
<file path=[Content_Types].xml><?xml version="1.0" encoding="utf-8"?>
<Types xmlns="http://schemas.openxmlformats.org/package/2006/content-types">
  <Default Extension="mp3" ContentType="audio/mpeg"/>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4" r:id="rId2"/>
  </p:sldMasterIdLst>
  <p:notesMasterIdLst>
    <p:notesMasterId r:id="rId28"/>
  </p:notesMasterIdLst>
  <p:handoutMasterIdLst>
    <p:handoutMasterId r:id="rId29"/>
  </p:handoutMasterIdLst>
  <p:sldIdLst>
    <p:sldId id="290" r:id="rId3"/>
    <p:sldId id="276" r:id="rId4"/>
    <p:sldId id="258" r:id="rId5"/>
    <p:sldId id="292" r:id="rId6"/>
    <p:sldId id="1253" r:id="rId7"/>
    <p:sldId id="1254" r:id="rId8"/>
    <p:sldId id="1256" r:id="rId9"/>
    <p:sldId id="1257" r:id="rId10"/>
    <p:sldId id="1258" r:id="rId11"/>
    <p:sldId id="1264" r:id="rId12"/>
    <p:sldId id="1265" r:id="rId13"/>
    <p:sldId id="1266" r:id="rId14"/>
    <p:sldId id="1267" r:id="rId15"/>
    <p:sldId id="1268" r:id="rId16"/>
    <p:sldId id="1269" r:id="rId17"/>
    <p:sldId id="1252" r:id="rId18"/>
    <p:sldId id="1271" r:id="rId19"/>
    <p:sldId id="1273" r:id="rId20"/>
    <p:sldId id="1275" r:id="rId21"/>
    <p:sldId id="1276" r:id="rId22"/>
    <p:sldId id="1277" r:id="rId23"/>
    <p:sldId id="1278" r:id="rId24"/>
    <p:sldId id="1279" r:id="rId25"/>
    <p:sldId id="1280" r:id="rId26"/>
    <p:sldId id="1282" r:id="rId27"/>
  </p:sldIdLst>
  <p:sldSz cx="12192000" cy="6858000"/>
  <p:notesSz cx="6858000" cy="9144000"/>
  <p:custDataLst>
    <p:tags r:id="rId30"/>
  </p:custDataLst>
  <p:defaultTextStyle>
    <a:defPPr>
      <a:defRPr lang="zh-CN"/>
    </a:defPPr>
    <a:lvl1pPr marL="0" algn="l" defTabSz="912495" rtl="0" eaLnBrk="1" latinLnBrk="0" hangingPunct="1">
      <a:defRPr sz="1800" kern="1200">
        <a:solidFill>
          <a:schemeClr val="tx1"/>
        </a:solidFill>
        <a:latin typeface="+mn-lt"/>
        <a:ea typeface="+mn-ea"/>
        <a:cs typeface="+mn-cs"/>
      </a:defRPr>
    </a:lvl1pPr>
    <a:lvl2pPr marL="456565" algn="l" defTabSz="912495" rtl="0" eaLnBrk="1" latinLnBrk="0" hangingPunct="1">
      <a:defRPr sz="1800" kern="1200">
        <a:solidFill>
          <a:schemeClr val="tx1"/>
        </a:solidFill>
        <a:latin typeface="+mn-lt"/>
        <a:ea typeface="+mn-ea"/>
        <a:cs typeface="+mn-cs"/>
      </a:defRPr>
    </a:lvl2pPr>
    <a:lvl3pPr marL="912495" algn="l" defTabSz="912495" rtl="0" eaLnBrk="1" latinLnBrk="0" hangingPunct="1">
      <a:defRPr sz="1800" kern="1200">
        <a:solidFill>
          <a:schemeClr val="tx1"/>
        </a:solidFill>
        <a:latin typeface="+mn-lt"/>
        <a:ea typeface="+mn-ea"/>
        <a:cs typeface="+mn-cs"/>
      </a:defRPr>
    </a:lvl3pPr>
    <a:lvl4pPr marL="1369060" algn="l" defTabSz="912495" rtl="0" eaLnBrk="1" latinLnBrk="0" hangingPunct="1">
      <a:defRPr sz="1800" kern="1200">
        <a:solidFill>
          <a:schemeClr val="tx1"/>
        </a:solidFill>
        <a:latin typeface="+mn-lt"/>
        <a:ea typeface="+mn-ea"/>
        <a:cs typeface="+mn-cs"/>
      </a:defRPr>
    </a:lvl4pPr>
    <a:lvl5pPr marL="1824990" algn="l" defTabSz="912495" rtl="0" eaLnBrk="1" latinLnBrk="0" hangingPunct="1">
      <a:defRPr sz="1800" kern="1200">
        <a:solidFill>
          <a:schemeClr val="tx1"/>
        </a:solidFill>
        <a:latin typeface="+mn-lt"/>
        <a:ea typeface="+mn-ea"/>
        <a:cs typeface="+mn-cs"/>
      </a:defRPr>
    </a:lvl5pPr>
    <a:lvl6pPr marL="2281555" algn="l" defTabSz="912495" rtl="0" eaLnBrk="1" latinLnBrk="0" hangingPunct="1">
      <a:defRPr sz="1800" kern="1200">
        <a:solidFill>
          <a:schemeClr val="tx1"/>
        </a:solidFill>
        <a:latin typeface="+mn-lt"/>
        <a:ea typeface="+mn-ea"/>
        <a:cs typeface="+mn-cs"/>
      </a:defRPr>
    </a:lvl6pPr>
    <a:lvl7pPr marL="2737485" algn="l" defTabSz="912495" rtl="0" eaLnBrk="1" latinLnBrk="0" hangingPunct="1">
      <a:defRPr sz="1800" kern="1200">
        <a:solidFill>
          <a:schemeClr val="tx1"/>
        </a:solidFill>
        <a:latin typeface="+mn-lt"/>
        <a:ea typeface="+mn-ea"/>
        <a:cs typeface="+mn-cs"/>
      </a:defRPr>
    </a:lvl7pPr>
    <a:lvl8pPr marL="3194050" algn="l" defTabSz="912495" rtl="0" eaLnBrk="1" latinLnBrk="0" hangingPunct="1">
      <a:defRPr sz="1800" kern="1200">
        <a:solidFill>
          <a:schemeClr val="tx1"/>
        </a:solidFill>
        <a:latin typeface="+mn-lt"/>
        <a:ea typeface="+mn-ea"/>
        <a:cs typeface="+mn-cs"/>
      </a:defRPr>
    </a:lvl8pPr>
    <a:lvl9pPr marL="3649980" algn="l" defTabSz="912495"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F7481"/>
    <a:srgbClr val="2F5B50"/>
    <a:srgbClr val="3BE6FF"/>
    <a:srgbClr val="238492"/>
    <a:srgbClr val="207481"/>
    <a:srgbClr val="215758"/>
    <a:srgbClr val="ACB398"/>
    <a:srgbClr val="FBFCFF"/>
    <a:srgbClr val="FE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403" autoAdjust="0"/>
    <p:restoredTop sz="94660"/>
  </p:normalViewPr>
  <p:slideViewPr>
    <p:cSldViewPr snapToGrid="0">
      <p:cViewPr varScale="1">
        <p:scale>
          <a:sx n="90" d="100"/>
          <a:sy n="90" d="100"/>
        </p:scale>
        <p:origin x="462" y="78"/>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tags" Target="tags/tag1.xml"/><Relationship Id="rId8" Type="http://schemas.openxmlformats.org/officeDocument/2006/relationships/slide" Target="slides/slide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t>2018/6/3</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t>‹#›</a:t>
            </a:fld>
            <a:endParaRPr lang="zh-CN" altLang="en-US"/>
          </a:p>
        </p:txBody>
      </p:sp>
    </p:spTree>
    <p:extLst>
      <p:ext uri="{BB962C8B-B14F-4D97-AF65-F5344CB8AC3E}">
        <p14:creationId xmlns:p14="http://schemas.microsoft.com/office/powerpoint/2010/main" val="214371839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t>2018/6/3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t>‹#›</a:t>
            </a:fld>
            <a:endParaRPr lang="zh-CN" altLang="en-US"/>
          </a:p>
        </p:txBody>
      </p:sp>
    </p:spTree>
    <p:extLst>
      <p:ext uri="{BB962C8B-B14F-4D97-AF65-F5344CB8AC3E}">
        <p14:creationId xmlns:p14="http://schemas.microsoft.com/office/powerpoint/2010/main" val="331573819"/>
      </p:ext>
    </p:extLst>
  </p:cSld>
  <p:clrMap bg1="lt1" tx1="dk1" bg2="lt2" tx2="dk2" accent1="accent1" accent2="accent2" accent3="accent3" accent4="accent4" accent5="accent5" accent6="accent6" hlink="hlink" folHlink="folHlink"/>
  <p:notesStyle>
    <a:lvl1pPr marL="0" algn="l" defTabSz="912495" rtl="0" eaLnBrk="1" latinLnBrk="0" hangingPunct="1">
      <a:defRPr sz="1200" kern="1200">
        <a:solidFill>
          <a:schemeClr val="tx1"/>
        </a:solidFill>
        <a:latin typeface="+mn-lt"/>
        <a:ea typeface="+mn-ea"/>
        <a:cs typeface="+mn-cs"/>
      </a:defRPr>
    </a:lvl1pPr>
    <a:lvl2pPr marL="456565" algn="l" defTabSz="912495" rtl="0" eaLnBrk="1" latinLnBrk="0" hangingPunct="1">
      <a:defRPr sz="1200" kern="1200">
        <a:solidFill>
          <a:schemeClr val="tx1"/>
        </a:solidFill>
        <a:latin typeface="+mn-lt"/>
        <a:ea typeface="+mn-ea"/>
        <a:cs typeface="+mn-cs"/>
      </a:defRPr>
    </a:lvl2pPr>
    <a:lvl3pPr marL="912495" algn="l" defTabSz="912495" rtl="0" eaLnBrk="1" latinLnBrk="0" hangingPunct="1">
      <a:defRPr sz="1200" kern="1200">
        <a:solidFill>
          <a:schemeClr val="tx1"/>
        </a:solidFill>
        <a:latin typeface="+mn-lt"/>
        <a:ea typeface="+mn-ea"/>
        <a:cs typeface="+mn-cs"/>
      </a:defRPr>
    </a:lvl3pPr>
    <a:lvl4pPr marL="1369060" algn="l" defTabSz="912495" rtl="0" eaLnBrk="1" latinLnBrk="0" hangingPunct="1">
      <a:defRPr sz="1200" kern="1200">
        <a:solidFill>
          <a:schemeClr val="tx1"/>
        </a:solidFill>
        <a:latin typeface="+mn-lt"/>
        <a:ea typeface="+mn-ea"/>
        <a:cs typeface="+mn-cs"/>
      </a:defRPr>
    </a:lvl4pPr>
    <a:lvl5pPr marL="1824990" algn="l" defTabSz="912495" rtl="0" eaLnBrk="1" latinLnBrk="0" hangingPunct="1">
      <a:defRPr sz="1200" kern="1200">
        <a:solidFill>
          <a:schemeClr val="tx1"/>
        </a:solidFill>
        <a:latin typeface="+mn-lt"/>
        <a:ea typeface="+mn-ea"/>
        <a:cs typeface="+mn-cs"/>
      </a:defRPr>
    </a:lvl5pPr>
    <a:lvl6pPr marL="2281555" algn="l" defTabSz="912495" rtl="0" eaLnBrk="1" latinLnBrk="0" hangingPunct="1">
      <a:defRPr sz="1200" kern="1200">
        <a:solidFill>
          <a:schemeClr val="tx1"/>
        </a:solidFill>
        <a:latin typeface="+mn-lt"/>
        <a:ea typeface="+mn-ea"/>
        <a:cs typeface="+mn-cs"/>
      </a:defRPr>
    </a:lvl6pPr>
    <a:lvl7pPr marL="2737485" algn="l" defTabSz="912495" rtl="0" eaLnBrk="1" latinLnBrk="0" hangingPunct="1">
      <a:defRPr sz="1200" kern="1200">
        <a:solidFill>
          <a:schemeClr val="tx1"/>
        </a:solidFill>
        <a:latin typeface="+mn-lt"/>
        <a:ea typeface="+mn-ea"/>
        <a:cs typeface="+mn-cs"/>
      </a:defRPr>
    </a:lvl7pPr>
    <a:lvl8pPr marL="3194050" algn="l" defTabSz="912495" rtl="0" eaLnBrk="1" latinLnBrk="0" hangingPunct="1">
      <a:defRPr sz="1200" kern="1200">
        <a:solidFill>
          <a:schemeClr val="tx1"/>
        </a:solidFill>
        <a:latin typeface="+mn-lt"/>
        <a:ea typeface="+mn-ea"/>
        <a:cs typeface="+mn-cs"/>
      </a:defRPr>
    </a:lvl8pPr>
    <a:lvl9pPr marL="3649980" algn="l" defTabSz="912495"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6837353-30EB-4A48-80EB-173D804AEFBD}" type="slidenum">
              <a:rPr lang="zh-CN" altLang="en-US" smtClean="0"/>
              <a:t>1</a:t>
            </a:fld>
            <a:endParaRPr lang="zh-CN" altLang="en-US"/>
          </a:p>
        </p:txBody>
      </p:sp>
    </p:spTree>
    <p:extLst>
      <p:ext uri="{BB962C8B-B14F-4D97-AF65-F5344CB8AC3E}">
        <p14:creationId xmlns:p14="http://schemas.microsoft.com/office/powerpoint/2010/main" val="324519913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7F1D5E53-1996-4A18-8378-BCF5C8046DA1}" type="slidenum">
              <a:rPr lang="zh-CN" altLang="en-US" smtClean="0">
                <a:solidFill>
                  <a:prstClr val="black"/>
                </a:solidFill>
              </a:rPr>
              <a:t>2</a:t>
            </a:fld>
            <a:endParaRPr lang="zh-CN" altLang="en-US">
              <a:solidFill>
                <a:prstClr val="black"/>
              </a:solidFill>
            </a:endParaRPr>
          </a:p>
        </p:txBody>
      </p:sp>
    </p:spTree>
    <p:extLst>
      <p:ext uri="{BB962C8B-B14F-4D97-AF65-F5344CB8AC3E}">
        <p14:creationId xmlns:p14="http://schemas.microsoft.com/office/powerpoint/2010/main" val="185443137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3</a:t>
            </a:fld>
            <a:endParaRPr lang="zh-CN" altLang="en-US"/>
          </a:p>
        </p:txBody>
      </p:sp>
    </p:spTree>
    <p:extLst>
      <p:ext uri="{BB962C8B-B14F-4D97-AF65-F5344CB8AC3E}">
        <p14:creationId xmlns:p14="http://schemas.microsoft.com/office/powerpoint/2010/main" val="10537374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4</a:t>
            </a:fld>
            <a:endParaRPr lang="zh-CN" altLang="en-US"/>
          </a:p>
        </p:txBody>
      </p:sp>
    </p:spTree>
    <p:extLst>
      <p:ext uri="{BB962C8B-B14F-4D97-AF65-F5344CB8AC3E}">
        <p14:creationId xmlns:p14="http://schemas.microsoft.com/office/powerpoint/2010/main" val="718624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5</a:t>
            </a:fld>
            <a:endParaRPr lang="zh-CN" altLang="en-US">
              <a:solidFill>
                <a:prstClr val="black"/>
              </a:solidFill>
            </a:endParaRPr>
          </a:p>
        </p:txBody>
      </p:sp>
    </p:spTree>
    <p:extLst>
      <p:ext uri="{BB962C8B-B14F-4D97-AF65-F5344CB8AC3E}">
        <p14:creationId xmlns:p14="http://schemas.microsoft.com/office/powerpoint/2010/main" val="6653197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6</a:t>
            </a:fld>
            <a:endParaRPr lang="zh-CN" altLang="en-US"/>
          </a:p>
        </p:txBody>
      </p:sp>
    </p:spTree>
    <p:extLst>
      <p:ext uri="{BB962C8B-B14F-4D97-AF65-F5344CB8AC3E}">
        <p14:creationId xmlns:p14="http://schemas.microsoft.com/office/powerpoint/2010/main" val="374755725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7</a:t>
            </a:fld>
            <a:endParaRPr lang="zh-CN" altLang="en-US"/>
          </a:p>
        </p:txBody>
      </p:sp>
    </p:spTree>
    <p:extLst>
      <p:ext uri="{BB962C8B-B14F-4D97-AF65-F5344CB8AC3E}">
        <p14:creationId xmlns:p14="http://schemas.microsoft.com/office/powerpoint/2010/main" val="26674603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8</a:t>
            </a:fld>
            <a:endParaRPr lang="zh-CN" altLang="en-US"/>
          </a:p>
        </p:txBody>
      </p:sp>
    </p:spTree>
    <p:extLst>
      <p:ext uri="{BB962C8B-B14F-4D97-AF65-F5344CB8AC3E}">
        <p14:creationId xmlns:p14="http://schemas.microsoft.com/office/powerpoint/2010/main" val="224921274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9</a:t>
            </a:fld>
            <a:endParaRPr lang="zh-CN" altLang="en-US"/>
          </a:p>
        </p:txBody>
      </p:sp>
    </p:spTree>
    <p:extLst>
      <p:ext uri="{BB962C8B-B14F-4D97-AF65-F5344CB8AC3E}">
        <p14:creationId xmlns:p14="http://schemas.microsoft.com/office/powerpoint/2010/main" val="400850672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10</a:t>
            </a:fld>
            <a:endParaRPr lang="zh-CN" altLang="en-US"/>
          </a:p>
        </p:txBody>
      </p:sp>
    </p:spTree>
    <p:extLst>
      <p:ext uri="{BB962C8B-B14F-4D97-AF65-F5344CB8AC3E}">
        <p14:creationId xmlns:p14="http://schemas.microsoft.com/office/powerpoint/2010/main" val="3884469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11</a:t>
            </a:fld>
            <a:endParaRPr lang="zh-CN" altLang="en-US"/>
          </a:p>
        </p:txBody>
      </p:sp>
    </p:spTree>
    <p:extLst>
      <p:ext uri="{BB962C8B-B14F-4D97-AF65-F5344CB8AC3E}">
        <p14:creationId xmlns:p14="http://schemas.microsoft.com/office/powerpoint/2010/main" val="28011648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12</a:t>
            </a:fld>
            <a:endParaRPr lang="zh-CN" altLang="en-US"/>
          </a:p>
        </p:txBody>
      </p:sp>
    </p:spTree>
    <p:extLst>
      <p:ext uri="{BB962C8B-B14F-4D97-AF65-F5344CB8AC3E}">
        <p14:creationId xmlns:p14="http://schemas.microsoft.com/office/powerpoint/2010/main" val="31650280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13</a:t>
            </a:fld>
            <a:endParaRPr lang="zh-CN" altLang="en-US"/>
          </a:p>
        </p:txBody>
      </p:sp>
    </p:spTree>
    <p:extLst>
      <p:ext uri="{BB962C8B-B14F-4D97-AF65-F5344CB8AC3E}">
        <p14:creationId xmlns:p14="http://schemas.microsoft.com/office/powerpoint/2010/main" val="16812538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C87C7F7-095F-4E60-B772-EA2769D4C0BE}" type="slidenum">
              <a:rPr lang="zh-CN" altLang="en-US" smtClean="0"/>
              <a:t>14</a:t>
            </a:fld>
            <a:endParaRPr lang="zh-CN" altLang="en-US"/>
          </a:p>
        </p:txBody>
      </p:sp>
    </p:spTree>
    <p:extLst>
      <p:ext uri="{BB962C8B-B14F-4D97-AF65-F5344CB8AC3E}">
        <p14:creationId xmlns:p14="http://schemas.microsoft.com/office/powerpoint/2010/main" val="33637356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15</a:t>
            </a:fld>
            <a:endParaRPr lang="zh-CN" altLang="en-US"/>
          </a:p>
        </p:txBody>
      </p:sp>
    </p:spTree>
    <p:extLst>
      <p:ext uri="{BB962C8B-B14F-4D97-AF65-F5344CB8AC3E}">
        <p14:creationId xmlns:p14="http://schemas.microsoft.com/office/powerpoint/2010/main" val="30865031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16</a:t>
            </a:fld>
            <a:endParaRPr lang="zh-CN" altLang="en-US">
              <a:solidFill>
                <a:prstClr val="black"/>
              </a:solidFill>
            </a:endParaRPr>
          </a:p>
        </p:txBody>
      </p:sp>
    </p:spTree>
    <p:extLst>
      <p:ext uri="{BB962C8B-B14F-4D97-AF65-F5344CB8AC3E}">
        <p14:creationId xmlns:p14="http://schemas.microsoft.com/office/powerpoint/2010/main" val="343326358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17</a:t>
            </a:fld>
            <a:endParaRPr lang="zh-CN" altLang="en-US">
              <a:solidFill>
                <a:prstClr val="black"/>
              </a:solidFill>
            </a:endParaRPr>
          </a:p>
        </p:txBody>
      </p:sp>
    </p:spTree>
    <p:extLst>
      <p:ext uri="{BB962C8B-B14F-4D97-AF65-F5344CB8AC3E}">
        <p14:creationId xmlns:p14="http://schemas.microsoft.com/office/powerpoint/2010/main" val="10063039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18</a:t>
            </a:fld>
            <a:endParaRPr lang="zh-CN" altLang="en-US">
              <a:solidFill>
                <a:prstClr val="black"/>
              </a:solidFill>
            </a:endParaRPr>
          </a:p>
        </p:txBody>
      </p:sp>
    </p:spTree>
    <p:extLst>
      <p:ext uri="{BB962C8B-B14F-4D97-AF65-F5344CB8AC3E}">
        <p14:creationId xmlns:p14="http://schemas.microsoft.com/office/powerpoint/2010/main" val="171790094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19</a:t>
            </a:fld>
            <a:endParaRPr lang="zh-CN" altLang="en-US">
              <a:solidFill>
                <a:prstClr val="black"/>
              </a:solidFill>
            </a:endParaRPr>
          </a:p>
        </p:txBody>
      </p:sp>
    </p:spTree>
    <p:extLst>
      <p:ext uri="{BB962C8B-B14F-4D97-AF65-F5344CB8AC3E}">
        <p14:creationId xmlns:p14="http://schemas.microsoft.com/office/powerpoint/2010/main" val="25308072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20</a:t>
            </a:fld>
            <a:endParaRPr lang="zh-CN" altLang="en-US"/>
          </a:p>
        </p:txBody>
      </p:sp>
    </p:spTree>
    <p:extLst>
      <p:ext uri="{BB962C8B-B14F-4D97-AF65-F5344CB8AC3E}">
        <p14:creationId xmlns:p14="http://schemas.microsoft.com/office/powerpoint/2010/main" val="14707476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21</a:t>
            </a:fld>
            <a:endParaRPr lang="zh-CN" altLang="en-US">
              <a:solidFill>
                <a:prstClr val="black"/>
              </a:solidFill>
            </a:endParaRPr>
          </a:p>
        </p:txBody>
      </p:sp>
    </p:spTree>
    <p:extLst>
      <p:ext uri="{BB962C8B-B14F-4D97-AF65-F5344CB8AC3E}">
        <p14:creationId xmlns:p14="http://schemas.microsoft.com/office/powerpoint/2010/main" val="22815166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22</a:t>
            </a:fld>
            <a:endParaRPr lang="zh-CN" altLang="en-US">
              <a:solidFill>
                <a:prstClr val="black"/>
              </a:solidFill>
            </a:endParaRPr>
          </a:p>
        </p:txBody>
      </p:sp>
    </p:spTree>
    <p:extLst>
      <p:ext uri="{BB962C8B-B14F-4D97-AF65-F5344CB8AC3E}">
        <p14:creationId xmlns:p14="http://schemas.microsoft.com/office/powerpoint/2010/main" val="109909513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23</a:t>
            </a:fld>
            <a:endParaRPr lang="zh-CN" altLang="en-US">
              <a:solidFill>
                <a:prstClr val="black"/>
              </a:solidFill>
            </a:endParaRPr>
          </a:p>
        </p:txBody>
      </p:sp>
    </p:spTree>
    <p:extLst>
      <p:ext uri="{BB962C8B-B14F-4D97-AF65-F5344CB8AC3E}">
        <p14:creationId xmlns:p14="http://schemas.microsoft.com/office/powerpoint/2010/main" val="145139986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AD6DD38-D176-4641-AFA7-7D9BAEFE43AE}" type="slidenum">
              <a:rPr lang="zh-CN" altLang="en-US" smtClean="0">
                <a:solidFill>
                  <a:prstClr val="black"/>
                </a:solidFill>
              </a:rPr>
              <a:t>24</a:t>
            </a:fld>
            <a:endParaRPr lang="zh-CN" altLang="en-US">
              <a:solidFill>
                <a:prstClr val="black"/>
              </a:solidFill>
            </a:endParaRPr>
          </a:p>
        </p:txBody>
      </p:sp>
    </p:spTree>
    <p:extLst>
      <p:ext uri="{BB962C8B-B14F-4D97-AF65-F5344CB8AC3E}">
        <p14:creationId xmlns:p14="http://schemas.microsoft.com/office/powerpoint/2010/main" val="16707184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6837353-30EB-4A48-80EB-173D804AEFBD}" type="slidenum">
              <a:rPr lang="zh-CN" altLang="en-US" smtClean="0"/>
              <a:t>25</a:t>
            </a:fld>
            <a:endParaRPr lang="zh-CN" altLang="en-US"/>
          </a:p>
        </p:txBody>
      </p:sp>
    </p:spTree>
    <p:extLst>
      <p:ext uri="{BB962C8B-B14F-4D97-AF65-F5344CB8AC3E}">
        <p14:creationId xmlns:p14="http://schemas.microsoft.com/office/powerpoint/2010/main" val="274769196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5" name="MH_Others_2"/>
          <p:cNvSpPr/>
          <p:nvPr userDrawn="1">
            <p:custDataLst>
              <p:tags r:id="rId1"/>
            </p:custDataLst>
          </p:nvPr>
        </p:nvSpPr>
        <p:spPr>
          <a:xfrm>
            <a:off x="335" y="151656"/>
            <a:ext cx="1384742" cy="474197"/>
          </a:xfrm>
          <a:prstGeom prst="rect">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30" tIns="45715" rIns="91430" bIns="45715" numCol="1" spcCol="0" rtlCol="0" fromWordArt="0" anchor="ctr" anchorCtr="0" forceAA="0" compatLnSpc="1">
            <a:noAutofit/>
          </a:bodyPr>
          <a:lstStyle/>
          <a:p>
            <a:pPr defTabSz="914400" fontAlgn="base">
              <a:spcBef>
                <a:spcPct val="0"/>
              </a:spcBef>
              <a:spcAft>
                <a:spcPct val="0"/>
              </a:spcAft>
            </a:pPr>
            <a:endParaRPr lang="zh-CN" altLang="en-US" sz="1900"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文本框 7"/>
          <p:cNvSpPr txBox="1"/>
          <p:nvPr userDrawn="1"/>
        </p:nvSpPr>
        <p:spPr>
          <a:xfrm>
            <a:off x="71402" y="188102"/>
            <a:ext cx="1339262" cy="437751"/>
          </a:xfrm>
          <a:prstGeom prst="rect">
            <a:avLst/>
          </a:prstGeom>
          <a:noFill/>
        </p:spPr>
        <p:txBody>
          <a:bodyPr wrap="none" lIns="86694" tIns="43347" rIns="86694" bIns="43347" rtlCol="0">
            <a:spAutoFit/>
          </a:bodyPr>
          <a:lstStyle/>
          <a:p>
            <a:pPr defTabSz="914400" fontAlgn="base">
              <a:spcBef>
                <a:spcPct val="0"/>
              </a:spcBef>
              <a:spcAft>
                <a:spcPct val="0"/>
              </a:spcAft>
            </a:pPr>
            <a:r>
              <a:rPr lang="en-US" altLang="zh-CN" sz="2300" dirty="0">
                <a:solidFill>
                  <a:srgbClr val="FFFFFF"/>
                </a:solidFill>
                <a:latin typeface="微软雅黑" panose="020B0503020204020204" pitchFamily="34" charset="-122"/>
                <a:ea typeface="微软雅黑" panose="020B0503020204020204" pitchFamily="34" charset="-122"/>
              </a:rPr>
              <a:t>PARK 01</a:t>
            </a:r>
            <a:endParaRPr lang="zh-CN" altLang="en-US" sz="2300"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5" name="MH_Others_2"/>
          <p:cNvSpPr/>
          <p:nvPr userDrawn="1">
            <p:custDataLst>
              <p:tags r:id="rId1"/>
            </p:custDataLst>
          </p:nvPr>
        </p:nvSpPr>
        <p:spPr>
          <a:xfrm>
            <a:off x="335" y="151656"/>
            <a:ext cx="1384742" cy="474197"/>
          </a:xfrm>
          <a:prstGeom prst="rect">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30" tIns="45715" rIns="91430" bIns="45715" numCol="1" spcCol="0" rtlCol="0" fromWordArt="0" anchor="ctr" anchorCtr="0" forceAA="0" compatLnSpc="1">
            <a:noAutofit/>
          </a:bodyPr>
          <a:lstStyle/>
          <a:p>
            <a:pPr defTabSz="914400" fontAlgn="base">
              <a:spcBef>
                <a:spcPct val="0"/>
              </a:spcBef>
              <a:spcAft>
                <a:spcPct val="0"/>
              </a:spcAft>
            </a:pPr>
            <a:endParaRPr lang="zh-CN" altLang="en-US" sz="1900"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文本框 7"/>
          <p:cNvSpPr txBox="1"/>
          <p:nvPr userDrawn="1"/>
        </p:nvSpPr>
        <p:spPr>
          <a:xfrm>
            <a:off x="71402" y="188102"/>
            <a:ext cx="1339262" cy="437751"/>
          </a:xfrm>
          <a:prstGeom prst="rect">
            <a:avLst/>
          </a:prstGeom>
          <a:noFill/>
        </p:spPr>
        <p:txBody>
          <a:bodyPr wrap="none" lIns="86694" tIns="43347" rIns="86694" bIns="43347" rtlCol="0">
            <a:spAutoFit/>
          </a:bodyPr>
          <a:lstStyle/>
          <a:p>
            <a:pPr defTabSz="914400" fontAlgn="base">
              <a:spcBef>
                <a:spcPct val="0"/>
              </a:spcBef>
              <a:spcAft>
                <a:spcPct val="0"/>
              </a:spcAft>
            </a:pPr>
            <a:r>
              <a:rPr lang="en-US" altLang="zh-CN" sz="2300" dirty="0">
                <a:solidFill>
                  <a:srgbClr val="FFFFFF"/>
                </a:solidFill>
                <a:latin typeface="微软雅黑" panose="020B0503020204020204" pitchFamily="34" charset="-122"/>
                <a:ea typeface="微软雅黑" panose="020B0503020204020204" pitchFamily="34" charset="-122"/>
              </a:rPr>
              <a:t>PARK 02</a:t>
            </a:r>
            <a:endParaRPr lang="zh-CN" altLang="en-US" sz="2300"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5" name="MH_Others_2"/>
          <p:cNvSpPr/>
          <p:nvPr userDrawn="1">
            <p:custDataLst>
              <p:tags r:id="rId1"/>
            </p:custDataLst>
          </p:nvPr>
        </p:nvSpPr>
        <p:spPr>
          <a:xfrm>
            <a:off x="335" y="151656"/>
            <a:ext cx="1384742" cy="474197"/>
          </a:xfrm>
          <a:prstGeom prst="rect">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30" tIns="45715" rIns="91430" bIns="45715" numCol="1" spcCol="0" rtlCol="0" fromWordArt="0" anchor="ctr" anchorCtr="0" forceAA="0" compatLnSpc="1">
            <a:noAutofit/>
          </a:bodyPr>
          <a:lstStyle/>
          <a:p>
            <a:pPr defTabSz="914400" fontAlgn="base">
              <a:spcBef>
                <a:spcPct val="0"/>
              </a:spcBef>
              <a:spcAft>
                <a:spcPct val="0"/>
              </a:spcAft>
            </a:pPr>
            <a:endParaRPr lang="zh-CN" altLang="en-US" sz="1900"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文本框 7"/>
          <p:cNvSpPr txBox="1"/>
          <p:nvPr userDrawn="1"/>
        </p:nvSpPr>
        <p:spPr>
          <a:xfrm>
            <a:off x="71402" y="188102"/>
            <a:ext cx="1339262" cy="437751"/>
          </a:xfrm>
          <a:prstGeom prst="rect">
            <a:avLst/>
          </a:prstGeom>
          <a:noFill/>
        </p:spPr>
        <p:txBody>
          <a:bodyPr wrap="none" lIns="86694" tIns="43347" rIns="86694" bIns="43347" rtlCol="0">
            <a:spAutoFit/>
          </a:bodyPr>
          <a:lstStyle/>
          <a:p>
            <a:pPr defTabSz="914400" fontAlgn="base">
              <a:spcBef>
                <a:spcPct val="0"/>
              </a:spcBef>
              <a:spcAft>
                <a:spcPct val="0"/>
              </a:spcAft>
            </a:pPr>
            <a:r>
              <a:rPr lang="en-US" altLang="zh-CN" sz="2300" dirty="0">
                <a:solidFill>
                  <a:srgbClr val="FFFFFF"/>
                </a:solidFill>
                <a:latin typeface="微软雅黑" panose="020B0503020204020204" pitchFamily="34" charset="-122"/>
                <a:ea typeface="微软雅黑" panose="020B0503020204020204" pitchFamily="34" charset="-122"/>
              </a:rPr>
              <a:t>PARK 03</a:t>
            </a:r>
            <a:endParaRPr lang="zh-CN" altLang="en-US" sz="2300"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5" name="MH_Others_2"/>
          <p:cNvSpPr/>
          <p:nvPr userDrawn="1">
            <p:custDataLst>
              <p:tags r:id="rId1"/>
            </p:custDataLst>
          </p:nvPr>
        </p:nvSpPr>
        <p:spPr>
          <a:xfrm>
            <a:off x="335" y="151656"/>
            <a:ext cx="1384742" cy="474197"/>
          </a:xfrm>
          <a:prstGeom prst="rect">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30" tIns="45715" rIns="91430" bIns="45715" numCol="1" spcCol="0" rtlCol="0" fromWordArt="0" anchor="ctr" anchorCtr="0" forceAA="0" compatLnSpc="1">
            <a:noAutofit/>
          </a:bodyPr>
          <a:lstStyle/>
          <a:p>
            <a:pPr defTabSz="914400" fontAlgn="base">
              <a:spcBef>
                <a:spcPct val="0"/>
              </a:spcBef>
              <a:spcAft>
                <a:spcPct val="0"/>
              </a:spcAft>
            </a:pPr>
            <a:endParaRPr lang="zh-CN" altLang="en-US" sz="1900" dirty="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8" name="文本框 7"/>
          <p:cNvSpPr txBox="1"/>
          <p:nvPr userDrawn="1"/>
        </p:nvSpPr>
        <p:spPr>
          <a:xfrm>
            <a:off x="71402" y="188102"/>
            <a:ext cx="1339262" cy="437751"/>
          </a:xfrm>
          <a:prstGeom prst="rect">
            <a:avLst/>
          </a:prstGeom>
          <a:noFill/>
        </p:spPr>
        <p:txBody>
          <a:bodyPr wrap="none" lIns="86694" tIns="43347" rIns="86694" bIns="43347" rtlCol="0">
            <a:spAutoFit/>
          </a:bodyPr>
          <a:lstStyle/>
          <a:p>
            <a:pPr defTabSz="914400" fontAlgn="base">
              <a:spcBef>
                <a:spcPct val="0"/>
              </a:spcBef>
              <a:spcAft>
                <a:spcPct val="0"/>
              </a:spcAft>
            </a:pPr>
            <a:r>
              <a:rPr lang="en-US" altLang="zh-CN" sz="2300" dirty="0">
                <a:solidFill>
                  <a:srgbClr val="FFFFFF"/>
                </a:solidFill>
                <a:latin typeface="微软雅黑" panose="020B0503020204020204" pitchFamily="34" charset="-122"/>
                <a:ea typeface="微软雅黑" panose="020B0503020204020204" pitchFamily="34" charset="-122"/>
              </a:rPr>
              <a:t>PARK 04</a:t>
            </a:r>
            <a:endParaRPr lang="zh-CN" altLang="en-US" sz="2300"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82F288E0-7875-42C4-84C8-98DBBD3BF4D2}" type="datetimeFigureOut">
              <a:rPr lang="zh-CN" altLang="en-US" smtClean="0"/>
              <a:t>2018/6/3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D9BB5D0-35E4-459D-AEF3-FE4D7C45CC19}"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defTabSz="913765" eaLnBrk="0" hangingPunct="0">
              <a:defRPr>
                <a:latin typeface="Arial" panose="020B0604020202020204" pitchFamily="34" charset="0"/>
                <a:ea typeface="微软雅黑" panose="020B0503020204020204" pitchFamily="34" charset="-122"/>
              </a:defRPr>
            </a:lvl1pPr>
          </a:lstStyle>
          <a:p>
            <a:pPr>
              <a:defRPr/>
            </a:pPr>
            <a:fld id="{7B2866B3-7C68-4BE3-8279-9D9A785A703B}" type="datetimeFigureOut">
              <a:rPr lang="zh-CN" altLang="en-US"/>
              <a:t>2018/6/3</a:t>
            </a:fld>
            <a:endParaRPr lang="zh-CN" altLang="en-US"/>
          </a:p>
        </p:txBody>
      </p:sp>
      <p:sp>
        <p:nvSpPr>
          <p:cNvPr id="3" name="页脚占位符 2"/>
          <p:cNvSpPr>
            <a:spLocks noGrp="1"/>
          </p:cNvSpPr>
          <p:nvPr>
            <p:ph type="ftr" sz="quarter" idx="11"/>
          </p:nvPr>
        </p:nvSpPr>
        <p:spPr/>
        <p:txBody>
          <a:bodyPr/>
          <a:lstStyle>
            <a:lvl1pPr defTabSz="913765" eaLnBrk="0" hangingPunct="0">
              <a:defRPr>
                <a:latin typeface="Arial" panose="020B0604020202020204" pitchFamily="34" charset="0"/>
                <a:ea typeface="微软雅黑" panose="020B0503020204020204" pitchFamily="34" charset="-122"/>
              </a:defRPr>
            </a:lvl1pPr>
          </a:lstStyle>
          <a:p>
            <a:pPr>
              <a:defRPr/>
            </a:pPr>
            <a:endParaRPr lang="zh-CN" altLang="en-US"/>
          </a:p>
        </p:txBody>
      </p:sp>
      <p:sp>
        <p:nvSpPr>
          <p:cNvPr id="4" name="灯片编号占位符 3"/>
          <p:cNvSpPr>
            <a:spLocks noGrp="1"/>
          </p:cNvSpPr>
          <p:nvPr>
            <p:ph type="sldNum" sz="quarter" idx="12"/>
          </p:nvPr>
        </p:nvSpPr>
        <p:spPr/>
        <p:txBody>
          <a:bodyPr/>
          <a:lstStyle>
            <a:lvl1pPr defTabSz="913765" eaLnBrk="0" hangingPunct="0">
              <a:defRPr>
                <a:latin typeface="Arial" panose="020B0604020202020204" pitchFamily="34" charset="0"/>
                <a:ea typeface="微软雅黑" panose="020B0503020204020204" pitchFamily="34" charset="-122"/>
              </a:defRPr>
            </a:lvl1pPr>
          </a:lstStyle>
          <a:p>
            <a:pPr>
              <a:defRPr/>
            </a:pPr>
            <a:fld id="{8D11AC61-967E-4BF2-B62D-45F701E91E0F}" type="slidenum">
              <a:rPr lang="zh-CN" altLang="en-US"/>
              <a:t>‹#›</a:t>
            </a:fld>
            <a:endParaRPr lang="zh-CN" altLang="en-US"/>
          </a:p>
        </p:txBody>
      </p:sp>
      <p:sp>
        <p:nvSpPr>
          <p:cNvPr id="5" name="矩形 4">
            <a:extLst>
              <a:ext uri="{FF2B5EF4-FFF2-40B4-BE49-F238E27FC236}">
                <a16:creationId xmlns:a16="http://schemas.microsoft.com/office/drawing/2014/main" xmlns="" id="{3C6886FB-1F25-4185-A299-50F8D55FCA65}"/>
              </a:ext>
            </a:extLst>
          </p:cNvPr>
          <p:cNvSpPr/>
          <p:nvPr userDrawn="1"/>
        </p:nvSpPr>
        <p:spPr>
          <a:xfrm>
            <a:off x="3048000" y="2967335"/>
            <a:ext cx="6096000" cy="923330"/>
          </a:xfrm>
          <a:prstGeom prst="rect">
            <a:avLst/>
          </a:prstGeom>
        </p:spPr>
        <p:txBody>
          <a:bodyPr>
            <a:spAutoFit/>
          </a:bodyPr>
          <a:lstStyle/>
          <a:p>
            <a:r>
              <a:rPr lang="zh-CN" altLang="en-US" dirty="0">
                <a:solidFill>
                  <a:schemeClr val="bg1"/>
                </a:solidFill>
                <a:latin typeface="微软雅黑" panose="020B0503020204020204" pitchFamily="34" charset="-122"/>
                <a:ea typeface="微软雅黑" panose="020B0503020204020204" pitchFamily="34" charset="-122"/>
              </a:rPr>
              <a:t>不得将觅知网的</a:t>
            </a:r>
            <a:r>
              <a:rPr lang="en-US" altLang="zh-CN" dirty="0">
                <a:solidFill>
                  <a:schemeClr val="bg1"/>
                </a:solidFill>
                <a:latin typeface="微软雅黑" panose="020B0503020204020204" pitchFamily="34" charset="-122"/>
                <a:ea typeface="微软雅黑" panose="020B0503020204020204" pitchFamily="34" charset="-122"/>
              </a:rPr>
              <a:t>PPT</a:t>
            </a:r>
            <a:r>
              <a:rPr lang="zh-CN" altLang="en-US" dirty="0">
                <a:solidFill>
                  <a:schemeClr val="bg1"/>
                </a:solidFill>
                <a:latin typeface="微软雅黑" panose="020B0503020204020204" pitchFamily="34" charset="-122"/>
                <a:ea typeface="微软雅黑" panose="020B0503020204020204" pitchFamily="34" charset="-122"/>
              </a:rPr>
              <a:t>模板、</a:t>
            </a:r>
            <a:r>
              <a:rPr lang="en-US" altLang="zh-CN" dirty="0">
                <a:solidFill>
                  <a:schemeClr val="bg1"/>
                </a:solidFill>
                <a:latin typeface="微软雅黑" panose="020B0503020204020204" pitchFamily="34" charset="-122"/>
                <a:ea typeface="微软雅黑" panose="020B0503020204020204" pitchFamily="34" charset="-122"/>
              </a:rPr>
              <a:t>PPT</a:t>
            </a:r>
            <a:r>
              <a:rPr lang="zh-CN" altLang="en-US" dirty="0">
                <a:solidFill>
                  <a:schemeClr val="bg1"/>
                </a:solidFill>
                <a:latin typeface="微软雅黑" panose="020B0503020204020204" pitchFamily="34" charset="-122"/>
                <a:ea typeface="微软雅黑" panose="020B0503020204020204" pitchFamily="34" charset="-122"/>
              </a:rPr>
              <a:t>素材，本身用于再出售，或者出租、出借、转让、分销、发布或者作为礼物供他人使用，不得转授权、出卖、转让本协议或者本协议中的权利。</a:t>
            </a:r>
            <a:endParaRPr lang="zh-CN" altLang="en-US" dirty="0">
              <a:solidFill>
                <a:schemeClr val="bg1"/>
              </a:solidFil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27_标题幻灯片">
    <p:spTree>
      <p:nvGrpSpPr>
        <p:cNvPr id="1" name=""/>
        <p:cNvGrpSpPr/>
        <p:nvPr/>
      </p:nvGrpSpPr>
      <p:grpSpPr>
        <a:xfrm>
          <a:off x="0" y="0"/>
          <a:ext cx="0" cy="0"/>
          <a:chOff x="0" y="0"/>
          <a:chExt cx="0" cy="0"/>
        </a:xfrm>
      </p:grpSpPr>
      <p:grpSp>
        <p:nvGrpSpPr>
          <p:cNvPr id="2" name="组合 3"/>
          <p:cNvGrpSpPr/>
          <p:nvPr userDrawn="1"/>
        </p:nvGrpSpPr>
        <p:grpSpPr bwMode="auto">
          <a:xfrm rot="-7200000">
            <a:off x="32555" y="-59532"/>
            <a:ext cx="822327" cy="550863"/>
            <a:chOff x="107004" y="-16739"/>
            <a:chExt cx="1037441" cy="968188"/>
          </a:xfrm>
        </p:grpSpPr>
        <p:sp>
          <p:nvSpPr>
            <p:cNvPr id="3" name="平行四边形 18"/>
            <p:cNvSpPr>
              <a:spLocks noChangeArrowheads="1"/>
            </p:cNvSpPr>
            <p:nvPr/>
          </p:nvSpPr>
          <p:spPr bwMode="auto">
            <a:xfrm flipH="1" flipV="1">
              <a:off x="137170" y="-16640"/>
              <a:ext cx="1009402" cy="968188"/>
            </a:xfrm>
            <a:prstGeom prst="parallelogram">
              <a:avLst>
                <a:gd name="adj" fmla="val 56360"/>
              </a:avLst>
            </a:prstGeom>
            <a:solidFill>
              <a:srgbClr val="3F3E40"/>
            </a:solidFill>
            <a:ln>
              <a:noFill/>
            </a:ln>
            <a:extLst>
              <a:ext uri="{91240B29-F687-4F45-9708-019B960494DF}">
                <a14:hiddenLine xmlns:a14="http://schemas.microsoft.com/office/drawing/2010/main" w="12700">
                  <a:solidFill>
                    <a:srgbClr val="42719B"/>
                  </a:solidFill>
                  <a:bevel/>
                </a14:hiddenLine>
              </a:ext>
            </a:extLst>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gn="ctr" defTabSz="1218565" fontAlgn="base">
                <a:lnSpc>
                  <a:spcPct val="100000"/>
                </a:lnSpc>
                <a:spcBef>
                  <a:spcPct val="0"/>
                </a:spcBef>
                <a:spcAft>
                  <a:spcPct val="0"/>
                </a:spcAft>
                <a:buFont typeface="Arial" panose="020B0604020202020204" pitchFamily="34" charset="0"/>
                <a:buNone/>
                <a:defRPr/>
              </a:pPr>
              <a:endParaRPr lang="zh-CN" altLang="zh-CN" sz="1700">
                <a:solidFill>
                  <a:srgbClr val="FFFFFF"/>
                </a:solidFill>
                <a:latin typeface="宋体" panose="02010600030101010101" pitchFamily="2" charset="-122"/>
                <a:sym typeface="宋体" panose="02010600030101010101" pitchFamily="2" charset="-122"/>
              </a:endParaRPr>
            </a:p>
          </p:txBody>
        </p:sp>
        <p:sp>
          <p:nvSpPr>
            <p:cNvPr id="4" name="平行四边形 16"/>
            <p:cNvSpPr>
              <a:spLocks noChangeArrowheads="1"/>
            </p:cNvSpPr>
            <p:nvPr/>
          </p:nvSpPr>
          <p:spPr bwMode="auto">
            <a:xfrm flipH="1" flipV="1">
              <a:off x="108501" y="50608"/>
              <a:ext cx="827149" cy="792407"/>
            </a:xfrm>
            <a:prstGeom prst="parallelogram">
              <a:avLst>
                <a:gd name="adj" fmla="val 56360"/>
              </a:avLst>
            </a:prstGeom>
            <a:solidFill>
              <a:srgbClr val="00A1D8"/>
            </a:solidFill>
            <a:ln>
              <a:noFill/>
            </a:ln>
            <a:extLst>
              <a:ext uri="{91240B29-F687-4F45-9708-019B960494DF}">
                <a14:hiddenLine xmlns:a14="http://schemas.microsoft.com/office/drawing/2010/main" w="12700">
                  <a:solidFill>
                    <a:srgbClr val="42719B"/>
                  </a:solidFill>
                  <a:bevel/>
                </a14:hiddenLine>
              </a:ext>
            </a:extLst>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gn="ctr" defTabSz="1218565" fontAlgn="base">
                <a:lnSpc>
                  <a:spcPct val="100000"/>
                </a:lnSpc>
                <a:spcBef>
                  <a:spcPct val="0"/>
                </a:spcBef>
                <a:spcAft>
                  <a:spcPct val="0"/>
                </a:spcAft>
                <a:buFont typeface="Arial" panose="020B0604020202020204" pitchFamily="34" charset="0"/>
                <a:buNone/>
                <a:defRPr/>
              </a:pPr>
              <a:endParaRPr lang="zh-CN" altLang="zh-CN" sz="1700">
                <a:solidFill>
                  <a:srgbClr val="FFFFFF"/>
                </a:solidFill>
                <a:latin typeface="宋体" panose="02010600030101010101" pitchFamily="2" charset="-122"/>
                <a:sym typeface="宋体" panose="02010600030101010101" pitchFamily="2" charset="-122"/>
              </a:endParaRPr>
            </a:p>
          </p:txBody>
        </p:sp>
        <p:sp>
          <p:nvSpPr>
            <p:cNvPr id="5" name="平行四边形 15"/>
            <p:cNvSpPr>
              <a:spLocks noChangeArrowheads="1"/>
            </p:cNvSpPr>
            <p:nvPr/>
          </p:nvSpPr>
          <p:spPr bwMode="auto">
            <a:xfrm flipH="1" flipV="1">
              <a:off x="369493" y="-17079"/>
              <a:ext cx="676939" cy="650107"/>
            </a:xfrm>
            <a:prstGeom prst="parallelogram">
              <a:avLst>
                <a:gd name="adj" fmla="val 56360"/>
              </a:avLst>
            </a:prstGeom>
            <a:solidFill>
              <a:srgbClr val="D6DADD"/>
            </a:solidFill>
            <a:ln>
              <a:noFill/>
            </a:ln>
            <a:extLst>
              <a:ext uri="{91240B29-F687-4F45-9708-019B960494DF}">
                <a14:hiddenLine xmlns:a14="http://schemas.microsoft.com/office/drawing/2010/main" w="12700">
                  <a:solidFill>
                    <a:srgbClr val="42719B"/>
                  </a:solidFill>
                  <a:bevel/>
                </a14:hiddenLine>
              </a:ext>
            </a:extLst>
          </p:spPr>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gn="ctr" defTabSz="1218565" fontAlgn="base">
                <a:lnSpc>
                  <a:spcPct val="100000"/>
                </a:lnSpc>
                <a:spcBef>
                  <a:spcPct val="0"/>
                </a:spcBef>
                <a:spcAft>
                  <a:spcPct val="0"/>
                </a:spcAft>
                <a:buFont typeface="Arial" panose="020B0604020202020204" pitchFamily="34" charset="0"/>
                <a:buNone/>
                <a:defRPr/>
              </a:pPr>
              <a:endParaRPr lang="zh-CN" altLang="zh-CN" sz="1700">
                <a:solidFill>
                  <a:srgbClr val="FFFFFF"/>
                </a:solidFill>
                <a:latin typeface="宋体" panose="02010600030101010101" pitchFamily="2" charset="-122"/>
                <a:sym typeface="宋体" panose="02010600030101010101" pitchFamily="2" charset="-122"/>
              </a:endParaRPr>
            </a:p>
          </p:txBody>
        </p:sp>
      </p:grpSp>
      <p:sp>
        <p:nvSpPr>
          <p:cNvPr id="6" name="日期占位符 3"/>
          <p:cNvSpPr>
            <a:spLocks noGrp="1"/>
          </p:cNvSpPr>
          <p:nvPr>
            <p:ph type="dt" sz="half" idx="10"/>
          </p:nvPr>
        </p:nvSpPr>
        <p:spPr>
          <a:xfrm>
            <a:off x="238125" y="6356352"/>
            <a:ext cx="2743200" cy="365125"/>
          </a:xfrm>
        </p:spPr>
        <p:txBody>
          <a:bodyPr/>
          <a:lstStyle>
            <a:lvl1pPr defTabSz="913765" eaLnBrk="0" hangingPunct="0">
              <a:defRPr smtClean="0">
                <a:solidFill>
                  <a:prstClr val="white">
                    <a:lumMod val="50000"/>
                  </a:prstClr>
                </a:solidFill>
                <a:latin typeface="Arial" panose="020B0604020202020204" pitchFamily="34" charset="0"/>
                <a:ea typeface="微软雅黑" panose="020B0503020204020204" pitchFamily="34" charset="-122"/>
              </a:defRPr>
            </a:lvl1pPr>
          </a:lstStyle>
          <a:p>
            <a:pPr>
              <a:defRPr/>
            </a:pPr>
            <a:fld id="{D46C3A0F-B09B-48F1-8C07-A3E14FD82818}" type="datetimeFigureOut">
              <a:rPr lang="zh-CN" altLang="en-US"/>
              <a:t>2018/6/3</a:t>
            </a:fld>
            <a:endParaRPr lang="zh-CN" altLang="en-US" dirty="0"/>
          </a:p>
        </p:txBody>
      </p:sp>
      <p:sp>
        <p:nvSpPr>
          <p:cNvPr id="7" name="灯片编号占位符 5"/>
          <p:cNvSpPr>
            <a:spLocks noGrp="1"/>
          </p:cNvSpPr>
          <p:nvPr>
            <p:ph type="sldNum" sz="quarter" idx="11"/>
          </p:nvPr>
        </p:nvSpPr>
        <p:spPr>
          <a:xfrm>
            <a:off x="11815776" y="6583374"/>
            <a:ext cx="377825" cy="271463"/>
          </a:xfrm>
          <a:solidFill>
            <a:srgbClr val="00A1D8"/>
          </a:solidFill>
        </p:spPr>
        <p:txBody>
          <a:bodyPr/>
          <a:lstStyle>
            <a:lvl1pPr defTabSz="913765" eaLnBrk="0" hangingPunct="0">
              <a:defRPr smtClean="0">
                <a:solidFill>
                  <a:prstClr val="white"/>
                </a:solidFill>
                <a:latin typeface="Arial" panose="020B0604020202020204" pitchFamily="34" charset="0"/>
                <a:ea typeface="微软雅黑" panose="020B0503020204020204" pitchFamily="34" charset="-122"/>
              </a:defRPr>
            </a:lvl1pPr>
          </a:lstStyle>
          <a:p>
            <a:pPr>
              <a:defRPr/>
            </a:pPr>
            <a:fld id="{85CB2C62-35FA-4087-B6F5-912DF3AB4FAF}" type="slidenum">
              <a:rPr lang="zh-CN" altLang="en-US"/>
              <a:t>‹#›</a:t>
            </a:fld>
            <a:endParaRPr lang="zh-CN" alt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82F288E0-7875-42C4-84C8-98DBBD3BF4D2}" type="datetimeFigureOut">
              <a:rPr lang="zh-CN" altLang="en-US" smtClean="0"/>
              <a:t>2018/6/3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7D9BB5D0-35E4-459D-AEF3-FE4D7C45CC19}" type="slidenum">
              <a:rPr lang="zh-CN" altLang="en-US" smtClean="0"/>
              <a:t>‹#›</a:t>
            </a:fld>
            <a:endParaRPr lang="zh-CN" altLang="en-US"/>
          </a:p>
        </p:txBody>
      </p:sp>
    </p:spTree>
    <p:extLst>
      <p:ext uri="{BB962C8B-B14F-4D97-AF65-F5344CB8AC3E}">
        <p14:creationId xmlns:p14="http://schemas.microsoft.com/office/powerpoint/2010/main" val="375398456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5" Type="http://schemas.openxmlformats.org/officeDocument/2006/relationships/theme" Target="../theme/theme2.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389" y="365780"/>
            <a:ext cx="10515224" cy="1324636"/>
          </a:xfrm>
          <a:prstGeom prst="rect">
            <a:avLst/>
          </a:prstGeom>
        </p:spPr>
        <p:txBody>
          <a:bodyPr vert="horz" lIns="86694" tIns="43347" rIns="86694" bIns="43347" rtlCol="0" anchor="ctr">
            <a:normAutofit/>
          </a:bodyPr>
          <a:lstStyle/>
          <a:p>
            <a:r>
              <a:rPr lang="zh-CN" altLang="en-US"/>
              <a:t>单击此处编辑母版标题样式</a:t>
            </a:r>
          </a:p>
        </p:txBody>
      </p:sp>
      <p:sp>
        <p:nvSpPr>
          <p:cNvPr id="3" name="文本占位符 2"/>
          <p:cNvSpPr>
            <a:spLocks noGrp="1"/>
          </p:cNvSpPr>
          <p:nvPr>
            <p:ph type="body" idx="1"/>
          </p:nvPr>
        </p:nvSpPr>
        <p:spPr>
          <a:xfrm>
            <a:off x="838389" y="1825890"/>
            <a:ext cx="10515224" cy="4351729"/>
          </a:xfrm>
          <a:prstGeom prst="rect">
            <a:avLst/>
          </a:prstGeom>
        </p:spPr>
        <p:txBody>
          <a:bodyPr vert="horz" lIns="86694" tIns="43347" rIns="86694" bIns="43347"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389" y="6356747"/>
            <a:ext cx="2742447" cy="364275"/>
          </a:xfrm>
          <a:prstGeom prst="rect">
            <a:avLst/>
          </a:prstGeom>
        </p:spPr>
        <p:txBody>
          <a:bodyPr vert="horz" lIns="86694" tIns="43347" rIns="86694" bIns="43347" rtlCol="0" anchor="ctr"/>
          <a:lstStyle>
            <a:lvl1pPr algn="l">
              <a:defRPr sz="1100">
                <a:solidFill>
                  <a:schemeClr val="tx1">
                    <a:tint val="75000"/>
                  </a:schemeClr>
                </a:solidFill>
              </a:defRPr>
            </a:lvl1pPr>
          </a:lstStyle>
          <a:p>
            <a:pPr defTabSz="914400" fontAlgn="base">
              <a:spcBef>
                <a:spcPct val="0"/>
              </a:spcBef>
              <a:spcAft>
                <a:spcPct val="0"/>
              </a:spcAft>
            </a:pPr>
            <a:fld id="{32BF82D2-7A68-459D-A996-9BDDA2518FA4}" type="datetimeFigureOut">
              <a:rPr lang="zh-CN" altLang="en-US" smtClean="0">
                <a:solidFill>
                  <a:srgbClr val="393939">
                    <a:tint val="75000"/>
                  </a:srgbClr>
                </a:solidFill>
              </a:rPr>
              <a:t>2018/6/3</a:t>
            </a:fld>
            <a:endParaRPr lang="zh-CN" altLang="en-US">
              <a:solidFill>
                <a:srgbClr val="393939">
                  <a:tint val="75000"/>
                </a:srgbClr>
              </a:solidFill>
            </a:endParaRPr>
          </a:p>
        </p:txBody>
      </p:sp>
      <p:sp>
        <p:nvSpPr>
          <p:cNvPr id="5" name="页脚占位符 4"/>
          <p:cNvSpPr>
            <a:spLocks noGrp="1"/>
          </p:cNvSpPr>
          <p:nvPr>
            <p:ph type="ftr" sz="quarter" idx="3"/>
          </p:nvPr>
        </p:nvSpPr>
        <p:spPr>
          <a:xfrm>
            <a:off x="4038413" y="6356747"/>
            <a:ext cx="4115176" cy="364275"/>
          </a:xfrm>
          <a:prstGeom prst="rect">
            <a:avLst/>
          </a:prstGeom>
        </p:spPr>
        <p:txBody>
          <a:bodyPr vert="horz" lIns="86694" tIns="43347" rIns="86694" bIns="43347" rtlCol="0" anchor="ctr"/>
          <a:lstStyle>
            <a:lvl1pPr algn="ctr">
              <a:defRPr sz="1100">
                <a:solidFill>
                  <a:schemeClr val="tx1">
                    <a:tint val="75000"/>
                  </a:schemeClr>
                </a:solidFill>
              </a:defRPr>
            </a:lvl1pPr>
          </a:lstStyle>
          <a:p>
            <a:pPr defTabSz="914400" fontAlgn="base">
              <a:spcBef>
                <a:spcPct val="0"/>
              </a:spcBef>
              <a:spcAft>
                <a:spcPct val="0"/>
              </a:spcAft>
            </a:pPr>
            <a:endParaRPr lang="zh-CN" altLang="en-US">
              <a:solidFill>
                <a:srgbClr val="393939">
                  <a:tint val="75000"/>
                </a:srgbClr>
              </a:solidFill>
            </a:endParaRPr>
          </a:p>
        </p:txBody>
      </p:sp>
      <p:sp>
        <p:nvSpPr>
          <p:cNvPr id="6" name="灯片编号占位符 5"/>
          <p:cNvSpPr>
            <a:spLocks noGrp="1"/>
          </p:cNvSpPr>
          <p:nvPr>
            <p:ph type="sldNum" sz="quarter" idx="4"/>
          </p:nvPr>
        </p:nvSpPr>
        <p:spPr>
          <a:xfrm>
            <a:off x="8611166" y="6356747"/>
            <a:ext cx="2742447" cy="364275"/>
          </a:xfrm>
          <a:prstGeom prst="rect">
            <a:avLst/>
          </a:prstGeom>
        </p:spPr>
        <p:txBody>
          <a:bodyPr vert="horz" lIns="86694" tIns="43347" rIns="86694" bIns="43347" rtlCol="0" anchor="ctr"/>
          <a:lstStyle>
            <a:lvl1pPr algn="r">
              <a:defRPr sz="1100">
                <a:solidFill>
                  <a:schemeClr val="tx1">
                    <a:tint val="75000"/>
                  </a:schemeClr>
                </a:solidFill>
              </a:defRPr>
            </a:lvl1pPr>
          </a:lstStyle>
          <a:p>
            <a:pPr defTabSz="914400" fontAlgn="base">
              <a:spcBef>
                <a:spcPct val="0"/>
              </a:spcBef>
              <a:spcAft>
                <a:spcPct val="0"/>
              </a:spcAft>
            </a:pPr>
            <a:fld id="{3E01EE5D-26FB-46D5-A381-ECFB35BF1D34}" type="slidenum">
              <a:rPr lang="zh-CN" altLang="en-US" smtClean="0">
                <a:solidFill>
                  <a:srgbClr val="393939">
                    <a:tint val="75000"/>
                  </a:srgbClr>
                </a:solidFill>
              </a:rPr>
              <a:t>‹#›</a:t>
            </a:fld>
            <a:endParaRPr lang="zh-CN" altLang="en-US">
              <a:solidFill>
                <a:srgbClr val="393939">
                  <a:tint val="75000"/>
                </a:srgbClr>
              </a:solidFill>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Lst>
  <p:txStyles>
    <p:titleStyle>
      <a:lvl1pPr algn="l" defTabSz="866775" rtl="0" eaLnBrk="1" latinLnBrk="0" hangingPunct="1">
        <a:lnSpc>
          <a:spcPct val="90000"/>
        </a:lnSpc>
        <a:spcBef>
          <a:spcPct val="0"/>
        </a:spcBef>
        <a:buNone/>
        <a:defRPr sz="4200" kern="1200">
          <a:solidFill>
            <a:schemeClr val="tx1"/>
          </a:solidFill>
          <a:latin typeface="+mj-lt"/>
          <a:ea typeface="+mj-ea"/>
          <a:cs typeface="+mj-cs"/>
        </a:defRPr>
      </a:lvl1pPr>
    </p:titleStyle>
    <p:bodyStyle>
      <a:lvl1pPr marL="216535" indent="-216535" algn="l" defTabSz="866775" rtl="0" eaLnBrk="1" latinLnBrk="0" hangingPunct="1">
        <a:lnSpc>
          <a:spcPct val="90000"/>
        </a:lnSpc>
        <a:spcBef>
          <a:spcPts val="950"/>
        </a:spcBef>
        <a:buFont typeface="Arial" panose="020B0604020202020204" pitchFamily="34" charset="0"/>
        <a:buChar char="•"/>
        <a:defRPr sz="2700" kern="1200">
          <a:solidFill>
            <a:schemeClr val="tx1"/>
          </a:solidFill>
          <a:latin typeface="+mn-lt"/>
          <a:ea typeface="+mn-ea"/>
          <a:cs typeface="+mn-cs"/>
        </a:defRPr>
      </a:lvl1pPr>
      <a:lvl2pPr marL="650240" indent="-216535" algn="l" defTabSz="866775" rtl="0" eaLnBrk="1" latinLnBrk="0" hangingPunct="1">
        <a:lnSpc>
          <a:spcPct val="90000"/>
        </a:lnSpc>
        <a:spcBef>
          <a:spcPts val="475"/>
        </a:spcBef>
        <a:buFont typeface="Arial" panose="020B0604020202020204" pitchFamily="34" charset="0"/>
        <a:buChar char="•"/>
        <a:defRPr sz="2300" kern="1200">
          <a:solidFill>
            <a:schemeClr val="tx1"/>
          </a:solidFill>
          <a:latin typeface="+mn-lt"/>
          <a:ea typeface="+mn-ea"/>
          <a:cs typeface="+mn-cs"/>
        </a:defRPr>
      </a:lvl2pPr>
      <a:lvl3pPr marL="1083945" indent="-216535" algn="l" defTabSz="866775" rtl="0" eaLnBrk="1" latinLnBrk="0" hangingPunct="1">
        <a:lnSpc>
          <a:spcPct val="90000"/>
        </a:lnSpc>
        <a:spcBef>
          <a:spcPts val="475"/>
        </a:spcBef>
        <a:buFont typeface="Arial" panose="020B0604020202020204" pitchFamily="34" charset="0"/>
        <a:buChar char="•"/>
        <a:defRPr sz="1900" kern="1200">
          <a:solidFill>
            <a:schemeClr val="tx1"/>
          </a:solidFill>
          <a:latin typeface="+mn-lt"/>
          <a:ea typeface="+mn-ea"/>
          <a:cs typeface="+mn-cs"/>
        </a:defRPr>
      </a:lvl3pPr>
      <a:lvl4pPr marL="1517015"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4pPr>
      <a:lvl5pPr marL="195072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5pPr>
      <a:lvl6pPr marL="238379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6pPr>
      <a:lvl7pPr marL="2817495"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7pPr>
      <a:lvl8pPr marL="325120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8pPr>
      <a:lvl9pPr marL="3684270" indent="-216535" algn="l" defTabSz="866775"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9pPr>
    </p:bodyStyle>
    <p:otherStyle>
      <a:defPPr>
        <a:defRPr lang="zh-CN"/>
      </a:defPPr>
      <a:lvl1pPr marL="0" algn="l" defTabSz="866775" rtl="0" eaLnBrk="1" latinLnBrk="0" hangingPunct="1">
        <a:defRPr sz="1700" kern="1200">
          <a:solidFill>
            <a:schemeClr val="tx1"/>
          </a:solidFill>
          <a:latin typeface="+mn-lt"/>
          <a:ea typeface="+mn-ea"/>
          <a:cs typeface="+mn-cs"/>
        </a:defRPr>
      </a:lvl1pPr>
      <a:lvl2pPr marL="433705" algn="l" defTabSz="866775" rtl="0" eaLnBrk="1" latinLnBrk="0" hangingPunct="1">
        <a:defRPr sz="1700" kern="1200">
          <a:solidFill>
            <a:schemeClr val="tx1"/>
          </a:solidFill>
          <a:latin typeface="+mn-lt"/>
          <a:ea typeface="+mn-ea"/>
          <a:cs typeface="+mn-cs"/>
        </a:defRPr>
      </a:lvl2pPr>
      <a:lvl3pPr marL="866775" algn="l" defTabSz="866775" rtl="0" eaLnBrk="1" latinLnBrk="0" hangingPunct="1">
        <a:defRPr sz="1700" kern="1200">
          <a:solidFill>
            <a:schemeClr val="tx1"/>
          </a:solidFill>
          <a:latin typeface="+mn-lt"/>
          <a:ea typeface="+mn-ea"/>
          <a:cs typeface="+mn-cs"/>
        </a:defRPr>
      </a:lvl3pPr>
      <a:lvl4pPr marL="1300480" algn="l" defTabSz="866775" rtl="0" eaLnBrk="1" latinLnBrk="0" hangingPunct="1">
        <a:defRPr sz="1700" kern="1200">
          <a:solidFill>
            <a:schemeClr val="tx1"/>
          </a:solidFill>
          <a:latin typeface="+mn-lt"/>
          <a:ea typeface="+mn-ea"/>
          <a:cs typeface="+mn-cs"/>
        </a:defRPr>
      </a:lvl4pPr>
      <a:lvl5pPr marL="1734185" algn="l" defTabSz="866775" rtl="0" eaLnBrk="1" latinLnBrk="0" hangingPunct="1">
        <a:defRPr sz="1700" kern="1200">
          <a:solidFill>
            <a:schemeClr val="tx1"/>
          </a:solidFill>
          <a:latin typeface="+mn-lt"/>
          <a:ea typeface="+mn-ea"/>
          <a:cs typeface="+mn-cs"/>
        </a:defRPr>
      </a:lvl5pPr>
      <a:lvl6pPr marL="2167255" algn="l" defTabSz="866775" rtl="0" eaLnBrk="1" latinLnBrk="0" hangingPunct="1">
        <a:defRPr sz="1700" kern="1200">
          <a:solidFill>
            <a:schemeClr val="tx1"/>
          </a:solidFill>
          <a:latin typeface="+mn-lt"/>
          <a:ea typeface="+mn-ea"/>
          <a:cs typeface="+mn-cs"/>
        </a:defRPr>
      </a:lvl6pPr>
      <a:lvl7pPr marL="2600960" algn="l" defTabSz="866775" rtl="0" eaLnBrk="1" latinLnBrk="0" hangingPunct="1">
        <a:defRPr sz="1700" kern="1200">
          <a:solidFill>
            <a:schemeClr val="tx1"/>
          </a:solidFill>
          <a:latin typeface="+mn-lt"/>
          <a:ea typeface="+mn-ea"/>
          <a:cs typeface="+mn-cs"/>
        </a:defRPr>
      </a:lvl7pPr>
      <a:lvl8pPr marL="3034030" algn="l" defTabSz="866775" rtl="0" eaLnBrk="1" latinLnBrk="0" hangingPunct="1">
        <a:defRPr sz="1700" kern="1200">
          <a:solidFill>
            <a:schemeClr val="tx1"/>
          </a:solidFill>
          <a:latin typeface="+mn-lt"/>
          <a:ea typeface="+mn-ea"/>
          <a:cs typeface="+mn-cs"/>
        </a:defRPr>
      </a:lvl8pPr>
      <a:lvl9pPr marL="3467735" algn="l" defTabSz="866775" rtl="0" eaLnBrk="1" latinLnBrk="0" hangingPunct="1">
        <a:defRPr sz="17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4098" name="标题占位符 1"/>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6617" tIns="43318" rIns="86617" bIns="43318" numCol="1" anchor="ctr" anchorCtr="0" compatLnSpc="1"/>
          <a:lstStyle/>
          <a:p>
            <a:pPr lvl="0"/>
            <a:r>
              <a:rPr lang="zh-CN" altLang="en-US"/>
              <a:t>单击此处编辑母版标题样式</a:t>
            </a:r>
          </a:p>
        </p:txBody>
      </p:sp>
      <p:sp>
        <p:nvSpPr>
          <p:cNvPr id="4099" name="文本占位符 2"/>
          <p:cNvSpPr>
            <a:spLocks noGrp="1"/>
          </p:cNvSpPr>
          <p:nvPr>
            <p:ph type="body" idx="1"/>
          </p:nvPr>
        </p:nvSpPr>
        <p:spPr bwMode="auto">
          <a:xfrm>
            <a:off x="838200" y="1825625"/>
            <a:ext cx="10515600" cy="435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86617" tIns="43318" rIns="86617" bIns="43318" numCol="1" anchor="t"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2"/>
            <a:ext cx="2743200" cy="365125"/>
          </a:xfrm>
          <a:prstGeom prst="rect">
            <a:avLst/>
          </a:prstGeom>
        </p:spPr>
        <p:txBody>
          <a:bodyPr vert="horz" lIns="86617" tIns="43318" rIns="86617" bIns="43318" rtlCol="0" anchor="ctr"/>
          <a:lstStyle>
            <a:lvl1pPr algn="l" defTabSz="1218565" eaLnBrk="1" hangingPunct="1">
              <a:defRPr sz="1200" smtClean="0">
                <a:solidFill>
                  <a:prstClr val="black">
                    <a:tint val="75000"/>
                  </a:prstClr>
                </a:solidFill>
                <a:latin typeface="Calibri" panose="020F0502020204030204"/>
                <a:ea typeface="宋体" panose="02010600030101010101" pitchFamily="2" charset="-122"/>
              </a:defRPr>
            </a:lvl1pPr>
          </a:lstStyle>
          <a:p>
            <a:pPr fontAlgn="base">
              <a:spcBef>
                <a:spcPct val="0"/>
              </a:spcBef>
              <a:spcAft>
                <a:spcPct val="0"/>
              </a:spcAft>
              <a:buFont typeface="Arial" panose="020B0604020202020204" pitchFamily="34" charset="0"/>
              <a:buNone/>
              <a:defRPr/>
            </a:pPr>
            <a:fld id="{858A7A94-BDEC-4469-B0E2-F2C91E9E6E00}" type="datetimeFigureOut">
              <a:rPr lang="zh-CN" altLang="en-US"/>
              <a:t>2018/6/3</a:t>
            </a:fld>
            <a:endParaRPr lang="zh-CN" altLang="en-US"/>
          </a:p>
        </p:txBody>
      </p:sp>
      <p:sp>
        <p:nvSpPr>
          <p:cNvPr id="5" name="页脚占位符 4"/>
          <p:cNvSpPr>
            <a:spLocks noGrp="1"/>
          </p:cNvSpPr>
          <p:nvPr>
            <p:ph type="ftr" sz="quarter" idx="3"/>
          </p:nvPr>
        </p:nvSpPr>
        <p:spPr>
          <a:xfrm>
            <a:off x="4038600" y="6356352"/>
            <a:ext cx="4114800" cy="365125"/>
          </a:xfrm>
          <a:prstGeom prst="rect">
            <a:avLst/>
          </a:prstGeom>
        </p:spPr>
        <p:txBody>
          <a:bodyPr vert="horz" lIns="86617" tIns="43318" rIns="86617" bIns="43318" rtlCol="0" anchor="ctr"/>
          <a:lstStyle>
            <a:lvl1pPr algn="ctr" defTabSz="1218565" eaLnBrk="1" hangingPunct="1">
              <a:defRPr sz="1200">
                <a:solidFill>
                  <a:prstClr val="black">
                    <a:tint val="75000"/>
                  </a:prstClr>
                </a:solidFill>
                <a:latin typeface="Calibri" panose="020F0502020204030204"/>
                <a:ea typeface="宋体" panose="02010600030101010101" pitchFamily="2" charset="-122"/>
              </a:defRPr>
            </a:lvl1pPr>
          </a:lstStyle>
          <a:p>
            <a:pPr fontAlgn="base">
              <a:spcBef>
                <a:spcPct val="0"/>
              </a:spcBef>
              <a:spcAft>
                <a:spcPct val="0"/>
              </a:spcAft>
              <a:buFont typeface="Arial" panose="020B0604020202020204" pitchFamily="34" charset="0"/>
              <a:buNone/>
              <a:defRPr/>
            </a:pPr>
            <a:endParaRPr lang="zh-CN" altLang="en-US"/>
          </a:p>
        </p:txBody>
      </p:sp>
      <p:sp>
        <p:nvSpPr>
          <p:cNvPr id="6" name="灯片编号占位符 5"/>
          <p:cNvSpPr>
            <a:spLocks noGrp="1"/>
          </p:cNvSpPr>
          <p:nvPr>
            <p:ph type="sldNum" sz="quarter" idx="4"/>
          </p:nvPr>
        </p:nvSpPr>
        <p:spPr>
          <a:xfrm>
            <a:off x="8610600" y="6356352"/>
            <a:ext cx="2743200" cy="365125"/>
          </a:xfrm>
          <a:prstGeom prst="rect">
            <a:avLst/>
          </a:prstGeom>
        </p:spPr>
        <p:txBody>
          <a:bodyPr vert="horz" lIns="86617" tIns="43318" rIns="86617" bIns="43318" rtlCol="0" anchor="ctr"/>
          <a:lstStyle>
            <a:lvl1pPr algn="r" defTabSz="1218565" eaLnBrk="1" hangingPunct="1">
              <a:defRPr sz="1200" smtClean="0">
                <a:solidFill>
                  <a:prstClr val="black">
                    <a:tint val="75000"/>
                  </a:prstClr>
                </a:solidFill>
                <a:latin typeface="Calibri" panose="020F0502020204030204"/>
                <a:ea typeface="宋体" panose="02010600030101010101" pitchFamily="2" charset="-122"/>
              </a:defRPr>
            </a:lvl1pPr>
          </a:lstStyle>
          <a:p>
            <a:pPr fontAlgn="base">
              <a:spcBef>
                <a:spcPct val="0"/>
              </a:spcBef>
              <a:spcAft>
                <a:spcPct val="0"/>
              </a:spcAft>
              <a:buFont typeface="Arial" panose="020B0604020202020204" pitchFamily="34" charset="0"/>
              <a:buNone/>
              <a:defRPr/>
            </a:pPr>
            <a:fld id="{E7B1C239-AC70-402D-861A-C082B1F0F268}" type="slidenum">
              <a:rPr lang="zh-CN" altLang="en-US"/>
              <a:t>‹#›</a:t>
            </a:fld>
            <a:endParaRPr lang="zh-CN" altLang="en-US"/>
          </a:p>
        </p:txBody>
      </p:sp>
    </p:spTree>
  </p:cSld>
  <p:clrMap bg1="lt1" tx1="dk1" bg2="lt2" tx2="dk2" accent1="accent1" accent2="accent2" accent3="accent3" accent4="accent4" accent5="accent5" accent6="accent6" hlink="hlink" folHlink="folHlink"/>
  <p:sldLayoutIdLst>
    <p:sldLayoutId id="2147483655" r:id="rId1"/>
    <p:sldLayoutId id="2147483656" r:id="rId2"/>
    <p:sldLayoutId id="2147483657" r:id="rId3"/>
    <p:sldLayoutId id="2147483658" r:id="rId4"/>
  </p:sldLayoutIdLst>
  <p:txStyles>
    <p:titleStyle>
      <a:lvl1pPr algn="l" defTabSz="864870" rtl="0" fontAlgn="base">
        <a:lnSpc>
          <a:spcPct val="90000"/>
        </a:lnSpc>
        <a:spcBef>
          <a:spcPct val="0"/>
        </a:spcBef>
        <a:spcAft>
          <a:spcPct val="0"/>
        </a:spcAft>
        <a:defRPr sz="4100" kern="1200">
          <a:solidFill>
            <a:schemeClr val="tx1"/>
          </a:solidFill>
          <a:latin typeface="+mj-lt"/>
          <a:ea typeface="+mj-ea"/>
          <a:cs typeface="+mj-cs"/>
        </a:defRPr>
      </a:lvl1pPr>
      <a:lvl2pPr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2pPr>
      <a:lvl3pPr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3pPr>
      <a:lvl4pPr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4pPr>
      <a:lvl5pPr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5pPr>
      <a:lvl6pPr marL="457200"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6pPr>
      <a:lvl7pPr marL="914400"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7pPr>
      <a:lvl8pPr marL="1371600"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8pPr>
      <a:lvl9pPr marL="1828165" algn="l" defTabSz="864870" rtl="0" fontAlgn="base">
        <a:lnSpc>
          <a:spcPct val="90000"/>
        </a:lnSpc>
        <a:spcBef>
          <a:spcPct val="0"/>
        </a:spcBef>
        <a:spcAft>
          <a:spcPct val="0"/>
        </a:spcAft>
        <a:defRPr sz="4100">
          <a:solidFill>
            <a:schemeClr val="tx1"/>
          </a:solidFill>
          <a:latin typeface="Calibri Light" panose="020F0302020204030204" pitchFamily="34" charset="0"/>
          <a:ea typeface="宋体" panose="02010600030101010101" pitchFamily="2" charset="-122"/>
        </a:defRPr>
      </a:lvl9pPr>
    </p:titleStyle>
    <p:bodyStyle>
      <a:lvl1pPr marL="215900" indent="-215900" algn="l" defTabSz="864870" rtl="0" fontAlgn="base">
        <a:lnSpc>
          <a:spcPct val="90000"/>
        </a:lnSpc>
        <a:spcBef>
          <a:spcPts val="950"/>
        </a:spcBef>
        <a:spcAft>
          <a:spcPct val="0"/>
        </a:spcAft>
        <a:buFont typeface="Arial" panose="020B0604020202020204" pitchFamily="34" charset="0"/>
        <a:buChar char="•"/>
        <a:defRPr sz="2700" kern="1200">
          <a:solidFill>
            <a:schemeClr val="tx1"/>
          </a:solidFill>
          <a:latin typeface="+mn-lt"/>
          <a:ea typeface="+mn-ea"/>
          <a:cs typeface="+mn-cs"/>
        </a:defRPr>
      </a:lvl1pPr>
      <a:lvl2pPr marL="648970" indent="-215900" algn="l" defTabSz="864870" rtl="0" fontAlgn="base">
        <a:lnSpc>
          <a:spcPct val="90000"/>
        </a:lnSpc>
        <a:spcBef>
          <a:spcPts val="475"/>
        </a:spcBef>
        <a:spcAft>
          <a:spcPct val="0"/>
        </a:spcAft>
        <a:buFont typeface="Arial" panose="020B0604020202020204" pitchFamily="34" charset="0"/>
        <a:buChar char="•"/>
        <a:defRPr sz="2300" kern="1200">
          <a:solidFill>
            <a:schemeClr val="tx1"/>
          </a:solidFill>
          <a:latin typeface="+mn-lt"/>
          <a:ea typeface="+mn-ea"/>
          <a:cs typeface="+mn-cs"/>
        </a:defRPr>
      </a:lvl2pPr>
      <a:lvl3pPr marL="1082675" indent="-215900" algn="l" defTabSz="864870" rtl="0" fontAlgn="base">
        <a:lnSpc>
          <a:spcPct val="90000"/>
        </a:lnSpc>
        <a:spcBef>
          <a:spcPts val="475"/>
        </a:spcBef>
        <a:spcAft>
          <a:spcPct val="0"/>
        </a:spcAft>
        <a:buFont typeface="Arial" panose="020B0604020202020204" pitchFamily="34" charset="0"/>
        <a:buChar char="•"/>
        <a:defRPr sz="1900" kern="1200">
          <a:solidFill>
            <a:schemeClr val="tx1"/>
          </a:solidFill>
          <a:latin typeface="+mn-lt"/>
          <a:ea typeface="+mn-ea"/>
          <a:cs typeface="+mn-cs"/>
        </a:defRPr>
      </a:lvl3pPr>
      <a:lvl4pPr marL="1515745" indent="-215900" algn="l" defTabSz="864870" rtl="0" fontAlgn="base">
        <a:lnSpc>
          <a:spcPct val="90000"/>
        </a:lnSpc>
        <a:spcBef>
          <a:spcPts val="475"/>
        </a:spcBef>
        <a:spcAft>
          <a:spcPct val="0"/>
        </a:spcAft>
        <a:buFont typeface="Arial" panose="020B0604020202020204" pitchFamily="34" charset="0"/>
        <a:buChar char="•"/>
        <a:defRPr sz="1700" kern="1200">
          <a:solidFill>
            <a:schemeClr val="tx1"/>
          </a:solidFill>
          <a:latin typeface="+mn-lt"/>
          <a:ea typeface="+mn-ea"/>
          <a:cs typeface="+mn-cs"/>
        </a:defRPr>
      </a:lvl4pPr>
      <a:lvl5pPr marL="1947545" indent="-215900" algn="l" defTabSz="864870" rtl="0" fontAlgn="base">
        <a:lnSpc>
          <a:spcPct val="90000"/>
        </a:lnSpc>
        <a:spcBef>
          <a:spcPts val="475"/>
        </a:spcBef>
        <a:spcAft>
          <a:spcPct val="0"/>
        </a:spcAft>
        <a:buFont typeface="Arial" panose="020B0604020202020204" pitchFamily="34" charset="0"/>
        <a:buChar char="•"/>
        <a:defRPr sz="1700" kern="1200">
          <a:solidFill>
            <a:schemeClr val="tx1"/>
          </a:solidFill>
          <a:latin typeface="+mn-lt"/>
          <a:ea typeface="+mn-ea"/>
          <a:cs typeface="+mn-cs"/>
        </a:defRPr>
      </a:lvl5pPr>
      <a:lvl6pPr marL="2381885" indent="-216535" algn="l" defTabSz="866140"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6pPr>
      <a:lvl7pPr marL="2814955" indent="-216535" algn="l" defTabSz="866140"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7pPr>
      <a:lvl8pPr marL="3248025" indent="-216535" algn="l" defTabSz="866140"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8pPr>
      <a:lvl9pPr marL="3681095" indent="-216535" algn="l" defTabSz="866140" rtl="0" eaLnBrk="1" latinLnBrk="0" hangingPunct="1">
        <a:lnSpc>
          <a:spcPct val="90000"/>
        </a:lnSpc>
        <a:spcBef>
          <a:spcPts val="475"/>
        </a:spcBef>
        <a:buFont typeface="Arial" panose="020B0604020202020204" pitchFamily="34" charset="0"/>
        <a:buChar char="•"/>
        <a:defRPr sz="1700" kern="1200">
          <a:solidFill>
            <a:schemeClr val="tx1"/>
          </a:solidFill>
          <a:latin typeface="+mn-lt"/>
          <a:ea typeface="+mn-ea"/>
          <a:cs typeface="+mn-cs"/>
        </a:defRPr>
      </a:lvl9pPr>
    </p:bodyStyle>
    <p:otherStyle>
      <a:defPPr>
        <a:defRPr lang="zh-CN"/>
      </a:defPPr>
      <a:lvl1pPr marL="0" algn="l" defTabSz="866140" rtl="0" eaLnBrk="1" latinLnBrk="0" hangingPunct="1">
        <a:defRPr sz="1700" kern="1200">
          <a:solidFill>
            <a:schemeClr val="tx1"/>
          </a:solidFill>
          <a:latin typeface="+mn-lt"/>
          <a:ea typeface="+mn-ea"/>
          <a:cs typeface="+mn-cs"/>
        </a:defRPr>
      </a:lvl1pPr>
      <a:lvl2pPr marL="433070" algn="l" defTabSz="866140" rtl="0" eaLnBrk="1" latinLnBrk="0" hangingPunct="1">
        <a:defRPr sz="1700" kern="1200">
          <a:solidFill>
            <a:schemeClr val="tx1"/>
          </a:solidFill>
          <a:latin typeface="+mn-lt"/>
          <a:ea typeface="+mn-ea"/>
          <a:cs typeface="+mn-cs"/>
        </a:defRPr>
      </a:lvl2pPr>
      <a:lvl3pPr marL="866140" algn="l" defTabSz="866140" rtl="0" eaLnBrk="1" latinLnBrk="0" hangingPunct="1">
        <a:defRPr sz="1700" kern="1200">
          <a:solidFill>
            <a:schemeClr val="tx1"/>
          </a:solidFill>
          <a:latin typeface="+mn-lt"/>
          <a:ea typeface="+mn-ea"/>
          <a:cs typeface="+mn-cs"/>
        </a:defRPr>
      </a:lvl3pPr>
      <a:lvl4pPr marL="1299210" algn="l" defTabSz="866140" rtl="0" eaLnBrk="1" latinLnBrk="0" hangingPunct="1">
        <a:defRPr sz="1700" kern="1200">
          <a:solidFill>
            <a:schemeClr val="tx1"/>
          </a:solidFill>
          <a:latin typeface="+mn-lt"/>
          <a:ea typeface="+mn-ea"/>
          <a:cs typeface="+mn-cs"/>
        </a:defRPr>
      </a:lvl4pPr>
      <a:lvl5pPr marL="1732280" algn="l" defTabSz="866140" rtl="0" eaLnBrk="1" latinLnBrk="0" hangingPunct="1">
        <a:defRPr sz="1700" kern="1200">
          <a:solidFill>
            <a:schemeClr val="tx1"/>
          </a:solidFill>
          <a:latin typeface="+mn-lt"/>
          <a:ea typeface="+mn-ea"/>
          <a:cs typeface="+mn-cs"/>
        </a:defRPr>
      </a:lvl5pPr>
      <a:lvl6pPr marL="2165350" algn="l" defTabSz="866140" rtl="0" eaLnBrk="1" latinLnBrk="0" hangingPunct="1">
        <a:defRPr sz="1700" kern="1200">
          <a:solidFill>
            <a:schemeClr val="tx1"/>
          </a:solidFill>
          <a:latin typeface="+mn-lt"/>
          <a:ea typeface="+mn-ea"/>
          <a:cs typeface="+mn-cs"/>
        </a:defRPr>
      </a:lvl6pPr>
      <a:lvl7pPr marL="2598420" algn="l" defTabSz="866140" rtl="0" eaLnBrk="1" latinLnBrk="0" hangingPunct="1">
        <a:defRPr sz="1700" kern="1200">
          <a:solidFill>
            <a:schemeClr val="tx1"/>
          </a:solidFill>
          <a:latin typeface="+mn-lt"/>
          <a:ea typeface="+mn-ea"/>
          <a:cs typeface="+mn-cs"/>
        </a:defRPr>
      </a:lvl7pPr>
      <a:lvl8pPr marL="3031490" algn="l" defTabSz="866140" rtl="0" eaLnBrk="1" latinLnBrk="0" hangingPunct="1">
        <a:defRPr sz="1700" kern="1200">
          <a:solidFill>
            <a:schemeClr val="tx1"/>
          </a:solidFill>
          <a:latin typeface="+mn-lt"/>
          <a:ea typeface="+mn-ea"/>
          <a:cs typeface="+mn-cs"/>
        </a:defRPr>
      </a:lvl8pPr>
      <a:lvl9pPr marL="3464560" algn="l" defTabSz="866140" rtl="0" eaLnBrk="1" latinLnBrk="0" hangingPunct="1">
        <a:defRPr sz="1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Layout" Target="../slideLayouts/slideLayout5.xml"/><Relationship Id="rId7" Type="http://schemas.openxmlformats.org/officeDocument/2006/relationships/image" Target="../media/image3.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10.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notesSlide" Target="../notesSlides/notesSlide14.xml"/><Relationship Id="rId16" Type="http://schemas.openxmlformats.org/officeDocument/2006/relationships/image" Target="../media/image19.png"/><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4.xml"/><Relationship Id="rId1" Type="http://schemas.openxmlformats.org/officeDocument/2006/relationships/slideLayout" Target="../slideLayouts/slideLayout6.xml"/><Relationship Id="rId4" Type="http://schemas.openxmlformats.org/officeDocument/2006/relationships/image" Target="../media/image23.jpeg"/></Relationships>
</file>

<file path=ppt/slides/_rels/slide25.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Layout" Target="../slideLayouts/slideLayout9.xml"/><Relationship Id="rId7" Type="http://schemas.openxmlformats.org/officeDocument/2006/relationships/image" Target="../media/image3.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notesSlide" Target="../notesSlides/notesSlide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图片 16">
            <a:extLst>
              <a:ext uri="{FF2B5EF4-FFF2-40B4-BE49-F238E27FC236}">
                <a16:creationId xmlns:a16="http://schemas.microsoft.com/office/drawing/2014/main" xmlns="" id="{DC3F6DAD-19B2-454C-93EB-ACF1D7FCF2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507" y="0"/>
            <a:ext cx="12230507" cy="6858000"/>
          </a:xfrm>
          <a:prstGeom prst="rect">
            <a:avLst/>
          </a:prstGeom>
          <a:gradFill>
            <a:gsLst>
              <a:gs pos="0">
                <a:srgbClr val="1F7481"/>
              </a:gs>
              <a:gs pos="38000">
                <a:srgbClr val="207481"/>
              </a:gs>
              <a:gs pos="100000">
                <a:srgbClr val="3BE6FF"/>
              </a:gs>
              <a:gs pos="86000">
                <a:srgbClr val="3BE6FF"/>
              </a:gs>
            </a:gsLst>
            <a:lin ang="5400000" scaled="1"/>
          </a:gradFill>
        </p:spPr>
      </p:pic>
      <p:sp>
        <p:nvSpPr>
          <p:cNvPr id="10" name="矩形 259"/>
          <p:cNvSpPr>
            <a:spLocks noChangeArrowheads="1"/>
          </p:cNvSpPr>
          <p:nvPr/>
        </p:nvSpPr>
        <p:spPr bwMode="auto">
          <a:xfrm>
            <a:off x="578139" y="2364572"/>
            <a:ext cx="6273016"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lgn="ctr" fontAlgn="base">
              <a:spcAft>
                <a:spcPct val="0"/>
              </a:spcAft>
              <a:buNone/>
            </a:pPr>
            <a:r>
              <a:rPr lang="zh-CN" altLang="en-US" sz="4400" dirty="0">
                <a:solidFill>
                  <a:schemeClr val="bg1"/>
                </a:solidFill>
                <a:latin typeface="迷你简菱心" panose="02010609000101010101" pitchFamily="49" charset="-122"/>
                <a:ea typeface="迷你简菱心" panose="02010609000101010101" pitchFamily="49" charset="-122"/>
                <a:cs typeface="Arial" panose="020B0604020202020204" pitchFamily="34" charset="0"/>
              </a:rPr>
              <a:t>会计系职业规划</a:t>
            </a:r>
            <a:r>
              <a:rPr lang="en-US" altLang="zh-CN" sz="4400" dirty="0" err="1">
                <a:solidFill>
                  <a:schemeClr val="bg1"/>
                </a:solidFill>
                <a:latin typeface="迷你简菱心" panose="02010609000101010101" pitchFamily="49" charset="-122"/>
                <a:ea typeface="迷你简菱心" panose="02010609000101010101" pitchFamily="49" charset="-122"/>
                <a:cs typeface="Arial" panose="020B0604020202020204" pitchFamily="34" charset="0"/>
              </a:rPr>
              <a:t>ppt</a:t>
            </a:r>
            <a:r>
              <a:rPr lang="zh-CN" altLang="en-US" sz="4400" dirty="0">
                <a:solidFill>
                  <a:schemeClr val="bg1"/>
                </a:solidFill>
                <a:latin typeface="迷你简菱心" panose="02010609000101010101" pitchFamily="49" charset="-122"/>
                <a:ea typeface="迷你简菱心" panose="02010609000101010101" pitchFamily="49" charset="-122"/>
                <a:cs typeface="Arial" panose="020B0604020202020204" pitchFamily="34" charset="0"/>
              </a:rPr>
              <a:t>模板</a:t>
            </a:r>
            <a:endParaRPr lang="zh-CN" altLang="en-US" sz="4400" dirty="0">
              <a:solidFill>
                <a:schemeClr val="bg1"/>
              </a:solidFill>
              <a:latin typeface="迷你简菱心" panose="02010609000101010101" pitchFamily="49" charset="-122"/>
              <a:ea typeface="迷你简菱心" panose="02010609000101010101" pitchFamily="49" charset="-122"/>
              <a:cs typeface="Arial" panose="020B0604020202020204" pitchFamily="34" charset="0"/>
            </a:endParaRPr>
          </a:p>
        </p:txBody>
      </p:sp>
      <p:sp>
        <p:nvSpPr>
          <p:cNvPr id="2" name="TextBox 1"/>
          <p:cNvSpPr txBox="1"/>
          <p:nvPr/>
        </p:nvSpPr>
        <p:spPr>
          <a:xfrm>
            <a:off x="1241724" y="4744882"/>
            <a:ext cx="3507322" cy="369150"/>
          </a:xfrm>
          <a:prstGeom prst="rect">
            <a:avLst/>
          </a:prstGeom>
          <a:noFill/>
        </p:spPr>
        <p:txBody>
          <a:bodyPr wrap="none" lIns="91257" tIns="45630" rIns="91257" bIns="45630"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汇报人</a:t>
            </a:r>
            <a:r>
              <a:rPr lang="zh-CN" altLang="en-US" dirty="0" smtClean="0">
                <a:solidFill>
                  <a:schemeClr val="tx1">
                    <a:lumMod val="75000"/>
                    <a:lumOff val="25000"/>
                  </a:schemeClr>
                </a:solidFill>
                <a:latin typeface="微软雅黑" panose="020B0503020204020204" pitchFamily="34" charset="-122"/>
                <a:ea typeface="微软雅黑" panose="020B0503020204020204" pitchFamily="34" charset="-122"/>
              </a:rPr>
              <a:t>：   </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时间：</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2018</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年</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6</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月</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1</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日</a:t>
            </a:r>
          </a:p>
        </p:txBody>
      </p:sp>
      <p:pic>
        <p:nvPicPr>
          <p:cNvPr id="9" name="Paula DeAnda - Why Would I Ever">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732231" y="1982579"/>
            <a:ext cx="487363" cy="487363"/>
          </a:xfrm>
          <a:prstGeom prst="rect">
            <a:avLst/>
          </a:prstGeom>
        </p:spPr>
      </p:pic>
      <p:pic>
        <p:nvPicPr>
          <p:cNvPr id="15" name="图片 14">
            <a:extLst>
              <a:ext uri="{FF2B5EF4-FFF2-40B4-BE49-F238E27FC236}">
                <a16:creationId xmlns:a16="http://schemas.microsoft.com/office/drawing/2014/main" xmlns="" id="{6B2B1FBE-C82B-42A9-9E78-5422BAD6646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658190" y="495575"/>
            <a:ext cx="2920635" cy="1333333"/>
          </a:xfrm>
          <a:prstGeom prst="rect">
            <a:avLst/>
          </a:prstGeom>
        </p:spPr>
      </p:pic>
      <p:pic>
        <p:nvPicPr>
          <p:cNvPr id="19" name="图片 18">
            <a:extLst>
              <a:ext uri="{FF2B5EF4-FFF2-40B4-BE49-F238E27FC236}">
                <a16:creationId xmlns:a16="http://schemas.microsoft.com/office/drawing/2014/main" xmlns="" id="{945CE9F3-6DB5-4D85-87FB-E08050745D9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288595" y="2538653"/>
            <a:ext cx="6273016" cy="4319348"/>
          </a:xfrm>
          <a:prstGeom prst="rect">
            <a:avLst/>
          </a:prstGeom>
        </p:spPr>
      </p:pic>
      <p:sp>
        <p:nvSpPr>
          <p:cNvPr id="20" name="矩形 19">
            <a:extLst>
              <a:ext uri="{FF2B5EF4-FFF2-40B4-BE49-F238E27FC236}">
                <a16:creationId xmlns:a16="http://schemas.microsoft.com/office/drawing/2014/main" xmlns="" id="{471C618F-0EA4-4466-9A3B-CD1A22F6EA90}"/>
              </a:ext>
            </a:extLst>
          </p:cNvPr>
          <p:cNvSpPr>
            <a:spLocks noChangeArrowheads="1"/>
          </p:cNvSpPr>
          <p:nvPr/>
        </p:nvSpPr>
        <p:spPr bwMode="auto">
          <a:xfrm>
            <a:off x="1116797" y="3950550"/>
            <a:ext cx="480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b="1" dirty="0">
                <a:solidFill>
                  <a:schemeClr val="bg1"/>
                </a:solidFill>
                <a:latin typeface="微软雅黑" panose="020B0503020204020204" pitchFamily="34" charset="-122"/>
                <a:ea typeface="微软雅黑" panose="020B0503020204020204" pitchFamily="34" charset="-122"/>
              </a:rPr>
              <a:t>这里可以输入副标题或其他说明性的文字</a:t>
            </a:r>
          </a:p>
        </p:txBody>
      </p:sp>
      <p:sp>
        <p:nvSpPr>
          <p:cNvPr id="21" name="Freeform 23">
            <a:extLst>
              <a:ext uri="{FF2B5EF4-FFF2-40B4-BE49-F238E27FC236}">
                <a16:creationId xmlns:a16="http://schemas.microsoft.com/office/drawing/2014/main" xmlns="" id="{75075B5E-B283-4BB6-99F1-C73D7960D7B7}"/>
              </a:ext>
            </a:extLst>
          </p:cNvPr>
          <p:cNvSpPr>
            <a:spLocks noEditPoints="1" noChangeArrowheads="1"/>
          </p:cNvSpPr>
          <p:nvPr/>
        </p:nvSpPr>
        <p:spPr bwMode="auto">
          <a:xfrm>
            <a:off x="474866" y="254850"/>
            <a:ext cx="1283861" cy="652690"/>
          </a:xfrm>
          <a:custGeom>
            <a:avLst/>
            <a:gdLst>
              <a:gd name="T0" fmla="*/ 1038286 w 2028"/>
              <a:gd name="T1" fmla="*/ 100013 h 1040"/>
              <a:gd name="T2" fmla="*/ 146425 w 2028"/>
              <a:gd name="T3" fmla="*/ 719535 h 1040"/>
              <a:gd name="T4" fmla="*/ 138018 w 2028"/>
              <a:gd name="T5" fmla="*/ 622300 h 1040"/>
              <a:gd name="T6" fmla="*/ 149928 w 2028"/>
              <a:gd name="T7" fmla="*/ 582712 h 1040"/>
              <a:gd name="T8" fmla="*/ 149928 w 2028"/>
              <a:gd name="T9" fmla="*/ 632024 h 1040"/>
              <a:gd name="T10" fmla="*/ 72862 w 2028"/>
              <a:gd name="T11" fmla="*/ 695226 h 1040"/>
              <a:gd name="T12" fmla="*/ 116299 w 2028"/>
              <a:gd name="T13" fmla="*/ 668140 h 1040"/>
              <a:gd name="T14" fmla="*/ 91778 w 2028"/>
              <a:gd name="T15" fmla="*/ 608410 h 1040"/>
              <a:gd name="T16" fmla="*/ 239604 w 2028"/>
              <a:gd name="T17" fmla="*/ 714673 h 1040"/>
              <a:gd name="T18" fmla="*/ 306161 w 2028"/>
              <a:gd name="T19" fmla="*/ 597992 h 1040"/>
              <a:gd name="T20" fmla="*/ 346796 w 2028"/>
              <a:gd name="T21" fmla="*/ 628551 h 1040"/>
              <a:gd name="T22" fmla="*/ 280940 w 2028"/>
              <a:gd name="T23" fmla="*/ 619522 h 1040"/>
              <a:gd name="T24" fmla="*/ 254317 w 2028"/>
              <a:gd name="T25" fmla="*/ 597992 h 1040"/>
              <a:gd name="T26" fmla="*/ 275335 w 2028"/>
              <a:gd name="T27" fmla="*/ 647998 h 1040"/>
              <a:gd name="T28" fmla="*/ 320173 w 2028"/>
              <a:gd name="T29" fmla="*/ 704950 h 1040"/>
              <a:gd name="T30" fmla="*/ 402844 w 2028"/>
              <a:gd name="T31" fmla="*/ 669529 h 1040"/>
              <a:gd name="T32" fmla="*/ 467299 w 2028"/>
              <a:gd name="T33" fmla="*/ 626468 h 1040"/>
              <a:gd name="T34" fmla="*/ 406347 w 2028"/>
              <a:gd name="T35" fmla="*/ 722313 h 1040"/>
              <a:gd name="T36" fmla="*/ 364311 w 2028"/>
              <a:gd name="T37" fmla="*/ 610493 h 1040"/>
              <a:gd name="T38" fmla="*/ 406347 w 2028"/>
              <a:gd name="T39" fmla="*/ 643136 h 1040"/>
              <a:gd name="T40" fmla="*/ 380425 w 2028"/>
              <a:gd name="T41" fmla="*/ 663972 h 1040"/>
              <a:gd name="T42" fmla="*/ 447682 w 2028"/>
              <a:gd name="T43" fmla="*/ 669529 h 1040"/>
              <a:gd name="T44" fmla="*/ 577292 w 2028"/>
              <a:gd name="T45" fmla="*/ 711200 h 1040"/>
              <a:gd name="T46" fmla="*/ 545065 w 2028"/>
              <a:gd name="T47" fmla="*/ 692448 h 1040"/>
              <a:gd name="T48" fmla="*/ 596909 w 2028"/>
              <a:gd name="T49" fmla="*/ 607715 h 1040"/>
              <a:gd name="T50" fmla="*/ 649454 w 2028"/>
              <a:gd name="T51" fmla="*/ 637580 h 1040"/>
              <a:gd name="T52" fmla="*/ 611622 w 2028"/>
              <a:gd name="T53" fmla="*/ 696615 h 1040"/>
              <a:gd name="T54" fmla="*/ 737729 w 2028"/>
              <a:gd name="T55" fmla="*/ 582712 h 1040"/>
              <a:gd name="T56" fmla="*/ 719514 w 2028"/>
              <a:gd name="T57" fmla="*/ 630635 h 1040"/>
              <a:gd name="T58" fmla="*/ 783268 w 2028"/>
              <a:gd name="T59" fmla="*/ 687586 h 1040"/>
              <a:gd name="T60" fmla="*/ 701298 w 2028"/>
              <a:gd name="T61" fmla="*/ 668140 h 1040"/>
              <a:gd name="T62" fmla="*/ 752442 w 2028"/>
              <a:gd name="T63" fmla="*/ 666750 h 1040"/>
              <a:gd name="T64" fmla="*/ 803585 w 2028"/>
              <a:gd name="T65" fmla="*/ 662583 h 1040"/>
              <a:gd name="T66" fmla="*/ 813394 w 2028"/>
              <a:gd name="T67" fmla="*/ 698699 h 1040"/>
              <a:gd name="T68" fmla="*/ 735628 w 2028"/>
              <a:gd name="T69" fmla="*/ 668834 h 1040"/>
              <a:gd name="T70" fmla="*/ 886256 w 2028"/>
              <a:gd name="T71" fmla="*/ 606326 h 1040"/>
              <a:gd name="T72" fmla="*/ 910777 w 2028"/>
              <a:gd name="T73" fmla="*/ 583407 h 1040"/>
              <a:gd name="T74" fmla="*/ 932495 w 2028"/>
              <a:gd name="T75" fmla="*/ 707728 h 1040"/>
              <a:gd name="T76" fmla="*/ 842819 w 2028"/>
              <a:gd name="T77" fmla="*/ 661194 h 1040"/>
              <a:gd name="T78" fmla="*/ 934597 w 2028"/>
              <a:gd name="T79" fmla="*/ 670918 h 1040"/>
              <a:gd name="T80" fmla="*/ 1041088 w 2028"/>
              <a:gd name="T81" fmla="*/ 702866 h 1040"/>
              <a:gd name="T82" fmla="*/ 1053699 w 2028"/>
              <a:gd name="T83" fmla="*/ 650082 h 1040"/>
              <a:gd name="T84" fmla="*/ 1068411 w 2028"/>
              <a:gd name="T85" fmla="*/ 648693 h 1040"/>
              <a:gd name="T86" fmla="*/ 1237255 w 2028"/>
              <a:gd name="T87" fmla="*/ 604937 h 1040"/>
              <a:gd name="T88" fmla="*/ 1271585 w 2028"/>
              <a:gd name="T89" fmla="*/ 645915 h 1040"/>
              <a:gd name="T90" fmla="*/ 1312219 w 2028"/>
              <a:gd name="T91" fmla="*/ 689670 h 1040"/>
              <a:gd name="T92" fmla="*/ 1323429 w 2028"/>
              <a:gd name="T93" fmla="*/ 616744 h 1040"/>
              <a:gd name="T94" fmla="*/ 550670 w 2028"/>
              <a:gd name="T95" fmla="*/ 51395 h 1040"/>
              <a:gd name="T96" fmla="*/ 547867 w 2028"/>
              <a:gd name="T97" fmla="*/ 304205 h 1040"/>
              <a:gd name="T98" fmla="*/ 962621 w 2028"/>
              <a:gd name="T99" fmla="*/ 429915 h 1040"/>
              <a:gd name="T100" fmla="*/ 947208 w 2028"/>
              <a:gd name="T101" fmla="*/ 249337 h 1040"/>
              <a:gd name="T102" fmla="*/ 879951 w 2028"/>
              <a:gd name="T103" fmla="*/ 304899 h 1040"/>
              <a:gd name="T104" fmla="*/ 1209232 w 2028"/>
              <a:gd name="T105" fmla="*/ 284063 h 1040"/>
              <a:gd name="T106" fmla="*/ 421059 w 2028"/>
              <a:gd name="T107" fmla="*/ 411857 h 1040"/>
              <a:gd name="T108" fmla="*/ 415454 w 2028"/>
              <a:gd name="T109" fmla="*/ 107652 h 1040"/>
              <a:gd name="T110" fmla="*/ 754544 w 2028"/>
              <a:gd name="T111" fmla="*/ 107652 h 1040"/>
              <a:gd name="T112" fmla="*/ 754544 w 2028"/>
              <a:gd name="T113" fmla="*/ 139601 h 10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028" h="1040">
                <a:moveTo>
                  <a:pt x="1435" y="0"/>
                </a:moveTo>
                <a:lnTo>
                  <a:pt x="2028" y="0"/>
                </a:lnTo>
                <a:lnTo>
                  <a:pt x="2028" y="593"/>
                </a:lnTo>
                <a:lnTo>
                  <a:pt x="1564" y="593"/>
                </a:lnTo>
                <a:lnTo>
                  <a:pt x="1564" y="547"/>
                </a:lnTo>
                <a:lnTo>
                  <a:pt x="1982" y="547"/>
                </a:lnTo>
                <a:lnTo>
                  <a:pt x="1982" y="46"/>
                </a:lnTo>
                <a:lnTo>
                  <a:pt x="1482" y="46"/>
                </a:lnTo>
                <a:lnTo>
                  <a:pt x="1482" y="144"/>
                </a:lnTo>
                <a:lnTo>
                  <a:pt x="1435" y="144"/>
                </a:lnTo>
                <a:lnTo>
                  <a:pt x="1435" y="0"/>
                </a:lnTo>
                <a:close/>
                <a:moveTo>
                  <a:pt x="166" y="1038"/>
                </a:moveTo>
                <a:lnTo>
                  <a:pt x="150" y="1038"/>
                </a:lnTo>
                <a:lnTo>
                  <a:pt x="150" y="935"/>
                </a:lnTo>
                <a:lnTo>
                  <a:pt x="262" y="935"/>
                </a:lnTo>
                <a:lnTo>
                  <a:pt x="262" y="1014"/>
                </a:lnTo>
                <a:cubicBezTo>
                  <a:pt x="262" y="1029"/>
                  <a:pt x="255" y="1036"/>
                  <a:pt x="240" y="1036"/>
                </a:cubicBezTo>
                <a:cubicBezTo>
                  <a:pt x="232" y="1036"/>
                  <a:pt x="222" y="1036"/>
                  <a:pt x="209" y="1036"/>
                </a:cubicBezTo>
                <a:cubicBezTo>
                  <a:pt x="209" y="1032"/>
                  <a:pt x="208" y="1027"/>
                  <a:pt x="206" y="1021"/>
                </a:cubicBezTo>
                <a:cubicBezTo>
                  <a:pt x="218" y="1022"/>
                  <a:pt x="228" y="1022"/>
                  <a:pt x="235" y="1022"/>
                </a:cubicBezTo>
                <a:cubicBezTo>
                  <a:pt x="243" y="1022"/>
                  <a:pt x="247" y="1018"/>
                  <a:pt x="247" y="1011"/>
                </a:cubicBezTo>
                <a:lnTo>
                  <a:pt x="247" y="1001"/>
                </a:lnTo>
                <a:lnTo>
                  <a:pt x="166" y="1001"/>
                </a:lnTo>
                <a:lnTo>
                  <a:pt x="166" y="1038"/>
                </a:lnTo>
                <a:close/>
                <a:moveTo>
                  <a:pt x="132" y="910"/>
                </a:moveTo>
                <a:lnTo>
                  <a:pt x="197" y="910"/>
                </a:lnTo>
                <a:lnTo>
                  <a:pt x="197" y="896"/>
                </a:lnTo>
                <a:lnTo>
                  <a:pt x="145" y="896"/>
                </a:lnTo>
                <a:lnTo>
                  <a:pt x="145" y="883"/>
                </a:lnTo>
                <a:lnTo>
                  <a:pt x="197" y="883"/>
                </a:lnTo>
                <a:lnTo>
                  <a:pt x="197" y="870"/>
                </a:lnTo>
                <a:lnTo>
                  <a:pt x="138" y="870"/>
                </a:lnTo>
                <a:lnTo>
                  <a:pt x="138" y="857"/>
                </a:lnTo>
                <a:lnTo>
                  <a:pt x="197" y="857"/>
                </a:lnTo>
                <a:lnTo>
                  <a:pt x="197" y="839"/>
                </a:lnTo>
                <a:lnTo>
                  <a:pt x="214" y="839"/>
                </a:lnTo>
                <a:lnTo>
                  <a:pt x="214" y="857"/>
                </a:lnTo>
                <a:lnTo>
                  <a:pt x="276" y="857"/>
                </a:lnTo>
                <a:lnTo>
                  <a:pt x="276" y="870"/>
                </a:lnTo>
                <a:lnTo>
                  <a:pt x="214" y="870"/>
                </a:lnTo>
                <a:lnTo>
                  <a:pt x="214" y="883"/>
                </a:lnTo>
                <a:lnTo>
                  <a:pt x="270" y="883"/>
                </a:lnTo>
                <a:lnTo>
                  <a:pt x="270" y="896"/>
                </a:lnTo>
                <a:lnTo>
                  <a:pt x="214" y="896"/>
                </a:lnTo>
                <a:lnTo>
                  <a:pt x="214" y="910"/>
                </a:lnTo>
                <a:lnTo>
                  <a:pt x="280" y="910"/>
                </a:lnTo>
                <a:lnTo>
                  <a:pt x="280" y="923"/>
                </a:lnTo>
                <a:lnTo>
                  <a:pt x="132" y="923"/>
                </a:lnTo>
                <a:lnTo>
                  <a:pt x="132" y="910"/>
                </a:lnTo>
                <a:close/>
                <a:moveTo>
                  <a:pt x="142" y="988"/>
                </a:moveTo>
                <a:cubicBezTo>
                  <a:pt x="142" y="995"/>
                  <a:pt x="143" y="1001"/>
                  <a:pt x="143" y="1006"/>
                </a:cubicBezTo>
                <a:cubicBezTo>
                  <a:pt x="129" y="1015"/>
                  <a:pt x="116" y="1024"/>
                  <a:pt x="106" y="1032"/>
                </a:cubicBezTo>
                <a:lnTo>
                  <a:pt x="97" y="1019"/>
                </a:lnTo>
                <a:cubicBezTo>
                  <a:pt x="101" y="1014"/>
                  <a:pt x="104" y="1008"/>
                  <a:pt x="104" y="1001"/>
                </a:cubicBezTo>
                <a:lnTo>
                  <a:pt x="104" y="924"/>
                </a:lnTo>
                <a:lnTo>
                  <a:pt x="79" y="924"/>
                </a:lnTo>
                <a:lnTo>
                  <a:pt x="79" y="909"/>
                </a:lnTo>
                <a:lnTo>
                  <a:pt x="119" y="909"/>
                </a:lnTo>
                <a:lnTo>
                  <a:pt x="119" y="1004"/>
                </a:lnTo>
                <a:cubicBezTo>
                  <a:pt x="127" y="999"/>
                  <a:pt x="134" y="993"/>
                  <a:pt x="142" y="988"/>
                </a:cubicBezTo>
                <a:close/>
                <a:moveTo>
                  <a:pt x="247" y="948"/>
                </a:moveTo>
                <a:lnTo>
                  <a:pt x="166" y="948"/>
                </a:lnTo>
                <a:lnTo>
                  <a:pt x="166" y="962"/>
                </a:lnTo>
                <a:lnTo>
                  <a:pt x="247" y="962"/>
                </a:lnTo>
                <a:lnTo>
                  <a:pt x="247" y="948"/>
                </a:lnTo>
                <a:close/>
                <a:moveTo>
                  <a:pt x="166" y="989"/>
                </a:moveTo>
                <a:lnTo>
                  <a:pt x="247" y="989"/>
                </a:lnTo>
                <a:lnTo>
                  <a:pt x="247" y="975"/>
                </a:lnTo>
                <a:lnTo>
                  <a:pt x="166" y="975"/>
                </a:lnTo>
                <a:lnTo>
                  <a:pt x="166" y="989"/>
                </a:lnTo>
                <a:close/>
                <a:moveTo>
                  <a:pt x="102" y="845"/>
                </a:moveTo>
                <a:cubicBezTo>
                  <a:pt x="113" y="856"/>
                  <a:pt x="123" y="867"/>
                  <a:pt x="131" y="876"/>
                </a:cubicBezTo>
                <a:lnTo>
                  <a:pt x="117" y="888"/>
                </a:lnTo>
                <a:cubicBezTo>
                  <a:pt x="108" y="876"/>
                  <a:pt x="99" y="865"/>
                  <a:pt x="90" y="856"/>
                </a:cubicBezTo>
                <a:lnTo>
                  <a:pt x="102" y="845"/>
                </a:lnTo>
                <a:close/>
                <a:moveTo>
                  <a:pt x="327" y="948"/>
                </a:moveTo>
                <a:lnTo>
                  <a:pt x="471" y="948"/>
                </a:lnTo>
                <a:lnTo>
                  <a:pt x="471" y="1040"/>
                </a:lnTo>
                <a:lnTo>
                  <a:pt x="457" y="1040"/>
                </a:lnTo>
                <a:lnTo>
                  <a:pt x="457" y="1029"/>
                </a:lnTo>
                <a:lnTo>
                  <a:pt x="342" y="1029"/>
                </a:lnTo>
                <a:lnTo>
                  <a:pt x="342" y="1040"/>
                </a:lnTo>
                <a:lnTo>
                  <a:pt x="327" y="1040"/>
                </a:lnTo>
                <a:lnTo>
                  <a:pt x="327" y="948"/>
                </a:lnTo>
                <a:close/>
                <a:moveTo>
                  <a:pt x="401" y="892"/>
                </a:moveTo>
                <a:lnTo>
                  <a:pt x="435" y="892"/>
                </a:lnTo>
                <a:cubicBezTo>
                  <a:pt x="436" y="887"/>
                  <a:pt x="437" y="881"/>
                  <a:pt x="437" y="874"/>
                </a:cubicBezTo>
                <a:lnTo>
                  <a:pt x="402" y="874"/>
                </a:lnTo>
                <a:lnTo>
                  <a:pt x="402" y="861"/>
                </a:lnTo>
                <a:lnTo>
                  <a:pt x="437" y="861"/>
                </a:lnTo>
                <a:lnTo>
                  <a:pt x="437" y="841"/>
                </a:lnTo>
                <a:lnTo>
                  <a:pt x="451" y="841"/>
                </a:lnTo>
                <a:lnTo>
                  <a:pt x="451" y="861"/>
                </a:lnTo>
                <a:lnTo>
                  <a:pt x="491" y="861"/>
                </a:lnTo>
                <a:lnTo>
                  <a:pt x="491" y="874"/>
                </a:lnTo>
                <a:lnTo>
                  <a:pt x="451" y="874"/>
                </a:lnTo>
                <a:cubicBezTo>
                  <a:pt x="451" y="881"/>
                  <a:pt x="450" y="887"/>
                  <a:pt x="450" y="892"/>
                </a:cubicBezTo>
                <a:lnTo>
                  <a:pt x="495" y="892"/>
                </a:lnTo>
                <a:lnTo>
                  <a:pt x="495" y="905"/>
                </a:lnTo>
                <a:lnTo>
                  <a:pt x="452" y="905"/>
                </a:lnTo>
                <a:cubicBezTo>
                  <a:pt x="462" y="923"/>
                  <a:pt x="478" y="935"/>
                  <a:pt x="500" y="941"/>
                </a:cubicBezTo>
                <a:cubicBezTo>
                  <a:pt x="496" y="945"/>
                  <a:pt x="493" y="949"/>
                  <a:pt x="490" y="954"/>
                </a:cubicBezTo>
                <a:cubicBezTo>
                  <a:pt x="469" y="946"/>
                  <a:pt x="453" y="932"/>
                  <a:pt x="443" y="914"/>
                </a:cubicBezTo>
                <a:cubicBezTo>
                  <a:pt x="437" y="925"/>
                  <a:pt x="424" y="935"/>
                  <a:pt x="403" y="944"/>
                </a:cubicBezTo>
                <a:cubicBezTo>
                  <a:pt x="401" y="940"/>
                  <a:pt x="398" y="936"/>
                  <a:pt x="395" y="932"/>
                </a:cubicBezTo>
                <a:cubicBezTo>
                  <a:pt x="414" y="925"/>
                  <a:pt x="426" y="916"/>
                  <a:pt x="432" y="905"/>
                </a:cubicBezTo>
                <a:lnTo>
                  <a:pt x="401" y="905"/>
                </a:lnTo>
                <a:lnTo>
                  <a:pt x="401" y="892"/>
                </a:lnTo>
                <a:close/>
                <a:moveTo>
                  <a:pt x="301" y="892"/>
                </a:moveTo>
                <a:lnTo>
                  <a:pt x="348" y="892"/>
                </a:lnTo>
                <a:cubicBezTo>
                  <a:pt x="349" y="887"/>
                  <a:pt x="349" y="881"/>
                  <a:pt x="349" y="874"/>
                </a:cubicBezTo>
                <a:lnTo>
                  <a:pt x="306" y="874"/>
                </a:lnTo>
                <a:lnTo>
                  <a:pt x="306" y="861"/>
                </a:lnTo>
                <a:lnTo>
                  <a:pt x="349" y="861"/>
                </a:lnTo>
                <a:lnTo>
                  <a:pt x="349" y="841"/>
                </a:lnTo>
                <a:lnTo>
                  <a:pt x="363" y="841"/>
                </a:lnTo>
                <a:lnTo>
                  <a:pt x="363" y="861"/>
                </a:lnTo>
                <a:lnTo>
                  <a:pt x="395" y="861"/>
                </a:lnTo>
                <a:lnTo>
                  <a:pt x="395" y="874"/>
                </a:lnTo>
                <a:lnTo>
                  <a:pt x="363" y="874"/>
                </a:lnTo>
                <a:cubicBezTo>
                  <a:pt x="363" y="881"/>
                  <a:pt x="363" y="887"/>
                  <a:pt x="362" y="892"/>
                </a:cubicBezTo>
                <a:lnTo>
                  <a:pt x="396" y="892"/>
                </a:lnTo>
                <a:lnTo>
                  <a:pt x="396" y="905"/>
                </a:lnTo>
                <a:lnTo>
                  <a:pt x="360" y="905"/>
                </a:lnTo>
                <a:cubicBezTo>
                  <a:pt x="359" y="907"/>
                  <a:pt x="359" y="909"/>
                  <a:pt x="358" y="911"/>
                </a:cubicBezTo>
                <a:cubicBezTo>
                  <a:pt x="370" y="917"/>
                  <a:pt x="381" y="924"/>
                  <a:pt x="393" y="933"/>
                </a:cubicBezTo>
                <a:lnTo>
                  <a:pt x="384" y="944"/>
                </a:lnTo>
                <a:cubicBezTo>
                  <a:pt x="374" y="936"/>
                  <a:pt x="364" y="928"/>
                  <a:pt x="353" y="922"/>
                </a:cubicBezTo>
                <a:cubicBezTo>
                  <a:pt x="345" y="935"/>
                  <a:pt x="329" y="947"/>
                  <a:pt x="308" y="958"/>
                </a:cubicBezTo>
                <a:cubicBezTo>
                  <a:pt x="305" y="954"/>
                  <a:pt x="302" y="950"/>
                  <a:pt x="298" y="945"/>
                </a:cubicBezTo>
                <a:cubicBezTo>
                  <a:pt x="325" y="934"/>
                  <a:pt x="341" y="920"/>
                  <a:pt x="345" y="905"/>
                </a:cubicBezTo>
                <a:lnTo>
                  <a:pt x="301" y="905"/>
                </a:lnTo>
                <a:lnTo>
                  <a:pt x="301" y="892"/>
                </a:lnTo>
                <a:close/>
                <a:moveTo>
                  <a:pt x="342" y="1015"/>
                </a:moveTo>
                <a:lnTo>
                  <a:pt x="457" y="1015"/>
                </a:lnTo>
                <a:lnTo>
                  <a:pt x="457" y="995"/>
                </a:lnTo>
                <a:lnTo>
                  <a:pt x="342" y="995"/>
                </a:lnTo>
                <a:lnTo>
                  <a:pt x="342" y="1015"/>
                </a:lnTo>
                <a:close/>
                <a:moveTo>
                  <a:pt x="457" y="961"/>
                </a:moveTo>
                <a:lnTo>
                  <a:pt x="342" y="961"/>
                </a:lnTo>
                <a:lnTo>
                  <a:pt x="342" y="981"/>
                </a:lnTo>
                <a:lnTo>
                  <a:pt x="457" y="981"/>
                </a:lnTo>
                <a:lnTo>
                  <a:pt x="457" y="961"/>
                </a:lnTo>
                <a:close/>
                <a:moveTo>
                  <a:pt x="575" y="964"/>
                </a:moveTo>
                <a:lnTo>
                  <a:pt x="593" y="964"/>
                </a:lnTo>
                <a:lnTo>
                  <a:pt x="593" y="909"/>
                </a:lnTo>
                <a:cubicBezTo>
                  <a:pt x="590" y="906"/>
                  <a:pt x="586" y="903"/>
                  <a:pt x="581" y="900"/>
                </a:cubicBezTo>
                <a:cubicBezTo>
                  <a:pt x="599" y="881"/>
                  <a:pt x="613" y="861"/>
                  <a:pt x="624" y="839"/>
                </a:cubicBezTo>
                <a:lnTo>
                  <a:pt x="640" y="841"/>
                </a:lnTo>
                <a:cubicBezTo>
                  <a:pt x="637" y="848"/>
                  <a:pt x="634" y="854"/>
                  <a:pt x="630" y="860"/>
                </a:cubicBezTo>
                <a:lnTo>
                  <a:pt x="691" y="860"/>
                </a:lnTo>
                <a:lnTo>
                  <a:pt x="691" y="874"/>
                </a:lnTo>
                <a:cubicBezTo>
                  <a:pt x="686" y="880"/>
                  <a:pt x="678" y="890"/>
                  <a:pt x="667" y="902"/>
                </a:cubicBezTo>
                <a:lnTo>
                  <a:pt x="704" y="902"/>
                </a:lnTo>
                <a:lnTo>
                  <a:pt x="704" y="964"/>
                </a:lnTo>
                <a:lnTo>
                  <a:pt x="720" y="964"/>
                </a:lnTo>
                <a:lnTo>
                  <a:pt x="720" y="978"/>
                </a:lnTo>
                <a:lnTo>
                  <a:pt x="657" y="978"/>
                </a:lnTo>
                <a:cubicBezTo>
                  <a:pt x="668" y="1001"/>
                  <a:pt x="688" y="1016"/>
                  <a:pt x="719" y="1022"/>
                </a:cubicBezTo>
                <a:cubicBezTo>
                  <a:pt x="714" y="1028"/>
                  <a:pt x="710" y="1034"/>
                  <a:pt x="707" y="1039"/>
                </a:cubicBezTo>
                <a:cubicBezTo>
                  <a:pt x="679" y="1029"/>
                  <a:pt x="659" y="1012"/>
                  <a:pt x="648" y="988"/>
                </a:cubicBezTo>
                <a:cubicBezTo>
                  <a:pt x="640" y="1009"/>
                  <a:pt x="618" y="1026"/>
                  <a:pt x="580" y="1040"/>
                </a:cubicBezTo>
                <a:cubicBezTo>
                  <a:pt x="577" y="1035"/>
                  <a:pt x="573" y="1030"/>
                  <a:pt x="569" y="1025"/>
                </a:cubicBezTo>
                <a:cubicBezTo>
                  <a:pt x="608" y="1014"/>
                  <a:pt x="630" y="998"/>
                  <a:pt x="636" y="978"/>
                </a:cubicBezTo>
                <a:lnTo>
                  <a:pt x="575" y="978"/>
                </a:lnTo>
                <a:lnTo>
                  <a:pt x="575" y="964"/>
                </a:lnTo>
                <a:close/>
                <a:moveTo>
                  <a:pt x="518" y="947"/>
                </a:moveTo>
                <a:cubicBezTo>
                  <a:pt x="526" y="945"/>
                  <a:pt x="534" y="942"/>
                  <a:pt x="543" y="939"/>
                </a:cubicBezTo>
                <a:lnTo>
                  <a:pt x="543" y="892"/>
                </a:lnTo>
                <a:lnTo>
                  <a:pt x="520" y="892"/>
                </a:lnTo>
                <a:lnTo>
                  <a:pt x="520" y="879"/>
                </a:lnTo>
                <a:lnTo>
                  <a:pt x="543" y="879"/>
                </a:lnTo>
                <a:lnTo>
                  <a:pt x="543" y="841"/>
                </a:lnTo>
                <a:lnTo>
                  <a:pt x="559" y="841"/>
                </a:lnTo>
                <a:lnTo>
                  <a:pt x="559" y="879"/>
                </a:lnTo>
                <a:lnTo>
                  <a:pt x="582" y="879"/>
                </a:lnTo>
                <a:lnTo>
                  <a:pt x="582" y="892"/>
                </a:lnTo>
                <a:lnTo>
                  <a:pt x="559" y="892"/>
                </a:lnTo>
                <a:lnTo>
                  <a:pt x="559" y="934"/>
                </a:lnTo>
                <a:cubicBezTo>
                  <a:pt x="566" y="932"/>
                  <a:pt x="573" y="929"/>
                  <a:pt x="580" y="926"/>
                </a:cubicBezTo>
                <a:cubicBezTo>
                  <a:pt x="580" y="933"/>
                  <a:pt x="580" y="938"/>
                  <a:pt x="580" y="942"/>
                </a:cubicBezTo>
                <a:cubicBezTo>
                  <a:pt x="579" y="943"/>
                  <a:pt x="572" y="945"/>
                  <a:pt x="559" y="950"/>
                </a:cubicBezTo>
                <a:lnTo>
                  <a:pt x="559" y="1015"/>
                </a:lnTo>
                <a:cubicBezTo>
                  <a:pt x="559" y="1029"/>
                  <a:pt x="553" y="1036"/>
                  <a:pt x="540" y="1037"/>
                </a:cubicBezTo>
                <a:cubicBezTo>
                  <a:pt x="534" y="1037"/>
                  <a:pt x="528" y="1037"/>
                  <a:pt x="520" y="1037"/>
                </a:cubicBezTo>
                <a:cubicBezTo>
                  <a:pt x="519" y="1032"/>
                  <a:pt x="518" y="1026"/>
                  <a:pt x="517" y="1020"/>
                </a:cubicBezTo>
                <a:cubicBezTo>
                  <a:pt x="525" y="1021"/>
                  <a:pt x="531" y="1022"/>
                  <a:pt x="536" y="1022"/>
                </a:cubicBezTo>
                <a:cubicBezTo>
                  <a:pt x="541" y="1022"/>
                  <a:pt x="543" y="1019"/>
                  <a:pt x="543" y="1013"/>
                </a:cubicBezTo>
                <a:lnTo>
                  <a:pt x="543" y="956"/>
                </a:lnTo>
                <a:cubicBezTo>
                  <a:pt x="537" y="958"/>
                  <a:pt x="529" y="961"/>
                  <a:pt x="520" y="964"/>
                </a:cubicBezTo>
                <a:lnTo>
                  <a:pt x="518" y="947"/>
                </a:lnTo>
                <a:close/>
                <a:moveTo>
                  <a:pt x="689" y="916"/>
                </a:moveTo>
                <a:lnTo>
                  <a:pt x="655" y="916"/>
                </a:lnTo>
                <a:cubicBezTo>
                  <a:pt x="655" y="933"/>
                  <a:pt x="655" y="949"/>
                  <a:pt x="654" y="964"/>
                </a:cubicBezTo>
                <a:lnTo>
                  <a:pt x="689" y="964"/>
                </a:lnTo>
                <a:lnTo>
                  <a:pt x="689" y="916"/>
                </a:lnTo>
                <a:close/>
                <a:moveTo>
                  <a:pt x="607" y="964"/>
                </a:moveTo>
                <a:lnTo>
                  <a:pt x="639" y="964"/>
                </a:lnTo>
                <a:cubicBezTo>
                  <a:pt x="640" y="957"/>
                  <a:pt x="641" y="941"/>
                  <a:pt x="641" y="916"/>
                </a:cubicBezTo>
                <a:lnTo>
                  <a:pt x="607" y="916"/>
                </a:lnTo>
                <a:lnTo>
                  <a:pt x="607" y="964"/>
                </a:lnTo>
                <a:close/>
                <a:moveTo>
                  <a:pt x="672" y="874"/>
                </a:moveTo>
                <a:lnTo>
                  <a:pt x="621" y="874"/>
                </a:lnTo>
                <a:cubicBezTo>
                  <a:pt x="614" y="884"/>
                  <a:pt x="607" y="893"/>
                  <a:pt x="599" y="902"/>
                </a:cubicBezTo>
                <a:lnTo>
                  <a:pt x="650" y="902"/>
                </a:lnTo>
                <a:cubicBezTo>
                  <a:pt x="659" y="891"/>
                  <a:pt x="667" y="882"/>
                  <a:pt x="672" y="874"/>
                </a:cubicBezTo>
                <a:close/>
                <a:moveTo>
                  <a:pt x="824" y="1024"/>
                </a:moveTo>
                <a:cubicBezTo>
                  <a:pt x="840" y="1013"/>
                  <a:pt x="854" y="1001"/>
                  <a:pt x="866" y="987"/>
                </a:cubicBezTo>
                <a:cubicBezTo>
                  <a:pt x="858" y="967"/>
                  <a:pt x="854" y="935"/>
                  <a:pt x="852" y="890"/>
                </a:cubicBezTo>
                <a:lnTo>
                  <a:pt x="776" y="890"/>
                </a:lnTo>
                <a:lnTo>
                  <a:pt x="776" y="921"/>
                </a:lnTo>
                <a:lnTo>
                  <a:pt x="834" y="921"/>
                </a:lnTo>
                <a:cubicBezTo>
                  <a:pt x="833" y="947"/>
                  <a:pt x="832" y="969"/>
                  <a:pt x="831" y="986"/>
                </a:cubicBezTo>
                <a:cubicBezTo>
                  <a:pt x="829" y="1005"/>
                  <a:pt x="820" y="1014"/>
                  <a:pt x="804" y="1014"/>
                </a:cubicBezTo>
                <a:cubicBezTo>
                  <a:pt x="798" y="1014"/>
                  <a:pt x="791" y="1014"/>
                  <a:pt x="782" y="1013"/>
                </a:cubicBezTo>
                <a:cubicBezTo>
                  <a:pt x="781" y="1008"/>
                  <a:pt x="780" y="1003"/>
                  <a:pt x="778" y="997"/>
                </a:cubicBezTo>
                <a:cubicBezTo>
                  <a:pt x="788" y="998"/>
                  <a:pt x="796" y="999"/>
                  <a:pt x="802" y="999"/>
                </a:cubicBezTo>
                <a:cubicBezTo>
                  <a:pt x="810" y="999"/>
                  <a:pt x="814" y="993"/>
                  <a:pt x="815" y="982"/>
                </a:cubicBezTo>
                <a:cubicBezTo>
                  <a:pt x="816" y="970"/>
                  <a:pt x="817" y="955"/>
                  <a:pt x="818" y="936"/>
                </a:cubicBezTo>
                <a:lnTo>
                  <a:pt x="776" y="936"/>
                </a:lnTo>
                <a:cubicBezTo>
                  <a:pt x="774" y="983"/>
                  <a:pt x="765" y="1018"/>
                  <a:pt x="747" y="1040"/>
                </a:cubicBezTo>
                <a:cubicBezTo>
                  <a:pt x="744" y="1036"/>
                  <a:pt x="740" y="1031"/>
                  <a:pt x="737" y="1026"/>
                </a:cubicBezTo>
                <a:cubicBezTo>
                  <a:pt x="752" y="1006"/>
                  <a:pt x="759" y="974"/>
                  <a:pt x="759" y="930"/>
                </a:cubicBezTo>
                <a:lnTo>
                  <a:pt x="759" y="875"/>
                </a:lnTo>
                <a:lnTo>
                  <a:pt x="852" y="875"/>
                </a:lnTo>
                <a:cubicBezTo>
                  <a:pt x="851" y="865"/>
                  <a:pt x="851" y="853"/>
                  <a:pt x="850" y="841"/>
                </a:cubicBezTo>
                <a:lnTo>
                  <a:pt x="867" y="841"/>
                </a:lnTo>
                <a:cubicBezTo>
                  <a:pt x="867" y="850"/>
                  <a:pt x="867" y="862"/>
                  <a:pt x="868" y="875"/>
                </a:cubicBezTo>
                <a:lnTo>
                  <a:pt x="938" y="875"/>
                </a:lnTo>
                <a:lnTo>
                  <a:pt x="938" y="890"/>
                </a:lnTo>
                <a:lnTo>
                  <a:pt x="868" y="890"/>
                </a:lnTo>
                <a:cubicBezTo>
                  <a:pt x="870" y="927"/>
                  <a:pt x="873" y="954"/>
                  <a:pt x="878" y="972"/>
                </a:cubicBezTo>
                <a:cubicBezTo>
                  <a:pt x="891" y="954"/>
                  <a:pt x="902" y="934"/>
                  <a:pt x="911" y="911"/>
                </a:cubicBezTo>
                <a:lnTo>
                  <a:pt x="927" y="918"/>
                </a:lnTo>
                <a:cubicBezTo>
                  <a:pt x="915" y="946"/>
                  <a:pt x="901" y="970"/>
                  <a:pt x="885" y="990"/>
                </a:cubicBezTo>
                <a:cubicBezTo>
                  <a:pt x="895" y="1010"/>
                  <a:pt x="904" y="1020"/>
                  <a:pt x="914" y="1020"/>
                </a:cubicBezTo>
                <a:cubicBezTo>
                  <a:pt x="917" y="1020"/>
                  <a:pt x="920" y="1017"/>
                  <a:pt x="922" y="1011"/>
                </a:cubicBezTo>
                <a:cubicBezTo>
                  <a:pt x="924" y="1001"/>
                  <a:pt x="925" y="991"/>
                  <a:pt x="926" y="980"/>
                </a:cubicBezTo>
                <a:cubicBezTo>
                  <a:pt x="932" y="983"/>
                  <a:pt x="937" y="985"/>
                  <a:pt x="942" y="986"/>
                </a:cubicBezTo>
                <a:cubicBezTo>
                  <a:pt x="940" y="1001"/>
                  <a:pt x="937" y="1012"/>
                  <a:pt x="935" y="1022"/>
                </a:cubicBezTo>
                <a:cubicBezTo>
                  <a:pt x="932" y="1031"/>
                  <a:pt x="927" y="1037"/>
                  <a:pt x="918" y="1038"/>
                </a:cubicBezTo>
                <a:cubicBezTo>
                  <a:pt x="910" y="1038"/>
                  <a:pt x="902" y="1035"/>
                  <a:pt x="894" y="1029"/>
                </a:cubicBezTo>
                <a:cubicBezTo>
                  <a:pt x="886" y="1023"/>
                  <a:pt x="879" y="1014"/>
                  <a:pt x="873" y="1003"/>
                </a:cubicBezTo>
                <a:cubicBezTo>
                  <a:pt x="862" y="1016"/>
                  <a:pt x="849" y="1026"/>
                  <a:pt x="836" y="1036"/>
                </a:cubicBezTo>
                <a:cubicBezTo>
                  <a:pt x="832" y="1032"/>
                  <a:pt x="829" y="1028"/>
                  <a:pt x="824" y="1024"/>
                </a:cubicBezTo>
                <a:close/>
                <a:moveTo>
                  <a:pt x="883" y="851"/>
                </a:moveTo>
                <a:lnTo>
                  <a:pt x="891" y="840"/>
                </a:lnTo>
                <a:cubicBezTo>
                  <a:pt x="902" y="846"/>
                  <a:pt x="913" y="853"/>
                  <a:pt x="923" y="860"/>
                </a:cubicBezTo>
                <a:lnTo>
                  <a:pt x="913" y="872"/>
                </a:lnTo>
                <a:cubicBezTo>
                  <a:pt x="903" y="865"/>
                  <a:pt x="893" y="857"/>
                  <a:pt x="883" y="851"/>
                </a:cubicBezTo>
                <a:close/>
                <a:moveTo>
                  <a:pt x="1014" y="898"/>
                </a:moveTo>
                <a:cubicBezTo>
                  <a:pt x="1029" y="881"/>
                  <a:pt x="1043" y="862"/>
                  <a:pt x="1053" y="839"/>
                </a:cubicBezTo>
                <a:lnTo>
                  <a:pt x="1068" y="843"/>
                </a:lnTo>
                <a:cubicBezTo>
                  <a:pt x="1066" y="849"/>
                  <a:pt x="1062" y="855"/>
                  <a:pt x="1059" y="861"/>
                </a:cubicBezTo>
                <a:lnTo>
                  <a:pt x="1151" y="861"/>
                </a:lnTo>
                <a:lnTo>
                  <a:pt x="1151" y="874"/>
                </a:lnTo>
                <a:lnTo>
                  <a:pt x="1137" y="904"/>
                </a:lnTo>
                <a:cubicBezTo>
                  <a:pt x="1132" y="901"/>
                  <a:pt x="1128" y="899"/>
                  <a:pt x="1123" y="897"/>
                </a:cubicBezTo>
                <a:lnTo>
                  <a:pt x="1134" y="875"/>
                </a:lnTo>
                <a:lnTo>
                  <a:pt x="1051" y="875"/>
                </a:lnTo>
                <a:cubicBezTo>
                  <a:pt x="1043" y="887"/>
                  <a:pt x="1035" y="898"/>
                  <a:pt x="1027" y="908"/>
                </a:cubicBezTo>
                <a:cubicBezTo>
                  <a:pt x="1023" y="905"/>
                  <a:pt x="1018" y="902"/>
                  <a:pt x="1014" y="898"/>
                </a:cubicBezTo>
                <a:close/>
                <a:moveTo>
                  <a:pt x="1007" y="973"/>
                </a:moveTo>
                <a:lnTo>
                  <a:pt x="1023" y="973"/>
                </a:lnTo>
                <a:lnTo>
                  <a:pt x="1023" y="1007"/>
                </a:lnTo>
                <a:cubicBezTo>
                  <a:pt x="1023" y="1015"/>
                  <a:pt x="1027" y="1019"/>
                  <a:pt x="1036" y="1019"/>
                </a:cubicBezTo>
                <a:lnTo>
                  <a:pt x="1080" y="1019"/>
                </a:lnTo>
                <a:cubicBezTo>
                  <a:pt x="1090" y="1019"/>
                  <a:pt x="1096" y="1015"/>
                  <a:pt x="1098" y="1008"/>
                </a:cubicBezTo>
                <a:cubicBezTo>
                  <a:pt x="1100" y="1001"/>
                  <a:pt x="1101" y="993"/>
                  <a:pt x="1102" y="984"/>
                </a:cubicBezTo>
                <a:cubicBezTo>
                  <a:pt x="1107" y="986"/>
                  <a:pt x="1112" y="988"/>
                  <a:pt x="1118" y="990"/>
                </a:cubicBezTo>
                <a:cubicBezTo>
                  <a:pt x="1116" y="1000"/>
                  <a:pt x="1114" y="1008"/>
                  <a:pt x="1113" y="1013"/>
                </a:cubicBezTo>
                <a:cubicBezTo>
                  <a:pt x="1110" y="1027"/>
                  <a:pt x="1100" y="1034"/>
                  <a:pt x="1084" y="1034"/>
                </a:cubicBezTo>
                <a:lnTo>
                  <a:pt x="1033" y="1034"/>
                </a:lnTo>
                <a:cubicBezTo>
                  <a:pt x="1016" y="1034"/>
                  <a:pt x="1007" y="1025"/>
                  <a:pt x="1007" y="1009"/>
                </a:cubicBezTo>
                <a:lnTo>
                  <a:pt x="1007" y="973"/>
                </a:lnTo>
                <a:close/>
                <a:moveTo>
                  <a:pt x="1003" y="838"/>
                </a:moveTo>
                <a:lnTo>
                  <a:pt x="1018" y="845"/>
                </a:lnTo>
                <a:cubicBezTo>
                  <a:pt x="1012" y="854"/>
                  <a:pt x="1007" y="863"/>
                  <a:pt x="1001" y="872"/>
                </a:cubicBezTo>
                <a:lnTo>
                  <a:pt x="1001" y="962"/>
                </a:lnTo>
                <a:lnTo>
                  <a:pt x="986" y="962"/>
                </a:lnTo>
                <a:lnTo>
                  <a:pt x="986" y="894"/>
                </a:lnTo>
                <a:cubicBezTo>
                  <a:pt x="980" y="901"/>
                  <a:pt x="974" y="908"/>
                  <a:pt x="969" y="915"/>
                </a:cubicBezTo>
                <a:cubicBezTo>
                  <a:pt x="965" y="911"/>
                  <a:pt x="962" y="907"/>
                  <a:pt x="957" y="903"/>
                </a:cubicBezTo>
                <a:cubicBezTo>
                  <a:pt x="975" y="884"/>
                  <a:pt x="990" y="862"/>
                  <a:pt x="1003" y="838"/>
                </a:cubicBezTo>
                <a:close/>
                <a:moveTo>
                  <a:pt x="1082" y="887"/>
                </a:moveTo>
                <a:lnTo>
                  <a:pt x="1097" y="887"/>
                </a:lnTo>
                <a:lnTo>
                  <a:pt x="1097" y="936"/>
                </a:lnTo>
                <a:cubicBezTo>
                  <a:pt x="1097" y="952"/>
                  <a:pt x="1089" y="960"/>
                  <a:pt x="1074" y="960"/>
                </a:cubicBezTo>
                <a:cubicBezTo>
                  <a:pt x="1069" y="960"/>
                  <a:pt x="1062" y="960"/>
                  <a:pt x="1053" y="960"/>
                </a:cubicBezTo>
                <a:cubicBezTo>
                  <a:pt x="1053" y="955"/>
                  <a:pt x="1052" y="950"/>
                  <a:pt x="1050" y="943"/>
                </a:cubicBezTo>
                <a:cubicBezTo>
                  <a:pt x="1058" y="944"/>
                  <a:pt x="1064" y="945"/>
                  <a:pt x="1069" y="945"/>
                </a:cubicBezTo>
                <a:cubicBezTo>
                  <a:pt x="1078" y="945"/>
                  <a:pt x="1082" y="940"/>
                  <a:pt x="1082" y="931"/>
                </a:cubicBezTo>
                <a:lnTo>
                  <a:pt x="1082" y="887"/>
                </a:lnTo>
                <a:close/>
                <a:moveTo>
                  <a:pt x="1107" y="917"/>
                </a:moveTo>
                <a:lnTo>
                  <a:pt x="1117" y="907"/>
                </a:lnTo>
                <a:cubicBezTo>
                  <a:pt x="1131" y="917"/>
                  <a:pt x="1144" y="929"/>
                  <a:pt x="1158" y="941"/>
                </a:cubicBezTo>
                <a:lnTo>
                  <a:pt x="1147" y="954"/>
                </a:lnTo>
                <a:cubicBezTo>
                  <a:pt x="1133" y="940"/>
                  <a:pt x="1120" y="928"/>
                  <a:pt x="1107" y="917"/>
                </a:cubicBezTo>
                <a:close/>
                <a:moveTo>
                  <a:pt x="1051" y="903"/>
                </a:moveTo>
                <a:lnTo>
                  <a:pt x="1064" y="912"/>
                </a:lnTo>
                <a:cubicBezTo>
                  <a:pt x="1052" y="926"/>
                  <a:pt x="1039" y="939"/>
                  <a:pt x="1024" y="954"/>
                </a:cubicBezTo>
                <a:cubicBezTo>
                  <a:pt x="1021" y="950"/>
                  <a:pt x="1017" y="947"/>
                  <a:pt x="1013" y="943"/>
                </a:cubicBezTo>
                <a:cubicBezTo>
                  <a:pt x="1026" y="931"/>
                  <a:pt x="1039" y="918"/>
                  <a:pt x="1051" y="903"/>
                </a:cubicBezTo>
                <a:close/>
                <a:moveTo>
                  <a:pt x="1115" y="973"/>
                </a:moveTo>
                <a:lnTo>
                  <a:pt x="1127" y="965"/>
                </a:lnTo>
                <a:cubicBezTo>
                  <a:pt x="1140" y="979"/>
                  <a:pt x="1151" y="993"/>
                  <a:pt x="1161" y="1006"/>
                </a:cubicBezTo>
                <a:lnTo>
                  <a:pt x="1148" y="1016"/>
                </a:lnTo>
                <a:cubicBezTo>
                  <a:pt x="1137" y="1001"/>
                  <a:pt x="1126" y="987"/>
                  <a:pt x="1115" y="973"/>
                </a:cubicBezTo>
                <a:close/>
                <a:moveTo>
                  <a:pt x="981" y="971"/>
                </a:moveTo>
                <a:lnTo>
                  <a:pt x="995" y="977"/>
                </a:lnTo>
                <a:cubicBezTo>
                  <a:pt x="989" y="994"/>
                  <a:pt x="982" y="1010"/>
                  <a:pt x="976" y="1024"/>
                </a:cubicBezTo>
                <a:cubicBezTo>
                  <a:pt x="971" y="1023"/>
                  <a:pt x="966" y="1021"/>
                  <a:pt x="961" y="1019"/>
                </a:cubicBezTo>
                <a:cubicBezTo>
                  <a:pt x="969" y="1003"/>
                  <a:pt x="976" y="987"/>
                  <a:pt x="981" y="971"/>
                </a:cubicBezTo>
                <a:close/>
                <a:moveTo>
                  <a:pt x="1040" y="972"/>
                </a:moveTo>
                <a:lnTo>
                  <a:pt x="1050" y="963"/>
                </a:lnTo>
                <a:cubicBezTo>
                  <a:pt x="1061" y="972"/>
                  <a:pt x="1072" y="981"/>
                  <a:pt x="1081" y="990"/>
                </a:cubicBezTo>
                <a:lnTo>
                  <a:pt x="1070" y="1001"/>
                </a:lnTo>
                <a:cubicBezTo>
                  <a:pt x="1060" y="991"/>
                  <a:pt x="1050" y="982"/>
                  <a:pt x="1040" y="972"/>
                </a:cubicBezTo>
                <a:close/>
                <a:moveTo>
                  <a:pt x="1187" y="873"/>
                </a:moveTo>
                <a:lnTo>
                  <a:pt x="1207" y="873"/>
                </a:lnTo>
                <a:cubicBezTo>
                  <a:pt x="1212" y="861"/>
                  <a:pt x="1216" y="850"/>
                  <a:pt x="1220" y="840"/>
                </a:cubicBezTo>
                <a:lnTo>
                  <a:pt x="1237" y="844"/>
                </a:lnTo>
                <a:cubicBezTo>
                  <a:pt x="1232" y="855"/>
                  <a:pt x="1228" y="864"/>
                  <a:pt x="1224" y="873"/>
                </a:cubicBezTo>
                <a:lnTo>
                  <a:pt x="1265" y="873"/>
                </a:lnTo>
                <a:lnTo>
                  <a:pt x="1265" y="1035"/>
                </a:lnTo>
                <a:lnTo>
                  <a:pt x="1249" y="1035"/>
                </a:lnTo>
                <a:lnTo>
                  <a:pt x="1249" y="1019"/>
                </a:lnTo>
                <a:lnTo>
                  <a:pt x="1203" y="1019"/>
                </a:lnTo>
                <a:lnTo>
                  <a:pt x="1203" y="1036"/>
                </a:lnTo>
                <a:lnTo>
                  <a:pt x="1187" y="1036"/>
                </a:lnTo>
                <a:lnTo>
                  <a:pt x="1187" y="873"/>
                </a:lnTo>
                <a:close/>
                <a:moveTo>
                  <a:pt x="1268" y="915"/>
                </a:moveTo>
                <a:cubicBezTo>
                  <a:pt x="1281" y="895"/>
                  <a:pt x="1291" y="870"/>
                  <a:pt x="1300" y="840"/>
                </a:cubicBezTo>
                <a:lnTo>
                  <a:pt x="1317" y="844"/>
                </a:lnTo>
                <a:cubicBezTo>
                  <a:pt x="1314" y="854"/>
                  <a:pt x="1310" y="864"/>
                  <a:pt x="1307" y="873"/>
                </a:cubicBezTo>
                <a:lnTo>
                  <a:pt x="1372" y="873"/>
                </a:lnTo>
                <a:cubicBezTo>
                  <a:pt x="1370" y="942"/>
                  <a:pt x="1369" y="986"/>
                  <a:pt x="1368" y="1004"/>
                </a:cubicBezTo>
                <a:cubicBezTo>
                  <a:pt x="1367" y="1025"/>
                  <a:pt x="1356" y="1036"/>
                  <a:pt x="1334" y="1036"/>
                </a:cubicBezTo>
                <a:cubicBezTo>
                  <a:pt x="1322" y="1036"/>
                  <a:pt x="1310" y="1035"/>
                  <a:pt x="1297" y="1035"/>
                </a:cubicBezTo>
                <a:cubicBezTo>
                  <a:pt x="1296" y="1028"/>
                  <a:pt x="1295" y="1022"/>
                  <a:pt x="1294" y="1016"/>
                </a:cubicBezTo>
                <a:cubicBezTo>
                  <a:pt x="1308" y="1018"/>
                  <a:pt x="1320" y="1019"/>
                  <a:pt x="1331" y="1019"/>
                </a:cubicBezTo>
                <a:cubicBezTo>
                  <a:pt x="1344" y="1019"/>
                  <a:pt x="1350" y="1013"/>
                  <a:pt x="1351" y="1000"/>
                </a:cubicBezTo>
                <a:cubicBezTo>
                  <a:pt x="1353" y="980"/>
                  <a:pt x="1354" y="942"/>
                  <a:pt x="1354" y="888"/>
                </a:cubicBezTo>
                <a:lnTo>
                  <a:pt x="1300" y="888"/>
                </a:lnTo>
                <a:cubicBezTo>
                  <a:pt x="1294" y="901"/>
                  <a:pt x="1288" y="912"/>
                  <a:pt x="1282" y="922"/>
                </a:cubicBezTo>
                <a:cubicBezTo>
                  <a:pt x="1278" y="920"/>
                  <a:pt x="1274" y="917"/>
                  <a:pt x="1268" y="915"/>
                </a:cubicBezTo>
                <a:close/>
                <a:moveTo>
                  <a:pt x="1203" y="1004"/>
                </a:moveTo>
                <a:lnTo>
                  <a:pt x="1249" y="1004"/>
                </a:lnTo>
                <a:lnTo>
                  <a:pt x="1249" y="952"/>
                </a:lnTo>
                <a:lnTo>
                  <a:pt x="1203" y="952"/>
                </a:lnTo>
                <a:lnTo>
                  <a:pt x="1203" y="1004"/>
                </a:lnTo>
                <a:close/>
                <a:moveTo>
                  <a:pt x="1249" y="888"/>
                </a:moveTo>
                <a:lnTo>
                  <a:pt x="1203" y="888"/>
                </a:lnTo>
                <a:lnTo>
                  <a:pt x="1203" y="938"/>
                </a:lnTo>
                <a:lnTo>
                  <a:pt x="1249" y="938"/>
                </a:lnTo>
                <a:lnTo>
                  <a:pt x="1249" y="888"/>
                </a:lnTo>
                <a:close/>
                <a:moveTo>
                  <a:pt x="1286" y="929"/>
                </a:moveTo>
                <a:lnTo>
                  <a:pt x="1298" y="920"/>
                </a:lnTo>
                <a:cubicBezTo>
                  <a:pt x="1313" y="937"/>
                  <a:pt x="1325" y="953"/>
                  <a:pt x="1334" y="966"/>
                </a:cubicBezTo>
                <a:lnTo>
                  <a:pt x="1319" y="976"/>
                </a:lnTo>
                <a:cubicBezTo>
                  <a:pt x="1309" y="960"/>
                  <a:pt x="1298" y="945"/>
                  <a:pt x="1286" y="929"/>
                </a:cubicBezTo>
                <a:close/>
                <a:moveTo>
                  <a:pt x="1486" y="1012"/>
                </a:moveTo>
                <a:lnTo>
                  <a:pt x="1403" y="1012"/>
                </a:lnTo>
                <a:lnTo>
                  <a:pt x="1403" y="855"/>
                </a:lnTo>
                <a:lnTo>
                  <a:pt x="1423" y="855"/>
                </a:lnTo>
                <a:lnTo>
                  <a:pt x="1423" y="994"/>
                </a:lnTo>
                <a:lnTo>
                  <a:pt x="1486" y="994"/>
                </a:lnTo>
                <a:lnTo>
                  <a:pt x="1486" y="1012"/>
                </a:lnTo>
                <a:close/>
                <a:moveTo>
                  <a:pt x="1504" y="936"/>
                </a:moveTo>
                <a:cubicBezTo>
                  <a:pt x="1504" y="910"/>
                  <a:pt x="1511" y="890"/>
                  <a:pt x="1525" y="875"/>
                </a:cubicBezTo>
                <a:cubicBezTo>
                  <a:pt x="1538" y="860"/>
                  <a:pt x="1557" y="853"/>
                  <a:pt x="1581" y="853"/>
                </a:cubicBezTo>
                <a:cubicBezTo>
                  <a:pt x="1602" y="853"/>
                  <a:pt x="1620" y="860"/>
                  <a:pt x="1633" y="875"/>
                </a:cubicBezTo>
                <a:cubicBezTo>
                  <a:pt x="1647" y="889"/>
                  <a:pt x="1653" y="908"/>
                  <a:pt x="1653" y="932"/>
                </a:cubicBezTo>
                <a:cubicBezTo>
                  <a:pt x="1653" y="957"/>
                  <a:pt x="1646" y="978"/>
                  <a:pt x="1633" y="993"/>
                </a:cubicBezTo>
                <a:cubicBezTo>
                  <a:pt x="1619" y="1007"/>
                  <a:pt x="1601" y="1015"/>
                  <a:pt x="1578" y="1015"/>
                </a:cubicBezTo>
                <a:cubicBezTo>
                  <a:pt x="1556" y="1015"/>
                  <a:pt x="1538" y="1008"/>
                  <a:pt x="1524" y="993"/>
                </a:cubicBezTo>
                <a:cubicBezTo>
                  <a:pt x="1511" y="978"/>
                  <a:pt x="1504" y="959"/>
                  <a:pt x="1504" y="936"/>
                </a:cubicBezTo>
                <a:close/>
                <a:moveTo>
                  <a:pt x="1525" y="934"/>
                </a:moveTo>
                <a:cubicBezTo>
                  <a:pt x="1525" y="953"/>
                  <a:pt x="1530" y="968"/>
                  <a:pt x="1540" y="980"/>
                </a:cubicBezTo>
                <a:cubicBezTo>
                  <a:pt x="1550" y="991"/>
                  <a:pt x="1562" y="997"/>
                  <a:pt x="1578" y="997"/>
                </a:cubicBezTo>
                <a:cubicBezTo>
                  <a:pt x="1595" y="997"/>
                  <a:pt x="1608" y="991"/>
                  <a:pt x="1618" y="980"/>
                </a:cubicBezTo>
                <a:cubicBezTo>
                  <a:pt x="1627" y="969"/>
                  <a:pt x="1632" y="954"/>
                  <a:pt x="1632" y="934"/>
                </a:cubicBezTo>
                <a:cubicBezTo>
                  <a:pt x="1632" y="914"/>
                  <a:pt x="1627" y="898"/>
                  <a:pt x="1618" y="887"/>
                </a:cubicBezTo>
                <a:cubicBezTo>
                  <a:pt x="1608" y="876"/>
                  <a:pt x="1596" y="871"/>
                  <a:pt x="1579" y="871"/>
                </a:cubicBezTo>
                <a:cubicBezTo>
                  <a:pt x="1563" y="871"/>
                  <a:pt x="1550" y="877"/>
                  <a:pt x="1540" y="888"/>
                </a:cubicBezTo>
                <a:cubicBezTo>
                  <a:pt x="1530" y="900"/>
                  <a:pt x="1525" y="915"/>
                  <a:pt x="1525" y="934"/>
                </a:cubicBezTo>
                <a:close/>
                <a:moveTo>
                  <a:pt x="1815" y="1002"/>
                </a:moveTo>
                <a:cubicBezTo>
                  <a:pt x="1799" y="1010"/>
                  <a:pt x="1781" y="1015"/>
                  <a:pt x="1761" y="1015"/>
                </a:cubicBezTo>
                <a:cubicBezTo>
                  <a:pt x="1739" y="1015"/>
                  <a:pt x="1720" y="1008"/>
                  <a:pt x="1707" y="993"/>
                </a:cubicBezTo>
                <a:cubicBezTo>
                  <a:pt x="1693" y="979"/>
                  <a:pt x="1686" y="960"/>
                  <a:pt x="1686" y="936"/>
                </a:cubicBezTo>
                <a:cubicBezTo>
                  <a:pt x="1686" y="912"/>
                  <a:pt x="1693" y="892"/>
                  <a:pt x="1709" y="876"/>
                </a:cubicBezTo>
                <a:cubicBezTo>
                  <a:pt x="1724" y="860"/>
                  <a:pt x="1744" y="853"/>
                  <a:pt x="1768" y="853"/>
                </a:cubicBezTo>
                <a:cubicBezTo>
                  <a:pt x="1785" y="853"/>
                  <a:pt x="1799" y="855"/>
                  <a:pt x="1811" y="861"/>
                </a:cubicBezTo>
                <a:lnTo>
                  <a:pt x="1811" y="883"/>
                </a:lnTo>
                <a:cubicBezTo>
                  <a:pt x="1798" y="875"/>
                  <a:pt x="1783" y="871"/>
                  <a:pt x="1766" y="871"/>
                </a:cubicBezTo>
                <a:cubicBezTo>
                  <a:pt x="1749" y="871"/>
                  <a:pt x="1735" y="877"/>
                  <a:pt x="1724" y="888"/>
                </a:cubicBezTo>
                <a:cubicBezTo>
                  <a:pt x="1713" y="900"/>
                  <a:pt x="1707" y="915"/>
                  <a:pt x="1707" y="935"/>
                </a:cubicBezTo>
                <a:cubicBezTo>
                  <a:pt x="1707" y="954"/>
                  <a:pt x="1712" y="970"/>
                  <a:pt x="1722" y="980"/>
                </a:cubicBezTo>
                <a:cubicBezTo>
                  <a:pt x="1733" y="991"/>
                  <a:pt x="1746" y="997"/>
                  <a:pt x="1764" y="997"/>
                </a:cubicBezTo>
                <a:cubicBezTo>
                  <a:pt x="1776" y="997"/>
                  <a:pt x="1786" y="995"/>
                  <a:pt x="1794" y="990"/>
                </a:cubicBezTo>
                <a:lnTo>
                  <a:pt x="1794" y="948"/>
                </a:lnTo>
                <a:lnTo>
                  <a:pt x="1760" y="948"/>
                </a:lnTo>
                <a:lnTo>
                  <a:pt x="1760" y="930"/>
                </a:lnTo>
                <a:lnTo>
                  <a:pt x="1815" y="930"/>
                </a:lnTo>
                <a:lnTo>
                  <a:pt x="1815" y="1002"/>
                </a:lnTo>
                <a:close/>
                <a:moveTo>
                  <a:pt x="1853" y="936"/>
                </a:moveTo>
                <a:cubicBezTo>
                  <a:pt x="1853" y="910"/>
                  <a:pt x="1859" y="890"/>
                  <a:pt x="1873" y="875"/>
                </a:cubicBezTo>
                <a:cubicBezTo>
                  <a:pt x="1887" y="860"/>
                  <a:pt x="1905" y="853"/>
                  <a:pt x="1929" y="853"/>
                </a:cubicBezTo>
                <a:cubicBezTo>
                  <a:pt x="1951" y="853"/>
                  <a:pt x="1968" y="860"/>
                  <a:pt x="1982" y="875"/>
                </a:cubicBezTo>
                <a:cubicBezTo>
                  <a:pt x="1995" y="889"/>
                  <a:pt x="2002" y="908"/>
                  <a:pt x="2002" y="932"/>
                </a:cubicBezTo>
                <a:cubicBezTo>
                  <a:pt x="2002" y="957"/>
                  <a:pt x="1995" y="978"/>
                  <a:pt x="1981" y="993"/>
                </a:cubicBezTo>
                <a:cubicBezTo>
                  <a:pt x="1967" y="1007"/>
                  <a:pt x="1949" y="1015"/>
                  <a:pt x="1926" y="1015"/>
                </a:cubicBezTo>
                <a:cubicBezTo>
                  <a:pt x="1904" y="1015"/>
                  <a:pt x="1886" y="1008"/>
                  <a:pt x="1873" y="993"/>
                </a:cubicBezTo>
                <a:cubicBezTo>
                  <a:pt x="1859" y="978"/>
                  <a:pt x="1853" y="959"/>
                  <a:pt x="1853" y="936"/>
                </a:cubicBezTo>
                <a:close/>
                <a:moveTo>
                  <a:pt x="1874" y="934"/>
                </a:moveTo>
                <a:cubicBezTo>
                  <a:pt x="1874" y="953"/>
                  <a:pt x="1879" y="968"/>
                  <a:pt x="1888" y="980"/>
                </a:cubicBezTo>
                <a:cubicBezTo>
                  <a:pt x="1898" y="991"/>
                  <a:pt x="1911" y="997"/>
                  <a:pt x="1926" y="997"/>
                </a:cubicBezTo>
                <a:cubicBezTo>
                  <a:pt x="1943" y="997"/>
                  <a:pt x="1956" y="991"/>
                  <a:pt x="1966" y="980"/>
                </a:cubicBezTo>
                <a:cubicBezTo>
                  <a:pt x="1975" y="969"/>
                  <a:pt x="1980" y="954"/>
                  <a:pt x="1980" y="934"/>
                </a:cubicBezTo>
                <a:cubicBezTo>
                  <a:pt x="1980" y="914"/>
                  <a:pt x="1976" y="898"/>
                  <a:pt x="1966" y="887"/>
                </a:cubicBezTo>
                <a:cubicBezTo>
                  <a:pt x="1957" y="876"/>
                  <a:pt x="1944" y="871"/>
                  <a:pt x="1928" y="871"/>
                </a:cubicBezTo>
                <a:cubicBezTo>
                  <a:pt x="1912" y="871"/>
                  <a:pt x="1899" y="877"/>
                  <a:pt x="1889" y="888"/>
                </a:cubicBezTo>
                <a:cubicBezTo>
                  <a:pt x="1879" y="900"/>
                  <a:pt x="1874" y="915"/>
                  <a:pt x="1874" y="934"/>
                </a:cubicBezTo>
                <a:close/>
                <a:moveTo>
                  <a:pt x="276" y="257"/>
                </a:moveTo>
                <a:lnTo>
                  <a:pt x="276" y="601"/>
                </a:lnTo>
                <a:lnTo>
                  <a:pt x="444" y="601"/>
                </a:lnTo>
                <a:lnTo>
                  <a:pt x="444" y="639"/>
                </a:lnTo>
                <a:lnTo>
                  <a:pt x="158" y="639"/>
                </a:lnTo>
                <a:lnTo>
                  <a:pt x="158" y="257"/>
                </a:lnTo>
                <a:lnTo>
                  <a:pt x="276" y="257"/>
                </a:lnTo>
                <a:close/>
                <a:moveTo>
                  <a:pt x="786" y="74"/>
                </a:moveTo>
                <a:cubicBezTo>
                  <a:pt x="905" y="74"/>
                  <a:pt x="964" y="140"/>
                  <a:pt x="964" y="271"/>
                </a:cubicBezTo>
                <a:cubicBezTo>
                  <a:pt x="964" y="403"/>
                  <a:pt x="904" y="469"/>
                  <a:pt x="782" y="469"/>
                </a:cubicBezTo>
                <a:cubicBezTo>
                  <a:pt x="661" y="469"/>
                  <a:pt x="600" y="401"/>
                  <a:pt x="600" y="267"/>
                </a:cubicBezTo>
                <a:cubicBezTo>
                  <a:pt x="600" y="138"/>
                  <a:pt x="662" y="74"/>
                  <a:pt x="786" y="74"/>
                </a:cubicBezTo>
                <a:close/>
                <a:moveTo>
                  <a:pt x="782" y="104"/>
                </a:moveTo>
                <a:cubicBezTo>
                  <a:pt x="760" y="104"/>
                  <a:pt x="745" y="116"/>
                  <a:pt x="737" y="139"/>
                </a:cubicBezTo>
                <a:cubicBezTo>
                  <a:pt x="729" y="162"/>
                  <a:pt x="725" y="206"/>
                  <a:pt x="725" y="271"/>
                </a:cubicBezTo>
                <a:cubicBezTo>
                  <a:pt x="725" y="337"/>
                  <a:pt x="729" y="381"/>
                  <a:pt x="737" y="404"/>
                </a:cubicBezTo>
                <a:cubicBezTo>
                  <a:pt x="745" y="427"/>
                  <a:pt x="760" y="438"/>
                  <a:pt x="782" y="438"/>
                </a:cubicBezTo>
                <a:cubicBezTo>
                  <a:pt x="805" y="438"/>
                  <a:pt x="820" y="427"/>
                  <a:pt x="828" y="404"/>
                </a:cubicBezTo>
                <a:cubicBezTo>
                  <a:pt x="836" y="381"/>
                  <a:pt x="840" y="337"/>
                  <a:pt x="840" y="271"/>
                </a:cubicBezTo>
                <a:cubicBezTo>
                  <a:pt x="840" y="206"/>
                  <a:pt x="836" y="162"/>
                  <a:pt x="828" y="139"/>
                </a:cubicBezTo>
                <a:cubicBezTo>
                  <a:pt x="820" y="116"/>
                  <a:pt x="805" y="104"/>
                  <a:pt x="782" y="104"/>
                </a:cubicBezTo>
                <a:close/>
                <a:moveTo>
                  <a:pt x="1256" y="439"/>
                </a:moveTo>
                <a:lnTo>
                  <a:pt x="1425" y="439"/>
                </a:lnTo>
                <a:lnTo>
                  <a:pt x="1425" y="645"/>
                </a:lnTo>
                <a:lnTo>
                  <a:pt x="1387" y="645"/>
                </a:lnTo>
                <a:lnTo>
                  <a:pt x="1374" y="619"/>
                </a:lnTo>
                <a:cubicBezTo>
                  <a:pt x="1341" y="641"/>
                  <a:pt x="1306" y="652"/>
                  <a:pt x="1270" y="652"/>
                </a:cubicBezTo>
                <a:cubicBezTo>
                  <a:pt x="1209" y="652"/>
                  <a:pt x="1162" y="635"/>
                  <a:pt x="1128" y="601"/>
                </a:cubicBezTo>
                <a:cubicBezTo>
                  <a:pt x="1095" y="567"/>
                  <a:pt x="1078" y="519"/>
                  <a:pt x="1078" y="458"/>
                </a:cubicBezTo>
                <a:cubicBezTo>
                  <a:pt x="1078" y="398"/>
                  <a:pt x="1096" y="350"/>
                  <a:pt x="1131" y="313"/>
                </a:cubicBezTo>
                <a:cubicBezTo>
                  <a:pt x="1167" y="276"/>
                  <a:pt x="1213" y="257"/>
                  <a:pt x="1271" y="257"/>
                </a:cubicBezTo>
                <a:cubicBezTo>
                  <a:pt x="1346" y="257"/>
                  <a:pt x="1392" y="293"/>
                  <a:pt x="1409" y="365"/>
                </a:cubicBezTo>
                <a:lnTo>
                  <a:pt x="1353" y="389"/>
                </a:lnTo>
                <a:lnTo>
                  <a:pt x="1353" y="380"/>
                </a:lnTo>
                <a:lnTo>
                  <a:pt x="1352" y="359"/>
                </a:lnTo>
                <a:cubicBezTo>
                  <a:pt x="1348" y="314"/>
                  <a:pt x="1326" y="291"/>
                  <a:pt x="1285" y="291"/>
                </a:cubicBezTo>
                <a:cubicBezTo>
                  <a:pt x="1255" y="291"/>
                  <a:pt x="1234" y="303"/>
                  <a:pt x="1223" y="327"/>
                </a:cubicBezTo>
                <a:cubicBezTo>
                  <a:pt x="1212" y="351"/>
                  <a:pt x="1207" y="396"/>
                  <a:pt x="1207" y="461"/>
                </a:cubicBezTo>
                <a:cubicBezTo>
                  <a:pt x="1207" y="521"/>
                  <a:pt x="1211" y="563"/>
                  <a:pt x="1220" y="585"/>
                </a:cubicBezTo>
                <a:cubicBezTo>
                  <a:pt x="1229" y="606"/>
                  <a:pt x="1246" y="617"/>
                  <a:pt x="1271" y="617"/>
                </a:cubicBezTo>
                <a:cubicBezTo>
                  <a:pt x="1301" y="617"/>
                  <a:pt x="1316" y="602"/>
                  <a:pt x="1316" y="571"/>
                </a:cubicBezTo>
                <a:lnTo>
                  <a:pt x="1316" y="478"/>
                </a:lnTo>
                <a:lnTo>
                  <a:pt x="1256" y="478"/>
                </a:lnTo>
                <a:lnTo>
                  <a:pt x="1256" y="439"/>
                </a:lnTo>
                <a:close/>
                <a:moveTo>
                  <a:pt x="1775" y="79"/>
                </a:moveTo>
                <a:cubicBezTo>
                  <a:pt x="1894" y="79"/>
                  <a:pt x="1954" y="145"/>
                  <a:pt x="1954" y="276"/>
                </a:cubicBezTo>
                <a:cubicBezTo>
                  <a:pt x="1954" y="408"/>
                  <a:pt x="1893" y="474"/>
                  <a:pt x="1772" y="474"/>
                </a:cubicBezTo>
                <a:cubicBezTo>
                  <a:pt x="1651" y="474"/>
                  <a:pt x="1590" y="406"/>
                  <a:pt x="1590" y="272"/>
                </a:cubicBezTo>
                <a:cubicBezTo>
                  <a:pt x="1590" y="143"/>
                  <a:pt x="1652" y="79"/>
                  <a:pt x="1775" y="79"/>
                </a:cubicBezTo>
                <a:close/>
                <a:moveTo>
                  <a:pt x="1772" y="109"/>
                </a:moveTo>
                <a:cubicBezTo>
                  <a:pt x="1750" y="109"/>
                  <a:pt x="1734" y="121"/>
                  <a:pt x="1726" y="144"/>
                </a:cubicBezTo>
                <a:cubicBezTo>
                  <a:pt x="1719" y="167"/>
                  <a:pt x="1715" y="211"/>
                  <a:pt x="1715" y="276"/>
                </a:cubicBezTo>
                <a:cubicBezTo>
                  <a:pt x="1715" y="342"/>
                  <a:pt x="1719" y="386"/>
                  <a:pt x="1726" y="409"/>
                </a:cubicBezTo>
                <a:cubicBezTo>
                  <a:pt x="1734" y="432"/>
                  <a:pt x="1750" y="443"/>
                  <a:pt x="1772" y="443"/>
                </a:cubicBezTo>
                <a:cubicBezTo>
                  <a:pt x="1794" y="443"/>
                  <a:pt x="1810" y="432"/>
                  <a:pt x="1818" y="409"/>
                </a:cubicBezTo>
                <a:cubicBezTo>
                  <a:pt x="1825" y="386"/>
                  <a:pt x="1829" y="342"/>
                  <a:pt x="1829" y="276"/>
                </a:cubicBezTo>
                <a:cubicBezTo>
                  <a:pt x="1829" y="211"/>
                  <a:pt x="1825" y="167"/>
                  <a:pt x="1818" y="144"/>
                </a:cubicBezTo>
                <a:cubicBezTo>
                  <a:pt x="1810" y="121"/>
                  <a:pt x="1794" y="109"/>
                  <a:pt x="1772" y="109"/>
                </a:cubicBezTo>
                <a:close/>
                <a:moveTo>
                  <a:pt x="474" y="0"/>
                </a:moveTo>
                <a:lnTo>
                  <a:pt x="1067" y="0"/>
                </a:lnTo>
                <a:lnTo>
                  <a:pt x="1067" y="593"/>
                </a:lnTo>
                <a:lnTo>
                  <a:pt x="601" y="593"/>
                </a:lnTo>
                <a:lnTo>
                  <a:pt x="601" y="547"/>
                </a:lnTo>
                <a:lnTo>
                  <a:pt x="1021" y="547"/>
                </a:lnTo>
                <a:lnTo>
                  <a:pt x="1021" y="46"/>
                </a:lnTo>
                <a:lnTo>
                  <a:pt x="520" y="46"/>
                </a:lnTo>
                <a:lnTo>
                  <a:pt x="520" y="147"/>
                </a:lnTo>
                <a:lnTo>
                  <a:pt x="474" y="147"/>
                </a:lnTo>
                <a:lnTo>
                  <a:pt x="474" y="0"/>
                </a:lnTo>
                <a:close/>
                <a:moveTo>
                  <a:pt x="0" y="155"/>
                </a:moveTo>
                <a:lnTo>
                  <a:pt x="593" y="155"/>
                </a:lnTo>
                <a:lnTo>
                  <a:pt x="593" y="747"/>
                </a:lnTo>
                <a:lnTo>
                  <a:pt x="0" y="747"/>
                </a:lnTo>
                <a:lnTo>
                  <a:pt x="0" y="155"/>
                </a:lnTo>
                <a:close/>
                <a:moveTo>
                  <a:pt x="46" y="201"/>
                </a:moveTo>
                <a:lnTo>
                  <a:pt x="547" y="201"/>
                </a:lnTo>
                <a:lnTo>
                  <a:pt x="547" y="701"/>
                </a:lnTo>
                <a:lnTo>
                  <a:pt x="46" y="701"/>
                </a:lnTo>
                <a:lnTo>
                  <a:pt x="46" y="201"/>
                </a:lnTo>
                <a:close/>
                <a:moveTo>
                  <a:pt x="1077" y="155"/>
                </a:moveTo>
                <a:lnTo>
                  <a:pt x="1554" y="155"/>
                </a:lnTo>
                <a:lnTo>
                  <a:pt x="1554" y="747"/>
                </a:lnTo>
                <a:lnTo>
                  <a:pt x="961" y="747"/>
                </a:lnTo>
                <a:lnTo>
                  <a:pt x="961" y="603"/>
                </a:lnTo>
                <a:lnTo>
                  <a:pt x="1007" y="603"/>
                </a:lnTo>
                <a:lnTo>
                  <a:pt x="1007" y="701"/>
                </a:lnTo>
                <a:lnTo>
                  <a:pt x="1508" y="701"/>
                </a:lnTo>
                <a:lnTo>
                  <a:pt x="1508" y="201"/>
                </a:lnTo>
                <a:lnTo>
                  <a:pt x="1077" y="201"/>
                </a:lnTo>
                <a:lnTo>
                  <a:pt x="1077" y="155"/>
                </a:lnTo>
                <a:close/>
              </a:path>
            </a:pathLst>
          </a:custGeom>
          <a:solidFill>
            <a:schemeClr val="bg1"/>
          </a:solidFill>
          <a:ln>
            <a:noFill/>
          </a:ln>
        </p:spPr>
        <p:txBody>
          <a:bodyPr/>
          <a:lstStyle/>
          <a:p>
            <a:endParaRPr lang="zh-CN" altLang="en-US"/>
          </a:p>
        </p:txBody>
      </p:sp>
    </p:spTree>
    <p:extLst>
      <p:ext uri="{BB962C8B-B14F-4D97-AF65-F5344CB8AC3E}">
        <p14:creationId xmlns:p14="http://schemas.microsoft.com/office/powerpoint/2010/main" val="848646327"/>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9"/>
                                        </p:tgtEl>
                                      </p:cBhvr>
                                    </p:cmd>
                                  </p:childTnLst>
                                </p:cTn>
                              </p:par>
                            </p:childTnLst>
                          </p:cTn>
                        </p:par>
                      </p:childTnLst>
                    </p:cTn>
                  </p:par>
                  <p:par>
                    <p:cTn id="7" fill="hold">
                      <p:stCondLst>
                        <p:cond delay="indefinite"/>
                      </p:stCondLst>
                      <p:childTnLst>
                        <p:par>
                          <p:cTn id="8" fill="hold">
                            <p:stCondLst>
                              <p:cond delay="0"/>
                            </p:stCondLst>
                            <p:childTnLst>
                              <p:par>
                                <p:cTn id="9" presetID="14" presetClass="entr" presetSubtype="10" fill="hold" grpId="0" nodeType="click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randombar(horizontal)">
                                      <p:cBhvr>
                                        <p:cTn id="11" dur="500"/>
                                        <p:tgtEl>
                                          <p:spTgt spid="21"/>
                                        </p:tgtEl>
                                      </p:cBhvr>
                                    </p:animEffect>
                                  </p:childTnLst>
                                </p:cTn>
                              </p:par>
                            </p:childTnLst>
                          </p:cTn>
                        </p:par>
                        <p:par>
                          <p:cTn id="12" fill="hold">
                            <p:stCondLst>
                              <p:cond delay="5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
                                        </p:tgtEl>
                                        <p:attrNameLst>
                                          <p:attrName>ppt_y</p:attrName>
                                        </p:attrNameLst>
                                      </p:cBhvr>
                                      <p:tavLst>
                                        <p:tav tm="0">
                                          <p:val>
                                            <p:strVal val="#ppt_y"/>
                                          </p:val>
                                        </p:tav>
                                        <p:tav tm="100000">
                                          <p:val>
                                            <p:strVal val="#ppt_y"/>
                                          </p:val>
                                        </p:tav>
                                      </p:tavLst>
                                    </p:anim>
                                    <p:anim calcmode="lin" valueType="num">
                                      <p:cBhvr>
                                        <p:cTn id="17" dur="500" fill="hold"/>
                                        <p:tgtEl>
                                          <p:spTgt spid="1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
                                        </p:tgtEl>
                                      </p:cBhvr>
                                    </p:animEffect>
                                  </p:childTnLst>
                                </p:cTn>
                              </p:par>
                            </p:childTnLst>
                          </p:cTn>
                        </p:par>
                        <p:par>
                          <p:cTn id="20" fill="hold">
                            <p:stCondLst>
                              <p:cond delay="1550"/>
                            </p:stCondLst>
                            <p:childTnLst>
                              <p:par>
                                <p:cTn id="21" presetID="26" presetClass="emph" presetSubtype="0" fill="hold" grpId="1" nodeType="afterEffect">
                                  <p:stCondLst>
                                    <p:cond delay="0"/>
                                  </p:stCondLst>
                                  <p:iterate type="lt">
                                    <p:tmPct val="0"/>
                                  </p:iterate>
                                  <p:childTnLst>
                                    <p:animEffect transition="out" filter="fade">
                                      <p:cBhvr>
                                        <p:cTn id="22" dur="500" tmFilter="0, 0; .2, .5; .8, .5; 1, 0"/>
                                        <p:tgtEl>
                                          <p:spTgt spid="10"/>
                                        </p:tgtEl>
                                      </p:cBhvr>
                                    </p:animEffect>
                                    <p:animScale>
                                      <p:cBhvr>
                                        <p:cTn id="23" dur="250" autoRev="1" fill="hold"/>
                                        <p:tgtEl>
                                          <p:spTgt spid="10"/>
                                        </p:tgtEl>
                                      </p:cBhvr>
                                      <p:by x="105000" y="105000"/>
                                    </p:animScale>
                                  </p:childTnLst>
                                </p:cTn>
                              </p:par>
                            </p:childTnLst>
                          </p:cTn>
                        </p:par>
                        <p:par>
                          <p:cTn id="24" fill="hold">
                            <p:stCondLst>
                              <p:cond delay="2050"/>
                            </p:stCondLst>
                            <p:childTnLst>
                              <p:par>
                                <p:cTn id="25" presetID="42" presetClass="entr" presetSubtype="0" fill="hold" grpId="0"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000"/>
                                        <p:tgtEl>
                                          <p:spTgt spid="2"/>
                                        </p:tgtEl>
                                      </p:cBhvr>
                                    </p:animEffect>
                                    <p:anim calcmode="lin" valueType="num">
                                      <p:cBhvr>
                                        <p:cTn id="28" dur="1000" fill="hold"/>
                                        <p:tgtEl>
                                          <p:spTgt spid="2"/>
                                        </p:tgtEl>
                                        <p:attrNameLst>
                                          <p:attrName>ppt_x</p:attrName>
                                        </p:attrNameLst>
                                      </p:cBhvr>
                                      <p:tavLst>
                                        <p:tav tm="0">
                                          <p:val>
                                            <p:strVal val="#ppt_x"/>
                                          </p:val>
                                        </p:tav>
                                        <p:tav tm="100000">
                                          <p:val>
                                            <p:strVal val="#ppt_x"/>
                                          </p:val>
                                        </p:tav>
                                      </p:tavLst>
                                    </p:anim>
                                    <p:anim calcmode="lin" valueType="num">
                                      <p:cBhvr>
                                        <p:cTn id="29" dur="1000" fill="hold"/>
                                        <p:tgtEl>
                                          <p:spTgt spid="2"/>
                                        </p:tgtEl>
                                        <p:attrNameLst>
                                          <p:attrName>ppt_y</p:attrName>
                                        </p:attrNameLst>
                                      </p:cBhvr>
                                      <p:tavLst>
                                        <p:tav tm="0">
                                          <p:val>
                                            <p:strVal val="#ppt_y+.1"/>
                                          </p:val>
                                        </p:tav>
                                        <p:tav tm="100000">
                                          <p:val>
                                            <p:strVal val="#ppt_y"/>
                                          </p:val>
                                        </p:tav>
                                      </p:tavLst>
                                    </p:anim>
                                  </p:childTnLst>
                                </p:cTn>
                              </p:par>
                            </p:childTnLst>
                          </p:cTn>
                        </p:par>
                        <p:par>
                          <p:cTn id="30" fill="hold">
                            <p:stCondLst>
                              <p:cond delay="3050"/>
                            </p:stCondLst>
                            <p:childTnLst>
                              <p:par>
                                <p:cTn id="31" presetID="22" presetClass="entr" presetSubtype="8" fill="hold" grpId="0" nodeType="after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wipe(left)">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nodeType="click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barn(inVertical)">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1+#ppt_w/2"/>
                                          </p:val>
                                        </p:tav>
                                        <p:tav tm="100000">
                                          <p:val>
                                            <p:strVal val="#ppt_x"/>
                                          </p:val>
                                        </p:tav>
                                      </p:tavLst>
                                    </p:anim>
                                    <p:anim calcmode="lin" valueType="num">
                                      <p:cBhvr additive="base">
                                        <p:cTn id="44"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45" repeatCount="indefinite" fill="hold" display="0">
                  <p:stCondLst>
                    <p:cond delay="indefinite"/>
                  </p:stCondLst>
                  <p:endCondLst>
                    <p:cond evt="onStopAudio" delay="0">
                      <p:tgtEl>
                        <p:sldTgt/>
                      </p:tgtEl>
                    </p:cond>
                  </p:endCondLst>
                </p:cTn>
                <p:tgtEl>
                  <p:spTgt spid="9"/>
                </p:tgtEl>
              </p:cMediaNode>
            </p:audio>
          </p:childTnLst>
        </p:cTn>
      </p:par>
    </p:tnLst>
    <p:bldLst>
      <p:bldP spid="10" grpId="0"/>
      <p:bldP spid="10" grpId="1"/>
      <p:bldP spid="2" grpId="0"/>
      <p:bldP spid="20" grpId="0"/>
      <p:bldP spid="2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图片 25">
            <a:extLst>
              <a:ext uri="{FF2B5EF4-FFF2-40B4-BE49-F238E27FC236}">
                <a16:creationId xmlns:a16="http://schemas.microsoft.com/office/drawing/2014/main" xmlns="" id="{9E183678-D585-485F-A2F9-5DA39B5451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95081" y="0"/>
            <a:ext cx="7196919" cy="6858000"/>
          </a:xfrm>
          <a:prstGeom prst="rect">
            <a:avLst/>
          </a:prstGeom>
        </p:spPr>
      </p:pic>
      <p:sp>
        <p:nvSpPr>
          <p:cNvPr id="3" name="直接连接符 4"/>
          <p:cNvSpPr>
            <a:spLocks noChangeShapeType="1"/>
          </p:cNvSpPr>
          <p:nvPr/>
        </p:nvSpPr>
        <p:spPr bwMode="auto">
          <a:xfrm flipV="1">
            <a:off x="-752644" y="-409230"/>
            <a:ext cx="1946156" cy="2394409"/>
          </a:xfrm>
          <a:prstGeom prst="line">
            <a:avLst/>
          </a:prstGeom>
          <a:noFill/>
          <a:ln w="19050">
            <a:solidFill>
              <a:srgbClr val="238492"/>
            </a:solidFill>
            <a:bevel/>
          </a:ln>
          <a:extLst>
            <a:ext uri="{909E8E84-426E-40DD-AFC4-6F175D3DCCD1}">
              <a14:hiddenFill xmlns:a14="http://schemas.microsoft.com/office/drawing/2010/main">
                <a:noFill/>
              </a14:hiddenFill>
            </a:ext>
          </a:extLst>
        </p:spPr>
        <p:txBody>
          <a:bodyPr lIns="121612" tIns="60806" rIns="121612" bIns="60806"/>
          <a:lstStyle/>
          <a:p>
            <a:pPr defTabSz="1216025" fontAlgn="base">
              <a:spcBef>
                <a:spcPct val="0"/>
              </a:spcBef>
              <a:spcAft>
                <a:spcPct val="0"/>
              </a:spcAft>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 name="TextBox 14"/>
          <p:cNvSpPr>
            <a:spLocks noChangeArrowheads="1"/>
          </p:cNvSpPr>
          <p:nvPr/>
        </p:nvSpPr>
        <p:spPr bwMode="auto">
          <a:xfrm>
            <a:off x="786517" y="944889"/>
            <a:ext cx="3359148" cy="778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612" tIns="60806" rIns="121612" bIns="60806">
            <a:spAutoFit/>
          </a:bodyPr>
          <a:lstStyle/>
          <a:p>
            <a:pPr defTabSz="1216025" fontAlgn="base">
              <a:spcBef>
                <a:spcPct val="0"/>
              </a:spcBef>
              <a:spcAft>
                <a:spcPct val="0"/>
              </a:spcAft>
            </a:pPr>
            <a:r>
              <a:rPr lang="en-US" altLang="zh-CN" sz="4300" dirty="0">
                <a:solidFill>
                  <a:srgbClr val="2F5B50"/>
                </a:solidFill>
                <a:latin typeface="迷你简菱心" panose="02010609000101010101" pitchFamily="49" charset="-122"/>
                <a:ea typeface="迷你简菱心" panose="02010609000101010101" pitchFamily="49" charset="-122"/>
                <a:sym typeface="Calibri" panose="020F0502020204030204" pitchFamily="34" charset="0"/>
              </a:rPr>
              <a:t>About Me</a:t>
            </a:r>
            <a:endParaRPr lang="zh-CN" altLang="en-US" sz="4300" dirty="0">
              <a:solidFill>
                <a:srgbClr val="2F5B50"/>
              </a:solidFill>
              <a:latin typeface="迷你简菱心" panose="02010609000101010101" pitchFamily="49" charset="-122"/>
              <a:ea typeface="迷你简菱心" panose="02010609000101010101" pitchFamily="49" charset="-122"/>
              <a:sym typeface="宋体" panose="02010600030101010101" pitchFamily="2" charset="-122"/>
            </a:endParaRPr>
          </a:p>
        </p:txBody>
      </p:sp>
      <p:sp>
        <p:nvSpPr>
          <p:cNvPr id="8" name="TextBox 19"/>
          <p:cNvSpPr>
            <a:spLocks noChangeArrowheads="1"/>
          </p:cNvSpPr>
          <p:nvPr/>
        </p:nvSpPr>
        <p:spPr bwMode="auto">
          <a:xfrm>
            <a:off x="5240581" y="4486341"/>
            <a:ext cx="1346200" cy="45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612" tIns="60806" rIns="121612" bIns="60806">
            <a:spAutoFit/>
          </a:bodyPr>
          <a:lstStyle/>
          <a:p>
            <a:pPr defTabSz="1216025" fontAlgn="base">
              <a:spcBef>
                <a:spcPct val="0"/>
              </a:spcBef>
              <a:spcAft>
                <a:spcPct val="0"/>
              </a:spcAft>
            </a:pPr>
            <a:r>
              <a:rPr lang="zh-CN" altLang="en-US" sz="2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自我评价：</a:t>
            </a:r>
          </a:p>
        </p:txBody>
      </p:sp>
      <p:sp>
        <p:nvSpPr>
          <p:cNvPr id="9" name="TextBox 20"/>
          <p:cNvSpPr>
            <a:spLocks noChangeArrowheads="1"/>
          </p:cNvSpPr>
          <p:nvPr/>
        </p:nvSpPr>
        <p:spPr bwMode="auto">
          <a:xfrm>
            <a:off x="5441579" y="5004600"/>
            <a:ext cx="6192400" cy="1230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612" tIns="60806" rIns="121612" bIns="60806">
            <a:spAutoFit/>
          </a:bodyPr>
          <a:lstStyle/>
          <a:p>
            <a:r>
              <a:rPr lang="zh-CN" altLang="en-US" dirty="0">
                <a:solidFill>
                  <a:schemeClr val="bg1"/>
                </a:solidFill>
                <a:latin typeface="微软雅黑" panose="020B0503020204020204" pitchFamily="34" charset="-122"/>
                <a:ea typeface="微软雅黑" panose="020B0503020204020204" pitchFamily="34" charset="-122"/>
                <a:sym typeface="微软雅黑 Light" panose="020B0502040204020203" pitchFamily="34" charset="-122"/>
              </a:rPr>
              <a:t>愿意乐观开朗散播正能量，却永远从骨子里透出抑郁；愿意雷厉风行，却永远优柔寡断；愿意领导有方、运筹帷幄，却永远亲力亲为，分身乏术。唯一坚贞不渝的，是对于自由和自主的那份渴望！</a:t>
            </a:r>
          </a:p>
        </p:txBody>
      </p:sp>
      <p:sp>
        <p:nvSpPr>
          <p:cNvPr id="12" name="矩形 11"/>
          <p:cNvSpPr/>
          <p:nvPr/>
        </p:nvSpPr>
        <p:spPr>
          <a:xfrm>
            <a:off x="6096007" y="1488771"/>
            <a:ext cx="2574472"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13" name="TextBox 32"/>
          <p:cNvSpPr txBox="1"/>
          <p:nvPr/>
        </p:nvSpPr>
        <p:spPr>
          <a:xfrm>
            <a:off x="6120312" y="1608151"/>
            <a:ext cx="2417467" cy="377028"/>
          </a:xfrm>
          <a:prstGeom prst="rect">
            <a:avLst/>
          </a:prstGeom>
          <a:noFill/>
        </p:spPr>
        <p:txBody>
          <a:bodyPr wrap="square" lIns="68413" tIns="34206" rIns="68413" bIns="34206" rtlCol="0">
            <a:spAutoFit/>
          </a:bodyPr>
          <a:lstStyle/>
          <a:p>
            <a:pPr defTabSz="911225"/>
            <a:r>
              <a:rPr lang="zh-CN" altLang="en-US"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民族：汉</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6096000" y="1864700"/>
            <a:ext cx="2844576"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15" name="TextBox 34"/>
          <p:cNvSpPr txBox="1"/>
          <p:nvPr/>
        </p:nvSpPr>
        <p:spPr>
          <a:xfrm>
            <a:off x="6120312" y="2070460"/>
            <a:ext cx="3002275" cy="377028"/>
          </a:xfrm>
          <a:prstGeom prst="rect">
            <a:avLst/>
          </a:prstGeom>
          <a:noFill/>
        </p:spPr>
        <p:txBody>
          <a:bodyPr wrap="square" lIns="68413" tIns="34206" rIns="68413" bIns="34206" rtlCol="0">
            <a:spAutoFit/>
          </a:bodyPr>
          <a:lstStyle>
            <a:defPPr>
              <a:defRPr lang="zh-CN"/>
            </a:defPPr>
            <a:lvl1pPr>
              <a:defRPr sz="1465">
                <a:solidFill>
                  <a:schemeClr val="tx2">
                    <a:lumMod val="75000"/>
                  </a:schemeClr>
                </a:solidFill>
                <a:latin typeface="微软雅黑" panose="020B0503020204020204" pitchFamily="34" charset="-122"/>
                <a:ea typeface="微软雅黑" panose="020B0503020204020204" pitchFamily="34" charset="-122"/>
              </a:defRPr>
            </a:lvl1pPr>
          </a:lstStyle>
          <a:p>
            <a:pPr defTabSz="911225"/>
            <a:r>
              <a:rPr lang="zh-CN" altLang="en-US" sz="2000" dirty="0">
                <a:solidFill>
                  <a:schemeClr val="bg1"/>
                </a:solidFill>
              </a:rPr>
              <a:t>生日：</a:t>
            </a:r>
            <a:r>
              <a:rPr lang="en-US" altLang="zh-CN" sz="2000" dirty="0">
                <a:solidFill>
                  <a:schemeClr val="bg1"/>
                </a:solidFill>
              </a:rPr>
              <a:t>1991</a:t>
            </a:r>
            <a:r>
              <a:rPr lang="zh-CN" altLang="en-US" sz="2000" dirty="0">
                <a:solidFill>
                  <a:schemeClr val="bg1"/>
                </a:solidFill>
              </a:rPr>
              <a:t>年</a:t>
            </a:r>
            <a:r>
              <a:rPr lang="en-US" altLang="zh-CN" sz="2000" dirty="0">
                <a:solidFill>
                  <a:schemeClr val="bg1"/>
                </a:solidFill>
              </a:rPr>
              <a:t>1</a:t>
            </a:r>
            <a:r>
              <a:rPr lang="zh-CN" altLang="en-US" sz="2000" dirty="0">
                <a:solidFill>
                  <a:schemeClr val="bg1"/>
                </a:solidFill>
              </a:rPr>
              <a:t>月</a:t>
            </a:r>
            <a:r>
              <a:rPr lang="en-US" altLang="zh-CN" sz="2000" dirty="0">
                <a:solidFill>
                  <a:schemeClr val="bg1"/>
                </a:solidFill>
              </a:rPr>
              <a:t>18</a:t>
            </a:r>
            <a:r>
              <a:rPr lang="zh-CN" altLang="en-US" sz="2000" dirty="0">
                <a:solidFill>
                  <a:schemeClr val="bg1"/>
                </a:solidFill>
              </a:rPr>
              <a:t>日</a:t>
            </a:r>
          </a:p>
        </p:txBody>
      </p:sp>
      <p:sp>
        <p:nvSpPr>
          <p:cNvPr id="16" name="矩形 15"/>
          <p:cNvSpPr/>
          <p:nvPr/>
        </p:nvSpPr>
        <p:spPr>
          <a:xfrm>
            <a:off x="6096014" y="2284790"/>
            <a:ext cx="2844574"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17" name="TextBox 36"/>
          <p:cNvSpPr txBox="1"/>
          <p:nvPr/>
        </p:nvSpPr>
        <p:spPr>
          <a:xfrm>
            <a:off x="6120312" y="2532769"/>
            <a:ext cx="2724971" cy="377028"/>
          </a:xfrm>
          <a:prstGeom prst="rect">
            <a:avLst/>
          </a:prstGeom>
          <a:noFill/>
        </p:spPr>
        <p:txBody>
          <a:bodyPr wrap="square" lIns="68413" tIns="34206" rIns="68413" bIns="34206" rtlCol="0">
            <a:spAutoFit/>
          </a:bodyPr>
          <a:lstStyle>
            <a:defPPr>
              <a:defRPr lang="zh-CN"/>
            </a:defPPr>
            <a:lvl1pPr>
              <a:defRPr sz="1465">
                <a:solidFill>
                  <a:schemeClr val="tx2">
                    <a:lumMod val="75000"/>
                  </a:schemeClr>
                </a:solidFill>
                <a:latin typeface="微软雅黑" panose="020B0503020204020204" pitchFamily="34" charset="-122"/>
                <a:ea typeface="微软雅黑" panose="020B0503020204020204" pitchFamily="34" charset="-122"/>
              </a:defRPr>
            </a:lvl1pPr>
          </a:lstStyle>
          <a:p>
            <a:pPr defTabSz="911225"/>
            <a:r>
              <a:rPr lang="zh-CN" altLang="en-US" sz="2000" dirty="0">
                <a:solidFill>
                  <a:schemeClr val="bg1"/>
                </a:solidFill>
              </a:rPr>
              <a:t>籍贯：北京</a:t>
            </a:r>
          </a:p>
        </p:txBody>
      </p:sp>
      <p:sp>
        <p:nvSpPr>
          <p:cNvPr id="18" name="矩形 17"/>
          <p:cNvSpPr/>
          <p:nvPr/>
        </p:nvSpPr>
        <p:spPr>
          <a:xfrm>
            <a:off x="6096023" y="3121905"/>
            <a:ext cx="3166975"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19" name="TextBox 38"/>
          <p:cNvSpPr txBox="1"/>
          <p:nvPr/>
        </p:nvSpPr>
        <p:spPr>
          <a:xfrm>
            <a:off x="6120312" y="3457387"/>
            <a:ext cx="3800517" cy="377028"/>
          </a:xfrm>
          <a:prstGeom prst="rect">
            <a:avLst/>
          </a:prstGeom>
          <a:noFill/>
        </p:spPr>
        <p:txBody>
          <a:bodyPr wrap="square" lIns="68413" tIns="34206" rIns="68413" bIns="34206" rtlCol="0">
            <a:spAutoFit/>
          </a:bodyPr>
          <a:lstStyle>
            <a:defPPr>
              <a:defRPr lang="zh-CN"/>
            </a:defPPr>
            <a:lvl1pPr>
              <a:defRPr sz="1465">
                <a:solidFill>
                  <a:schemeClr val="tx2">
                    <a:lumMod val="75000"/>
                  </a:schemeClr>
                </a:solidFill>
                <a:latin typeface="微软雅黑" panose="020B0503020204020204" pitchFamily="34" charset="-122"/>
                <a:ea typeface="微软雅黑" panose="020B0503020204020204" pitchFamily="34" charset="-122"/>
              </a:defRPr>
            </a:lvl1pPr>
          </a:lstStyle>
          <a:p>
            <a:pPr defTabSz="911225"/>
            <a:r>
              <a:rPr lang="zh-CN" altLang="en-US" sz="2000" dirty="0">
                <a:solidFill>
                  <a:schemeClr val="bg1"/>
                </a:solidFill>
              </a:rPr>
              <a:t>邮箱：</a:t>
            </a:r>
            <a:r>
              <a:rPr lang="en-US" altLang="zh-CN" sz="2000" dirty="0">
                <a:solidFill>
                  <a:schemeClr val="bg1"/>
                </a:solidFill>
              </a:rPr>
              <a:t>123456789@qq.com</a:t>
            </a:r>
            <a:endParaRPr lang="zh-CN" altLang="en-US" sz="2000" dirty="0">
              <a:solidFill>
                <a:schemeClr val="bg1"/>
              </a:solidFill>
            </a:endParaRPr>
          </a:p>
        </p:txBody>
      </p:sp>
      <p:sp>
        <p:nvSpPr>
          <p:cNvPr id="20" name="矩形 19"/>
          <p:cNvSpPr/>
          <p:nvPr/>
        </p:nvSpPr>
        <p:spPr>
          <a:xfrm>
            <a:off x="6096024" y="1068677"/>
            <a:ext cx="3166975"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21" name="TextBox 40"/>
          <p:cNvSpPr txBox="1"/>
          <p:nvPr/>
        </p:nvSpPr>
        <p:spPr>
          <a:xfrm>
            <a:off x="6120312" y="1145842"/>
            <a:ext cx="2417470" cy="377028"/>
          </a:xfrm>
          <a:prstGeom prst="rect">
            <a:avLst/>
          </a:prstGeom>
          <a:noFill/>
        </p:spPr>
        <p:txBody>
          <a:bodyPr wrap="square" lIns="68413" tIns="34206" rIns="68413" bIns="34206" rtlCol="0">
            <a:spAutoFit/>
          </a:bodyPr>
          <a:lstStyle/>
          <a:p>
            <a:pPr defTabSz="911225"/>
            <a:r>
              <a:rPr lang="zh-CN" altLang="en-US"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手机：</a:t>
            </a:r>
            <a:r>
              <a:rPr lang="en-US" altLang="zh-CN"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123456789</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22" name="矩形 21"/>
          <p:cNvSpPr/>
          <p:nvPr/>
        </p:nvSpPr>
        <p:spPr>
          <a:xfrm>
            <a:off x="6111771" y="3537184"/>
            <a:ext cx="2214337" cy="3174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68413" tIns="34206" rIns="68413" bIns="34206" spcCol="0" rtlCol="0" anchor="ctr"/>
          <a:lstStyle/>
          <a:p>
            <a:pPr algn="ctr" defTabSz="911225"/>
            <a:endParaRPr lang="zh-CN" altLang="en-US" sz="3600">
              <a:solidFill>
                <a:schemeClr val="bg1"/>
              </a:solidFill>
              <a:latin typeface="微软雅黑" panose="020B0503020204020204" pitchFamily="34" charset="-122"/>
              <a:ea typeface="微软雅黑" panose="020B0503020204020204" pitchFamily="34" charset="-122"/>
            </a:endParaRPr>
          </a:p>
        </p:txBody>
      </p:sp>
      <p:sp>
        <p:nvSpPr>
          <p:cNvPr id="23" name="TextBox 42"/>
          <p:cNvSpPr txBox="1"/>
          <p:nvPr/>
        </p:nvSpPr>
        <p:spPr>
          <a:xfrm>
            <a:off x="6120312" y="3919695"/>
            <a:ext cx="2970744" cy="377028"/>
          </a:xfrm>
          <a:prstGeom prst="rect">
            <a:avLst/>
          </a:prstGeom>
          <a:noFill/>
        </p:spPr>
        <p:txBody>
          <a:bodyPr wrap="square" lIns="68413" tIns="34206" rIns="68413" bIns="34206" rtlCol="0">
            <a:spAutoFit/>
          </a:bodyPr>
          <a:lstStyle/>
          <a:p>
            <a:pPr defTabSz="911225"/>
            <a:r>
              <a:rPr lang="en-US" altLang="zh-CN"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Q Q</a:t>
            </a:r>
            <a:r>
              <a:rPr lang="zh-CN" altLang="en-US"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a:t>
            </a:r>
            <a:r>
              <a:rPr lang="en-US" altLang="zh-CN"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123456789</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24" name="TextBox 40"/>
          <p:cNvSpPr txBox="1"/>
          <p:nvPr/>
        </p:nvSpPr>
        <p:spPr>
          <a:xfrm>
            <a:off x="6120312" y="683704"/>
            <a:ext cx="2417470" cy="376857"/>
          </a:xfrm>
          <a:prstGeom prst="rect">
            <a:avLst/>
          </a:prstGeom>
          <a:noFill/>
        </p:spPr>
        <p:txBody>
          <a:bodyPr wrap="square" lIns="68413" tIns="34206" rIns="68413" bIns="34206" rtlCol="0">
            <a:spAutoFit/>
          </a:bodyPr>
          <a:lstStyle/>
          <a:p>
            <a:pPr defTabSz="911225"/>
            <a:r>
              <a:rPr lang="zh-CN" altLang="en-US" sz="20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姓名：小觅知</a:t>
            </a:r>
            <a:endParaRPr lang="zh-CN" altLang="en-US" sz="2000" dirty="0">
              <a:solidFill>
                <a:schemeClr val="bg1"/>
              </a:solidFill>
              <a:latin typeface="微软雅黑" panose="020B0503020204020204" pitchFamily="34" charset="-122"/>
              <a:ea typeface="微软雅黑" panose="020B0503020204020204" pitchFamily="34" charset="-122"/>
            </a:endParaRPr>
          </a:p>
        </p:txBody>
      </p:sp>
      <p:sp>
        <p:nvSpPr>
          <p:cNvPr id="25" name="TextBox 34"/>
          <p:cNvSpPr txBox="1"/>
          <p:nvPr/>
        </p:nvSpPr>
        <p:spPr>
          <a:xfrm>
            <a:off x="6120312" y="2995078"/>
            <a:ext cx="2544903" cy="377028"/>
          </a:xfrm>
          <a:prstGeom prst="rect">
            <a:avLst/>
          </a:prstGeom>
          <a:noFill/>
        </p:spPr>
        <p:txBody>
          <a:bodyPr wrap="square" lIns="68413" tIns="34206" rIns="68413" bIns="34206" rtlCol="0">
            <a:spAutoFit/>
          </a:bodyPr>
          <a:lstStyle>
            <a:defPPr>
              <a:defRPr lang="zh-CN"/>
            </a:defPPr>
            <a:lvl1pPr>
              <a:defRPr sz="1465">
                <a:solidFill>
                  <a:schemeClr val="tx2">
                    <a:lumMod val="75000"/>
                  </a:schemeClr>
                </a:solidFill>
                <a:latin typeface="微软雅黑" panose="020B0503020204020204" pitchFamily="34" charset="-122"/>
                <a:ea typeface="微软雅黑" panose="020B0503020204020204" pitchFamily="34" charset="-122"/>
              </a:defRPr>
            </a:lvl1pPr>
          </a:lstStyle>
          <a:p>
            <a:pPr defTabSz="911225"/>
            <a:r>
              <a:rPr lang="zh-CN" altLang="en-US" sz="2000" dirty="0">
                <a:solidFill>
                  <a:schemeClr val="bg1"/>
                </a:solidFill>
              </a:rPr>
              <a:t>政治面貌：党员</a:t>
            </a:r>
          </a:p>
        </p:txBody>
      </p:sp>
      <p:pic>
        <p:nvPicPr>
          <p:cNvPr id="27" name="图片 1">
            <a:extLst>
              <a:ext uri="{FF2B5EF4-FFF2-40B4-BE49-F238E27FC236}">
                <a16:creationId xmlns:a16="http://schemas.microsoft.com/office/drawing/2014/main" xmlns="" id="{3750E0C5-BCF3-4F84-ACCA-733D7E280E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3470" y="2368709"/>
            <a:ext cx="2678669" cy="3101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nodeType="click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barn(inVertical)">
                                      <p:cBhvr>
                                        <p:cTn id="19" dur="500"/>
                                        <p:tgtEl>
                                          <p:spTgt spid="27"/>
                                        </p:tgtEl>
                                      </p:cBhvr>
                                    </p:animEffect>
                                  </p:childTnLst>
                                </p:cTn>
                              </p:par>
                            </p:childTnLst>
                          </p:cTn>
                        </p:par>
                        <p:par>
                          <p:cTn id="20" fill="hold">
                            <p:stCondLst>
                              <p:cond delay="500"/>
                            </p:stCondLst>
                            <p:childTnLst>
                              <p:par>
                                <p:cTn id="21" presetID="1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p:tgtEl>
                                          <p:spTgt spid="21"/>
                                        </p:tgtEl>
                                        <p:attrNameLst>
                                          <p:attrName>ppt_x</p:attrName>
                                        </p:attrNameLst>
                                      </p:cBhvr>
                                      <p:tavLst>
                                        <p:tav tm="0">
                                          <p:val>
                                            <p:strVal val="#ppt_x-#ppt_w*1.125000"/>
                                          </p:val>
                                        </p:tav>
                                        <p:tav tm="100000">
                                          <p:val>
                                            <p:strVal val="#ppt_x"/>
                                          </p:val>
                                        </p:tav>
                                      </p:tavLst>
                                    </p:anim>
                                    <p:animEffect transition="in" filter="wipe(right)">
                                      <p:cBhvr>
                                        <p:cTn id="24" dur="500"/>
                                        <p:tgtEl>
                                          <p:spTgt spid="21"/>
                                        </p:tgtEl>
                                      </p:cBhvr>
                                    </p:animEffect>
                                  </p:childTnLst>
                                </p:cTn>
                              </p:par>
                              <p:par>
                                <p:cTn id="25" presetID="12" presetClass="entr" presetSubtype="8" fill="hold" grpId="0" nodeType="withEffect" nodePh="1">
                                  <p:stCondLst>
                                    <p:cond delay="0"/>
                                  </p:stCondLst>
                                  <p:endCondLst>
                                    <p:cond evt="begin" delay="0">
                                      <p:tn val="25"/>
                                    </p:cond>
                                  </p:end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500"/>
                                        <p:tgtEl>
                                          <p:spTgt spid="20"/>
                                        </p:tgtEl>
                                        <p:attrNameLst>
                                          <p:attrName>ppt_x</p:attrName>
                                        </p:attrNameLst>
                                      </p:cBhvr>
                                      <p:tavLst>
                                        <p:tav tm="0">
                                          <p:val>
                                            <p:strVal val="#ppt_x-#ppt_w*1.125000"/>
                                          </p:val>
                                        </p:tav>
                                        <p:tav tm="100000">
                                          <p:val>
                                            <p:strVal val="#ppt_x"/>
                                          </p:val>
                                        </p:tav>
                                      </p:tavLst>
                                    </p:anim>
                                    <p:animEffect transition="in" filter="wipe(right)">
                                      <p:cBhvr>
                                        <p:cTn id="28" dur="500"/>
                                        <p:tgtEl>
                                          <p:spTgt spid="20"/>
                                        </p:tgtEl>
                                      </p:cBhvr>
                                    </p:animEffect>
                                  </p:childTnLst>
                                </p:cTn>
                              </p:par>
                              <p:par>
                                <p:cTn id="29" presetID="12" presetClass="entr" presetSubtype="8" fill="hold" grpId="0" nodeType="withEffect" nodePh="1">
                                  <p:stCondLst>
                                    <p:cond delay="0"/>
                                  </p:stCondLst>
                                  <p:endCondLst>
                                    <p:cond evt="begin" delay="0">
                                      <p:tn val="29"/>
                                    </p:cond>
                                  </p:end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500"/>
                                        <p:tgtEl>
                                          <p:spTgt spid="12"/>
                                        </p:tgtEl>
                                        <p:attrNameLst>
                                          <p:attrName>ppt_x</p:attrName>
                                        </p:attrNameLst>
                                      </p:cBhvr>
                                      <p:tavLst>
                                        <p:tav tm="0">
                                          <p:val>
                                            <p:strVal val="#ppt_x-#ppt_w*1.125000"/>
                                          </p:val>
                                        </p:tav>
                                        <p:tav tm="100000">
                                          <p:val>
                                            <p:strVal val="#ppt_x"/>
                                          </p:val>
                                        </p:tav>
                                      </p:tavLst>
                                    </p:anim>
                                    <p:animEffect transition="in" filter="wipe(right)">
                                      <p:cBhvr>
                                        <p:cTn id="32" dur="500"/>
                                        <p:tgtEl>
                                          <p:spTgt spid="12"/>
                                        </p:tgtEl>
                                      </p:cBhvr>
                                    </p:animEffect>
                                  </p:childTnLst>
                                </p:cTn>
                              </p:par>
                              <p:par>
                                <p:cTn id="33" presetID="12" presetClass="entr" presetSubtype="8"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p:tgtEl>
                                          <p:spTgt spid="13"/>
                                        </p:tgtEl>
                                        <p:attrNameLst>
                                          <p:attrName>ppt_x</p:attrName>
                                        </p:attrNameLst>
                                      </p:cBhvr>
                                      <p:tavLst>
                                        <p:tav tm="0">
                                          <p:val>
                                            <p:strVal val="#ppt_x-#ppt_w*1.125000"/>
                                          </p:val>
                                        </p:tav>
                                        <p:tav tm="100000">
                                          <p:val>
                                            <p:strVal val="#ppt_x"/>
                                          </p:val>
                                        </p:tav>
                                      </p:tavLst>
                                    </p:anim>
                                    <p:animEffect transition="in" filter="wipe(right)">
                                      <p:cBhvr>
                                        <p:cTn id="36" dur="500"/>
                                        <p:tgtEl>
                                          <p:spTgt spid="13"/>
                                        </p:tgtEl>
                                      </p:cBhvr>
                                    </p:animEffect>
                                  </p:childTnLst>
                                </p:cTn>
                              </p:par>
                              <p:par>
                                <p:cTn id="37" presetID="12" presetClass="entr" presetSubtype="8" fill="hold" grpId="0" nodeType="withEffect" nodePh="1">
                                  <p:stCondLst>
                                    <p:cond delay="0"/>
                                  </p:stCondLst>
                                  <p:endCondLst>
                                    <p:cond evt="begin" delay="0">
                                      <p:tn val="37"/>
                                    </p:cond>
                                  </p:end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500"/>
                                        <p:tgtEl>
                                          <p:spTgt spid="14"/>
                                        </p:tgtEl>
                                        <p:attrNameLst>
                                          <p:attrName>ppt_x</p:attrName>
                                        </p:attrNameLst>
                                      </p:cBhvr>
                                      <p:tavLst>
                                        <p:tav tm="0">
                                          <p:val>
                                            <p:strVal val="#ppt_x-#ppt_w*1.125000"/>
                                          </p:val>
                                        </p:tav>
                                        <p:tav tm="100000">
                                          <p:val>
                                            <p:strVal val="#ppt_x"/>
                                          </p:val>
                                        </p:tav>
                                      </p:tavLst>
                                    </p:anim>
                                    <p:animEffect transition="in" filter="wipe(right)">
                                      <p:cBhvr>
                                        <p:cTn id="40" dur="500"/>
                                        <p:tgtEl>
                                          <p:spTgt spid="14"/>
                                        </p:tgtEl>
                                      </p:cBhvr>
                                    </p:animEffect>
                                  </p:childTnLst>
                                </p:cTn>
                              </p:par>
                              <p:par>
                                <p:cTn id="41" presetID="12" presetClass="entr" presetSubtype="8" fill="hold" grpId="0"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p:tgtEl>
                                          <p:spTgt spid="15"/>
                                        </p:tgtEl>
                                        <p:attrNameLst>
                                          <p:attrName>ppt_x</p:attrName>
                                        </p:attrNameLst>
                                      </p:cBhvr>
                                      <p:tavLst>
                                        <p:tav tm="0">
                                          <p:val>
                                            <p:strVal val="#ppt_x-#ppt_w*1.125000"/>
                                          </p:val>
                                        </p:tav>
                                        <p:tav tm="100000">
                                          <p:val>
                                            <p:strVal val="#ppt_x"/>
                                          </p:val>
                                        </p:tav>
                                      </p:tavLst>
                                    </p:anim>
                                    <p:animEffect transition="in" filter="wipe(right)">
                                      <p:cBhvr>
                                        <p:cTn id="44" dur="500"/>
                                        <p:tgtEl>
                                          <p:spTgt spid="15"/>
                                        </p:tgtEl>
                                      </p:cBhvr>
                                    </p:animEffect>
                                  </p:childTnLst>
                                </p:cTn>
                              </p:par>
                              <p:par>
                                <p:cTn id="45" presetID="12" presetClass="entr" presetSubtype="8" fill="hold" grpId="0" nodeType="withEffect" nodePh="1">
                                  <p:stCondLst>
                                    <p:cond delay="0"/>
                                  </p:stCondLst>
                                  <p:endCondLst>
                                    <p:cond evt="begin" delay="0">
                                      <p:tn val="45"/>
                                    </p:cond>
                                  </p:end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500"/>
                                        <p:tgtEl>
                                          <p:spTgt spid="16"/>
                                        </p:tgtEl>
                                        <p:attrNameLst>
                                          <p:attrName>ppt_x</p:attrName>
                                        </p:attrNameLst>
                                      </p:cBhvr>
                                      <p:tavLst>
                                        <p:tav tm="0">
                                          <p:val>
                                            <p:strVal val="#ppt_x-#ppt_w*1.125000"/>
                                          </p:val>
                                        </p:tav>
                                        <p:tav tm="100000">
                                          <p:val>
                                            <p:strVal val="#ppt_x"/>
                                          </p:val>
                                        </p:tav>
                                      </p:tavLst>
                                    </p:anim>
                                    <p:animEffect transition="in" filter="wipe(right)">
                                      <p:cBhvr>
                                        <p:cTn id="48" dur="500"/>
                                        <p:tgtEl>
                                          <p:spTgt spid="16"/>
                                        </p:tgtEl>
                                      </p:cBhvr>
                                    </p:animEffect>
                                  </p:childTnLst>
                                </p:cTn>
                              </p:par>
                              <p:par>
                                <p:cTn id="49" presetID="12" presetClass="entr" presetSubtype="8"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500"/>
                                        <p:tgtEl>
                                          <p:spTgt spid="17"/>
                                        </p:tgtEl>
                                        <p:attrNameLst>
                                          <p:attrName>ppt_x</p:attrName>
                                        </p:attrNameLst>
                                      </p:cBhvr>
                                      <p:tavLst>
                                        <p:tav tm="0">
                                          <p:val>
                                            <p:strVal val="#ppt_x-#ppt_w*1.125000"/>
                                          </p:val>
                                        </p:tav>
                                        <p:tav tm="100000">
                                          <p:val>
                                            <p:strVal val="#ppt_x"/>
                                          </p:val>
                                        </p:tav>
                                      </p:tavLst>
                                    </p:anim>
                                    <p:animEffect transition="in" filter="wipe(right)">
                                      <p:cBhvr>
                                        <p:cTn id="52" dur="500"/>
                                        <p:tgtEl>
                                          <p:spTgt spid="17"/>
                                        </p:tgtEl>
                                      </p:cBhvr>
                                    </p:animEffect>
                                  </p:childTnLst>
                                </p:cTn>
                              </p:par>
                              <p:par>
                                <p:cTn id="53" presetID="12" presetClass="entr" presetSubtype="8" fill="hold" grpId="0" nodeType="withEffect" nodePh="1">
                                  <p:stCondLst>
                                    <p:cond delay="0"/>
                                  </p:stCondLst>
                                  <p:endCondLst>
                                    <p:cond evt="begin" delay="0">
                                      <p:tn val="53"/>
                                    </p:cond>
                                  </p:end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500"/>
                                        <p:tgtEl>
                                          <p:spTgt spid="18"/>
                                        </p:tgtEl>
                                        <p:attrNameLst>
                                          <p:attrName>ppt_x</p:attrName>
                                        </p:attrNameLst>
                                      </p:cBhvr>
                                      <p:tavLst>
                                        <p:tav tm="0">
                                          <p:val>
                                            <p:strVal val="#ppt_x-#ppt_w*1.125000"/>
                                          </p:val>
                                        </p:tav>
                                        <p:tav tm="100000">
                                          <p:val>
                                            <p:strVal val="#ppt_x"/>
                                          </p:val>
                                        </p:tav>
                                      </p:tavLst>
                                    </p:anim>
                                    <p:animEffect transition="in" filter="wipe(right)">
                                      <p:cBhvr>
                                        <p:cTn id="56" dur="500"/>
                                        <p:tgtEl>
                                          <p:spTgt spid="18"/>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500"/>
                                        <p:tgtEl>
                                          <p:spTgt spid="19"/>
                                        </p:tgtEl>
                                        <p:attrNameLst>
                                          <p:attrName>ppt_x</p:attrName>
                                        </p:attrNameLst>
                                      </p:cBhvr>
                                      <p:tavLst>
                                        <p:tav tm="0">
                                          <p:val>
                                            <p:strVal val="#ppt_x-#ppt_w*1.125000"/>
                                          </p:val>
                                        </p:tav>
                                        <p:tav tm="100000">
                                          <p:val>
                                            <p:strVal val="#ppt_x"/>
                                          </p:val>
                                        </p:tav>
                                      </p:tavLst>
                                    </p:anim>
                                    <p:animEffect transition="in" filter="wipe(right)">
                                      <p:cBhvr>
                                        <p:cTn id="60" dur="500"/>
                                        <p:tgtEl>
                                          <p:spTgt spid="19"/>
                                        </p:tgtEl>
                                      </p:cBhvr>
                                    </p:animEffect>
                                  </p:childTnLst>
                                </p:cTn>
                              </p:par>
                              <p:par>
                                <p:cTn id="61" presetID="12" presetClass="entr" presetSubtype="8" fill="hold" grpId="0" nodeType="withEffect" nodePh="1">
                                  <p:stCondLst>
                                    <p:cond delay="0"/>
                                  </p:stCondLst>
                                  <p:endCondLst>
                                    <p:cond evt="begin" delay="0">
                                      <p:tn val="61"/>
                                    </p:cond>
                                  </p:end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p:tgtEl>
                                          <p:spTgt spid="22"/>
                                        </p:tgtEl>
                                        <p:attrNameLst>
                                          <p:attrName>ppt_x</p:attrName>
                                        </p:attrNameLst>
                                      </p:cBhvr>
                                      <p:tavLst>
                                        <p:tav tm="0">
                                          <p:val>
                                            <p:strVal val="#ppt_x-#ppt_w*1.125000"/>
                                          </p:val>
                                        </p:tav>
                                        <p:tav tm="100000">
                                          <p:val>
                                            <p:strVal val="#ppt_x"/>
                                          </p:val>
                                        </p:tav>
                                      </p:tavLst>
                                    </p:anim>
                                    <p:animEffect transition="in" filter="wipe(right)">
                                      <p:cBhvr>
                                        <p:cTn id="64" dur="500"/>
                                        <p:tgtEl>
                                          <p:spTgt spid="22"/>
                                        </p:tgtEl>
                                      </p:cBhvr>
                                    </p:animEffect>
                                  </p:childTnLst>
                                </p:cTn>
                              </p:par>
                              <p:par>
                                <p:cTn id="65" presetID="12" presetClass="entr" presetSubtype="8"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500"/>
                                        <p:tgtEl>
                                          <p:spTgt spid="23"/>
                                        </p:tgtEl>
                                        <p:attrNameLst>
                                          <p:attrName>ppt_x</p:attrName>
                                        </p:attrNameLst>
                                      </p:cBhvr>
                                      <p:tavLst>
                                        <p:tav tm="0">
                                          <p:val>
                                            <p:strVal val="#ppt_x-#ppt_w*1.125000"/>
                                          </p:val>
                                        </p:tav>
                                        <p:tav tm="100000">
                                          <p:val>
                                            <p:strVal val="#ppt_x"/>
                                          </p:val>
                                        </p:tav>
                                      </p:tavLst>
                                    </p:anim>
                                    <p:animEffect transition="in" filter="wipe(right)">
                                      <p:cBhvr>
                                        <p:cTn id="68" dur="500"/>
                                        <p:tgtEl>
                                          <p:spTgt spid="23"/>
                                        </p:tgtEl>
                                      </p:cBhvr>
                                    </p:animEffect>
                                  </p:childTnLst>
                                </p:cTn>
                              </p:par>
                              <p:par>
                                <p:cTn id="69" presetID="12" presetClass="entr" presetSubtype="8"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p:tgtEl>
                                          <p:spTgt spid="24"/>
                                        </p:tgtEl>
                                        <p:attrNameLst>
                                          <p:attrName>ppt_x</p:attrName>
                                        </p:attrNameLst>
                                      </p:cBhvr>
                                      <p:tavLst>
                                        <p:tav tm="0">
                                          <p:val>
                                            <p:strVal val="#ppt_x-#ppt_w*1.125000"/>
                                          </p:val>
                                        </p:tav>
                                        <p:tav tm="100000">
                                          <p:val>
                                            <p:strVal val="#ppt_x"/>
                                          </p:val>
                                        </p:tav>
                                      </p:tavLst>
                                    </p:anim>
                                    <p:animEffect transition="in" filter="wipe(right)">
                                      <p:cBhvr>
                                        <p:cTn id="72" dur="500"/>
                                        <p:tgtEl>
                                          <p:spTgt spid="24"/>
                                        </p:tgtEl>
                                      </p:cBhvr>
                                    </p:animEffect>
                                  </p:childTnLst>
                                </p:cTn>
                              </p:par>
                              <p:par>
                                <p:cTn id="73" presetID="12" presetClass="entr" presetSubtype="8"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500"/>
                                        <p:tgtEl>
                                          <p:spTgt spid="25"/>
                                        </p:tgtEl>
                                        <p:attrNameLst>
                                          <p:attrName>ppt_x</p:attrName>
                                        </p:attrNameLst>
                                      </p:cBhvr>
                                      <p:tavLst>
                                        <p:tav tm="0">
                                          <p:val>
                                            <p:strVal val="#ppt_x-#ppt_w*1.125000"/>
                                          </p:val>
                                        </p:tav>
                                        <p:tav tm="100000">
                                          <p:val>
                                            <p:strVal val="#ppt_x"/>
                                          </p:val>
                                        </p:tav>
                                      </p:tavLst>
                                    </p:anim>
                                    <p:animEffect transition="in" filter="wipe(right)">
                                      <p:cBhvr>
                                        <p:cTn id="76" dur="500"/>
                                        <p:tgtEl>
                                          <p:spTgt spid="25"/>
                                        </p:tgtEl>
                                      </p:cBhvr>
                                    </p:animEffect>
                                  </p:childTnLst>
                                </p:cTn>
                              </p:par>
                            </p:childTnLst>
                          </p:cTn>
                        </p:par>
                      </p:childTnLst>
                    </p:cTn>
                  </p:par>
                  <p:par>
                    <p:cTn id="77" fill="hold">
                      <p:stCondLst>
                        <p:cond delay="indefinite"/>
                      </p:stCondLst>
                      <p:childTnLst>
                        <p:par>
                          <p:cTn id="78" fill="hold">
                            <p:stCondLst>
                              <p:cond delay="0"/>
                            </p:stCondLst>
                            <p:childTnLst>
                              <p:par>
                                <p:cTn id="79" presetID="42" presetClass="entr" presetSubtype="0" fill="hold" grpId="0" nodeType="clickEffect">
                                  <p:stCondLst>
                                    <p:cond delay="0"/>
                                  </p:stCondLst>
                                  <p:childTnLst>
                                    <p:set>
                                      <p:cBhvr>
                                        <p:cTn id="80" dur="1" fill="hold">
                                          <p:stCondLst>
                                            <p:cond delay="0"/>
                                          </p:stCondLst>
                                        </p:cTn>
                                        <p:tgtEl>
                                          <p:spTgt spid="8"/>
                                        </p:tgtEl>
                                        <p:attrNameLst>
                                          <p:attrName>style.visibility</p:attrName>
                                        </p:attrNameLst>
                                      </p:cBhvr>
                                      <p:to>
                                        <p:strVal val="visible"/>
                                      </p:to>
                                    </p:set>
                                    <p:animEffect transition="in" filter="fade">
                                      <p:cBhvr>
                                        <p:cTn id="81" dur="1000"/>
                                        <p:tgtEl>
                                          <p:spTgt spid="8"/>
                                        </p:tgtEl>
                                      </p:cBhvr>
                                    </p:animEffect>
                                    <p:anim calcmode="lin" valueType="num">
                                      <p:cBhvr>
                                        <p:cTn id="82" dur="1000" fill="hold"/>
                                        <p:tgtEl>
                                          <p:spTgt spid="8"/>
                                        </p:tgtEl>
                                        <p:attrNameLst>
                                          <p:attrName>ppt_x</p:attrName>
                                        </p:attrNameLst>
                                      </p:cBhvr>
                                      <p:tavLst>
                                        <p:tav tm="0">
                                          <p:val>
                                            <p:strVal val="#ppt_x"/>
                                          </p:val>
                                        </p:tav>
                                        <p:tav tm="100000">
                                          <p:val>
                                            <p:strVal val="#ppt_x"/>
                                          </p:val>
                                        </p:tav>
                                      </p:tavLst>
                                    </p:anim>
                                    <p:anim calcmode="lin" valueType="num">
                                      <p:cBhvr>
                                        <p:cTn id="8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16" presetClass="entr" presetSubtype="21" fill="hold" grpId="0" nodeType="clickEffect">
                                  <p:stCondLst>
                                    <p:cond delay="0"/>
                                  </p:stCondLst>
                                  <p:childTnLst>
                                    <p:set>
                                      <p:cBhvr>
                                        <p:cTn id="87" dur="1" fill="hold">
                                          <p:stCondLst>
                                            <p:cond delay="0"/>
                                          </p:stCondLst>
                                        </p:cTn>
                                        <p:tgtEl>
                                          <p:spTgt spid="9"/>
                                        </p:tgtEl>
                                        <p:attrNameLst>
                                          <p:attrName>style.visibility</p:attrName>
                                        </p:attrNameLst>
                                      </p:cBhvr>
                                      <p:to>
                                        <p:strVal val="visible"/>
                                      </p:to>
                                    </p:set>
                                    <p:animEffect transition="in" filter="barn(inVertical)">
                                      <p:cBhvr>
                                        <p:cTn id="8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p:bldP spid="8" grpId="0"/>
      <p:bldP spid="9" grpId="0"/>
      <p:bldP spid="12" grpId="0"/>
      <p:bldP spid="13" grpId="0"/>
      <p:bldP spid="14" grpId="0"/>
      <p:bldP spid="15" grpId="0"/>
      <p:bldP spid="16" grpId="0"/>
      <p:bldP spid="17" grpId="0"/>
      <p:bldP spid="18" grpId="0"/>
      <p:bldP spid="19" grpId="0"/>
      <p:bldP spid="20" grpId="0"/>
      <p:bldP spid="21" grpId="0"/>
      <p:bldP spid="22" grpId="0"/>
      <p:bldP spid="23" grpId="0"/>
      <p:bldP spid="24" grpId="0"/>
      <p:bldP spid="2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组合 12" descr="e7d195523061f1c0deeec63e560781cfd59afb0ea006f2a87ABB68BF51EA6619813959095094C18C62A12F549504892A4AAA8C1554C6663626E05CA27F281A14E6983772AFC3FB97135759321DEA3D70CCCB10945EC5A0322F42EAF0136AF4AAC38153657576C9C614D6BF3458A71769C96EBA9385BB73BA16B6B1B51552CD8B2D5F4D4C607F3CC6D89A3764DE32B2BD"/>
          <p:cNvGrpSpPr/>
          <p:nvPr/>
        </p:nvGrpSpPr>
        <p:grpSpPr>
          <a:xfrm>
            <a:off x="5663890" y="969829"/>
            <a:ext cx="5250182" cy="1193998"/>
            <a:chOff x="7270379" y="817683"/>
            <a:chExt cx="5250182" cy="1193998"/>
          </a:xfrm>
        </p:grpSpPr>
        <p:grpSp>
          <p:nvGrpSpPr>
            <p:cNvPr id="14" name="组合 13"/>
            <p:cNvGrpSpPr/>
            <p:nvPr/>
          </p:nvGrpSpPr>
          <p:grpSpPr>
            <a:xfrm>
              <a:off x="7270379" y="1077645"/>
              <a:ext cx="5250182" cy="934036"/>
              <a:chOff x="7509528" y="1077645"/>
              <a:chExt cx="5250182" cy="934036"/>
            </a:xfrm>
          </p:grpSpPr>
          <p:sp>
            <p:nvSpPr>
              <p:cNvPr id="17" name="圆角矩形 16"/>
              <p:cNvSpPr/>
              <p:nvPr/>
            </p:nvSpPr>
            <p:spPr>
              <a:xfrm>
                <a:off x="7509528" y="1077645"/>
                <a:ext cx="5250182" cy="934036"/>
              </a:xfrm>
              <a:prstGeom prst="roundRect">
                <a:avLst>
                  <a:gd name="adj" fmla="val 50000"/>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sp>
            <p:nvSpPr>
              <p:cNvPr id="18" name="椭圆 17"/>
              <p:cNvSpPr/>
              <p:nvPr/>
            </p:nvSpPr>
            <p:spPr>
              <a:xfrm>
                <a:off x="7655627" y="1185937"/>
                <a:ext cx="717451" cy="7174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grpSp>
        <p:sp>
          <p:nvSpPr>
            <p:cNvPr id="15" name="文本框 14"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8914055" y="1252225"/>
              <a:ext cx="2031325" cy="646331"/>
            </a:xfrm>
            <a:prstGeom prst="rect">
              <a:avLst/>
            </a:prstGeom>
            <a:noFill/>
          </p:spPr>
          <p:txBody>
            <a:bodyPr wrap="none" rtlCol="0">
              <a:spAutoFit/>
            </a:bodyPr>
            <a:lstStyle/>
            <a:p>
              <a:pPr defTabSz="1218804">
                <a:defRPr/>
              </a:pPr>
              <a:r>
                <a:rPr lang="zh-CN" altLang="en-US" sz="36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rPr>
                <a:t>自我认知</a:t>
              </a:r>
            </a:p>
          </p:txBody>
        </p:sp>
        <p:sp>
          <p:nvSpPr>
            <p:cNvPr id="16" name="文本框 15"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7504217" y="817683"/>
              <a:ext cx="562975" cy="954107"/>
            </a:xfrm>
            <a:prstGeom prst="rect">
              <a:avLst/>
            </a:prstGeom>
            <a:noFill/>
          </p:spPr>
          <p:txBody>
            <a:bodyPr wrap="none" rtlCol="0">
              <a:spAutoFit/>
            </a:bodyPr>
            <a:lstStyle/>
            <a:p>
              <a:pPr defTabSz="1218804">
                <a:defRPr/>
              </a:pPr>
              <a:r>
                <a:rPr lang="zh-CN" altLang="en-US"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rPr>
                <a:t>  </a:t>
              </a:r>
              <a:endParaRPr lang="en-US" altLang="zh-CN"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a:p>
              <a:r>
                <a:rPr lang="en-US" altLang="zh-CN" sz="2400" b="1" dirty="0">
                  <a:solidFill>
                    <a:schemeClr val="bg1"/>
                  </a:solidFill>
                  <a:latin typeface="微软雅黑" panose="020B0503020204020204" pitchFamily="34" charset="-122"/>
                  <a:ea typeface="微软雅黑" panose="020B0503020204020204" pitchFamily="34" charset="-122"/>
                  <a:cs typeface="Kartika" panose="02020503030404060203" pitchFamily="18" charset="0"/>
                  <a:sym typeface="Calibri" panose="020F0502020204030204" pitchFamily="34" charset="0"/>
                </a:rPr>
                <a:t>01</a:t>
              </a:r>
            </a:p>
          </p:txBody>
        </p:sp>
      </p:grpSp>
      <p:grpSp>
        <p:nvGrpSpPr>
          <p:cNvPr id="19" name="组合 18" descr="e7d195523061f1c0deeec63e560781cfd59afb0ea006f2a87ABB68BF51EA6619813959095094C18C62A12F549504892A4AAA8C1554C6663626E05CA27F281A14E6983772AFC3FB97135759321DEA3D70CCCB10945EC5A0322F42EAF0136AF4AAC38153657576C9C614D6BF3458A71769C96EBA9385BB73BA16B6B1B51552CD8B2D5F4D4C607F3CC6D89A3764DE32B2BD"/>
          <p:cNvGrpSpPr/>
          <p:nvPr/>
        </p:nvGrpSpPr>
        <p:grpSpPr>
          <a:xfrm>
            <a:off x="5663890" y="2239195"/>
            <a:ext cx="5250182" cy="1203381"/>
            <a:chOff x="7861223" y="2061789"/>
            <a:chExt cx="5250182" cy="1203381"/>
          </a:xfrm>
        </p:grpSpPr>
        <p:grpSp>
          <p:nvGrpSpPr>
            <p:cNvPr id="20" name="组合 19"/>
            <p:cNvGrpSpPr/>
            <p:nvPr/>
          </p:nvGrpSpPr>
          <p:grpSpPr>
            <a:xfrm>
              <a:off x="7861223" y="2331134"/>
              <a:ext cx="5250182" cy="934036"/>
              <a:chOff x="7509528" y="2331134"/>
              <a:chExt cx="5250182" cy="934036"/>
            </a:xfrm>
          </p:grpSpPr>
          <p:sp>
            <p:nvSpPr>
              <p:cNvPr id="23" name="圆角矩形 22"/>
              <p:cNvSpPr/>
              <p:nvPr/>
            </p:nvSpPr>
            <p:spPr>
              <a:xfrm>
                <a:off x="7509528" y="2331134"/>
                <a:ext cx="5250182" cy="934036"/>
              </a:xfrm>
              <a:prstGeom prst="roundRect">
                <a:avLst>
                  <a:gd name="adj" fmla="val 50000"/>
                </a:avLst>
              </a:prstGeom>
              <a:solidFill>
                <a:srgbClr val="238492"/>
              </a:solidFill>
              <a:ln>
                <a:solidFill>
                  <a:srgbClr val="2384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sp>
            <p:nvSpPr>
              <p:cNvPr id="24" name="椭圆 23"/>
              <p:cNvSpPr/>
              <p:nvPr/>
            </p:nvSpPr>
            <p:spPr>
              <a:xfrm>
                <a:off x="7655626" y="2439426"/>
                <a:ext cx="717451" cy="7174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grpSp>
        <p:sp>
          <p:nvSpPr>
            <p:cNvPr id="21" name="文本框 20"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9504900" y="2510130"/>
              <a:ext cx="2031325" cy="646331"/>
            </a:xfrm>
            <a:prstGeom prst="rect">
              <a:avLst/>
            </a:prstGeom>
            <a:noFill/>
          </p:spPr>
          <p:txBody>
            <a:bodyPr wrap="none" rtlCol="0">
              <a:spAutoFit/>
            </a:bodyPr>
            <a:lstStyle/>
            <a:p>
              <a:pPr algn="ctr">
                <a:spcBef>
                  <a:spcPts val="500"/>
                </a:spcBef>
                <a:defRPr/>
              </a:pPr>
              <a:r>
                <a:rPr lang="zh-CN" altLang="en-US" sz="3600" b="1" kern="1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sym typeface="Calibri" panose="020F0502020204030204" pitchFamily="34" charset="0"/>
                </a:rPr>
                <a:t>职业认知</a:t>
              </a:r>
            </a:p>
          </p:txBody>
        </p:sp>
        <p:sp>
          <p:nvSpPr>
            <p:cNvPr id="22" name="文本框 21"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8095061" y="2061789"/>
              <a:ext cx="562975" cy="954107"/>
            </a:xfrm>
            <a:prstGeom prst="rect">
              <a:avLst/>
            </a:prstGeom>
            <a:noFill/>
          </p:spPr>
          <p:txBody>
            <a:bodyPr wrap="none" rtlCol="0">
              <a:spAutoFit/>
            </a:bodyPr>
            <a:lstStyle/>
            <a:p>
              <a:pPr defTabSz="1218804">
                <a:defRPr/>
              </a:pPr>
              <a:r>
                <a:rPr lang="zh-CN" altLang="en-US"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rPr>
                <a:t>  </a:t>
              </a:r>
              <a:endParaRPr lang="en-US" altLang="zh-CN"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a:p>
              <a:r>
                <a:rPr lang="en-US" altLang="zh-CN" sz="2400" b="1" dirty="0">
                  <a:solidFill>
                    <a:schemeClr val="bg1"/>
                  </a:solidFill>
                  <a:latin typeface="微软雅黑" panose="020B0503020204020204" pitchFamily="34" charset="-122"/>
                  <a:ea typeface="微软雅黑" panose="020B0503020204020204" pitchFamily="34" charset="-122"/>
                  <a:cs typeface="Kartika" panose="02020503030404060203" pitchFamily="18" charset="0"/>
                  <a:sym typeface="Calibri" panose="020F0502020204030204" pitchFamily="34" charset="0"/>
                </a:rPr>
                <a:t>02</a:t>
              </a:r>
            </a:p>
          </p:txBody>
        </p:sp>
      </p:grpSp>
      <p:grpSp>
        <p:nvGrpSpPr>
          <p:cNvPr id="25" name="组合 24" descr="e7d195523061f1c0deeec63e560781cfd59afb0ea006f2a87ABB68BF51EA6619813959095094C18C62A12F549504892A4AAA8C1554C6663626E05CA27F281A14E6983772AFC3FB97135759321DEA3D70CCCB10945EC5A0322F42EAF0136AF4AAC38153657576C9C614D6BF3458A71769C96EBA9385BB73BA16B6B1B51552CD8B2D5F4D4C607F3CC6D89A3764DE32B2BD"/>
          <p:cNvGrpSpPr/>
          <p:nvPr/>
        </p:nvGrpSpPr>
        <p:grpSpPr>
          <a:xfrm>
            <a:off x="5663890" y="3517944"/>
            <a:ext cx="5250182" cy="1188571"/>
            <a:chOff x="7861223" y="3330090"/>
            <a:chExt cx="5250182" cy="1188571"/>
          </a:xfrm>
        </p:grpSpPr>
        <p:grpSp>
          <p:nvGrpSpPr>
            <p:cNvPr id="26" name="组合 25"/>
            <p:cNvGrpSpPr/>
            <p:nvPr/>
          </p:nvGrpSpPr>
          <p:grpSpPr>
            <a:xfrm>
              <a:off x="7861223" y="3584625"/>
              <a:ext cx="5250182" cy="934036"/>
              <a:chOff x="7509528" y="3584625"/>
              <a:chExt cx="5250182" cy="934036"/>
            </a:xfrm>
          </p:grpSpPr>
          <p:sp>
            <p:nvSpPr>
              <p:cNvPr id="29" name="圆角矩形 28"/>
              <p:cNvSpPr/>
              <p:nvPr/>
            </p:nvSpPr>
            <p:spPr>
              <a:xfrm>
                <a:off x="7509528" y="3584625"/>
                <a:ext cx="5250182" cy="934036"/>
              </a:xfrm>
              <a:prstGeom prst="roundRect">
                <a:avLst>
                  <a:gd name="adj" fmla="val 50000"/>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sp>
            <p:nvSpPr>
              <p:cNvPr id="30" name="椭圆 29"/>
              <p:cNvSpPr/>
              <p:nvPr/>
            </p:nvSpPr>
            <p:spPr>
              <a:xfrm>
                <a:off x="7655627" y="3692918"/>
                <a:ext cx="717451" cy="7174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grpSp>
        <p:sp>
          <p:nvSpPr>
            <p:cNvPr id="27" name="文本框 26"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9519132" y="3759255"/>
              <a:ext cx="2031325" cy="646331"/>
            </a:xfrm>
            <a:prstGeom prst="rect">
              <a:avLst/>
            </a:prstGeom>
            <a:noFill/>
          </p:spPr>
          <p:txBody>
            <a:bodyPr wrap="none" rtlCol="0">
              <a:spAutoFit/>
            </a:bodyPr>
            <a:lstStyle/>
            <a:p>
              <a:pPr algn="ctr">
                <a:spcBef>
                  <a:spcPts val="500"/>
                </a:spcBef>
                <a:defRPr/>
              </a:pPr>
              <a:r>
                <a:rPr lang="zh-CN" altLang="en-US" sz="3600" b="1" kern="1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sym typeface="Calibri" panose="020F0502020204030204" pitchFamily="34" charset="0"/>
                </a:rPr>
                <a:t>职业规划</a:t>
              </a:r>
            </a:p>
          </p:txBody>
        </p:sp>
        <p:sp>
          <p:nvSpPr>
            <p:cNvPr id="28" name="文本框 27"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8095049" y="3330090"/>
              <a:ext cx="562975" cy="954107"/>
            </a:xfrm>
            <a:prstGeom prst="rect">
              <a:avLst/>
            </a:prstGeom>
            <a:noFill/>
          </p:spPr>
          <p:txBody>
            <a:bodyPr wrap="none" rtlCol="0">
              <a:spAutoFit/>
            </a:bodyPr>
            <a:lstStyle/>
            <a:p>
              <a:pPr defTabSz="1218804">
                <a:defRPr/>
              </a:pPr>
              <a:r>
                <a:rPr lang="zh-CN" altLang="en-US"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rPr>
                <a:t>  </a:t>
              </a:r>
              <a:endParaRPr lang="en-US" altLang="zh-CN"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a:p>
              <a:r>
                <a:rPr lang="en-US" altLang="zh-CN" sz="2400" b="1" dirty="0">
                  <a:solidFill>
                    <a:schemeClr val="bg1"/>
                  </a:solidFill>
                  <a:latin typeface="微软雅黑" panose="020B0503020204020204" pitchFamily="34" charset="-122"/>
                  <a:ea typeface="微软雅黑" panose="020B0503020204020204" pitchFamily="34" charset="-122"/>
                  <a:cs typeface="Kartika" panose="02020503030404060203" pitchFamily="18" charset="0"/>
                  <a:sym typeface="Calibri" panose="020F0502020204030204" pitchFamily="34" charset="0"/>
                </a:rPr>
                <a:t>03</a:t>
              </a:r>
            </a:p>
          </p:txBody>
        </p:sp>
      </p:grpSp>
      <p:grpSp>
        <p:nvGrpSpPr>
          <p:cNvPr id="31" name="组合 30" descr="e7d195523061f1c0deeec63e560781cfd59afb0ea006f2a87ABB68BF51EA6619813959095094C18C62A12F549504892A4AAA8C1554C6663626E05CA27F281A14E6983772AFC3FB97135759321DEA3D70CCCB10945EC5A0322F42EAF0136AF4AAC38153657576C9C614D6BF3458A71769C96EBA9385BB73BA16B6B1B51552CD8B2D5F4D4C607F3CC6D89A3764DE32B2BD"/>
          <p:cNvGrpSpPr/>
          <p:nvPr/>
        </p:nvGrpSpPr>
        <p:grpSpPr>
          <a:xfrm>
            <a:off x="5663890" y="4781882"/>
            <a:ext cx="5250182" cy="1171721"/>
            <a:chOff x="7270379" y="4629736"/>
            <a:chExt cx="5250182" cy="1171721"/>
          </a:xfrm>
        </p:grpSpPr>
        <p:grpSp>
          <p:nvGrpSpPr>
            <p:cNvPr id="32" name="组合 31"/>
            <p:cNvGrpSpPr/>
            <p:nvPr/>
          </p:nvGrpSpPr>
          <p:grpSpPr>
            <a:xfrm>
              <a:off x="7270379" y="4867421"/>
              <a:ext cx="5250182" cy="934036"/>
              <a:chOff x="7509528" y="4838114"/>
              <a:chExt cx="5250182" cy="934036"/>
            </a:xfrm>
          </p:grpSpPr>
          <p:sp>
            <p:nvSpPr>
              <p:cNvPr id="35" name="圆角矩形 34"/>
              <p:cNvSpPr/>
              <p:nvPr/>
            </p:nvSpPr>
            <p:spPr>
              <a:xfrm>
                <a:off x="7509528" y="4838114"/>
                <a:ext cx="5250182" cy="934036"/>
              </a:xfrm>
              <a:prstGeom prst="roundRect">
                <a:avLst>
                  <a:gd name="adj" fmla="val 50000"/>
                </a:avLst>
              </a:prstGeom>
              <a:solidFill>
                <a:srgbClr val="238492"/>
              </a:solidFill>
              <a:ln>
                <a:solidFill>
                  <a:srgbClr val="23849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sp>
            <p:nvSpPr>
              <p:cNvPr id="36" name="椭圆 35"/>
              <p:cNvSpPr/>
              <p:nvPr/>
            </p:nvSpPr>
            <p:spPr>
              <a:xfrm>
                <a:off x="7655626" y="4946407"/>
                <a:ext cx="717451" cy="7174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p:txBody>
          </p:sp>
        </p:grpSp>
        <p:sp>
          <p:nvSpPr>
            <p:cNvPr id="33" name="文本框 32"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8978893" y="5042051"/>
              <a:ext cx="2031325" cy="646331"/>
            </a:xfrm>
            <a:prstGeom prst="rect">
              <a:avLst/>
            </a:prstGeom>
            <a:noFill/>
          </p:spPr>
          <p:txBody>
            <a:bodyPr wrap="none" rtlCol="0">
              <a:spAutoFit/>
            </a:bodyPr>
            <a:lstStyle/>
            <a:p>
              <a:pPr algn="ctr">
                <a:spcBef>
                  <a:spcPts val="500"/>
                </a:spcBef>
                <a:defRPr/>
              </a:pPr>
              <a:r>
                <a:rPr lang="zh-CN" altLang="en-US" sz="3600" b="1" kern="1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sym typeface="Calibri" panose="020F0502020204030204" pitchFamily="34" charset="0"/>
                </a:rPr>
                <a:t>实施计划</a:t>
              </a:r>
              <a:endParaRPr lang="en-US" altLang="zh-CN" sz="3600" b="1" kern="100" dirty="0">
                <a:solidFill>
                  <a:schemeClr val="bg1"/>
                </a:solidFill>
                <a:latin typeface="微软雅黑" panose="020B0503020204020204" pitchFamily="34" charset="-122"/>
                <a:ea typeface="微软雅黑" panose="020B0503020204020204" pitchFamily="34" charset="-122"/>
                <a:cs typeface="Times New Roman" panose="02020603050405020304" pitchFamily="18" charset="0"/>
                <a:sym typeface="Calibri" panose="020F0502020204030204" pitchFamily="34" charset="0"/>
              </a:endParaRPr>
            </a:p>
          </p:txBody>
        </p:sp>
        <p:sp>
          <p:nvSpPr>
            <p:cNvPr id="34" name="文本框 33" descr="e7d195523061f1c0deeec63e560781cfd59afb0ea006f2a87ABB68BF51EA6619813959095094C18C62A12F549504892A4AAA8C1554C6663626E05CA27F281A14E6983772AFC3FB97135759321DEA3D70CCCB10945EC5A0328596DD82A592BE62395600E7AE41709863136E5693E139E71C97B0505B6497F6EA0FFE905022212355C75CED024E8489CA1AE83B75F1FECE"/>
            <p:cNvSpPr txBox="1"/>
            <p:nvPr/>
          </p:nvSpPr>
          <p:spPr>
            <a:xfrm>
              <a:off x="7504216" y="4629736"/>
              <a:ext cx="562975" cy="954107"/>
            </a:xfrm>
            <a:prstGeom prst="rect">
              <a:avLst/>
            </a:prstGeom>
            <a:noFill/>
          </p:spPr>
          <p:txBody>
            <a:bodyPr wrap="none" rtlCol="0">
              <a:spAutoFit/>
            </a:bodyPr>
            <a:lstStyle/>
            <a:p>
              <a:pPr defTabSz="1218804">
                <a:defRPr/>
              </a:pPr>
              <a:r>
                <a:rPr lang="zh-CN" altLang="en-US"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rPr>
                <a:t>  </a:t>
              </a:r>
              <a:endParaRPr lang="en-US" altLang="zh-CN" sz="3200" b="1" kern="0" dirty="0">
                <a:solidFill>
                  <a:schemeClr val="bg1"/>
                </a:solidFill>
                <a:latin typeface="微软雅黑" panose="020B0503020204020204" pitchFamily="34" charset="-122"/>
                <a:ea typeface="微软雅黑" panose="020B0503020204020204" pitchFamily="34" charset="-122"/>
                <a:sym typeface="Calibri" panose="020F0502020204030204" pitchFamily="34" charset="0"/>
              </a:endParaRPr>
            </a:p>
            <a:p>
              <a:r>
                <a:rPr lang="en-US" altLang="zh-CN" sz="2400" b="1" dirty="0">
                  <a:solidFill>
                    <a:schemeClr val="bg1"/>
                  </a:solidFill>
                  <a:latin typeface="微软雅黑" panose="020B0503020204020204" pitchFamily="34" charset="-122"/>
                  <a:ea typeface="微软雅黑" panose="020B0503020204020204" pitchFamily="34" charset="-122"/>
                  <a:cs typeface="Kartika" panose="02020503030404060203" pitchFamily="18" charset="0"/>
                  <a:sym typeface="Calibri" panose="020F0502020204030204" pitchFamily="34" charset="0"/>
                </a:rPr>
                <a:t>04</a:t>
              </a:r>
            </a:p>
          </p:txBody>
        </p:sp>
      </p:grpSp>
      <p:sp>
        <p:nvSpPr>
          <p:cNvPr id="12" name="矩形 11" descr="e7d195523061f1c0deeec63e560781cfd59afb0ea006f2a87ABB68BF51EA6619813959095094C18C62A12F549504892A4AAA8C1554C6663626E05CA27F281A14E6983772AFC3FB97135759321DEA3D70CCCB10945EC5A0322F42EAF0136AF4AAC38153657576C9C614D6BF3458A71769C96EBA9385BB73BA16B6B1B51552CD8B2D5F4D4C607F3CC6D89A3764DE32B2BD"/>
          <p:cNvSpPr/>
          <p:nvPr/>
        </p:nvSpPr>
        <p:spPr>
          <a:xfrm flipH="1">
            <a:off x="1345200" y="2087432"/>
            <a:ext cx="2909912" cy="584775"/>
          </a:xfrm>
          <a:prstGeom prst="rect">
            <a:avLst/>
          </a:prstGeom>
          <a:ln>
            <a:noFill/>
          </a:ln>
        </p:spPr>
        <p:txBody>
          <a:bodyPr wrap="square">
            <a:spAutoFit/>
          </a:bodyPr>
          <a:lstStyle/>
          <a:p>
            <a:pPr algn="ctr"/>
            <a:r>
              <a:rPr lang="en-US" altLang="zh-CN" sz="3200" dirty="0">
                <a:latin typeface="迷你简菱心" panose="02010609000101010101" pitchFamily="49" charset="-122"/>
                <a:ea typeface="迷你简菱心" panose="02010609000101010101" pitchFamily="49" charset="-122"/>
                <a:cs typeface="BrowalliaUPC" panose="020B0604020202020204" pitchFamily="34" charset="-34"/>
                <a:sym typeface="Calibri" panose="020F0502020204030204" pitchFamily="34" charset="0"/>
              </a:rPr>
              <a:t>CONTENTS</a:t>
            </a:r>
          </a:p>
        </p:txBody>
      </p:sp>
      <p:sp>
        <p:nvSpPr>
          <p:cNvPr id="37" name="文本框 36" descr="e7d195523061f1c0deeec63e560781cfd59afb0ea006f2a87ABB68BF51EA6619813959095094C18C62A12F549504892A4AAA8C1554C6663626E05CA27F281A14E6983772AFC3FB97135759321DEA3D709AACD122C08E6ED1C77BAD4A88EF4CD28A80260D8F97957F436F83C1F553EF0169027D0DBFA7A77088E1513DBDFC101C4B4DFF310B01A5021663E46B6BC2AAB5"/>
          <p:cNvSpPr txBox="1"/>
          <p:nvPr/>
        </p:nvSpPr>
        <p:spPr>
          <a:xfrm>
            <a:off x="1017226" y="447853"/>
            <a:ext cx="2262158" cy="1415772"/>
          </a:xfrm>
          <a:prstGeom prst="rect">
            <a:avLst/>
          </a:prstGeom>
          <a:noFill/>
        </p:spPr>
        <p:txBody>
          <a:bodyPr wrap="none" rtlCol="0">
            <a:spAutoFit/>
          </a:bodyPr>
          <a:lstStyle/>
          <a:p>
            <a:pPr defTabSz="1218804">
              <a:defRPr/>
            </a:pPr>
            <a:r>
              <a:rPr lang="zh-CN" altLang="en-US" sz="3200" kern="0" dirty="0">
                <a:latin typeface="迷你简菱心" panose="02010609000101010101" pitchFamily="49" charset="-122"/>
                <a:ea typeface="迷你简菱心" panose="02010609000101010101" pitchFamily="49" charset="-122"/>
                <a:sym typeface="Calibri" panose="020F0502020204030204" pitchFamily="34" charset="0"/>
              </a:rPr>
              <a:t>  </a:t>
            </a:r>
            <a:endParaRPr lang="en-US" altLang="zh-CN" sz="3200" kern="0" dirty="0">
              <a:latin typeface="迷你简菱心" panose="02010609000101010101" pitchFamily="49" charset="-122"/>
              <a:ea typeface="迷你简菱心" panose="02010609000101010101" pitchFamily="49" charset="-122"/>
              <a:sym typeface="Calibri" panose="020F0502020204030204" pitchFamily="34" charset="0"/>
            </a:endParaRPr>
          </a:p>
          <a:p>
            <a:r>
              <a:rPr lang="zh-CN" altLang="en-US" sz="5400" dirty="0">
                <a:latin typeface="迷你简菱心" panose="02010609000101010101" pitchFamily="49" charset="-122"/>
                <a:ea typeface="迷你简菱心" panose="02010609000101010101" pitchFamily="49" charset="-122"/>
                <a:cs typeface="Kartika" panose="02020503030404060203" pitchFamily="18" charset="0"/>
                <a:sym typeface="Calibri" panose="020F0502020204030204" pitchFamily="34" charset="0"/>
              </a:rPr>
              <a:t>目  录</a:t>
            </a:r>
            <a:endParaRPr lang="en-US" altLang="zh-CN" sz="5400" dirty="0">
              <a:latin typeface="迷你简菱心" panose="02010609000101010101" pitchFamily="49" charset="-122"/>
              <a:ea typeface="迷你简菱心" panose="02010609000101010101" pitchFamily="49" charset="-122"/>
              <a:cs typeface="Kartika" panose="02020503030404060203" pitchFamily="18" charset="0"/>
              <a:sym typeface="Calibri" panose="020F0502020204030204" pitchFamily="34" charset="0"/>
            </a:endParaRPr>
          </a:p>
        </p:txBody>
      </p:sp>
      <p:grpSp>
        <p:nvGrpSpPr>
          <p:cNvPr id="38" name="Group 50">
            <a:extLst>
              <a:ext uri="{FF2B5EF4-FFF2-40B4-BE49-F238E27FC236}">
                <a16:creationId xmlns:a16="http://schemas.microsoft.com/office/drawing/2014/main" xmlns="" id="{5E163212-52B6-4B13-A4A9-C2F8FC830F00}"/>
              </a:ext>
            </a:extLst>
          </p:cNvPr>
          <p:cNvGrpSpPr/>
          <p:nvPr/>
        </p:nvGrpSpPr>
        <p:grpSpPr>
          <a:xfrm>
            <a:off x="713340" y="3058071"/>
            <a:ext cx="4152906" cy="3618699"/>
            <a:chOff x="-27796" y="0"/>
            <a:chExt cx="11119244" cy="9688926"/>
          </a:xfrm>
        </p:grpSpPr>
        <p:sp>
          <p:nvSpPr>
            <p:cNvPr id="39" name="Freeform 53">
              <a:extLst>
                <a:ext uri="{FF2B5EF4-FFF2-40B4-BE49-F238E27FC236}">
                  <a16:creationId xmlns:a16="http://schemas.microsoft.com/office/drawing/2014/main" xmlns="" id="{85715F9B-EF49-43B1-8D28-C95FA7AC251C}"/>
                </a:ext>
              </a:extLst>
            </p:cNvPr>
            <p:cNvSpPr/>
            <p:nvPr/>
          </p:nvSpPr>
          <p:spPr>
            <a:xfrm>
              <a:off x="6185603" y="9663525"/>
              <a:ext cx="25401" cy="254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0800" y="8640"/>
                    <a:pt x="10800" y="12960"/>
                    <a:pt x="21600" y="21600"/>
                  </a:cubicBezTo>
                  <a:cubicBezTo>
                    <a:pt x="10800" y="12960"/>
                    <a:pt x="10800" y="8640"/>
                    <a:pt x="0" y="0"/>
                  </a:cubicBezTo>
                  <a:cubicBezTo>
                    <a:pt x="0" y="0"/>
                    <a:pt x="0" y="0"/>
                    <a:pt x="0" y="0"/>
                  </a:cubicBezTo>
                  <a:close/>
                </a:path>
              </a:pathLst>
            </a:custGeom>
            <a:solidFill>
              <a:srgbClr val="36787F"/>
            </a:solidFill>
            <a:ln w="12700" cap="flat">
              <a:noFill/>
              <a:miter lim="400000"/>
            </a:ln>
            <a:effectLst/>
          </p:spPr>
          <p:txBody>
            <a:bodyPr wrap="square" lIns="91439" tIns="91439" rIns="91439" bIns="91439" numCol="1" anchor="t">
              <a:noAutofit/>
            </a:bodyPr>
            <a:lstStyle/>
            <a:p>
              <a:endParaRPr/>
            </a:p>
          </p:txBody>
        </p:sp>
        <p:sp>
          <p:nvSpPr>
            <p:cNvPr id="40" name="Oval 54">
              <a:extLst>
                <a:ext uri="{FF2B5EF4-FFF2-40B4-BE49-F238E27FC236}">
                  <a16:creationId xmlns:a16="http://schemas.microsoft.com/office/drawing/2014/main" xmlns="" id="{996BF03B-9EC7-4AEA-9F67-0EF2BC6C4ACB}"/>
                </a:ext>
              </a:extLst>
            </p:cNvPr>
            <p:cNvSpPr/>
            <p:nvPr/>
          </p:nvSpPr>
          <p:spPr>
            <a:xfrm>
              <a:off x="1754715" y="8849624"/>
              <a:ext cx="9336733" cy="352877"/>
            </a:xfrm>
            <a:prstGeom prst="ellipse">
              <a:avLst/>
            </a:prstGeom>
            <a:solidFill>
              <a:srgbClr val="F2F2F2"/>
            </a:solidFill>
            <a:ln w="12700" cap="flat">
              <a:noFill/>
              <a:miter lim="400000"/>
            </a:ln>
            <a:effectLst/>
          </p:spPr>
          <p:txBody>
            <a:bodyPr wrap="square" lIns="91439" tIns="91439" rIns="91439" bIns="91439" numCol="1" anchor="t">
              <a:noAutofit/>
            </a:bodyPr>
            <a:lstStyle/>
            <a:p>
              <a:endParaRPr/>
            </a:p>
          </p:txBody>
        </p:sp>
        <p:sp>
          <p:nvSpPr>
            <p:cNvPr id="41" name="Freeform 55">
              <a:extLst>
                <a:ext uri="{FF2B5EF4-FFF2-40B4-BE49-F238E27FC236}">
                  <a16:creationId xmlns:a16="http://schemas.microsoft.com/office/drawing/2014/main" xmlns="" id="{F0B23C9F-DC54-4AA6-B3FD-36078FC2F6E0}"/>
                </a:ext>
              </a:extLst>
            </p:cNvPr>
            <p:cNvSpPr/>
            <p:nvPr/>
          </p:nvSpPr>
          <p:spPr>
            <a:xfrm>
              <a:off x="0" y="2722622"/>
              <a:ext cx="10902923" cy="6620063"/>
            </a:xfrm>
            <a:custGeom>
              <a:avLst/>
              <a:gdLst/>
              <a:ahLst/>
              <a:cxnLst>
                <a:cxn ang="0">
                  <a:pos x="wd2" y="hd2"/>
                </a:cxn>
                <a:cxn ang="5400000">
                  <a:pos x="wd2" y="hd2"/>
                </a:cxn>
                <a:cxn ang="10800000">
                  <a:pos x="wd2" y="hd2"/>
                </a:cxn>
                <a:cxn ang="16200000">
                  <a:pos x="wd2" y="hd2"/>
                </a:cxn>
              </a:cxnLst>
              <a:rect l="0" t="0" r="r" b="b"/>
              <a:pathLst>
                <a:path w="21600" h="21600" extrusionOk="0">
                  <a:moveTo>
                    <a:pt x="0" y="17807"/>
                  </a:moveTo>
                  <a:lnTo>
                    <a:pt x="7269" y="10071"/>
                  </a:lnTo>
                  <a:lnTo>
                    <a:pt x="9610" y="13351"/>
                  </a:lnTo>
                  <a:lnTo>
                    <a:pt x="14432" y="5694"/>
                  </a:lnTo>
                  <a:lnTo>
                    <a:pt x="15682" y="7381"/>
                  </a:lnTo>
                  <a:lnTo>
                    <a:pt x="18488" y="3423"/>
                  </a:lnTo>
                  <a:lnTo>
                    <a:pt x="17961" y="3635"/>
                  </a:lnTo>
                  <a:lnTo>
                    <a:pt x="17961" y="2161"/>
                  </a:lnTo>
                  <a:lnTo>
                    <a:pt x="21600" y="0"/>
                  </a:lnTo>
                  <a:lnTo>
                    <a:pt x="21600" y="1475"/>
                  </a:lnTo>
                  <a:lnTo>
                    <a:pt x="20867" y="6743"/>
                  </a:lnTo>
                  <a:lnTo>
                    <a:pt x="19603" y="4779"/>
                  </a:lnTo>
                  <a:lnTo>
                    <a:pt x="15682" y="11167"/>
                  </a:lnTo>
                  <a:lnTo>
                    <a:pt x="14446" y="9211"/>
                  </a:lnTo>
                  <a:lnTo>
                    <a:pt x="9921" y="16797"/>
                  </a:lnTo>
                  <a:lnTo>
                    <a:pt x="7374" y="13809"/>
                  </a:lnTo>
                  <a:lnTo>
                    <a:pt x="1408" y="21600"/>
                  </a:lnTo>
                  <a:lnTo>
                    <a:pt x="0" y="19274"/>
                  </a:lnTo>
                  <a:lnTo>
                    <a:pt x="0" y="17807"/>
                  </a:lnTo>
                  <a:close/>
                </a:path>
              </a:pathLst>
            </a:custGeom>
            <a:solidFill>
              <a:srgbClr val="7AC0F8"/>
            </a:solidFill>
            <a:ln w="12700" cap="flat">
              <a:noFill/>
              <a:miter lim="400000"/>
            </a:ln>
            <a:effectLst/>
          </p:spPr>
          <p:txBody>
            <a:bodyPr wrap="square" lIns="91439" tIns="91439" rIns="91439" bIns="91439" numCol="1" anchor="t">
              <a:noAutofit/>
            </a:bodyPr>
            <a:lstStyle/>
            <a:p>
              <a:endParaRPr/>
            </a:p>
          </p:txBody>
        </p:sp>
        <p:sp>
          <p:nvSpPr>
            <p:cNvPr id="43" name="Freeform 56">
              <a:extLst>
                <a:ext uri="{FF2B5EF4-FFF2-40B4-BE49-F238E27FC236}">
                  <a16:creationId xmlns:a16="http://schemas.microsoft.com/office/drawing/2014/main" xmlns="" id="{1DF27E52-4185-4FC6-BCC6-E6EAB04E002C}"/>
                </a:ext>
              </a:extLst>
            </p:cNvPr>
            <p:cNvSpPr/>
            <p:nvPr/>
          </p:nvSpPr>
          <p:spPr>
            <a:xfrm>
              <a:off x="-27796" y="3105245"/>
              <a:ext cx="10902923" cy="6344530"/>
            </a:xfrm>
            <a:custGeom>
              <a:avLst/>
              <a:gdLst/>
              <a:ahLst/>
              <a:cxnLst>
                <a:cxn ang="0">
                  <a:pos x="wd2" y="hd2"/>
                </a:cxn>
                <a:cxn ang="5400000">
                  <a:pos x="wd2" y="hd2"/>
                </a:cxn>
                <a:cxn ang="10800000">
                  <a:pos x="wd2" y="hd2"/>
                </a:cxn>
                <a:cxn ang="16200000">
                  <a:pos x="wd2" y="hd2"/>
                </a:cxn>
              </a:cxnLst>
              <a:rect l="0" t="0" r="r" b="b"/>
              <a:pathLst>
                <a:path w="21600" h="21600" extrusionOk="0">
                  <a:moveTo>
                    <a:pt x="0" y="18572"/>
                  </a:moveTo>
                  <a:lnTo>
                    <a:pt x="7269" y="10500"/>
                  </a:lnTo>
                  <a:lnTo>
                    <a:pt x="9610" y="13923"/>
                  </a:lnTo>
                  <a:lnTo>
                    <a:pt x="14432" y="5941"/>
                  </a:lnTo>
                  <a:lnTo>
                    <a:pt x="15682" y="7694"/>
                  </a:lnTo>
                  <a:lnTo>
                    <a:pt x="18698" y="3250"/>
                  </a:lnTo>
                  <a:lnTo>
                    <a:pt x="17961" y="2255"/>
                  </a:lnTo>
                  <a:lnTo>
                    <a:pt x="21600" y="0"/>
                  </a:lnTo>
                  <a:lnTo>
                    <a:pt x="20867" y="7027"/>
                  </a:lnTo>
                  <a:lnTo>
                    <a:pt x="19603" y="4987"/>
                  </a:lnTo>
                  <a:lnTo>
                    <a:pt x="15682" y="11643"/>
                  </a:lnTo>
                  <a:lnTo>
                    <a:pt x="14446" y="9603"/>
                  </a:lnTo>
                  <a:lnTo>
                    <a:pt x="9921" y="17519"/>
                  </a:lnTo>
                  <a:lnTo>
                    <a:pt x="7178" y="13857"/>
                  </a:lnTo>
                  <a:lnTo>
                    <a:pt x="1077" y="21600"/>
                  </a:lnTo>
                  <a:lnTo>
                    <a:pt x="0" y="18572"/>
                  </a:lnTo>
                  <a:close/>
                </a:path>
              </a:pathLst>
            </a:custGeom>
            <a:solidFill>
              <a:srgbClr val="238492"/>
            </a:solidFill>
            <a:ln w="12700" cap="flat">
              <a:noFill/>
              <a:miter lim="400000"/>
            </a:ln>
            <a:effectLst/>
          </p:spPr>
          <p:txBody>
            <a:bodyPr wrap="square" lIns="91439" tIns="91439" rIns="91439" bIns="91439" numCol="1" anchor="t">
              <a:noAutofit/>
            </a:bodyPr>
            <a:lstStyle/>
            <a:p>
              <a:endParaRPr/>
            </a:p>
          </p:txBody>
        </p:sp>
        <p:sp>
          <p:nvSpPr>
            <p:cNvPr id="44" name="Freeform 57">
              <a:extLst>
                <a:ext uri="{FF2B5EF4-FFF2-40B4-BE49-F238E27FC236}">
                  <a16:creationId xmlns:a16="http://schemas.microsoft.com/office/drawing/2014/main" xmlns="" id="{0281A323-97FB-4BA3-9C26-EDD401CC85B2}"/>
                </a:ext>
              </a:extLst>
            </p:cNvPr>
            <p:cNvSpPr/>
            <p:nvPr/>
          </p:nvSpPr>
          <p:spPr>
            <a:xfrm>
              <a:off x="6678070" y="3933521"/>
              <a:ext cx="2738421" cy="1353500"/>
            </a:xfrm>
            <a:custGeom>
              <a:avLst/>
              <a:gdLst/>
              <a:ahLst/>
              <a:cxnLst>
                <a:cxn ang="0">
                  <a:pos x="wd2" y="hd2"/>
                </a:cxn>
                <a:cxn ang="5400000">
                  <a:pos x="wd2" y="hd2"/>
                </a:cxn>
                <a:cxn ang="10800000">
                  <a:pos x="wd2" y="hd2"/>
                </a:cxn>
                <a:cxn ang="16200000">
                  <a:pos x="wd2" y="hd2"/>
                </a:cxn>
              </a:cxnLst>
              <a:rect l="0" t="0" r="r" b="b"/>
              <a:pathLst>
                <a:path w="21600" h="21600" extrusionOk="0">
                  <a:moveTo>
                    <a:pt x="0" y="20507"/>
                  </a:moveTo>
                  <a:cubicBezTo>
                    <a:pt x="0" y="20507"/>
                    <a:pt x="4743" y="9577"/>
                    <a:pt x="5258" y="9889"/>
                  </a:cubicBezTo>
                  <a:cubicBezTo>
                    <a:pt x="5800" y="10149"/>
                    <a:pt x="9099" y="19050"/>
                    <a:pt x="9769" y="17853"/>
                  </a:cubicBezTo>
                  <a:cubicBezTo>
                    <a:pt x="10439" y="16655"/>
                    <a:pt x="19821" y="0"/>
                    <a:pt x="19821" y="0"/>
                  </a:cubicBezTo>
                  <a:cubicBezTo>
                    <a:pt x="21600" y="2811"/>
                    <a:pt x="21600" y="2811"/>
                    <a:pt x="21600" y="2811"/>
                  </a:cubicBezTo>
                  <a:cubicBezTo>
                    <a:pt x="21600" y="2811"/>
                    <a:pt x="11032" y="20299"/>
                    <a:pt x="9769" y="21600"/>
                  </a:cubicBezTo>
                  <a:cubicBezTo>
                    <a:pt x="9769" y="21600"/>
                    <a:pt x="5568" y="14105"/>
                    <a:pt x="4794" y="14313"/>
                  </a:cubicBezTo>
                  <a:cubicBezTo>
                    <a:pt x="4047" y="14521"/>
                    <a:pt x="979" y="21184"/>
                    <a:pt x="0" y="20507"/>
                  </a:cubicBezTo>
                  <a:close/>
                </a:path>
              </a:pathLst>
            </a:custGeom>
            <a:solidFill>
              <a:srgbClr val="0B72C4"/>
            </a:solidFill>
            <a:ln w="12700" cap="flat">
              <a:noFill/>
              <a:miter lim="400000"/>
            </a:ln>
            <a:effectLst/>
          </p:spPr>
          <p:txBody>
            <a:bodyPr wrap="square" lIns="91439" tIns="91439" rIns="91439" bIns="91439" numCol="1" anchor="t">
              <a:noAutofit/>
            </a:bodyPr>
            <a:lstStyle/>
            <a:p>
              <a:endParaRPr/>
            </a:p>
          </p:txBody>
        </p:sp>
        <p:sp>
          <p:nvSpPr>
            <p:cNvPr id="45" name="Freeform 58">
              <a:extLst>
                <a:ext uri="{FF2B5EF4-FFF2-40B4-BE49-F238E27FC236}">
                  <a16:creationId xmlns:a16="http://schemas.microsoft.com/office/drawing/2014/main" xmlns="" id="{8B00E6CD-9E6B-4761-A81F-B04FABB98977}"/>
                </a:ext>
              </a:extLst>
            </p:cNvPr>
            <p:cNvSpPr/>
            <p:nvPr/>
          </p:nvSpPr>
          <p:spPr>
            <a:xfrm>
              <a:off x="9066030" y="3328312"/>
              <a:ext cx="593820" cy="368347"/>
            </a:xfrm>
            <a:custGeom>
              <a:avLst/>
              <a:gdLst/>
              <a:ahLst/>
              <a:cxnLst>
                <a:cxn ang="0">
                  <a:pos x="wd2" y="hd2"/>
                </a:cxn>
                <a:cxn ang="5400000">
                  <a:pos x="wd2" y="hd2"/>
                </a:cxn>
                <a:cxn ang="10800000">
                  <a:pos x="wd2" y="hd2"/>
                </a:cxn>
                <a:cxn ang="16200000">
                  <a:pos x="wd2" y="hd2"/>
                </a:cxn>
              </a:cxnLst>
              <a:rect l="0" t="0" r="r" b="b"/>
              <a:pathLst>
                <a:path w="21143" h="17890" extrusionOk="0">
                  <a:moveTo>
                    <a:pt x="0" y="17890"/>
                  </a:moveTo>
                  <a:cubicBezTo>
                    <a:pt x="0" y="17890"/>
                    <a:pt x="21600" y="10108"/>
                    <a:pt x="21135" y="3119"/>
                  </a:cubicBezTo>
                  <a:cubicBezTo>
                    <a:pt x="20671" y="-3710"/>
                    <a:pt x="0" y="2802"/>
                    <a:pt x="0" y="2802"/>
                  </a:cubicBezTo>
                  <a:lnTo>
                    <a:pt x="0" y="17890"/>
                  </a:lnTo>
                  <a:close/>
                </a:path>
              </a:pathLst>
            </a:custGeom>
            <a:solidFill>
              <a:srgbClr val="0B72C4"/>
            </a:solidFill>
            <a:ln w="12700" cap="flat">
              <a:noFill/>
              <a:miter lim="400000"/>
            </a:ln>
            <a:effectLst/>
          </p:spPr>
          <p:txBody>
            <a:bodyPr wrap="square" lIns="91439" tIns="91439" rIns="91439" bIns="91439" numCol="1" anchor="t">
              <a:noAutofit/>
            </a:bodyPr>
            <a:lstStyle/>
            <a:p>
              <a:endParaRPr/>
            </a:p>
          </p:txBody>
        </p:sp>
        <p:sp>
          <p:nvSpPr>
            <p:cNvPr id="46" name="Freeform 59">
              <a:extLst>
                <a:ext uri="{FF2B5EF4-FFF2-40B4-BE49-F238E27FC236}">
                  <a16:creationId xmlns:a16="http://schemas.microsoft.com/office/drawing/2014/main" xmlns="" id="{E7CBF93E-FF04-4143-BEB5-AB29B52CB018}"/>
                </a:ext>
              </a:extLst>
            </p:cNvPr>
            <p:cNvSpPr/>
            <p:nvPr/>
          </p:nvSpPr>
          <p:spPr>
            <a:xfrm>
              <a:off x="4775920" y="5378865"/>
              <a:ext cx="1295493" cy="1164977"/>
            </a:xfrm>
            <a:custGeom>
              <a:avLst/>
              <a:gdLst/>
              <a:ahLst/>
              <a:cxnLst>
                <a:cxn ang="0">
                  <a:pos x="wd2" y="hd2"/>
                </a:cxn>
                <a:cxn ang="5400000">
                  <a:pos x="wd2" y="hd2"/>
                </a:cxn>
                <a:cxn ang="10800000">
                  <a:pos x="wd2" y="hd2"/>
                </a:cxn>
                <a:cxn ang="16200000">
                  <a:pos x="wd2" y="hd2"/>
                </a:cxn>
              </a:cxnLst>
              <a:rect l="0" t="0" r="r" b="b"/>
              <a:pathLst>
                <a:path w="21600" h="21600" extrusionOk="0">
                  <a:moveTo>
                    <a:pt x="9873" y="21600"/>
                  </a:moveTo>
                  <a:lnTo>
                    <a:pt x="0" y="20032"/>
                  </a:lnTo>
                  <a:lnTo>
                    <a:pt x="7415" y="16581"/>
                  </a:lnTo>
                  <a:lnTo>
                    <a:pt x="4433" y="5198"/>
                  </a:lnTo>
                  <a:lnTo>
                    <a:pt x="11687" y="11562"/>
                  </a:lnTo>
                  <a:lnTo>
                    <a:pt x="12694" y="0"/>
                  </a:lnTo>
                  <a:lnTo>
                    <a:pt x="15031" y="8694"/>
                  </a:lnTo>
                  <a:lnTo>
                    <a:pt x="21600" y="0"/>
                  </a:lnTo>
                  <a:lnTo>
                    <a:pt x="18336" y="13489"/>
                  </a:lnTo>
                  <a:lnTo>
                    <a:pt x="9873" y="21600"/>
                  </a:ln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47" name="Freeform 60">
              <a:extLst>
                <a:ext uri="{FF2B5EF4-FFF2-40B4-BE49-F238E27FC236}">
                  <a16:creationId xmlns:a16="http://schemas.microsoft.com/office/drawing/2014/main" xmlns="" id="{9174AF56-3AEF-409A-9B78-FB342164BA08}"/>
                </a:ext>
              </a:extLst>
            </p:cNvPr>
            <p:cNvSpPr/>
            <p:nvPr/>
          </p:nvSpPr>
          <p:spPr>
            <a:xfrm>
              <a:off x="5488924" y="4008447"/>
              <a:ext cx="82178" cy="84594"/>
            </a:xfrm>
            <a:custGeom>
              <a:avLst/>
              <a:gdLst/>
              <a:ahLst/>
              <a:cxnLst>
                <a:cxn ang="0">
                  <a:pos x="wd2" y="hd2"/>
                </a:cxn>
                <a:cxn ang="5400000">
                  <a:pos x="wd2" y="hd2"/>
                </a:cxn>
                <a:cxn ang="10800000">
                  <a:pos x="wd2" y="hd2"/>
                </a:cxn>
                <a:cxn ang="16200000">
                  <a:pos x="wd2" y="hd2"/>
                </a:cxn>
              </a:cxnLst>
              <a:rect l="0" t="0" r="r" b="b"/>
              <a:pathLst>
                <a:path w="21600" h="21600" extrusionOk="0">
                  <a:moveTo>
                    <a:pt x="7776" y="21600"/>
                  </a:moveTo>
                  <a:cubicBezTo>
                    <a:pt x="0" y="14954"/>
                    <a:pt x="0" y="14954"/>
                    <a:pt x="0" y="14954"/>
                  </a:cubicBezTo>
                  <a:cubicBezTo>
                    <a:pt x="8640" y="5815"/>
                    <a:pt x="13824" y="0"/>
                    <a:pt x="13824" y="0"/>
                  </a:cubicBezTo>
                  <a:cubicBezTo>
                    <a:pt x="21600" y="7477"/>
                    <a:pt x="21600" y="7477"/>
                    <a:pt x="21600" y="7477"/>
                  </a:cubicBezTo>
                  <a:cubicBezTo>
                    <a:pt x="21600" y="7477"/>
                    <a:pt x="15552" y="12462"/>
                    <a:pt x="7776" y="21600"/>
                  </a:cubicBez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48" name="Freeform 61">
              <a:extLst>
                <a:ext uri="{FF2B5EF4-FFF2-40B4-BE49-F238E27FC236}">
                  <a16:creationId xmlns:a16="http://schemas.microsoft.com/office/drawing/2014/main" xmlns="" id="{9F1BECBA-B8B1-4578-ABF0-E32E834A731F}"/>
                </a:ext>
              </a:extLst>
            </p:cNvPr>
            <p:cNvSpPr/>
            <p:nvPr/>
          </p:nvSpPr>
          <p:spPr>
            <a:xfrm>
              <a:off x="5039369" y="4184885"/>
              <a:ext cx="384298" cy="971620"/>
            </a:xfrm>
            <a:custGeom>
              <a:avLst/>
              <a:gdLst/>
              <a:ahLst/>
              <a:cxnLst>
                <a:cxn ang="0">
                  <a:pos x="wd2" y="hd2"/>
                </a:cxn>
                <a:cxn ang="5400000">
                  <a:pos x="wd2" y="hd2"/>
                </a:cxn>
                <a:cxn ang="10800000">
                  <a:pos x="wd2" y="hd2"/>
                </a:cxn>
                <a:cxn ang="16200000">
                  <a:pos x="wd2" y="hd2"/>
                </a:cxn>
              </a:cxnLst>
              <a:rect l="0" t="0" r="r" b="b"/>
              <a:pathLst>
                <a:path w="21600" h="21600" extrusionOk="0">
                  <a:moveTo>
                    <a:pt x="183" y="21600"/>
                  </a:moveTo>
                  <a:cubicBezTo>
                    <a:pt x="0" y="21165"/>
                    <a:pt x="0" y="20803"/>
                    <a:pt x="0" y="20368"/>
                  </a:cubicBezTo>
                  <a:cubicBezTo>
                    <a:pt x="0" y="19643"/>
                    <a:pt x="183" y="18918"/>
                    <a:pt x="366" y="18193"/>
                  </a:cubicBezTo>
                  <a:cubicBezTo>
                    <a:pt x="2563" y="18266"/>
                    <a:pt x="2563" y="18266"/>
                    <a:pt x="2563" y="18266"/>
                  </a:cubicBezTo>
                  <a:cubicBezTo>
                    <a:pt x="2380" y="18991"/>
                    <a:pt x="2197" y="19715"/>
                    <a:pt x="2197" y="20368"/>
                  </a:cubicBezTo>
                  <a:cubicBezTo>
                    <a:pt x="2197" y="20730"/>
                    <a:pt x="2197" y="21165"/>
                    <a:pt x="2380" y="21528"/>
                  </a:cubicBezTo>
                  <a:lnTo>
                    <a:pt x="183" y="21600"/>
                  </a:lnTo>
                  <a:close/>
                  <a:moveTo>
                    <a:pt x="3661" y="15077"/>
                  </a:moveTo>
                  <a:cubicBezTo>
                    <a:pt x="1464" y="14932"/>
                    <a:pt x="1464" y="14932"/>
                    <a:pt x="1464" y="14932"/>
                  </a:cubicBezTo>
                  <a:cubicBezTo>
                    <a:pt x="2197" y="13844"/>
                    <a:pt x="2929" y="12757"/>
                    <a:pt x="3844" y="11670"/>
                  </a:cubicBezTo>
                  <a:cubicBezTo>
                    <a:pt x="5858" y="11960"/>
                    <a:pt x="5858" y="11960"/>
                    <a:pt x="5858" y="11960"/>
                  </a:cubicBezTo>
                  <a:cubicBezTo>
                    <a:pt x="4942" y="12974"/>
                    <a:pt x="4210" y="14062"/>
                    <a:pt x="3661" y="15077"/>
                  </a:cubicBezTo>
                  <a:close/>
                  <a:moveTo>
                    <a:pt x="8786" y="8915"/>
                  </a:moveTo>
                  <a:cubicBezTo>
                    <a:pt x="6773" y="8553"/>
                    <a:pt x="6773" y="8553"/>
                    <a:pt x="6773" y="8553"/>
                  </a:cubicBezTo>
                  <a:cubicBezTo>
                    <a:pt x="8054" y="7538"/>
                    <a:pt x="9153" y="6523"/>
                    <a:pt x="10617" y="5581"/>
                  </a:cubicBezTo>
                  <a:cubicBezTo>
                    <a:pt x="12631" y="5944"/>
                    <a:pt x="12631" y="5944"/>
                    <a:pt x="12631" y="5944"/>
                  </a:cubicBezTo>
                  <a:cubicBezTo>
                    <a:pt x="11166" y="6958"/>
                    <a:pt x="9885" y="7901"/>
                    <a:pt x="8786" y="8915"/>
                  </a:cubicBezTo>
                  <a:close/>
                  <a:moveTo>
                    <a:pt x="16841" y="3189"/>
                  </a:moveTo>
                  <a:cubicBezTo>
                    <a:pt x="15010" y="2682"/>
                    <a:pt x="15010" y="2682"/>
                    <a:pt x="15010" y="2682"/>
                  </a:cubicBezTo>
                  <a:cubicBezTo>
                    <a:pt x="16475" y="1740"/>
                    <a:pt x="18122" y="870"/>
                    <a:pt x="19769" y="0"/>
                  </a:cubicBezTo>
                  <a:cubicBezTo>
                    <a:pt x="21600" y="507"/>
                    <a:pt x="21600" y="507"/>
                    <a:pt x="21600" y="507"/>
                  </a:cubicBezTo>
                  <a:cubicBezTo>
                    <a:pt x="19953" y="1377"/>
                    <a:pt x="18305" y="2247"/>
                    <a:pt x="16841" y="3189"/>
                  </a:cubicBez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49" name="Freeform 62">
              <a:extLst>
                <a:ext uri="{FF2B5EF4-FFF2-40B4-BE49-F238E27FC236}">
                  <a16:creationId xmlns:a16="http://schemas.microsoft.com/office/drawing/2014/main" xmlns="" id="{EFC39486-C126-42DC-A6A8-ED0EFD8C0EE8}"/>
                </a:ext>
              </a:extLst>
            </p:cNvPr>
            <p:cNvSpPr/>
            <p:nvPr/>
          </p:nvSpPr>
          <p:spPr>
            <a:xfrm>
              <a:off x="5058704" y="5301522"/>
              <a:ext cx="58008" cy="84595"/>
            </a:xfrm>
            <a:custGeom>
              <a:avLst/>
              <a:gdLst/>
              <a:ahLst/>
              <a:cxnLst>
                <a:cxn ang="0">
                  <a:pos x="wd2" y="hd2"/>
                </a:cxn>
                <a:cxn ang="5400000">
                  <a:pos x="wd2" y="hd2"/>
                </a:cxn>
                <a:cxn ang="10800000">
                  <a:pos x="wd2" y="hd2"/>
                </a:cxn>
                <a:cxn ang="16200000">
                  <a:pos x="wd2" y="hd2"/>
                </a:cxn>
              </a:cxnLst>
              <a:rect l="0" t="0" r="r" b="b"/>
              <a:pathLst>
                <a:path w="21600" h="21600" extrusionOk="0">
                  <a:moveTo>
                    <a:pt x="7200" y="21600"/>
                  </a:moveTo>
                  <a:cubicBezTo>
                    <a:pt x="4800" y="14954"/>
                    <a:pt x="2400" y="8308"/>
                    <a:pt x="0" y="1662"/>
                  </a:cubicBezTo>
                  <a:cubicBezTo>
                    <a:pt x="14400" y="0"/>
                    <a:pt x="14400" y="0"/>
                    <a:pt x="14400" y="0"/>
                  </a:cubicBezTo>
                  <a:cubicBezTo>
                    <a:pt x="16800" y="5815"/>
                    <a:pt x="19200" y="12462"/>
                    <a:pt x="21600" y="18277"/>
                  </a:cubicBezTo>
                  <a:lnTo>
                    <a:pt x="7200" y="21600"/>
                  </a:ln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50" name="Freeform 63">
              <a:extLst>
                <a:ext uri="{FF2B5EF4-FFF2-40B4-BE49-F238E27FC236}">
                  <a16:creationId xmlns:a16="http://schemas.microsoft.com/office/drawing/2014/main" xmlns="" id="{E9DC3D5C-2C3F-4FBA-952B-7CFE0F2BF4DB}"/>
                </a:ext>
              </a:extLst>
            </p:cNvPr>
            <p:cNvSpPr/>
            <p:nvPr/>
          </p:nvSpPr>
          <p:spPr>
            <a:xfrm>
              <a:off x="1742630" y="5741409"/>
              <a:ext cx="87012" cy="74927"/>
            </a:xfrm>
            <a:custGeom>
              <a:avLst/>
              <a:gdLst/>
              <a:ahLst/>
              <a:cxnLst>
                <a:cxn ang="0">
                  <a:pos x="wd2" y="hd2"/>
                </a:cxn>
                <a:cxn ang="5400000">
                  <a:pos x="wd2" y="hd2"/>
                </a:cxn>
                <a:cxn ang="10800000">
                  <a:pos x="wd2" y="hd2"/>
                </a:cxn>
                <a:cxn ang="16200000">
                  <a:pos x="wd2" y="hd2"/>
                </a:cxn>
              </a:cxnLst>
              <a:rect l="0" t="0" r="r" b="b"/>
              <a:pathLst>
                <a:path w="21600" h="21600" extrusionOk="0">
                  <a:moveTo>
                    <a:pt x="6400" y="21600"/>
                  </a:moveTo>
                  <a:cubicBezTo>
                    <a:pt x="0" y="13148"/>
                    <a:pt x="0" y="13148"/>
                    <a:pt x="0" y="13148"/>
                  </a:cubicBezTo>
                  <a:cubicBezTo>
                    <a:pt x="800" y="13148"/>
                    <a:pt x="5600" y="7513"/>
                    <a:pt x="16000" y="0"/>
                  </a:cubicBezTo>
                  <a:cubicBezTo>
                    <a:pt x="21600" y="8452"/>
                    <a:pt x="21600" y="8452"/>
                    <a:pt x="21600" y="8452"/>
                  </a:cubicBezTo>
                  <a:cubicBezTo>
                    <a:pt x="12000" y="16904"/>
                    <a:pt x="6400" y="21600"/>
                    <a:pt x="6400" y="21600"/>
                  </a:cubicBez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51" name="Freeform 64">
              <a:extLst>
                <a:ext uri="{FF2B5EF4-FFF2-40B4-BE49-F238E27FC236}">
                  <a16:creationId xmlns:a16="http://schemas.microsoft.com/office/drawing/2014/main" xmlns="" id="{17A275E8-22D7-419B-ADB3-4F7D68DDA6C1}"/>
                </a:ext>
              </a:extLst>
            </p:cNvPr>
            <p:cNvSpPr/>
            <p:nvPr/>
          </p:nvSpPr>
          <p:spPr>
            <a:xfrm>
              <a:off x="1938404" y="5079162"/>
              <a:ext cx="2796428" cy="606658"/>
            </a:xfrm>
            <a:custGeom>
              <a:avLst/>
              <a:gdLst/>
              <a:ahLst/>
              <a:cxnLst>
                <a:cxn ang="0">
                  <a:pos x="wd2" y="hd2"/>
                </a:cxn>
                <a:cxn ang="5400000">
                  <a:pos x="wd2" y="hd2"/>
                </a:cxn>
                <a:cxn ang="10800000">
                  <a:pos x="wd2" y="hd2"/>
                </a:cxn>
                <a:cxn ang="16200000">
                  <a:pos x="wd2" y="hd2"/>
                </a:cxn>
              </a:cxnLst>
              <a:rect l="0" t="0" r="r" b="b"/>
              <a:pathLst>
                <a:path w="21600" h="21600" extrusionOk="0">
                  <a:moveTo>
                    <a:pt x="151" y="21600"/>
                  </a:moveTo>
                  <a:cubicBezTo>
                    <a:pt x="0" y="20439"/>
                    <a:pt x="0" y="20439"/>
                    <a:pt x="0" y="20439"/>
                  </a:cubicBezTo>
                  <a:cubicBezTo>
                    <a:pt x="328" y="19394"/>
                    <a:pt x="656" y="18465"/>
                    <a:pt x="1009" y="17535"/>
                  </a:cubicBezTo>
                  <a:cubicBezTo>
                    <a:pt x="1161" y="18697"/>
                    <a:pt x="1161" y="18697"/>
                    <a:pt x="1161" y="18697"/>
                  </a:cubicBezTo>
                  <a:cubicBezTo>
                    <a:pt x="833" y="19626"/>
                    <a:pt x="479" y="20555"/>
                    <a:pt x="151" y="21600"/>
                  </a:cubicBezTo>
                  <a:close/>
                  <a:moveTo>
                    <a:pt x="2195" y="16026"/>
                  </a:moveTo>
                  <a:cubicBezTo>
                    <a:pt x="2069" y="14748"/>
                    <a:pt x="2069" y="14748"/>
                    <a:pt x="2069" y="14748"/>
                  </a:cubicBezTo>
                  <a:cubicBezTo>
                    <a:pt x="2422" y="13935"/>
                    <a:pt x="2776" y="13006"/>
                    <a:pt x="3129" y="12194"/>
                  </a:cubicBezTo>
                  <a:cubicBezTo>
                    <a:pt x="3255" y="13471"/>
                    <a:pt x="3255" y="13471"/>
                    <a:pt x="3255" y="13471"/>
                  </a:cubicBezTo>
                  <a:cubicBezTo>
                    <a:pt x="2902" y="14284"/>
                    <a:pt x="2549" y="15097"/>
                    <a:pt x="2195" y="16026"/>
                  </a:cubicBezTo>
                  <a:close/>
                  <a:moveTo>
                    <a:pt x="21449" y="11845"/>
                  </a:moveTo>
                  <a:cubicBezTo>
                    <a:pt x="21095" y="10916"/>
                    <a:pt x="20767" y="9987"/>
                    <a:pt x="20414" y="9174"/>
                  </a:cubicBezTo>
                  <a:cubicBezTo>
                    <a:pt x="20540" y="7897"/>
                    <a:pt x="20540" y="7897"/>
                    <a:pt x="20540" y="7897"/>
                  </a:cubicBezTo>
                  <a:cubicBezTo>
                    <a:pt x="20893" y="8826"/>
                    <a:pt x="21247" y="9755"/>
                    <a:pt x="21600" y="10684"/>
                  </a:cubicBezTo>
                  <a:lnTo>
                    <a:pt x="21449" y="11845"/>
                  </a:lnTo>
                  <a:close/>
                  <a:moveTo>
                    <a:pt x="4340" y="11148"/>
                  </a:moveTo>
                  <a:cubicBezTo>
                    <a:pt x="4214" y="9871"/>
                    <a:pt x="4214" y="9871"/>
                    <a:pt x="4214" y="9871"/>
                  </a:cubicBezTo>
                  <a:cubicBezTo>
                    <a:pt x="4593" y="9058"/>
                    <a:pt x="4971" y="8361"/>
                    <a:pt x="5324" y="7665"/>
                  </a:cubicBezTo>
                  <a:cubicBezTo>
                    <a:pt x="5450" y="8942"/>
                    <a:pt x="5450" y="8942"/>
                    <a:pt x="5450" y="8942"/>
                  </a:cubicBezTo>
                  <a:cubicBezTo>
                    <a:pt x="5072" y="9639"/>
                    <a:pt x="4719" y="10335"/>
                    <a:pt x="4340" y="11148"/>
                  </a:cubicBezTo>
                  <a:close/>
                  <a:moveTo>
                    <a:pt x="6561" y="7084"/>
                  </a:moveTo>
                  <a:cubicBezTo>
                    <a:pt x="6460" y="5806"/>
                    <a:pt x="6460" y="5806"/>
                    <a:pt x="6460" y="5806"/>
                  </a:cubicBezTo>
                  <a:cubicBezTo>
                    <a:pt x="6838" y="5110"/>
                    <a:pt x="7242" y="4529"/>
                    <a:pt x="7621" y="4065"/>
                  </a:cubicBezTo>
                  <a:cubicBezTo>
                    <a:pt x="7696" y="5342"/>
                    <a:pt x="7696" y="5342"/>
                    <a:pt x="7696" y="5342"/>
                  </a:cubicBezTo>
                  <a:cubicBezTo>
                    <a:pt x="7318" y="5923"/>
                    <a:pt x="6939" y="6503"/>
                    <a:pt x="6561" y="7084"/>
                  </a:cubicBezTo>
                  <a:close/>
                  <a:moveTo>
                    <a:pt x="19329" y="6852"/>
                  </a:moveTo>
                  <a:cubicBezTo>
                    <a:pt x="18976" y="6039"/>
                    <a:pt x="18597" y="5458"/>
                    <a:pt x="18219" y="4877"/>
                  </a:cubicBezTo>
                  <a:cubicBezTo>
                    <a:pt x="18320" y="3484"/>
                    <a:pt x="18320" y="3484"/>
                    <a:pt x="18320" y="3484"/>
                  </a:cubicBezTo>
                  <a:cubicBezTo>
                    <a:pt x="18698" y="4181"/>
                    <a:pt x="19077" y="4761"/>
                    <a:pt x="19455" y="5574"/>
                  </a:cubicBezTo>
                  <a:lnTo>
                    <a:pt x="19329" y="6852"/>
                  </a:lnTo>
                  <a:close/>
                  <a:moveTo>
                    <a:pt x="8857" y="3948"/>
                  </a:moveTo>
                  <a:cubicBezTo>
                    <a:pt x="8781" y="2555"/>
                    <a:pt x="8781" y="2555"/>
                    <a:pt x="8781" y="2555"/>
                  </a:cubicBezTo>
                  <a:cubicBezTo>
                    <a:pt x="9185" y="2206"/>
                    <a:pt x="9564" y="1742"/>
                    <a:pt x="9967" y="1510"/>
                  </a:cubicBezTo>
                  <a:cubicBezTo>
                    <a:pt x="10018" y="2787"/>
                    <a:pt x="10018" y="2787"/>
                    <a:pt x="10018" y="2787"/>
                  </a:cubicBezTo>
                  <a:cubicBezTo>
                    <a:pt x="9639" y="3135"/>
                    <a:pt x="9236" y="3484"/>
                    <a:pt x="8857" y="3948"/>
                  </a:cubicBezTo>
                  <a:close/>
                  <a:moveTo>
                    <a:pt x="17083" y="3368"/>
                  </a:moveTo>
                  <a:cubicBezTo>
                    <a:pt x="16705" y="2903"/>
                    <a:pt x="16326" y="2555"/>
                    <a:pt x="15922" y="2323"/>
                  </a:cubicBezTo>
                  <a:cubicBezTo>
                    <a:pt x="15973" y="929"/>
                    <a:pt x="15973" y="929"/>
                    <a:pt x="15973" y="929"/>
                  </a:cubicBezTo>
                  <a:cubicBezTo>
                    <a:pt x="16377" y="1161"/>
                    <a:pt x="16780" y="1510"/>
                    <a:pt x="17159" y="1974"/>
                  </a:cubicBezTo>
                  <a:lnTo>
                    <a:pt x="17083" y="3368"/>
                  </a:lnTo>
                  <a:close/>
                  <a:moveTo>
                    <a:pt x="11204" y="1974"/>
                  </a:moveTo>
                  <a:cubicBezTo>
                    <a:pt x="11153" y="581"/>
                    <a:pt x="11153" y="581"/>
                    <a:pt x="11153" y="581"/>
                  </a:cubicBezTo>
                  <a:cubicBezTo>
                    <a:pt x="11557" y="348"/>
                    <a:pt x="11961" y="232"/>
                    <a:pt x="12364" y="116"/>
                  </a:cubicBezTo>
                  <a:cubicBezTo>
                    <a:pt x="12364" y="1510"/>
                    <a:pt x="12364" y="1510"/>
                    <a:pt x="12364" y="1510"/>
                  </a:cubicBezTo>
                  <a:cubicBezTo>
                    <a:pt x="11986" y="1626"/>
                    <a:pt x="11582" y="1742"/>
                    <a:pt x="11204" y="1974"/>
                  </a:cubicBezTo>
                  <a:close/>
                  <a:moveTo>
                    <a:pt x="14762" y="1626"/>
                  </a:moveTo>
                  <a:cubicBezTo>
                    <a:pt x="14358" y="1510"/>
                    <a:pt x="13954" y="1394"/>
                    <a:pt x="13576" y="1394"/>
                  </a:cubicBezTo>
                  <a:cubicBezTo>
                    <a:pt x="13576" y="0"/>
                    <a:pt x="13576" y="0"/>
                    <a:pt x="13576" y="0"/>
                  </a:cubicBezTo>
                  <a:cubicBezTo>
                    <a:pt x="13979" y="0"/>
                    <a:pt x="14383" y="116"/>
                    <a:pt x="14787" y="232"/>
                  </a:cubicBezTo>
                  <a:lnTo>
                    <a:pt x="14762" y="1626"/>
                  </a:ln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52" name="Freeform 65">
              <a:extLst>
                <a:ext uri="{FF2B5EF4-FFF2-40B4-BE49-F238E27FC236}">
                  <a16:creationId xmlns:a16="http://schemas.microsoft.com/office/drawing/2014/main" xmlns="" id="{EE1B18B6-7D66-485A-9378-C22BBD3DF45F}"/>
                </a:ext>
              </a:extLst>
            </p:cNvPr>
            <p:cNvSpPr/>
            <p:nvPr/>
          </p:nvSpPr>
          <p:spPr>
            <a:xfrm>
              <a:off x="4838761" y="5465876"/>
              <a:ext cx="89428" cy="82177"/>
            </a:xfrm>
            <a:custGeom>
              <a:avLst/>
              <a:gdLst/>
              <a:ahLst/>
              <a:cxnLst>
                <a:cxn ang="0">
                  <a:pos x="wd2" y="hd2"/>
                </a:cxn>
                <a:cxn ang="5400000">
                  <a:pos x="wd2" y="hd2"/>
                </a:cxn>
                <a:cxn ang="10800000">
                  <a:pos x="wd2" y="hd2"/>
                </a:cxn>
                <a:cxn ang="16200000">
                  <a:pos x="wd2" y="hd2"/>
                </a:cxn>
              </a:cxnLst>
              <a:rect l="0" t="0" r="r" b="b"/>
              <a:pathLst>
                <a:path w="21600" h="21600" extrusionOk="0">
                  <a:moveTo>
                    <a:pt x="15200" y="21600"/>
                  </a:moveTo>
                  <a:cubicBezTo>
                    <a:pt x="10400" y="17280"/>
                    <a:pt x="5600" y="12960"/>
                    <a:pt x="0" y="8640"/>
                  </a:cubicBezTo>
                  <a:cubicBezTo>
                    <a:pt x="6400" y="0"/>
                    <a:pt x="6400" y="0"/>
                    <a:pt x="6400" y="0"/>
                  </a:cubicBezTo>
                  <a:cubicBezTo>
                    <a:pt x="11200" y="4320"/>
                    <a:pt x="16000" y="8640"/>
                    <a:pt x="21600" y="12960"/>
                  </a:cubicBezTo>
                  <a:lnTo>
                    <a:pt x="15200" y="21600"/>
                  </a:lnTo>
                  <a:close/>
                </a:path>
              </a:pathLst>
            </a:custGeom>
            <a:solidFill>
              <a:srgbClr val="F9E4B7"/>
            </a:solidFill>
            <a:ln w="12700" cap="flat">
              <a:noFill/>
              <a:miter lim="400000"/>
            </a:ln>
            <a:effectLst/>
          </p:spPr>
          <p:txBody>
            <a:bodyPr wrap="square" lIns="91439" tIns="91439" rIns="91439" bIns="91439" numCol="1" anchor="t">
              <a:noAutofit/>
            </a:bodyPr>
            <a:lstStyle/>
            <a:p>
              <a:endParaRPr/>
            </a:p>
          </p:txBody>
        </p:sp>
        <p:sp>
          <p:nvSpPr>
            <p:cNvPr id="53" name="Freeform 66">
              <a:extLst>
                <a:ext uri="{FF2B5EF4-FFF2-40B4-BE49-F238E27FC236}">
                  <a16:creationId xmlns:a16="http://schemas.microsoft.com/office/drawing/2014/main" xmlns="" id="{1F94E993-ECF8-4E08-85FD-BC74BB85D66D}"/>
                </a:ext>
              </a:extLst>
            </p:cNvPr>
            <p:cNvSpPr/>
            <p:nvPr/>
          </p:nvSpPr>
          <p:spPr>
            <a:xfrm>
              <a:off x="7511922" y="1584233"/>
              <a:ext cx="809684" cy="484925"/>
            </a:xfrm>
            <a:custGeom>
              <a:avLst/>
              <a:gdLst/>
              <a:ahLst/>
              <a:cxnLst>
                <a:cxn ang="0">
                  <a:pos x="wd2" y="hd2"/>
                </a:cxn>
                <a:cxn ang="5400000">
                  <a:pos x="wd2" y="hd2"/>
                </a:cxn>
                <a:cxn ang="10800000">
                  <a:pos x="wd2" y="hd2"/>
                </a:cxn>
                <a:cxn ang="16200000">
                  <a:pos x="wd2" y="hd2"/>
                </a:cxn>
              </a:cxnLst>
              <a:rect l="0" t="0" r="r" b="b"/>
              <a:pathLst>
                <a:path w="21600" h="19176" extrusionOk="0">
                  <a:moveTo>
                    <a:pt x="0" y="0"/>
                  </a:moveTo>
                  <a:cubicBezTo>
                    <a:pt x="0" y="0"/>
                    <a:pt x="16200" y="5691"/>
                    <a:pt x="21600" y="14098"/>
                  </a:cubicBezTo>
                  <a:cubicBezTo>
                    <a:pt x="21600" y="14098"/>
                    <a:pt x="18290" y="21600"/>
                    <a:pt x="14894" y="18366"/>
                  </a:cubicBezTo>
                  <a:cubicBezTo>
                    <a:pt x="11410" y="15133"/>
                    <a:pt x="0" y="3622"/>
                    <a:pt x="0" y="0"/>
                  </a:cubicBezTo>
                  <a:close/>
                </a:path>
              </a:pathLst>
            </a:custGeom>
            <a:solidFill>
              <a:srgbClr val="F2C406"/>
            </a:solidFill>
            <a:ln w="12700" cap="flat">
              <a:noFill/>
              <a:miter lim="400000"/>
            </a:ln>
            <a:effectLst/>
          </p:spPr>
          <p:txBody>
            <a:bodyPr wrap="square" lIns="91439" tIns="91439" rIns="91439" bIns="91439" numCol="1" anchor="t">
              <a:noAutofit/>
            </a:bodyPr>
            <a:lstStyle/>
            <a:p>
              <a:endParaRPr/>
            </a:p>
          </p:txBody>
        </p:sp>
        <p:sp>
          <p:nvSpPr>
            <p:cNvPr id="54" name="Freeform 67">
              <a:extLst>
                <a:ext uri="{FF2B5EF4-FFF2-40B4-BE49-F238E27FC236}">
                  <a16:creationId xmlns:a16="http://schemas.microsoft.com/office/drawing/2014/main" xmlns="" id="{AC4BA520-F009-4CC3-9250-508CA98501F4}"/>
                </a:ext>
              </a:extLst>
            </p:cNvPr>
            <p:cNvSpPr/>
            <p:nvPr/>
          </p:nvSpPr>
          <p:spPr>
            <a:xfrm>
              <a:off x="7217053" y="1151596"/>
              <a:ext cx="594574" cy="529553"/>
            </a:xfrm>
            <a:custGeom>
              <a:avLst/>
              <a:gdLst/>
              <a:ahLst/>
              <a:cxnLst>
                <a:cxn ang="0">
                  <a:pos x="wd2" y="hd2"/>
                </a:cxn>
                <a:cxn ang="5400000">
                  <a:pos x="wd2" y="hd2"/>
                </a:cxn>
                <a:cxn ang="10800000">
                  <a:pos x="wd2" y="hd2"/>
                </a:cxn>
                <a:cxn ang="16200000">
                  <a:pos x="wd2" y="hd2"/>
                </a:cxn>
              </a:cxnLst>
              <a:rect l="0" t="0" r="r" b="b"/>
              <a:pathLst>
                <a:path w="21600" h="21127" extrusionOk="0">
                  <a:moveTo>
                    <a:pt x="0" y="17696"/>
                  </a:moveTo>
                  <a:cubicBezTo>
                    <a:pt x="0" y="17696"/>
                    <a:pt x="831" y="9889"/>
                    <a:pt x="3323" y="6896"/>
                  </a:cubicBezTo>
                  <a:cubicBezTo>
                    <a:pt x="5697" y="3904"/>
                    <a:pt x="13530" y="0"/>
                    <a:pt x="13530" y="0"/>
                  </a:cubicBezTo>
                  <a:cubicBezTo>
                    <a:pt x="13530" y="0"/>
                    <a:pt x="19820" y="9759"/>
                    <a:pt x="21600" y="13402"/>
                  </a:cubicBezTo>
                  <a:cubicBezTo>
                    <a:pt x="21600" y="13402"/>
                    <a:pt x="12580" y="20429"/>
                    <a:pt x="8189" y="21080"/>
                  </a:cubicBezTo>
                  <a:cubicBezTo>
                    <a:pt x="3916" y="21600"/>
                    <a:pt x="0" y="17696"/>
                    <a:pt x="0" y="17696"/>
                  </a:cubicBezTo>
                  <a:close/>
                </a:path>
              </a:pathLst>
            </a:custGeom>
            <a:solidFill>
              <a:srgbClr val="898989"/>
            </a:solidFill>
            <a:ln w="12700" cap="flat">
              <a:noFill/>
              <a:miter lim="400000"/>
            </a:ln>
            <a:effectLst/>
          </p:spPr>
          <p:txBody>
            <a:bodyPr wrap="square" lIns="91439" tIns="91439" rIns="91439" bIns="91439" numCol="1" anchor="t">
              <a:noAutofit/>
            </a:bodyPr>
            <a:lstStyle/>
            <a:p>
              <a:endParaRPr/>
            </a:p>
          </p:txBody>
        </p:sp>
        <p:sp>
          <p:nvSpPr>
            <p:cNvPr id="55" name="Freeform 68">
              <a:extLst>
                <a:ext uri="{FF2B5EF4-FFF2-40B4-BE49-F238E27FC236}">
                  <a16:creationId xmlns:a16="http://schemas.microsoft.com/office/drawing/2014/main" xmlns="" id="{208D7CBC-9200-46E2-AB8F-FC5155FFD146}"/>
                </a:ext>
              </a:extLst>
            </p:cNvPr>
            <p:cNvSpPr/>
            <p:nvPr/>
          </p:nvSpPr>
          <p:spPr>
            <a:xfrm>
              <a:off x="7291978" y="1187851"/>
              <a:ext cx="437472" cy="387549"/>
            </a:xfrm>
            <a:custGeom>
              <a:avLst/>
              <a:gdLst/>
              <a:ahLst/>
              <a:cxnLst>
                <a:cxn ang="0">
                  <a:pos x="wd2" y="hd2"/>
                </a:cxn>
                <a:cxn ang="5400000">
                  <a:pos x="wd2" y="hd2"/>
                </a:cxn>
                <a:cxn ang="10800000">
                  <a:pos x="wd2" y="hd2"/>
                </a:cxn>
                <a:cxn ang="16200000">
                  <a:pos x="wd2" y="hd2"/>
                </a:cxn>
              </a:cxnLst>
              <a:rect l="0" t="0" r="r" b="b"/>
              <a:pathLst>
                <a:path w="21600" h="21119" extrusionOk="0">
                  <a:moveTo>
                    <a:pt x="0" y="17705"/>
                  </a:moveTo>
                  <a:cubicBezTo>
                    <a:pt x="0" y="17705"/>
                    <a:pt x="967" y="9915"/>
                    <a:pt x="3385" y="6905"/>
                  </a:cubicBezTo>
                  <a:cubicBezTo>
                    <a:pt x="5642" y="3895"/>
                    <a:pt x="13540" y="0"/>
                    <a:pt x="13540" y="0"/>
                  </a:cubicBezTo>
                  <a:cubicBezTo>
                    <a:pt x="13540" y="0"/>
                    <a:pt x="19827" y="9738"/>
                    <a:pt x="21600" y="13279"/>
                  </a:cubicBezTo>
                  <a:cubicBezTo>
                    <a:pt x="21600" y="13279"/>
                    <a:pt x="12573" y="20361"/>
                    <a:pt x="8221" y="21069"/>
                  </a:cubicBezTo>
                  <a:cubicBezTo>
                    <a:pt x="3869" y="21600"/>
                    <a:pt x="0" y="17705"/>
                    <a:pt x="0" y="17705"/>
                  </a:cubicBezTo>
                  <a:close/>
                </a:path>
              </a:pathLst>
            </a:custGeom>
            <a:solidFill>
              <a:srgbClr val="D3E1E2"/>
            </a:solidFill>
            <a:ln w="12700" cap="flat">
              <a:noFill/>
              <a:miter lim="400000"/>
            </a:ln>
            <a:effectLst/>
          </p:spPr>
          <p:txBody>
            <a:bodyPr wrap="square" lIns="91439" tIns="91439" rIns="91439" bIns="91439" numCol="1" anchor="t">
              <a:noAutofit/>
            </a:bodyPr>
            <a:lstStyle/>
            <a:p>
              <a:endParaRPr/>
            </a:p>
          </p:txBody>
        </p:sp>
        <p:sp>
          <p:nvSpPr>
            <p:cNvPr id="56" name="Freeform 69">
              <a:extLst>
                <a:ext uri="{FF2B5EF4-FFF2-40B4-BE49-F238E27FC236}">
                  <a16:creationId xmlns:a16="http://schemas.microsoft.com/office/drawing/2014/main" xmlns="" id="{374CB2DA-7758-4369-9DEA-7E99197F110B}"/>
                </a:ext>
              </a:extLst>
            </p:cNvPr>
            <p:cNvSpPr/>
            <p:nvPr/>
          </p:nvSpPr>
          <p:spPr>
            <a:xfrm>
              <a:off x="7468417" y="1214437"/>
              <a:ext cx="248949" cy="3359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0"/>
                    <a:pt x="14779" y="17196"/>
                    <a:pt x="21600" y="21600"/>
                  </a:cubicBezTo>
                  <a:cubicBezTo>
                    <a:pt x="21600" y="21600"/>
                    <a:pt x="3411" y="10485"/>
                    <a:pt x="0" y="0"/>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57" name="Freeform 70">
              <a:extLst>
                <a:ext uri="{FF2B5EF4-FFF2-40B4-BE49-F238E27FC236}">
                  <a16:creationId xmlns:a16="http://schemas.microsoft.com/office/drawing/2014/main" xmlns="" id="{5B9C33B4-5D8F-47B4-BA96-7EAD061804CB}"/>
                </a:ext>
              </a:extLst>
            </p:cNvPr>
            <p:cNvSpPr/>
            <p:nvPr/>
          </p:nvSpPr>
          <p:spPr>
            <a:xfrm>
              <a:off x="5962216" y="3394532"/>
              <a:ext cx="1161009" cy="1158165"/>
            </a:xfrm>
            <a:custGeom>
              <a:avLst/>
              <a:gdLst/>
              <a:ahLst/>
              <a:cxnLst>
                <a:cxn ang="0">
                  <a:pos x="wd2" y="hd2"/>
                </a:cxn>
                <a:cxn ang="5400000">
                  <a:pos x="wd2" y="hd2"/>
                </a:cxn>
                <a:cxn ang="10800000">
                  <a:pos x="wd2" y="hd2"/>
                </a:cxn>
                <a:cxn ang="16200000">
                  <a:pos x="wd2" y="hd2"/>
                </a:cxn>
              </a:cxnLst>
              <a:rect l="0" t="0" r="r" b="b"/>
              <a:pathLst>
                <a:path w="20835" h="20784" extrusionOk="0">
                  <a:moveTo>
                    <a:pt x="20807" y="11156"/>
                  </a:moveTo>
                  <a:cubicBezTo>
                    <a:pt x="20339" y="16893"/>
                    <a:pt x="15363" y="21166"/>
                    <a:pt x="9627" y="20756"/>
                  </a:cubicBezTo>
                  <a:cubicBezTo>
                    <a:pt x="3890" y="20346"/>
                    <a:pt x="-383" y="15371"/>
                    <a:pt x="27" y="9634"/>
                  </a:cubicBezTo>
                  <a:cubicBezTo>
                    <a:pt x="495" y="3898"/>
                    <a:pt x="5471" y="-434"/>
                    <a:pt x="11207" y="34"/>
                  </a:cubicBezTo>
                  <a:cubicBezTo>
                    <a:pt x="16944" y="444"/>
                    <a:pt x="21217" y="5420"/>
                    <a:pt x="20807" y="11156"/>
                  </a:cubicBezTo>
                  <a:close/>
                </a:path>
              </a:pathLst>
            </a:custGeom>
            <a:solidFill>
              <a:srgbClr val="2A2D2D"/>
            </a:solidFill>
            <a:ln w="12700" cap="flat">
              <a:noFill/>
              <a:miter lim="400000"/>
            </a:ln>
            <a:effectLst/>
          </p:spPr>
          <p:txBody>
            <a:bodyPr wrap="square" lIns="91439" tIns="91439" rIns="91439" bIns="91439" numCol="1" anchor="t">
              <a:noAutofit/>
            </a:bodyPr>
            <a:lstStyle/>
            <a:p>
              <a:endParaRPr/>
            </a:p>
          </p:txBody>
        </p:sp>
        <p:sp>
          <p:nvSpPr>
            <p:cNvPr id="58" name="Freeform 71">
              <a:extLst>
                <a:ext uri="{FF2B5EF4-FFF2-40B4-BE49-F238E27FC236}">
                  <a16:creationId xmlns:a16="http://schemas.microsoft.com/office/drawing/2014/main" xmlns="" id="{573D7AC1-261E-45A6-8744-340BA62DBE65}"/>
                </a:ext>
              </a:extLst>
            </p:cNvPr>
            <p:cNvSpPr/>
            <p:nvPr/>
          </p:nvSpPr>
          <p:spPr>
            <a:xfrm>
              <a:off x="6111286" y="3540326"/>
              <a:ext cx="860885" cy="860885"/>
            </a:xfrm>
            <a:custGeom>
              <a:avLst/>
              <a:gdLst/>
              <a:ahLst/>
              <a:cxnLst>
                <a:cxn ang="0">
                  <a:pos x="wd2" y="hd2"/>
                </a:cxn>
                <a:cxn ang="5400000">
                  <a:pos x="wd2" y="hd2"/>
                </a:cxn>
                <a:cxn ang="10800000">
                  <a:pos x="wd2" y="hd2"/>
                </a:cxn>
                <a:cxn ang="16200000">
                  <a:pos x="wd2" y="hd2"/>
                </a:cxn>
              </a:cxnLst>
              <a:rect l="0" t="0" r="r" b="b"/>
              <a:pathLst>
                <a:path w="20793" h="20793" extrusionOk="0">
                  <a:moveTo>
                    <a:pt x="20768" y="11219"/>
                  </a:moveTo>
                  <a:cubicBezTo>
                    <a:pt x="20295" y="16895"/>
                    <a:pt x="15328" y="21231"/>
                    <a:pt x="9653" y="20758"/>
                  </a:cubicBezTo>
                  <a:cubicBezTo>
                    <a:pt x="3898" y="20364"/>
                    <a:pt x="-438" y="15397"/>
                    <a:pt x="35" y="9643"/>
                  </a:cubicBezTo>
                  <a:cubicBezTo>
                    <a:pt x="429" y="3888"/>
                    <a:pt x="5474" y="-369"/>
                    <a:pt x="11150" y="25"/>
                  </a:cubicBezTo>
                  <a:cubicBezTo>
                    <a:pt x="16905" y="498"/>
                    <a:pt x="21162" y="5465"/>
                    <a:pt x="20768" y="11219"/>
                  </a:cubicBez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59" name="Freeform 72">
              <a:extLst>
                <a:ext uri="{FF2B5EF4-FFF2-40B4-BE49-F238E27FC236}">
                  <a16:creationId xmlns:a16="http://schemas.microsoft.com/office/drawing/2014/main" xmlns="" id="{A138F44E-4915-4022-BA72-9B51F52906B6}"/>
                </a:ext>
              </a:extLst>
            </p:cNvPr>
            <p:cNvSpPr/>
            <p:nvPr/>
          </p:nvSpPr>
          <p:spPr>
            <a:xfrm>
              <a:off x="6173583" y="3602577"/>
              <a:ext cx="738275" cy="739231"/>
            </a:xfrm>
            <a:custGeom>
              <a:avLst/>
              <a:gdLst/>
              <a:ahLst/>
              <a:cxnLst>
                <a:cxn ang="0">
                  <a:pos x="wd2" y="hd2"/>
                </a:cxn>
                <a:cxn ang="5400000">
                  <a:pos x="wd2" y="hd2"/>
                </a:cxn>
                <a:cxn ang="10800000">
                  <a:pos x="wd2" y="hd2"/>
                </a:cxn>
                <a:cxn ang="16200000">
                  <a:pos x="wd2" y="hd2"/>
                </a:cxn>
              </a:cxnLst>
              <a:rect l="0" t="0" r="r" b="b"/>
              <a:pathLst>
                <a:path w="20748" h="20906" extrusionOk="0">
                  <a:moveTo>
                    <a:pt x="20714" y="11191"/>
                  </a:moveTo>
                  <a:cubicBezTo>
                    <a:pt x="20255" y="17007"/>
                    <a:pt x="15291" y="21253"/>
                    <a:pt x="9593" y="20884"/>
                  </a:cubicBezTo>
                  <a:cubicBezTo>
                    <a:pt x="3894" y="20422"/>
                    <a:pt x="-426" y="15438"/>
                    <a:pt x="34" y="9622"/>
                  </a:cubicBezTo>
                  <a:cubicBezTo>
                    <a:pt x="401" y="3899"/>
                    <a:pt x="5457" y="-347"/>
                    <a:pt x="11155" y="22"/>
                  </a:cubicBezTo>
                  <a:cubicBezTo>
                    <a:pt x="16854" y="484"/>
                    <a:pt x="21174" y="5468"/>
                    <a:pt x="20714" y="11191"/>
                  </a:cubicBezTo>
                  <a:close/>
                </a:path>
              </a:pathLst>
            </a:custGeom>
            <a:solidFill>
              <a:srgbClr val="666666"/>
            </a:solidFill>
            <a:ln w="12700" cap="flat">
              <a:noFill/>
              <a:miter lim="400000"/>
            </a:ln>
            <a:effectLst/>
          </p:spPr>
          <p:txBody>
            <a:bodyPr wrap="square" lIns="91439" tIns="91439" rIns="91439" bIns="91439" numCol="1" anchor="t">
              <a:noAutofit/>
            </a:bodyPr>
            <a:lstStyle/>
            <a:p>
              <a:endParaRPr/>
            </a:p>
          </p:txBody>
        </p:sp>
        <p:sp>
          <p:nvSpPr>
            <p:cNvPr id="60" name="Freeform 73">
              <a:extLst>
                <a:ext uri="{FF2B5EF4-FFF2-40B4-BE49-F238E27FC236}">
                  <a16:creationId xmlns:a16="http://schemas.microsoft.com/office/drawing/2014/main" xmlns="" id="{AB6E0199-7EE3-49D6-8889-C9D4A74B41B4}"/>
                </a:ext>
              </a:extLst>
            </p:cNvPr>
            <p:cNvSpPr/>
            <p:nvPr/>
          </p:nvSpPr>
          <p:spPr>
            <a:xfrm>
              <a:off x="6403742" y="3835606"/>
              <a:ext cx="278448" cy="275565"/>
            </a:xfrm>
            <a:custGeom>
              <a:avLst/>
              <a:gdLst/>
              <a:ahLst/>
              <a:cxnLst>
                <a:cxn ang="0">
                  <a:pos x="wd2" y="hd2"/>
                </a:cxn>
                <a:cxn ang="5400000">
                  <a:pos x="wd2" y="hd2"/>
                </a:cxn>
                <a:cxn ang="10800000">
                  <a:pos x="wd2" y="hd2"/>
                </a:cxn>
                <a:cxn ang="16200000">
                  <a:pos x="wd2" y="hd2"/>
                </a:cxn>
              </a:cxnLst>
              <a:rect l="0" t="0" r="r" b="b"/>
              <a:pathLst>
                <a:path w="20911" h="20695" extrusionOk="0">
                  <a:moveTo>
                    <a:pt x="20901" y="11084"/>
                  </a:moveTo>
                  <a:cubicBezTo>
                    <a:pt x="20410" y="16730"/>
                    <a:pt x="15501" y="21148"/>
                    <a:pt x="9610" y="20657"/>
                  </a:cubicBezTo>
                  <a:cubicBezTo>
                    <a:pt x="3964" y="20166"/>
                    <a:pt x="-454" y="15257"/>
                    <a:pt x="37" y="9612"/>
                  </a:cubicBezTo>
                  <a:cubicBezTo>
                    <a:pt x="528" y="3721"/>
                    <a:pt x="5437" y="-452"/>
                    <a:pt x="11328" y="39"/>
                  </a:cubicBezTo>
                  <a:cubicBezTo>
                    <a:pt x="16973" y="284"/>
                    <a:pt x="21146" y="5439"/>
                    <a:pt x="20901" y="11084"/>
                  </a:cubicBez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61" name="Freeform 74">
              <a:extLst>
                <a:ext uri="{FF2B5EF4-FFF2-40B4-BE49-F238E27FC236}">
                  <a16:creationId xmlns:a16="http://schemas.microsoft.com/office/drawing/2014/main" xmlns="" id="{E0090DA8-975F-494B-AB78-35CB35449D90}"/>
                </a:ext>
              </a:extLst>
            </p:cNvPr>
            <p:cNvSpPr/>
            <p:nvPr/>
          </p:nvSpPr>
          <p:spPr>
            <a:xfrm>
              <a:off x="6201928" y="3604814"/>
              <a:ext cx="403634" cy="418136"/>
            </a:xfrm>
            <a:custGeom>
              <a:avLst/>
              <a:gdLst/>
              <a:ahLst/>
              <a:cxnLst>
                <a:cxn ang="0">
                  <a:pos x="wd2" y="hd2"/>
                </a:cxn>
                <a:cxn ang="5400000">
                  <a:pos x="wd2" y="hd2"/>
                </a:cxn>
                <a:cxn ang="10800000">
                  <a:pos x="wd2" y="hd2"/>
                </a:cxn>
                <a:cxn ang="16200000">
                  <a:pos x="wd2" y="hd2"/>
                </a:cxn>
              </a:cxnLst>
              <a:rect l="0" t="0" r="r" b="b"/>
              <a:pathLst>
                <a:path w="21600" h="21600" extrusionOk="0">
                  <a:moveTo>
                    <a:pt x="0" y="4120"/>
                  </a:moveTo>
                  <a:lnTo>
                    <a:pt x="17073" y="21600"/>
                  </a:lnTo>
                  <a:lnTo>
                    <a:pt x="21600" y="17605"/>
                  </a:lnTo>
                  <a:lnTo>
                    <a:pt x="5174" y="0"/>
                  </a:lnTo>
                  <a:lnTo>
                    <a:pt x="0" y="4120"/>
                  </a:ln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62" name="Freeform 75">
              <a:extLst>
                <a:ext uri="{FF2B5EF4-FFF2-40B4-BE49-F238E27FC236}">
                  <a16:creationId xmlns:a16="http://schemas.microsoft.com/office/drawing/2014/main" xmlns="" id="{3CBE579A-424E-4CCE-A408-FF1DA8463AB3}"/>
                </a:ext>
              </a:extLst>
            </p:cNvPr>
            <p:cNvSpPr/>
            <p:nvPr/>
          </p:nvSpPr>
          <p:spPr>
            <a:xfrm>
              <a:off x="6461171" y="3895448"/>
              <a:ext cx="160682" cy="155906"/>
            </a:xfrm>
            <a:custGeom>
              <a:avLst/>
              <a:gdLst/>
              <a:ahLst/>
              <a:cxnLst>
                <a:cxn ang="0">
                  <a:pos x="wd2" y="hd2"/>
                </a:cxn>
                <a:cxn ang="5400000">
                  <a:pos x="wd2" y="hd2"/>
                </a:cxn>
                <a:cxn ang="10800000">
                  <a:pos x="wd2" y="hd2"/>
                </a:cxn>
                <a:cxn ang="16200000">
                  <a:pos x="wd2" y="hd2"/>
                </a:cxn>
              </a:cxnLst>
              <a:rect l="0" t="0" r="r" b="b"/>
              <a:pathLst>
                <a:path w="20811" h="20796" extrusionOk="0">
                  <a:moveTo>
                    <a:pt x="20782" y="11262"/>
                  </a:moveTo>
                  <a:cubicBezTo>
                    <a:pt x="20359" y="16878"/>
                    <a:pt x="15277" y="21198"/>
                    <a:pt x="9771" y="20766"/>
                  </a:cubicBezTo>
                  <a:cubicBezTo>
                    <a:pt x="3841" y="20334"/>
                    <a:pt x="-394" y="15150"/>
                    <a:pt x="30" y="9534"/>
                  </a:cubicBezTo>
                  <a:cubicBezTo>
                    <a:pt x="453" y="3918"/>
                    <a:pt x="5535" y="-402"/>
                    <a:pt x="11041" y="30"/>
                  </a:cubicBezTo>
                  <a:cubicBezTo>
                    <a:pt x="16971" y="462"/>
                    <a:pt x="21206" y="5214"/>
                    <a:pt x="20782" y="11262"/>
                  </a:cubicBezTo>
                  <a:close/>
                </a:path>
              </a:pathLst>
            </a:custGeom>
            <a:solidFill>
              <a:srgbClr val="D1D1D1"/>
            </a:solidFill>
            <a:ln w="12700" cap="flat">
              <a:noFill/>
              <a:miter lim="400000"/>
            </a:ln>
            <a:effectLst/>
          </p:spPr>
          <p:txBody>
            <a:bodyPr wrap="square" lIns="91439" tIns="91439" rIns="91439" bIns="91439" numCol="1" anchor="t">
              <a:noAutofit/>
            </a:bodyPr>
            <a:lstStyle/>
            <a:p>
              <a:endParaRPr/>
            </a:p>
          </p:txBody>
        </p:sp>
        <p:sp>
          <p:nvSpPr>
            <p:cNvPr id="63" name="Freeform 76">
              <a:extLst>
                <a:ext uri="{FF2B5EF4-FFF2-40B4-BE49-F238E27FC236}">
                  <a16:creationId xmlns:a16="http://schemas.microsoft.com/office/drawing/2014/main" xmlns="" id="{6CE3663D-D2BC-4351-BFAD-FC055F8FAE52}"/>
                </a:ext>
              </a:extLst>
            </p:cNvPr>
            <p:cNvSpPr/>
            <p:nvPr/>
          </p:nvSpPr>
          <p:spPr>
            <a:xfrm>
              <a:off x="8178633" y="1789241"/>
              <a:ext cx="1163323" cy="1160992"/>
            </a:xfrm>
            <a:custGeom>
              <a:avLst/>
              <a:gdLst/>
              <a:ahLst/>
              <a:cxnLst>
                <a:cxn ang="0">
                  <a:pos x="wd2" y="hd2"/>
                </a:cxn>
                <a:cxn ang="5400000">
                  <a:pos x="wd2" y="hd2"/>
                </a:cxn>
                <a:cxn ang="10800000">
                  <a:pos x="wd2" y="hd2"/>
                </a:cxn>
                <a:cxn ang="16200000">
                  <a:pos x="wd2" y="hd2"/>
                </a:cxn>
              </a:cxnLst>
              <a:rect l="0" t="0" r="r" b="b"/>
              <a:pathLst>
                <a:path w="20834" h="20834" extrusionOk="0">
                  <a:moveTo>
                    <a:pt x="20807" y="11207"/>
                  </a:moveTo>
                  <a:cubicBezTo>
                    <a:pt x="20339" y="16885"/>
                    <a:pt x="15363" y="21217"/>
                    <a:pt x="9627" y="20807"/>
                  </a:cubicBezTo>
                  <a:cubicBezTo>
                    <a:pt x="3949" y="20339"/>
                    <a:pt x="-383" y="15363"/>
                    <a:pt x="27" y="9627"/>
                  </a:cubicBezTo>
                  <a:cubicBezTo>
                    <a:pt x="495" y="3890"/>
                    <a:pt x="5471" y="-383"/>
                    <a:pt x="11207" y="27"/>
                  </a:cubicBezTo>
                  <a:cubicBezTo>
                    <a:pt x="16944" y="495"/>
                    <a:pt x="21217" y="5471"/>
                    <a:pt x="20807" y="11207"/>
                  </a:cubicBezTo>
                  <a:close/>
                </a:path>
              </a:pathLst>
            </a:custGeom>
            <a:solidFill>
              <a:srgbClr val="2A2D2D"/>
            </a:solidFill>
            <a:ln w="12700" cap="flat">
              <a:noFill/>
              <a:miter lim="400000"/>
            </a:ln>
            <a:effectLst/>
          </p:spPr>
          <p:txBody>
            <a:bodyPr wrap="square" lIns="91439" tIns="91439" rIns="91439" bIns="91439" numCol="1" anchor="t">
              <a:noAutofit/>
            </a:bodyPr>
            <a:lstStyle/>
            <a:p>
              <a:endParaRPr/>
            </a:p>
          </p:txBody>
        </p:sp>
        <p:sp>
          <p:nvSpPr>
            <p:cNvPr id="64" name="Freeform 77">
              <a:extLst>
                <a:ext uri="{FF2B5EF4-FFF2-40B4-BE49-F238E27FC236}">
                  <a16:creationId xmlns:a16="http://schemas.microsoft.com/office/drawing/2014/main" xmlns="" id="{3AC882D3-CF2D-4D11-8912-F1FEC9709718}"/>
                </a:ext>
              </a:extLst>
            </p:cNvPr>
            <p:cNvSpPr/>
            <p:nvPr/>
          </p:nvSpPr>
          <p:spPr>
            <a:xfrm>
              <a:off x="8329667" y="1938311"/>
              <a:ext cx="863212" cy="860885"/>
            </a:xfrm>
            <a:custGeom>
              <a:avLst/>
              <a:gdLst/>
              <a:ahLst/>
              <a:cxnLst>
                <a:cxn ang="0">
                  <a:pos x="wd2" y="hd2"/>
                </a:cxn>
                <a:cxn ang="5400000">
                  <a:pos x="wd2" y="hd2"/>
                </a:cxn>
                <a:cxn ang="10800000">
                  <a:pos x="wd2" y="hd2"/>
                </a:cxn>
                <a:cxn ang="16200000">
                  <a:pos x="wd2" y="hd2"/>
                </a:cxn>
              </a:cxnLst>
              <a:rect l="0" t="0" r="r" b="b"/>
              <a:pathLst>
                <a:path w="20793" h="20793" extrusionOk="0">
                  <a:moveTo>
                    <a:pt x="20758" y="11150"/>
                  </a:moveTo>
                  <a:cubicBezTo>
                    <a:pt x="20364" y="16905"/>
                    <a:pt x="15319" y="21162"/>
                    <a:pt x="9643" y="20768"/>
                  </a:cubicBezTo>
                  <a:cubicBezTo>
                    <a:pt x="3888" y="20295"/>
                    <a:pt x="-369" y="15328"/>
                    <a:pt x="25" y="9653"/>
                  </a:cubicBezTo>
                  <a:cubicBezTo>
                    <a:pt x="498" y="3898"/>
                    <a:pt x="5465" y="-438"/>
                    <a:pt x="11140" y="35"/>
                  </a:cubicBezTo>
                  <a:cubicBezTo>
                    <a:pt x="16895" y="429"/>
                    <a:pt x="21231" y="5474"/>
                    <a:pt x="20758" y="11150"/>
                  </a:cubicBez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65" name="Freeform 78">
              <a:extLst>
                <a:ext uri="{FF2B5EF4-FFF2-40B4-BE49-F238E27FC236}">
                  <a16:creationId xmlns:a16="http://schemas.microsoft.com/office/drawing/2014/main" xmlns="" id="{F170124D-95CE-4374-A246-B3631F92CE1F}"/>
                </a:ext>
              </a:extLst>
            </p:cNvPr>
            <p:cNvSpPr/>
            <p:nvPr/>
          </p:nvSpPr>
          <p:spPr>
            <a:xfrm>
              <a:off x="8392307" y="2000609"/>
              <a:ext cx="735954" cy="738275"/>
            </a:xfrm>
            <a:custGeom>
              <a:avLst/>
              <a:gdLst/>
              <a:ahLst/>
              <a:cxnLst>
                <a:cxn ang="0">
                  <a:pos x="wd2" y="hd2"/>
                </a:cxn>
                <a:cxn ang="5400000">
                  <a:pos x="wd2" y="hd2"/>
                </a:cxn>
                <a:cxn ang="10800000">
                  <a:pos x="wd2" y="hd2"/>
                </a:cxn>
                <a:cxn ang="16200000">
                  <a:pos x="wd2" y="hd2"/>
                </a:cxn>
              </a:cxnLst>
              <a:rect l="0" t="0" r="r" b="b"/>
              <a:pathLst>
                <a:path w="20748" h="20748" extrusionOk="0">
                  <a:moveTo>
                    <a:pt x="20714" y="11155"/>
                  </a:moveTo>
                  <a:cubicBezTo>
                    <a:pt x="20347" y="16854"/>
                    <a:pt x="15291" y="21174"/>
                    <a:pt x="9593" y="20714"/>
                  </a:cubicBezTo>
                  <a:cubicBezTo>
                    <a:pt x="3894" y="20255"/>
                    <a:pt x="-426" y="15291"/>
                    <a:pt x="34" y="9593"/>
                  </a:cubicBezTo>
                  <a:cubicBezTo>
                    <a:pt x="493" y="3894"/>
                    <a:pt x="5457" y="-426"/>
                    <a:pt x="11155" y="34"/>
                  </a:cubicBezTo>
                  <a:cubicBezTo>
                    <a:pt x="16854" y="401"/>
                    <a:pt x="21174" y="5457"/>
                    <a:pt x="20714" y="11155"/>
                  </a:cubicBezTo>
                  <a:close/>
                </a:path>
              </a:pathLst>
            </a:custGeom>
            <a:solidFill>
              <a:srgbClr val="666666"/>
            </a:solidFill>
            <a:ln w="12700" cap="flat">
              <a:noFill/>
              <a:miter lim="400000"/>
            </a:ln>
            <a:effectLst/>
          </p:spPr>
          <p:txBody>
            <a:bodyPr wrap="square" lIns="91439" tIns="91439" rIns="91439" bIns="91439" numCol="1" anchor="t">
              <a:noAutofit/>
            </a:bodyPr>
            <a:lstStyle/>
            <a:p>
              <a:endParaRPr/>
            </a:p>
          </p:txBody>
        </p:sp>
        <p:sp>
          <p:nvSpPr>
            <p:cNvPr id="66" name="Freeform 79">
              <a:extLst>
                <a:ext uri="{FF2B5EF4-FFF2-40B4-BE49-F238E27FC236}">
                  <a16:creationId xmlns:a16="http://schemas.microsoft.com/office/drawing/2014/main" xmlns="" id="{A3076DAE-95D3-4429-AEDE-DCE17570BBB3}"/>
                </a:ext>
              </a:extLst>
            </p:cNvPr>
            <p:cNvSpPr/>
            <p:nvPr/>
          </p:nvSpPr>
          <p:spPr>
            <a:xfrm>
              <a:off x="8622023" y="2230768"/>
              <a:ext cx="278448" cy="278448"/>
            </a:xfrm>
            <a:custGeom>
              <a:avLst/>
              <a:gdLst/>
              <a:ahLst/>
              <a:cxnLst>
                <a:cxn ang="0">
                  <a:pos x="wd2" y="hd2"/>
                </a:cxn>
                <a:cxn ang="5400000">
                  <a:pos x="wd2" y="hd2"/>
                </a:cxn>
                <a:cxn ang="10800000">
                  <a:pos x="wd2" y="hd2"/>
                </a:cxn>
                <a:cxn ang="16200000">
                  <a:pos x="wd2" y="hd2"/>
                </a:cxn>
              </a:cxnLst>
              <a:rect l="0" t="0" r="r" b="b"/>
              <a:pathLst>
                <a:path w="20911" h="20911" extrusionOk="0">
                  <a:moveTo>
                    <a:pt x="20874" y="11328"/>
                  </a:moveTo>
                  <a:cubicBezTo>
                    <a:pt x="20383" y="16973"/>
                    <a:pt x="15474" y="21146"/>
                    <a:pt x="9583" y="20901"/>
                  </a:cubicBezTo>
                  <a:cubicBezTo>
                    <a:pt x="3938" y="20410"/>
                    <a:pt x="-235" y="15501"/>
                    <a:pt x="10" y="9610"/>
                  </a:cubicBezTo>
                  <a:cubicBezTo>
                    <a:pt x="501" y="3964"/>
                    <a:pt x="5410" y="-454"/>
                    <a:pt x="11301" y="37"/>
                  </a:cubicBezTo>
                  <a:cubicBezTo>
                    <a:pt x="16947" y="528"/>
                    <a:pt x="21365" y="5437"/>
                    <a:pt x="20874" y="11328"/>
                  </a:cubicBez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67" name="Freeform 80">
              <a:extLst>
                <a:ext uri="{FF2B5EF4-FFF2-40B4-BE49-F238E27FC236}">
                  <a16:creationId xmlns:a16="http://schemas.microsoft.com/office/drawing/2014/main" xmlns="" id="{8B093963-9488-4C1A-B0C2-2E1950841C29}"/>
                </a:ext>
              </a:extLst>
            </p:cNvPr>
            <p:cNvSpPr/>
            <p:nvPr/>
          </p:nvSpPr>
          <p:spPr>
            <a:xfrm>
              <a:off x="8418284" y="2002367"/>
              <a:ext cx="406051" cy="418136"/>
            </a:xfrm>
            <a:custGeom>
              <a:avLst/>
              <a:gdLst/>
              <a:ahLst/>
              <a:cxnLst>
                <a:cxn ang="0">
                  <a:pos x="wd2" y="hd2"/>
                </a:cxn>
                <a:cxn ang="5400000">
                  <a:pos x="wd2" y="hd2"/>
                </a:cxn>
                <a:cxn ang="10800000">
                  <a:pos x="wd2" y="hd2"/>
                </a:cxn>
                <a:cxn ang="16200000">
                  <a:pos x="wd2" y="hd2"/>
                </a:cxn>
              </a:cxnLst>
              <a:rect l="0" t="0" r="r" b="b"/>
              <a:pathLst>
                <a:path w="21600" h="21600" extrusionOk="0">
                  <a:moveTo>
                    <a:pt x="0" y="4245"/>
                  </a:moveTo>
                  <a:lnTo>
                    <a:pt x="17100" y="21600"/>
                  </a:lnTo>
                  <a:lnTo>
                    <a:pt x="21600" y="17729"/>
                  </a:lnTo>
                  <a:lnTo>
                    <a:pt x="5271" y="0"/>
                  </a:lnTo>
                  <a:lnTo>
                    <a:pt x="0" y="4245"/>
                  </a:lnTo>
                  <a:close/>
                </a:path>
              </a:pathLst>
            </a:custGeom>
            <a:solidFill>
              <a:srgbClr val="9E9E9E"/>
            </a:solidFill>
            <a:ln w="12700" cap="flat">
              <a:noFill/>
              <a:miter lim="400000"/>
            </a:ln>
            <a:effectLst/>
          </p:spPr>
          <p:txBody>
            <a:bodyPr wrap="square" lIns="91439" tIns="91439" rIns="91439" bIns="91439" numCol="1" anchor="t">
              <a:noAutofit/>
            </a:bodyPr>
            <a:lstStyle/>
            <a:p>
              <a:endParaRPr/>
            </a:p>
          </p:txBody>
        </p:sp>
        <p:sp>
          <p:nvSpPr>
            <p:cNvPr id="68" name="Freeform 81">
              <a:extLst>
                <a:ext uri="{FF2B5EF4-FFF2-40B4-BE49-F238E27FC236}">
                  <a16:creationId xmlns:a16="http://schemas.microsoft.com/office/drawing/2014/main" xmlns="" id="{2605DB5F-53F8-4F66-919D-F1CB198823CE}"/>
                </a:ext>
              </a:extLst>
            </p:cNvPr>
            <p:cNvSpPr/>
            <p:nvPr/>
          </p:nvSpPr>
          <p:spPr>
            <a:xfrm>
              <a:off x="8679944" y="2290585"/>
              <a:ext cx="160682" cy="155906"/>
            </a:xfrm>
            <a:custGeom>
              <a:avLst/>
              <a:gdLst/>
              <a:ahLst/>
              <a:cxnLst>
                <a:cxn ang="0">
                  <a:pos x="wd2" y="hd2"/>
                </a:cxn>
                <a:cxn ang="5400000">
                  <a:pos x="wd2" y="hd2"/>
                </a:cxn>
                <a:cxn ang="10800000">
                  <a:pos x="wd2" y="hd2"/>
                </a:cxn>
                <a:cxn ang="16200000">
                  <a:pos x="wd2" y="hd2"/>
                </a:cxn>
              </a:cxnLst>
              <a:rect l="0" t="0" r="r" b="b"/>
              <a:pathLst>
                <a:path w="20811" h="20796" extrusionOk="0">
                  <a:moveTo>
                    <a:pt x="20782" y="11262"/>
                  </a:moveTo>
                  <a:cubicBezTo>
                    <a:pt x="20359" y="16878"/>
                    <a:pt x="15277" y="21198"/>
                    <a:pt x="9771" y="20766"/>
                  </a:cubicBezTo>
                  <a:cubicBezTo>
                    <a:pt x="3841" y="20334"/>
                    <a:pt x="-394" y="15582"/>
                    <a:pt x="30" y="9966"/>
                  </a:cubicBezTo>
                  <a:cubicBezTo>
                    <a:pt x="453" y="3918"/>
                    <a:pt x="5535" y="-402"/>
                    <a:pt x="11041" y="30"/>
                  </a:cubicBezTo>
                  <a:cubicBezTo>
                    <a:pt x="16971" y="462"/>
                    <a:pt x="21206" y="5646"/>
                    <a:pt x="20782" y="11262"/>
                  </a:cubicBezTo>
                  <a:close/>
                </a:path>
              </a:pathLst>
            </a:custGeom>
            <a:solidFill>
              <a:srgbClr val="D1D1D1"/>
            </a:solidFill>
            <a:ln w="12700" cap="flat">
              <a:noFill/>
              <a:miter lim="400000"/>
            </a:ln>
            <a:effectLst/>
          </p:spPr>
          <p:txBody>
            <a:bodyPr wrap="square" lIns="91439" tIns="91439" rIns="91439" bIns="91439" numCol="1" anchor="t">
              <a:noAutofit/>
            </a:bodyPr>
            <a:lstStyle/>
            <a:p>
              <a:endParaRPr/>
            </a:p>
          </p:txBody>
        </p:sp>
        <p:sp>
          <p:nvSpPr>
            <p:cNvPr id="69" name="Freeform 82">
              <a:extLst>
                <a:ext uri="{FF2B5EF4-FFF2-40B4-BE49-F238E27FC236}">
                  <a16:creationId xmlns:a16="http://schemas.microsoft.com/office/drawing/2014/main" xmlns="" id="{B371D0B4-E2FE-43FB-82BE-FE96847C06B8}"/>
                </a:ext>
              </a:extLst>
            </p:cNvPr>
            <p:cNvSpPr/>
            <p:nvPr/>
          </p:nvSpPr>
          <p:spPr>
            <a:xfrm>
              <a:off x="5678608" y="1500837"/>
              <a:ext cx="2584520" cy="2207907"/>
            </a:xfrm>
            <a:custGeom>
              <a:avLst/>
              <a:gdLst/>
              <a:ahLst/>
              <a:cxnLst>
                <a:cxn ang="0">
                  <a:pos x="wd2" y="hd2"/>
                </a:cxn>
                <a:cxn ang="5400000">
                  <a:pos x="wd2" y="hd2"/>
                </a:cxn>
                <a:cxn ang="10800000">
                  <a:pos x="wd2" y="hd2"/>
                </a:cxn>
                <a:cxn ang="16200000">
                  <a:pos x="wd2" y="hd2"/>
                </a:cxn>
              </a:cxnLst>
              <a:rect l="0" t="0" r="r" b="b"/>
              <a:pathLst>
                <a:path w="20865" h="21058" extrusionOk="0">
                  <a:moveTo>
                    <a:pt x="6111" y="12499"/>
                  </a:moveTo>
                  <a:cubicBezTo>
                    <a:pt x="6111" y="12499"/>
                    <a:pt x="7430" y="12779"/>
                    <a:pt x="8063" y="13433"/>
                  </a:cubicBezTo>
                  <a:cubicBezTo>
                    <a:pt x="8696" y="14086"/>
                    <a:pt x="11571" y="18319"/>
                    <a:pt x="11861" y="18506"/>
                  </a:cubicBezTo>
                  <a:cubicBezTo>
                    <a:pt x="12151" y="18661"/>
                    <a:pt x="17584" y="13868"/>
                    <a:pt x="18164" y="12779"/>
                  </a:cubicBezTo>
                  <a:cubicBezTo>
                    <a:pt x="18744" y="11690"/>
                    <a:pt x="18481" y="3099"/>
                    <a:pt x="11465" y="1388"/>
                  </a:cubicBezTo>
                  <a:cubicBezTo>
                    <a:pt x="11465" y="1388"/>
                    <a:pt x="10621" y="1294"/>
                    <a:pt x="10832" y="392"/>
                  </a:cubicBezTo>
                  <a:cubicBezTo>
                    <a:pt x="11017" y="-542"/>
                    <a:pt x="12019" y="485"/>
                    <a:pt x="12019" y="485"/>
                  </a:cubicBezTo>
                  <a:cubicBezTo>
                    <a:pt x="12019" y="485"/>
                    <a:pt x="17188" y="1139"/>
                    <a:pt x="20590" y="5589"/>
                  </a:cubicBezTo>
                  <a:cubicBezTo>
                    <a:pt x="20590" y="5589"/>
                    <a:pt x="20986" y="11565"/>
                    <a:pt x="20828" y="12094"/>
                  </a:cubicBezTo>
                  <a:cubicBezTo>
                    <a:pt x="20670" y="12592"/>
                    <a:pt x="12995" y="19626"/>
                    <a:pt x="11149" y="21058"/>
                  </a:cubicBezTo>
                  <a:cubicBezTo>
                    <a:pt x="11149" y="21058"/>
                    <a:pt x="9566" y="19502"/>
                    <a:pt x="7905" y="19720"/>
                  </a:cubicBezTo>
                  <a:cubicBezTo>
                    <a:pt x="6217" y="19938"/>
                    <a:pt x="2155" y="19813"/>
                    <a:pt x="1628" y="19253"/>
                  </a:cubicBezTo>
                  <a:cubicBezTo>
                    <a:pt x="1100" y="18661"/>
                    <a:pt x="-614" y="15425"/>
                    <a:pt x="230" y="13682"/>
                  </a:cubicBezTo>
                  <a:cubicBezTo>
                    <a:pt x="1074" y="11939"/>
                    <a:pt x="6111" y="12499"/>
                    <a:pt x="6111" y="12499"/>
                  </a:cubicBezTo>
                  <a:close/>
                </a:path>
              </a:pathLst>
            </a:custGeom>
            <a:solidFill>
              <a:srgbClr val="E2A60E"/>
            </a:solidFill>
            <a:ln w="12700" cap="flat">
              <a:noFill/>
              <a:miter lim="400000"/>
            </a:ln>
            <a:effectLst/>
          </p:spPr>
          <p:txBody>
            <a:bodyPr wrap="square" lIns="91439" tIns="91439" rIns="91439" bIns="91439" numCol="1" anchor="t">
              <a:noAutofit/>
            </a:bodyPr>
            <a:lstStyle/>
            <a:p>
              <a:endParaRPr/>
            </a:p>
          </p:txBody>
        </p:sp>
        <p:sp>
          <p:nvSpPr>
            <p:cNvPr id="70" name="Freeform 83">
              <a:extLst>
                <a:ext uri="{FF2B5EF4-FFF2-40B4-BE49-F238E27FC236}">
                  <a16:creationId xmlns:a16="http://schemas.microsoft.com/office/drawing/2014/main" xmlns="" id="{C7BEA198-12AE-4B9D-BF9F-0F31F6CF1126}"/>
                </a:ext>
              </a:extLst>
            </p:cNvPr>
            <p:cNvSpPr/>
            <p:nvPr/>
          </p:nvSpPr>
          <p:spPr>
            <a:xfrm>
              <a:off x="5642810" y="3034520"/>
              <a:ext cx="1196581" cy="1094459"/>
            </a:xfrm>
            <a:custGeom>
              <a:avLst/>
              <a:gdLst/>
              <a:ahLst/>
              <a:cxnLst>
                <a:cxn ang="0">
                  <a:pos x="wd2" y="hd2"/>
                </a:cxn>
                <a:cxn ang="5400000">
                  <a:pos x="wd2" y="hd2"/>
                </a:cxn>
                <a:cxn ang="10800000">
                  <a:pos x="wd2" y="hd2"/>
                </a:cxn>
                <a:cxn ang="16200000">
                  <a:pos x="wd2" y="hd2"/>
                </a:cxn>
              </a:cxnLst>
              <a:rect l="0" t="0" r="r" b="b"/>
              <a:pathLst>
                <a:path w="19028" h="18113" extrusionOk="0">
                  <a:moveTo>
                    <a:pt x="5410" y="1062"/>
                  </a:moveTo>
                  <a:cubicBezTo>
                    <a:pt x="2918" y="1980"/>
                    <a:pt x="-1755" y="10566"/>
                    <a:pt x="685" y="16614"/>
                  </a:cubicBezTo>
                  <a:cubicBezTo>
                    <a:pt x="685" y="16614"/>
                    <a:pt x="2243" y="18558"/>
                    <a:pt x="3749" y="18018"/>
                  </a:cubicBezTo>
                  <a:cubicBezTo>
                    <a:pt x="5255" y="17478"/>
                    <a:pt x="17872" y="8730"/>
                    <a:pt x="18858" y="7326"/>
                  </a:cubicBezTo>
                  <a:cubicBezTo>
                    <a:pt x="19845" y="5976"/>
                    <a:pt x="16678" y="-3042"/>
                    <a:pt x="5410" y="1062"/>
                  </a:cubicBezTo>
                  <a:close/>
                </a:path>
              </a:pathLst>
            </a:custGeom>
            <a:solidFill>
              <a:srgbClr val="F2C406"/>
            </a:solidFill>
            <a:ln w="12700" cap="flat">
              <a:noFill/>
              <a:miter lim="400000"/>
            </a:ln>
            <a:effectLst/>
          </p:spPr>
          <p:txBody>
            <a:bodyPr wrap="square" lIns="91439" tIns="91439" rIns="91439" bIns="91439" numCol="1" anchor="t">
              <a:noAutofit/>
            </a:bodyPr>
            <a:lstStyle/>
            <a:p>
              <a:endParaRPr/>
            </a:p>
          </p:txBody>
        </p:sp>
        <p:sp>
          <p:nvSpPr>
            <p:cNvPr id="71" name="Freeform 84">
              <a:extLst>
                <a:ext uri="{FF2B5EF4-FFF2-40B4-BE49-F238E27FC236}">
                  <a16:creationId xmlns:a16="http://schemas.microsoft.com/office/drawing/2014/main" xmlns="" id="{B0E8715D-0D54-4E38-9CD4-1DD4130DFA8D}"/>
                </a:ext>
              </a:extLst>
            </p:cNvPr>
            <p:cNvSpPr/>
            <p:nvPr/>
          </p:nvSpPr>
          <p:spPr>
            <a:xfrm>
              <a:off x="5375032" y="2728493"/>
              <a:ext cx="1249978" cy="351027"/>
            </a:xfrm>
            <a:custGeom>
              <a:avLst/>
              <a:gdLst/>
              <a:ahLst/>
              <a:cxnLst>
                <a:cxn ang="0">
                  <a:pos x="wd2" y="hd2"/>
                </a:cxn>
                <a:cxn ang="5400000">
                  <a:pos x="wd2" y="hd2"/>
                </a:cxn>
                <a:cxn ang="10800000">
                  <a:pos x="wd2" y="hd2"/>
                </a:cxn>
                <a:cxn ang="16200000">
                  <a:pos x="wd2" y="hd2"/>
                </a:cxn>
              </a:cxnLst>
              <a:rect l="0" t="0" r="r" b="b"/>
              <a:pathLst>
                <a:path w="20687" h="19012" extrusionOk="0">
                  <a:moveTo>
                    <a:pt x="20101" y="1291"/>
                  </a:moveTo>
                  <a:cubicBezTo>
                    <a:pt x="19399" y="-1365"/>
                    <a:pt x="9301" y="760"/>
                    <a:pt x="5737" y="1645"/>
                  </a:cubicBezTo>
                  <a:cubicBezTo>
                    <a:pt x="2173" y="2530"/>
                    <a:pt x="769" y="-480"/>
                    <a:pt x="121" y="3769"/>
                  </a:cubicBezTo>
                  <a:cubicBezTo>
                    <a:pt x="-635" y="8904"/>
                    <a:pt x="2281" y="17402"/>
                    <a:pt x="5359" y="18819"/>
                  </a:cubicBezTo>
                  <a:cubicBezTo>
                    <a:pt x="8383" y="20235"/>
                    <a:pt x="18859" y="13507"/>
                    <a:pt x="19885" y="11383"/>
                  </a:cubicBezTo>
                  <a:cubicBezTo>
                    <a:pt x="20857" y="9258"/>
                    <a:pt x="20965" y="4832"/>
                    <a:pt x="20101" y="1291"/>
                  </a:cubicBezTo>
                  <a:close/>
                </a:path>
              </a:pathLst>
            </a:custGeom>
            <a:solidFill>
              <a:srgbClr val="1F2323"/>
            </a:solidFill>
            <a:ln w="12700" cap="flat">
              <a:noFill/>
              <a:miter lim="400000"/>
            </a:ln>
            <a:effectLst/>
          </p:spPr>
          <p:txBody>
            <a:bodyPr wrap="square" lIns="91439" tIns="91439" rIns="91439" bIns="91439" numCol="1" anchor="t">
              <a:noAutofit/>
            </a:bodyPr>
            <a:lstStyle/>
            <a:p>
              <a:endParaRPr/>
            </a:p>
          </p:txBody>
        </p:sp>
        <p:sp>
          <p:nvSpPr>
            <p:cNvPr id="72" name="Freeform 85">
              <a:extLst>
                <a:ext uri="{FF2B5EF4-FFF2-40B4-BE49-F238E27FC236}">
                  <a16:creationId xmlns:a16="http://schemas.microsoft.com/office/drawing/2014/main" xmlns="" id="{15CBF4B7-E109-413F-A575-EA6E3A6D28CA}"/>
                </a:ext>
              </a:extLst>
            </p:cNvPr>
            <p:cNvSpPr/>
            <p:nvPr/>
          </p:nvSpPr>
          <p:spPr>
            <a:xfrm>
              <a:off x="8141893" y="1663977"/>
              <a:ext cx="1018400" cy="1092484"/>
            </a:xfrm>
            <a:custGeom>
              <a:avLst/>
              <a:gdLst/>
              <a:ahLst/>
              <a:cxnLst>
                <a:cxn ang="0">
                  <a:pos x="wd2" y="hd2"/>
                </a:cxn>
                <a:cxn ang="5400000">
                  <a:pos x="wd2" y="hd2"/>
                </a:cxn>
                <a:cxn ang="10800000">
                  <a:pos x="wd2" y="hd2"/>
                </a:cxn>
                <a:cxn ang="16200000">
                  <a:pos x="wd2" y="hd2"/>
                </a:cxn>
              </a:cxnLst>
              <a:rect l="0" t="0" r="r" b="b"/>
              <a:pathLst>
                <a:path w="20498" h="21317" extrusionOk="0">
                  <a:moveTo>
                    <a:pt x="1524" y="21317"/>
                  </a:moveTo>
                  <a:cubicBezTo>
                    <a:pt x="1524" y="21317"/>
                    <a:pt x="-1102" y="11059"/>
                    <a:pt x="539" y="8191"/>
                  </a:cubicBezTo>
                  <a:cubicBezTo>
                    <a:pt x="2181" y="5260"/>
                    <a:pt x="5069" y="482"/>
                    <a:pt x="11110" y="36"/>
                  </a:cubicBezTo>
                  <a:cubicBezTo>
                    <a:pt x="15246" y="-283"/>
                    <a:pt x="18922" y="1565"/>
                    <a:pt x="20498" y="3731"/>
                  </a:cubicBezTo>
                  <a:cubicBezTo>
                    <a:pt x="20498" y="3731"/>
                    <a:pt x="14589" y="8382"/>
                    <a:pt x="11438" y="10358"/>
                  </a:cubicBezTo>
                  <a:cubicBezTo>
                    <a:pt x="8286" y="12333"/>
                    <a:pt x="3756" y="15264"/>
                    <a:pt x="5004" y="19151"/>
                  </a:cubicBezTo>
                  <a:cubicBezTo>
                    <a:pt x="5004" y="19151"/>
                    <a:pt x="4282" y="20425"/>
                    <a:pt x="1524" y="21317"/>
                  </a:cubicBezTo>
                  <a:close/>
                </a:path>
              </a:pathLst>
            </a:custGeom>
            <a:solidFill>
              <a:srgbClr val="F2C406"/>
            </a:solidFill>
            <a:ln w="12700" cap="flat">
              <a:noFill/>
              <a:miter lim="400000"/>
            </a:ln>
            <a:effectLst/>
          </p:spPr>
          <p:txBody>
            <a:bodyPr wrap="square" lIns="91439" tIns="91439" rIns="91439" bIns="91439" numCol="1" anchor="t">
              <a:noAutofit/>
            </a:bodyPr>
            <a:lstStyle/>
            <a:p>
              <a:endParaRPr/>
            </a:p>
          </p:txBody>
        </p:sp>
        <p:sp>
          <p:nvSpPr>
            <p:cNvPr id="73" name="Freeform 86">
              <a:extLst>
                <a:ext uri="{FF2B5EF4-FFF2-40B4-BE49-F238E27FC236}">
                  <a16:creationId xmlns:a16="http://schemas.microsoft.com/office/drawing/2014/main" xmlns="" id="{EBB0E059-F8EC-42C2-900C-8292A76479ED}"/>
                </a:ext>
              </a:extLst>
            </p:cNvPr>
            <p:cNvSpPr/>
            <p:nvPr/>
          </p:nvSpPr>
          <p:spPr>
            <a:xfrm>
              <a:off x="7157390" y="3743370"/>
              <a:ext cx="103169" cy="302843"/>
            </a:xfrm>
            <a:custGeom>
              <a:avLst/>
              <a:gdLst/>
              <a:ahLst/>
              <a:cxnLst>
                <a:cxn ang="0">
                  <a:pos x="wd2" y="hd2"/>
                </a:cxn>
                <a:cxn ang="5400000">
                  <a:pos x="wd2" y="hd2"/>
                </a:cxn>
                <a:cxn ang="10800000">
                  <a:pos x="wd2" y="hd2"/>
                </a:cxn>
                <a:cxn ang="16200000">
                  <a:pos x="wd2" y="hd2"/>
                </a:cxn>
              </a:cxnLst>
              <a:rect l="0" t="0" r="r" b="b"/>
              <a:pathLst>
                <a:path w="19208" h="20048" extrusionOk="0">
                  <a:moveTo>
                    <a:pt x="694" y="2444"/>
                  </a:moveTo>
                  <a:cubicBezTo>
                    <a:pt x="9951" y="7196"/>
                    <a:pt x="9951" y="12812"/>
                    <a:pt x="9951" y="18428"/>
                  </a:cubicBezTo>
                  <a:cubicBezTo>
                    <a:pt x="9951" y="20588"/>
                    <a:pt x="19208" y="20588"/>
                    <a:pt x="19208" y="18428"/>
                  </a:cubicBezTo>
                  <a:cubicBezTo>
                    <a:pt x="19208" y="12164"/>
                    <a:pt x="18591" y="6116"/>
                    <a:pt x="8717" y="716"/>
                  </a:cubicBezTo>
                  <a:cubicBezTo>
                    <a:pt x="5631" y="-1012"/>
                    <a:pt x="-2392" y="716"/>
                    <a:pt x="694" y="2444"/>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4" name="Freeform 87">
              <a:extLst>
                <a:ext uri="{FF2B5EF4-FFF2-40B4-BE49-F238E27FC236}">
                  <a16:creationId xmlns:a16="http://schemas.microsoft.com/office/drawing/2014/main" xmlns="" id="{18D5D463-5786-4D63-A6FA-8CA6745D2CD9}"/>
                </a:ext>
              </a:extLst>
            </p:cNvPr>
            <p:cNvSpPr/>
            <p:nvPr/>
          </p:nvSpPr>
          <p:spPr>
            <a:xfrm>
              <a:off x="7268321" y="3742809"/>
              <a:ext cx="81666" cy="226029"/>
            </a:xfrm>
            <a:custGeom>
              <a:avLst/>
              <a:gdLst/>
              <a:ahLst/>
              <a:cxnLst>
                <a:cxn ang="0">
                  <a:pos x="wd2" y="hd2"/>
                </a:cxn>
                <a:cxn ang="5400000">
                  <a:pos x="wd2" y="hd2"/>
                </a:cxn>
                <a:cxn ang="10800000">
                  <a:pos x="wd2" y="hd2"/>
                </a:cxn>
                <a:cxn ang="16200000">
                  <a:pos x="wd2" y="hd2"/>
                </a:cxn>
              </a:cxnLst>
              <a:rect l="0" t="0" r="r" b="b"/>
              <a:pathLst>
                <a:path w="18713" h="19611" extrusionOk="0">
                  <a:moveTo>
                    <a:pt x="837" y="3269"/>
                  </a:moveTo>
                  <a:cubicBezTo>
                    <a:pt x="7541" y="7533"/>
                    <a:pt x="7541" y="12648"/>
                    <a:pt x="7541" y="17480"/>
                  </a:cubicBezTo>
                  <a:cubicBezTo>
                    <a:pt x="7541" y="20322"/>
                    <a:pt x="18713" y="20322"/>
                    <a:pt x="18713" y="17480"/>
                  </a:cubicBezTo>
                  <a:cubicBezTo>
                    <a:pt x="18713" y="11796"/>
                    <a:pt x="17968" y="6111"/>
                    <a:pt x="10520" y="996"/>
                  </a:cubicBezTo>
                  <a:cubicBezTo>
                    <a:pt x="6796" y="-1278"/>
                    <a:pt x="-2887" y="711"/>
                    <a:pt x="837" y="3269"/>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5" name="Freeform 88">
              <a:extLst>
                <a:ext uri="{FF2B5EF4-FFF2-40B4-BE49-F238E27FC236}">
                  <a16:creationId xmlns:a16="http://schemas.microsoft.com/office/drawing/2014/main" xmlns="" id="{46C5D34E-DDAD-406E-A552-8FC06CA0F1DE}"/>
                </a:ext>
              </a:extLst>
            </p:cNvPr>
            <p:cNvSpPr/>
            <p:nvPr/>
          </p:nvSpPr>
          <p:spPr>
            <a:xfrm>
              <a:off x="5859613" y="4244875"/>
              <a:ext cx="218066" cy="238736"/>
            </a:xfrm>
            <a:custGeom>
              <a:avLst/>
              <a:gdLst/>
              <a:ahLst/>
              <a:cxnLst>
                <a:cxn ang="0">
                  <a:pos x="wd2" y="hd2"/>
                </a:cxn>
                <a:cxn ang="5400000">
                  <a:pos x="wd2" y="hd2"/>
                </a:cxn>
                <a:cxn ang="10800000">
                  <a:pos x="wd2" y="hd2"/>
                </a:cxn>
                <a:cxn ang="16200000">
                  <a:pos x="wd2" y="hd2"/>
                </a:cxn>
              </a:cxnLst>
              <a:rect l="0" t="0" r="r" b="b"/>
              <a:pathLst>
                <a:path w="19295" h="19049" extrusionOk="0">
                  <a:moveTo>
                    <a:pt x="218" y="3109"/>
                  </a:moveTo>
                  <a:cubicBezTo>
                    <a:pt x="3962" y="9355"/>
                    <a:pt x="9722" y="13779"/>
                    <a:pt x="15482" y="18463"/>
                  </a:cubicBezTo>
                  <a:cubicBezTo>
                    <a:pt x="17498" y="20285"/>
                    <a:pt x="20666" y="17422"/>
                    <a:pt x="18650" y="15861"/>
                  </a:cubicBezTo>
                  <a:cubicBezTo>
                    <a:pt x="13178" y="11437"/>
                    <a:pt x="7418" y="7013"/>
                    <a:pt x="3962" y="1027"/>
                  </a:cubicBezTo>
                  <a:cubicBezTo>
                    <a:pt x="2810" y="-1315"/>
                    <a:pt x="-934" y="767"/>
                    <a:pt x="218" y="3109"/>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6" name="Freeform 89">
              <a:extLst>
                <a:ext uri="{FF2B5EF4-FFF2-40B4-BE49-F238E27FC236}">
                  <a16:creationId xmlns:a16="http://schemas.microsoft.com/office/drawing/2014/main" xmlns="" id="{562C1127-1318-4240-88E5-A07C0456161A}"/>
                </a:ext>
              </a:extLst>
            </p:cNvPr>
            <p:cNvSpPr/>
            <p:nvPr/>
          </p:nvSpPr>
          <p:spPr>
            <a:xfrm>
              <a:off x="5791632" y="4337884"/>
              <a:ext cx="139491" cy="158811"/>
            </a:xfrm>
            <a:custGeom>
              <a:avLst/>
              <a:gdLst/>
              <a:ahLst/>
              <a:cxnLst>
                <a:cxn ang="0">
                  <a:pos x="wd2" y="hd2"/>
                </a:cxn>
                <a:cxn ang="5400000">
                  <a:pos x="wd2" y="hd2"/>
                </a:cxn>
                <a:cxn ang="10800000">
                  <a:pos x="wd2" y="hd2"/>
                </a:cxn>
                <a:cxn ang="16200000">
                  <a:pos x="wd2" y="hd2"/>
                </a:cxn>
              </a:cxnLst>
              <a:rect l="0" t="0" r="r" b="b"/>
              <a:pathLst>
                <a:path w="18067" h="18196" extrusionOk="0">
                  <a:moveTo>
                    <a:pt x="477" y="4214"/>
                  </a:moveTo>
                  <a:cubicBezTo>
                    <a:pt x="4288" y="9055"/>
                    <a:pt x="7677" y="14269"/>
                    <a:pt x="13606" y="17621"/>
                  </a:cubicBezTo>
                  <a:cubicBezTo>
                    <a:pt x="16994" y="19855"/>
                    <a:pt x="19959" y="15014"/>
                    <a:pt x="16571" y="12779"/>
                  </a:cubicBezTo>
                  <a:cubicBezTo>
                    <a:pt x="11912" y="10172"/>
                    <a:pt x="8947" y="5331"/>
                    <a:pt x="5983" y="1234"/>
                  </a:cubicBezTo>
                  <a:cubicBezTo>
                    <a:pt x="3865" y="-1745"/>
                    <a:pt x="-1641" y="1234"/>
                    <a:pt x="477" y="4214"/>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7" name="Freeform 90">
              <a:extLst>
                <a:ext uri="{FF2B5EF4-FFF2-40B4-BE49-F238E27FC236}">
                  <a16:creationId xmlns:a16="http://schemas.microsoft.com/office/drawing/2014/main" xmlns="" id="{850C1DEB-7D69-42F4-B320-F8C0E20B91E5}"/>
                </a:ext>
              </a:extLst>
            </p:cNvPr>
            <p:cNvSpPr/>
            <p:nvPr/>
          </p:nvSpPr>
          <p:spPr>
            <a:xfrm>
              <a:off x="8340451" y="2887828"/>
              <a:ext cx="193092" cy="113968"/>
            </a:xfrm>
            <a:custGeom>
              <a:avLst/>
              <a:gdLst/>
              <a:ahLst/>
              <a:cxnLst>
                <a:cxn ang="0">
                  <a:pos x="wd2" y="hd2"/>
                </a:cxn>
                <a:cxn ang="5400000">
                  <a:pos x="wd2" y="hd2"/>
                </a:cxn>
                <a:cxn ang="10800000">
                  <a:pos x="wd2" y="hd2"/>
                </a:cxn>
                <a:cxn ang="16200000">
                  <a:pos x="wd2" y="hd2"/>
                </a:cxn>
              </a:cxnLst>
              <a:rect l="0" t="0" r="r" b="b"/>
              <a:pathLst>
                <a:path w="18757" h="18518" extrusionOk="0">
                  <a:moveTo>
                    <a:pt x="1263" y="7247"/>
                  </a:moveTo>
                  <a:cubicBezTo>
                    <a:pt x="5710" y="11989"/>
                    <a:pt x="10475" y="16203"/>
                    <a:pt x="15875" y="18311"/>
                  </a:cubicBezTo>
                  <a:cubicBezTo>
                    <a:pt x="18733" y="19891"/>
                    <a:pt x="20004" y="11989"/>
                    <a:pt x="17145" y="10935"/>
                  </a:cubicBezTo>
                  <a:cubicBezTo>
                    <a:pt x="12063" y="8828"/>
                    <a:pt x="7933" y="4613"/>
                    <a:pt x="3486" y="398"/>
                  </a:cubicBezTo>
                  <a:cubicBezTo>
                    <a:pt x="945" y="-1709"/>
                    <a:pt x="-1596" y="5140"/>
                    <a:pt x="1263" y="7247"/>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8" name="Freeform 91">
              <a:extLst>
                <a:ext uri="{FF2B5EF4-FFF2-40B4-BE49-F238E27FC236}">
                  <a16:creationId xmlns:a16="http://schemas.microsoft.com/office/drawing/2014/main" xmlns="" id="{DBF18B83-198A-47EE-89E9-062729681FE8}"/>
                </a:ext>
              </a:extLst>
            </p:cNvPr>
            <p:cNvSpPr/>
            <p:nvPr/>
          </p:nvSpPr>
          <p:spPr>
            <a:xfrm>
              <a:off x="8313915" y="2998945"/>
              <a:ext cx="154330" cy="80368"/>
            </a:xfrm>
            <a:custGeom>
              <a:avLst/>
              <a:gdLst/>
              <a:ahLst/>
              <a:cxnLst>
                <a:cxn ang="0">
                  <a:pos x="wd2" y="hd2"/>
                </a:cxn>
                <a:cxn ang="5400000">
                  <a:pos x="wd2" y="hd2"/>
                </a:cxn>
                <a:cxn ang="10800000">
                  <a:pos x="wd2" y="hd2"/>
                </a:cxn>
                <a:cxn ang="16200000">
                  <a:pos x="wd2" y="hd2"/>
                </a:cxn>
              </a:cxnLst>
              <a:rect l="0" t="0" r="r" b="b"/>
              <a:pathLst>
                <a:path w="18147" h="17956" extrusionOk="0">
                  <a:moveTo>
                    <a:pt x="1533" y="9904"/>
                  </a:moveTo>
                  <a:cubicBezTo>
                    <a:pt x="5391" y="14224"/>
                    <a:pt x="10019" y="16384"/>
                    <a:pt x="14648" y="17824"/>
                  </a:cubicBezTo>
                  <a:cubicBezTo>
                    <a:pt x="18119" y="19264"/>
                    <a:pt x="19662" y="8464"/>
                    <a:pt x="16191" y="7744"/>
                  </a:cubicBezTo>
                  <a:cubicBezTo>
                    <a:pt x="11948" y="6304"/>
                    <a:pt x="8091" y="4864"/>
                    <a:pt x="4233" y="544"/>
                  </a:cubicBezTo>
                  <a:cubicBezTo>
                    <a:pt x="1148" y="-2336"/>
                    <a:pt x="-1938" y="7024"/>
                    <a:pt x="1533" y="9904"/>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79" name="Freeform 92">
              <a:extLst>
                <a:ext uri="{FF2B5EF4-FFF2-40B4-BE49-F238E27FC236}">
                  <a16:creationId xmlns:a16="http://schemas.microsoft.com/office/drawing/2014/main" xmlns="" id="{F8798AC1-0BC6-4C46-9981-FD2CD2546711}"/>
                </a:ext>
              </a:extLst>
            </p:cNvPr>
            <p:cNvSpPr/>
            <p:nvPr/>
          </p:nvSpPr>
          <p:spPr>
            <a:xfrm>
              <a:off x="9373960" y="2084836"/>
              <a:ext cx="81202" cy="213845"/>
            </a:xfrm>
            <a:custGeom>
              <a:avLst/>
              <a:gdLst/>
              <a:ahLst/>
              <a:cxnLst>
                <a:cxn ang="0">
                  <a:pos x="wd2" y="hd2"/>
                </a:cxn>
                <a:cxn ang="5400000">
                  <a:pos x="wd2" y="hd2"/>
                </a:cxn>
                <a:cxn ang="10800000">
                  <a:pos x="wd2" y="hd2"/>
                </a:cxn>
                <a:cxn ang="16200000">
                  <a:pos x="wd2" y="hd2"/>
                </a:cxn>
              </a:cxnLst>
              <a:rect l="0" t="0" r="r" b="b"/>
              <a:pathLst>
                <a:path w="19097" h="19501" extrusionOk="0">
                  <a:moveTo>
                    <a:pt x="583" y="3451"/>
                  </a:moveTo>
                  <a:cubicBezTo>
                    <a:pt x="6754" y="7651"/>
                    <a:pt x="7526" y="12451"/>
                    <a:pt x="7526" y="17251"/>
                  </a:cubicBezTo>
                  <a:cubicBezTo>
                    <a:pt x="7526" y="20251"/>
                    <a:pt x="19097" y="20251"/>
                    <a:pt x="19097" y="17251"/>
                  </a:cubicBezTo>
                  <a:cubicBezTo>
                    <a:pt x="19097" y="11551"/>
                    <a:pt x="17554" y="6151"/>
                    <a:pt x="10611" y="1051"/>
                  </a:cubicBezTo>
                  <a:cubicBezTo>
                    <a:pt x="7526" y="-1349"/>
                    <a:pt x="-2503" y="751"/>
                    <a:pt x="583" y="3451"/>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80" name="Freeform 93">
              <a:extLst>
                <a:ext uri="{FF2B5EF4-FFF2-40B4-BE49-F238E27FC236}">
                  <a16:creationId xmlns:a16="http://schemas.microsoft.com/office/drawing/2014/main" xmlns="" id="{B7DC3F97-F1B5-4473-B2CA-798426DC2E37}"/>
                </a:ext>
              </a:extLst>
            </p:cNvPr>
            <p:cNvSpPr/>
            <p:nvPr/>
          </p:nvSpPr>
          <p:spPr>
            <a:xfrm>
              <a:off x="9482898" y="2053930"/>
              <a:ext cx="76194" cy="198847"/>
            </a:xfrm>
            <a:custGeom>
              <a:avLst/>
              <a:gdLst/>
              <a:ahLst/>
              <a:cxnLst>
                <a:cxn ang="0">
                  <a:pos x="wd2" y="hd2"/>
                </a:cxn>
                <a:cxn ang="5400000">
                  <a:pos x="wd2" y="hd2"/>
                </a:cxn>
                <a:cxn ang="10800000">
                  <a:pos x="wd2" y="hd2"/>
                </a:cxn>
                <a:cxn ang="16200000">
                  <a:pos x="wd2" y="hd2"/>
                </a:cxn>
              </a:cxnLst>
              <a:rect l="0" t="0" r="r" b="b"/>
              <a:pathLst>
                <a:path w="19455" h="19528" extrusionOk="0">
                  <a:moveTo>
                    <a:pt x="347" y="2925"/>
                  </a:moveTo>
                  <a:cubicBezTo>
                    <a:pt x="5332" y="7438"/>
                    <a:pt x="6993" y="12274"/>
                    <a:pt x="6993" y="17110"/>
                  </a:cubicBezTo>
                  <a:cubicBezTo>
                    <a:pt x="6993" y="20334"/>
                    <a:pt x="19455" y="20334"/>
                    <a:pt x="19455" y="17110"/>
                  </a:cubicBezTo>
                  <a:cubicBezTo>
                    <a:pt x="19455" y="11630"/>
                    <a:pt x="17793" y="6471"/>
                    <a:pt x="12809" y="1635"/>
                  </a:cubicBezTo>
                  <a:cubicBezTo>
                    <a:pt x="9486" y="-1266"/>
                    <a:pt x="-2145" y="24"/>
                    <a:pt x="347" y="2925"/>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81" name="Freeform 94">
              <a:extLst>
                <a:ext uri="{FF2B5EF4-FFF2-40B4-BE49-F238E27FC236}">
                  <a16:creationId xmlns:a16="http://schemas.microsoft.com/office/drawing/2014/main" xmlns="" id="{CB8320BD-3D01-4AAC-88C8-17B4480F0C43}"/>
                </a:ext>
              </a:extLst>
            </p:cNvPr>
            <p:cNvSpPr/>
            <p:nvPr/>
          </p:nvSpPr>
          <p:spPr>
            <a:xfrm>
              <a:off x="7017256" y="2256145"/>
              <a:ext cx="540590" cy="342842"/>
            </a:xfrm>
            <a:custGeom>
              <a:avLst/>
              <a:gdLst/>
              <a:ahLst/>
              <a:cxnLst>
                <a:cxn ang="0">
                  <a:pos x="wd2" y="hd2"/>
                </a:cxn>
                <a:cxn ang="5400000">
                  <a:pos x="wd2" y="hd2"/>
                </a:cxn>
                <a:cxn ang="10800000">
                  <a:pos x="wd2" y="hd2"/>
                </a:cxn>
                <a:cxn ang="16200000">
                  <a:pos x="wd2" y="hd2"/>
                </a:cxn>
              </a:cxnLst>
              <a:rect l="0" t="0" r="r" b="b"/>
              <a:pathLst>
                <a:path w="21097" h="20026" extrusionOk="0">
                  <a:moveTo>
                    <a:pt x="4354" y="8248"/>
                  </a:moveTo>
                  <a:cubicBezTo>
                    <a:pt x="4354" y="8248"/>
                    <a:pt x="8699" y="9195"/>
                    <a:pt x="10361" y="8816"/>
                  </a:cubicBezTo>
                  <a:cubicBezTo>
                    <a:pt x="12022" y="8248"/>
                    <a:pt x="15729" y="1048"/>
                    <a:pt x="16751" y="100"/>
                  </a:cubicBezTo>
                  <a:cubicBezTo>
                    <a:pt x="17646" y="-847"/>
                    <a:pt x="21097" y="5216"/>
                    <a:pt x="21097" y="5216"/>
                  </a:cubicBezTo>
                  <a:cubicBezTo>
                    <a:pt x="21097" y="5216"/>
                    <a:pt x="11000" y="17342"/>
                    <a:pt x="9083" y="18669"/>
                  </a:cubicBezTo>
                  <a:cubicBezTo>
                    <a:pt x="6782" y="18290"/>
                    <a:pt x="6782" y="18290"/>
                    <a:pt x="6782" y="18290"/>
                  </a:cubicBezTo>
                  <a:cubicBezTo>
                    <a:pt x="5248" y="19616"/>
                    <a:pt x="5248" y="19616"/>
                    <a:pt x="5248" y="19616"/>
                  </a:cubicBezTo>
                  <a:cubicBezTo>
                    <a:pt x="5248" y="19616"/>
                    <a:pt x="1031" y="20753"/>
                    <a:pt x="264" y="19237"/>
                  </a:cubicBezTo>
                  <a:cubicBezTo>
                    <a:pt x="-503" y="17532"/>
                    <a:pt x="647" y="9195"/>
                    <a:pt x="647" y="9195"/>
                  </a:cubicBezTo>
                  <a:cubicBezTo>
                    <a:pt x="647" y="9195"/>
                    <a:pt x="2948" y="8058"/>
                    <a:pt x="4354" y="8248"/>
                  </a:cubicBezTo>
                  <a:close/>
                </a:path>
              </a:pathLst>
            </a:custGeom>
            <a:solidFill>
              <a:srgbClr val="281D12"/>
            </a:solidFill>
            <a:ln w="12700" cap="flat">
              <a:noFill/>
              <a:miter lim="400000"/>
            </a:ln>
            <a:effectLst/>
          </p:spPr>
          <p:txBody>
            <a:bodyPr wrap="square" lIns="91439" tIns="91439" rIns="91439" bIns="91439" numCol="1" anchor="t">
              <a:noAutofit/>
            </a:bodyPr>
            <a:lstStyle/>
            <a:p>
              <a:endParaRPr/>
            </a:p>
          </p:txBody>
        </p:sp>
        <p:sp>
          <p:nvSpPr>
            <p:cNvPr id="82" name="Freeform 95">
              <a:extLst>
                <a:ext uri="{FF2B5EF4-FFF2-40B4-BE49-F238E27FC236}">
                  <a16:creationId xmlns:a16="http://schemas.microsoft.com/office/drawing/2014/main" xmlns="" id="{EFB85BE9-DDDB-4305-A942-9E7A4241783D}"/>
                </a:ext>
              </a:extLst>
            </p:cNvPr>
            <p:cNvSpPr/>
            <p:nvPr/>
          </p:nvSpPr>
          <p:spPr>
            <a:xfrm>
              <a:off x="5919008" y="1928191"/>
              <a:ext cx="1244873" cy="522265"/>
            </a:xfrm>
            <a:custGeom>
              <a:avLst/>
              <a:gdLst/>
              <a:ahLst/>
              <a:cxnLst>
                <a:cxn ang="0">
                  <a:pos x="wd2" y="hd2"/>
                </a:cxn>
                <a:cxn ang="5400000">
                  <a:pos x="wd2" y="hd2"/>
                </a:cxn>
                <a:cxn ang="10800000">
                  <a:pos x="wd2" y="hd2"/>
                </a:cxn>
                <a:cxn ang="16200000">
                  <a:pos x="wd2" y="hd2"/>
                </a:cxn>
              </a:cxnLst>
              <a:rect l="0" t="0" r="r" b="b"/>
              <a:pathLst>
                <a:path w="17520" h="19694" extrusionOk="0">
                  <a:moveTo>
                    <a:pt x="3273" y="13027"/>
                  </a:moveTo>
                  <a:cubicBezTo>
                    <a:pt x="3273" y="13027"/>
                    <a:pt x="9110" y="-1578"/>
                    <a:pt x="12557" y="140"/>
                  </a:cubicBezTo>
                  <a:cubicBezTo>
                    <a:pt x="15957" y="1736"/>
                    <a:pt x="17060" y="12045"/>
                    <a:pt x="17520" y="17690"/>
                  </a:cubicBezTo>
                  <a:cubicBezTo>
                    <a:pt x="17520" y="17690"/>
                    <a:pt x="16233" y="20022"/>
                    <a:pt x="15590" y="19654"/>
                  </a:cubicBezTo>
                  <a:cubicBezTo>
                    <a:pt x="15590" y="19654"/>
                    <a:pt x="14946" y="4313"/>
                    <a:pt x="12419" y="4804"/>
                  </a:cubicBezTo>
                  <a:cubicBezTo>
                    <a:pt x="9937" y="5417"/>
                    <a:pt x="4192" y="16954"/>
                    <a:pt x="3687" y="17690"/>
                  </a:cubicBezTo>
                  <a:cubicBezTo>
                    <a:pt x="3181" y="18549"/>
                    <a:pt x="-4080" y="15481"/>
                    <a:pt x="3273" y="13027"/>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83" name="Freeform 96">
              <a:extLst>
                <a:ext uri="{FF2B5EF4-FFF2-40B4-BE49-F238E27FC236}">
                  <a16:creationId xmlns:a16="http://schemas.microsoft.com/office/drawing/2014/main" xmlns="" id="{159BEC11-697F-4864-8502-4EC6EF9EDB67}"/>
                </a:ext>
              </a:extLst>
            </p:cNvPr>
            <p:cNvSpPr/>
            <p:nvPr/>
          </p:nvSpPr>
          <p:spPr>
            <a:xfrm>
              <a:off x="7225275" y="2537976"/>
              <a:ext cx="451384" cy="636619"/>
            </a:xfrm>
            <a:custGeom>
              <a:avLst/>
              <a:gdLst/>
              <a:ahLst/>
              <a:cxnLst>
                <a:cxn ang="0">
                  <a:pos x="wd2" y="hd2"/>
                </a:cxn>
                <a:cxn ang="5400000">
                  <a:pos x="wd2" y="hd2"/>
                </a:cxn>
                <a:cxn ang="10800000">
                  <a:pos x="wd2" y="hd2"/>
                </a:cxn>
                <a:cxn ang="16200000">
                  <a:pos x="wd2" y="hd2"/>
                </a:cxn>
              </a:cxnLst>
              <a:rect l="0" t="0" r="r" b="b"/>
              <a:pathLst>
                <a:path w="19678" h="20539" extrusionOk="0">
                  <a:moveTo>
                    <a:pt x="5226" y="12215"/>
                  </a:moveTo>
                  <a:cubicBezTo>
                    <a:pt x="5226" y="12215"/>
                    <a:pt x="9631" y="11267"/>
                    <a:pt x="10910" y="9792"/>
                  </a:cubicBezTo>
                  <a:cubicBezTo>
                    <a:pt x="12047" y="8317"/>
                    <a:pt x="12899" y="3259"/>
                    <a:pt x="11478" y="1468"/>
                  </a:cubicBezTo>
                  <a:cubicBezTo>
                    <a:pt x="11478" y="1468"/>
                    <a:pt x="17589" y="-1061"/>
                    <a:pt x="19578" y="519"/>
                  </a:cubicBezTo>
                  <a:cubicBezTo>
                    <a:pt x="19578" y="519"/>
                    <a:pt x="20715" y="12215"/>
                    <a:pt x="15315" y="15376"/>
                  </a:cubicBezTo>
                  <a:cubicBezTo>
                    <a:pt x="12899" y="15271"/>
                    <a:pt x="12899" y="15271"/>
                    <a:pt x="12899" y="15271"/>
                  </a:cubicBezTo>
                  <a:cubicBezTo>
                    <a:pt x="12899" y="15271"/>
                    <a:pt x="14320" y="17589"/>
                    <a:pt x="12757" y="18221"/>
                  </a:cubicBezTo>
                  <a:cubicBezTo>
                    <a:pt x="11052" y="18959"/>
                    <a:pt x="5083" y="20539"/>
                    <a:pt x="4515" y="20539"/>
                  </a:cubicBezTo>
                  <a:cubicBezTo>
                    <a:pt x="4515" y="20539"/>
                    <a:pt x="962" y="16430"/>
                    <a:pt x="110" y="15060"/>
                  </a:cubicBezTo>
                  <a:cubicBezTo>
                    <a:pt x="-885" y="13796"/>
                    <a:pt x="5226" y="12215"/>
                    <a:pt x="5226" y="12215"/>
                  </a:cubicBezTo>
                  <a:close/>
                </a:path>
              </a:pathLst>
            </a:custGeom>
            <a:solidFill>
              <a:srgbClr val="281D12"/>
            </a:solidFill>
            <a:ln w="12700" cap="flat">
              <a:noFill/>
              <a:miter lim="400000"/>
            </a:ln>
            <a:effectLst/>
          </p:spPr>
          <p:txBody>
            <a:bodyPr wrap="square" lIns="91439" tIns="91439" rIns="91439" bIns="91439" numCol="1" anchor="t">
              <a:noAutofit/>
            </a:bodyPr>
            <a:lstStyle/>
            <a:p>
              <a:endParaRPr/>
            </a:p>
          </p:txBody>
        </p:sp>
        <p:sp>
          <p:nvSpPr>
            <p:cNvPr id="84" name="Freeform 97">
              <a:extLst>
                <a:ext uri="{FF2B5EF4-FFF2-40B4-BE49-F238E27FC236}">
                  <a16:creationId xmlns:a16="http://schemas.microsoft.com/office/drawing/2014/main" xmlns="" id="{18EAC9CD-0D96-4CAC-88B3-66FECC88D240}"/>
                </a:ext>
              </a:extLst>
            </p:cNvPr>
            <p:cNvSpPr/>
            <p:nvPr/>
          </p:nvSpPr>
          <p:spPr>
            <a:xfrm>
              <a:off x="5554301" y="2320955"/>
              <a:ext cx="1790852" cy="713457"/>
            </a:xfrm>
            <a:custGeom>
              <a:avLst/>
              <a:gdLst/>
              <a:ahLst/>
              <a:cxnLst>
                <a:cxn ang="0">
                  <a:pos x="wd2" y="hd2"/>
                </a:cxn>
                <a:cxn ang="5400000">
                  <a:pos x="wd2" y="hd2"/>
                </a:cxn>
                <a:cxn ang="10800000">
                  <a:pos x="wd2" y="hd2"/>
                </a:cxn>
                <a:cxn ang="16200000">
                  <a:pos x="wd2" y="hd2"/>
                </a:cxn>
              </a:cxnLst>
              <a:rect l="0" t="0" r="r" b="b"/>
              <a:pathLst>
                <a:path w="20492" h="18976" extrusionOk="0">
                  <a:moveTo>
                    <a:pt x="5469" y="846"/>
                  </a:moveTo>
                  <a:cubicBezTo>
                    <a:pt x="5469" y="846"/>
                    <a:pt x="16568" y="-1583"/>
                    <a:pt x="20492" y="15853"/>
                  </a:cubicBezTo>
                  <a:cubicBezTo>
                    <a:pt x="20492" y="15853"/>
                    <a:pt x="19483" y="18109"/>
                    <a:pt x="19259" y="18976"/>
                  </a:cubicBezTo>
                  <a:cubicBezTo>
                    <a:pt x="19259" y="18976"/>
                    <a:pt x="16755" y="1713"/>
                    <a:pt x="4946" y="5010"/>
                  </a:cubicBezTo>
                  <a:cubicBezTo>
                    <a:pt x="4610" y="4836"/>
                    <a:pt x="1022" y="9434"/>
                    <a:pt x="163" y="4489"/>
                  </a:cubicBezTo>
                  <a:cubicBezTo>
                    <a:pt x="-1108" y="-2624"/>
                    <a:pt x="5469" y="846"/>
                    <a:pt x="5469" y="846"/>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85" name="Freeform 98">
              <a:extLst>
                <a:ext uri="{FF2B5EF4-FFF2-40B4-BE49-F238E27FC236}">
                  <a16:creationId xmlns:a16="http://schemas.microsoft.com/office/drawing/2014/main" xmlns="" id="{DB5DDD42-6005-47A2-AC25-32F38358C5C9}"/>
                </a:ext>
              </a:extLst>
            </p:cNvPr>
            <p:cNvSpPr/>
            <p:nvPr/>
          </p:nvSpPr>
          <p:spPr>
            <a:xfrm>
              <a:off x="6336062" y="315343"/>
              <a:ext cx="738250" cy="954044"/>
            </a:xfrm>
            <a:custGeom>
              <a:avLst/>
              <a:gdLst/>
              <a:ahLst/>
              <a:cxnLst>
                <a:cxn ang="0">
                  <a:pos x="wd2" y="hd2"/>
                </a:cxn>
                <a:cxn ang="5400000">
                  <a:pos x="wd2" y="hd2"/>
                </a:cxn>
                <a:cxn ang="10800000">
                  <a:pos x="wd2" y="hd2"/>
                </a:cxn>
                <a:cxn ang="16200000">
                  <a:pos x="wd2" y="hd2"/>
                </a:cxn>
              </a:cxnLst>
              <a:rect l="0" t="0" r="r" b="b"/>
              <a:pathLst>
                <a:path w="20553" h="17086" extrusionOk="0">
                  <a:moveTo>
                    <a:pt x="20549" y="15077"/>
                  </a:moveTo>
                  <a:cubicBezTo>
                    <a:pt x="20458" y="14552"/>
                    <a:pt x="20185" y="13618"/>
                    <a:pt x="19729" y="12508"/>
                  </a:cubicBezTo>
                  <a:cubicBezTo>
                    <a:pt x="12164" y="17646"/>
                    <a:pt x="8245" y="11166"/>
                    <a:pt x="8245" y="11166"/>
                  </a:cubicBezTo>
                  <a:cubicBezTo>
                    <a:pt x="9066" y="11107"/>
                    <a:pt x="15628" y="9881"/>
                    <a:pt x="18362" y="9356"/>
                  </a:cubicBezTo>
                  <a:cubicBezTo>
                    <a:pt x="18180" y="9006"/>
                    <a:pt x="18088" y="8714"/>
                    <a:pt x="17906" y="8422"/>
                  </a:cubicBezTo>
                  <a:cubicBezTo>
                    <a:pt x="20549" y="8480"/>
                    <a:pt x="21096" y="6262"/>
                    <a:pt x="19182" y="6846"/>
                  </a:cubicBezTo>
                  <a:cubicBezTo>
                    <a:pt x="17724" y="7254"/>
                    <a:pt x="17086" y="6495"/>
                    <a:pt x="16812" y="6028"/>
                  </a:cubicBezTo>
                  <a:cubicBezTo>
                    <a:pt x="16812" y="5970"/>
                    <a:pt x="16721" y="5853"/>
                    <a:pt x="16721" y="5795"/>
                  </a:cubicBezTo>
                  <a:cubicBezTo>
                    <a:pt x="16721" y="5795"/>
                    <a:pt x="16721" y="5795"/>
                    <a:pt x="16721" y="5795"/>
                  </a:cubicBezTo>
                  <a:cubicBezTo>
                    <a:pt x="15628" y="3518"/>
                    <a:pt x="14716" y="1825"/>
                    <a:pt x="14716" y="1825"/>
                  </a:cubicBezTo>
                  <a:cubicBezTo>
                    <a:pt x="4235" y="-3896"/>
                    <a:pt x="-504" y="5561"/>
                    <a:pt x="43" y="6670"/>
                  </a:cubicBezTo>
                  <a:cubicBezTo>
                    <a:pt x="681" y="7838"/>
                    <a:pt x="3415" y="14143"/>
                    <a:pt x="6149" y="15894"/>
                  </a:cubicBezTo>
                  <a:cubicBezTo>
                    <a:pt x="8792" y="17704"/>
                    <a:pt x="20823" y="17470"/>
                    <a:pt x="20549" y="15077"/>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86" name="Freeform 99">
              <a:extLst>
                <a:ext uri="{FF2B5EF4-FFF2-40B4-BE49-F238E27FC236}">
                  <a16:creationId xmlns:a16="http://schemas.microsoft.com/office/drawing/2014/main" xmlns="" id="{6147D569-465C-46B7-9795-1C8217FEE72C}"/>
                </a:ext>
              </a:extLst>
            </p:cNvPr>
            <p:cNvSpPr/>
            <p:nvPr/>
          </p:nvSpPr>
          <p:spPr>
            <a:xfrm>
              <a:off x="5961636" y="0"/>
              <a:ext cx="1009175" cy="1015958"/>
            </a:xfrm>
            <a:custGeom>
              <a:avLst/>
              <a:gdLst/>
              <a:ahLst/>
              <a:cxnLst>
                <a:cxn ang="0">
                  <a:pos x="wd2" y="hd2"/>
                </a:cxn>
                <a:cxn ang="5400000">
                  <a:pos x="wd2" y="hd2"/>
                </a:cxn>
                <a:cxn ang="10800000">
                  <a:pos x="wd2" y="hd2"/>
                </a:cxn>
                <a:cxn ang="16200000">
                  <a:pos x="wd2" y="hd2"/>
                </a:cxn>
              </a:cxnLst>
              <a:rect l="0" t="0" r="r" b="b"/>
              <a:pathLst>
                <a:path w="21023" h="20588" extrusionOk="0">
                  <a:moveTo>
                    <a:pt x="10363" y="18887"/>
                  </a:moveTo>
                  <a:cubicBezTo>
                    <a:pt x="10363" y="18887"/>
                    <a:pt x="13225" y="13867"/>
                    <a:pt x="8524" y="11093"/>
                  </a:cubicBezTo>
                  <a:cubicBezTo>
                    <a:pt x="8524" y="11093"/>
                    <a:pt x="16837" y="10564"/>
                    <a:pt x="15610" y="9705"/>
                  </a:cubicBezTo>
                  <a:cubicBezTo>
                    <a:pt x="14520" y="8913"/>
                    <a:pt x="13566" y="8913"/>
                    <a:pt x="13566" y="8913"/>
                  </a:cubicBezTo>
                  <a:cubicBezTo>
                    <a:pt x="13566" y="8913"/>
                    <a:pt x="20380" y="9838"/>
                    <a:pt x="20925" y="7724"/>
                  </a:cubicBezTo>
                  <a:cubicBezTo>
                    <a:pt x="21470" y="5478"/>
                    <a:pt x="19562" y="8054"/>
                    <a:pt x="19562" y="8054"/>
                  </a:cubicBezTo>
                  <a:cubicBezTo>
                    <a:pt x="19562" y="8054"/>
                    <a:pt x="20857" y="788"/>
                    <a:pt x="17654" y="260"/>
                  </a:cubicBezTo>
                  <a:cubicBezTo>
                    <a:pt x="14452" y="-203"/>
                    <a:pt x="16496" y="3364"/>
                    <a:pt x="16496" y="3364"/>
                  </a:cubicBezTo>
                  <a:cubicBezTo>
                    <a:pt x="16496" y="3364"/>
                    <a:pt x="14997" y="590"/>
                    <a:pt x="11317" y="61"/>
                  </a:cubicBezTo>
                  <a:cubicBezTo>
                    <a:pt x="7570" y="-467"/>
                    <a:pt x="8660" y="2572"/>
                    <a:pt x="10908" y="3232"/>
                  </a:cubicBezTo>
                  <a:cubicBezTo>
                    <a:pt x="10908" y="3232"/>
                    <a:pt x="5117" y="3959"/>
                    <a:pt x="3277" y="7327"/>
                  </a:cubicBezTo>
                  <a:cubicBezTo>
                    <a:pt x="3277" y="7327"/>
                    <a:pt x="211" y="6799"/>
                    <a:pt x="6" y="8384"/>
                  </a:cubicBezTo>
                  <a:cubicBezTo>
                    <a:pt x="-130" y="9970"/>
                    <a:pt x="1982" y="8781"/>
                    <a:pt x="1982" y="8781"/>
                  </a:cubicBezTo>
                  <a:cubicBezTo>
                    <a:pt x="1982" y="8781"/>
                    <a:pt x="6" y="10168"/>
                    <a:pt x="824" y="10630"/>
                  </a:cubicBezTo>
                  <a:cubicBezTo>
                    <a:pt x="1710" y="11159"/>
                    <a:pt x="2050" y="9970"/>
                    <a:pt x="2050" y="9970"/>
                  </a:cubicBezTo>
                  <a:cubicBezTo>
                    <a:pt x="2050" y="9970"/>
                    <a:pt x="1642" y="15981"/>
                    <a:pt x="6139" y="17104"/>
                  </a:cubicBezTo>
                  <a:cubicBezTo>
                    <a:pt x="6139" y="17104"/>
                    <a:pt x="5049" y="19019"/>
                    <a:pt x="5662" y="19350"/>
                  </a:cubicBezTo>
                  <a:cubicBezTo>
                    <a:pt x="6275" y="19746"/>
                    <a:pt x="6820" y="18755"/>
                    <a:pt x="6820" y="18755"/>
                  </a:cubicBezTo>
                  <a:cubicBezTo>
                    <a:pt x="6820" y="18755"/>
                    <a:pt x="6139" y="21133"/>
                    <a:pt x="7365" y="20472"/>
                  </a:cubicBezTo>
                  <a:cubicBezTo>
                    <a:pt x="8660" y="19878"/>
                    <a:pt x="9955" y="19878"/>
                    <a:pt x="10363" y="18887"/>
                  </a:cubicBezTo>
                  <a:close/>
                </a:path>
              </a:pathLst>
            </a:custGeom>
            <a:solidFill>
              <a:srgbClr val="725C2B"/>
            </a:solidFill>
            <a:ln w="12700" cap="flat">
              <a:noFill/>
              <a:miter lim="400000"/>
            </a:ln>
            <a:effectLst/>
          </p:spPr>
          <p:txBody>
            <a:bodyPr wrap="square" lIns="91439" tIns="91439" rIns="91439" bIns="91439" numCol="1" anchor="t">
              <a:noAutofit/>
            </a:bodyPr>
            <a:lstStyle/>
            <a:p>
              <a:endParaRPr/>
            </a:p>
          </p:txBody>
        </p:sp>
        <p:sp>
          <p:nvSpPr>
            <p:cNvPr id="87" name="Freeform 100">
              <a:extLst>
                <a:ext uri="{FF2B5EF4-FFF2-40B4-BE49-F238E27FC236}">
                  <a16:creationId xmlns:a16="http://schemas.microsoft.com/office/drawing/2014/main" xmlns="" id="{404EF03B-3D9D-4954-AD5B-E33A17A65B7E}"/>
                </a:ext>
              </a:extLst>
            </p:cNvPr>
            <p:cNvSpPr/>
            <p:nvPr/>
          </p:nvSpPr>
          <p:spPr>
            <a:xfrm>
              <a:off x="6678070" y="997835"/>
              <a:ext cx="280369" cy="125808"/>
            </a:xfrm>
            <a:custGeom>
              <a:avLst/>
              <a:gdLst/>
              <a:ahLst/>
              <a:cxnLst>
                <a:cxn ang="0">
                  <a:pos x="wd2" y="hd2"/>
                </a:cxn>
                <a:cxn ang="5400000">
                  <a:pos x="wd2" y="hd2"/>
                </a:cxn>
                <a:cxn ang="10800000">
                  <a:pos x="wd2" y="hd2"/>
                </a:cxn>
                <a:cxn ang="16200000">
                  <a:pos x="wd2" y="hd2"/>
                </a:cxn>
              </a:cxnLst>
              <a:rect l="0" t="0" r="r" b="b"/>
              <a:pathLst>
                <a:path w="21600" h="13227" extrusionOk="0">
                  <a:moveTo>
                    <a:pt x="0" y="2339"/>
                  </a:moveTo>
                  <a:cubicBezTo>
                    <a:pt x="4019" y="9882"/>
                    <a:pt x="11051" y="18453"/>
                    <a:pt x="21600" y="9196"/>
                  </a:cubicBezTo>
                  <a:cubicBezTo>
                    <a:pt x="16326" y="-3147"/>
                    <a:pt x="5777" y="-404"/>
                    <a:pt x="0" y="2339"/>
                  </a:cubicBezTo>
                  <a:close/>
                </a:path>
              </a:pathLst>
            </a:custGeom>
            <a:solidFill>
              <a:srgbClr val="DA9089"/>
            </a:solidFill>
            <a:ln w="12700" cap="flat">
              <a:noFill/>
              <a:miter lim="400000"/>
            </a:ln>
            <a:effectLst/>
          </p:spPr>
          <p:txBody>
            <a:bodyPr wrap="square" lIns="91439" tIns="91439" rIns="91439" bIns="91439" numCol="1" anchor="t">
              <a:noAutofit/>
            </a:bodyPr>
            <a:lstStyle/>
            <a:p>
              <a:endParaRPr/>
            </a:p>
          </p:txBody>
        </p:sp>
        <p:sp>
          <p:nvSpPr>
            <p:cNvPr id="88" name="Freeform 101">
              <a:extLst>
                <a:ext uri="{FF2B5EF4-FFF2-40B4-BE49-F238E27FC236}">
                  <a16:creationId xmlns:a16="http://schemas.microsoft.com/office/drawing/2014/main" xmlns="" id="{7C06C42B-F07F-4C50-BF86-77989D408A5C}"/>
                </a:ext>
              </a:extLst>
            </p:cNvPr>
            <p:cNvSpPr/>
            <p:nvPr/>
          </p:nvSpPr>
          <p:spPr>
            <a:xfrm>
              <a:off x="6632147" y="837391"/>
              <a:ext cx="410885" cy="248948"/>
            </a:xfrm>
            <a:custGeom>
              <a:avLst/>
              <a:gdLst/>
              <a:ahLst/>
              <a:cxnLst>
                <a:cxn ang="0">
                  <a:pos x="wd2" y="hd2"/>
                </a:cxn>
                <a:cxn ang="5400000">
                  <a:pos x="wd2" y="hd2"/>
                </a:cxn>
                <a:cxn ang="10800000">
                  <a:pos x="wd2" y="hd2"/>
                </a:cxn>
                <a:cxn ang="16200000">
                  <a:pos x="wd2" y="hd2"/>
                </a:cxn>
              </a:cxnLst>
              <a:rect l="0" t="0" r="r" b="b"/>
              <a:pathLst>
                <a:path w="21600" h="21600" extrusionOk="0">
                  <a:moveTo>
                    <a:pt x="19029" y="0"/>
                  </a:moveTo>
                  <a:cubicBezTo>
                    <a:pt x="13886" y="2558"/>
                    <a:pt x="1543" y="8526"/>
                    <a:pt x="0" y="8811"/>
                  </a:cubicBezTo>
                  <a:cubicBezTo>
                    <a:pt x="0" y="8811"/>
                    <a:pt x="857" y="12221"/>
                    <a:pt x="2400" y="15916"/>
                  </a:cubicBezTo>
                  <a:cubicBezTo>
                    <a:pt x="6343" y="13642"/>
                    <a:pt x="13543" y="11368"/>
                    <a:pt x="17143" y="21600"/>
                  </a:cubicBezTo>
                  <a:cubicBezTo>
                    <a:pt x="18514" y="20179"/>
                    <a:pt x="20057" y="18189"/>
                    <a:pt x="21600" y="15347"/>
                  </a:cubicBezTo>
                  <a:cubicBezTo>
                    <a:pt x="20914" y="10800"/>
                    <a:pt x="19886" y="5400"/>
                    <a:pt x="19029" y="0"/>
                  </a:cubicBezTo>
                  <a:close/>
                </a:path>
              </a:pathLst>
            </a:custGeom>
            <a:solidFill>
              <a:srgbClr val="753427"/>
            </a:solidFill>
            <a:ln w="12700" cap="flat">
              <a:noFill/>
              <a:miter lim="400000"/>
            </a:ln>
            <a:effectLst/>
          </p:spPr>
          <p:txBody>
            <a:bodyPr wrap="square" lIns="91439" tIns="91439" rIns="91439" bIns="91439" numCol="1" anchor="t">
              <a:noAutofit/>
            </a:bodyPr>
            <a:lstStyle/>
            <a:p>
              <a:endParaRPr/>
            </a:p>
          </p:txBody>
        </p:sp>
        <p:sp>
          <p:nvSpPr>
            <p:cNvPr id="89" name="Freeform 102">
              <a:extLst>
                <a:ext uri="{FF2B5EF4-FFF2-40B4-BE49-F238E27FC236}">
                  <a16:creationId xmlns:a16="http://schemas.microsoft.com/office/drawing/2014/main" xmlns="" id="{DF547105-A7B0-4774-A370-CEDCF8AD12F5}"/>
                </a:ext>
              </a:extLst>
            </p:cNvPr>
            <p:cNvSpPr/>
            <p:nvPr/>
          </p:nvSpPr>
          <p:spPr>
            <a:xfrm>
              <a:off x="6777513" y="615586"/>
              <a:ext cx="66376" cy="119682"/>
            </a:xfrm>
            <a:custGeom>
              <a:avLst/>
              <a:gdLst/>
              <a:ahLst/>
              <a:cxnLst>
                <a:cxn ang="0">
                  <a:pos x="wd2" y="hd2"/>
                </a:cxn>
                <a:cxn ang="5400000">
                  <a:pos x="wd2" y="hd2"/>
                </a:cxn>
                <a:cxn ang="10800000">
                  <a:pos x="wd2" y="hd2"/>
                </a:cxn>
                <a:cxn ang="16200000">
                  <a:pos x="wd2" y="hd2"/>
                </a:cxn>
              </a:cxnLst>
              <a:rect l="0" t="0" r="r" b="b"/>
              <a:pathLst>
                <a:path w="19135" h="20181" extrusionOk="0">
                  <a:moveTo>
                    <a:pt x="18228" y="8914"/>
                  </a:moveTo>
                  <a:cubicBezTo>
                    <a:pt x="20106" y="14453"/>
                    <a:pt x="19167" y="19437"/>
                    <a:pt x="14471" y="19991"/>
                  </a:cubicBezTo>
                  <a:cubicBezTo>
                    <a:pt x="9776" y="21099"/>
                    <a:pt x="4141" y="17222"/>
                    <a:pt x="1323" y="11684"/>
                  </a:cubicBezTo>
                  <a:cubicBezTo>
                    <a:pt x="-1494" y="5591"/>
                    <a:pt x="384" y="607"/>
                    <a:pt x="5080" y="53"/>
                  </a:cubicBezTo>
                  <a:cubicBezTo>
                    <a:pt x="9776" y="-501"/>
                    <a:pt x="15410" y="3376"/>
                    <a:pt x="18228" y="8914"/>
                  </a:cubicBezTo>
                  <a:close/>
                </a:path>
              </a:pathLst>
            </a:custGeom>
            <a:solidFill>
              <a:srgbClr val="190F08"/>
            </a:solidFill>
            <a:ln w="12700" cap="flat">
              <a:noFill/>
              <a:miter lim="400000"/>
            </a:ln>
            <a:effectLst/>
          </p:spPr>
          <p:txBody>
            <a:bodyPr wrap="square" lIns="91439" tIns="91439" rIns="91439" bIns="91439" numCol="1" anchor="t">
              <a:noAutofit/>
            </a:bodyPr>
            <a:lstStyle/>
            <a:p>
              <a:endParaRPr/>
            </a:p>
          </p:txBody>
        </p:sp>
        <p:sp>
          <p:nvSpPr>
            <p:cNvPr id="90" name="Freeform 103">
              <a:extLst>
                <a:ext uri="{FF2B5EF4-FFF2-40B4-BE49-F238E27FC236}">
                  <a16:creationId xmlns:a16="http://schemas.microsoft.com/office/drawing/2014/main" xmlns="" id="{CAA27D15-4F16-4016-B693-7F0C21C80D83}"/>
                </a:ext>
              </a:extLst>
            </p:cNvPr>
            <p:cNvSpPr/>
            <p:nvPr/>
          </p:nvSpPr>
          <p:spPr>
            <a:xfrm>
              <a:off x="6327657" y="815906"/>
              <a:ext cx="200588" cy="197218"/>
            </a:xfrm>
            <a:custGeom>
              <a:avLst/>
              <a:gdLst/>
              <a:ahLst/>
              <a:cxnLst>
                <a:cxn ang="0">
                  <a:pos x="wd2" y="hd2"/>
                </a:cxn>
                <a:cxn ang="5400000">
                  <a:pos x="wd2" y="hd2"/>
                </a:cxn>
                <a:cxn ang="10800000">
                  <a:pos x="wd2" y="hd2"/>
                </a:cxn>
                <a:cxn ang="16200000">
                  <a:pos x="wd2" y="hd2"/>
                </a:cxn>
              </a:cxnLst>
              <a:rect l="0" t="0" r="r" b="b"/>
              <a:pathLst>
                <a:path w="17072" h="16472" extrusionOk="0">
                  <a:moveTo>
                    <a:pt x="16991" y="7327"/>
                  </a:moveTo>
                  <a:cubicBezTo>
                    <a:pt x="16991" y="7327"/>
                    <a:pt x="12837" y="-2243"/>
                    <a:pt x="4530" y="491"/>
                  </a:cubicBezTo>
                  <a:cubicBezTo>
                    <a:pt x="-3501" y="3499"/>
                    <a:pt x="930" y="10608"/>
                    <a:pt x="4253" y="13889"/>
                  </a:cubicBezTo>
                  <a:cubicBezTo>
                    <a:pt x="7576" y="17170"/>
                    <a:pt x="18099" y="19357"/>
                    <a:pt x="16991" y="7327"/>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91" name="Freeform 104">
              <a:extLst>
                <a:ext uri="{FF2B5EF4-FFF2-40B4-BE49-F238E27FC236}">
                  <a16:creationId xmlns:a16="http://schemas.microsoft.com/office/drawing/2014/main" xmlns="" id="{2C0CA42E-3F44-4A99-AB2C-C75BA7B8541E}"/>
                </a:ext>
              </a:extLst>
            </p:cNvPr>
            <p:cNvSpPr/>
            <p:nvPr/>
          </p:nvSpPr>
          <p:spPr>
            <a:xfrm>
              <a:off x="6678070" y="466722"/>
              <a:ext cx="130517" cy="80634"/>
            </a:xfrm>
            <a:custGeom>
              <a:avLst/>
              <a:gdLst/>
              <a:ahLst/>
              <a:cxnLst>
                <a:cxn ang="0">
                  <a:pos x="wd2" y="hd2"/>
                </a:cxn>
                <a:cxn ang="5400000">
                  <a:pos x="wd2" y="hd2"/>
                </a:cxn>
                <a:cxn ang="10800000">
                  <a:pos x="wd2" y="hd2"/>
                </a:cxn>
                <a:cxn ang="16200000">
                  <a:pos x="wd2" y="hd2"/>
                </a:cxn>
              </a:cxnLst>
              <a:rect l="0" t="0" r="r" b="b"/>
              <a:pathLst>
                <a:path w="21600" h="11086" extrusionOk="0">
                  <a:moveTo>
                    <a:pt x="21600" y="6586"/>
                  </a:moveTo>
                  <a:cubicBezTo>
                    <a:pt x="21600" y="6586"/>
                    <a:pt x="6480" y="-3314"/>
                    <a:pt x="0" y="11086"/>
                  </a:cubicBezTo>
                  <a:cubicBezTo>
                    <a:pt x="0" y="11086"/>
                    <a:pt x="3240" y="-10514"/>
                    <a:pt x="21600" y="6586"/>
                  </a:cubicBezTo>
                  <a:close/>
                </a:path>
              </a:pathLst>
            </a:custGeom>
            <a:solidFill>
              <a:srgbClr val="3A2B12"/>
            </a:solidFill>
            <a:ln w="12700" cap="flat">
              <a:noFill/>
              <a:miter lim="400000"/>
            </a:ln>
            <a:effectLst/>
          </p:spPr>
          <p:txBody>
            <a:bodyPr wrap="square" lIns="91439" tIns="91439" rIns="91439" bIns="91439" numCol="1" anchor="t">
              <a:noAutofit/>
            </a:bodyPr>
            <a:lstStyle/>
            <a:p>
              <a:endParaRPr/>
            </a:p>
          </p:txBody>
        </p:sp>
        <p:sp>
          <p:nvSpPr>
            <p:cNvPr id="92" name="Freeform 105">
              <a:extLst>
                <a:ext uri="{FF2B5EF4-FFF2-40B4-BE49-F238E27FC236}">
                  <a16:creationId xmlns:a16="http://schemas.microsoft.com/office/drawing/2014/main" xmlns="" id="{D728A397-721B-4052-B05D-B1E5CFF22640}"/>
                </a:ext>
              </a:extLst>
            </p:cNvPr>
            <p:cNvSpPr/>
            <p:nvPr/>
          </p:nvSpPr>
          <p:spPr>
            <a:xfrm>
              <a:off x="6402492" y="1183017"/>
              <a:ext cx="62886" cy="82178"/>
            </a:xfrm>
            <a:custGeom>
              <a:avLst/>
              <a:gdLst/>
              <a:ahLst/>
              <a:cxnLst>
                <a:cxn ang="0">
                  <a:pos x="wd2" y="hd2"/>
                </a:cxn>
                <a:cxn ang="5400000">
                  <a:pos x="wd2" y="hd2"/>
                </a:cxn>
                <a:cxn ang="10800000">
                  <a:pos x="wd2" y="hd2"/>
                </a:cxn>
                <a:cxn ang="16200000">
                  <a:pos x="wd2" y="hd2"/>
                </a:cxn>
              </a:cxnLst>
              <a:rect l="0" t="0" r="r" b="b"/>
              <a:pathLst>
                <a:path w="16529" h="21600" extrusionOk="0">
                  <a:moveTo>
                    <a:pt x="7889" y="0"/>
                  </a:moveTo>
                  <a:cubicBezTo>
                    <a:pt x="7889" y="0"/>
                    <a:pt x="15665" y="7776"/>
                    <a:pt x="16529" y="21600"/>
                  </a:cubicBezTo>
                  <a:cubicBezTo>
                    <a:pt x="11345" y="12960"/>
                    <a:pt x="11345" y="12960"/>
                    <a:pt x="11345" y="12960"/>
                  </a:cubicBezTo>
                  <a:cubicBezTo>
                    <a:pt x="1841" y="18144"/>
                    <a:pt x="1841" y="18144"/>
                    <a:pt x="1841" y="18144"/>
                  </a:cubicBezTo>
                  <a:cubicBezTo>
                    <a:pt x="1841" y="18144"/>
                    <a:pt x="-5071" y="3456"/>
                    <a:pt x="7889" y="0"/>
                  </a:cubicBez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93" name="Freeform 106">
              <a:extLst>
                <a:ext uri="{FF2B5EF4-FFF2-40B4-BE49-F238E27FC236}">
                  <a16:creationId xmlns:a16="http://schemas.microsoft.com/office/drawing/2014/main" xmlns="" id="{D0B666E8-E2CE-4848-9626-BA4012BB6C1C}"/>
                </a:ext>
              </a:extLst>
            </p:cNvPr>
            <p:cNvSpPr/>
            <p:nvPr/>
          </p:nvSpPr>
          <p:spPr>
            <a:xfrm>
              <a:off x="6338069" y="1023497"/>
              <a:ext cx="359338" cy="180249"/>
            </a:xfrm>
            <a:custGeom>
              <a:avLst/>
              <a:gdLst/>
              <a:ahLst/>
              <a:cxnLst>
                <a:cxn ang="0">
                  <a:pos x="wd2" y="hd2"/>
                </a:cxn>
                <a:cxn ang="5400000">
                  <a:pos x="wd2" y="hd2"/>
                </a:cxn>
                <a:cxn ang="10800000">
                  <a:pos x="wd2" y="hd2"/>
                </a:cxn>
                <a:cxn ang="16200000">
                  <a:pos x="wd2" y="hd2"/>
                </a:cxn>
              </a:cxnLst>
              <a:rect l="0" t="0" r="r" b="b"/>
              <a:pathLst>
                <a:path w="21409" h="20136" extrusionOk="0">
                  <a:moveTo>
                    <a:pt x="21409" y="20136"/>
                  </a:moveTo>
                  <a:cubicBezTo>
                    <a:pt x="21409" y="20136"/>
                    <a:pt x="10123" y="17573"/>
                    <a:pt x="5647" y="19769"/>
                  </a:cubicBezTo>
                  <a:cubicBezTo>
                    <a:pt x="5647" y="19769"/>
                    <a:pt x="198" y="21600"/>
                    <a:pt x="4" y="13180"/>
                  </a:cubicBezTo>
                  <a:cubicBezTo>
                    <a:pt x="-191" y="4393"/>
                    <a:pt x="7787" y="5125"/>
                    <a:pt x="13625" y="0"/>
                  </a:cubicBezTo>
                  <a:lnTo>
                    <a:pt x="21409" y="20136"/>
                  </a:ln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94" name="Freeform 107">
              <a:extLst>
                <a:ext uri="{FF2B5EF4-FFF2-40B4-BE49-F238E27FC236}">
                  <a16:creationId xmlns:a16="http://schemas.microsoft.com/office/drawing/2014/main" xmlns="" id="{B5A627A4-23A4-46BB-A113-AAB57686F343}"/>
                </a:ext>
              </a:extLst>
            </p:cNvPr>
            <p:cNvSpPr/>
            <p:nvPr/>
          </p:nvSpPr>
          <p:spPr>
            <a:xfrm>
              <a:off x="5475973" y="1071979"/>
              <a:ext cx="920367" cy="1338856"/>
            </a:xfrm>
            <a:custGeom>
              <a:avLst/>
              <a:gdLst/>
              <a:ahLst/>
              <a:cxnLst>
                <a:cxn ang="0">
                  <a:pos x="wd2" y="hd2"/>
                </a:cxn>
                <a:cxn ang="5400000">
                  <a:pos x="wd2" y="hd2"/>
                </a:cxn>
                <a:cxn ang="10800000">
                  <a:pos x="wd2" y="hd2"/>
                </a:cxn>
                <a:cxn ang="16200000">
                  <a:pos x="wd2" y="hd2"/>
                </a:cxn>
              </a:cxnLst>
              <a:rect l="0" t="0" r="r" b="b"/>
              <a:pathLst>
                <a:path w="19084" h="20773" extrusionOk="0">
                  <a:moveTo>
                    <a:pt x="16917" y="84"/>
                  </a:moveTo>
                  <a:cubicBezTo>
                    <a:pt x="16917" y="84"/>
                    <a:pt x="11839" y="-827"/>
                    <a:pt x="6354" y="3372"/>
                  </a:cubicBezTo>
                  <a:cubicBezTo>
                    <a:pt x="869" y="7570"/>
                    <a:pt x="-1636" y="17333"/>
                    <a:pt x="1140" y="20773"/>
                  </a:cubicBezTo>
                  <a:cubicBezTo>
                    <a:pt x="1140" y="20773"/>
                    <a:pt x="14682" y="19761"/>
                    <a:pt x="15901" y="17434"/>
                  </a:cubicBezTo>
                  <a:cubicBezTo>
                    <a:pt x="15901" y="17434"/>
                    <a:pt x="12109" y="12022"/>
                    <a:pt x="15698" y="8481"/>
                  </a:cubicBezTo>
                  <a:cubicBezTo>
                    <a:pt x="19964" y="4282"/>
                    <a:pt x="18610" y="3119"/>
                    <a:pt x="19084" y="2006"/>
                  </a:cubicBezTo>
                  <a:cubicBezTo>
                    <a:pt x="18610" y="691"/>
                    <a:pt x="19422" y="691"/>
                    <a:pt x="16917" y="84"/>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95" name="Freeform 108">
              <a:extLst>
                <a:ext uri="{FF2B5EF4-FFF2-40B4-BE49-F238E27FC236}">
                  <a16:creationId xmlns:a16="http://schemas.microsoft.com/office/drawing/2014/main" xmlns="" id="{E8A56121-6433-4088-BE35-787409DB82B4}"/>
                </a:ext>
              </a:extLst>
            </p:cNvPr>
            <p:cNvSpPr/>
            <p:nvPr/>
          </p:nvSpPr>
          <p:spPr>
            <a:xfrm>
              <a:off x="6202642" y="1050084"/>
              <a:ext cx="226757" cy="669255"/>
            </a:xfrm>
            <a:custGeom>
              <a:avLst/>
              <a:gdLst/>
              <a:ahLst/>
              <a:cxnLst>
                <a:cxn ang="0">
                  <a:pos x="wd2" y="hd2"/>
                </a:cxn>
                <a:cxn ang="5400000">
                  <a:pos x="wd2" y="hd2"/>
                </a:cxn>
                <a:cxn ang="10800000">
                  <a:pos x="wd2" y="hd2"/>
                </a:cxn>
                <a:cxn ang="16200000">
                  <a:pos x="wd2" y="hd2"/>
                </a:cxn>
              </a:cxnLst>
              <a:rect l="0" t="0" r="r" b="b"/>
              <a:pathLst>
                <a:path w="19118" h="19805" extrusionOk="0">
                  <a:moveTo>
                    <a:pt x="10067" y="0"/>
                  </a:moveTo>
                  <a:cubicBezTo>
                    <a:pt x="10067" y="0"/>
                    <a:pt x="8153" y="10704"/>
                    <a:pt x="7333" y="11764"/>
                  </a:cubicBezTo>
                  <a:cubicBezTo>
                    <a:pt x="6786" y="12825"/>
                    <a:pt x="4052" y="13596"/>
                    <a:pt x="4052" y="13596"/>
                  </a:cubicBezTo>
                  <a:cubicBezTo>
                    <a:pt x="4052" y="13596"/>
                    <a:pt x="-1690" y="17550"/>
                    <a:pt x="497" y="19575"/>
                  </a:cubicBezTo>
                  <a:cubicBezTo>
                    <a:pt x="2685" y="21600"/>
                    <a:pt x="19910" y="9643"/>
                    <a:pt x="19090" y="6943"/>
                  </a:cubicBezTo>
                  <a:cubicBezTo>
                    <a:pt x="17996" y="4243"/>
                    <a:pt x="10614" y="0"/>
                    <a:pt x="10614" y="0"/>
                  </a:cubicBezTo>
                </a:path>
              </a:pathLst>
            </a:custGeom>
            <a:solidFill>
              <a:srgbClr val="A3A3A3"/>
            </a:solidFill>
            <a:ln w="12700" cap="flat">
              <a:noFill/>
              <a:miter lim="400000"/>
            </a:ln>
            <a:effectLst/>
          </p:spPr>
          <p:txBody>
            <a:bodyPr wrap="square" lIns="91439" tIns="91439" rIns="91439" bIns="91439" numCol="1" anchor="t">
              <a:noAutofit/>
            </a:bodyPr>
            <a:lstStyle/>
            <a:p>
              <a:endParaRPr/>
            </a:p>
          </p:txBody>
        </p:sp>
        <p:sp>
          <p:nvSpPr>
            <p:cNvPr id="96" name="Freeform 109">
              <a:extLst>
                <a:ext uri="{FF2B5EF4-FFF2-40B4-BE49-F238E27FC236}">
                  <a16:creationId xmlns:a16="http://schemas.microsoft.com/office/drawing/2014/main" xmlns="" id="{E2409269-84CC-451D-A50D-20A8FCE82C8D}"/>
                </a:ext>
              </a:extLst>
            </p:cNvPr>
            <p:cNvSpPr/>
            <p:nvPr/>
          </p:nvSpPr>
          <p:spPr>
            <a:xfrm>
              <a:off x="5360825" y="2244064"/>
              <a:ext cx="389132" cy="174501"/>
            </a:xfrm>
            <a:custGeom>
              <a:avLst/>
              <a:gdLst/>
              <a:ahLst/>
              <a:cxnLst>
                <a:cxn ang="0">
                  <a:pos x="wd2" y="hd2"/>
                </a:cxn>
                <a:cxn ang="5400000">
                  <a:pos x="wd2" y="hd2"/>
                </a:cxn>
                <a:cxn ang="10800000">
                  <a:pos x="wd2" y="hd2"/>
                </a:cxn>
                <a:cxn ang="16200000">
                  <a:pos x="wd2" y="hd2"/>
                </a:cxn>
              </a:cxnLst>
              <a:rect l="0" t="0" r="r" b="b"/>
              <a:pathLst>
                <a:path w="21600" h="14852" extrusionOk="0">
                  <a:moveTo>
                    <a:pt x="21600" y="11908"/>
                  </a:moveTo>
                  <a:cubicBezTo>
                    <a:pt x="21600" y="11908"/>
                    <a:pt x="9802" y="21600"/>
                    <a:pt x="0" y="5815"/>
                  </a:cubicBezTo>
                  <a:cubicBezTo>
                    <a:pt x="0" y="5815"/>
                    <a:pt x="7079" y="11077"/>
                    <a:pt x="6716" y="0"/>
                  </a:cubicBezTo>
                  <a:cubicBezTo>
                    <a:pt x="6716" y="0"/>
                    <a:pt x="8350" y="14123"/>
                    <a:pt x="21600" y="11908"/>
                  </a:cubicBezTo>
                  <a:close/>
                </a:path>
              </a:pathLst>
            </a:custGeom>
            <a:solidFill>
              <a:srgbClr val="676B6B"/>
            </a:solidFill>
            <a:ln w="12700" cap="flat">
              <a:noFill/>
              <a:miter lim="400000"/>
            </a:ln>
            <a:effectLst/>
          </p:spPr>
          <p:txBody>
            <a:bodyPr wrap="square" lIns="91439" tIns="91439" rIns="91439" bIns="91439" numCol="1" anchor="t">
              <a:noAutofit/>
            </a:bodyPr>
            <a:lstStyle/>
            <a:p>
              <a:endParaRPr/>
            </a:p>
          </p:txBody>
        </p:sp>
        <p:sp>
          <p:nvSpPr>
            <p:cNvPr id="97" name="Freeform 110">
              <a:extLst>
                <a:ext uri="{FF2B5EF4-FFF2-40B4-BE49-F238E27FC236}">
                  <a16:creationId xmlns:a16="http://schemas.microsoft.com/office/drawing/2014/main" xmlns="" id="{DE3EE84B-82EF-4EB0-B2EE-3C6E35F9BB33}"/>
                </a:ext>
              </a:extLst>
            </p:cNvPr>
            <p:cNvSpPr/>
            <p:nvPr/>
          </p:nvSpPr>
          <p:spPr>
            <a:xfrm>
              <a:off x="5220641" y="977575"/>
              <a:ext cx="1181896" cy="390345"/>
            </a:xfrm>
            <a:custGeom>
              <a:avLst/>
              <a:gdLst/>
              <a:ahLst/>
              <a:cxnLst>
                <a:cxn ang="0">
                  <a:pos x="wd2" y="hd2"/>
                </a:cxn>
                <a:cxn ang="5400000">
                  <a:pos x="wd2" y="hd2"/>
                </a:cxn>
                <a:cxn ang="10800000">
                  <a:pos x="wd2" y="hd2"/>
                </a:cxn>
                <a:cxn ang="16200000">
                  <a:pos x="wd2" y="hd2"/>
                </a:cxn>
              </a:cxnLst>
              <a:rect l="0" t="0" r="r" b="b"/>
              <a:pathLst>
                <a:path w="21600" h="18556" extrusionOk="0">
                  <a:moveTo>
                    <a:pt x="21540" y="12121"/>
                  </a:moveTo>
                  <a:cubicBezTo>
                    <a:pt x="21540" y="12121"/>
                    <a:pt x="21063" y="5283"/>
                    <a:pt x="17304" y="2642"/>
                  </a:cubicBezTo>
                  <a:cubicBezTo>
                    <a:pt x="13604" y="0"/>
                    <a:pt x="8950" y="11499"/>
                    <a:pt x="5012" y="0"/>
                  </a:cubicBezTo>
                  <a:cubicBezTo>
                    <a:pt x="0" y="1554"/>
                    <a:pt x="0" y="1554"/>
                    <a:pt x="0" y="1554"/>
                  </a:cubicBezTo>
                  <a:cubicBezTo>
                    <a:pt x="0" y="1554"/>
                    <a:pt x="835" y="13364"/>
                    <a:pt x="1432" y="15384"/>
                  </a:cubicBezTo>
                  <a:cubicBezTo>
                    <a:pt x="1432" y="15384"/>
                    <a:pt x="5490" y="21600"/>
                    <a:pt x="8473" y="16627"/>
                  </a:cubicBezTo>
                  <a:cubicBezTo>
                    <a:pt x="14082" y="7304"/>
                    <a:pt x="17841" y="2331"/>
                    <a:pt x="21600" y="14763"/>
                  </a:cubicBezTo>
                  <a:lnTo>
                    <a:pt x="21540" y="12121"/>
                  </a:lnTo>
                  <a:close/>
                </a:path>
              </a:pathLst>
            </a:custGeom>
            <a:solidFill>
              <a:srgbClr val="141414"/>
            </a:solidFill>
            <a:ln w="12700" cap="flat">
              <a:noFill/>
              <a:miter lim="400000"/>
            </a:ln>
            <a:effectLst/>
          </p:spPr>
          <p:txBody>
            <a:bodyPr wrap="square" lIns="91439" tIns="91439" rIns="91439" bIns="91439" numCol="1" anchor="t">
              <a:noAutofit/>
            </a:bodyPr>
            <a:lstStyle/>
            <a:p>
              <a:endParaRPr/>
            </a:p>
          </p:txBody>
        </p:sp>
        <p:sp>
          <p:nvSpPr>
            <p:cNvPr id="98" name="Freeform 111">
              <a:extLst>
                <a:ext uri="{FF2B5EF4-FFF2-40B4-BE49-F238E27FC236}">
                  <a16:creationId xmlns:a16="http://schemas.microsoft.com/office/drawing/2014/main" xmlns="" id="{3EE8AB49-A537-44AF-B8E9-8672E5740FF9}"/>
                </a:ext>
              </a:extLst>
            </p:cNvPr>
            <p:cNvSpPr/>
            <p:nvPr/>
          </p:nvSpPr>
          <p:spPr>
            <a:xfrm>
              <a:off x="6352463" y="1186591"/>
              <a:ext cx="103247" cy="66519"/>
            </a:xfrm>
            <a:custGeom>
              <a:avLst/>
              <a:gdLst/>
              <a:ahLst/>
              <a:cxnLst>
                <a:cxn ang="0">
                  <a:pos x="wd2" y="hd2"/>
                </a:cxn>
                <a:cxn ang="5400000">
                  <a:pos x="wd2" y="hd2"/>
                </a:cxn>
                <a:cxn ang="10800000">
                  <a:pos x="wd2" y="hd2"/>
                </a:cxn>
                <a:cxn ang="16200000">
                  <a:pos x="wd2" y="hd2"/>
                </a:cxn>
              </a:cxnLst>
              <a:rect l="0" t="0" r="r" b="b"/>
              <a:pathLst>
                <a:path w="20970" h="16985" extrusionOk="0">
                  <a:moveTo>
                    <a:pt x="20970" y="3693"/>
                  </a:moveTo>
                  <a:cubicBezTo>
                    <a:pt x="11806" y="16985"/>
                    <a:pt x="11806" y="16985"/>
                    <a:pt x="11806" y="16985"/>
                  </a:cubicBezTo>
                  <a:cubicBezTo>
                    <a:pt x="11806" y="16985"/>
                    <a:pt x="-630" y="11170"/>
                    <a:pt x="25" y="3693"/>
                  </a:cubicBezTo>
                  <a:cubicBezTo>
                    <a:pt x="1334" y="-4615"/>
                    <a:pt x="20970" y="3693"/>
                    <a:pt x="20970" y="3693"/>
                  </a:cubicBezTo>
                  <a:close/>
                </a:path>
              </a:pathLst>
            </a:custGeom>
            <a:solidFill>
              <a:srgbClr val="BABABA"/>
            </a:solidFill>
            <a:ln w="12700" cap="flat">
              <a:noFill/>
              <a:miter lim="400000"/>
            </a:ln>
            <a:effectLst/>
          </p:spPr>
          <p:txBody>
            <a:bodyPr wrap="square" lIns="91439" tIns="91439" rIns="91439" bIns="91439" numCol="1" anchor="t">
              <a:noAutofit/>
            </a:bodyPr>
            <a:lstStyle/>
            <a:p>
              <a:endParaRPr/>
            </a:p>
          </p:txBody>
        </p:sp>
        <p:sp>
          <p:nvSpPr>
            <p:cNvPr id="99" name="Freeform 114">
              <a:extLst>
                <a:ext uri="{FF2B5EF4-FFF2-40B4-BE49-F238E27FC236}">
                  <a16:creationId xmlns:a16="http://schemas.microsoft.com/office/drawing/2014/main" xmlns="" id="{2AF8B8B0-8D62-42BC-AA74-ACB2218852BF}"/>
                </a:ext>
              </a:extLst>
            </p:cNvPr>
            <p:cNvSpPr/>
            <p:nvPr/>
          </p:nvSpPr>
          <p:spPr>
            <a:xfrm>
              <a:off x="6388773" y="1233773"/>
              <a:ext cx="25401" cy="73405"/>
            </a:xfrm>
            <a:custGeom>
              <a:avLst/>
              <a:gdLst/>
              <a:ahLst/>
              <a:cxnLst>
                <a:cxn ang="0">
                  <a:pos x="wd2" y="hd2"/>
                </a:cxn>
                <a:cxn ang="5400000">
                  <a:pos x="wd2" y="hd2"/>
                </a:cxn>
                <a:cxn ang="10800000">
                  <a:pos x="wd2" y="hd2"/>
                </a:cxn>
                <a:cxn ang="16200000">
                  <a:pos x="wd2" y="hd2"/>
                </a:cxn>
              </a:cxnLst>
              <a:rect l="0" t="0" r="r" b="b"/>
              <a:pathLst>
                <a:path w="16416" h="16400" extrusionOk="0">
                  <a:moveTo>
                    <a:pt x="7200" y="0"/>
                  </a:moveTo>
                  <a:cubicBezTo>
                    <a:pt x="7200" y="0"/>
                    <a:pt x="21600" y="2880"/>
                    <a:pt x="14400" y="12240"/>
                  </a:cubicBezTo>
                  <a:cubicBezTo>
                    <a:pt x="7200" y="21600"/>
                    <a:pt x="0" y="12240"/>
                    <a:pt x="0" y="12240"/>
                  </a:cubicBezTo>
                  <a:lnTo>
                    <a:pt x="7200" y="0"/>
                  </a:lnTo>
                  <a:close/>
                </a:path>
              </a:pathLst>
            </a:custGeom>
            <a:solidFill>
              <a:srgbClr val="141414"/>
            </a:solidFill>
            <a:ln w="12700" cap="flat">
              <a:noFill/>
              <a:miter lim="400000"/>
            </a:ln>
            <a:effectLst/>
          </p:spPr>
          <p:txBody>
            <a:bodyPr wrap="square" lIns="91439" tIns="91439" rIns="91439" bIns="91439" numCol="1" anchor="t">
              <a:noAutofit/>
            </a:bodyPr>
            <a:lstStyle/>
            <a:p>
              <a:endParaRPr/>
            </a:p>
          </p:txBody>
        </p:sp>
        <p:sp>
          <p:nvSpPr>
            <p:cNvPr id="100" name="Freeform 115">
              <a:extLst>
                <a:ext uri="{FF2B5EF4-FFF2-40B4-BE49-F238E27FC236}">
                  <a16:creationId xmlns:a16="http://schemas.microsoft.com/office/drawing/2014/main" xmlns="" id="{54CA07DC-6715-4FDE-9E36-CB9A8F45EBF9}"/>
                </a:ext>
              </a:extLst>
            </p:cNvPr>
            <p:cNvSpPr/>
            <p:nvPr/>
          </p:nvSpPr>
          <p:spPr>
            <a:xfrm>
              <a:off x="6094406" y="1378791"/>
              <a:ext cx="194534" cy="621160"/>
            </a:xfrm>
            <a:custGeom>
              <a:avLst/>
              <a:gdLst/>
              <a:ahLst/>
              <a:cxnLst>
                <a:cxn ang="0">
                  <a:pos x="wd2" y="hd2"/>
                </a:cxn>
                <a:cxn ang="5400000">
                  <a:pos x="wd2" y="hd2"/>
                </a:cxn>
                <a:cxn ang="10800000">
                  <a:pos x="wd2" y="hd2"/>
                </a:cxn>
                <a:cxn ang="16200000">
                  <a:pos x="wd2" y="hd2"/>
                </a:cxn>
              </a:cxnLst>
              <a:rect l="0" t="0" r="r" b="b"/>
              <a:pathLst>
                <a:path w="16557" h="21600" extrusionOk="0">
                  <a:moveTo>
                    <a:pt x="16557" y="3183"/>
                  </a:moveTo>
                  <a:cubicBezTo>
                    <a:pt x="16557" y="3183"/>
                    <a:pt x="9080" y="2387"/>
                    <a:pt x="2157" y="0"/>
                  </a:cubicBezTo>
                  <a:cubicBezTo>
                    <a:pt x="2157" y="0"/>
                    <a:pt x="-5043" y="15575"/>
                    <a:pt x="6865" y="21600"/>
                  </a:cubicBezTo>
                  <a:cubicBezTo>
                    <a:pt x="6865" y="21600"/>
                    <a:pt x="4095" y="13756"/>
                    <a:pt x="16557" y="3183"/>
                  </a:cubicBezTo>
                  <a:close/>
                </a:path>
              </a:pathLst>
            </a:custGeom>
            <a:solidFill>
              <a:srgbClr val="676B6B"/>
            </a:solidFill>
            <a:ln w="12700" cap="flat">
              <a:noFill/>
              <a:miter lim="400000"/>
            </a:ln>
            <a:effectLst/>
          </p:spPr>
          <p:txBody>
            <a:bodyPr wrap="square" lIns="91439" tIns="91439" rIns="91439" bIns="91439" numCol="1" anchor="t">
              <a:noAutofit/>
            </a:bodyPr>
            <a:lstStyle/>
            <a:p>
              <a:endParaRPr/>
            </a:p>
          </p:txBody>
        </p:sp>
        <p:sp>
          <p:nvSpPr>
            <p:cNvPr id="101" name="Freeform 116">
              <a:extLst>
                <a:ext uri="{FF2B5EF4-FFF2-40B4-BE49-F238E27FC236}">
                  <a16:creationId xmlns:a16="http://schemas.microsoft.com/office/drawing/2014/main" xmlns="" id="{67164E32-49F4-4478-B76C-EEF508DB313F}"/>
                </a:ext>
              </a:extLst>
            </p:cNvPr>
            <p:cNvSpPr/>
            <p:nvPr/>
          </p:nvSpPr>
          <p:spPr>
            <a:xfrm>
              <a:off x="6156006" y="1141928"/>
              <a:ext cx="194133" cy="328708"/>
            </a:xfrm>
            <a:custGeom>
              <a:avLst/>
              <a:gdLst/>
              <a:ahLst/>
              <a:cxnLst>
                <a:cxn ang="0">
                  <a:pos x="wd2" y="hd2"/>
                </a:cxn>
                <a:cxn ang="5400000">
                  <a:pos x="wd2" y="hd2"/>
                </a:cxn>
                <a:cxn ang="10800000">
                  <a:pos x="wd2" y="hd2"/>
                </a:cxn>
                <a:cxn ang="16200000">
                  <a:pos x="wd2" y="hd2"/>
                </a:cxn>
              </a:cxnLst>
              <a:rect l="0" t="0" r="r" b="b"/>
              <a:pathLst>
                <a:path w="17886" h="21600" extrusionOk="0">
                  <a:moveTo>
                    <a:pt x="16200" y="0"/>
                  </a:moveTo>
                  <a:cubicBezTo>
                    <a:pt x="16200" y="0"/>
                    <a:pt x="7800" y="3850"/>
                    <a:pt x="0" y="1925"/>
                  </a:cubicBezTo>
                  <a:cubicBezTo>
                    <a:pt x="0" y="1925"/>
                    <a:pt x="6900" y="16895"/>
                    <a:pt x="12300" y="21600"/>
                  </a:cubicBezTo>
                  <a:cubicBezTo>
                    <a:pt x="12300" y="21600"/>
                    <a:pt x="21600" y="9838"/>
                    <a:pt x="16200" y="0"/>
                  </a:cubicBezTo>
                  <a:close/>
                </a:path>
              </a:pathLst>
            </a:custGeom>
            <a:solidFill>
              <a:srgbClr val="676B6B"/>
            </a:solidFill>
            <a:ln w="12700" cap="flat">
              <a:noFill/>
              <a:miter lim="400000"/>
            </a:ln>
            <a:effectLst/>
          </p:spPr>
          <p:txBody>
            <a:bodyPr wrap="square" lIns="91439" tIns="91439" rIns="91439" bIns="91439" numCol="1" anchor="t">
              <a:noAutofit/>
            </a:bodyPr>
            <a:lstStyle/>
            <a:p>
              <a:endParaRPr/>
            </a:p>
          </p:txBody>
        </p:sp>
        <p:sp>
          <p:nvSpPr>
            <p:cNvPr id="102" name="Freeform 117">
              <a:extLst>
                <a:ext uri="{FF2B5EF4-FFF2-40B4-BE49-F238E27FC236}">
                  <a16:creationId xmlns:a16="http://schemas.microsoft.com/office/drawing/2014/main" xmlns="" id="{35F209D5-9E20-4CD2-B180-879AE9698015}"/>
                </a:ext>
              </a:extLst>
            </p:cNvPr>
            <p:cNvSpPr/>
            <p:nvPr/>
          </p:nvSpPr>
          <p:spPr>
            <a:xfrm>
              <a:off x="6276316" y="1047667"/>
              <a:ext cx="179394" cy="205443"/>
            </a:xfrm>
            <a:custGeom>
              <a:avLst/>
              <a:gdLst/>
              <a:ahLst/>
              <a:cxnLst>
                <a:cxn ang="0">
                  <a:pos x="wd2" y="hd2"/>
                </a:cxn>
                <a:cxn ang="5400000">
                  <a:pos x="wd2" y="hd2"/>
                </a:cxn>
                <a:cxn ang="10800000">
                  <a:pos x="wd2" y="hd2"/>
                </a:cxn>
                <a:cxn ang="16200000">
                  <a:pos x="wd2" y="hd2"/>
                </a:cxn>
              </a:cxnLst>
              <a:rect l="0" t="0" r="r" b="b"/>
              <a:pathLst>
                <a:path w="20040" h="21600" extrusionOk="0">
                  <a:moveTo>
                    <a:pt x="271" y="0"/>
                  </a:moveTo>
                  <a:cubicBezTo>
                    <a:pt x="10521" y="1029"/>
                    <a:pt x="10521" y="1029"/>
                    <a:pt x="10521" y="1029"/>
                  </a:cubicBezTo>
                  <a:cubicBezTo>
                    <a:pt x="20040" y="16114"/>
                    <a:pt x="20040" y="16114"/>
                    <a:pt x="20040" y="16114"/>
                  </a:cubicBezTo>
                  <a:cubicBezTo>
                    <a:pt x="6494" y="21600"/>
                    <a:pt x="6494" y="21600"/>
                    <a:pt x="6494" y="21600"/>
                  </a:cubicBezTo>
                  <a:cubicBezTo>
                    <a:pt x="6494" y="21600"/>
                    <a:pt x="-1560" y="7543"/>
                    <a:pt x="271" y="0"/>
                  </a:cubicBez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103" name="Freeform 118">
              <a:extLst>
                <a:ext uri="{FF2B5EF4-FFF2-40B4-BE49-F238E27FC236}">
                  <a16:creationId xmlns:a16="http://schemas.microsoft.com/office/drawing/2014/main" xmlns="" id="{5C8C18EE-2E77-4209-9FD3-07F163A10090}"/>
                </a:ext>
              </a:extLst>
            </p:cNvPr>
            <p:cNvSpPr/>
            <p:nvPr/>
          </p:nvSpPr>
          <p:spPr>
            <a:xfrm>
              <a:off x="5812797" y="2159470"/>
              <a:ext cx="435055" cy="20786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21600"/>
                    <a:pt x="18677" y="11475"/>
                    <a:pt x="20626" y="6413"/>
                  </a:cubicBezTo>
                  <a:cubicBezTo>
                    <a:pt x="19976" y="3037"/>
                    <a:pt x="19976" y="3037"/>
                    <a:pt x="19976" y="3037"/>
                  </a:cubicBezTo>
                  <a:cubicBezTo>
                    <a:pt x="21600" y="4050"/>
                    <a:pt x="21600" y="4050"/>
                    <a:pt x="21600" y="4050"/>
                  </a:cubicBezTo>
                  <a:cubicBezTo>
                    <a:pt x="21600" y="4050"/>
                    <a:pt x="19326" y="337"/>
                    <a:pt x="18839" y="0"/>
                  </a:cubicBezTo>
                  <a:cubicBezTo>
                    <a:pt x="18839" y="6075"/>
                    <a:pt x="18839" y="6075"/>
                    <a:pt x="18839" y="6075"/>
                  </a:cubicBezTo>
                  <a:cubicBezTo>
                    <a:pt x="18839" y="6075"/>
                    <a:pt x="5847" y="19913"/>
                    <a:pt x="0" y="21600"/>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104" name="Freeform 119">
              <a:extLst>
                <a:ext uri="{FF2B5EF4-FFF2-40B4-BE49-F238E27FC236}">
                  <a16:creationId xmlns:a16="http://schemas.microsoft.com/office/drawing/2014/main" xmlns="" id="{5A084DAD-525A-41DE-BF7A-D0DF2D1FB1A9}"/>
                </a:ext>
              </a:extLst>
            </p:cNvPr>
            <p:cNvSpPr/>
            <p:nvPr/>
          </p:nvSpPr>
          <p:spPr>
            <a:xfrm>
              <a:off x="5972155" y="1139795"/>
              <a:ext cx="1046708" cy="833201"/>
            </a:xfrm>
            <a:custGeom>
              <a:avLst/>
              <a:gdLst/>
              <a:ahLst/>
              <a:cxnLst>
                <a:cxn ang="0">
                  <a:pos x="wd2" y="hd2"/>
                </a:cxn>
                <a:cxn ang="5400000">
                  <a:pos x="wd2" y="hd2"/>
                </a:cxn>
                <a:cxn ang="10800000">
                  <a:pos x="wd2" y="hd2"/>
                </a:cxn>
                <a:cxn ang="16200000">
                  <a:pos x="wd2" y="hd2"/>
                </a:cxn>
              </a:cxnLst>
              <a:rect l="0" t="0" r="r" b="b"/>
              <a:pathLst>
                <a:path w="18746" h="17438" extrusionOk="0">
                  <a:moveTo>
                    <a:pt x="4229" y="17"/>
                  </a:moveTo>
                  <a:cubicBezTo>
                    <a:pt x="5517" y="359"/>
                    <a:pt x="1185" y="7263"/>
                    <a:pt x="3644" y="12526"/>
                  </a:cubicBezTo>
                  <a:cubicBezTo>
                    <a:pt x="5751" y="17038"/>
                    <a:pt x="12014" y="13483"/>
                    <a:pt x="16756" y="10407"/>
                  </a:cubicBezTo>
                  <a:cubicBezTo>
                    <a:pt x="16756" y="10407"/>
                    <a:pt x="17634" y="12048"/>
                    <a:pt x="18746" y="12390"/>
                  </a:cubicBezTo>
                  <a:cubicBezTo>
                    <a:pt x="18746" y="12390"/>
                    <a:pt x="6453" y="21139"/>
                    <a:pt x="2180" y="15602"/>
                  </a:cubicBezTo>
                  <a:cubicBezTo>
                    <a:pt x="-2854" y="9109"/>
                    <a:pt x="2122" y="-461"/>
                    <a:pt x="4229" y="17"/>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105" name="Freeform 120">
              <a:extLst>
                <a:ext uri="{FF2B5EF4-FFF2-40B4-BE49-F238E27FC236}">
                  <a16:creationId xmlns:a16="http://schemas.microsoft.com/office/drawing/2014/main" xmlns="" id="{D823FC01-8BDB-468D-AA00-AAC5D1FC2556}"/>
                </a:ext>
              </a:extLst>
            </p:cNvPr>
            <p:cNvSpPr/>
            <p:nvPr/>
          </p:nvSpPr>
          <p:spPr>
            <a:xfrm>
              <a:off x="5958641" y="1183017"/>
              <a:ext cx="178030" cy="737175"/>
            </a:xfrm>
            <a:custGeom>
              <a:avLst/>
              <a:gdLst/>
              <a:ahLst/>
              <a:cxnLst>
                <a:cxn ang="0">
                  <a:pos x="wd2" y="hd2"/>
                </a:cxn>
                <a:cxn ang="5400000">
                  <a:pos x="wd2" y="hd2"/>
                </a:cxn>
                <a:cxn ang="10800000">
                  <a:pos x="wd2" y="hd2"/>
                </a:cxn>
                <a:cxn ang="16200000">
                  <a:pos x="wd2" y="hd2"/>
                </a:cxn>
              </a:cxnLst>
              <a:rect l="0" t="0" r="r" b="b"/>
              <a:pathLst>
                <a:path w="9944" h="21600" extrusionOk="0">
                  <a:moveTo>
                    <a:pt x="8663" y="0"/>
                  </a:moveTo>
                  <a:cubicBezTo>
                    <a:pt x="8663" y="0"/>
                    <a:pt x="-11656" y="12042"/>
                    <a:pt x="9944" y="21600"/>
                  </a:cubicBezTo>
                  <a:cubicBezTo>
                    <a:pt x="9944" y="21600"/>
                    <a:pt x="-9276" y="14527"/>
                    <a:pt x="8663" y="0"/>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106" name="Freeform 121">
              <a:extLst>
                <a:ext uri="{FF2B5EF4-FFF2-40B4-BE49-F238E27FC236}">
                  <a16:creationId xmlns:a16="http://schemas.microsoft.com/office/drawing/2014/main" xmlns="" id="{37AECA62-5F47-411B-9AA4-4F12BF24B52F}"/>
                </a:ext>
              </a:extLst>
            </p:cNvPr>
            <p:cNvSpPr/>
            <p:nvPr/>
          </p:nvSpPr>
          <p:spPr>
            <a:xfrm>
              <a:off x="6907130" y="1431257"/>
              <a:ext cx="312657" cy="303609"/>
            </a:xfrm>
            <a:custGeom>
              <a:avLst/>
              <a:gdLst/>
              <a:ahLst/>
              <a:cxnLst>
                <a:cxn ang="0">
                  <a:pos x="wd2" y="hd2"/>
                </a:cxn>
                <a:cxn ang="5400000">
                  <a:pos x="wd2" y="hd2"/>
                </a:cxn>
                <a:cxn ang="10800000">
                  <a:pos x="wd2" y="hd2"/>
                </a:cxn>
                <a:cxn ang="16200000">
                  <a:pos x="wd2" y="hd2"/>
                </a:cxn>
              </a:cxnLst>
              <a:rect l="0" t="0" r="r" b="b"/>
              <a:pathLst>
                <a:path w="19540" h="19520" extrusionOk="0">
                  <a:moveTo>
                    <a:pt x="41" y="13218"/>
                  </a:moveTo>
                  <a:cubicBezTo>
                    <a:pt x="41" y="13218"/>
                    <a:pt x="-570" y="2942"/>
                    <a:pt x="2894" y="636"/>
                  </a:cubicBezTo>
                  <a:cubicBezTo>
                    <a:pt x="2894" y="636"/>
                    <a:pt x="5951" y="-1042"/>
                    <a:pt x="7988" y="1055"/>
                  </a:cubicBezTo>
                  <a:cubicBezTo>
                    <a:pt x="7988" y="1055"/>
                    <a:pt x="13898" y="-413"/>
                    <a:pt x="14917" y="3152"/>
                  </a:cubicBezTo>
                  <a:cubicBezTo>
                    <a:pt x="14917" y="3152"/>
                    <a:pt x="21030" y="4620"/>
                    <a:pt x="19196" y="11331"/>
                  </a:cubicBezTo>
                  <a:cubicBezTo>
                    <a:pt x="19196" y="11331"/>
                    <a:pt x="17158" y="13008"/>
                    <a:pt x="15936" y="10702"/>
                  </a:cubicBezTo>
                  <a:cubicBezTo>
                    <a:pt x="14509" y="8395"/>
                    <a:pt x="11453" y="5459"/>
                    <a:pt x="10638" y="9234"/>
                  </a:cubicBezTo>
                  <a:cubicBezTo>
                    <a:pt x="9822" y="13008"/>
                    <a:pt x="11860" y="18041"/>
                    <a:pt x="6970" y="19300"/>
                  </a:cubicBezTo>
                  <a:cubicBezTo>
                    <a:pt x="2079" y="20558"/>
                    <a:pt x="41" y="16154"/>
                    <a:pt x="41" y="13218"/>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107" name="Freeform 122">
              <a:extLst>
                <a:ext uri="{FF2B5EF4-FFF2-40B4-BE49-F238E27FC236}">
                  <a16:creationId xmlns:a16="http://schemas.microsoft.com/office/drawing/2014/main" xmlns="" id="{05C2E9FF-E0D2-4F26-B51B-3A8506ACE61A}"/>
                </a:ext>
              </a:extLst>
            </p:cNvPr>
            <p:cNvSpPr/>
            <p:nvPr/>
          </p:nvSpPr>
          <p:spPr>
            <a:xfrm>
              <a:off x="6971545" y="1480982"/>
              <a:ext cx="203398" cy="206503"/>
            </a:xfrm>
            <a:custGeom>
              <a:avLst/>
              <a:gdLst/>
              <a:ahLst/>
              <a:cxnLst>
                <a:cxn ang="0">
                  <a:pos x="wd2" y="hd2"/>
                </a:cxn>
                <a:cxn ang="5400000">
                  <a:pos x="wd2" y="hd2"/>
                </a:cxn>
                <a:cxn ang="10800000">
                  <a:pos x="wd2" y="hd2"/>
                </a:cxn>
                <a:cxn ang="16200000">
                  <a:pos x="wd2" y="hd2"/>
                </a:cxn>
              </a:cxnLst>
              <a:rect l="0" t="0" r="r" b="b"/>
              <a:pathLst>
                <a:path w="20424" h="20971" extrusionOk="0">
                  <a:moveTo>
                    <a:pt x="20357" y="11317"/>
                  </a:moveTo>
                  <a:cubicBezTo>
                    <a:pt x="20030" y="16966"/>
                    <a:pt x="15121" y="21286"/>
                    <a:pt x="9557" y="20954"/>
                  </a:cubicBezTo>
                  <a:cubicBezTo>
                    <a:pt x="3667" y="20289"/>
                    <a:pt x="-588" y="15304"/>
                    <a:pt x="67" y="9655"/>
                  </a:cubicBezTo>
                  <a:cubicBezTo>
                    <a:pt x="394" y="4006"/>
                    <a:pt x="5303" y="-314"/>
                    <a:pt x="10867" y="18"/>
                  </a:cubicBezTo>
                  <a:cubicBezTo>
                    <a:pt x="16757" y="351"/>
                    <a:pt x="21012" y="5335"/>
                    <a:pt x="20357" y="11317"/>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108" name="Freeform 123">
              <a:extLst>
                <a:ext uri="{FF2B5EF4-FFF2-40B4-BE49-F238E27FC236}">
                  <a16:creationId xmlns:a16="http://schemas.microsoft.com/office/drawing/2014/main" xmlns="" id="{CA19A160-5145-415A-A719-9CD3079E0A58}"/>
                </a:ext>
              </a:extLst>
            </p:cNvPr>
            <p:cNvSpPr/>
            <p:nvPr/>
          </p:nvSpPr>
          <p:spPr>
            <a:xfrm>
              <a:off x="7007410" y="1519526"/>
              <a:ext cx="132301" cy="126997"/>
            </a:xfrm>
            <a:custGeom>
              <a:avLst/>
              <a:gdLst/>
              <a:ahLst/>
              <a:cxnLst>
                <a:cxn ang="0">
                  <a:pos x="wd2" y="hd2"/>
                </a:cxn>
                <a:cxn ang="5400000">
                  <a:pos x="wd2" y="hd2"/>
                </a:cxn>
                <a:cxn ang="10800000">
                  <a:pos x="wd2" y="hd2"/>
                </a:cxn>
                <a:cxn ang="16200000">
                  <a:pos x="wd2" y="hd2"/>
                </a:cxn>
              </a:cxnLst>
              <a:rect l="0" t="0" r="r" b="b"/>
              <a:pathLst>
                <a:path w="21113" h="20635" extrusionOk="0">
                  <a:moveTo>
                    <a:pt x="21113" y="11108"/>
                  </a:moveTo>
                  <a:cubicBezTo>
                    <a:pt x="20586" y="16903"/>
                    <a:pt x="15318" y="21118"/>
                    <a:pt x="9523" y="20591"/>
                  </a:cubicBezTo>
                  <a:cubicBezTo>
                    <a:pt x="4254" y="20064"/>
                    <a:pt x="-487" y="15323"/>
                    <a:pt x="40" y="9528"/>
                  </a:cubicBezTo>
                  <a:cubicBezTo>
                    <a:pt x="567" y="3733"/>
                    <a:pt x="5835" y="-482"/>
                    <a:pt x="11103" y="45"/>
                  </a:cubicBezTo>
                  <a:cubicBezTo>
                    <a:pt x="16898" y="572"/>
                    <a:pt x="21113" y="5313"/>
                    <a:pt x="21113" y="11108"/>
                  </a:cubicBezTo>
                  <a:close/>
                </a:path>
              </a:pathLst>
            </a:custGeom>
            <a:solidFill>
              <a:srgbClr val="727B7C"/>
            </a:solidFill>
            <a:ln w="12700" cap="flat">
              <a:noFill/>
              <a:miter lim="400000"/>
            </a:ln>
            <a:effectLst/>
          </p:spPr>
          <p:txBody>
            <a:bodyPr wrap="square" lIns="91439" tIns="91439" rIns="91439" bIns="91439" numCol="1" anchor="t">
              <a:noAutofit/>
            </a:bodyPr>
            <a:lstStyle/>
            <a:p>
              <a:endParaRPr/>
            </a:p>
          </p:txBody>
        </p:sp>
        <p:sp>
          <p:nvSpPr>
            <p:cNvPr id="109" name="Freeform 124">
              <a:extLst>
                <a:ext uri="{FF2B5EF4-FFF2-40B4-BE49-F238E27FC236}">
                  <a16:creationId xmlns:a16="http://schemas.microsoft.com/office/drawing/2014/main" xmlns="" id="{A712070E-32C1-4310-B224-12DCA31A8777}"/>
                </a:ext>
              </a:extLst>
            </p:cNvPr>
            <p:cNvSpPr/>
            <p:nvPr/>
          </p:nvSpPr>
          <p:spPr>
            <a:xfrm>
              <a:off x="4240644" y="1437264"/>
              <a:ext cx="350297" cy="316720"/>
            </a:xfrm>
            <a:custGeom>
              <a:avLst/>
              <a:gdLst/>
              <a:ahLst/>
              <a:cxnLst>
                <a:cxn ang="0">
                  <a:pos x="wd2" y="hd2"/>
                </a:cxn>
                <a:cxn ang="5400000">
                  <a:pos x="wd2" y="hd2"/>
                </a:cxn>
                <a:cxn ang="10800000">
                  <a:pos x="wd2" y="hd2"/>
                </a:cxn>
                <a:cxn ang="16200000">
                  <a:pos x="wd2" y="hd2"/>
                </a:cxn>
              </a:cxnLst>
              <a:rect l="0" t="0" r="r" b="b"/>
              <a:pathLst>
                <a:path w="20870" h="20660" extrusionOk="0">
                  <a:moveTo>
                    <a:pt x="19678" y="11568"/>
                  </a:moveTo>
                  <a:cubicBezTo>
                    <a:pt x="7224" y="768"/>
                    <a:pt x="7224" y="768"/>
                    <a:pt x="7224" y="768"/>
                  </a:cubicBezTo>
                  <a:cubicBezTo>
                    <a:pt x="5862" y="-503"/>
                    <a:pt x="3916" y="-79"/>
                    <a:pt x="2943" y="1191"/>
                  </a:cubicBezTo>
                  <a:cubicBezTo>
                    <a:pt x="608" y="4368"/>
                    <a:pt x="608" y="4368"/>
                    <a:pt x="608" y="4368"/>
                  </a:cubicBezTo>
                  <a:cubicBezTo>
                    <a:pt x="-365" y="5850"/>
                    <a:pt x="-170" y="7968"/>
                    <a:pt x="1192" y="9026"/>
                  </a:cubicBezTo>
                  <a:cubicBezTo>
                    <a:pt x="1192" y="9238"/>
                    <a:pt x="1192" y="9238"/>
                    <a:pt x="1192" y="9238"/>
                  </a:cubicBezTo>
                  <a:cubicBezTo>
                    <a:pt x="1192" y="8603"/>
                    <a:pt x="1581" y="7968"/>
                    <a:pt x="1776" y="7544"/>
                  </a:cubicBezTo>
                  <a:cubicBezTo>
                    <a:pt x="3916" y="4579"/>
                    <a:pt x="3916" y="4579"/>
                    <a:pt x="3916" y="4579"/>
                  </a:cubicBezTo>
                  <a:cubicBezTo>
                    <a:pt x="4889" y="3309"/>
                    <a:pt x="6446" y="3097"/>
                    <a:pt x="7419" y="3944"/>
                  </a:cubicBezTo>
                  <a:cubicBezTo>
                    <a:pt x="16759" y="11991"/>
                    <a:pt x="16759" y="11991"/>
                    <a:pt x="16759" y="11991"/>
                  </a:cubicBezTo>
                  <a:cubicBezTo>
                    <a:pt x="17732" y="12838"/>
                    <a:pt x="17927" y="14744"/>
                    <a:pt x="16954" y="15803"/>
                  </a:cubicBezTo>
                  <a:cubicBezTo>
                    <a:pt x="14813" y="18768"/>
                    <a:pt x="14813" y="18768"/>
                    <a:pt x="14813" y="18768"/>
                  </a:cubicBezTo>
                  <a:cubicBezTo>
                    <a:pt x="14424" y="19191"/>
                    <a:pt x="14035" y="19615"/>
                    <a:pt x="13451" y="19826"/>
                  </a:cubicBezTo>
                  <a:cubicBezTo>
                    <a:pt x="13646" y="19826"/>
                    <a:pt x="13646" y="19826"/>
                    <a:pt x="13646" y="19826"/>
                  </a:cubicBezTo>
                  <a:cubicBezTo>
                    <a:pt x="15008" y="21097"/>
                    <a:pt x="16759" y="20885"/>
                    <a:pt x="17927" y="19403"/>
                  </a:cubicBezTo>
                  <a:cubicBezTo>
                    <a:pt x="20262" y="16226"/>
                    <a:pt x="20262" y="16226"/>
                    <a:pt x="20262" y="16226"/>
                  </a:cubicBezTo>
                  <a:cubicBezTo>
                    <a:pt x="21235" y="14744"/>
                    <a:pt x="21040" y="12626"/>
                    <a:pt x="19678" y="11568"/>
                  </a:cubicBezTo>
                  <a:close/>
                </a:path>
              </a:pathLst>
            </a:custGeom>
            <a:solidFill>
              <a:srgbClr val="1F2323"/>
            </a:solidFill>
            <a:ln w="12700" cap="flat">
              <a:noFill/>
              <a:miter lim="400000"/>
            </a:ln>
            <a:effectLst/>
          </p:spPr>
          <p:txBody>
            <a:bodyPr wrap="square" lIns="91439" tIns="91439" rIns="91439" bIns="91439" numCol="1" anchor="t">
              <a:noAutofit/>
            </a:bodyPr>
            <a:lstStyle/>
            <a:p>
              <a:endParaRPr/>
            </a:p>
          </p:txBody>
        </p:sp>
        <p:sp>
          <p:nvSpPr>
            <p:cNvPr id="110" name="Freeform 125">
              <a:extLst>
                <a:ext uri="{FF2B5EF4-FFF2-40B4-BE49-F238E27FC236}">
                  <a16:creationId xmlns:a16="http://schemas.microsoft.com/office/drawing/2014/main" xmlns="" id="{93B240D9-D24B-4D17-935F-60B3457CA073}"/>
                </a:ext>
              </a:extLst>
            </p:cNvPr>
            <p:cNvSpPr/>
            <p:nvPr/>
          </p:nvSpPr>
          <p:spPr>
            <a:xfrm>
              <a:off x="4215731" y="1418482"/>
              <a:ext cx="352824" cy="316752"/>
            </a:xfrm>
            <a:custGeom>
              <a:avLst/>
              <a:gdLst/>
              <a:ahLst/>
              <a:cxnLst>
                <a:cxn ang="0">
                  <a:pos x="wd2" y="hd2"/>
                </a:cxn>
                <a:cxn ang="5400000">
                  <a:pos x="wd2" y="hd2"/>
                </a:cxn>
                <a:cxn ang="10800000">
                  <a:pos x="wd2" y="hd2"/>
                </a:cxn>
                <a:cxn ang="16200000">
                  <a:pos x="wd2" y="hd2"/>
                </a:cxn>
              </a:cxnLst>
              <a:rect l="0" t="0" r="r" b="b"/>
              <a:pathLst>
                <a:path w="20744" h="20814" extrusionOk="0">
                  <a:moveTo>
                    <a:pt x="19599" y="11591"/>
                  </a:moveTo>
                  <a:cubicBezTo>
                    <a:pt x="7256" y="684"/>
                    <a:pt x="7256" y="684"/>
                    <a:pt x="7256" y="684"/>
                  </a:cubicBezTo>
                  <a:cubicBezTo>
                    <a:pt x="5906" y="-385"/>
                    <a:pt x="3978" y="-171"/>
                    <a:pt x="3013" y="1112"/>
                  </a:cubicBezTo>
                  <a:cubicBezTo>
                    <a:pt x="699" y="4534"/>
                    <a:pt x="699" y="4534"/>
                    <a:pt x="699" y="4534"/>
                  </a:cubicBezTo>
                  <a:cubicBezTo>
                    <a:pt x="-458" y="5817"/>
                    <a:pt x="-72" y="7956"/>
                    <a:pt x="1085" y="9025"/>
                  </a:cubicBezTo>
                  <a:cubicBezTo>
                    <a:pt x="1278" y="9239"/>
                    <a:pt x="1278" y="9239"/>
                    <a:pt x="1278" y="9239"/>
                  </a:cubicBezTo>
                  <a:cubicBezTo>
                    <a:pt x="1278" y="8597"/>
                    <a:pt x="1471" y="7956"/>
                    <a:pt x="1856" y="7528"/>
                  </a:cubicBezTo>
                  <a:cubicBezTo>
                    <a:pt x="3978" y="4748"/>
                    <a:pt x="3978" y="4748"/>
                    <a:pt x="3978" y="4748"/>
                  </a:cubicBezTo>
                  <a:cubicBezTo>
                    <a:pt x="4942" y="3465"/>
                    <a:pt x="6485" y="3037"/>
                    <a:pt x="7449" y="3892"/>
                  </a:cubicBezTo>
                  <a:cubicBezTo>
                    <a:pt x="16706" y="12233"/>
                    <a:pt x="16706" y="12233"/>
                    <a:pt x="16706" y="12233"/>
                  </a:cubicBezTo>
                  <a:cubicBezTo>
                    <a:pt x="17671" y="13088"/>
                    <a:pt x="17671" y="14799"/>
                    <a:pt x="16899" y="16082"/>
                  </a:cubicBezTo>
                  <a:cubicBezTo>
                    <a:pt x="14778" y="18863"/>
                    <a:pt x="14778" y="18863"/>
                    <a:pt x="14778" y="18863"/>
                  </a:cubicBezTo>
                  <a:cubicBezTo>
                    <a:pt x="14392" y="19504"/>
                    <a:pt x="14006" y="19718"/>
                    <a:pt x="13428" y="19932"/>
                  </a:cubicBezTo>
                  <a:cubicBezTo>
                    <a:pt x="13621" y="20146"/>
                    <a:pt x="13621" y="20146"/>
                    <a:pt x="13621" y="20146"/>
                  </a:cubicBezTo>
                  <a:cubicBezTo>
                    <a:pt x="14778" y="21215"/>
                    <a:pt x="16706" y="21001"/>
                    <a:pt x="17671" y="19504"/>
                  </a:cubicBezTo>
                  <a:cubicBezTo>
                    <a:pt x="19985" y="16296"/>
                    <a:pt x="19985" y="16296"/>
                    <a:pt x="19985" y="16296"/>
                  </a:cubicBezTo>
                  <a:cubicBezTo>
                    <a:pt x="21142" y="14799"/>
                    <a:pt x="20949" y="12661"/>
                    <a:pt x="19599" y="11591"/>
                  </a:cubicBezTo>
                  <a:close/>
                </a:path>
              </a:pathLst>
            </a:custGeom>
            <a:solidFill>
              <a:srgbClr val="313535"/>
            </a:solidFill>
            <a:ln w="12700" cap="flat">
              <a:noFill/>
              <a:miter lim="400000"/>
            </a:ln>
            <a:effectLst/>
          </p:spPr>
          <p:txBody>
            <a:bodyPr wrap="square" lIns="91439" tIns="91439" rIns="91439" bIns="91439" numCol="1" anchor="t">
              <a:noAutofit/>
            </a:bodyPr>
            <a:lstStyle/>
            <a:p>
              <a:endParaRPr/>
            </a:p>
          </p:txBody>
        </p:sp>
        <p:sp>
          <p:nvSpPr>
            <p:cNvPr id="111" name="Freeform 126">
              <a:extLst>
                <a:ext uri="{FF2B5EF4-FFF2-40B4-BE49-F238E27FC236}">
                  <a16:creationId xmlns:a16="http://schemas.microsoft.com/office/drawing/2014/main" xmlns="" id="{A466C4E6-5468-4613-A0C5-DE4AE58F6FBC}"/>
                </a:ext>
              </a:extLst>
            </p:cNvPr>
            <p:cNvSpPr/>
            <p:nvPr/>
          </p:nvSpPr>
          <p:spPr>
            <a:xfrm>
              <a:off x="3486552" y="1343816"/>
              <a:ext cx="1428262" cy="1379945"/>
            </a:xfrm>
            <a:custGeom>
              <a:avLst/>
              <a:gdLst/>
              <a:ahLst/>
              <a:cxnLst>
                <a:cxn ang="0">
                  <a:pos x="wd2" y="hd2"/>
                </a:cxn>
                <a:cxn ang="5400000">
                  <a:pos x="wd2" y="hd2"/>
                </a:cxn>
                <a:cxn ang="10800000">
                  <a:pos x="wd2" y="hd2"/>
                </a:cxn>
                <a:cxn ang="16200000">
                  <a:pos x="wd2" y="hd2"/>
                </a:cxn>
              </a:cxnLst>
              <a:rect l="0" t="0" r="r" b="b"/>
              <a:pathLst>
                <a:path w="21416" h="21410" extrusionOk="0">
                  <a:moveTo>
                    <a:pt x="13867" y="21100"/>
                  </a:moveTo>
                  <a:cubicBezTo>
                    <a:pt x="13622" y="21454"/>
                    <a:pt x="13132" y="21505"/>
                    <a:pt x="12790" y="21252"/>
                  </a:cubicBezTo>
                  <a:cubicBezTo>
                    <a:pt x="300" y="10983"/>
                    <a:pt x="300" y="10983"/>
                    <a:pt x="300" y="10983"/>
                  </a:cubicBezTo>
                  <a:cubicBezTo>
                    <a:pt x="-43" y="10680"/>
                    <a:pt x="-92" y="10224"/>
                    <a:pt x="153" y="9870"/>
                  </a:cubicBezTo>
                  <a:cubicBezTo>
                    <a:pt x="7549" y="310"/>
                    <a:pt x="7549" y="310"/>
                    <a:pt x="7549" y="310"/>
                  </a:cubicBezTo>
                  <a:cubicBezTo>
                    <a:pt x="7794" y="-44"/>
                    <a:pt x="8284" y="-95"/>
                    <a:pt x="8626" y="158"/>
                  </a:cubicBezTo>
                  <a:cubicBezTo>
                    <a:pt x="21116" y="10427"/>
                    <a:pt x="21116" y="10427"/>
                    <a:pt x="21116" y="10427"/>
                  </a:cubicBezTo>
                  <a:cubicBezTo>
                    <a:pt x="21459" y="10730"/>
                    <a:pt x="21508" y="11186"/>
                    <a:pt x="21263" y="11540"/>
                  </a:cubicBezTo>
                  <a:lnTo>
                    <a:pt x="13867" y="21100"/>
                  </a:lnTo>
                  <a:close/>
                </a:path>
              </a:pathLst>
            </a:custGeom>
            <a:solidFill>
              <a:srgbClr val="1F2323"/>
            </a:solidFill>
            <a:ln w="12700" cap="flat">
              <a:noFill/>
              <a:miter lim="400000"/>
            </a:ln>
            <a:effectLst/>
          </p:spPr>
          <p:txBody>
            <a:bodyPr wrap="square" lIns="91439" tIns="91439" rIns="91439" bIns="91439" numCol="1" anchor="t">
              <a:noAutofit/>
            </a:bodyPr>
            <a:lstStyle/>
            <a:p>
              <a:endParaRPr/>
            </a:p>
          </p:txBody>
        </p:sp>
        <p:sp>
          <p:nvSpPr>
            <p:cNvPr id="112" name="Freeform 127">
              <a:extLst>
                <a:ext uri="{FF2B5EF4-FFF2-40B4-BE49-F238E27FC236}">
                  <a16:creationId xmlns:a16="http://schemas.microsoft.com/office/drawing/2014/main" xmlns="" id="{1FEA77DB-1D27-49E6-8F5A-E87834EA3AAB}"/>
                </a:ext>
              </a:extLst>
            </p:cNvPr>
            <p:cNvSpPr/>
            <p:nvPr/>
          </p:nvSpPr>
          <p:spPr>
            <a:xfrm>
              <a:off x="3486299" y="1343818"/>
              <a:ext cx="1365926" cy="1331601"/>
            </a:xfrm>
            <a:custGeom>
              <a:avLst/>
              <a:gdLst/>
              <a:ahLst/>
              <a:cxnLst>
                <a:cxn ang="0">
                  <a:pos x="wd2" y="hd2"/>
                </a:cxn>
                <a:cxn ang="5400000">
                  <a:pos x="wd2" y="hd2"/>
                </a:cxn>
                <a:cxn ang="10800000">
                  <a:pos x="wd2" y="hd2"/>
                </a:cxn>
                <a:cxn ang="16200000">
                  <a:pos x="wd2" y="hd2"/>
                </a:cxn>
              </a:cxnLst>
              <a:rect l="0" t="0" r="r" b="b"/>
              <a:pathLst>
                <a:path w="21416" h="21403" extrusionOk="0">
                  <a:moveTo>
                    <a:pt x="13523" y="21083"/>
                  </a:moveTo>
                  <a:cubicBezTo>
                    <a:pt x="13267" y="21450"/>
                    <a:pt x="12807" y="21502"/>
                    <a:pt x="12448" y="21240"/>
                  </a:cubicBezTo>
                  <a:cubicBezTo>
                    <a:pt x="266" y="11331"/>
                    <a:pt x="266" y="11331"/>
                    <a:pt x="266" y="11331"/>
                  </a:cubicBezTo>
                  <a:cubicBezTo>
                    <a:pt x="-41" y="11069"/>
                    <a:pt x="-92" y="10597"/>
                    <a:pt x="164" y="10230"/>
                  </a:cubicBezTo>
                  <a:cubicBezTo>
                    <a:pt x="7893" y="321"/>
                    <a:pt x="7893" y="321"/>
                    <a:pt x="7893" y="321"/>
                  </a:cubicBezTo>
                  <a:cubicBezTo>
                    <a:pt x="8149" y="-46"/>
                    <a:pt x="8661" y="-98"/>
                    <a:pt x="8968" y="164"/>
                  </a:cubicBezTo>
                  <a:cubicBezTo>
                    <a:pt x="21150" y="10073"/>
                    <a:pt x="21150" y="10073"/>
                    <a:pt x="21150" y="10073"/>
                  </a:cubicBezTo>
                  <a:cubicBezTo>
                    <a:pt x="21457" y="10335"/>
                    <a:pt x="21508" y="10859"/>
                    <a:pt x="21252" y="11174"/>
                  </a:cubicBezTo>
                  <a:lnTo>
                    <a:pt x="13523" y="21083"/>
                  </a:lnTo>
                  <a:close/>
                </a:path>
              </a:pathLst>
            </a:custGeom>
            <a:solidFill>
              <a:srgbClr val="1F2323"/>
            </a:solidFill>
            <a:ln w="12700" cap="flat">
              <a:solidFill>
                <a:srgbClr val="657272"/>
              </a:solidFill>
              <a:prstDash val="solid"/>
              <a:miter lim="800000"/>
            </a:ln>
            <a:effectLst/>
          </p:spPr>
          <p:txBody>
            <a:bodyPr wrap="square" lIns="91439" tIns="91439" rIns="91439" bIns="91439" numCol="1" anchor="t">
              <a:noAutofit/>
            </a:bodyPr>
            <a:lstStyle/>
            <a:p>
              <a:endParaRPr/>
            </a:p>
          </p:txBody>
        </p:sp>
        <p:sp>
          <p:nvSpPr>
            <p:cNvPr id="113" name="Freeform 128">
              <a:extLst>
                <a:ext uri="{FF2B5EF4-FFF2-40B4-BE49-F238E27FC236}">
                  <a16:creationId xmlns:a16="http://schemas.microsoft.com/office/drawing/2014/main" xmlns="" id="{CDBA7EE9-F1CB-4E16-A5CC-0D5CC25E234A}"/>
                </a:ext>
              </a:extLst>
            </p:cNvPr>
            <p:cNvSpPr/>
            <p:nvPr/>
          </p:nvSpPr>
          <p:spPr>
            <a:xfrm>
              <a:off x="3401708" y="1273737"/>
              <a:ext cx="1374250" cy="1341795"/>
            </a:xfrm>
            <a:custGeom>
              <a:avLst/>
              <a:gdLst/>
              <a:ahLst/>
              <a:cxnLst>
                <a:cxn ang="0">
                  <a:pos x="wd2" y="hd2"/>
                </a:cxn>
                <a:cxn ang="5400000">
                  <a:pos x="wd2" y="hd2"/>
                </a:cxn>
                <a:cxn ang="10800000">
                  <a:pos x="wd2" y="hd2"/>
                </a:cxn>
                <a:cxn ang="16200000">
                  <a:pos x="wd2" y="hd2"/>
                </a:cxn>
              </a:cxnLst>
              <a:rect l="0" t="0" r="r" b="b"/>
              <a:pathLst>
                <a:path w="21434" h="21375" extrusionOk="0">
                  <a:moveTo>
                    <a:pt x="13612" y="21034"/>
                  </a:moveTo>
                  <a:cubicBezTo>
                    <a:pt x="13306" y="21398"/>
                    <a:pt x="12848" y="21502"/>
                    <a:pt x="12491" y="21190"/>
                  </a:cubicBezTo>
                  <a:cubicBezTo>
                    <a:pt x="265" y="11249"/>
                    <a:pt x="265" y="11249"/>
                    <a:pt x="265" y="11249"/>
                  </a:cubicBezTo>
                  <a:cubicBezTo>
                    <a:pt x="-41" y="10988"/>
                    <a:pt x="-92" y="10520"/>
                    <a:pt x="163" y="10155"/>
                  </a:cubicBezTo>
                  <a:cubicBezTo>
                    <a:pt x="7855" y="318"/>
                    <a:pt x="7855" y="318"/>
                    <a:pt x="7855" y="318"/>
                  </a:cubicBezTo>
                  <a:cubicBezTo>
                    <a:pt x="8110" y="-46"/>
                    <a:pt x="8619" y="-98"/>
                    <a:pt x="8925" y="162"/>
                  </a:cubicBezTo>
                  <a:cubicBezTo>
                    <a:pt x="21151" y="10103"/>
                    <a:pt x="21151" y="10103"/>
                    <a:pt x="21151" y="10103"/>
                  </a:cubicBezTo>
                  <a:cubicBezTo>
                    <a:pt x="21508" y="10364"/>
                    <a:pt x="21508" y="10884"/>
                    <a:pt x="21253" y="11196"/>
                  </a:cubicBezTo>
                  <a:lnTo>
                    <a:pt x="13612" y="21034"/>
                  </a:lnTo>
                  <a:close/>
                </a:path>
              </a:pathLst>
            </a:custGeom>
            <a:solidFill>
              <a:srgbClr val="313535"/>
            </a:solidFill>
            <a:ln w="12700" cap="flat">
              <a:noFill/>
              <a:miter lim="400000"/>
            </a:ln>
            <a:effectLst/>
          </p:spPr>
          <p:txBody>
            <a:bodyPr wrap="square" lIns="91439" tIns="91439" rIns="91439" bIns="91439" numCol="1" anchor="t">
              <a:noAutofit/>
            </a:bodyPr>
            <a:lstStyle/>
            <a:p>
              <a:endParaRPr/>
            </a:p>
          </p:txBody>
        </p:sp>
        <p:sp>
          <p:nvSpPr>
            <p:cNvPr id="114" name="Freeform 129">
              <a:extLst>
                <a:ext uri="{FF2B5EF4-FFF2-40B4-BE49-F238E27FC236}">
                  <a16:creationId xmlns:a16="http://schemas.microsoft.com/office/drawing/2014/main" xmlns="" id="{7D471BBB-899B-4F17-9AFE-D1CE58E1EE2E}"/>
                </a:ext>
              </a:extLst>
            </p:cNvPr>
            <p:cNvSpPr/>
            <p:nvPr/>
          </p:nvSpPr>
          <p:spPr>
            <a:xfrm>
              <a:off x="3462142" y="1338095"/>
              <a:ext cx="1218747" cy="1188362"/>
            </a:xfrm>
            <a:custGeom>
              <a:avLst/>
              <a:gdLst/>
              <a:ahLst/>
              <a:cxnLst>
                <a:cxn ang="0">
                  <a:pos x="wd2" y="hd2"/>
                </a:cxn>
                <a:cxn ang="5400000">
                  <a:pos x="wd2" y="hd2"/>
                </a:cxn>
                <a:cxn ang="10800000">
                  <a:pos x="wd2" y="hd2"/>
                </a:cxn>
                <a:cxn ang="16200000">
                  <a:pos x="wd2" y="hd2"/>
                </a:cxn>
              </a:cxnLst>
              <a:rect l="0" t="0" r="r" b="b"/>
              <a:pathLst>
                <a:path w="21398" h="21412" extrusionOk="0">
                  <a:moveTo>
                    <a:pt x="13512" y="21094"/>
                  </a:moveTo>
                  <a:cubicBezTo>
                    <a:pt x="13225" y="21447"/>
                    <a:pt x="12765" y="21506"/>
                    <a:pt x="12420" y="21271"/>
                  </a:cubicBezTo>
                  <a:cubicBezTo>
                    <a:pt x="299" y="11324"/>
                    <a:pt x="299" y="11324"/>
                    <a:pt x="299" y="11324"/>
                  </a:cubicBezTo>
                  <a:cubicBezTo>
                    <a:pt x="-46" y="11089"/>
                    <a:pt x="-103" y="10559"/>
                    <a:pt x="184" y="10206"/>
                  </a:cubicBezTo>
                  <a:cubicBezTo>
                    <a:pt x="7882" y="318"/>
                    <a:pt x="7882" y="318"/>
                    <a:pt x="7882" y="318"/>
                  </a:cubicBezTo>
                  <a:cubicBezTo>
                    <a:pt x="8169" y="-35"/>
                    <a:pt x="8686" y="-94"/>
                    <a:pt x="8974" y="141"/>
                  </a:cubicBezTo>
                  <a:cubicBezTo>
                    <a:pt x="21152" y="10029"/>
                    <a:pt x="21152" y="10029"/>
                    <a:pt x="21152" y="10029"/>
                  </a:cubicBezTo>
                  <a:cubicBezTo>
                    <a:pt x="21440" y="10323"/>
                    <a:pt x="21497" y="10794"/>
                    <a:pt x="21210" y="11147"/>
                  </a:cubicBezTo>
                  <a:lnTo>
                    <a:pt x="13512" y="21094"/>
                  </a:ln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115" name="Freeform 130">
              <a:extLst>
                <a:ext uri="{FF2B5EF4-FFF2-40B4-BE49-F238E27FC236}">
                  <a16:creationId xmlns:a16="http://schemas.microsoft.com/office/drawing/2014/main" xmlns="" id="{79AAC615-FDC6-47F0-A681-8D943C7EA076}"/>
                </a:ext>
              </a:extLst>
            </p:cNvPr>
            <p:cNvSpPr/>
            <p:nvPr/>
          </p:nvSpPr>
          <p:spPr>
            <a:xfrm>
              <a:off x="4950220" y="1949267"/>
              <a:ext cx="67397" cy="119925"/>
            </a:xfrm>
            <a:custGeom>
              <a:avLst/>
              <a:gdLst/>
              <a:ahLst/>
              <a:cxnLst>
                <a:cxn ang="0">
                  <a:pos x="wd2" y="hd2"/>
                </a:cxn>
                <a:cxn ang="5400000">
                  <a:pos x="wd2" y="hd2"/>
                </a:cxn>
                <a:cxn ang="10800000">
                  <a:pos x="wd2" y="hd2"/>
                </a:cxn>
                <a:cxn ang="16200000">
                  <a:pos x="wd2" y="hd2"/>
                </a:cxn>
              </a:cxnLst>
              <a:rect l="0" t="0" r="r" b="b"/>
              <a:pathLst>
                <a:path w="18252" h="18165" extrusionOk="0">
                  <a:moveTo>
                    <a:pt x="972" y="5647"/>
                  </a:moveTo>
                  <a:cubicBezTo>
                    <a:pt x="4428" y="8101"/>
                    <a:pt x="5292" y="11047"/>
                    <a:pt x="5292" y="14483"/>
                  </a:cubicBezTo>
                  <a:cubicBezTo>
                    <a:pt x="5292" y="19392"/>
                    <a:pt x="18252" y="19392"/>
                    <a:pt x="18252" y="14483"/>
                  </a:cubicBezTo>
                  <a:cubicBezTo>
                    <a:pt x="18252" y="10065"/>
                    <a:pt x="16524" y="5647"/>
                    <a:pt x="12204" y="1719"/>
                  </a:cubicBezTo>
                  <a:cubicBezTo>
                    <a:pt x="7884" y="-2208"/>
                    <a:pt x="-3348" y="1228"/>
                    <a:pt x="972" y="5647"/>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116" name="Freeform 131">
              <a:extLst>
                <a:ext uri="{FF2B5EF4-FFF2-40B4-BE49-F238E27FC236}">
                  <a16:creationId xmlns:a16="http://schemas.microsoft.com/office/drawing/2014/main" xmlns="" id="{32F75DFA-4A3B-4552-B4C3-8B1507F653FB}"/>
                </a:ext>
              </a:extLst>
            </p:cNvPr>
            <p:cNvSpPr/>
            <p:nvPr/>
          </p:nvSpPr>
          <p:spPr>
            <a:xfrm>
              <a:off x="5033368" y="1949935"/>
              <a:ext cx="56758" cy="99858"/>
            </a:xfrm>
            <a:custGeom>
              <a:avLst/>
              <a:gdLst/>
              <a:ahLst/>
              <a:cxnLst>
                <a:cxn ang="0">
                  <a:pos x="wd2" y="hd2"/>
                </a:cxn>
                <a:cxn ang="5400000">
                  <a:pos x="wd2" y="hd2"/>
                </a:cxn>
                <a:cxn ang="10800000">
                  <a:pos x="wd2" y="hd2"/>
                </a:cxn>
                <a:cxn ang="16200000">
                  <a:pos x="wd2" y="hd2"/>
                </a:cxn>
              </a:cxnLst>
              <a:rect l="0" t="0" r="r" b="b"/>
              <a:pathLst>
                <a:path w="18786" h="17848" extrusionOk="0">
                  <a:moveTo>
                    <a:pt x="426" y="5297"/>
                  </a:moveTo>
                  <a:cubicBezTo>
                    <a:pt x="2586" y="7632"/>
                    <a:pt x="2586" y="10551"/>
                    <a:pt x="2586" y="13470"/>
                  </a:cubicBezTo>
                  <a:cubicBezTo>
                    <a:pt x="2586" y="19308"/>
                    <a:pt x="18786" y="19308"/>
                    <a:pt x="18786" y="13470"/>
                  </a:cubicBezTo>
                  <a:cubicBezTo>
                    <a:pt x="18786" y="9967"/>
                    <a:pt x="18786" y="6465"/>
                    <a:pt x="16626" y="2962"/>
                  </a:cubicBezTo>
                  <a:cubicBezTo>
                    <a:pt x="13386" y="-2292"/>
                    <a:pt x="-2814" y="43"/>
                    <a:pt x="426" y="5297"/>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117" name="Freeform 132">
              <a:extLst>
                <a:ext uri="{FF2B5EF4-FFF2-40B4-BE49-F238E27FC236}">
                  <a16:creationId xmlns:a16="http://schemas.microsoft.com/office/drawing/2014/main" xmlns="" id="{46682753-23E1-4F39-9731-EA8F6F5AE0CD}"/>
                </a:ext>
              </a:extLst>
            </p:cNvPr>
            <p:cNvSpPr/>
            <p:nvPr/>
          </p:nvSpPr>
          <p:spPr>
            <a:xfrm>
              <a:off x="3220747" y="1856853"/>
              <a:ext cx="65435" cy="167159"/>
            </a:xfrm>
            <a:custGeom>
              <a:avLst/>
              <a:gdLst/>
              <a:ahLst/>
              <a:cxnLst>
                <a:cxn ang="0">
                  <a:pos x="wd2" y="hd2"/>
                </a:cxn>
                <a:cxn ang="5400000">
                  <a:pos x="wd2" y="hd2"/>
                </a:cxn>
                <a:cxn ang="10800000">
                  <a:pos x="wd2" y="hd2"/>
                </a:cxn>
                <a:cxn ang="16200000">
                  <a:pos x="wd2" y="hd2"/>
                </a:cxn>
              </a:cxnLst>
              <a:rect l="0" t="0" r="r" b="b"/>
              <a:pathLst>
                <a:path w="16708" h="18218" extrusionOk="0">
                  <a:moveTo>
                    <a:pt x="3618" y="1397"/>
                  </a:moveTo>
                  <a:cubicBezTo>
                    <a:pt x="-2197" y="6708"/>
                    <a:pt x="-535" y="11666"/>
                    <a:pt x="5280" y="16977"/>
                  </a:cubicBezTo>
                  <a:cubicBezTo>
                    <a:pt x="8603" y="19810"/>
                    <a:pt x="19403" y="17331"/>
                    <a:pt x="16080" y="14144"/>
                  </a:cubicBezTo>
                  <a:cubicBezTo>
                    <a:pt x="12757" y="10958"/>
                    <a:pt x="11095" y="7417"/>
                    <a:pt x="14418" y="4230"/>
                  </a:cubicBezTo>
                  <a:cubicBezTo>
                    <a:pt x="17741" y="1043"/>
                    <a:pt x="6941" y="-1790"/>
                    <a:pt x="3618" y="1397"/>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sp>
          <p:nvSpPr>
            <p:cNvPr id="118" name="Freeform 133">
              <a:extLst>
                <a:ext uri="{FF2B5EF4-FFF2-40B4-BE49-F238E27FC236}">
                  <a16:creationId xmlns:a16="http://schemas.microsoft.com/office/drawing/2014/main" xmlns="" id="{053C6121-E21F-4581-AB3A-772B6B9ECB75}"/>
                </a:ext>
              </a:extLst>
            </p:cNvPr>
            <p:cNvSpPr/>
            <p:nvPr/>
          </p:nvSpPr>
          <p:spPr>
            <a:xfrm>
              <a:off x="3134801" y="1870322"/>
              <a:ext cx="54647" cy="138598"/>
            </a:xfrm>
            <a:custGeom>
              <a:avLst/>
              <a:gdLst/>
              <a:ahLst/>
              <a:cxnLst>
                <a:cxn ang="0">
                  <a:pos x="wd2" y="hd2"/>
                </a:cxn>
                <a:cxn ang="5400000">
                  <a:pos x="wd2" y="hd2"/>
                </a:cxn>
                <a:cxn ang="10800000">
                  <a:pos x="wd2" y="hd2"/>
                </a:cxn>
                <a:cxn ang="16200000">
                  <a:pos x="wd2" y="hd2"/>
                </a:cxn>
              </a:cxnLst>
              <a:rect l="0" t="0" r="r" b="b"/>
              <a:pathLst>
                <a:path w="19534" h="18767" extrusionOk="0">
                  <a:moveTo>
                    <a:pt x="0" y="3306"/>
                  </a:moveTo>
                  <a:cubicBezTo>
                    <a:pt x="0" y="7714"/>
                    <a:pt x="0" y="12122"/>
                    <a:pt x="2274" y="16531"/>
                  </a:cubicBezTo>
                  <a:cubicBezTo>
                    <a:pt x="4547" y="20498"/>
                    <a:pt x="21600" y="18735"/>
                    <a:pt x="19326" y="14767"/>
                  </a:cubicBezTo>
                  <a:cubicBezTo>
                    <a:pt x="17053" y="10800"/>
                    <a:pt x="17053" y="7274"/>
                    <a:pt x="17053" y="3306"/>
                  </a:cubicBezTo>
                  <a:cubicBezTo>
                    <a:pt x="17053" y="-1102"/>
                    <a:pt x="0" y="-1102"/>
                    <a:pt x="0" y="3306"/>
                  </a:cubicBezTo>
                  <a:close/>
                </a:path>
              </a:pathLst>
            </a:custGeom>
            <a:solidFill>
              <a:srgbClr val="295D60"/>
            </a:solidFill>
            <a:ln w="12700" cap="flat">
              <a:noFill/>
              <a:miter lim="400000"/>
            </a:ln>
            <a:effectLst/>
          </p:spPr>
          <p:txBody>
            <a:bodyPr wrap="square" lIns="91439" tIns="91439" rIns="91439" bIns="91439" numCol="1" anchor="t">
              <a:noAutofit/>
            </a:bodyPr>
            <a:lstStyle/>
            <a:p>
              <a:endParaRPr/>
            </a:p>
          </p:txBody>
        </p:sp>
      </p:grpSp>
    </p:spTree>
    <p:extLst>
      <p:ext uri="{BB962C8B-B14F-4D97-AF65-F5344CB8AC3E}">
        <p14:creationId xmlns:p14="http://schemas.microsoft.com/office/powerpoint/2010/main" val="308633953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airplane"/>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10000"/>
                                  </p:iterate>
                                  <p:childTnLst>
                                    <p:set>
                                      <p:cBhvr>
                                        <p:cTn id="6" dur="1" fill="hold">
                                          <p:stCondLst>
                                            <p:cond delay="0"/>
                                          </p:stCondLst>
                                        </p:cTn>
                                        <p:tgtEl>
                                          <p:spTgt spid="37"/>
                                        </p:tgtEl>
                                        <p:attrNameLst>
                                          <p:attrName>style.visibility</p:attrName>
                                        </p:attrNameLst>
                                      </p:cBhvr>
                                      <p:to>
                                        <p:strVal val="visible"/>
                                      </p:to>
                                    </p:set>
                                    <p:anim by="(-#ppt_w*2)" calcmode="lin" valueType="num">
                                      <p:cBhvr rctx="PPT">
                                        <p:cTn id="7" dur="500" autoRev="1" fill="hold">
                                          <p:stCondLst>
                                            <p:cond delay="0"/>
                                          </p:stCondLst>
                                        </p:cTn>
                                        <p:tgtEl>
                                          <p:spTgt spid="37"/>
                                        </p:tgtEl>
                                        <p:attrNameLst>
                                          <p:attrName>ppt_w</p:attrName>
                                        </p:attrNameLst>
                                      </p:cBhvr>
                                    </p:anim>
                                    <p:anim by="(#ppt_w*0.50)" calcmode="lin" valueType="num">
                                      <p:cBhvr>
                                        <p:cTn id="8" dur="500" decel="50000" autoRev="1" fill="hold">
                                          <p:stCondLst>
                                            <p:cond delay="0"/>
                                          </p:stCondLst>
                                        </p:cTn>
                                        <p:tgtEl>
                                          <p:spTgt spid="37"/>
                                        </p:tgtEl>
                                        <p:attrNameLst>
                                          <p:attrName>ppt_x</p:attrName>
                                        </p:attrNameLst>
                                      </p:cBhvr>
                                    </p:anim>
                                    <p:anim from="(-#ppt_h/2)" to="(#ppt_y)" calcmode="lin" valueType="num">
                                      <p:cBhvr>
                                        <p:cTn id="9" dur="1000" fill="hold">
                                          <p:stCondLst>
                                            <p:cond delay="0"/>
                                          </p:stCondLst>
                                        </p:cTn>
                                        <p:tgtEl>
                                          <p:spTgt spid="37"/>
                                        </p:tgtEl>
                                        <p:attrNameLst>
                                          <p:attrName>ppt_y</p:attrName>
                                        </p:attrNameLst>
                                      </p:cBhvr>
                                    </p:anim>
                                    <p:animRot by="21600000">
                                      <p:cBhvr>
                                        <p:cTn id="10" dur="1000" fill="hold">
                                          <p:stCondLst>
                                            <p:cond delay="0"/>
                                          </p:stCondLst>
                                        </p:cTn>
                                        <p:tgtEl>
                                          <p:spTgt spid="37"/>
                                        </p:tgtEl>
                                        <p:attrNameLst>
                                          <p:attrName>r</p:attrName>
                                        </p:attrNameLst>
                                      </p:cBhvr>
                                    </p:animRot>
                                  </p:childTnLst>
                                </p:cTn>
                              </p:par>
                            </p:childTnLst>
                          </p:cTn>
                        </p:par>
                        <p:par>
                          <p:cTn id="11" fill="hold">
                            <p:stCondLst>
                              <p:cond delay="1100"/>
                            </p:stCondLst>
                            <p:childTnLst>
                              <p:par>
                                <p:cTn id="12" presetID="25"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 calcmode="lin" valueType="num">
                                      <p:cBhvr>
                                        <p:cTn id="14" dur="500" decel="50000" fill="hold">
                                          <p:stCondLst>
                                            <p:cond delay="0"/>
                                          </p:stCondLst>
                                        </p:cTn>
                                        <p:tgtEl>
                                          <p:spTgt spid="12"/>
                                        </p:tgtEl>
                                        <p:attrNameLst>
                                          <p:attrName>style.rotation</p:attrName>
                                        </p:attrNameLst>
                                      </p:cBhvr>
                                      <p:tavLst>
                                        <p:tav tm="0">
                                          <p:val>
                                            <p:fltVal val="-90"/>
                                          </p:val>
                                        </p:tav>
                                        <p:tav tm="100000">
                                          <p:val>
                                            <p:fltVal val="0"/>
                                          </p:val>
                                        </p:tav>
                                      </p:tavLst>
                                    </p:anim>
                                    <p:anim calcmode="lin" valueType="num">
                                      <p:cBhvr>
                                        <p:cTn id="15" dur="500" decel="50000" fill="hold">
                                          <p:stCondLst>
                                            <p:cond delay="0"/>
                                          </p:stCondLst>
                                        </p:cTn>
                                        <p:tgtEl>
                                          <p:spTgt spid="12"/>
                                        </p:tgtEl>
                                        <p:attrNameLst>
                                          <p:attrName>ppt_w</p:attrName>
                                        </p:attrNameLst>
                                      </p:cBhvr>
                                      <p:tavLst>
                                        <p:tav tm="0">
                                          <p:val>
                                            <p:strVal val="#ppt_w"/>
                                          </p:val>
                                        </p:tav>
                                        <p:tav tm="100000">
                                          <p:val>
                                            <p:strVal val="#ppt_w*.05"/>
                                          </p:val>
                                        </p:tav>
                                      </p:tavLst>
                                    </p:anim>
                                    <p:anim calcmode="lin" valueType="num">
                                      <p:cBhvr>
                                        <p:cTn id="16" dur="500" accel="50000" fill="hold">
                                          <p:stCondLst>
                                            <p:cond delay="500"/>
                                          </p:stCondLst>
                                        </p:cTn>
                                        <p:tgtEl>
                                          <p:spTgt spid="12"/>
                                        </p:tgtEl>
                                        <p:attrNameLst>
                                          <p:attrName>ppt_w</p:attrName>
                                        </p:attrNameLst>
                                      </p:cBhvr>
                                      <p:tavLst>
                                        <p:tav tm="0">
                                          <p:val>
                                            <p:strVal val="#ppt_w*.05"/>
                                          </p:val>
                                        </p:tav>
                                        <p:tav tm="100000">
                                          <p:val>
                                            <p:strVal val="#ppt_w"/>
                                          </p:val>
                                        </p:tav>
                                      </p:tavLst>
                                    </p:anim>
                                    <p:anim calcmode="lin" valueType="num">
                                      <p:cBhvr>
                                        <p:cTn id="17" dur="1000" fill="hold"/>
                                        <p:tgtEl>
                                          <p:spTgt spid="12"/>
                                        </p:tgtEl>
                                        <p:attrNameLst>
                                          <p:attrName>ppt_h</p:attrName>
                                        </p:attrNameLst>
                                      </p:cBhvr>
                                      <p:tavLst>
                                        <p:tav tm="0">
                                          <p:val>
                                            <p:strVal val="#ppt_h"/>
                                          </p:val>
                                        </p:tav>
                                        <p:tav tm="100000">
                                          <p:val>
                                            <p:strVal val="#ppt_h"/>
                                          </p:val>
                                        </p:tav>
                                      </p:tavLst>
                                    </p:anim>
                                    <p:anim calcmode="lin" valueType="num">
                                      <p:cBhvr>
                                        <p:cTn id="18" dur="500" decel="50000" fill="hold">
                                          <p:stCondLst>
                                            <p:cond delay="0"/>
                                          </p:stCondLst>
                                        </p:cTn>
                                        <p:tgtEl>
                                          <p:spTgt spid="12"/>
                                        </p:tgtEl>
                                        <p:attrNameLst>
                                          <p:attrName>ppt_x</p:attrName>
                                        </p:attrNameLst>
                                      </p:cBhvr>
                                      <p:tavLst>
                                        <p:tav tm="0">
                                          <p:val>
                                            <p:strVal val="#ppt_x+.4"/>
                                          </p:val>
                                        </p:tav>
                                        <p:tav tm="100000">
                                          <p:val>
                                            <p:strVal val="#ppt_x"/>
                                          </p:val>
                                        </p:tav>
                                      </p:tavLst>
                                    </p:anim>
                                    <p:anim calcmode="lin" valueType="num">
                                      <p:cBhvr>
                                        <p:cTn id="19" dur="500" decel="50000" fill="hold">
                                          <p:stCondLst>
                                            <p:cond delay="0"/>
                                          </p:stCondLst>
                                        </p:cTn>
                                        <p:tgtEl>
                                          <p:spTgt spid="12"/>
                                        </p:tgtEl>
                                        <p:attrNameLst>
                                          <p:attrName>ppt_y</p:attrName>
                                        </p:attrNameLst>
                                      </p:cBhvr>
                                      <p:tavLst>
                                        <p:tav tm="0">
                                          <p:val>
                                            <p:strVal val="#ppt_y-.2"/>
                                          </p:val>
                                        </p:tav>
                                        <p:tav tm="100000">
                                          <p:val>
                                            <p:strVal val="#ppt_y+.1"/>
                                          </p:val>
                                        </p:tav>
                                      </p:tavLst>
                                    </p:anim>
                                    <p:anim calcmode="lin" valueType="num">
                                      <p:cBhvr>
                                        <p:cTn id="20" dur="500" accel="50000" fill="hold">
                                          <p:stCondLst>
                                            <p:cond delay="500"/>
                                          </p:stCondLst>
                                        </p:cTn>
                                        <p:tgtEl>
                                          <p:spTgt spid="12"/>
                                        </p:tgtEl>
                                        <p:attrNameLst>
                                          <p:attrName>ppt_y</p:attrName>
                                        </p:attrNameLst>
                                      </p:cBhvr>
                                      <p:tavLst>
                                        <p:tav tm="0">
                                          <p:val>
                                            <p:strVal val="#ppt_y+.1"/>
                                          </p:val>
                                        </p:tav>
                                        <p:tav tm="100000">
                                          <p:val>
                                            <p:strVal val="#ppt_y"/>
                                          </p:val>
                                        </p:tav>
                                      </p:tavLst>
                                    </p:anim>
                                    <p:animEffect transition="in" filter="fade">
                                      <p:cBhvr>
                                        <p:cTn id="21" dur="1000" decel="50000">
                                          <p:stCondLst>
                                            <p:cond delay="0"/>
                                          </p:stCondLst>
                                        </p:cTn>
                                        <p:tgtEl>
                                          <p:spTgt spid="12"/>
                                        </p:tgtEl>
                                      </p:cBhvr>
                                    </p:animEffect>
                                  </p:childTnLst>
                                </p:cTn>
                              </p:par>
                            </p:childTnLst>
                          </p:cTn>
                        </p:par>
                        <p:par>
                          <p:cTn id="22" fill="hold">
                            <p:stCondLst>
                              <p:cond delay="2100"/>
                            </p:stCondLst>
                            <p:childTnLst>
                              <p:par>
                                <p:cTn id="23" presetID="2" presetClass="entr" presetSubtype="2" decel="30667" fill="hold"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750" fill="hold"/>
                                        <p:tgtEl>
                                          <p:spTgt spid="13"/>
                                        </p:tgtEl>
                                        <p:attrNameLst>
                                          <p:attrName>ppt_x</p:attrName>
                                        </p:attrNameLst>
                                      </p:cBhvr>
                                      <p:tavLst>
                                        <p:tav tm="0">
                                          <p:val>
                                            <p:strVal val="1+#ppt_w/2"/>
                                          </p:val>
                                        </p:tav>
                                        <p:tav tm="100000">
                                          <p:val>
                                            <p:strVal val="#ppt_x"/>
                                          </p:val>
                                        </p:tav>
                                      </p:tavLst>
                                    </p:anim>
                                    <p:anim calcmode="lin" valueType="num">
                                      <p:cBhvr additive="base">
                                        <p:cTn id="26" dur="750" fill="hold"/>
                                        <p:tgtEl>
                                          <p:spTgt spid="13"/>
                                        </p:tgtEl>
                                        <p:attrNameLst>
                                          <p:attrName>ppt_y</p:attrName>
                                        </p:attrNameLst>
                                      </p:cBhvr>
                                      <p:tavLst>
                                        <p:tav tm="0">
                                          <p:val>
                                            <p:strVal val="#ppt_y"/>
                                          </p:val>
                                        </p:tav>
                                        <p:tav tm="100000">
                                          <p:val>
                                            <p:strVal val="#ppt_y"/>
                                          </p:val>
                                        </p:tav>
                                      </p:tavLst>
                                    </p:anim>
                                  </p:childTnLst>
                                </p:cTn>
                              </p:par>
                              <p:par>
                                <p:cTn id="27" presetID="2" presetClass="entr" presetSubtype="2" decel="30667" fill="hold" nodeType="withEffect">
                                  <p:stCondLst>
                                    <p:cond delay="25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750" fill="hold"/>
                                        <p:tgtEl>
                                          <p:spTgt spid="19"/>
                                        </p:tgtEl>
                                        <p:attrNameLst>
                                          <p:attrName>ppt_x</p:attrName>
                                        </p:attrNameLst>
                                      </p:cBhvr>
                                      <p:tavLst>
                                        <p:tav tm="0">
                                          <p:val>
                                            <p:strVal val="1+#ppt_w/2"/>
                                          </p:val>
                                        </p:tav>
                                        <p:tav tm="100000">
                                          <p:val>
                                            <p:strVal val="#ppt_x"/>
                                          </p:val>
                                        </p:tav>
                                      </p:tavLst>
                                    </p:anim>
                                    <p:anim calcmode="lin" valueType="num">
                                      <p:cBhvr additive="base">
                                        <p:cTn id="30" dur="750" fill="hold"/>
                                        <p:tgtEl>
                                          <p:spTgt spid="19"/>
                                        </p:tgtEl>
                                        <p:attrNameLst>
                                          <p:attrName>ppt_y</p:attrName>
                                        </p:attrNameLst>
                                      </p:cBhvr>
                                      <p:tavLst>
                                        <p:tav tm="0">
                                          <p:val>
                                            <p:strVal val="#ppt_y"/>
                                          </p:val>
                                        </p:tav>
                                        <p:tav tm="100000">
                                          <p:val>
                                            <p:strVal val="#ppt_y"/>
                                          </p:val>
                                        </p:tav>
                                      </p:tavLst>
                                    </p:anim>
                                  </p:childTnLst>
                                </p:cTn>
                              </p:par>
                              <p:par>
                                <p:cTn id="31" presetID="2" presetClass="entr" presetSubtype="2" decel="30667" fill="hold" nodeType="withEffect">
                                  <p:stCondLst>
                                    <p:cond delay="500"/>
                                  </p:stCondLst>
                                  <p:childTnLst>
                                    <p:set>
                                      <p:cBhvr>
                                        <p:cTn id="32" dur="1" fill="hold">
                                          <p:stCondLst>
                                            <p:cond delay="0"/>
                                          </p:stCondLst>
                                        </p:cTn>
                                        <p:tgtEl>
                                          <p:spTgt spid="25"/>
                                        </p:tgtEl>
                                        <p:attrNameLst>
                                          <p:attrName>style.visibility</p:attrName>
                                        </p:attrNameLst>
                                      </p:cBhvr>
                                      <p:to>
                                        <p:strVal val="visible"/>
                                      </p:to>
                                    </p:set>
                                    <p:anim calcmode="lin" valueType="num">
                                      <p:cBhvr additive="base">
                                        <p:cTn id="33" dur="750" fill="hold"/>
                                        <p:tgtEl>
                                          <p:spTgt spid="25"/>
                                        </p:tgtEl>
                                        <p:attrNameLst>
                                          <p:attrName>ppt_x</p:attrName>
                                        </p:attrNameLst>
                                      </p:cBhvr>
                                      <p:tavLst>
                                        <p:tav tm="0">
                                          <p:val>
                                            <p:strVal val="1+#ppt_w/2"/>
                                          </p:val>
                                        </p:tav>
                                        <p:tav tm="100000">
                                          <p:val>
                                            <p:strVal val="#ppt_x"/>
                                          </p:val>
                                        </p:tav>
                                      </p:tavLst>
                                    </p:anim>
                                    <p:anim calcmode="lin" valueType="num">
                                      <p:cBhvr additive="base">
                                        <p:cTn id="34" dur="750" fill="hold"/>
                                        <p:tgtEl>
                                          <p:spTgt spid="25"/>
                                        </p:tgtEl>
                                        <p:attrNameLst>
                                          <p:attrName>ppt_y</p:attrName>
                                        </p:attrNameLst>
                                      </p:cBhvr>
                                      <p:tavLst>
                                        <p:tav tm="0">
                                          <p:val>
                                            <p:strVal val="#ppt_y"/>
                                          </p:val>
                                        </p:tav>
                                        <p:tav tm="100000">
                                          <p:val>
                                            <p:strVal val="#ppt_y"/>
                                          </p:val>
                                        </p:tav>
                                      </p:tavLst>
                                    </p:anim>
                                  </p:childTnLst>
                                </p:cTn>
                              </p:par>
                              <p:par>
                                <p:cTn id="35" presetID="2" presetClass="entr" presetSubtype="2" decel="30667" fill="hold" nodeType="withEffect">
                                  <p:stCondLst>
                                    <p:cond delay="75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750" fill="hold"/>
                                        <p:tgtEl>
                                          <p:spTgt spid="31"/>
                                        </p:tgtEl>
                                        <p:attrNameLst>
                                          <p:attrName>ppt_x</p:attrName>
                                        </p:attrNameLst>
                                      </p:cBhvr>
                                      <p:tavLst>
                                        <p:tav tm="0">
                                          <p:val>
                                            <p:strVal val="1+#ppt_w/2"/>
                                          </p:val>
                                        </p:tav>
                                        <p:tav tm="100000">
                                          <p:val>
                                            <p:strVal val="#ppt_x"/>
                                          </p:val>
                                        </p:tav>
                                      </p:tavLst>
                                    </p:anim>
                                    <p:anim calcmode="lin" valueType="num">
                                      <p:cBhvr additive="base">
                                        <p:cTn id="38" dur="750" fill="hold"/>
                                        <p:tgtEl>
                                          <p:spTgt spid="31"/>
                                        </p:tgtEl>
                                        <p:attrNameLst>
                                          <p:attrName>ppt_y</p:attrName>
                                        </p:attrNameLst>
                                      </p:cBhvr>
                                      <p:tavLst>
                                        <p:tav tm="0">
                                          <p:val>
                                            <p:strVal val="#ppt_y"/>
                                          </p:val>
                                        </p:tav>
                                        <p:tav tm="100000">
                                          <p:val>
                                            <p:strVal val="#ppt_y"/>
                                          </p:val>
                                        </p:tav>
                                      </p:tavLst>
                                    </p:anim>
                                  </p:childTnLst>
                                </p:cTn>
                              </p:par>
                            </p:childTnLst>
                          </p:cTn>
                        </p:par>
                        <p:par>
                          <p:cTn id="39" fill="hold">
                            <p:stCondLst>
                              <p:cond delay="3600"/>
                            </p:stCondLst>
                            <p:childTnLst>
                              <p:par>
                                <p:cTn id="40" presetID="2" presetClass="entr" presetSubtype="12" fill="hold" grpId="0" nodeType="afterEffect">
                                  <p:stCondLst>
                                    <p:cond delay="0"/>
                                  </p:stCondLst>
                                  <p:iterate>
                                    <p:tmAbs val="0"/>
                                  </p:iterate>
                                  <p:childTnLst>
                                    <p:set>
                                      <p:cBhvr>
                                        <p:cTn id="41" fill="hold"/>
                                        <p:tgtEl>
                                          <p:spTgt spid="38"/>
                                        </p:tgtEl>
                                        <p:attrNameLst>
                                          <p:attrName>style.visibility</p:attrName>
                                        </p:attrNameLst>
                                      </p:cBhvr>
                                      <p:to>
                                        <p:strVal val="visible"/>
                                      </p:to>
                                    </p:set>
                                    <p:anim calcmode="lin" valueType="num">
                                      <p:cBhvr>
                                        <p:cTn id="42" dur="500" fill="hold"/>
                                        <p:tgtEl>
                                          <p:spTgt spid="38"/>
                                        </p:tgtEl>
                                        <p:attrNameLst>
                                          <p:attrName>ppt_x</p:attrName>
                                        </p:attrNameLst>
                                      </p:cBhvr>
                                      <p:tavLst>
                                        <p:tav tm="0">
                                          <p:val>
                                            <p:strVal val="0-#ppt_w/2"/>
                                          </p:val>
                                        </p:tav>
                                        <p:tav tm="100000">
                                          <p:val>
                                            <p:strVal val="#ppt_x"/>
                                          </p:val>
                                        </p:tav>
                                      </p:tavLst>
                                    </p:anim>
                                    <p:anim calcmode="lin" valueType="num">
                                      <p:cBhvr>
                                        <p:cTn id="43"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37" grpId="0"/>
      <p:bldP spid="38" grpId="0" animBg="1" advAuto="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524799" y="2129240"/>
            <a:ext cx="7653487" cy="1442224"/>
            <a:chOff x="4967357" y="2300509"/>
            <a:chExt cx="7225330" cy="1097785"/>
          </a:xfrm>
        </p:grpSpPr>
        <p:sp>
          <p:nvSpPr>
            <p:cNvPr id="3" name="文本框 2"/>
            <p:cNvSpPr txBox="1"/>
            <p:nvPr/>
          </p:nvSpPr>
          <p:spPr>
            <a:xfrm>
              <a:off x="4967357" y="2300509"/>
              <a:ext cx="7225330" cy="1097785"/>
            </a:xfrm>
            <a:custGeom>
              <a:avLst/>
              <a:gdLst>
                <a:gd name="connsiteX0" fmla="*/ 197109 w 7225330"/>
                <a:gd name="connsiteY0" fmla="*/ 1091679 h 1097785"/>
                <a:gd name="connsiteX1" fmla="*/ 198532 w 7225330"/>
                <a:gd name="connsiteY1" fmla="*/ 1095592 h 1097785"/>
                <a:gd name="connsiteX2" fmla="*/ 196938 w 7225330"/>
                <a:gd name="connsiteY2" fmla="*/ 1097785 h 1097785"/>
                <a:gd name="connsiteX3" fmla="*/ 195072 w 7225330"/>
                <a:gd name="connsiteY3" fmla="*/ 1097785 h 1097785"/>
                <a:gd name="connsiteX4" fmla="*/ 193907 w 7225330"/>
                <a:gd name="connsiteY4" fmla="*/ 1094525 h 1097785"/>
                <a:gd name="connsiteX5" fmla="*/ 197109 w 7225330"/>
                <a:gd name="connsiteY5" fmla="*/ 1091679 h 1097785"/>
                <a:gd name="connsiteX6" fmla="*/ 231265 w 7225330"/>
                <a:gd name="connsiteY6" fmla="*/ 1090967 h 1097785"/>
                <a:gd name="connsiteX7" fmla="*/ 231976 w 7225330"/>
                <a:gd name="connsiteY7" fmla="*/ 1095592 h 1097785"/>
                <a:gd name="connsiteX8" fmla="*/ 233856 w 7225330"/>
                <a:gd name="connsiteY8" fmla="*/ 1097785 h 1097785"/>
                <a:gd name="connsiteX9" fmla="*/ 225980 w 7225330"/>
                <a:gd name="connsiteY9" fmla="*/ 1097785 h 1097785"/>
                <a:gd name="connsiteX10" fmla="*/ 225572 w 7225330"/>
                <a:gd name="connsiteY10" fmla="*/ 1091679 h 1097785"/>
                <a:gd name="connsiteX11" fmla="*/ 231265 w 7225330"/>
                <a:gd name="connsiteY11" fmla="*/ 1090967 h 1097785"/>
                <a:gd name="connsiteX12" fmla="*/ 241939 w 7225330"/>
                <a:gd name="connsiteY12" fmla="*/ 1087409 h 1097785"/>
                <a:gd name="connsiteX13" fmla="*/ 243718 w 7225330"/>
                <a:gd name="connsiteY13" fmla="*/ 1094525 h 1097785"/>
                <a:gd name="connsiteX14" fmla="*/ 244163 w 7225330"/>
                <a:gd name="connsiteY14" fmla="*/ 1097785 h 1097785"/>
                <a:gd name="connsiteX15" fmla="*/ 241722 w 7225330"/>
                <a:gd name="connsiteY15" fmla="*/ 1097785 h 1097785"/>
                <a:gd name="connsiteX16" fmla="*/ 241583 w 7225330"/>
                <a:gd name="connsiteY16" fmla="*/ 1094881 h 1097785"/>
                <a:gd name="connsiteX17" fmla="*/ 241939 w 7225330"/>
                <a:gd name="connsiteY17" fmla="*/ 1087409 h 1097785"/>
                <a:gd name="connsiteX18" fmla="*/ 229130 w 7225330"/>
                <a:gd name="connsiteY18" fmla="*/ 1081717 h 1097785"/>
                <a:gd name="connsiteX19" fmla="*/ 227707 w 7225330"/>
                <a:gd name="connsiteY19" fmla="*/ 1084207 h 1097785"/>
                <a:gd name="connsiteX20" fmla="*/ 228419 w 7225330"/>
                <a:gd name="connsiteY20" fmla="*/ 1086342 h 1097785"/>
                <a:gd name="connsiteX21" fmla="*/ 228774 w 7225330"/>
                <a:gd name="connsiteY21" fmla="*/ 1088121 h 1097785"/>
                <a:gd name="connsiteX22" fmla="*/ 226284 w 7225330"/>
                <a:gd name="connsiteY22" fmla="*/ 1089544 h 1097785"/>
                <a:gd name="connsiteX23" fmla="*/ 226284 w 7225330"/>
                <a:gd name="connsiteY23" fmla="*/ 1083496 h 1097785"/>
                <a:gd name="connsiteX24" fmla="*/ 229130 w 7225330"/>
                <a:gd name="connsiteY24" fmla="*/ 1081717 h 1097785"/>
                <a:gd name="connsiteX25" fmla="*/ 320213 w 7225330"/>
                <a:gd name="connsiteY25" fmla="*/ 1068196 h 1097785"/>
                <a:gd name="connsiteX26" fmla="*/ 320925 w 7225330"/>
                <a:gd name="connsiteY26" fmla="*/ 1078514 h 1097785"/>
                <a:gd name="connsiteX27" fmla="*/ 325906 w 7225330"/>
                <a:gd name="connsiteY27" fmla="*/ 1088832 h 1097785"/>
                <a:gd name="connsiteX28" fmla="*/ 324127 w 7225330"/>
                <a:gd name="connsiteY28" fmla="*/ 1077803 h 1097785"/>
                <a:gd name="connsiteX29" fmla="*/ 320213 w 7225330"/>
                <a:gd name="connsiteY29" fmla="*/ 1068196 h 1097785"/>
                <a:gd name="connsiteX30" fmla="*/ 340849 w 7225330"/>
                <a:gd name="connsiteY30" fmla="*/ 1066773 h 1097785"/>
                <a:gd name="connsiteX31" fmla="*/ 340137 w 7225330"/>
                <a:gd name="connsiteY31" fmla="*/ 1073533 h 1097785"/>
                <a:gd name="connsiteX32" fmla="*/ 344407 w 7225330"/>
                <a:gd name="connsiteY32" fmla="*/ 1081005 h 1097785"/>
                <a:gd name="connsiteX33" fmla="*/ 343695 w 7225330"/>
                <a:gd name="connsiteY33" fmla="*/ 1073533 h 1097785"/>
                <a:gd name="connsiteX34" fmla="*/ 340849 w 7225330"/>
                <a:gd name="connsiteY34" fmla="*/ 1066773 h 1097785"/>
                <a:gd name="connsiteX35" fmla="*/ 217033 w 7225330"/>
                <a:gd name="connsiteY35" fmla="*/ 1060369 h 1097785"/>
                <a:gd name="connsiteX36" fmla="*/ 218812 w 7225330"/>
                <a:gd name="connsiteY36" fmla="*/ 1060725 h 1097785"/>
                <a:gd name="connsiteX37" fmla="*/ 220591 w 7225330"/>
                <a:gd name="connsiteY37" fmla="*/ 1060369 h 1097785"/>
                <a:gd name="connsiteX38" fmla="*/ 220235 w 7225330"/>
                <a:gd name="connsiteY38" fmla="*/ 1067129 h 1097785"/>
                <a:gd name="connsiteX39" fmla="*/ 224149 w 7225330"/>
                <a:gd name="connsiteY39" fmla="*/ 1071043 h 1097785"/>
                <a:gd name="connsiteX40" fmla="*/ 224757 w 7225330"/>
                <a:gd name="connsiteY40" fmla="*/ 1097785 h 1097785"/>
                <a:gd name="connsiteX41" fmla="*/ 205559 w 7225330"/>
                <a:gd name="connsiteY41" fmla="*/ 1097785 h 1097785"/>
                <a:gd name="connsiteX42" fmla="*/ 207071 w 7225330"/>
                <a:gd name="connsiteY42" fmla="*/ 1086698 h 1097785"/>
                <a:gd name="connsiteX43" fmla="*/ 210629 w 7225330"/>
                <a:gd name="connsiteY43" fmla="*/ 1071754 h 1097785"/>
                <a:gd name="connsiteX44" fmla="*/ 212052 w 7225330"/>
                <a:gd name="connsiteY44" fmla="*/ 1072110 h 1097785"/>
                <a:gd name="connsiteX45" fmla="*/ 212764 w 7225330"/>
                <a:gd name="connsiteY45" fmla="*/ 1073889 h 1097785"/>
                <a:gd name="connsiteX46" fmla="*/ 213831 w 7225330"/>
                <a:gd name="connsiteY46" fmla="*/ 1066417 h 1097785"/>
                <a:gd name="connsiteX47" fmla="*/ 217033 w 7225330"/>
                <a:gd name="connsiteY47" fmla="*/ 1060369 h 1097785"/>
                <a:gd name="connsiteX48" fmla="*/ 268979 w 7225330"/>
                <a:gd name="connsiteY48" fmla="*/ 1044714 h 1097785"/>
                <a:gd name="connsiteX49" fmla="*/ 272181 w 7225330"/>
                <a:gd name="connsiteY49" fmla="*/ 1048984 h 1097785"/>
                <a:gd name="connsiteX50" fmla="*/ 273960 w 7225330"/>
                <a:gd name="connsiteY50" fmla="*/ 1055388 h 1097785"/>
                <a:gd name="connsiteX51" fmla="*/ 276450 w 7225330"/>
                <a:gd name="connsiteY51" fmla="*/ 1055744 h 1097785"/>
                <a:gd name="connsiteX52" fmla="*/ 278941 w 7225330"/>
                <a:gd name="connsiteY52" fmla="*/ 1053253 h 1097785"/>
                <a:gd name="connsiteX53" fmla="*/ 280720 w 7225330"/>
                <a:gd name="connsiteY53" fmla="*/ 1063927 h 1097785"/>
                <a:gd name="connsiteX54" fmla="*/ 281076 w 7225330"/>
                <a:gd name="connsiteY54" fmla="*/ 1070687 h 1097785"/>
                <a:gd name="connsiteX55" fmla="*/ 280720 w 7225330"/>
                <a:gd name="connsiteY55" fmla="*/ 1077091 h 1097785"/>
                <a:gd name="connsiteX56" fmla="*/ 280364 w 7225330"/>
                <a:gd name="connsiteY56" fmla="*/ 1085986 h 1097785"/>
                <a:gd name="connsiteX57" fmla="*/ 274316 w 7225330"/>
                <a:gd name="connsiteY57" fmla="*/ 1089188 h 1097785"/>
                <a:gd name="connsiteX58" fmla="*/ 272537 w 7225330"/>
                <a:gd name="connsiteY58" fmla="*/ 1097371 h 1097785"/>
                <a:gd name="connsiteX59" fmla="*/ 271461 w 7225330"/>
                <a:gd name="connsiteY59" fmla="*/ 1097785 h 1097785"/>
                <a:gd name="connsiteX60" fmla="*/ 251023 w 7225330"/>
                <a:gd name="connsiteY60" fmla="*/ 1097785 h 1097785"/>
                <a:gd name="connsiteX61" fmla="*/ 250478 w 7225330"/>
                <a:gd name="connsiteY61" fmla="*/ 1082784 h 1097785"/>
                <a:gd name="connsiteX62" fmla="*/ 251901 w 7225330"/>
                <a:gd name="connsiteY62" fmla="*/ 1064639 h 1097785"/>
                <a:gd name="connsiteX63" fmla="*/ 254036 w 7225330"/>
                <a:gd name="connsiteY63" fmla="*/ 1066773 h 1097785"/>
                <a:gd name="connsiteX64" fmla="*/ 254036 w 7225330"/>
                <a:gd name="connsiteY64" fmla="*/ 1063927 h 1097785"/>
                <a:gd name="connsiteX65" fmla="*/ 251901 w 7225330"/>
                <a:gd name="connsiteY65" fmla="*/ 1060369 h 1097785"/>
                <a:gd name="connsiteX66" fmla="*/ 254747 w 7225330"/>
                <a:gd name="connsiteY66" fmla="*/ 1058590 h 1097785"/>
                <a:gd name="connsiteX67" fmla="*/ 259017 w 7225330"/>
                <a:gd name="connsiteY67" fmla="*/ 1056100 h 1097785"/>
                <a:gd name="connsiteX68" fmla="*/ 258305 w 7225330"/>
                <a:gd name="connsiteY68" fmla="*/ 1073178 h 1097785"/>
                <a:gd name="connsiteX69" fmla="*/ 256170 w 7225330"/>
                <a:gd name="connsiteY69" fmla="*/ 1089544 h 1097785"/>
                <a:gd name="connsiteX70" fmla="*/ 258661 w 7225330"/>
                <a:gd name="connsiteY70" fmla="*/ 1089900 h 1097785"/>
                <a:gd name="connsiteX71" fmla="*/ 259017 w 7225330"/>
                <a:gd name="connsiteY71" fmla="*/ 1085986 h 1097785"/>
                <a:gd name="connsiteX72" fmla="*/ 263286 w 7225330"/>
                <a:gd name="connsiteY72" fmla="*/ 1089900 h 1097785"/>
                <a:gd name="connsiteX73" fmla="*/ 264709 w 7225330"/>
                <a:gd name="connsiteY73" fmla="*/ 1097371 h 1097785"/>
                <a:gd name="connsiteX74" fmla="*/ 265421 w 7225330"/>
                <a:gd name="connsiteY74" fmla="*/ 1090611 h 1097785"/>
                <a:gd name="connsiteX75" fmla="*/ 268979 w 7225330"/>
                <a:gd name="connsiteY75" fmla="*/ 1086698 h 1097785"/>
                <a:gd name="connsiteX76" fmla="*/ 263998 w 7225330"/>
                <a:gd name="connsiteY76" fmla="*/ 1069264 h 1097785"/>
                <a:gd name="connsiteX77" fmla="*/ 264709 w 7225330"/>
                <a:gd name="connsiteY77" fmla="*/ 1051118 h 1097785"/>
                <a:gd name="connsiteX78" fmla="*/ 262930 w 7225330"/>
                <a:gd name="connsiteY78" fmla="*/ 1052897 h 1097785"/>
                <a:gd name="connsiteX79" fmla="*/ 261151 w 7225330"/>
                <a:gd name="connsiteY79" fmla="*/ 1054676 h 1097785"/>
                <a:gd name="connsiteX80" fmla="*/ 262930 w 7225330"/>
                <a:gd name="connsiteY80" fmla="*/ 1050051 h 1097785"/>
                <a:gd name="connsiteX81" fmla="*/ 266133 w 7225330"/>
                <a:gd name="connsiteY81" fmla="*/ 1046137 h 1097785"/>
                <a:gd name="connsiteX82" fmla="*/ 268979 w 7225330"/>
                <a:gd name="connsiteY82" fmla="*/ 1047561 h 1097785"/>
                <a:gd name="connsiteX83" fmla="*/ 268979 w 7225330"/>
                <a:gd name="connsiteY83" fmla="*/ 1044714 h 1097785"/>
                <a:gd name="connsiteX84" fmla="*/ 313809 w 7225330"/>
                <a:gd name="connsiteY84" fmla="*/ 1024790 h 1097785"/>
                <a:gd name="connsiteX85" fmla="*/ 315232 w 7225330"/>
                <a:gd name="connsiteY85" fmla="*/ 1047205 h 1097785"/>
                <a:gd name="connsiteX86" fmla="*/ 313097 w 7225330"/>
                <a:gd name="connsiteY86" fmla="*/ 1068196 h 1097785"/>
                <a:gd name="connsiteX87" fmla="*/ 310962 w 7225330"/>
                <a:gd name="connsiteY87" fmla="*/ 1061081 h 1097785"/>
                <a:gd name="connsiteX88" fmla="*/ 311318 w 7225330"/>
                <a:gd name="connsiteY88" fmla="*/ 1055388 h 1097785"/>
                <a:gd name="connsiteX89" fmla="*/ 312030 w 7225330"/>
                <a:gd name="connsiteY89" fmla="*/ 1049695 h 1097785"/>
                <a:gd name="connsiteX90" fmla="*/ 310962 w 7225330"/>
                <a:gd name="connsiteY90" fmla="*/ 1043291 h 1097785"/>
                <a:gd name="connsiteX91" fmla="*/ 311674 w 7225330"/>
                <a:gd name="connsiteY91" fmla="*/ 1037954 h 1097785"/>
                <a:gd name="connsiteX92" fmla="*/ 311674 w 7225330"/>
                <a:gd name="connsiteY92" fmla="*/ 1030838 h 1097785"/>
                <a:gd name="connsiteX93" fmla="*/ 311674 w 7225330"/>
                <a:gd name="connsiteY93" fmla="*/ 1025501 h 1097785"/>
                <a:gd name="connsiteX94" fmla="*/ 313809 w 7225330"/>
                <a:gd name="connsiteY94" fmla="*/ 1024790 h 1097785"/>
                <a:gd name="connsiteX95" fmla="*/ 283211 w 7225330"/>
                <a:gd name="connsiteY95" fmla="*/ 999173 h 1097785"/>
                <a:gd name="connsiteX96" fmla="*/ 285701 w 7225330"/>
                <a:gd name="connsiteY96" fmla="*/ 1005933 h 1097785"/>
                <a:gd name="connsiteX97" fmla="*/ 287480 w 7225330"/>
                <a:gd name="connsiteY97" fmla="*/ 1014116 h 1097785"/>
                <a:gd name="connsiteX98" fmla="*/ 283922 w 7225330"/>
                <a:gd name="connsiteY98" fmla="*/ 1016962 h 1097785"/>
                <a:gd name="connsiteX99" fmla="*/ 281076 w 7225330"/>
                <a:gd name="connsiteY99" fmla="*/ 1016251 h 1097785"/>
                <a:gd name="connsiteX100" fmla="*/ 281787 w 7225330"/>
                <a:gd name="connsiteY100" fmla="*/ 1007712 h 1097785"/>
                <a:gd name="connsiteX101" fmla="*/ 283211 w 7225330"/>
                <a:gd name="connsiteY101" fmla="*/ 999173 h 1097785"/>
                <a:gd name="connsiteX102" fmla="*/ 333733 w 7225330"/>
                <a:gd name="connsiteY102" fmla="*/ 984229 h 1097785"/>
                <a:gd name="connsiteX103" fmla="*/ 332310 w 7225330"/>
                <a:gd name="connsiteY103" fmla="*/ 990634 h 1097785"/>
                <a:gd name="connsiteX104" fmla="*/ 336579 w 7225330"/>
                <a:gd name="connsiteY104" fmla="*/ 997038 h 1097785"/>
                <a:gd name="connsiteX105" fmla="*/ 337647 w 7225330"/>
                <a:gd name="connsiteY105" fmla="*/ 990634 h 1097785"/>
                <a:gd name="connsiteX106" fmla="*/ 333733 w 7225330"/>
                <a:gd name="connsiteY106" fmla="*/ 984229 h 1097785"/>
                <a:gd name="connsiteX107" fmla="*/ 347965 w 7225330"/>
                <a:gd name="connsiteY107" fmla="*/ 974979 h 1097785"/>
                <a:gd name="connsiteX108" fmla="*/ 345474 w 7225330"/>
                <a:gd name="connsiteY108" fmla="*/ 976046 h 1097785"/>
                <a:gd name="connsiteX109" fmla="*/ 342984 w 7225330"/>
                <a:gd name="connsiteY109" fmla="*/ 977114 h 1097785"/>
                <a:gd name="connsiteX110" fmla="*/ 345830 w 7225330"/>
                <a:gd name="connsiteY110" fmla="*/ 982095 h 1097785"/>
                <a:gd name="connsiteX111" fmla="*/ 350811 w 7225330"/>
                <a:gd name="connsiteY111" fmla="*/ 978537 h 1097785"/>
                <a:gd name="connsiteX112" fmla="*/ 347965 w 7225330"/>
                <a:gd name="connsiteY112" fmla="*/ 974979 h 1097785"/>
                <a:gd name="connsiteX113" fmla="*/ 372870 w 7225330"/>
                <a:gd name="connsiteY113" fmla="*/ 935842 h 1097785"/>
                <a:gd name="connsiteX114" fmla="*/ 372514 w 7225330"/>
                <a:gd name="connsiteY114" fmla="*/ 940467 h 1097785"/>
                <a:gd name="connsiteX115" fmla="*/ 377140 w 7225330"/>
                <a:gd name="connsiteY115" fmla="*/ 938688 h 1097785"/>
                <a:gd name="connsiteX116" fmla="*/ 374649 w 7225330"/>
                <a:gd name="connsiteY116" fmla="*/ 937265 h 1097785"/>
                <a:gd name="connsiteX117" fmla="*/ 372870 w 7225330"/>
                <a:gd name="connsiteY117" fmla="*/ 935842 h 1097785"/>
                <a:gd name="connsiteX118" fmla="*/ 192128 w 7225330"/>
                <a:gd name="connsiteY118" fmla="*/ 924456 h 1097785"/>
                <a:gd name="connsiteX119" fmla="*/ 195686 w 7225330"/>
                <a:gd name="connsiteY119" fmla="*/ 933707 h 1097785"/>
                <a:gd name="connsiteX120" fmla="*/ 193195 w 7225330"/>
                <a:gd name="connsiteY120" fmla="*/ 937976 h 1097785"/>
                <a:gd name="connsiteX121" fmla="*/ 192128 w 7225330"/>
                <a:gd name="connsiteY121" fmla="*/ 945804 h 1097785"/>
                <a:gd name="connsiteX122" fmla="*/ 323771 w 7225330"/>
                <a:gd name="connsiteY122" fmla="*/ 920187 h 1097785"/>
                <a:gd name="connsiteX123" fmla="*/ 321636 w 7225330"/>
                <a:gd name="connsiteY123" fmla="*/ 925880 h 1097785"/>
                <a:gd name="connsiteX124" fmla="*/ 316655 w 7225330"/>
                <a:gd name="connsiteY124" fmla="*/ 929437 h 1097785"/>
                <a:gd name="connsiteX125" fmla="*/ 319501 w 7225330"/>
                <a:gd name="connsiteY125" fmla="*/ 929082 h 1097785"/>
                <a:gd name="connsiteX126" fmla="*/ 323059 w 7225330"/>
                <a:gd name="connsiteY126" fmla="*/ 930149 h 1097785"/>
                <a:gd name="connsiteX127" fmla="*/ 323771 w 7225330"/>
                <a:gd name="connsiteY127" fmla="*/ 920187 h 1097785"/>
                <a:gd name="connsiteX128" fmla="*/ 270402 w 7225330"/>
                <a:gd name="connsiteY128" fmla="*/ 920187 h 1097785"/>
                <a:gd name="connsiteX129" fmla="*/ 273604 w 7225330"/>
                <a:gd name="connsiteY129" fmla="*/ 925168 h 1097785"/>
                <a:gd name="connsiteX130" fmla="*/ 271825 w 7225330"/>
                <a:gd name="connsiteY130" fmla="*/ 930149 h 1097785"/>
                <a:gd name="connsiteX131" fmla="*/ 269690 w 7225330"/>
                <a:gd name="connsiteY131" fmla="*/ 925168 h 1097785"/>
                <a:gd name="connsiteX132" fmla="*/ 270402 w 7225330"/>
                <a:gd name="connsiteY132" fmla="*/ 920187 h 1097785"/>
                <a:gd name="connsiteX133" fmla="*/ 313097 w 7225330"/>
                <a:gd name="connsiteY133" fmla="*/ 897416 h 1097785"/>
                <a:gd name="connsiteX134" fmla="*/ 314876 w 7225330"/>
                <a:gd name="connsiteY134" fmla="*/ 903465 h 1097785"/>
                <a:gd name="connsiteX135" fmla="*/ 310962 w 7225330"/>
                <a:gd name="connsiteY135" fmla="*/ 908802 h 1097785"/>
                <a:gd name="connsiteX136" fmla="*/ 310607 w 7225330"/>
                <a:gd name="connsiteY136" fmla="*/ 902753 h 1097785"/>
                <a:gd name="connsiteX137" fmla="*/ 313097 w 7225330"/>
                <a:gd name="connsiteY137" fmla="*/ 897416 h 1097785"/>
                <a:gd name="connsiteX138" fmla="*/ 316655 w 7225330"/>
                <a:gd name="connsiteY138" fmla="*/ 883184 h 1097785"/>
                <a:gd name="connsiteX139" fmla="*/ 314520 w 7225330"/>
                <a:gd name="connsiteY139" fmla="*/ 892435 h 1097785"/>
                <a:gd name="connsiteX140" fmla="*/ 312741 w 7225330"/>
                <a:gd name="connsiteY140" fmla="*/ 887810 h 1097785"/>
                <a:gd name="connsiteX141" fmla="*/ 316655 w 7225330"/>
                <a:gd name="connsiteY141" fmla="*/ 883184 h 1097785"/>
                <a:gd name="connsiteX142" fmla="*/ 382121 w 7225330"/>
                <a:gd name="connsiteY142" fmla="*/ 878915 h 1097785"/>
                <a:gd name="connsiteX143" fmla="*/ 381409 w 7225330"/>
                <a:gd name="connsiteY143" fmla="*/ 879271 h 1097785"/>
                <a:gd name="connsiteX144" fmla="*/ 381053 w 7225330"/>
                <a:gd name="connsiteY144" fmla="*/ 881761 h 1097785"/>
                <a:gd name="connsiteX145" fmla="*/ 380342 w 7225330"/>
                <a:gd name="connsiteY145" fmla="*/ 883896 h 1097785"/>
                <a:gd name="connsiteX146" fmla="*/ 377851 w 7225330"/>
                <a:gd name="connsiteY146" fmla="*/ 881761 h 1097785"/>
                <a:gd name="connsiteX147" fmla="*/ 375361 w 7225330"/>
                <a:gd name="connsiteY147" fmla="*/ 886387 h 1097785"/>
                <a:gd name="connsiteX148" fmla="*/ 379274 w 7225330"/>
                <a:gd name="connsiteY148" fmla="*/ 890300 h 1097785"/>
                <a:gd name="connsiteX149" fmla="*/ 382477 w 7225330"/>
                <a:gd name="connsiteY149" fmla="*/ 888521 h 1097785"/>
                <a:gd name="connsiteX150" fmla="*/ 387813 w 7225330"/>
                <a:gd name="connsiteY150" fmla="*/ 888877 h 1097785"/>
                <a:gd name="connsiteX151" fmla="*/ 387813 w 7225330"/>
                <a:gd name="connsiteY151" fmla="*/ 886031 h 1097785"/>
                <a:gd name="connsiteX152" fmla="*/ 384967 w 7225330"/>
                <a:gd name="connsiteY152" fmla="*/ 882473 h 1097785"/>
                <a:gd name="connsiteX153" fmla="*/ 382121 w 7225330"/>
                <a:gd name="connsiteY153" fmla="*/ 878915 h 1097785"/>
                <a:gd name="connsiteX154" fmla="*/ 360062 w 7225330"/>
                <a:gd name="connsiteY154" fmla="*/ 874645 h 1097785"/>
                <a:gd name="connsiteX155" fmla="*/ 357215 w 7225330"/>
                <a:gd name="connsiteY155" fmla="*/ 875001 h 1097785"/>
                <a:gd name="connsiteX156" fmla="*/ 354725 w 7225330"/>
                <a:gd name="connsiteY156" fmla="*/ 878915 h 1097785"/>
                <a:gd name="connsiteX157" fmla="*/ 352234 w 7225330"/>
                <a:gd name="connsiteY157" fmla="*/ 882117 h 1097785"/>
                <a:gd name="connsiteX158" fmla="*/ 350099 w 7225330"/>
                <a:gd name="connsiteY158" fmla="*/ 881050 h 1097785"/>
                <a:gd name="connsiteX159" fmla="*/ 349032 w 7225330"/>
                <a:gd name="connsiteY159" fmla="*/ 887454 h 1097785"/>
                <a:gd name="connsiteX160" fmla="*/ 345830 w 7225330"/>
                <a:gd name="connsiteY160" fmla="*/ 893147 h 1097785"/>
                <a:gd name="connsiteX161" fmla="*/ 345830 w 7225330"/>
                <a:gd name="connsiteY161" fmla="*/ 893502 h 1097785"/>
                <a:gd name="connsiteX162" fmla="*/ 348321 w 7225330"/>
                <a:gd name="connsiteY162" fmla="*/ 891724 h 1097785"/>
                <a:gd name="connsiteX163" fmla="*/ 351523 w 7225330"/>
                <a:gd name="connsiteY163" fmla="*/ 891724 h 1097785"/>
                <a:gd name="connsiteX164" fmla="*/ 352946 w 7225330"/>
                <a:gd name="connsiteY164" fmla="*/ 896705 h 1097785"/>
                <a:gd name="connsiteX165" fmla="*/ 354013 w 7225330"/>
                <a:gd name="connsiteY165" fmla="*/ 890656 h 1097785"/>
                <a:gd name="connsiteX166" fmla="*/ 353657 w 7225330"/>
                <a:gd name="connsiteY166" fmla="*/ 884608 h 1097785"/>
                <a:gd name="connsiteX167" fmla="*/ 354725 w 7225330"/>
                <a:gd name="connsiteY167" fmla="*/ 879271 h 1097785"/>
                <a:gd name="connsiteX168" fmla="*/ 360062 w 7225330"/>
                <a:gd name="connsiteY168" fmla="*/ 874645 h 1097785"/>
                <a:gd name="connsiteX169" fmla="*/ 234111 w 7225330"/>
                <a:gd name="connsiteY169" fmla="*/ 861125 h 1097785"/>
                <a:gd name="connsiteX170" fmla="*/ 238381 w 7225330"/>
                <a:gd name="connsiteY170" fmla="*/ 870020 h 1097785"/>
                <a:gd name="connsiteX171" fmla="*/ 238381 w 7225330"/>
                <a:gd name="connsiteY171" fmla="*/ 877492 h 1097785"/>
                <a:gd name="connsiteX172" fmla="*/ 235534 w 7225330"/>
                <a:gd name="connsiteY172" fmla="*/ 877492 h 1097785"/>
                <a:gd name="connsiteX173" fmla="*/ 234467 w 7225330"/>
                <a:gd name="connsiteY173" fmla="*/ 868953 h 1097785"/>
                <a:gd name="connsiteX174" fmla="*/ 234111 w 7225330"/>
                <a:gd name="connsiteY174" fmla="*/ 861125 h 1097785"/>
                <a:gd name="connsiteX175" fmla="*/ 213475 w 7225330"/>
                <a:gd name="connsiteY175" fmla="*/ 858279 h 1097785"/>
                <a:gd name="connsiteX176" fmla="*/ 217033 w 7225330"/>
                <a:gd name="connsiteY176" fmla="*/ 866462 h 1097785"/>
                <a:gd name="connsiteX177" fmla="*/ 215610 w 7225330"/>
                <a:gd name="connsiteY177" fmla="*/ 867174 h 1097785"/>
                <a:gd name="connsiteX178" fmla="*/ 213119 w 7225330"/>
                <a:gd name="connsiteY178" fmla="*/ 863260 h 1097785"/>
                <a:gd name="connsiteX179" fmla="*/ 213475 w 7225330"/>
                <a:gd name="connsiteY179" fmla="*/ 858279 h 1097785"/>
                <a:gd name="connsiteX180" fmla="*/ 256882 w 7225330"/>
                <a:gd name="connsiteY180" fmla="*/ 857567 h 1097785"/>
                <a:gd name="connsiteX181" fmla="*/ 256882 w 7225330"/>
                <a:gd name="connsiteY181" fmla="*/ 862904 h 1097785"/>
                <a:gd name="connsiteX182" fmla="*/ 260440 w 7225330"/>
                <a:gd name="connsiteY182" fmla="*/ 868241 h 1097785"/>
                <a:gd name="connsiteX183" fmla="*/ 258661 w 7225330"/>
                <a:gd name="connsiteY183" fmla="*/ 878203 h 1097785"/>
                <a:gd name="connsiteX184" fmla="*/ 260440 w 7225330"/>
                <a:gd name="connsiteY184" fmla="*/ 889589 h 1097785"/>
                <a:gd name="connsiteX185" fmla="*/ 258305 w 7225330"/>
                <a:gd name="connsiteY185" fmla="*/ 887454 h 1097785"/>
                <a:gd name="connsiteX186" fmla="*/ 256882 w 7225330"/>
                <a:gd name="connsiteY186" fmla="*/ 883184 h 1097785"/>
                <a:gd name="connsiteX187" fmla="*/ 255459 w 7225330"/>
                <a:gd name="connsiteY187" fmla="*/ 879627 h 1097785"/>
                <a:gd name="connsiteX188" fmla="*/ 252612 w 7225330"/>
                <a:gd name="connsiteY188" fmla="*/ 878915 h 1097785"/>
                <a:gd name="connsiteX189" fmla="*/ 256882 w 7225330"/>
                <a:gd name="connsiteY189" fmla="*/ 887810 h 1097785"/>
                <a:gd name="connsiteX190" fmla="*/ 256170 w 7225330"/>
                <a:gd name="connsiteY190" fmla="*/ 896705 h 1097785"/>
                <a:gd name="connsiteX191" fmla="*/ 251189 w 7225330"/>
                <a:gd name="connsiteY191" fmla="*/ 875713 h 1097785"/>
                <a:gd name="connsiteX192" fmla="*/ 256882 w 7225330"/>
                <a:gd name="connsiteY192" fmla="*/ 857567 h 1097785"/>
                <a:gd name="connsiteX193" fmla="*/ 405603 w 7225330"/>
                <a:gd name="connsiteY193" fmla="*/ 855433 h 1097785"/>
                <a:gd name="connsiteX194" fmla="*/ 403468 w 7225330"/>
                <a:gd name="connsiteY194" fmla="*/ 856144 h 1097785"/>
                <a:gd name="connsiteX195" fmla="*/ 401334 w 7225330"/>
                <a:gd name="connsiteY195" fmla="*/ 856856 h 1097785"/>
                <a:gd name="connsiteX196" fmla="*/ 407026 w 7225330"/>
                <a:gd name="connsiteY196" fmla="*/ 860414 h 1097785"/>
                <a:gd name="connsiteX197" fmla="*/ 405603 w 7225330"/>
                <a:gd name="connsiteY197" fmla="*/ 855433 h 1097785"/>
                <a:gd name="connsiteX198" fmla="*/ 310962 w 7225330"/>
                <a:gd name="connsiteY198" fmla="*/ 849028 h 1097785"/>
                <a:gd name="connsiteX199" fmla="*/ 319501 w 7225330"/>
                <a:gd name="connsiteY199" fmla="*/ 849740 h 1097785"/>
                <a:gd name="connsiteX200" fmla="*/ 320569 w 7225330"/>
                <a:gd name="connsiteY200" fmla="*/ 855077 h 1097785"/>
                <a:gd name="connsiteX201" fmla="*/ 320925 w 7225330"/>
                <a:gd name="connsiteY201" fmla="*/ 861837 h 1097785"/>
                <a:gd name="connsiteX202" fmla="*/ 318078 w 7225330"/>
                <a:gd name="connsiteY202" fmla="*/ 861837 h 1097785"/>
                <a:gd name="connsiteX203" fmla="*/ 315232 w 7225330"/>
                <a:gd name="connsiteY203" fmla="*/ 862549 h 1097785"/>
                <a:gd name="connsiteX204" fmla="*/ 315588 w 7225330"/>
                <a:gd name="connsiteY204" fmla="*/ 865751 h 1097785"/>
                <a:gd name="connsiteX205" fmla="*/ 318790 w 7225330"/>
                <a:gd name="connsiteY205" fmla="*/ 866818 h 1097785"/>
                <a:gd name="connsiteX206" fmla="*/ 315588 w 7225330"/>
                <a:gd name="connsiteY206" fmla="*/ 873222 h 1097785"/>
                <a:gd name="connsiteX207" fmla="*/ 312385 w 7225330"/>
                <a:gd name="connsiteY207" fmla="*/ 878203 h 1097785"/>
                <a:gd name="connsiteX208" fmla="*/ 310962 w 7225330"/>
                <a:gd name="connsiteY208" fmla="*/ 869309 h 1097785"/>
                <a:gd name="connsiteX209" fmla="*/ 308116 w 7225330"/>
                <a:gd name="connsiteY209" fmla="*/ 858991 h 1097785"/>
                <a:gd name="connsiteX210" fmla="*/ 310962 w 7225330"/>
                <a:gd name="connsiteY210" fmla="*/ 849028 h 1097785"/>
                <a:gd name="connsiteX211" fmla="*/ 192128 w 7225330"/>
                <a:gd name="connsiteY211" fmla="*/ 841201 h 1097785"/>
                <a:gd name="connsiteX212" fmla="*/ 201378 w 7225330"/>
                <a:gd name="connsiteY212" fmla="*/ 854365 h 1097785"/>
                <a:gd name="connsiteX213" fmla="*/ 207783 w 7225330"/>
                <a:gd name="connsiteY213" fmla="*/ 857567 h 1097785"/>
                <a:gd name="connsiteX214" fmla="*/ 209917 w 7225330"/>
                <a:gd name="connsiteY214" fmla="*/ 866462 h 1097785"/>
                <a:gd name="connsiteX215" fmla="*/ 204936 w 7225330"/>
                <a:gd name="connsiteY215" fmla="*/ 871799 h 1097785"/>
                <a:gd name="connsiteX216" fmla="*/ 202090 w 7225330"/>
                <a:gd name="connsiteY216" fmla="*/ 866106 h 1097785"/>
                <a:gd name="connsiteX217" fmla="*/ 202801 w 7225330"/>
                <a:gd name="connsiteY217" fmla="*/ 861837 h 1097785"/>
                <a:gd name="connsiteX218" fmla="*/ 196753 w 7225330"/>
                <a:gd name="connsiteY218" fmla="*/ 857212 h 1097785"/>
                <a:gd name="connsiteX219" fmla="*/ 192128 w 7225330"/>
                <a:gd name="connsiteY219" fmla="*/ 849740 h 1097785"/>
                <a:gd name="connsiteX220" fmla="*/ 281343 w 7225330"/>
                <a:gd name="connsiteY220" fmla="*/ 839867 h 1097785"/>
                <a:gd name="connsiteX221" fmla="*/ 283922 w 7225330"/>
                <a:gd name="connsiteY221" fmla="*/ 840489 h 1097785"/>
                <a:gd name="connsiteX222" fmla="*/ 283566 w 7225330"/>
                <a:gd name="connsiteY222" fmla="*/ 842624 h 1097785"/>
                <a:gd name="connsiteX223" fmla="*/ 285345 w 7225330"/>
                <a:gd name="connsiteY223" fmla="*/ 846182 h 1097785"/>
                <a:gd name="connsiteX224" fmla="*/ 283922 w 7225330"/>
                <a:gd name="connsiteY224" fmla="*/ 847961 h 1097785"/>
                <a:gd name="connsiteX225" fmla="*/ 282499 w 7225330"/>
                <a:gd name="connsiteY225" fmla="*/ 849740 h 1097785"/>
                <a:gd name="connsiteX226" fmla="*/ 280720 w 7225330"/>
                <a:gd name="connsiteY226" fmla="*/ 848317 h 1097785"/>
                <a:gd name="connsiteX227" fmla="*/ 278229 w 7225330"/>
                <a:gd name="connsiteY227" fmla="*/ 846894 h 1097785"/>
                <a:gd name="connsiteX228" fmla="*/ 280720 w 7225330"/>
                <a:gd name="connsiteY228" fmla="*/ 842268 h 1097785"/>
                <a:gd name="connsiteX229" fmla="*/ 281343 w 7225330"/>
                <a:gd name="connsiteY229" fmla="*/ 839867 h 1097785"/>
                <a:gd name="connsiteX230" fmla="*/ 321280 w 7225330"/>
                <a:gd name="connsiteY230" fmla="*/ 835864 h 1097785"/>
                <a:gd name="connsiteX231" fmla="*/ 322348 w 7225330"/>
                <a:gd name="connsiteY231" fmla="*/ 837643 h 1097785"/>
                <a:gd name="connsiteX232" fmla="*/ 321992 w 7225330"/>
                <a:gd name="connsiteY232" fmla="*/ 844403 h 1097785"/>
                <a:gd name="connsiteX233" fmla="*/ 321636 w 7225330"/>
                <a:gd name="connsiteY233" fmla="*/ 851163 h 1097785"/>
                <a:gd name="connsiteX234" fmla="*/ 319501 w 7225330"/>
                <a:gd name="connsiteY234" fmla="*/ 844403 h 1097785"/>
                <a:gd name="connsiteX235" fmla="*/ 318078 w 7225330"/>
                <a:gd name="connsiteY235" fmla="*/ 837643 h 1097785"/>
                <a:gd name="connsiteX236" fmla="*/ 319146 w 7225330"/>
                <a:gd name="connsiteY236" fmla="*/ 838710 h 1097785"/>
                <a:gd name="connsiteX237" fmla="*/ 320213 w 7225330"/>
                <a:gd name="connsiteY237" fmla="*/ 837287 h 1097785"/>
                <a:gd name="connsiteX238" fmla="*/ 321280 w 7225330"/>
                <a:gd name="connsiteY238" fmla="*/ 835864 h 1097785"/>
                <a:gd name="connsiteX239" fmla="*/ 254747 w 7225330"/>
                <a:gd name="connsiteY239" fmla="*/ 822700 h 1097785"/>
                <a:gd name="connsiteX240" fmla="*/ 254747 w 7225330"/>
                <a:gd name="connsiteY240" fmla="*/ 830527 h 1097785"/>
                <a:gd name="connsiteX241" fmla="*/ 251545 w 7225330"/>
                <a:gd name="connsiteY241" fmla="*/ 828392 h 1097785"/>
                <a:gd name="connsiteX242" fmla="*/ 249766 w 7225330"/>
                <a:gd name="connsiteY242" fmla="*/ 824835 h 1097785"/>
                <a:gd name="connsiteX243" fmla="*/ 252257 w 7225330"/>
                <a:gd name="connsiteY243" fmla="*/ 823767 h 1097785"/>
                <a:gd name="connsiteX244" fmla="*/ 254747 w 7225330"/>
                <a:gd name="connsiteY244" fmla="*/ 822700 h 1097785"/>
                <a:gd name="connsiteX245" fmla="*/ 291038 w 7225330"/>
                <a:gd name="connsiteY245" fmla="*/ 818430 h 1097785"/>
                <a:gd name="connsiteX246" fmla="*/ 294596 w 7225330"/>
                <a:gd name="connsiteY246" fmla="*/ 820565 h 1097785"/>
                <a:gd name="connsiteX247" fmla="*/ 291038 w 7225330"/>
                <a:gd name="connsiteY247" fmla="*/ 824479 h 1097785"/>
                <a:gd name="connsiteX248" fmla="*/ 287480 w 7225330"/>
                <a:gd name="connsiteY248" fmla="*/ 821277 h 1097785"/>
                <a:gd name="connsiteX249" fmla="*/ 291038 w 7225330"/>
                <a:gd name="connsiteY249" fmla="*/ 818430 h 1097785"/>
                <a:gd name="connsiteX250" fmla="*/ 332310 w 7225330"/>
                <a:gd name="connsiteY250" fmla="*/ 812738 h 1097785"/>
                <a:gd name="connsiteX251" fmla="*/ 332666 w 7225330"/>
                <a:gd name="connsiteY251" fmla="*/ 818786 h 1097785"/>
                <a:gd name="connsiteX252" fmla="*/ 334445 w 7225330"/>
                <a:gd name="connsiteY252" fmla="*/ 825546 h 1097785"/>
                <a:gd name="connsiteX253" fmla="*/ 330531 w 7225330"/>
                <a:gd name="connsiteY253" fmla="*/ 823411 h 1097785"/>
                <a:gd name="connsiteX254" fmla="*/ 328752 w 7225330"/>
                <a:gd name="connsiteY254" fmla="*/ 817007 h 1097785"/>
                <a:gd name="connsiteX255" fmla="*/ 330887 w 7225330"/>
                <a:gd name="connsiteY255" fmla="*/ 815228 h 1097785"/>
                <a:gd name="connsiteX256" fmla="*/ 332310 w 7225330"/>
                <a:gd name="connsiteY256" fmla="*/ 812738 h 1097785"/>
                <a:gd name="connsiteX257" fmla="*/ 430153 w 7225330"/>
                <a:gd name="connsiteY257" fmla="*/ 811314 h 1097785"/>
                <a:gd name="connsiteX258" fmla="*/ 424816 w 7225330"/>
                <a:gd name="connsiteY258" fmla="*/ 814161 h 1097785"/>
                <a:gd name="connsiteX259" fmla="*/ 427662 w 7225330"/>
                <a:gd name="connsiteY259" fmla="*/ 816651 h 1097785"/>
                <a:gd name="connsiteX260" fmla="*/ 431932 w 7225330"/>
                <a:gd name="connsiteY260" fmla="*/ 816296 h 1097785"/>
                <a:gd name="connsiteX261" fmla="*/ 430153 w 7225330"/>
                <a:gd name="connsiteY261" fmla="*/ 811314 h 1097785"/>
                <a:gd name="connsiteX262" fmla="*/ 323771 w 7225330"/>
                <a:gd name="connsiteY262" fmla="*/ 811314 h 1097785"/>
                <a:gd name="connsiteX263" fmla="*/ 328396 w 7225330"/>
                <a:gd name="connsiteY263" fmla="*/ 824123 h 1097785"/>
                <a:gd name="connsiteX264" fmla="*/ 325194 w 7225330"/>
                <a:gd name="connsiteY264" fmla="*/ 836220 h 1097785"/>
                <a:gd name="connsiteX265" fmla="*/ 320213 w 7225330"/>
                <a:gd name="connsiteY265" fmla="*/ 830527 h 1097785"/>
                <a:gd name="connsiteX266" fmla="*/ 318790 w 7225330"/>
                <a:gd name="connsiteY266" fmla="*/ 834441 h 1097785"/>
                <a:gd name="connsiteX267" fmla="*/ 315943 w 7225330"/>
                <a:gd name="connsiteY267" fmla="*/ 834797 h 1097785"/>
                <a:gd name="connsiteX268" fmla="*/ 316299 w 7225330"/>
                <a:gd name="connsiteY268" fmla="*/ 831239 h 1097785"/>
                <a:gd name="connsiteX269" fmla="*/ 315943 w 7225330"/>
                <a:gd name="connsiteY269" fmla="*/ 827681 h 1097785"/>
                <a:gd name="connsiteX270" fmla="*/ 320569 w 7225330"/>
                <a:gd name="connsiteY270" fmla="*/ 827325 h 1097785"/>
                <a:gd name="connsiteX271" fmla="*/ 325194 w 7225330"/>
                <a:gd name="connsiteY271" fmla="*/ 827681 h 1097785"/>
                <a:gd name="connsiteX272" fmla="*/ 324482 w 7225330"/>
                <a:gd name="connsiteY272" fmla="*/ 823056 h 1097785"/>
                <a:gd name="connsiteX273" fmla="*/ 325194 w 7225330"/>
                <a:gd name="connsiteY273" fmla="*/ 819853 h 1097785"/>
                <a:gd name="connsiteX274" fmla="*/ 321636 w 7225330"/>
                <a:gd name="connsiteY274" fmla="*/ 818430 h 1097785"/>
                <a:gd name="connsiteX275" fmla="*/ 318078 w 7225330"/>
                <a:gd name="connsiteY275" fmla="*/ 816296 h 1097785"/>
                <a:gd name="connsiteX276" fmla="*/ 320213 w 7225330"/>
                <a:gd name="connsiteY276" fmla="*/ 813805 h 1097785"/>
                <a:gd name="connsiteX277" fmla="*/ 323771 w 7225330"/>
                <a:gd name="connsiteY277" fmla="*/ 811314 h 1097785"/>
                <a:gd name="connsiteX278" fmla="*/ 413430 w 7225330"/>
                <a:gd name="connsiteY278" fmla="*/ 806333 h 1097785"/>
                <a:gd name="connsiteX279" fmla="*/ 409873 w 7225330"/>
                <a:gd name="connsiteY279" fmla="*/ 809180 h 1097785"/>
                <a:gd name="connsiteX280" fmla="*/ 419123 w 7225330"/>
                <a:gd name="connsiteY280" fmla="*/ 814872 h 1097785"/>
                <a:gd name="connsiteX281" fmla="*/ 417700 w 7225330"/>
                <a:gd name="connsiteY281" fmla="*/ 809535 h 1097785"/>
                <a:gd name="connsiteX282" fmla="*/ 413430 w 7225330"/>
                <a:gd name="connsiteY282" fmla="*/ 806333 h 1097785"/>
                <a:gd name="connsiteX283" fmla="*/ 192128 w 7225330"/>
                <a:gd name="connsiteY283" fmla="*/ 801352 h 1097785"/>
                <a:gd name="connsiteX284" fmla="*/ 200311 w 7225330"/>
                <a:gd name="connsiteY284" fmla="*/ 812382 h 1097785"/>
                <a:gd name="connsiteX285" fmla="*/ 207783 w 7225330"/>
                <a:gd name="connsiteY285" fmla="*/ 824835 h 1097785"/>
                <a:gd name="connsiteX286" fmla="*/ 203869 w 7225330"/>
                <a:gd name="connsiteY286" fmla="*/ 833729 h 1097785"/>
                <a:gd name="connsiteX287" fmla="*/ 210629 w 7225330"/>
                <a:gd name="connsiteY287" fmla="*/ 838355 h 1097785"/>
                <a:gd name="connsiteX288" fmla="*/ 210629 w 7225330"/>
                <a:gd name="connsiteY288" fmla="*/ 842268 h 1097785"/>
                <a:gd name="connsiteX289" fmla="*/ 213475 w 7225330"/>
                <a:gd name="connsiteY289" fmla="*/ 844759 h 1097785"/>
                <a:gd name="connsiteX290" fmla="*/ 215610 w 7225330"/>
                <a:gd name="connsiteY290" fmla="*/ 848317 h 1097785"/>
                <a:gd name="connsiteX291" fmla="*/ 214898 w 7225330"/>
                <a:gd name="connsiteY291" fmla="*/ 854721 h 1097785"/>
                <a:gd name="connsiteX292" fmla="*/ 208494 w 7225330"/>
                <a:gd name="connsiteY292" fmla="*/ 846894 h 1097785"/>
                <a:gd name="connsiteX293" fmla="*/ 204936 w 7225330"/>
                <a:gd name="connsiteY293" fmla="*/ 837643 h 1097785"/>
                <a:gd name="connsiteX294" fmla="*/ 202801 w 7225330"/>
                <a:gd name="connsiteY294" fmla="*/ 840489 h 1097785"/>
                <a:gd name="connsiteX295" fmla="*/ 200667 w 7225330"/>
                <a:gd name="connsiteY295" fmla="*/ 843336 h 1097785"/>
                <a:gd name="connsiteX296" fmla="*/ 195686 w 7225330"/>
                <a:gd name="connsiteY296" fmla="*/ 836220 h 1097785"/>
                <a:gd name="connsiteX297" fmla="*/ 192128 w 7225330"/>
                <a:gd name="connsiteY297" fmla="*/ 829816 h 1097785"/>
                <a:gd name="connsiteX298" fmla="*/ 412719 w 7225330"/>
                <a:gd name="connsiteY298" fmla="*/ 797083 h 1097785"/>
                <a:gd name="connsiteX299" fmla="*/ 409873 w 7225330"/>
                <a:gd name="connsiteY299" fmla="*/ 797439 h 1097785"/>
                <a:gd name="connsiteX300" fmla="*/ 408449 w 7225330"/>
                <a:gd name="connsiteY300" fmla="*/ 799929 h 1097785"/>
                <a:gd name="connsiteX301" fmla="*/ 406315 w 7225330"/>
                <a:gd name="connsiteY301" fmla="*/ 802775 h 1097785"/>
                <a:gd name="connsiteX302" fmla="*/ 402045 w 7225330"/>
                <a:gd name="connsiteY302" fmla="*/ 804199 h 1097785"/>
                <a:gd name="connsiteX303" fmla="*/ 388169 w 7225330"/>
                <a:gd name="connsiteY303" fmla="*/ 830171 h 1097785"/>
                <a:gd name="connsiteX304" fmla="*/ 370024 w 7225330"/>
                <a:gd name="connsiteY304" fmla="*/ 853298 h 1097785"/>
                <a:gd name="connsiteX305" fmla="*/ 367177 w 7225330"/>
                <a:gd name="connsiteY305" fmla="*/ 862549 h 1097785"/>
                <a:gd name="connsiteX306" fmla="*/ 361485 w 7225330"/>
                <a:gd name="connsiteY306" fmla="*/ 871088 h 1097785"/>
                <a:gd name="connsiteX307" fmla="*/ 387102 w 7225330"/>
                <a:gd name="connsiteY307" fmla="*/ 834085 h 1097785"/>
                <a:gd name="connsiteX308" fmla="*/ 412719 w 7225330"/>
                <a:gd name="connsiteY308" fmla="*/ 797083 h 1097785"/>
                <a:gd name="connsiteX309" fmla="*/ 315943 w 7225330"/>
                <a:gd name="connsiteY309" fmla="*/ 793525 h 1097785"/>
                <a:gd name="connsiteX310" fmla="*/ 316655 w 7225330"/>
                <a:gd name="connsiteY310" fmla="*/ 801352 h 1097785"/>
                <a:gd name="connsiteX311" fmla="*/ 319501 w 7225330"/>
                <a:gd name="connsiteY311" fmla="*/ 807045 h 1097785"/>
                <a:gd name="connsiteX312" fmla="*/ 315943 w 7225330"/>
                <a:gd name="connsiteY312" fmla="*/ 809180 h 1097785"/>
                <a:gd name="connsiteX313" fmla="*/ 313097 w 7225330"/>
                <a:gd name="connsiteY313" fmla="*/ 814161 h 1097785"/>
                <a:gd name="connsiteX314" fmla="*/ 312741 w 7225330"/>
                <a:gd name="connsiteY314" fmla="*/ 802420 h 1097785"/>
                <a:gd name="connsiteX315" fmla="*/ 315943 w 7225330"/>
                <a:gd name="connsiteY315" fmla="*/ 793525 h 1097785"/>
                <a:gd name="connsiteX316" fmla="*/ 382832 w 7225330"/>
                <a:gd name="connsiteY316" fmla="*/ 788544 h 1097785"/>
                <a:gd name="connsiteX317" fmla="*/ 376428 w 7225330"/>
                <a:gd name="connsiteY317" fmla="*/ 790679 h 1097785"/>
                <a:gd name="connsiteX318" fmla="*/ 377495 w 7225330"/>
                <a:gd name="connsiteY318" fmla="*/ 796371 h 1097785"/>
                <a:gd name="connsiteX319" fmla="*/ 377140 w 7225330"/>
                <a:gd name="connsiteY319" fmla="*/ 801352 h 1097785"/>
                <a:gd name="connsiteX320" fmla="*/ 379630 w 7225330"/>
                <a:gd name="connsiteY320" fmla="*/ 796015 h 1097785"/>
                <a:gd name="connsiteX321" fmla="*/ 382832 w 7225330"/>
                <a:gd name="connsiteY321" fmla="*/ 788544 h 1097785"/>
                <a:gd name="connsiteX322" fmla="*/ 411296 w 7225330"/>
                <a:gd name="connsiteY322" fmla="*/ 787832 h 1097785"/>
                <a:gd name="connsiteX323" fmla="*/ 409161 w 7225330"/>
                <a:gd name="connsiteY323" fmla="*/ 788188 h 1097785"/>
                <a:gd name="connsiteX324" fmla="*/ 407026 w 7225330"/>
                <a:gd name="connsiteY324" fmla="*/ 788544 h 1097785"/>
                <a:gd name="connsiteX325" fmla="*/ 409873 w 7225330"/>
                <a:gd name="connsiteY325" fmla="*/ 792813 h 1097785"/>
                <a:gd name="connsiteX326" fmla="*/ 413430 w 7225330"/>
                <a:gd name="connsiteY326" fmla="*/ 794236 h 1097785"/>
                <a:gd name="connsiteX327" fmla="*/ 413786 w 7225330"/>
                <a:gd name="connsiteY327" fmla="*/ 791746 h 1097785"/>
                <a:gd name="connsiteX328" fmla="*/ 411296 w 7225330"/>
                <a:gd name="connsiteY328" fmla="*/ 787832 h 1097785"/>
                <a:gd name="connsiteX329" fmla="*/ 280364 w 7225330"/>
                <a:gd name="connsiteY329" fmla="*/ 780716 h 1097785"/>
                <a:gd name="connsiteX330" fmla="*/ 279653 w 7225330"/>
                <a:gd name="connsiteY330" fmla="*/ 784630 h 1097785"/>
                <a:gd name="connsiteX331" fmla="*/ 276095 w 7225330"/>
                <a:gd name="connsiteY331" fmla="*/ 786053 h 1097785"/>
                <a:gd name="connsiteX332" fmla="*/ 271469 w 7225330"/>
                <a:gd name="connsiteY332" fmla="*/ 786765 h 1097785"/>
                <a:gd name="connsiteX333" fmla="*/ 268267 w 7225330"/>
                <a:gd name="connsiteY333" fmla="*/ 789255 h 1097785"/>
                <a:gd name="connsiteX334" fmla="*/ 275383 w 7225330"/>
                <a:gd name="connsiteY334" fmla="*/ 797083 h 1097785"/>
                <a:gd name="connsiteX335" fmla="*/ 278941 w 7225330"/>
                <a:gd name="connsiteY335" fmla="*/ 793525 h 1097785"/>
                <a:gd name="connsiteX336" fmla="*/ 280364 w 7225330"/>
                <a:gd name="connsiteY336" fmla="*/ 789611 h 1097785"/>
                <a:gd name="connsiteX337" fmla="*/ 282499 w 7225330"/>
                <a:gd name="connsiteY337" fmla="*/ 786409 h 1097785"/>
                <a:gd name="connsiteX338" fmla="*/ 287480 w 7225330"/>
                <a:gd name="connsiteY338" fmla="*/ 784274 h 1097785"/>
                <a:gd name="connsiteX339" fmla="*/ 280364 w 7225330"/>
                <a:gd name="connsiteY339" fmla="*/ 780716 h 1097785"/>
                <a:gd name="connsiteX340" fmla="*/ 352590 w 7225330"/>
                <a:gd name="connsiteY340" fmla="*/ 775735 h 1097785"/>
                <a:gd name="connsiteX341" fmla="*/ 348676 w 7225330"/>
                <a:gd name="connsiteY341" fmla="*/ 777158 h 1097785"/>
                <a:gd name="connsiteX342" fmla="*/ 350455 w 7225330"/>
                <a:gd name="connsiteY342" fmla="*/ 779293 h 1097785"/>
                <a:gd name="connsiteX343" fmla="*/ 352234 w 7225330"/>
                <a:gd name="connsiteY343" fmla="*/ 782139 h 1097785"/>
                <a:gd name="connsiteX344" fmla="*/ 354369 w 7225330"/>
                <a:gd name="connsiteY344" fmla="*/ 777158 h 1097785"/>
                <a:gd name="connsiteX345" fmla="*/ 352590 w 7225330"/>
                <a:gd name="connsiteY345" fmla="*/ 775735 h 1097785"/>
                <a:gd name="connsiteX346" fmla="*/ 422681 w 7225330"/>
                <a:gd name="connsiteY346" fmla="*/ 774312 h 1097785"/>
                <a:gd name="connsiteX347" fmla="*/ 421258 w 7225330"/>
                <a:gd name="connsiteY347" fmla="*/ 781428 h 1097785"/>
                <a:gd name="connsiteX348" fmla="*/ 417700 w 7225330"/>
                <a:gd name="connsiteY348" fmla="*/ 788544 h 1097785"/>
                <a:gd name="connsiteX349" fmla="*/ 422325 w 7225330"/>
                <a:gd name="connsiteY349" fmla="*/ 784630 h 1097785"/>
                <a:gd name="connsiteX350" fmla="*/ 428374 w 7225330"/>
                <a:gd name="connsiteY350" fmla="*/ 778582 h 1097785"/>
                <a:gd name="connsiteX351" fmla="*/ 425883 w 7225330"/>
                <a:gd name="connsiteY351" fmla="*/ 776091 h 1097785"/>
                <a:gd name="connsiteX352" fmla="*/ 422681 w 7225330"/>
                <a:gd name="connsiteY352" fmla="*/ 774312 h 1097785"/>
                <a:gd name="connsiteX353" fmla="*/ 204225 w 7225330"/>
                <a:gd name="connsiteY353" fmla="*/ 772177 h 1097785"/>
                <a:gd name="connsiteX354" fmla="*/ 201734 w 7225330"/>
                <a:gd name="connsiteY354" fmla="*/ 776447 h 1097785"/>
                <a:gd name="connsiteX355" fmla="*/ 204225 w 7225330"/>
                <a:gd name="connsiteY355" fmla="*/ 782139 h 1097785"/>
                <a:gd name="connsiteX356" fmla="*/ 206004 w 7225330"/>
                <a:gd name="connsiteY356" fmla="*/ 777870 h 1097785"/>
                <a:gd name="connsiteX357" fmla="*/ 204225 w 7225330"/>
                <a:gd name="connsiteY357" fmla="*/ 772177 h 1097785"/>
                <a:gd name="connsiteX358" fmla="*/ 392617 w 7225330"/>
                <a:gd name="connsiteY358" fmla="*/ 771999 h 1097785"/>
                <a:gd name="connsiteX359" fmla="*/ 383544 w 7225330"/>
                <a:gd name="connsiteY359" fmla="*/ 773600 h 1097785"/>
                <a:gd name="connsiteX360" fmla="*/ 384967 w 7225330"/>
                <a:gd name="connsiteY360" fmla="*/ 780005 h 1097785"/>
                <a:gd name="connsiteX361" fmla="*/ 386390 w 7225330"/>
                <a:gd name="connsiteY361" fmla="*/ 784986 h 1097785"/>
                <a:gd name="connsiteX362" fmla="*/ 398487 w 7225330"/>
                <a:gd name="connsiteY362" fmla="*/ 777158 h 1097785"/>
                <a:gd name="connsiteX363" fmla="*/ 392617 w 7225330"/>
                <a:gd name="connsiteY363" fmla="*/ 771999 h 1097785"/>
                <a:gd name="connsiteX364" fmla="*/ 328040 w 7225330"/>
                <a:gd name="connsiteY364" fmla="*/ 767908 h 1097785"/>
                <a:gd name="connsiteX365" fmla="*/ 328040 w 7225330"/>
                <a:gd name="connsiteY365" fmla="*/ 772889 h 1097785"/>
                <a:gd name="connsiteX366" fmla="*/ 330175 w 7225330"/>
                <a:gd name="connsiteY366" fmla="*/ 779293 h 1097785"/>
                <a:gd name="connsiteX367" fmla="*/ 331598 w 7225330"/>
                <a:gd name="connsiteY367" fmla="*/ 773600 h 1097785"/>
                <a:gd name="connsiteX368" fmla="*/ 328040 w 7225330"/>
                <a:gd name="connsiteY368" fmla="*/ 767908 h 1097785"/>
                <a:gd name="connsiteX369" fmla="*/ 354369 w 7225330"/>
                <a:gd name="connsiteY369" fmla="*/ 758657 h 1097785"/>
                <a:gd name="connsiteX370" fmla="*/ 354013 w 7225330"/>
                <a:gd name="connsiteY370" fmla="*/ 762571 h 1097785"/>
                <a:gd name="connsiteX371" fmla="*/ 351878 w 7225330"/>
                <a:gd name="connsiteY371" fmla="*/ 765773 h 1097785"/>
                <a:gd name="connsiteX372" fmla="*/ 350811 w 7225330"/>
                <a:gd name="connsiteY372" fmla="*/ 768975 h 1097785"/>
                <a:gd name="connsiteX373" fmla="*/ 352946 w 7225330"/>
                <a:gd name="connsiteY373" fmla="*/ 772177 h 1097785"/>
                <a:gd name="connsiteX374" fmla="*/ 354369 w 7225330"/>
                <a:gd name="connsiteY374" fmla="*/ 767908 h 1097785"/>
                <a:gd name="connsiteX375" fmla="*/ 356504 w 7225330"/>
                <a:gd name="connsiteY375" fmla="*/ 764350 h 1097785"/>
                <a:gd name="connsiteX376" fmla="*/ 355081 w 7225330"/>
                <a:gd name="connsiteY376" fmla="*/ 761504 h 1097785"/>
                <a:gd name="connsiteX377" fmla="*/ 354369 w 7225330"/>
                <a:gd name="connsiteY377" fmla="*/ 758657 h 1097785"/>
                <a:gd name="connsiteX378" fmla="*/ 282499 w 7225330"/>
                <a:gd name="connsiteY378" fmla="*/ 757234 h 1097785"/>
                <a:gd name="connsiteX379" fmla="*/ 287480 w 7225330"/>
                <a:gd name="connsiteY379" fmla="*/ 757590 h 1097785"/>
                <a:gd name="connsiteX380" fmla="*/ 290326 w 7225330"/>
                <a:gd name="connsiteY380" fmla="*/ 761504 h 1097785"/>
                <a:gd name="connsiteX381" fmla="*/ 289971 w 7225330"/>
                <a:gd name="connsiteY381" fmla="*/ 764706 h 1097785"/>
                <a:gd name="connsiteX382" fmla="*/ 286057 w 7225330"/>
                <a:gd name="connsiteY382" fmla="*/ 763638 h 1097785"/>
                <a:gd name="connsiteX383" fmla="*/ 286413 w 7225330"/>
                <a:gd name="connsiteY383" fmla="*/ 760792 h 1097785"/>
                <a:gd name="connsiteX384" fmla="*/ 282499 w 7225330"/>
                <a:gd name="connsiteY384" fmla="*/ 757234 h 1097785"/>
                <a:gd name="connsiteX385" fmla="*/ 315943 w 7225330"/>
                <a:gd name="connsiteY385" fmla="*/ 748695 h 1097785"/>
                <a:gd name="connsiteX386" fmla="*/ 317722 w 7225330"/>
                <a:gd name="connsiteY386" fmla="*/ 750830 h 1097785"/>
                <a:gd name="connsiteX387" fmla="*/ 319501 w 7225330"/>
                <a:gd name="connsiteY387" fmla="*/ 752965 h 1097785"/>
                <a:gd name="connsiteX388" fmla="*/ 315588 w 7225330"/>
                <a:gd name="connsiteY388" fmla="*/ 754743 h 1097785"/>
                <a:gd name="connsiteX389" fmla="*/ 311674 w 7225330"/>
                <a:gd name="connsiteY389" fmla="*/ 752965 h 1097785"/>
                <a:gd name="connsiteX390" fmla="*/ 314876 w 7225330"/>
                <a:gd name="connsiteY390" fmla="*/ 750830 h 1097785"/>
                <a:gd name="connsiteX391" fmla="*/ 315943 w 7225330"/>
                <a:gd name="connsiteY391" fmla="*/ 748695 h 1097785"/>
                <a:gd name="connsiteX392" fmla="*/ 258305 w 7225330"/>
                <a:gd name="connsiteY392" fmla="*/ 745137 h 1097785"/>
                <a:gd name="connsiteX393" fmla="*/ 258661 w 7225330"/>
                <a:gd name="connsiteY393" fmla="*/ 750830 h 1097785"/>
                <a:gd name="connsiteX394" fmla="*/ 257593 w 7225330"/>
                <a:gd name="connsiteY394" fmla="*/ 755811 h 1097785"/>
                <a:gd name="connsiteX395" fmla="*/ 255459 w 7225330"/>
                <a:gd name="connsiteY395" fmla="*/ 753676 h 1097785"/>
                <a:gd name="connsiteX396" fmla="*/ 255459 w 7225330"/>
                <a:gd name="connsiteY396" fmla="*/ 749051 h 1097785"/>
                <a:gd name="connsiteX397" fmla="*/ 258305 w 7225330"/>
                <a:gd name="connsiteY397" fmla="*/ 745137 h 1097785"/>
                <a:gd name="connsiteX398" fmla="*/ 319501 w 7225330"/>
                <a:gd name="connsiteY398" fmla="*/ 741579 h 1097785"/>
                <a:gd name="connsiteX399" fmla="*/ 322348 w 7225330"/>
                <a:gd name="connsiteY399" fmla="*/ 742647 h 1097785"/>
                <a:gd name="connsiteX400" fmla="*/ 322348 w 7225330"/>
                <a:gd name="connsiteY400" fmla="*/ 744426 h 1097785"/>
                <a:gd name="connsiteX401" fmla="*/ 320569 w 7225330"/>
                <a:gd name="connsiteY401" fmla="*/ 744781 h 1097785"/>
                <a:gd name="connsiteX402" fmla="*/ 317367 w 7225330"/>
                <a:gd name="connsiteY402" fmla="*/ 746560 h 1097785"/>
                <a:gd name="connsiteX403" fmla="*/ 317011 w 7225330"/>
                <a:gd name="connsiteY403" fmla="*/ 742647 h 1097785"/>
                <a:gd name="connsiteX404" fmla="*/ 319501 w 7225330"/>
                <a:gd name="connsiteY404" fmla="*/ 741579 h 1097785"/>
                <a:gd name="connsiteX405" fmla="*/ 300289 w 7225330"/>
                <a:gd name="connsiteY405" fmla="*/ 737310 h 1097785"/>
                <a:gd name="connsiteX406" fmla="*/ 301000 w 7225330"/>
                <a:gd name="connsiteY406" fmla="*/ 741223 h 1097785"/>
                <a:gd name="connsiteX407" fmla="*/ 299577 w 7225330"/>
                <a:gd name="connsiteY407" fmla="*/ 743714 h 1097785"/>
                <a:gd name="connsiteX408" fmla="*/ 301712 w 7225330"/>
                <a:gd name="connsiteY408" fmla="*/ 744070 h 1097785"/>
                <a:gd name="connsiteX409" fmla="*/ 304558 w 7225330"/>
                <a:gd name="connsiteY409" fmla="*/ 741579 h 1097785"/>
                <a:gd name="connsiteX410" fmla="*/ 305270 w 7225330"/>
                <a:gd name="connsiteY410" fmla="*/ 752965 h 1097785"/>
                <a:gd name="connsiteX411" fmla="*/ 297442 w 7225330"/>
                <a:gd name="connsiteY411" fmla="*/ 755099 h 1097785"/>
                <a:gd name="connsiteX412" fmla="*/ 300644 w 7225330"/>
                <a:gd name="connsiteY412" fmla="*/ 751541 h 1097785"/>
                <a:gd name="connsiteX413" fmla="*/ 304558 w 7225330"/>
                <a:gd name="connsiteY413" fmla="*/ 747983 h 1097785"/>
                <a:gd name="connsiteX414" fmla="*/ 298865 w 7225330"/>
                <a:gd name="connsiteY414" fmla="*/ 750118 h 1097785"/>
                <a:gd name="connsiteX415" fmla="*/ 298510 w 7225330"/>
                <a:gd name="connsiteY415" fmla="*/ 743002 h 1097785"/>
                <a:gd name="connsiteX416" fmla="*/ 300289 w 7225330"/>
                <a:gd name="connsiteY416" fmla="*/ 737310 h 1097785"/>
                <a:gd name="connsiteX417" fmla="*/ 197109 w 7225330"/>
                <a:gd name="connsiteY417" fmla="*/ 733040 h 1097785"/>
                <a:gd name="connsiteX418" fmla="*/ 195686 w 7225330"/>
                <a:gd name="connsiteY418" fmla="*/ 744426 h 1097785"/>
                <a:gd name="connsiteX419" fmla="*/ 201378 w 7225330"/>
                <a:gd name="connsiteY419" fmla="*/ 757946 h 1097785"/>
                <a:gd name="connsiteX420" fmla="*/ 202801 w 7225330"/>
                <a:gd name="connsiteY420" fmla="*/ 753676 h 1097785"/>
                <a:gd name="connsiteX421" fmla="*/ 201023 w 7225330"/>
                <a:gd name="connsiteY421" fmla="*/ 747628 h 1097785"/>
                <a:gd name="connsiteX422" fmla="*/ 199599 w 7225330"/>
                <a:gd name="connsiteY422" fmla="*/ 741935 h 1097785"/>
                <a:gd name="connsiteX423" fmla="*/ 202090 w 7225330"/>
                <a:gd name="connsiteY423" fmla="*/ 738733 h 1097785"/>
                <a:gd name="connsiteX424" fmla="*/ 199244 w 7225330"/>
                <a:gd name="connsiteY424" fmla="*/ 735887 h 1097785"/>
                <a:gd name="connsiteX425" fmla="*/ 197109 w 7225330"/>
                <a:gd name="connsiteY425" fmla="*/ 733040 h 1097785"/>
                <a:gd name="connsiteX426" fmla="*/ 289615 w 7225330"/>
                <a:gd name="connsiteY426" fmla="*/ 729482 h 1097785"/>
                <a:gd name="connsiteX427" fmla="*/ 289615 w 7225330"/>
                <a:gd name="connsiteY427" fmla="*/ 734108 h 1097785"/>
                <a:gd name="connsiteX428" fmla="*/ 286768 w 7225330"/>
                <a:gd name="connsiteY428" fmla="*/ 738021 h 1097785"/>
                <a:gd name="connsiteX429" fmla="*/ 285345 w 7225330"/>
                <a:gd name="connsiteY429" fmla="*/ 733396 h 1097785"/>
                <a:gd name="connsiteX430" fmla="*/ 283211 w 7225330"/>
                <a:gd name="connsiteY430" fmla="*/ 730194 h 1097785"/>
                <a:gd name="connsiteX431" fmla="*/ 286057 w 7225330"/>
                <a:gd name="connsiteY431" fmla="*/ 731261 h 1097785"/>
                <a:gd name="connsiteX432" fmla="*/ 289615 w 7225330"/>
                <a:gd name="connsiteY432" fmla="*/ 729482 h 1097785"/>
                <a:gd name="connsiteX433" fmla="*/ 220591 w 7225330"/>
                <a:gd name="connsiteY433" fmla="*/ 727347 h 1097785"/>
                <a:gd name="connsiteX434" fmla="*/ 217745 w 7225330"/>
                <a:gd name="connsiteY434" fmla="*/ 729482 h 1097785"/>
                <a:gd name="connsiteX435" fmla="*/ 213475 w 7225330"/>
                <a:gd name="connsiteY435" fmla="*/ 729482 h 1097785"/>
                <a:gd name="connsiteX436" fmla="*/ 219880 w 7225330"/>
                <a:gd name="connsiteY436" fmla="*/ 745137 h 1097785"/>
                <a:gd name="connsiteX437" fmla="*/ 217389 w 7225330"/>
                <a:gd name="connsiteY437" fmla="*/ 743002 h 1097785"/>
                <a:gd name="connsiteX438" fmla="*/ 215610 w 7225330"/>
                <a:gd name="connsiteY438" fmla="*/ 739444 h 1097785"/>
                <a:gd name="connsiteX439" fmla="*/ 213119 w 7225330"/>
                <a:gd name="connsiteY439" fmla="*/ 746916 h 1097785"/>
                <a:gd name="connsiteX440" fmla="*/ 216322 w 7225330"/>
                <a:gd name="connsiteY440" fmla="*/ 757234 h 1097785"/>
                <a:gd name="connsiteX441" fmla="*/ 218812 w 7225330"/>
                <a:gd name="connsiteY441" fmla="*/ 751897 h 1097785"/>
                <a:gd name="connsiteX442" fmla="*/ 214898 w 7225330"/>
                <a:gd name="connsiteY442" fmla="*/ 745137 h 1097785"/>
                <a:gd name="connsiteX443" fmla="*/ 217745 w 7225330"/>
                <a:gd name="connsiteY443" fmla="*/ 747628 h 1097785"/>
                <a:gd name="connsiteX444" fmla="*/ 222014 w 7225330"/>
                <a:gd name="connsiteY444" fmla="*/ 747983 h 1097785"/>
                <a:gd name="connsiteX445" fmla="*/ 221658 w 7225330"/>
                <a:gd name="connsiteY445" fmla="*/ 751186 h 1097785"/>
                <a:gd name="connsiteX446" fmla="*/ 223437 w 7225330"/>
                <a:gd name="connsiteY446" fmla="*/ 752965 h 1097785"/>
                <a:gd name="connsiteX447" fmla="*/ 219524 w 7225330"/>
                <a:gd name="connsiteY447" fmla="*/ 757946 h 1097785"/>
                <a:gd name="connsiteX448" fmla="*/ 213475 w 7225330"/>
                <a:gd name="connsiteY448" fmla="*/ 761504 h 1097785"/>
                <a:gd name="connsiteX449" fmla="*/ 215610 w 7225330"/>
                <a:gd name="connsiteY449" fmla="*/ 764350 h 1097785"/>
                <a:gd name="connsiteX450" fmla="*/ 217745 w 7225330"/>
                <a:gd name="connsiteY450" fmla="*/ 762927 h 1097785"/>
                <a:gd name="connsiteX451" fmla="*/ 218456 w 7225330"/>
                <a:gd name="connsiteY451" fmla="*/ 765061 h 1097785"/>
                <a:gd name="connsiteX452" fmla="*/ 217745 w 7225330"/>
                <a:gd name="connsiteY452" fmla="*/ 767196 h 1097785"/>
                <a:gd name="connsiteX453" fmla="*/ 210985 w 7225330"/>
                <a:gd name="connsiteY453" fmla="*/ 765061 h 1097785"/>
                <a:gd name="connsiteX454" fmla="*/ 202801 w 7225330"/>
                <a:gd name="connsiteY454" fmla="*/ 765061 h 1097785"/>
                <a:gd name="connsiteX455" fmla="*/ 203513 w 7225330"/>
                <a:gd name="connsiteY455" fmla="*/ 768975 h 1097785"/>
                <a:gd name="connsiteX456" fmla="*/ 206715 w 7225330"/>
                <a:gd name="connsiteY456" fmla="*/ 770754 h 1097785"/>
                <a:gd name="connsiteX457" fmla="*/ 210273 w 7225330"/>
                <a:gd name="connsiteY457" fmla="*/ 772889 h 1097785"/>
                <a:gd name="connsiteX458" fmla="*/ 212764 w 7225330"/>
                <a:gd name="connsiteY458" fmla="*/ 777870 h 1097785"/>
                <a:gd name="connsiteX459" fmla="*/ 211340 w 7225330"/>
                <a:gd name="connsiteY459" fmla="*/ 780361 h 1097785"/>
                <a:gd name="connsiteX460" fmla="*/ 208494 w 7225330"/>
                <a:gd name="connsiteY460" fmla="*/ 782139 h 1097785"/>
                <a:gd name="connsiteX461" fmla="*/ 211696 w 7225330"/>
                <a:gd name="connsiteY461" fmla="*/ 789967 h 1097785"/>
                <a:gd name="connsiteX462" fmla="*/ 216322 w 7225330"/>
                <a:gd name="connsiteY462" fmla="*/ 796371 h 1097785"/>
                <a:gd name="connsiteX463" fmla="*/ 219880 w 7225330"/>
                <a:gd name="connsiteY463" fmla="*/ 791746 h 1097785"/>
                <a:gd name="connsiteX464" fmla="*/ 226284 w 7225330"/>
                <a:gd name="connsiteY464" fmla="*/ 789255 h 1097785"/>
                <a:gd name="connsiteX465" fmla="*/ 224149 w 7225330"/>
                <a:gd name="connsiteY465" fmla="*/ 778937 h 1097785"/>
                <a:gd name="connsiteX466" fmla="*/ 221303 w 7225330"/>
                <a:gd name="connsiteY466" fmla="*/ 770754 h 1097785"/>
                <a:gd name="connsiteX467" fmla="*/ 223082 w 7225330"/>
                <a:gd name="connsiteY467" fmla="*/ 769331 h 1097785"/>
                <a:gd name="connsiteX468" fmla="*/ 226995 w 7225330"/>
                <a:gd name="connsiteY468" fmla="*/ 771466 h 1097785"/>
                <a:gd name="connsiteX469" fmla="*/ 229842 w 7225330"/>
                <a:gd name="connsiteY469" fmla="*/ 766485 h 1097785"/>
                <a:gd name="connsiteX470" fmla="*/ 234823 w 7225330"/>
                <a:gd name="connsiteY470" fmla="*/ 762927 h 1097785"/>
                <a:gd name="connsiteX471" fmla="*/ 233044 w 7225330"/>
                <a:gd name="connsiteY471" fmla="*/ 760436 h 1097785"/>
                <a:gd name="connsiteX472" fmla="*/ 231976 w 7225330"/>
                <a:gd name="connsiteY472" fmla="*/ 758657 h 1097785"/>
                <a:gd name="connsiteX473" fmla="*/ 233755 w 7225330"/>
                <a:gd name="connsiteY473" fmla="*/ 757234 h 1097785"/>
                <a:gd name="connsiteX474" fmla="*/ 237669 w 7225330"/>
                <a:gd name="connsiteY474" fmla="*/ 757234 h 1097785"/>
                <a:gd name="connsiteX475" fmla="*/ 237669 w 7225330"/>
                <a:gd name="connsiteY475" fmla="*/ 753320 h 1097785"/>
                <a:gd name="connsiteX476" fmla="*/ 236958 w 7225330"/>
                <a:gd name="connsiteY476" fmla="*/ 748695 h 1097785"/>
                <a:gd name="connsiteX477" fmla="*/ 233044 w 7225330"/>
                <a:gd name="connsiteY477" fmla="*/ 747983 h 1097785"/>
                <a:gd name="connsiteX478" fmla="*/ 228419 w 7225330"/>
                <a:gd name="connsiteY478" fmla="*/ 750118 h 1097785"/>
                <a:gd name="connsiteX479" fmla="*/ 225216 w 7225330"/>
                <a:gd name="connsiteY479" fmla="*/ 738733 h 1097785"/>
                <a:gd name="connsiteX480" fmla="*/ 220591 w 7225330"/>
                <a:gd name="connsiteY480" fmla="*/ 727347 h 1097785"/>
                <a:gd name="connsiteX481" fmla="*/ 441942 w 7225330"/>
                <a:gd name="connsiteY481" fmla="*/ 710039 h 1097785"/>
                <a:gd name="connsiteX482" fmla="*/ 440115 w 7225330"/>
                <a:gd name="connsiteY482" fmla="*/ 710625 h 1097785"/>
                <a:gd name="connsiteX483" fmla="*/ 419835 w 7225330"/>
                <a:gd name="connsiteY483" fmla="*/ 720232 h 1097785"/>
                <a:gd name="connsiteX484" fmla="*/ 415209 w 7225330"/>
                <a:gd name="connsiteY484" fmla="*/ 724501 h 1097785"/>
                <a:gd name="connsiteX485" fmla="*/ 416277 w 7225330"/>
                <a:gd name="connsiteY485" fmla="*/ 730194 h 1097785"/>
                <a:gd name="connsiteX486" fmla="*/ 421969 w 7225330"/>
                <a:gd name="connsiteY486" fmla="*/ 722011 h 1097785"/>
                <a:gd name="connsiteX487" fmla="*/ 433355 w 7225330"/>
                <a:gd name="connsiteY487" fmla="*/ 715962 h 1097785"/>
                <a:gd name="connsiteX488" fmla="*/ 441942 w 7225330"/>
                <a:gd name="connsiteY488" fmla="*/ 712572 h 1097785"/>
                <a:gd name="connsiteX489" fmla="*/ 219880 w 7225330"/>
                <a:gd name="connsiteY489" fmla="*/ 701019 h 1097785"/>
                <a:gd name="connsiteX490" fmla="*/ 217033 w 7225330"/>
                <a:gd name="connsiteY490" fmla="*/ 701730 h 1097785"/>
                <a:gd name="connsiteX491" fmla="*/ 216322 w 7225330"/>
                <a:gd name="connsiteY491" fmla="*/ 703154 h 1097785"/>
                <a:gd name="connsiteX492" fmla="*/ 216677 w 7225330"/>
                <a:gd name="connsiteY492" fmla="*/ 704933 h 1097785"/>
                <a:gd name="connsiteX493" fmla="*/ 217033 w 7225330"/>
                <a:gd name="connsiteY493" fmla="*/ 706000 h 1097785"/>
                <a:gd name="connsiteX494" fmla="*/ 219168 w 7225330"/>
                <a:gd name="connsiteY494" fmla="*/ 706712 h 1097785"/>
                <a:gd name="connsiteX495" fmla="*/ 220591 w 7225330"/>
                <a:gd name="connsiteY495" fmla="*/ 706356 h 1097785"/>
                <a:gd name="connsiteX496" fmla="*/ 222014 w 7225330"/>
                <a:gd name="connsiteY496" fmla="*/ 706000 h 1097785"/>
                <a:gd name="connsiteX497" fmla="*/ 222726 w 7225330"/>
                <a:gd name="connsiteY497" fmla="*/ 703865 h 1097785"/>
                <a:gd name="connsiteX498" fmla="*/ 222370 w 7225330"/>
                <a:gd name="connsiteY498" fmla="*/ 702798 h 1097785"/>
                <a:gd name="connsiteX499" fmla="*/ 222014 w 7225330"/>
                <a:gd name="connsiteY499" fmla="*/ 701730 h 1097785"/>
                <a:gd name="connsiteX500" fmla="*/ 219880 w 7225330"/>
                <a:gd name="connsiteY500" fmla="*/ 701019 h 1097785"/>
                <a:gd name="connsiteX501" fmla="*/ 206359 w 7225330"/>
                <a:gd name="connsiteY501" fmla="*/ 701019 h 1097785"/>
                <a:gd name="connsiteX502" fmla="*/ 202446 w 7225330"/>
                <a:gd name="connsiteY502" fmla="*/ 703865 h 1097785"/>
                <a:gd name="connsiteX503" fmla="*/ 203513 w 7225330"/>
                <a:gd name="connsiteY503" fmla="*/ 708135 h 1097785"/>
                <a:gd name="connsiteX504" fmla="*/ 206004 w 7225330"/>
                <a:gd name="connsiteY504" fmla="*/ 707779 h 1097785"/>
                <a:gd name="connsiteX505" fmla="*/ 207783 w 7225330"/>
                <a:gd name="connsiteY505" fmla="*/ 708135 h 1097785"/>
                <a:gd name="connsiteX506" fmla="*/ 209562 w 7225330"/>
                <a:gd name="connsiteY506" fmla="*/ 704577 h 1097785"/>
                <a:gd name="connsiteX507" fmla="*/ 206359 w 7225330"/>
                <a:gd name="connsiteY507" fmla="*/ 701019 h 1097785"/>
                <a:gd name="connsiteX508" fmla="*/ 362196 w 7225330"/>
                <a:gd name="connsiteY508" fmla="*/ 685364 h 1097785"/>
                <a:gd name="connsiteX509" fmla="*/ 358994 w 7225330"/>
                <a:gd name="connsiteY509" fmla="*/ 690345 h 1097785"/>
                <a:gd name="connsiteX510" fmla="*/ 364331 w 7225330"/>
                <a:gd name="connsiteY510" fmla="*/ 690345 h 1097785"/>
                <a:gd name="connsiteX511" fmla="*/ 362196 w 7225330"/>
                <a:gd name="connsiteY511" fmla="*/ 685364 h 1097785"/>
                <a:gd name="connsiteX512" fmla="*/ 399555 w 7225330"/>
                <a:gd name="connsiteY512" fmla="*/ 682162 h 1097785"/>
                <a:gd name="connsiteX513" fmla="*/ 396352 w 7225330"/>
                <a:gd name="connsiteY513" fmla="*/ 684652 h 1097785"/>
                <a:gd name="connsiteX514" fmla="*/ 389237 w 7225330"/>
                <a:gd name="connsiteY514" fmla="*/ 688210 h 1097785"/>
                <a:gd name="connsiteX515" fmla="*/ 392083 w 7225330"/>
                <a:gd name="connsiteY515" fmla="*/ 687855 h 1097785"/>
                <a:gd name="connsiteX516" fmla="*/ 398843 w 7225330"/>
                <a:gd name="connsiteY516" fmla="*/ 685364 h 1097785"/>
                <a:gd name="connsiteX517" fmla="*/ 403468 w 7225330"/>
                <a:gd name="connsiteY517" fmla="*/ 682518 h 1097785"/>
                <a:gd name="connsiteX518" fmla="*/ 399555 w 7225330"/>
                <a:gd name="connsiteY518" fmla="*/ 682162 h 1097785"/>
                <a:gd name="connsiteX519" fmla="*/ 346542 w 7225330"/>
                <a:gd name="connsiteY519" fmla="*/ 678960 h 1097785"/>
                <a:gd name="connsiteX520" fmla="*/ 345830 w 7225330"/>
                <a:gd name="connsiteY520" fmla="*/ 681094 h 1097785"/>
                <a:gd name="connsiteX521" fmla="*/ 346542 w 7225330"/>
                <a:gd name="connsiteY521" fmla="*/ 682162 h 1097785"/>
                <a:gd name="connsiteX522" fmla="*/ 347253 w 7225330"/>
                <a:gd name="connsiteY522" fmla="*/ 683229 h 1097785"/>
                <a:gd name="connsiteX523" fmla="*/ 350099 w 7225330"/>
                <a:gd name="connsiteY523" fmla="*/ 681450 h 1097785"/>
                <a:gd name="connsiteX524" fmla="*/ 352234 w 7225330"/>
                <a:gd name="connsiteY524" fmla="*/ 681806 h 1097785"/>
                <a:gd name="connsiteX525" fmla="*/ 350811 w 7225330"/>
                <a:gd name="connsiteY525" fmla="*/ 678960 h 1097785"/>
                <a:gd name="connsiteX526" fmla="*/ 346542 w 7225330"/>
                <a:gd name="connsiteY526" fmla="*/ 678960 h 1097785"/>
                <a:gd name="connsiteX527" fmla="*/ 250478 w 7225330"/>
                <a:gd name="connsiteY527" fmla="*/ 673267 h 1097785"/>
                <a:gd name="connsiteX528" fmla="*/ 249054 w 7225330"/>
                <a:gd name="connsiteY528" fmla="*/ 674690 h 1097785"/>
                <a:gd name="connsiteX529" fmla="*/ 246920 w 7225330"/>
                <a:gd name="connsiteY529" fmla="*/ 676113 h 1097785"/>
                <a:gd name="connsiteX530" fmla="*/ 250478 w 7225330"/>
                <a:gd name="connsiteY530" fmla="*/ 680739 h 1097785"/>
                <a:gd name="connsiteX531" fmla="*/ 255459 w 7225330"/>
                <a:gd name="connsiteY531" fmla="*/ 681806 h 1097785"/>
                <a:gd name="connsiteX532" fmla="*/ 252612 w 7225330"/>
                <a:gd name="connsiteY532" fmla="*/ 677537 h 1097785"/>
                <a:gd name="connsiteX533" fmla="*/ 250478 w 7225330"/>
                <a:gd name="connsiteY533" fmla="*/ 673267 h 1097785"/>
                <a:gd name="connsiteX534" fmla="*/ 353835 w 7225330"/>
                <a:gd name="connsiteY534" fmla="*/ 668998 h 1097785"/>
                <a:gd name="connsiteX535" fmla="*/ 347965 w 7225330"/>
                <a:gd name="connsiteY535" fmla="*/ 669709 h 1097785"/>
                <a:gd name="connsiteX536" fmla="*/ 353657 w 7225330"/>
                <a:gd name="connsiteY536" fmla="*/ 676113 h 1097785"/>
                <a:gd name="connsiteX537" fmla="*/ 360062 w 7225330"/>
                <a:gd name="connsiteY537" fmla="*/ 674690 h 1097785"/>
                <a:gd name="connsiteX538" fmla="*/ 358638 w 7225330"/>
                <a:gd name="connsiteY538" fmla="*/ 672555 h 1097785"/>
                <a:gd name="connsiteX539" fmla="*/ 357215 w 7225330"/>
                <a:gd name="connsiteY539" fmla="*/ 673979 h 1097785"/>
                <a:gd name="connsiteX540" fmla="*/ 353835 w 7225330"/>
                <a:gd name="connsiteY540" fmla="*/ 668998 h 1097785"/>
                <a:gd name="connsiteX541" fmla="*/ 257593 w 7225330"/>
                <a:gd name="connsiteY541" fmla="*/ 668998 h 1097785"/>
                <a:gd name="connsiteX542" fmla="*/ 256882 w 7225330"/>
                <a:gd name="connsiteY542" fmla="*/ 670421 h 1097785"/>
                <a:gd name="connsiteX543" fmla="*/ 258305 w 7225330"/>
                <a:gd name="connsiteY543" fmla="*/ 670421 h 1097785"/>
                <a:gd name="connsiteX544" fmla="*/ 257949 w 7225330"/>
                <a:gd name="connsiteY544" fmla="*/ 671844 h 1097785"/>
                <a:gd name="connsiteX545" fmla="*/ 256170 w 7225330"/>
                <a:gd name="connsiteY545" fmla="*/ 672555 h 1097785"/>
                <a:gd name="connsiteX546" fmla="*/ 259017 w 7225330"/>
                <a:gd name="connsiteY546" fmla="*/ 676113 h 1097785"/>
                <a:gd name="connsiteX547" fmla="*/ 261863 w 7225330"/>
                <a:gd name="connsiteY547" fmla="*/ 672555 h 1097785"/>
                <a:gd name="connsiteX548" fmla="*/ 257593 w 7225330"/>
                <a:gd name="connsiteY548" fmla="*/ 668998 h 1097785"/>
                <a:gd name="connsiteX549" fmla="*/ 379274 w 7225330"/>
                <a:gd name="connsiteY549" fmla="*/ 658324 h 1097785"/>
                <a:gd name="connsiteX550" fmla="*/ 374649 w 7225330"/>
                <a:gd name="connsiteY550" fmla="*/ 660814 h 1097785"/>
                <a:gd name="connsiteX551" fmla="*/ 376428 w 7225330"/>
                <a:gd name="connsiteY551" fmla="*/ 665440 h 1097785"/>
                <a:gd name="connsiteX552" fmla="*/ 377851 w 7225330"/>
                <a:gd name="connsiteY552" fmla="*/ 661882 h 1097785"/>
                <a:gd name="connsiteX553" fmla="*/ 379274 w 7225330"/>
                <a:gd name="connsiteY553" fmla="*/ 662593 h 1097785"/>
                <a:gd name="connsiteX554" fmla="*/ 379986 w 7225330"/>
                <a:gd name="connsiteY554" fmla="*/ 664016 h 1097785"/>
                <a:gd name="connsiteX555" fmla="*/ 381765 w 7225330"/>
                <a:gd name="connsiteY555" fmla="*/ 661882 h 1097785"/>
                <a:gd name="connsiteX556" fmla="*/ 379274 w 7225330"/>
                <a:gd name="connsiteY556" fmla="*/ 658324 h 1097785"/>
                <a:gd name="connsiteX557" fmla="*/ 249766 w 7225330"/>
                <a:gd name="connsiteY557" fmla="*/ 658324 h 1097785"/>
                <a:gd name="connsiteX558" fmla="*/ 249766 w 7225330"/>
                <a:gd name="connsiteY558" fmla="*/ 661882 h 1097785"/>
                <a:gd name="connsiteX559" fmla="*/ 248343 w 7225330"/>
                <a:gd name="connsiteY559" fmla="*/ 663305 h 1097785"/>
                <a:gd name="connsiteX560" fmla="*/ 245497 w 7225330"/>
                <a:gd name="connsiteY560" fmla="*/ 664728 h 1097785"/>
                <a:gd name="connsiteX561" fmla="*/ 250478 w 7225330"/>
                <a:gd name="connsiteY561" fmla="*/ 667219 h 1097785"/>
                <a:gd name="connsiteX562" fmla="*/ 255459 w 7225330"/>
                <a:gd name="connsiteY562" fmla="*/ 665440 h 1097785"/>
                <a:gd name="connsiteX563" fmla="*/ 252257 w 7225330"/>
                <a:gd name="connsiteY563" fmla="*/ 662949 h 1097785"/>
                <a:gd name="connsiteX564" fmla="*/ 249766 w 7225330"/>
                <a:gd name="connsiteY564" fmla="*/ 658324 h 1097785"/>
                <a:gd name="connsiteX565" fmla="*/ 360062 w 7225330"/>
                <a:gd name="connsiteY565" fmla="*/ 657612 h 1097785"/>
                <a:gd name="connsiteX566" fmla="*/ 355792 w 7225330"/>
                <a:gd name="connsiteY566" fmla="*/ 659035 h 1097785"/>
                <a:gd name="connsiteX567" fmla="*/ 362196 w 7225330"/>
                <a:gd name="connsiteY567" fmla="*/ 663305 h 1097785"/>
                <a:gd name="connsiteX568" fmla="*/ 361129 w 7225330"/>
                <a:gd name="connsiteY568" fmla="*/ 660459 h 1097785"/>
                <a:gd name="connsiteX569" fmla="*/ 360062 w 7225330"/>
                <a:gd name="connsiteY569" fmla="*/ 657612 h 1097785"/>
                <a:gd name="connsiteX570" fmla="*/ 294596 w 7225330"/>
                <a:gd name="connsiteY570" fmla="*/ 657612 h 1097785"/>
                <a:gd name="connsiteX571" fmla="*/ 290326 w 7225330"/>
                <a:gd name="connsiteY571" fmla="*/ 661170 h 1097785"/>
                <a:gd name="connsiteX572" fmla="*/ 288192 w 7225330"/>
                <a:gd name="connsiteY572" fmla="*/ 662593 h 1097785"/>
                <a:gd name="connsiteX573" fmla="*/ 288903 w 7225330"/>
                <a:gd name="connsiteY573" fmla="*/ 664016 h 1097785"/>
                <a:gd name="connsiteX574" fmla="*/ 288547 w 7225330"/>
                <a:gd name="connsiteY574" fmla="*/ 665440 h 1097785"/>
                <a:gd name="connsiteX575" fmla="*/ 286768 w 7225330"/>
                <a:gd name="connsiteY575" fmla="*/ 666151 h 1097785"/>
                <a:gd name="connsiteX576" fmla="*/ 292817 w 7225330"/>
                <a:gd name="connsiteY576" fmla="*/ 667930 h 1097785"/>
                <a:gd name="connsiteX577" fmla="*/ 298154 w 7225330"/>
                <a:gd name="connsiteY577" fmla="*/ 664728 h 1097785"/>
                <a:gd name="connsiteX578" fmla="*/ 296375 w 7225330"/>
                <a:gd name="connsiteY578" fmla="*/ 661170 h 1097785"/>
                <a:gd name="connsiteX579" fmla="*/ 294596 w 7225330"/>
                <a:gd name="connsiteY579" fmla="*/ 657612 h 1097785"/>
                <a:gd name="connsiteX580" fmla="*/ 305270 w 7225330"/>
                <a:gd name="connsiteY580" fmla="*/ 651920 h 1097785"/>
                <a:gd name="connsiteX581" fmla="*/ 307404 w 7225330"/>
                <a:gd name="connsiteY581" fmla="*/ 656901 h 1097785"/>
                <a:gd name="connsiteX582" fmla="*/ 313097 w 7225330"/>
                <a:gd name="connsiteY582" fmla="*/ 659747 h 1097785"/>
                <a:gd name="connsiteX583" fmla="*/ 310607 w 7225330"/>
                <a:gd name="connsiteY583" fmla="*/ 655833 h 1097785"/>
                <a:gd name="connsiteX584" fmla="*/ 305270 w 7225330"/>
                <a:gd name="connsiteY584" fmla="*/ 651920 h 1097785"/>
                <a:gd name="connsiteX585" fmla="*/ 224861 w 7225330"/>
                <a:gd name="connsiteY585" fmla="*/ 651920 h 1097785"/>
                <a:gd name="connsiteX586" fmla="*/ 224149 w 7225330"/>
                <a:gd name="connsiteY586" fmla="*/ 656545 h 1097785"/>
                <a:gd name="connsiteX587" fmla="*/ 226284 w 7225330"/>
                <a:gd name="connsiteY587" fmla="*/ 661170 h 1097785"/>
                <a:gd name="connsiteX588" fmla="*/ 228419 w 7225330"/>
                <a:gd name="connsiteY588" fmla="*/ 652631 h 1097785"/>
                <a:gd name="connsiteX589" fmla="*/ 224861 w 7225330"/>
                <a:gd name="connsiteY589" fmla="*/ 651920 h 1097785"/>
                <a:gd name="connsiteX590" fmla="*/ 394929 w 7225330"/>
                <a:gd name="connsiteY590" fmla="*/ 646938 h 1097785"/>
                <a:gd name="connsiteX591" fmla="*/ 390660 w 7225330"/>
                <a:gd name="connsiteY591" fmla="*/ 647294 h 1097785"/>
                <a:gd name="connsiteX592" fmla="*/ 391371 w 7225330"/>
                <a:gd name="connsiteY592" fmla="*/ 652631 h 1097785"/>
                <a:gd name="connsiteX593" fmla="*/ 394218 w 7225330"/>
                <a:gd name="connsiteY593" fmla="*/ 650496 h 1097785"/>
                <a:gd name="connsiteX594" fmla="*/ 394929 w 7225330"/>
                <a:gd name="connsiteY594" fmla="*/ 646938 h 1097785"/>
                <a:gd name="connsiteX595" fmla="*/ 335156 w 7225330"/>
                <a:gd name="connsiteY595" fmla="*/ 646227 h 1097785"/>
                <a:gd name="connsiteX596" fmla="*/ 340849 w 7225330"/>
                <a:gd name="connsiteY596" fmla="*/ 649785 h 1097785"/>
                <a:gd name="connsiteX597" fmla="*/ 340137 w 7225330"/>
                <a:gd name="connsiteY597" fmla="*/ 646227 h 1097785"/>
                <a:gd name="connsiteX598" fmla="*/ 335156 w 7225330"/>
                <a:gd name="connsiteY598" fmla="*/ 646227 h 1097785"/>
                <a:gd name="connsiteX599" fmla="*/ 268267 w 7225330"/>
                <a:gd name="connsiteY599" fmla="*/ 643381 h 1097785"/>
                <a:gd name="connsiteX600" fmla="*/ 261151 w 7225330"/>
                <a:gd name="connsiteY600" fmla="*/ 645515 h 1097785"/>
                <a:gd name="connsiteX601" fmla="*/ 268267 w 7225330"/>
                <a:gd name="connsiteY601" fmla="*/ 647650 h 1097785"/>
                <a:gd name="connsiteX602" fmla="*/ 268267 w 7225330"/>
                <a:gd name="connsiteY602" fmla="*/ 643381 h 1097785"/>
                <a:gd name="connsiteX603" fmla="*/ 383544 w 7225330"/>
                <a:gd name="connsiteY603" fmla="*/ 640534 h 1097785"/>
                <a:gd name="connsiteX604" fmla="*/ 382121 w 7225330"/>
                <a:gd name="connsiteY604" fmla="*/ 645160 h 1097785"/>
                <a:gd name="connsiteX605" fmla="*/ 387813 w 7225330"/>
                <a:gd name="connsiteY605" fmla="*/ 646227 h 1097785"/>
                <a:gd name="connsiteX606" fmla="*/ 383544 w 7225330"/>
                <a:gd name="connsiteY606" fmla="*/ 640534 h 1097785"/>
                <a:gd name="connsiteX607" fmla="*/ 244785 w 7225330"/>
                <a:gd name="connsiteY607" fmla="*/ 631995 h 1097785"/>
                <a:gd name="connsiteX608" fmla="*/ 243006 w 7225330"/>
                <a:gd name="connsiteY608" fmla="*/ 634842 h 1097785"/>
                <a:gd name="connsiteX609" fmla="*/ 240515 w 7225330"/>
                <a:gd name="connsiteY609" fmla="*/ 633418 h 1097785"/>
                <a:gd name="connsiteX610" fmla="*/ 241939 w 7225330"/>
                <a:gd name="connsiteY610" fmla="*/ 638044 h 1097785"/>
                <a:gd name="connsiteX611" fmla="*/ 246564 w 7225330"/>
                <a:gd name="connsiteY611" fmla="*/ 641957 h 1097785"/>
                <a:gd name="connsiteX612" fmla="*/ 250833 w 7225330"/>
                <a:gd name="connsiteY612" fmla="*/ 646583 h 1097785"/>
                <a:gd name="connsiteX613" fmla="*/ 251901 w 7225330"/>
                <a:gd name="connsiteY613" fmla="*/ 653343 h 1097785"/>
                <a:gd name="connsiteX614" fmla="*/ 256170 w 7225330"/>
                <a:gd name="connsiteY614" fmla="*/ 648362 h 1097785"/>
                <a:gd name="connsiteX615" fmla="*/ 255459 w 7225330"/>
                <a:gd name="connsiteY615" fmla="*/ 641957 h 1097785"/>
                <a:gd name="connsiteX616" fmla="*/ 249410 w 7225330"/>
                <a:gd name="connsiteY616" fmla="*/ 638044 h 1097785"/>
                <a:gd name="connsiteX617" fmla="*/ 244785 w 7225330"/>
                <a:gd name="connsiteY617" fmla="*/ 631995 h 1097785"/>
                <a:gd name="connsiteX618" fmla="*/ 431220 w 7225330"/>
                <a:gd name="connsiteY618" fmla="*/ 629860 h 1097785"/>
                <a:gd name="connsiteX619" fmla="*/ 426951 w 7225330"/>
                <a:gd name="connsiteY619" fmla="*/ 631995 h 1097785"/>
                <a:gd name="connsiteX620" fmla="*/ 424816 w 7225330"/>
                <a:gd name="connsiteY620" fmla="*/ 634842 h 1097785"/>
                <a:gd name="connsiteX621" fmla="*/ 426595 w 7225330"/>
                <a:gd name="connsiteY621" fmla="*/ 639111 h 1097785"/>
                <a:gd name="connsiteX622" fmla="*/ 429085 w 7225330"/>
                <a:gd name="connsiteY622" fmla="*/ 641957 h 1097785"/>
                <a:gd name="connsiteX623" fmla="*/ 434422 w 7225330"/>
                <a:gd name="connsiteY623" fmla="*/ 636621 h 1097785"/>
                <a:gd name="connsiteX624" fmla="*/ 431220 w 7225330"/>
                <a:gd name="connsiteY624" fmla="*/ 629860 h 1097785"/>
                <a:gd name="connsiteX625" fmla="*/ 276806 w 7225330"/>
                <a:gd name="connsiteY625" fmla="*/ 629860 h 1097785"/>
                <a:gd name="connsiteX626" fmla="*/ 275027 w 7225330"/>
                <a:gd name="connsiteY626" fmla="*/ 631639 h 1097785"/>
                <a:gd name="connsiteX627" fmla="*/ 275739 w 7225330"/>
                <a:gd name="connsiteY627" fmla="*/ 634130 h 1097785"/>
                <a:gd name="connsiteX628" fmla="*/ 280364 w 7225330"/>
                <a:gd name="connsiteY628" fmla="*/ 634130 h 1097785"/>
                <a:gd name="connsiteX629" fmla="*/ 280364 w 7225330"/>
                <a:gd name="connsiteY629" fmla="*/ 631284 h 1097785"/>
                <a:gd name="connsiteX630" fmla="*/ 276806 w 7225330"/>
                <a:gd name="connsiteY630" fmla="*/ 629860 h 1097785"/>
                <a:gd name="connsiteX631" fmla="*/ 266844 w 7225330"/>
                <a:gd name="connsiteY631" fmla="*/ 629860 h 1097785"/>
                <a:gd name="connsiteX632" fmla="*/ 266844 w 7225330"/>
                <a:gd name="connsiteY632" fmla="*/ 634842 h 1097785"/>
                <a:gd name="connsiteX633" fmla="*/ 262575 w 7225330"/>
                <a:gd name="connsiteY633" fmla="*/ 636976 h 1097785"/>
                <a:gd name="connsiteX634" fmla="*/ 267911 w 7225330"/>
                <a:gd name="connsiteY634" fmla="*/ 639111 h 1097785"/>
                <a:gd name="connsiteX635" fmla="*/ 272537 w 7225330"/>
                <a:gd name="connsiteY635" fmla="*/ 634130 h 1097785"/>
                <a:gd name="connsiteX636" fmla="*/ 269690 w 7225330"/>
                <a:gd name="connsiteY636" fmla="*/ 631639 h 1097785"/>
                <a:gd name="connsiteX637" fmla="*/ 266844 w 7225330"/>
                <a:gd name="connsiteY637" fmla="*/ 629860 h 1097785"/>
                <a:gd name="connsiteX638" fmla="*/ 358638 w 7225330"/>
                <a:gd name="connsiteY638" fmla="*/ 625591 h 1097785"/>
                <a:gd name="connsiteX639" fmla="*/ 357571 w 7225330"/>
                <a:gd name="connsiteY639" fmla="*/ 629149 h 1097785"/>
                <a:gd name="connsiteX640" fmla="*/ 360062 w 7225330"/>
                <a:gd name="connsiteY640" fmla="*/ 632707 h 1097785"/>
                <a:gd name="connsiteX641" fmla="*/ 361485 w 7225330"/>
                <a:gd name="connsiteY641" fmla="*/ 629149 h 1097785"/>
                <a:gd name="connsiteX642" fmla="*/ 358638 w 7225330"/>
                <a:gd name="connsiteY642" fmla="*/ 625591 h 1097785"/>
                <a:gd name="connsiteX643" fmla="*/ 231976 w 7225330"/>
                <a:gd name="connsiteY643" fmla="*/ 618475 h 1097785"/>
                <a:gd name="connsiteX644" fmla="*/ 224861 w 7225330"/>
                <a:gd name="connsiteY644" fmla="*/ 619187 h 1097785"/>
                <a:gd name="connsiteX645" fmla="*/ 227707 w 7225330"/>
                <a:gd name="connsiteY645" fmla="*/ 623456 h 1097785"/>
                <a:gd name="connsiteX646" fmla="*/ 231265 w 7225330"/>
                <a:gd name="connsiteY646" fmla="*/ 624879 h 1097785"/>
                <a:gd name="connsiteX647" fmla="*/ 231976 w 7225330"/>
                <a:gd name="connsiteY647" fmla="*/ 618475 h 1097785"/>
                <a:gd name="connsiteX648" fmla="*/ 389237 w 7225330"/>
                <a:gd name="connsiteY648" fmla="*/ 609936 h 1097785"/>
                <a:gd name="connsiteX649" fmla="*/ 389237 w 7225330"/>
                <a:gd name="connsiteY649" fmla="*/ 615273 h 1097785"/>
                <a:gd name="connsiteX650" fmla="*/ 393506 w 7225330"/>
                <a:gd name="connsiteY650" fmla="*/ 617764 h 1097785"/>
                <a:gd name="connsiteX651" fmla="*/ 391371 w 7225330"/>
                <a:gd name="connsiteY651" fmla="*/ 613138 h 1097785"/>
                <a:gd name="connsiteX652" fmla="*/ 389237 w 7225330"/>
                <a:gd name="connsiteY652" fmla="*/ 609936 h 1097785"/>
                <a:gd name="connsiteX653" fmla="*/ 437624 w 7225330"/>
                <a:gd name="connsiteY653" fmla="*/ 598551 h 1097785"/>
                <a:gd name="connsiteX654" fmla="*/ 436913 w 7225330"/>
                <a:gd name="connsiteY654" fmla="*/ 603888 h 1097785"/>
                <a:gd name="connsiteX655" fmla="*/ 439048 w 7225330"/>
                <a:gd name="connsiteY655" fmla="*/ 610648 h 1097785"/>
                <a:gd name="connsiteX656" fmla="*/ 440115 w 7225330"/>
                <a:gd name="connsiteY656" fmla="*/ 605667 h 1097785"/>
                <a:gd name="connsiteX657" fmla="*/ 437624 w 7225330"/>
                <a:gd name="connsiteY657" fmla="*/ 598551 h 1097785"/>
                <a:gd name="connsiteX658" fmla="*/ 426239 w 7225330"/>
                <a:gd name="connsiteY658" fmla="*/ 593570 h 1097785"/>
                <a:gd name="connsiteX659" fmla="*/ 427662 w 7225330"/>
                <a:gd name="connsiteY659" fmla="*/ 598195 h 1097785"/>
                <a:gd name="connsiteX660" fmla="*/ 431932 w 7225330"/>
                <a:gd name="connsiteY660" fmla="*/ 602820 h 1097785"/>
                <a:gd name="connsiteX661" fmla="*/ 432287 w 7225330"/>
                <a:gd name="connsiteY661" fmla="*/ 596416 h 1097785"/>
                <a:gd name="connsiteX662" fmla="*/ 426239 w 7225330"/>
                <a:gd name="connsiteY662" fmla="*/ 593570 h 1097785"/>
                <a:gd name="connsiteX663" fmla="*/ 413430 w 7225330"/>
                <a:gd name="connsiteY663" fmla="*/ 589300 h 1097785"/>
                <a:gd name="connsiteX664" fmla="*/ 414854 w 7225330"/>
                <a:gd name="connsiteY664" fmla="*/ 602109 h 1097785"/>
                <a:gd name="connsiteX665" fmla="*/ 415921 w 7225330"/>
                <a:gd name="connsiteY665" fmla="*/ 596772 h 1097785"/>
                <a:gd name="connsiteX666" fmla="*/ 413430 w 7225330"/>
                <a:gd name="connsiteY666" fmla="*/ 589300 h 1097785"/>
                <a:gd name="connsiteX667" fmla="*/ 269690 w 7225330"/>
                <a:gd name="connsiteY667" fmla="*/ 588589 h 1097785"/>
                <a:gd name="connsiteX668" fmla="*/ 268267 w 7225330"/>
                <a:gd name="connsiteY668" fmla="*/ 591079 h 1097785"/>
                <a:gd name="connsiteX669" fmla="*/ 266844 w 7225330"/>
                <a:gd name="connsiteY669" fmla="*/ 592858 h 1097785"/>
                <a:gd name="connsiteX670" fmla="*/ 271825 w 7225330"/>
                <a:gd name="connsiteY670" fmla="*/ 596060 h 1097785"/>
                <a:gd name="connsiteX671" fmla="*/ 276806 w 7225330"/>
                <a:gd name="connsiteY671" fmla="*/ 592146 h 1097785"/>
                <a:gd name="connsiteX672" fmla="*/ 272893 w 7225330"/>
                <a:gd name="connsiteY672" fmla="*/ 590368 h 1097785"/>
                <a:gd name="connsiteX673" fmla="*/ 269690 w 7225330"/>
                <a:gd name="connsiteY673" fmla="*/ 588589 h 1097785"/>
                <a:gd name="connsiteX674" fmla="*/ 367889 w 7225330"/>
                <a:gd name="connsiteY674" fmla="*/ 587877 h 1097785"/>
                <a:gd name="connsiteX675" fmla="*/ 366110 w 7225330"/>
                <a:gd name="connsiteY675" fmla="*/ 591791 h 1097785"/>
                <a:gd name="connsiteX676" fmla="*/ 364331 w 7225330"/>
                <a:gd name="connsiteY676" fmla="*/ 594993 h 1097785"/>
                <a:gd name="connsiteX677" fmla="*/ 366466 w 7225330"/>
                <a:gd name="connsiteY677" fmla="*/ 597483 h 1097785"/>
                <a:gd name="connsiteX678" fmla="*/ 370024 w 7225330"/>
                <a:gd name="connsiteY678" fmla="*/ 597839 h 1097785"/>
                <a:gd name="connsiteX679" fmla="*/ 369668 w 7225330"/>
                <a:gd name="connsiteY679" fmla="*/ 592146 h 1097785"/>
                <a:gd name="connsiteX680" fmla="*/ 367889 w 7225330"/>
                <a:gd name="connsiteY680" fmla="*/ 587877 h 1097785"/>
                <a:gd name="connsiteX681" fmla="*/ 283922 w 7225330"/>
                <a:gd name="connsiteY681" fmla="*/ 583607 h 1097785"/>
                <a:gd name="connsiteX682" fmla="*/ 282499 w 7225330"/>
                <a:gd name="connsiteY682" fmla="*/ 587521 h 1097785"/>
                <a:gd name="connsiteX683" fmla="*/ 277518 w 7225330"/>
                <a:gd name="connsiteY683" fmla="*/ 590012 h 1097785"/>
                <a:gd name="connsiteX684" fmla="*/ 275383 w 7225330"/>
                <a:gd name="connsiteY684" fmla="*/ 596772 h 1097785"/>
                <a:gd name="connsiteX685" fmla="*/ 274672 w 7225330"/>
                <a:gd name="connsiteY685" fmla="*/ 603532 h 1097785"/>
                <a:gd name="connsiteX686" fmla="*/ 269690 w 7225330"/>
                <a:gd name="connsiteY686" fmla="*/ 600685 h 1097785"/>
                <a:gd name="connsiteX687" fmla="*/ 264709 w 7225330"/>
                <a:gd name="connsiteY687" fmla="*/ 599262 h 1097785"/>
                <a:gd name="connsiteX688" fmla="*/ 265421 w 7225330"/>
                <a:gd name="connsiteY688" fmla="*/ 604955 h 1097785"/>
                <a:gd name="connsiteX689" fmla="*/ 260440 w 7225330"/>
                <a:gd name="connsiteY689" fmla="*/ 602820 h 1097785"/>
                <a:gd name="connsiteX690" fmla="*/ 256170 w 7225330"/>
                <a:gd name="connsiteY690" fmla="*/ 604955 h 1097785"/>
                <a:gd name="connsiteX691" fmla="*/ 250833 w 7225330"/>
                <a:gd name="connsiteY691" fmla="*/ 602820 h 1097785"/>
                <a:gd name="connsiteX692" fmla="*/ 246920 w 7225330"/>
                <a:gd name="connsiteY692" fmla="*/ 596416 h 1097785"/>
                <a:gd name="connsiteX693" fmla="*/ 234823 w 7225330"/>
                <a:gd name="connsiteY693" fmla="*/ 596416 h 1097785"/>
                <a:gd name="connsiteX694" fmla="*/ 234823 w 7225330"/>
                <a:gd name="connsiteY694" fmla="*/ 604955 h 1097785"/>
                <a:gd name="connsiteX695" fmla="*/ 230553 w 7225330"/>
                <a:gd name="connsiteY695" fmla="*/ 609936 h 1097785"/>
                <a:gd name="connsiteX696" fmla="*/ 234823 w 7225330"/>
                <a:gd name="connsiteY696" fmla="*/ 614206 h 1097785"/>
                <a:gd name="connsiteX697" fmla="*/ 239092 w 7225330"/>
                <a:gd name="connsiteY697" fmla="*/ 620610 h 1097785"/>
                <a:gd name="connsiteX698" fmla="*/ 245141 w 7225330"/>
                <a:gd name="connsiteY698" fmla="*/ 621321 h 1097785"/>
                <a:gd name="connsiteX699" fmla="*/ 249054 w 7225330"/>
                <a:gd name="connsiteY699" fmla="*/ 619898 h 1097785"/>
                <a:gd name="connsiteX700" fmla="*/ 240515 w 7225330"/>
                <a:gd name="connsiteY700" fmla="*/ 612782 h 1097785"/>
                <a:gd name="connsiteX701" fmla="*/ 243006 w 7225330"/>
                <a:gd name="connsiteY701" fmla="*/ 610292 h 1097785"/>
                <a:gd name="connsiteX702" fmla="*/ 246920 w 7225330"/>
                <a:gd name="connsiteY702" fmla="*/ 609936 h 1097785"/>
                <a:gd name="connsiteX703" fmla="*/ 247987 w 7225330"/>
                <a:gd name="connsiteY703" fmla="*/ 615273 h 1097785"/>
                <a:gd name="connsiteX704" fmla="*/ 254747 w 7225330"/>
                <a:gd name="connsiteY704" fmla="*/ 613494 h 1097785"/>
                <a:gd name="connsiteX705" fmla="*/ 250478 w 7225330"/>
                <a:gd name="connsiteY705" fmla="*/ 609580 h 1097785"/>
                <a:gd name="connsiteX706" fmla="*/ 244785 w 7225330"/>
                <a:gd name="connsiteY706" fmla="*/ 607801 h 1097785"/>
                <a:gd name="connsiteX707" fmla="*/ 245141 w 7225330"/>
                <a:gd name="connsiteY707" fmla="*/ 604599 h 1097785"/>
                <a:gd name="connsiteX708" fmla="*/ 245497 w 7225330"/>
                <a:gd name="connsiteY708" fmla="*/ 601397 h 1097785"/>
                <a:gd name="connsiteX709" fmla="*/ 251545 w 7225330"/>
                <a:gd name="connsiteY709" fmla="*/ 605311 h 1097785"/>
                <a:gd name="connsiteX710" fmla="*/ 255459 w 7225330"/>
                <a:gd name="connsiteY710" fmla="*/ 612782 h 1097785"/>
                <a:gd name="connsiteX711" fmla="*/ 260440 w 7225330"/>
                <a:gd name="connsiteY711" fmla="*/ 613850 h 1097785"/>
                <a:gd name="connsiteX712" fmla="*/ 265421 w 7225330"/>
                <a:gd name="connsiteY712" fmla="*/ 614206 h 1097785"/>
                <a:gd name="connsiteX713" fmla="*/ 265777 w 7225330"/>
                <a:gd name="connsiteY713" fmla="*/ 618831 h 1097785"/>
                <a:gd name="connsiteX714" fmla="*/ 265421 w 7225330"/>
                <a:gd name="connsiteY714" fmla="*/ 622745 h 1097785"/>
                <a:gd name="connsiteX715" fmla="*/ 268623 w 7225330"/>
                <a:gd name="connsiteY715" fmla="*/ 621677 h 1097785"/>
                <a:gd name="connsiteX716" fmla="*/ 268267 w 7225330"/>
                <a:gd name="connsiteY716" fmla="*/ 619898 h 1097785"/>
                <a:gd name="connsiteX717" fmla="*/ 267200 w 7225330"/>
                <a:gd name="connsiteY717" fmla="*/ 618119 h 1097785"/>
                <a:gd name="connsiteX718" fmla="*/ 268979 w 7225330"/>
                <a:gd name="connsiteY718" fmla="*/ 617052 h 1097785"/>
                <a:gd name="connsiteX719" fmla="*/ 266488 w 7225330"/>
                <a:gd name="connsiteY719" fmla="*/ 611003 h 1097785"/>
                <a:gd name="connsiteX720" fmla="*/ 267556 w 7225330"/>
                <a:gd name="connsiteY720" fmla="*/ 607090 h 1097785"/>
                <a:gd name="connsiteX721" fmla="*/ 269335 w 7225330"/>
                <a:gd name="connsiteY721" fmla="*/ 609224 h 1097785"/>
                <a:gd name="connsiteX722" fmla="*/ 271114 w 7225330"/>
                <a:gd name="connsiteY722" fmla="*/ 610648 h 1097785"/>
                <a:gd name="connsiteX723" fmla="*/ 271825 w 7225330"/>
                <a:gd name="connsiteY723" fmla="*/ 609580 h 1097785"/>
                <a:gd name="connsiteX724" fmla="*/ 268267 w 7225330"/>
                <a:gd name="connsiteY724" fmla="*/ 605667 h 1097785"/>
                <a:gd name="connsiteX725" fmla="*/ 271825 w 7225330"/>
                <a:gd name="connsiteY725" fmla="*/ 607090 h 1097785"/>
                <a:gd name="connsiteX726" fmla="*/ 275383 w 7225330"/>
                <a:gd name="connsiteY726" fmla="*/ 608513 h 1097785"/>
                <a:gd name="connsiteX727" fmla="*/ 275027 w 7225330"/>
                <a:gd name="connsiteY727" fmla="*/ 612782 h 1097785"/>
                <a:gd name="connsiteX728" fmla="*/ 273248 w 7225330"/>
                <a:gd name="connsiteY728" fmla="*/ 615629 h 1097785"/>
                <a:gd name="connsiteX729" fmla="*/ 277518 w 7225330"/>
                <a:gd name="connsiteY729" fmla="*/ 619898 h 1097785"/>
                <a:gd name="connsiteX730" fmla="*/ 279653 w 7225330"/>
                <a:gd name="connsiteY730" fmla="*/ 624168 h 1097785"/>
                <a:gd name="connsiteX731" fmla="*/ 282855 w 7225330"/>
                <a:gd name="connsiteY731" fmla="*/ 615273 h 1097785"/>
                <a:gd name="connsiteX732" fmla="*/ 288192 w 7225330"/>
                <a:gd name="connsiteY732" fmla="*/ 604243 h 1097785"/>
                <a:gd name="connsiteX733" fmla="*/ 286413 w 7225330"/>
                <a:gd name="connsiteY733" fmla="*/ 602820 h 1097785"/>
                <a:gd name="connsiteX734" fmla="*/ 284634 w 7225330"/>
                <a:gd name="connsiteY734" fmla="*/ 601397 h 1097785"/>
                <a:gd name="connsiteX735" fmla="*/ 289259 w 7225330"/>
                <a:gd name="connsiteY735" fmla="*/ 595704 h 1097785"/>
                <a:gd name="connsiteX736" fmla="*/ 283922 w 7225330"/>
                <a:gd name="connsiteY736" fmla="*/ 583607 h 1097785"/>
                <a:gd name="connsiteX737" fmla="*/ 345830 w 7225330"/>
                <a:gd name="connsiteY737" fmla="*/ 576492 h 1097785"/>
                <a:gd name="connsiteX738" fmla="*/ 344051 w 7225330"/>
                <a:gd name="connsiteY738" fmla="*/ 579338 h 1097785"/>
                <a:gd name="connsiteX739" fmla="*/ 341560 w 7225330"/>
                <a:gd name="connsiteY739" fmla="*/ 577203 h 1097785"/>
                <a:gd name="connsiteX740" fmla="*/ 340137 w 7225330"/>
                <a:gd name="connsiteY740" fmla="*/ 579694 h 1097785"/>
                <a:gd name="connsiteX741" fmla="*/ 340493 w 7225330"/>
                <a:gd name="connsiteY741" fmla="*/ 583607 h 1097785"/>
                <a:gd name="connsiteX742" fmla="*/ 340849 w 7225330"/>
                <a:gd name="connsiteY742" fmla="*/ 587165 h 1097785"/>
                <a:gd name="connsiteX743" fmla="*/ 339426 w 7225330"/>
                <a:gd name="connsiteY743" fmla="*/ 587165 h 1097785"/>
                <a:gd name="connsiteX744" fmla="*/ 344051 w 7225330"/>
                <a:gd name="connsiteY744" fmla="*/ 594637 h 1097785"/>
                <a:gd name="connsiteX745" fmla="*/ 350811 w 7225330"/>
                <a:gd name="connsiteY745" fmla="*/ 602820 h 1097785"/>
                <a:gd name="connsiteX746" fmla="*/ 352234 w 7225330"/>
                <a:gd name="connsiteY746" fmla="*/ 594637 h 1097785"/>
                <a:gd name="connsiteX747" fmla="*/ 349388 w 7225330"/>
                <a:gd name="connsiteY747" fmla="*/ 585742 h 1097785"/>
                <a:gd name="connsiteX748" fmla="*/ 353302 w 7225330"/>
                <a:gd name="connsiteY748" fmla="*/ 585742 h 1097785"/>
                <a:gd name="connsiteX749" fmla="*/ 355792 w 7225330"/>
                <a:gd name="connsiteY749" fmla="*/ 587877 h 1097785"/>
                <a:gd name="connsiteX750" fmla="*/ 352590 w 7225330"/>
                <a:gd name="connsiteY750" fmla="*/ 581828 h 1097785"/>
                <a:gd name="connsiteX751" fmla="*/ 345830 w 7225330"/>
                <a:gd name="connsiteY751" fmla="*/ 576492 h 1097785"/>
                <a:gd name="connsiteX752" fmla="*/ 287480 w 7225330"/>
                <a:gd name="connsiteY752" fmla="*/ 576492 h 1097785"/>
                <a:gd name="connsiteX753" fmla="*/ 285701 w 7225330"/>
                <a:gd name="connsiteY753" fmla="*/ 577203 h 1097785"/>
                <a:gd name="connsiteX754" fmla="*/ 283922 w 7225330"/>
                <a:gd name="connsiteY754" fmla="*/ 579338 h 1097785"/>
                <a:gd name="connsiteX755" fmla="*/ 285701 w 7225330"/>
                <a:gd name="connsiteY755" fmla="*/ 581473 h 1097785"/>
                <a:gd name="connsiteX756" fmla="*/ 287480 w 7225330"/>
                <a:gd name="connsiteY756" fmla="*/ 583607 h 1097785"/>
                <a:gd name="connsiteX757" fmla="*/ 287480 w 7225330"/>
                <a:gd name="connsiteY757" fmla="*/ 576492 h 1097785"/>
                <a:gd name="connsiteX758" fmla="*/ 369312 w 7225330"/>
                <a:gd name="connsiteY758" fmla="*/ 575068 h 1097785"/>
                <a:gd name="connsiteX759" fmla="*/ 367889 w 7225330"/>
                <a:gd name="connsiteY759" fmla="*/ 578626 h 1097785"/>
                <a:gd name="connsiteX760" fmla="*/ 370735 w 7225330"/>
                <a:gd name="connsiteY760" fmla="*/ 583607 h 1097785"/>
                <a:gd name="connsiteX761" fmla="*/ 375005 w 7225330"/>
                <a:gd name="connsiteY761" fmla="*/ 582184 h 1097785"/>
                <a:gd name="connsiteX762" fmla="*/ 373938 w 7225330"/>
                <a:gd name="connsiteY762" fmla="*/ 577915 h 1097785"/>
                <a:gd name="connsiteX763" fmla="*/ 369312 w 7225330"/>
                <a:gd name="connsiteY763" fmla="*/ 575068 h 1097785"/>
                <a:gd name="connsiteX764" fmla="*/ 431220 w 7225330"/>
                <a:gd name="connsiteY764" fmla="*/ 571511 h 1097785"/>
                <a:gd name="connsiteX765" fmla="*/ 429797 w 7225330"/>
                <a:gd name="connsiteY765" fmla="*/ 589300 h 1097785"/>
                <a:gd name="connsiteX766" fmla="*/ 436201 w 7225330"/>
                <a:gd name="connsiteY766" fmla="*/ 581117 h 1097785"/>
                <a:gd name="connsiteX767" fmla="*/ 431220 w 7225330"/>
                <a:gd name="connsiteY767" fmla="*/ 571511 h 1097785"/>
                <a:gd name="connsiteX768" fmla="*/ 249054 w 7225330"/>
                <a:gd name="connsiteY768" fmla="*/ 569376 h 1097785"/>
                <a:gd name="connsiteX769" fmla="*/ 247987 w 7225330"/>
                <a:gd name="connsiteY769" fmla="*/ 573645 h 1097785"/>
                <a:gd name="connsiteX770" fmla="*/ 252612 w 7225330"/>
                <a:gd name="connsiteY770" fmla="*/ 577915 h 1097785"/>
                <a:gd name="connsiteX771" fmla="*/ 254391 w 7225330"/>
                <a:gd name="connsiteY771" fmla="*/ 575068 h 1097785"/>
                <a:gd name="connsiteX772" fmla="*/ 252612 w 7225330"/>
                <a:gd name="connsiteY772" fmla="*/ 570799 h 1097785"/>
                <a:gd name="connsiteX773" fmla="*/ 249054 w 7225330"/>
                <a:gd name="connsiteY773" fmla="*/ 569376 h 1097785"/>
                <a:gd name="connsiteX774" fmla="*/ 418412 w 7225330"/>
                <a:gd name="connsiteY774" fmla="*/ 565106 h 1097785"/>
                <a:gd name="connsiteX775" fmla="*/ 421258 w 7225330"/>
                <a:gd name="connsiteY775" fmla="*/ 567953 h 1097785"/>
                <a:gd name="connsiteX776" fmla="*/ 420546 w 7225330"/>
                <a:gd name="connsiteY776" fmla="*/ 570799 h 1097785"/>
                <a:gd name="connsiteX777" fmla="*/ 419835 w 7225330"/>
                <a:gd name="connsiteY777" fmla="*/ 574001 h 1097785"/>
                <a:gd name="connsiteX778" fmla="*/ 421969 w 7225330"/>
                <a:gd name="connsiteY778" fmla="*/ 577203 h 1097785"/>
                <a:gd name="connsiteX779" fmla="*/ 423393 w 7225330"/>
                <a:gd name="connsiteY779" fmla="*/ 569376 h 1097785"/>
                <a:gd name="connsiteX780" fmla="*/ 418412 w 7225330"/>
                <a:gd name="connsiteY780" fmla="*/ 565106 h 1097785"/>
                <a:gd name="connsiteX781" fmla="*/ 283211 w 7225330"/>
                <a:gd name="connsiteY781" fmla="*/ 564395 h 1097785"/>
                <a:gd name="connsiteX782" fmla="*/ 281432 w 7225330"/>
                <a:gd name="connsiteY782" fmla="*/ 567953 h 1097785"/>
                <a:gd name="connsiteX783" fmla="*/ 279653 w 7225330"/>
                <a:gd name="connsiteY783" fmla="*/ 571511 h 1097785"/>
                <a:gd name="connsiteX784" fmla="*/ 284634 w 7225330"/>
                <a:gd name="connsiteY784" fmla="*/ 574357 h 1097785"/>
                <a:gd name="connsiteX785" fmla="*/ 291038 w 7225330"/>
                <a:gd name="connsiteY785" fmla="*/ 573645 h 1097785"/>
                <a:gd name="connsiteX786" fmla="*/ 290682 w 7225330"/>
                <a:gd name="connsiteY786" fmla="*/ 570087 h 1097785"/>
                <a:gd name="connsiteX787" fmla="*/ 288192 w 7225330"/>
                <a:gd name="connsiteY787" fmla="*/ 565818 h 1097785"/>
                <a:gd name="connsiteX788" fmla="*/ 283211 w 7225330"/>
                <a:gd name="connsiteY788" fmla="*/ 564395 h 1097785"/>
                <a:gd name="connsiteX789" fmla="*/ 379274 w 7225330"/>
                <a:gd name="connsiteY789" fmla="*/ 560837 h 1097785"/>
                <a:gd name="connsiteX790" fmla="*/ 375361 w 7225330"/>
                <a:gd name="connsiteY790" fmla="*/ 564395 h 1097785"/>
                <a:gd name="connsiteX791" fmla="*/ 372159 w 7225330"/>
                <a:gd name="connsiteY791" fmla="*/ 565818 h 1097785"/>
                <a:gd name="connsiteX792" fmla="*/ 374293 w 7225330"/>
                <a:gd name="connsiteY792" fmla="*/ 568664 h 1097785"/>
                <a:gd name="connsiteX793" fmla="*/ 378563 w 7225330"/>
                <a:gd name="connsiteY793" fmla="*/ 572222 h 1097785"/>
                <a:gd name="connsiteX794" fmla="*/ 380342 w 7225330"/>
                <a:gd name="connsiteY794" fmla="*/ 569376 h 1097785"/>
                <a:gd name="connsiteX795" fmla="*/ 382832 w 7225330"/>
                <a:gd name="connsiteY795" fmla="*/ 567241 h 1097785"/>
                <a:gd name="connsiteX796" fmla="*/ 379274 w 7225330"/>
                <a:gd name="connsiteY796" fmla="*/ 560837 h 1097785"/>
                <a:gd name="connsiteX797" fmla="*/ 259728 w 7225330"/>
                <a:gd name="connsiteY797" fmla="*/ 553009 h 1097785"/>
                <a:gd name="connsiteX798" fmla="*/ 260084 w 7225330"/>
                <a:gd name="connsiteY798" fmla="*/ 558702 h 1097785"/>
                <a:gd name="connsiteX799" fmla="*/ 264709 w 7225330"/>
                <a:gd name="connsiteY799" fmla="*/ 562972 h 1097785"/>
                <a:gd name="connsiteX800" fmla="*/ 265065 w 7225330"/>
                <a:gd name="connsiteY800" fmla="*/ 557635 h 1097785"/>
                <a:gd name="connsiteX801" fmla="*/ 259728 w 7225330"/>
                <a:gd name="connsiteY801" fmla="*/ 553009 h 1097785"/>
                <a:gd name="connsiteX802" fmla="*/ 355792 w 7225330"/>
                <a:gd name="connsiteY802" fmla="*/ 550163 h 1097785"/>
                <a:gd name="connsiteX803" fmla="*/ 354369 w 7225330"/>
                <a:gd name="connsiteY803" fmla="*/ 554788 h 1097785"/>
                <a:gd name="connsiteX804" fmla="*/ 352946 w 7225330"/>
                <a:gd name="connsiteY804" fmla="*/ 558702 h 1097785"/>
                <a:gd name="connsiteX805" fmla="*/ 348321 w 7225330"/>
                <a:gd name="connsiteY805" fmla="*/ 557990 h 1097785"/>
                <a:gd name="connsiteX806" fmla="*/ 343695 w 7225330"/>
                <a:gd name="connsiteY806" fmla="*/ 560837 h 1097785"/>
                <a:gd name="connsiteX807" fmla="*/ 346186 w 7225330"/>
                <a:gd name="connsiteY807" fmla="*/ 564039 h 1097785"/>
                <a:gd name="connsiteX808" fmla="*/ 349388 w 7225330"/>
                <a:gd name="connsiteY808" fmla="*/ 565818 h 1097785"/>
                <a:gd name="connsiteX809" fmla="*/ 350099 w 7225330"/>
                <a:gd name="connsiteY809" fmla="*/ 564750 h 1097785"/>
                <a:gd name="connsiteX810" fmla="*/ 348676 w 7225330"/>
                <a:gd name="connsiteY810" fmla="*/ 565106 h 1097785"/>
                <a:gd name="connsiteX811" fmla="*/ 352234 w 7225330"/>
                <a:gd name="connsiteY811" fmla="*/ 561548 h 1097785"/>
                <a:gd name="connsiteX812" fmla="*/ 362908 w 7225330"/>
                <a:gd name="connsiteY812" fmla="*/ 574357 h 1097785"/>
                <a:gd name="connsiteX813" fmla="*/ 363264 w 7225330"/>
                <a:gd name="connsiteY813" fmla="*/ 569732 h 1097785"/>
                <a:gd name="connsiteX814" fmla="*/ 367889 w 7225330"/>
                <a:gd name="connsiteY814" fmla="*/ 568664 h 1097785"/>
                <a:gd name="connsiteX815" fmla="*/ 367177 w 7225330"/>
                <a:gd name="connsiteY815" fmla="*/ 562260 h 1097785"/>
                <a:gd name="connsiteX816" fmla="*/ 362908 w 7225330"/>
                <a:gd name="connsiteY816" fmla="*/ 560481 h 1097785"/>
                <a:gd name="connsiteX817" fmla="*/ 357215 w 7225330"/>
                <a:gd name="connsiteY817" fmla="*/ 558702 h 1097785"/>
                <a:gd name="connsiteX818" fmla="*/ 358994 w 7225330"/>
                <a:gd name="connsiteY818" fmla="*/ 554432 h 1097785"/>
                <a:gd name="connsiteX819" fmla="*/ 355792 w 7225330"/>
                <a:gd name="connsiteY819" fmla="*/ 550163 h 1097785"/>
                <a:gd name="connsiteX820" fmla="*/ 382832 w 7225330"/>
                <a:gd name="connsiteY820" fmla="*/ 546605 h 1097785"/>
                <a:gd name="connsiteX821" fmla="*/ 378563 w 7225330"/>
                <a:gd name="connsiteY821" fmla="*/ 548028 h 1097785"/>
                <a:gd name="connsiteX822" fmla="*/ 379986 w 7225330"/>
                <a:gd name="connsiteY822" fmla="*/ 550875 h 1097785"/>
                <a:gd name="connsiteX823" fmla="*/ 382121 w 7225330"/>
                <a:gd name="connsiteY823" fmla="*/ 553009 h 1097785"/>
                <a:gd name="connsiteX824" fmla="*/ 382832 w 7225330"/>
                <a:gd name="connsiteY824" fmla="*/ 546605 h 1097785"/>
                <a:gd name="connsiteX825" fmla="*/ 339781 w 7225330"/>
                <a:gd name="connsiteY825" fmla="*/ 544115 h 1097785"/>
                <a:gd name="connsiteX826" fmla="*/ 336579 w 7225330"/>
                <a:gd name="connsiteY826" fmla="*/ 546605 h 1097785"/>
                <a:gd name="connsiteX827" fmla="*/ 337291 w 7225330"/>
                <a:gd name="connsiteY827" fmla="*/ 548740 h 1097785"/>
                <a:gd name="connsiteX828" fmla="*/ 338003 w 7225330"/>
                <a:gd name="connsiteY828" fmla="*/ 550875 h 1097785"/>
                <a:gd name="connsiteX829" fmla="*/ 342272 w 7225330"/>
                <a:gd name="connsiteY829" fmla="*/ 549096 h 1097785"/>
                <a:gd name="connsiteX830" fmla="*/ 342272 w 7225330"/>
                <a:gd name="connsiteY830" fmla="*/ 544470 h 1097785"/>
                <a:gd name="connsiteX831" fmla="*/ 339781 w 7225330"/>
                <a:gd name="connsiteY831" fmla="*/ 544115 h 1097785"/>
                <a:gd name="connsiteX832" fmla="*/ 269690 w 7225330"/>
                <a:gd name="connsiteY832" fmla="*/ 542336 h 1097785"/>
                <a:gd name="connsiteX833" fmla="*/ 267200 w 7225330"/>
                <a:gd name="connsiteY833" fmla="*/ 548028 h 1097785"/>
                <a:gd name="connsiteX834" fmla="*/ 261863 w 7225330"/>
                <a:gd name="connsiteY834" fmla="*/ 546605 h 1097785"/>
                <a:gd name="connsiteX835" fmla="*/ 262930 w 7225330"/>
                <a:gd name="connsiteY835" fmla="*/ 550875 h 1097785"/>
                <a:gd name="connsiteX836" fmla="*/ 263286 w 7225330"/>
                <a:gd name="connsiteY836" fmla="*/ 555144 h 1097785"/>
                <a:gd name="connsiteX837" fmla="*/ 268267 w 7225330"/>
                <a:gd name="connsiteY837" fmla="*/ 554432 h 1097785"/>
                <a:gd name="connsiteX838" fmla="*/ 273248 w 7225330"/>
                <a:gd name="connsiteY838" fmla="*/ 553009 h 1097785"/>
                <a:gd name="connsiteX839" fmla="*/ 273960 w 7225330"/>
                <a:gd name="connsiteY839" fmla="*/ 558702 h 1097785"/>
                <a:gd name="connsiteX840" fmla="*/ 277874 w 7225330"/>
                <a:gd name="connsiteY840" fmla="*/ 557990 h 1097785"/>
                <a:gd name="connsiteX841" fmla="*/ 280364 w 7225330"/>
                <a:gd name="connsiteY841" fmla="*/ 564395 h 1097785"/>
                <a:gd name="connsiteX842" fmla="*/ 289615 w 7225330"/>
                <a:gd name="connsiteY842" fmla="*/ 560837 h 1097785"/>
                <a:gd name="connsiteX843" fmla="*/ 288192 w 7225330"/>
                <a:gd name="connsiteY843" fmla="*/ 554788 h 1097785"/>
                <a:gd name="connsiteX844" fmla="*/ 283922 w 7225330"/>
                <a:gd name="connsiteY844" fmla="*/ 549451 h 1097785"/>
                <a:gd name="connsiteX845" fmla="*/ 279297 w 7225330"/>
                <a:gd name="connsiteY845" fmla="*/ 550519 h 1097785"/>
                <a:gd name="connsiteX846" fmla="*/ 274672 w 7225330"/>
                <a:gd name="connsiteY846" fmla="*/ 552298 h 1097785"/>
                <a:gd name="connsiteX847" fmla="*/ 271825 w 7225330"/>
                <a:gd name="connsiteY847" fmla="*/ 547317 h 1097785"/>
                <a:gd name="connsiteX848" fmla="*/ 269690 w 7225330"/>
                <a:gd name="connsiteY848" fmla="*/ 542336 h 1097785"/>
                <a:gd name="connsiteX849" fmla="*/ 325194 w 7225330"/>
                <a:gd name="connsiteY849" fmla="*/ 540201 h 1097785"/>
                <a:gd name="connsiteX850" fmla="*/ 324127 w 7225330"/>
                <a:gd name="connsiteY850" fmla="*/ 545893 h 1097785"/>
                <a:gd name="connsiteX851" fmla="*/ 329464 w 7225330"/>
                <a:gd name="connsiteY851" fmla="*/ 547317 h 1097785"/>
                <a:gd name="connsiteX852" fmla="*/ 327685 w 7225330"/>
                <a:gd name="connsiteY852" fmla="*/ 543047 h 1097785"/>
                <a:gd name="connsiteX853" fmla="*/ 325194 w 7225330"/>
                <a:gd name="connsiteY853" fmla="*/ 540201 h 1097785"/>
                <a:gd name="connsiteX854" fmla="*/ 357215 w 7225330"/>
                <a:gd name="connsiteY854" fmla="*/ 538066 h 1097785"/>
                <a:gd name="connsiteX855" fmla="*/ 356504 w 7225330"/>
                <a:gd name="connsiteY855" fmla="*/ 541980 h 1097785"/>
                <a:gd name="connsiteX856" fmla="*/ 358994 w 7225330"/>
                <a:gd name="connsiteY856" fmla="*/ 545182 h 1097785"/>
                <a:gd name="connsiteX857" fmla="*/ 361841 w 7225330"/>
                <a:gd name="connsiteY857" fmla="*/ 548384 h 1097785"/>
                <a:gd name="connsiteX858" fmla="*/ 362196 w 7225330"/>
                <a:gd name="connsiteY858" fmla="*/ 550875 h 1097785"/>
                <a:gd name="connsiteX859" fmla="*/ 364687 w 7225330"/>
                <a:gd name="connsiteY859" fmla="*/ 551586 h 1097785"/>
                <a:gd name="connsiteX860" fmla="*/ 365754 w 7225330"/>
                <a:gd name="connsiteY860" fmla="*/ 549451 h 1097785"/>
                <a:gd name="connsiteX861" fmla="*/ 367889 w 7225330"/>
                <a:gd name="connsiteY861" fmla="*/ 551586 h 1097785"/>
                <a:gd name="connsiteX862" fmla="*/ 367533 w 7225330"/>
                <a:gd name="connsiteY862" fmla="*/ 546605 h 1097785"/>
                <a:gd name="connsiteX863" fmla="*/ 364331 w 7225330"/>
                <a:gd name="connsiteY863" fmla="*/ 540912 h 1097785"/>
                <a:gd name="connsiteX864" fmla="*/ 362908 w 7225330"/>
                <a:gd name="connsiteY864" fmla="*/ 545893 h 1097785"/>
                <a:gd name="connsiteX865" fmla="*/ 359706 w 7225330"/>
                <a:gd name="connsiteY865" fmla="*/ 543047 h 1097785"/>
                <a:gd name="connsiteX866" fmla="*/ 357215 w 7225330"/>
                <a:gd name="connsiteY866" fmla="*/ 538066 h 1097785"/>
                <a:gd name="connsiteX867" fmla="*/ 259728 w 7225330"/>
                <a:gd name="connsiteY867" fmla="*/ 535931 h 1097785"/>
                <a:gd name="connsiteX868" fmla="*/ 256526 w 7225330"/>
                <a:gd name="connsiteY868" fmla="*/ 536999 h 1097785"/>
                <a:gd name="connsiteX869" fmla="*/ 254747 w 7225330"/>
                <a:gd name="connsiteY869" fmla="*/ 538778 h 1097785"/>
                <a:gd name="connsiteX870" fmla="*/ 256170 w 7225330"/>
                <a:gd name="connsiteY870" fmla="*/ 540912 h 1097785"/>
                <a:gd name="connsiteX871" fmla="*/ 257593 w 7225330"/>
                <a:gd name="connsiteY871" fmla="*/ 543759 h 1097785"/>
                <a:gd name="connsiteX872" fmla="*/ 259728 w 7225330"/>
                <a:gd name="connsiteY872" fmla="*/ 535931 h 1097785"/>
                <a:gd name="connsiteX873" fmla="*/ 261151 w 7225330"/>
                <a:gd name="connsiteY873" fmla="*/ 527392 h 1097785"/>
                <a:gd name="connsiteX874" fmla="*/ 262575 w 7225330"/>
                <a:gd name="connsiteY874" fmla="*/ 532729 h 1097785"/>
                <a:gd name="connsiteX875" fmla="*/ 262575 w 7225330"/>
                <a:gd name="connsiteY875" fmla="*/ 537354 h 1097785"/>
                <a:gd name="connsiteX876" fmla="*/ 266488 w 7225330"/>
                <a:gd name="connsiteY876" fmla="*/ 535576 h 1097785"/>
                <a:gd name="connsiteX877" fmla="*/ 270402 w 7225330"/>
                <a:gd name="connsiteY877" fmla="*/ 533085 h 1097785"/>
                <a:gd name="connsiteX878" fmla="*/ 261151 w 7225330"/>
                <a:gd name="connsiteY878" fmla="*/ 527392 h 1097785"/>
                <a:gd name="connsiteX879" fmla="*/ 390660 w 7225330"/>
                <a:gd name="connsiteY879" fmla="*/ 525969 h 1097785"/>
                <a:gd name="connsiteX880" fmla="*/ 385679 w 7225330"/>
                <a:gd name="connsiteY880" fmla="*/ 528815 h 1097785"/>
                <a:gd name="connsiteX881" fmla="*/ 387813 w 7225330"/>
                <a:gd name="connsiteY881" fmla="*/ 535931 h 1097785"/>
                <a:gd name="connsiteX882" fmla="*/ 390660 w 7225330"/>
                <a:gd name="connsiteY882" fmla="*/ 531306 h 1097785"/>
                <a:gd name="connsiteX883" fmla="*/ 390660 w 7225330"/>
                <a:gd name="connsiteY883" fmla="*/ 525969 h 1097785"/>
                <a:gd name="connsiteX884" fmla="*/ 352234 w 7225330"/>
                <a:gd name="connsiteY884" fmla="*/ 518853 h 1097785"/>
                <a:gd name="connsiteX885" fmla="*/ 347965 w 7225330"/>
                <a:gd name="connsiteY885" fmla="*/ 523834 h 1097785"/>
                <a:gd name="connsiteX886" fmla="*/ 345118 w 7225330"/>
                <a:gd name="connsiteY886" fmla="*/ 528815 h 1097785"/>
                <a:gd name="connsiteX887" fmla="*/ 348321 w 7225330"/>
                <a:gd name="connsiteY887" fmla="*/ 531662 h 1097785"/>
                <a:gd name="connsiteX888" fmla="*/ 353657 w 7225330"/>
                <a:gd name="connsiteY888" fmla="*/ 531662 h 1097785"/>
                <a:gd name="connsiteX889" fmla="*/ 358638 w 7225330"/>
                <a:gd name="connsiteY889" fmla="*/ 531662 h 1097785"/>
                <a:gd name="connsiteX890" fmla="*/ 362196 w 7225330"/>
                <a:gd name="connsiteY890" fmla="*/ 534508 h 1097785"/>
                <a:gd name="connsiteX891" fmla="*/ 363264 w 7225330"/>
                <a:gd name="connsiteY891" fmla="*/ 529527 h 1097785"/>
                <a:gd name="connsiteX892" fmla="*/ 360062 w 7225330"/>
                <a:gd name="connsiteY892" fmla="*/ 525969 h 1097785"/>
                <a:gd name="connsiteX893" fmla="*/ 355436 w 7225330"/>
                <a:gd name="connsiteY893" fmla="*/ 522767 h 1097785"/>
                <a:gd name="connsiteX894" fmla="*/ 352234 w 7225330"/>
                <a:gd name="connsiteY894" fmla="*/ 518853 h 1097785"/>
                <a:gd name="connsiteX895" fmla="*/ 276450 w 7225330"/>
                <a:gd name="connsiteY895" fmla="*/ 518764 h 1097785"/>
                <a:gd name="connsiteX896" fmla="*/ 272537 w 7225330"/>
                <a:gd name="connsiteY896" fmla="*/ 518853 h 1097785"/>
                <a:gd name="connsiteX897" fmla="*/ 275027 w 7225330"/>
                <a:gd name="connsiteY897" fmla="*/ 527392 h 1097785"/>
                <a:gd name="connsiteX898" fmla="*/ 279653 w 7225330"/>
                <a:gd name="connsiteY898" fmla="*/ 532373 h 1097785"/>
                <a:gd name="connsiteX899" fmla="*/ 277874 w 7225330"/>
                <a:gd name="connsiteY899" fmla="*/ 529171 h 1097785"/>
                <a:gd name="connsiteX900" fmla="*/ 278585 w 7225330"/>
                <a:gd name="connsiteY900" fmla="*/ 524190 h 1097785"/>
                <a:gd name="connsiteX901" fmla="*/ 278229 w 7225330"/>
                <a:gd name="connsiteY901" fmla="*/ 519921 h 1097785"/>
                <a:gd name="connsiteX902" fmla="*/ 276450 w 7225330"/>
                <a:gd name="connsiteY902" fmla="*/ 518764 h 1097785"/>
                <a:gd name="connsiteX903" fmla="*/ 286768 w 7225330"/>
                <a:gd name="connsiteY903" fmla="*/ 515295 h 1097785"/>
                <a:gd name="connsiteX904" fmla="*/ 284989 w 7225330"/>
                <a:gd name="connsiteY904" fmla="*/ 520632 h 1097785"/>
                <a:gd name="connsiteX905" fmla="*/ 280364 w 7225330"/>
                <a:gd name="connsiteY905" fmla="*/ 522411 h 1097785"/>
                <a:gd name="connsiteX906" fmla="*/ 282855 w 7225330"/>
                <a:gd name="connsiteY906" fmla="*/ 526325 h 1097785"/>
                <a:gd name="connsiteX907" fmla="*/ 286768 w 7225330"/>
                <a:gd name="connsiteY907" fmla="*/ 528815 h 1097785"/>
                <a:gd name="connsiteX908" fmla="*/ 289615 w 7225330"/>
                <a:gd name="connsiteY908" fmla="*/ 525969 h 1097785"/>
                <a:gd name="connsiteX909" fmla="*/ 292461 w 7225330"/>
                <a:gd name="connsiteY909" fmla="*/ 525258 h 1097785"/>
                <a:gd name="connsiteX910" fmla="*/ 292817 w 7225330"/>
                <a:gd name="connsiteY910" fmla="*/ 520632 h 1097785"/>
                <a:gd name="connsiteX911" fmla="*/ 290326 w 7225330"/>
                <a:gd name="connsiteY911" fmla="*/ 516719 h 1097785"/>
                <a:gd name="connsiteX912" fmla="*/ 287124 w 7225330"/>
                <a:gd name="connsiteY912" fmla="*/ 518853 h 1097785"/>
                <a:gd name="connsiteX913" fmla="*/ 286768 w 7225330"/>
                <a:gd name="connsiteY913" fmla="*/ 515295 h 1097785"/>
                <a:gd name="connsiteX914" fmla="*/ 265421 w 7225330"/>
                <a:gd name="connsiteY914" fmla="*/ 513872 h 1097785"/>
                <a:gd name="connsiteX915" fmla="*/ 263286 w 7225330"/>
                <a:gd name="connsiteY915" fmla="*/ 519209 h 1097785"/>
                <a:gd name="connsiteX916" fmla="*/ 266844 w 7225330"/>
                <a:gd name="connsiteY916" fmla="*/ 526681 h 1097785"/>
                <a:gd name="connsiteX917" fmla="*/ 268979 w 7225330"/>
                <a:gd name="connsiteY917" fmla="*/ 521344 h 1097785"/>
                <a:gd name="connsiteX918" fmla="*/ 265421 w 7225330"/>
                <a:gd name="connsiteY918" fmla="*/ 513872 h 1097785"/>
                <a:gd name="connsiteX919" fmla="*/ 357215 w 7225330"/>
                <a:gd name="connsiteY919" fmla="*/ 512449 h 1097785"/>
                <a:gd name="connsiteX920" fmla="*/ 357571 w 7225330"/>
                <a:gd name="connsiteY920" fmla="*/ 516719 h 1097785"/>
                <a:gd name="connsiteX921" fmla="*/ 359350 w 7225330"/>
                <a:gd name="connsiteY921" fmla="*/ 522411 h 1097785"/>
                <a:gd name="connsiteX922" fmla="*/ 360773 w 7225330"/>
                <a:gd name="connsiteY922" fmla="*/ 517430 h 1097785"/>
                <a:gd name="connsiteX923" fmla="*/ 357215 w 7225330"/>
                <a:gd name="connsiteY923" fmla="*/ 512449 h 1097785"/>
                <a:gd name="connsiteX924" fmla="*/ 375717 w 7225330"/>
                <a:gd name="connsiteY924" fmla="*/ 510314 h 1097785"/>
                <a:gd name="connsiteX925" fmla="*/ 376072 w 7225330"/>
                <a:gd name="connsiteY925" fmla="*/ 518853 h 1097785"/>
                <a:gd name="connsiteX926" fmla="*/ 382121 w 7225330"/>
                <a:gd name="connsiteY926" fmla="*/ 524546 h 1097785"/>
                <a:gd name="connsiteX927" fmla="*/ 381765 w 7225330"/>
                <a:gd name="connsiteY927" fmla="*/ 516719 h 1097785"/>
                <a:gd name="connsiteX928" fmla="*/ 375717 w 7225330"/>
                <a:gd name="connsiteY928" fmla="*/ 510314 h 1097785"/>
                <a:gd name="connsiteX929" fmla="*/ 363620 w 7225330"/>
                <a:gd name="connsiteY929" fmla="*/ 510314 h 1097785"/>
                <a:gd name="connsiteX930" fmla="*/ 364687 w 7225330"/>
                <a:gd name="connsiteY930" fmla="*/ 519209 h 1097785"/>
                <a:gd name="connsiteX931" fmla="*/ 370024 w 7225330"/>
                <a:gd name="connsiteY931" fmla="*/ 527392 h 1097785"/>
                <a:gd name="connsiteX932" fmla="*/ 368956 w 7225330"/>
                <a:gd name="connsiteY932" fmla="*/ 534152 h 1097785"/>
                <a:gd name="connsiteX933" fmla="*/ 372870 w 7225330"/>
                <a:gd name="connsiteY933" fmla="*/ 543047 h 1097785"/>
                <a:gd name="connsiteX934" fmla="*/ 377851 w 7225330"/>
                <a:gd name="connsiteY934" fmla="*/ 542336 h 1097785"/>
                <a:gd name="connsiteX935" fmla="*/ 382832 w 7225330"/>
                <a:gd name="connsiteY935" fmla="*/ 538778 h 1097785"/>
                <a:gd name="connsiteX936" fmla="*/ 377495 w 7225330"/>
                <a:gd name="connsiteY936" fmla="*/ 529171 h 1097785"/>
                <a:gd name="connsiteX937" fmla="*/ 370024 w 7225330"/>
                <a:gd name="connsiteY937" fmla="*/ 523123 h 1097785"/>
                <a:gd name="connsiteX938" fmla="*/ 370735 w 7225330"/>
                <a:gd name="connsiteY938" fmla="*/ 519209 h 1097785"/>
                <a:gd name="connsiteX939" fmla="*/ 372159 w 7225330"/>
                <a:gd name="connsiteY939" fmla="*/ 516007 h 1097785"/>
                <a:gd name="connsiteX940" fmla="*/ 368245 w 7225330"/>
                <a:gd name="connsiteY940" fmla="*/ 511737 h 1097785"/>
                <a:gd name="connsiteX941" fmla="*/ 363620 w 7225330"/>
                <a:gd name="connsiteY941" fmla="*/ 510314 h 1097785"/>
                <a:gd name="connsiteX942" fmla="*/ 417700 w 7225330"/>
                <a:gd name="connsiteY942" fmla="*/ 501064 h 1097785"/>
                <a:gd name="connsiteX943" fmla="*/ 419123 w 7225330"/>
                <a:gd name="connsiteY943" fmla="*/ 503910 h 1097785"/>
                <a:gd name="connsiteX944" fmla="*/ 421258 w 7225330"/>
                <a:gd name="connsiteY944" fmla="*/ 506045 h 1097785"/>
                <a:gd name="connsiteX945" fmla="*/ 416633 w 7225330"/>
                <a:gd name="connsiteY945" fmla="*/ 509958 h 1097785"/>
                <a:gd name="connsiteX946" fmla="*/ 409873 w 7225330"/>
                <a:gd name="connsiteY946" fmla="*/ 508891 h 1097785"/>
                <a:gd name="connsiteX947" fmla="*/ 411296 w 7225330"/>
                <a:gd name="connsiteY947" fmla="*/ 513872 h 1097785"/>
                <a:gd name="connsiteX948" fmla="*/ 414854 w 7225330"/>
                <a:gd name="connsiteY948" fmla="*/ 513161 h 1097785"/>
                <a:gd name="connsiteX949" fmla="*/ 416277 w 7225330"/>
                <a:gd name="connsiteY949" fmla="*/ 515295 h 1097785"/>
                <a:gd name="connsiteX950" fmla="*/ 418412 w 7225330"/>
                <a:gd name="connsiteY950" fmla="*/ 517786 h 1097785"/>
                <a:gd name="connsiteX951" fmla="*/ 423393 w 7225330"/>
                <a:gd name="connsiteY951" fmla="*/ 516719 h 1097785"/>
                <a:gd name="connsiteX952" fmla="*/ 421969 w 7225330"/>
                <a:gd name="connsiteY952" fmla="*/ 511737 h 1097785"/>
                <a:gd name="connsiteX953" fmla="*/ 423037 w 7225330"/>
                <a:gd name="connsiteY953" fmla="*/ 506401 h 1097785"/>
                <a:gd name="connsiteX954" fmla="*/ 422681 w 7225330"/>
                <a:gd name="connsiteY954" fmla="*/ 502131 h 1097785"/>
                <a:gd name="connsiteX955" fmla="*/ 417700 w 7225330"/>
                <a:gd name="connsiteY955" fmla="*/ 501064 h 1097785"/>
                <a:gd name="connsiteX956" fmla="*/ 389237 w 7225330"/>
                <a:gd name="connsiteY956" fmla="*/ 496794 h 1097785"/>
                <a:gd name="connsiteX957" fmla="*/ 382832 w 7225330"/>
                <a:gd name="connsiteY957" fmla="*/ 500352 h 1097785"/>
                <a:gd name="connsiteX958" fmla="*/ 382832 w 7225330"/>
                <a:gd name="connsiteY958" fmla="*/ 505333 h 1097785"/>
                <a:gd name="connsiteX959" fmla="*/ 385679 w 7225330"/>
                <a:gd name="connsiteY959" fmla="*/ 511026 h 1097785"/>
                <a:gd name="connsiteX960" fmla="*/ 390304 w 7225330"/>
                <a:gd name="connsiteY960" fmla="*/ 511737 h 1097785"/>
                <a:gd name="connsiteX961" fmla="*/ 391371 w 7225330"/>
                <a:gd name="connsiteY961" fmla="*/ 515295 h 1097785"/>
                <a:gd name="connsiteX962" fmla="*/ 394573 w 7225330"/>
                <a:gd name="connsiteY962" fmla="*/ 515651 h 1097785"/>
                <a:gd name="connsiteX963" fmla="*/ 395641 w 7225330"/>
                <a:gd name="connsiteY963" fmla="*/ 511737 h 1097785"/>
                <a:gd name="connsiteX964" fmla="*/ 393862 w 7225330"/>
                <a:gd name="connsiteY964" fmla="*/ 511026 h 1097785"/>
                <a:gd name="connsiteX965" fmla="*/ 391371 w 7225330"/>
                <a:gd name="connsiteY965" fmla="*/ 511737 h 1097785"/>
                <a:gd name="connsiteX966" fmla="*/ 394929 w 7225330"/>
                <a:gd name="connsiteY966" fmla="*/ 505333 h 1097785"/>
                <a:gd name="connsiteX967" fmla="*/ 391727 w 7225330"/>
                <a:gd name="connsiteY967" fmla="*/ 500708 h 1097785"/>
                <a:gd name="connsiteX968" fmla="*/ 389237 w 7225330"/>
                <a:gd name="connsiteY968" fmla="*/ 496794 h 1097785"/>
                <a:gd name="connsiteX969" fmla="*/ 229842 w 7225330"/>
                <a:gd name="connsiteY969" fmla="*/ 495371 h 1097785"/>
                <a:gd name="connsiteX970" fmla="*/ 227707 w 7225330"/>
                <a:gd name="connsiteY970" fmla="*/ 497862 h 1097785"/>
                <a:gd name="connsiteX971" fmla="*/ 229842 w 7225330"/>
                <a:gd name="connsiteY971" fmla="*/ 502487 h 1097785"/>
                <a:gd name="connsiteX972" fmla="*/ 232332 w 7225330"/>
                <a:gd name="connsiteY972" fmla="*/ 499285 h 1097785"/>
                <a:gd name="connsiteX973" fmla="*/ 229842 w 7225330"/>
                <a:gd name="connsiteY973" fmla="*/ 495371 h 1097785"/>
                <a:gd name="connsiteX974" fmla="*/ 253324 w 7225330"/>
                <a:gd name="connsiteY974" fmla="*/ 493948 h 1097785"/>
                <a:gd name="connsiteX975" fmla="*/ 254747 w 7225330"/>
                <a:gd name="connsiteY975" fmla="*/ 502487 h 1097785"/>
                <a:gd name="connsiteX976" fmla="*/ 259728 w 7225330"/>
                <a:gd name="connsiteY976" fmla="*/ 511737 h 1097785"/>
                <a:gd name="connsiteX977" fmla="*/ 261863 w 7225330"/>
                <a:gd name="connsiteY977" fmla="*/ 509958 h 1097785"/>
                <a:gd name="connsiteX978" fmla="*/ 264709 w 7225330"/>
                <a:gd name="connsiteY978" fmla="*/ 508180 h 1097785"/>
                <a:gd name="connsiteX979" fmla="*/ 260796 w 7225330"/>
                <a:gd name="connsiteY979" fmla="*/ 503198 h 1097785"/>
                <a:gd name="connsiteX980" fmla="*/ 259017 w 7225330"/>
                <a:gd name="connsiteY980" fmla="*/ 496794 h 1097785"/>
                <a:gd name="connsiteX981" fmla="*/ 255459 w 7225330"/>
                <a:gd name="connsiteY981" fmla="*/ 496438 h 1097785"/>
                <a:gd name="connsiteX982" fmla="*/ 253324 w 7225330"/>
                <a:gd name="connsiteY982" fmla="*/ 493948 h 1097785"/>
                <a:gd name="connsiteX983" fmla="*/ 277518 w 7225330"/>
                <a:gd name="connsiteY983" fmla="*/ 490390 h 1097785"/>
                <a:gd name="connsiteX984" fmla="*/ 276806 w 7225330"/>
                <a:gd name="connsiteY984" fmla="*/ 501419 h 1097785"/>
                <a:gd name="connsiteX985" fmla="*/ 282499 w 7225330"/>
                <a:gd name="connsiteY985" fmla="*/ 512449 h 1097785"/>
                <a:gd name="connsiteX986" fmla="*/ 286413 w 7225330"/>
                <a:gd name="connsiteY986" fmla="*/ 499996 h 1097785"/>
                <a:gd name="connsiteX987" fmla="*/ 277518 w 7225330"/>
                <a:gd name="connsiteY987" fmla="*/ 490390 h 1097785"/>
                <a:gd name="connsiteX988" fmla="*/ 306693 w 7225330"/>
                <a:gd name="connsiteY988" fmla="*/ 488967 h 1097785"/>
                <a:gd name="connsiteX989" fmla="*/ 307049 w 7225330"/>
                <a:gd name="connsiteY989" fmla="*/ 494659 h 1097785"/>
                <a:gd name="connsiteX990" fmla="*/ 312385 w 7225330"/>
                <a:gd name="connsiteY990" fmla="*/ 495371 h 1097785"/>
                <a:gd name="connsiteX991" fmla="*/ 309895 w 7225330"/>
                <a:gd name="connsiteY991" fmla="*/ 492169 h 1097785"/>
                <a:gd name="connsiteX992" fmla="*/ 306693 w 7225330"/>
                <a:gd name="connsiteY992" fmla="*/ 488967 h 1097785"/>
                <a:gd name="connsiteX993" fmla="*/ 339426 w 7225330"/>
                <a:gd name="connsiteY993" fmla="*/ 487544 h 1097785"/>
                <a:gd name="connsiteX994" fmla="*/ 333733 w 7225330"/>
                <a:gd name="connsiteY994" fmla="*/ 489678 h 1097785"/>
                <a:gd name="connsiteX995" fmla="*/ 334089 w 7225330"/>
                <a:gd name="connsiteY995" fmla="*/ 493948 h 1097785"/>
                <a:gd name="connsiteX996" fmla="*/ 335868 w 7225330"/>
                <a:gd name="connsiteY996" fmla="*/ 498929 h 1097785"/>
                <a:gd name="connsiteX997" fmla="*/ 340849 w 7225330"/>
                <a:gd name="connsiteY997" fmla="*/ 498217 h 1097785"/>
                <a:gd name="connsiteX998" fmla="*/ 344051 w 7225330"/>
                <a:gd name="connsiteY998" fmla="*/ 502487 h 1097785"/>
                <a:gd name="connsiteX999" fmla="*/ 346186 w 7225330"/>
                <a:gd name="connsiteY999" fmla="*/ 508535 h 1097785"/>
                <a:gd name="connsiteX1000" fmla="*/ 348676 w 7225330"/>
                <a:gd name="connsiteY1000" fmla="*/ 512449 h 1097785"/>
                <a:gd name="connsiteX1001" fmla="*/ 350811 w 7225330"/>
                <a:gd name="connsiteY1001" fmla="*/ 508535 h 1097785"/>
                <a:gd name="connsiteX1002" fmla="*/ 347253 w 7225330"/>
                <a:gd name="connsiteY1002" fmla="*/ 505333 h 1097785"/>
                <a:gd name="connsiteX1003" fmla="*/ 350099 w 7225330"/>
                <a:gd name="connsiteY1003" fmla="*/ 499640 h 1097785"/>
                <a:gd name="connsiteX1004" fmla="*/ 347965 w 7225330"/>
                <a:gd name="connsiteY1004" fmla="*/ 496083 h 1097785"/>
                <a:gd name="connsiteX1005" fmla="*/ 343339 w 7225330"/>
                <a:gd name="connsiteY1005" fmla="*/ 492880 h 1097785"/>
                <a:gd name="connsiteX1006" fmla="*/ 339426 w 7225330"/>
                <a:gd name="connsiteY1006" fmla="*/ 487544 h 1097785"/>
                <a:gd name="connsiteX1007" fmla="*/ 350811 w 7225330"/>
                <a:gd name="connsiteY1007" fmla="*/ 486120 h 1097785"/>
                <a:gd name="connsiteX1008" fmla="*/ 350455 w 7225330"/>
                <a:gd name="connsiteY1008" fmla="*/ 490034 h 1097785"/>
                <a:gd name="connsiteX1009" fmla="*/ 355081 w 7225330"/>
                <a:gd name="connsiteY1009" fmla="*/ 493948 h 1097785"/>
                <a:gd name="connsiteX1010" fmla="*/ 355081 w 7225330"/>
                <a:gd name="connsiteY1010" fmla="*/ 489323 h 1097785"/>
                <a:gd name="connsiteX1011" fmla="*/ 350811 w 7225330"/>
                <a:gd name="connsiteY1011" fmla="*/ 486120 h 1097785"/>
                <a:gd name="connsiteX1012" fmla="*/ 292461 w 7225330"/>
                <a:gd name="connsiteY1012" fmla="*/ 478293 h 1097785"/>
                <a:gd name="connsiteX1013" fmla="*/ 291394 w 7225330"/>
                <a:gd name="connsiteY1013" fmla="*/ 480072 h 1097785"/>
                <a:gd name="connsiteX1014" fmla="*/ 291750 w 7225330"/>
                <a:gd name="connsiteY1014" fmla="*/ 483986 h 1097785"/>
                <a:gd name="connsiteX1015" fmla="*/ 291038 w 7225330"/>
                <a:gd name="connsiteY1015" fmla="*/ 487899 h 1097785"/>
                <a:gd name="connsiteX1016" fmla="*/ 287480 w 7225330"/>
                <a:gd name="connsiteY1016" fmla="*/ 489678 h 1097785"/>
                <a:gd name="connsiteX1017" fmla="*/ 289615 w 7225330"/>
                <a:gd name="connsiteY1017" fmla="*/ 494304 h 1097785"/>
                <a:gd name="connsiteX1018" fmla="*/ 291750 w 7225330"/>
                <a:gd name="connsiteY1018" fmla="*/ 499640 h 1097785"/>
                <a:gd name="connsiteX1019" fmla="*/ 294596 w 7225330"/>
                <a:gd name="connsiteY1019" fmla="*/ 496083 h 1097785"/>
                <a:gd name="connsiteX1020" fmla="*/ 298510 w 7225330"/>
                <a:gd name="connsiteY1020" fmla="*/ 493236 h 1097785"/>
                <a:gd name="connsiteX1021" fmla="*/ 300644 w 7225330"/>
                <a:gd name="connsiteY1021" fmla="*/ 489323 h 1097785"/>
                <a:gd name="connsiteX1022" fmla="*/ 298865 w 7225330"/>
                <a:gd name="connsiteY1022" fmla="*/ 482562 h 1097785"/>
                <a:gd name="connsiteX1023" fmla="*/ 294952 w 7225330"/>
                <a:gd name="connsiteY1023" fmla="*/ 483986 h 1097785"/>
                <a:gd name="connsiteX1024" fmla="*/ 292461 w 7225330"/>
                <a:gd name="connsiteY1024" fmla="*/ 478293 h 1097785"/>
                <a:gd name="connsiteX1025" fmla="*/ 256170 w 7225330"/>
                <a:gd name="connsiteY1025" fmla="*/ 476870 h 1097785"/>
                <a:gd name="connsiteX1026" fmla="*/ 256170 w 7225330"/>
                <a:gd name="connsiteY1026" fmla="*/ 485409 h 1097785"/>
                <a:gd name="connsiteX1027" fmla="*/ 258305 w 7225330"/>
                <a:gd name="connsiteY1027" fmla="*/ 482207 h 1097785"/>
                <a:gd name="connsiteX1028" fmla="*/ 256170 w 7225330"/>
                <a:gd name="connsiteY1028" fmla="*/ 476870 h 1097785"/>
                <a:gd name="connsiteX1029" fmla="*/ 345830 w 7225330"/>
                <a:gd name="connsiteY1029" fmla="*/ 476158 h 1097785"/>
                <a:gd name="connsiteX1030" fmla="*/ 344051 w 7225330"/>
                <a:gd name="connsiteY1030" fmla="*/ 478649 h 1097785"/>
                <a:gd name="connsiteX1031" fmla="*/ 344407 w 7225330"/>
                <a:gd name="connsiteY1031" fmla="*/ 483986 h 1097785"/>
                <a:gd name="connsiteX1032" fmla="*/ 347253 w 7225330"/>
                <a:gd name="connsiteY1032" fmla="*/ 482562 h 1097785"/>
                <a:gd name="connsiteX1033" fmla="*/ 350099 w 7225330"/>
                <a:gd name="connsiteY1033" fmla="*/ 483274 h 1097785"/>
                <a:gd name="connsiteX1034" fmla="*/ 347965 w 7225330"/>
                <a:gd name="connsiteY1034" fmla="*/ 480072 h 1097785"/>
                <a:gd name="connsiteX1035" fmla="*/ 345830 w 7225330"/>
                <a:gd name="connsiteY1035" fmla="*/ 476158 h 1097785"/>
                <a:gd name="connsiteX1036" fmla="*/ 239092 w 7225330"/>
                <a:gd name="connsiteY1036" fmla="*/ 475447 h 1097785"/>
                <a:gd name="connsiteX1037" fmla="*/ 236246 w 7225330"/>
                <a:gd name="connsiteY1037" fmla="*/ 478293 h 1097785"/>
                <a:gd name="connsiteX1038" fmla="*/ 238736 w 7225330"/>
                <a:gd name="connsiteY1038" fmla="*/ 482207 h 1097785"/>
                <a:gd name="connsiteX1039" fmla="*/ 243362 w 7225330"/>
                <a:gd name="connsiteY1039" fmla="*/ 482562 h 1097785"/>
                <a:gd name="connsiteX1040" fmla="*/ 241583 w 7225330"/>
                <a:gd name="connsiteY1040" fmla="*/ 478293 h 1097785"/>
                <a:gd name="connsiteX1041" fmla="*/ 239092 w 7225330"/>
                <a:gd name="connsiteY1041" fmla="*/ 475447 h 1097785"/>
                <a:gd name="connsiteX1042" fmla="*/ 436201 w 7225330"/>
                <a:gd name="connsiteY1042" fmla="*/ 474735 h 1097785"/>
                <a:gd name="connsiteX1043" fmla="*/ 434066 w 7225330"/>
                <a:gd name="connsiteY1043" fmla="*/ 476514 h 1097785"/>
                <a:gd name="connsiteX1044" fmla="*/ 431932 w 7225330"/>
                <a:gd name="connsiteY1044" fmla="*/ 478293 h 1097785"/>
                <a:gd name="connsiteX1045" fmla="*/ 433355 w 7225330"/>
                <a:gd name="connsiteY1045" fmla="*/ 482562 h 1097785"/>
                <a:gd name="connsiteX1046" fmla="*/ 435490 w 7225330"/>
                <a:gd name="connsiteY1046" fmla="*/ 487544 h 1097785"/>
                <a:gd name="connsiteX1047" fmla="*/ 439759 w 7225330"/>
                <a:gd name="connsiteY1047" fmla="*/ 482207 h 1097785"/>
                <a:gd name="connsiteX1048" fmla="*/ 436201 w 7225330"/>
                <a:gd name="connsiteY1048" fmla="*/ 474735 h 1097785"/>
                <a:gd name="connsiteX1049" fmla="*/ 277874 w 7225330"/>
                <a:gd name="connsiteY1049" fmla="*/ 474735 h 1097785"/>
                <a:gd name="connsiteX1050" fmla="*/ 272537 w 7225330"/>
                <a:gd name="connsiteY1050" fmla="*/ 476870 h 1097785"/>
                <a:gd name="connsiteX1051" fmla="*/ 276095 w 7225330"/>
                <a:gd name="connsiteY1051" fmla="*/ 482562 h 1097785"/>
                <a:gd name="connsiteX1052" fmla="*/ 279297 w 7225330"/>
                <a:gd name="connsiteY1052" fmla="*/ 480072 h 1097785"/>
                <a:gd name="connsiteX1053" fmla="*/ 281787 w 7225330"/>
                <a:gd name="connsiteY1053" fmla="*/ 476870 h 1097785"/>
                <a:gd name="connsiteX1054" fmla="*/ 277874 w 7225330"/>
                <a:gd name="connsiteY1054" fmla="*/ 474735 h 1097785"/>
                <a:gd name="connsiteX1055" fmla="*/ 222726 w 7225330"/>
                <a:gd name="connsiteY1055" fmla="*/ 466196 h 1097785"/>
                <a:gd name="connsiteX1056" fmla="*/ 219524 w 7225330"/>
                <a:gd name="connsiteY1056" fmla="*/ 466552 h 1097785"/>
                <a:gd name="connsiteX1057" fmla="*/ 215610 w 7225330"/>
                <a:gd name="connsiteY1057" fmla="*/ 467619 h 1097785"/>
                <a:gd name="connsiteX1058" fmla="*/ 217389 w 7225330"/>
                <a:gd name="connsiteY1058" fmla="*/ 474023 h 1097785"/>
                <a:gd name="connsiteX1059" fmla="*/ 222726 w 7225330"/>
                <a:gd name="connsiteY1059" fmla="*/ 478293 h 1097785"/>
                <a:gd name="connsiteX1060" fmla="*/ 224861 w 7225330"/>
                <a:gd name="connsiteY1060" fmla="*/ 473312 h 1097785"/>
                <a:gd name="connsiteX1061" fmla="*/ 222726 w 7225330"/>
                <a:gd name="connsiteY1061" fmla="*/ 466196 h 1097785"/>
                <a:gd name="connsiteX1062" fmla="*/ 379274 w 7225330"/>
                <a:gd name="connsiteY1062" fmla="*/ 465484 h 1097785"/>
                <a:gd name="connsiteX1063" fmla="*/ 378919 w 7225330"/>
                <a:gd name="connsiteY1063" fmla="*/ 471889 h 1097785"/>
                <a:gd name="connsiteX1064" fmla="*/ 383544 w 7225330"/>
                <a:gd name="connsiteY1064" fmla="*/ 474735 h 1097785"/>
                <a:gd name="connsiteX1065" fmla="*/ 381765 w 7225330"/>
                <a:gd name="connsiteY1065" fmla="*/ 469754 h 1097785"/>
                <a:gd name="connsiteX1066" fmla="*/ 379274 w 7225330"/>
                <a:gd name="connsiteY1066" fmla="*/ 465484 h 1097785"/>
                <a:gd name="connsiteX1067" fmla="*/ 340137 w 7225330"/>
                <a:gd name="connsiteY1067" fmla="*/ 463350 h 1097785"/>
                <a:gd name="connsiteX1068" fmla="*/ 338003 w 7225330"/>
                <a:gd name="connsiteY1068" fmla="*/ 467619 h 1097785"/>
                <a:gd name="connsiteX1069" fmla="*/ 341560 w 7225330"/>
                <a:gd name="connsiteY1069" fmla="*/ 471889 h 1097785"/>
                <a:gd name="connsiteX1070" fmla="*/ 341916 w 7225330"/>
                <a:gd name="connsiteY1070" fmla="*/ 467975 h 1097785"/>
                <a:gd name="connsiteX1071" fmla="*/ 340137 w 7225330"/>
                <a:gd name="connsiteY1071" fmla="*/ 463350 h 1097785"/>
                <a:gd name="connsiteX1072" fmla="*/ 354369 w 7225330"/>
                <a:gd name="connsiteY1072" fmla="*/ 462638 h 1097785"/>
                <a:gd name="connsiteX1073" fmla="*/ 353657 w 7225330"/>
                <a:gd name="connsiteY1073" fmla="*/ 465484 h 1097785"/>
                <a:gd name="connsiteX1074" fmla="*/ 353302 w 7225330"/>
                <a:gd name="connsiteY1074" fmla="*/ 470110 h 1097785"/>
                <a:gd name="connsiteX1075" fmla="*/ 355436 w 7225330"/>
                <a:gd name="connsiteY1075" fmla="*/ 474023 h 1097785"/>
                <a:gd name="connsiteX1076" fmla="*/ 360773 w 7225330"/>
                <a:gd name="connsiteY1076" fmla="*/ 475447 h 1097785"/>
                <a:gd name="connsiteX1077" fmla="*/ 357927 w 7225330"/>
                <a:gd name="connsiteY1077" fmla="*/ 471889 h 1097785"/>
                <a:gd name="connsiteX1078" fmla="*/ 360062 w 7225330"/>
                <a:gd name="connsiteY1078" fmla="*/ 467975 h 1097785"/>
                <a:gd name="connsiteX1079" fmla="*/ 358638 w 7225330"/>
                <a:gd name="connsiteY1079" fmla="*/ 462638 h 1097785"/>
                <a:gd name="connsiteX1080" fmla="*/ 354369 w 7225330"/>
                <a:gd name="connsiteY1080" fmla="*/ 462638 h 1097785"/>
                <a:gd name="connsiteX1081" fmla="*/ 420191 w 7225330"/>
                <a:gd name="connsiteY1081" fmla="*/ 460503 h 1097785"/>
                <a:gd name="connsiteX1082" fmla="*/ 417700 w 7225330"/>
                <a:gd name="connsiteY1082" fmla="*/ 462638 h 1097785"/>
                <a:gd name="connsiteX1083" fmla="*/ 419123 w 7225330"/>
                <a:gd name="connsiteY1083" fmla="*/ 465129 h 1097785"/>
                <a:gd name="connsiteX1084" fmla="*/ 421258 w 7225330"/>
                <a:gd name="connsiteY1084" fmla="*/ 468331 h 1097785"/>
                <a:gd name="connsiteX1085" fmla="*/ 424104 w 7225330"/>
                <a:gd name="connsiteY1085" fmla="*/ 464773 h 1097785"/>
                <a:gd name="connsiteX1086" fmla="*/ 423393 w 7225330"/>
                <a:gd name="connsiteY1086" fmla="*/ 460503 h 1097785"/>
                <a:gd name="connsiteX1087" fmla="*/ 420191 w 7225330"/>
                <a:gd name="connsiteY1087" fmla="*/ 460503 h 1097785"/>
                <a:gd name="connsiteX1088" fmla="*/ 247631 w 7225330"/>
                <a:gd name="connsiteY1088" fmla="*/ 460503 h 1097785"/>
                <a:gd name="connsiteX1089" fmla="*/ 245497 w 7225330"/>
                <a:gd name="connsiteY1089" fmla="*/ 465129 h 1097785"/>
                <a:gd name="connsiteX1090" fmla="*/ 249766 w 7225330"/>
                <a:gd name="connsiteY1090" fmla="*/ 470466 h 1097785"/>
                <a:gd name="connsiteX1091" fmla="*/ 252257 w 7225330"/>
                <a:gd name="connsiteY1091" fmla="*/ 465129 h 1097785"/>
                <a:gd name="connsiteX1092" fmla="*/ 247631 w 7225330"/>
                <a:gd name="connsiteY1092" fmla="*/ 460503 h 1097785"/>
                <a:gd name="connsiteX1093" fmla="*/ 389237 w 7225330"/>
                <a:gd name="connsiteY1093" fmla="*/ 455522 h 1097785"/>
                <a:gd name="connsiteX1094" fmla="*/ 388881 w 7225330"/>
                <a:gd name="connsiteY1094" fmla="*/ 461927 h 1097785"/>
                <a:gd name="connsiteX1095" fmla="*/ 394218 w 7225330"/>
                <a:gd name="connsiteY1095" fmla="*/ 466196 h 1097785"/>
                <a:gd name="connsiteX1096" fmla="*/ 391016 w 7225330"/>
                <a:gd name="connsiteY1096" fmla="*/ 461927 h 1097785"/>
                <a:gd name="connsiteX1097" fmla="*/ 389237 w 7225330"/>
                <a:gd name="connsiteY1097" fmla="*/ 455522 h 1097785"/>
                <a:gd name="connsiteX1098" fmla="*/ 371447 w 7225330"/>
                <a:gd name="connsiteY1098" fmla="*/ 451964 h 1097785"/>
                <a:gd name="connsiteX1099" fmla="*/ 370735 w 7225330"/>
                <a:gd name="connsiteY1099" fmla="*/ 456590 h 1097785"/>
                <a:gd name="connsiteX1100" fmla="*/ 372159 w 7225330"/>
                <a:gd name="connsiteY1100" fmla="*/ 462638 h 1097785"/>
                <a:gd name="connsiteX1101" fmla="*/ 374293 w 7225330"/>
                <a:gd name="connsiteY1101" fmla="*/ 456945 h 1097785"/>
                <a:gd name="connsiteX1102" fmla="*/ 371447 w 7225330"/>
                <a:gd name="connsiteY1102" fmla="*/ 451964 h 1097785"/>
                <a:gd name="connsiteX1103" fmla="*/ 411296 w 7225330"/>
                <a:gd name="connsiteY1103" fmla="*/ 451253 h 1097785"/>
                <a:gd name="connsiteX1104" fmla="*/ 411296 w 7225330"/>
                <a:gd name="connsiteY1104" fmla="*/ 458369 h 1097785"/>
                <a:gd name="connsiteX1105" fmla="*/ 414142 w 7225330"/>
                <a:gd name="connsiteY1105" fmla="*/ 455166 h 1097785"/>
                <a:gd name="connsiteX1106" fmla="*/ 411296 w 7225330"/>
                <a:gd name="connsiteY1106" fmla="*/ 451253 h 1097785"/>
                <a:gd name="connsiteX1107" fmla="*/ 357927 w 7225330"/>
                <a:gd name="connsiteY1107" fmla="*/ 447695 h 1097785"/>
                <a:gd name="connsiteX1108" fmla="*/ 357927 w 7225330"/>
                <a:gd name="connsiteY1108" fmla="*/ 454811 h 1097785"/>
                <a:gd name="connsiteX1109" fmla="*/ 360417 w 7225330"/>
                <a:gd name="connsiteY1109" fmla="*/ 451609 h 1097785"/>
                <a:gd name="connsiteX1110" fmla="*/ 357927 w 7225330"/>
                <a:gd name="connsiteY1110" fmla="*/ 447695 h 1097785"/>
                <a:gd name="connsiteX1111" fmla="*/ 346542 w 7225330"/>
                <a:gd name="connsiteY1111" fmla="*/ 439867 h 1097785"/>
                <a:gd name="connsiteX1112" fmla="*/ 344763 w 7225330"/>
                <a:gd name="connsiteY1112" fmla="*/ 441291 h 1097785"/>
                <a:gd name="connsiteX1113" fmla="*/ 342984 w 7225330"/>
                <a:gd name="connsiteY1113" fmla="*/ 442714 h 1097785"/>
                <a:gd name="connsiteX1114" fmla="*/ 345830 w 7225330"/>
                <a:gd name="connsiteY1114" fmla="*/ 447695 h 1097785"/>
                <a:gd name="connsiteX1115" fmla="*/ 344407 w 7225330"/>
                <a:gd name="connsiteY1115" fmla="*/ 452676 h 1097785"/>
                <a:gd name="connsiteX1116" fmla="*/ 346897 w 7225330"/>
                <a:gd name="connsiteY1116" fmla="*/ 456945 h 1097785"/>
                <a:gd name="connsiteX1117" fmla="*/ 350811 w 7225330"/>
                <a:gd name="connsiteY1117" fmla="*/ 457657 h 1097785"/>
                <a:gd name="connsiteX1118" fmla="*/ 348321 w 7225330"/>
                <a:gd name="connsiteY1118" fmla="*/ 448762 h 1097785"/>
                <a:gd name="connsiteX1119" fmla="*/ 346542 w 7225330"/>
                <a:gd name="connsiteY1119" fmla="*/ 439867 h 1097785"/>
                <a:gd name="connsiteX1120" fmla="*/ 254747 w 7225330"/>
                <a:gd name="connsiteY1120" fmla="*/ 439867 h 1097785"/>
                <a:gd name="connsiteX1121" fmla="*/ 252612 w 7225330"/>
                <a:gd name="connsiteY1121" fmla="*/ 442358 h 1097785"/>
                <a:gd name="connsiteX1122" fmla="*/ 250478 w 7225330"/>
                <a:gd name="connsiteY1122" fmla="*/ 444848 h 1097785"/>
                <a:gd name="connsiteX1123" fmla="*/ 252968 w 7225330"/>
                <a:gd name="connsiteY1123" fmla="*/ 449118 h 1097785"/>
                <a:gd name="connsiteX1124" fmla="*/ 256882 w 7225330"/>
                <a:gd name="connsiteY1124" fmla="*/ 451609 h 1097785"/>
                <a:gd name="connsiteX1125" fmla="*/ 260440 w 7225330"/>
                <a:gd name="connsiteY1125" fmla="*/ 454099 h 1097785"/>
                <a:gd name="connsiteX1126" fmla="*/ 261151 w 7225330"/>
                <a:gd name="connsiteY1126" fmla="*/ 458369 h 1097785"/>
                <a:gd name="connsiteX1127" fmla="*/ 265421 w 7225330"/>
                <a:gd name="connsiteY1127" fmla="*/ 455522 h 1097785"/>
                <a:gd name="connsiteX1128" fmla="*/ 263286 w 7225330"/>
                <a:gd name="connsiteY1128" fmla="*/ 450541 h 1097785"/>
                <a:gd name="connsiteX1129" fmla="*/ 258305 w 7225330"/>
                <a:gd name="connsiteY1129" fmla="*/ 444848 h 1097785"/>
                <a:gd name="connsiteX1130" fmla="*/ 254747 w 7225330"/>
                <a:gd name="connsiteY1130" fmla="*/ 439867 h 1097785"/>
                <a:gd name="connsiteX1131" fmla="*/ 399199 w 7225330"/>
                <a:gd name="connsiteY1131" fmla="*/ 437733 h 1097785"/>
                <a:gd name="connsiteX1132" fmla="*/ 398487 w 7225330"/>
                <a:gd name="connsiteY1132" fmla="*/ 439156 h 1097785"/>
                <a:gd name="connsiteX1133" fmla="*/ 397064 w 7225330"/>
                <a:gd name="connsiteY1133" fmla="*/ 440579 h 1097785"/>
                <a:gd name="connsiteX1134" fmla="*/ 392795 w 7225330"/>
                <a:gd name="connsiteY1134" fmla="*/ 441291 h 1097785"/>
                <a:gd name="connsiteX1135" fmla="*/ 392439 w 7225330"/>
                <a:gd name="connsiteY1135" fmla="*/ 444848 h 1097785"/>
                <a:gd name="connsiteX1136" fmla="*/ 392795 w 7225330"/>
                <a:gd name="connsiteY1136" fmla="*/ 449118 h 1097785"/>
                <a:gd name="connsiteX1137" fmla="*/ 392795 w 7225330"/>
                <a:gd name="connsiteY1137" fmla="*/ 445560 h 1097785"/>
                <a:gd name="connsiteX1138" fmla="*/ 395997 w 7225330"/>
                <a:gd name="connsiteY1138" fmla="*/ 447695 h 1097785"/>
                <a:gd name="connsiteX1139" fmla="*/ 399910 w 7225330"/>
                <a:gd name="connsiteY1139" fmla="*/ 447695 h 1097785"/>
                <a:gd name="connsiteX1140" fmla="*/ 399199 w 7225330"/>
                <a:gd name="connsiteY1140" fmla="*/ 442714 h 1097785"/>
                <a:gd name="connsiteX1141" fmla="*/ 399199 w 7225330"/>
                <a:gd name="connsiteY1141" fmla="*/ 437733 h 1097785"/>
                <a:gd name="connsiteX1142" fmla="*/ 272537 w 7225330"/>
                <a:gd name="connsiteY1142" fmla="*/ 434886 h 1097785"/>
                <a:gd name="connsiteX1143" fmla="*/ 271825 w 7225330"/>
                <a:gd name="connsiteY1143" fmla="*/ 440935 h 1097785"/>
                <a:gd name="connsiteX1144" fmla="*/ 276806 w 7225330"/>
                <a:gd name="connsiteY1144" fmla="*/ 442714 h 1097785"/>
                <a:gd name="connsiteX1145" fmla="*/ 275027 w 7225330"/>
                <a:gd name="connsiteY1145" fmla="*/ 438444 h 1097785"/>
                <a:gd name="connsiteX1146" fmla="*/ 272537 w 7225330"/>
                <a:gd name="connsiteY1146" fmla="*/ 434886 h 1097785"/>
                <a:gd name="connsiteX1147" fmla="*/ 230553 w 7225330"/>
                <a:gd name="connsiteY1147" fmla="*/ 434886 h 1097785"/>
                <a:gd name="connsiteX1148" fmla="*/ 226995 w 7225330"/>
                <a:gd name="connsiteY1148" fmla="*/ 436309 h 1097785"/>
                <a:gd name="connsiteX1149" fmla="*/ 226640 w 7225330"/>
                <a:gd name="connsiteY1149" fmla="*/ 441646 h 1097785"/>
                <a:gd name="connsiteX1150" fmla="*/ 231265 w 7225330"/>
                <a:gd name="connsiteY1150" fmla="*/ 444137 h 1097785"/>
                <a:gd name="connsiteX1151" fmla="*/ 234111 w 7225330"/>
                <a:gd name="connsiteY1151" fmla="*/ 439512 h 1097785"/>
                <a:gd name="connsiteX1152" fmla="*/ 230553 w 7225330"/>
                <a:gd name="connsiteY1152" fmla="*/ 434886 h 1097785"/>
                <a:gd name="connsiteX1153" fmla="*/ 238381 w 7225330"/>
                <a:gd name="connsiteY1153" fmla="*/ 431328 h 1097785"/>
                <a:gd name="connsiteX1154" fmla="*/ 237669 w 7225330"/>
                <a:gd name="connsiteY1154" fmla="*/ 437377 h 1097785"/>
                <a:gd name="connsiteX1155" fmla="*/ 242650 w 7225330"/>
                <a:gd name="connsiteY1155" fmla="*/ 442714 h 1097785"/>
                <a:gd name="connsiteX1156" fmla="*/ 243006 w 7225330"/>
                <a:gd name="connsiteY1156" fmla="*/ 436309 h 1097785"/>
                <a:gd name="connsiteX1157" fmla="*/ 238381 w 7225330"/>
                <a:gd name="connsiteY1157" fmla="*/ 431328 h 1097785"/>
                <a:gd name="connsiteX1158" fmla="*/ 352234 w 7225330"/>
                <a:gd name="connsiteY1158" fmla="*/ 422789 h 1097785"/>
                <a:gd name="connsiteX1159" fmla="*/ 350811 w 7225330"/>
                <a:gd name="connsiteY1159" fmla="*/ 425280 h 1097785"/>
                <a:gd name="connsiteX1160" fmla="*/ 348676 w 7225330"/>
                <a:gd name="connsiteY1160" fmla="*/ 427059 h 1097785"/>
                <a:gd name="connsiteX1161" fmla="*/ 357927 w 7225330"/>
                <a:gd name="connsiteY1161" fmla="*/ 439156 h 1097785"/>
                <a:gd name="connsiteX1162" fmla="*/ 359350 w 7225330"/>
                <a:gd name="connsiteY1162" fmla="*/ 429905 h 1097785"/>
                <a:gd name="connsiteX1163" fmla="*/ 352234 w 7225330"/>
                <a:gd name="connsiteY1163" fmla="*/ 422789 h 1097785"/>
                <a:gd name="connsiteX1164" fmla="*/ 283922 w 7225330"/>
                <a:gd name="connsiteY1164" fmla="*/ 420655 h 1097785"/>
                <a:gd name="connsiteX1165" fmla="*/ 283566 w 7225330"/>
                <a:gd name="connsiteY1165" fmla="*/ 425280 h 1097785"/>
                <a:gd name="connsiteX1166" fmla="*/ 281076 w 7225330"/>
                <a:gd name="connsiteY1166" fmla="*/ 424213 h 1097785"/>
                <a:gd name="connsiteX1167" fmla="*/ 282499 w 7225330"/>
                <a:gd name="connsiteY1167" fmla="*/ 430617 h 1097785"/>
                <a:gd name="connsiteX1168" fmla="*/ 283211 w 7225330"/>
                <a:gd name="connsiteY1168" fmla="*/ 438444 h 1097785"/>
                <a:gd name="connsiteX1169" fmla="*/ 283211 w 7225330"/>
                <a:gd name="connsiteY1169" fmla="*/ 435598 h 1097785"/>
                <a:gd name="connsiteX1170" fmla="*/ 286057 w 7225330"/>
                <a:gd name="connsiteY1170" fmla="*/ 435954 h 1097785"/>
                <a:gd name="connsiteX1171" fmla="*/ 288192 w 7225330"/>
                <a:gd name="connsiteY1171" fmla="*/ 437021 h 1097785"/>
                <a:gd name="connsiteX1172" fmla="*/ 290682 w 7225330"/>
                <a:gd name="connsiteY1172" fmla="*/ 428482 h 1097785"/>
                <a:gd name="connsiteX1173" fmla="*/ 283922 w 7225330"/>
                <a:gd name="connsiteY1173" fmla="*/ 420655 h 1097785"/>
                <a:gd name="connsiteX1174" fmla="*/ 237669 w 7225330"/>
                <a:gd name="connsiteY1174" fmla="*/ 420655 h 1097785"/>
                <a:gd name="connsiteX1175" fmla="*/ 238736 w 7225330"/>
                <a:gd name="connsiteY1175" fmla="*/ 425280 h 1097785"/>
                <a:gd name="connsiteX1176" fmla="*/ 243362 w 7225330"/>
                <a:gd name="connsiteY1176" fmla="*/ 429194 h 1097785"/>
                <a:gd name="connsiteX1177" fmla="*/ 242650 w 7225330"/>
                <a:gd name="connsiteY1177" fmla="*/ 424213 h 1097785"/>
                <a:gd name="connsiteX1178" fmla="*/ 237669 w 7225330"/>
                <a:gd name="connsiteY1178" fmla="*/ 420655 h 1097785"/>
                <a:gd name="connsiteX1179" fmla="*/ 370735 w 7225330"/>
                <a:gd name="connsiteY1179" fmla="*/ 416385 h 1097785"/>
                <a:gd name="connsiteX1180" fmla="*/ 368956 w 7225330"/>
                <a:gd name="connsiteY1180" fmla="*/ 419231 h 1097785"/>
                <a:gd name="connsiteX1181" fmla="*/ 371447 w 7225330"/>
                <a:gd name="connsiteY1181" fmla="*/ 423501 h 1097785"/>
                <a:gd name="connsiteX1182" fmla="*/ 374649 w 7225330"/>
                <a:gd name="connsiteY1182" fmla="*/ 420299 h 1097785"/>
                <a:gd name="connsiteX1183" fmla="*/ 370735 w 7225330"/>
                <a:gd name="connsiteY1183" fmla="*/ 416385 h 1097785"/>
                <a:gd name="connsiteX1184" fmla="*/ 216322 w 7225330"/>
                <a:gd name="connsiteY1184" fmla="*/ 408558 h 1097785"/>
                <a:gd name="connsiteX1185" fmla="*/ 217745 w 7225330"/>
                <a:gd name="connsiteY1185" fmla="*/ 414962 h 1097785"/>
                <a:gd name="connsiteX1186" fmla="*/ 223437 w 7225330"/>
                <a:gd name="connsiteY1186" fmla="*/ 418520 h 1097785"/>
                <a:gd name="connsiteX1187" fmla="*/ 222014 w 7225330"/>
                <a:gd name="connsiteY1187" fmla="*/ 413539 h 1097785"/>
                <a:gd name="connsiteX1188" fmla="*/ 220591 w 7225330"/>
                <a:gd name="connsiteY1188" fmla="*/ 409269 h 1097785"/>
                <a:gd name="connsiteX1189" fmla="*/ 216322 w 7225330"/>
                <a:gd name="connsiteY1189" fmla="*/ 408558 h 1097785"/>
                <a:gd name="connsiteX1190" fmla="*/ 374293 w 7225330"/>
                <a:gd name="connsiteY1190" fmla="*/ 405711 h 1097785"/>
                <a:gd name="connsiteX1191" fmla="*/ 372514 w 7225330"/>
                <a:gd name="connsiteY1191" fmla="*/ 410337 h 1097785"/>
                <a:gd name="connsiteX1192" fmla="*/ 375717 w 7225330"/>
                <a:gd name="connsiteY1192" fmla="*/ 414250 h 1097785"/>
                <a:gd name="connsiteX1193" fmla="*/ 376072 w 7225330"/>
                <a:gd name="connsiteY1193" fmla="*/ 410692 h 1097785"/>
                <a:gd name="connsiteX1194" fmla="*/ 374293 w 7225330"/>
                <a:gd name="connsiteY1194" fmla="*/ 405711 h 1097785"/>
                <a:gd name="connsiteX1195" fmla="*/ 296019 w 7225330"/>
                <a:gd name="connsiteY1195" fmla="*/ 404288 h 1097785"/>
                <a:gd name="connsiteX1196" fmla="*/ 294596 w 7225330"/>
                <a:gd name="connsiteY1196" fmla="*/ 409625 h 1097785"/>
                <a:gd name="connsiteX1197" fmla="*/ 293884 w 7225330"/>
                <a:gd name="connsiteY1197" fmla="*/ 416029 h 1097785"/>
                <a:gd name="connsiteX1198" fmla="*/ 295663 w 7225330"/>
                <a:gd name="connsiteY1198" fmla="*/ 421722 h 1097785"/>
                <a:gd name="connsiteX1199" fmla="*/ 301712 w 7225330"/>
                <a:gd name="connsiteY1199" fmla="*/ 423501 h 1097785"/>
                <a:gd name="connsiteX1200" fmla="*/ 299933 w 7225330"/>
                <a:gd name="connsiteY1200" fmla="*/ 413895 h 1097785"/>
                <a:gd name="connsiteX1201" fmla="*/ 296019 w 7225330"/>
                <a:gd name="connsiteY1201" fmla="*/ 404288 h 1097785"/>
                <a:gd name="connsiteX1202" fmla="*/ 239092 w 7225330"/>
                <a:gd name="connsiteY1202" fmla="*/ 403577 h 1097785"/>
                <a:gd name="connsiteX1203" fmla="*/ 235534 w 7225330"/>
                <a:gd name="connsiteY1203" fmla="*/ 411404 h 1097785"/>
                <a:gd name="connsiteX1204" fmla="*/ 242650 w 7225330"/>
                <a:gd name="connsiteY1204" fmla="*/ 414250 h 1097785"/>
                <a:gd name="connsiteX1205" fmla="*/ 241227 w 7225330"/>
                <a:gd name="connsiteY1205" fmla="*/ 408913 h 1097785"/>
                <a:gd name="connsiteX1206" fmla="*/ 239092 w 7225330"/>
                <a:gd name="connsiteY1206" fmla="*/ 403577 h 1097785"/>
                <a:gd name="connsiteX1207" fmla="*/ 402757 w 7225330"/>
                <a:gd name="connsiteY1207" fmla="*/ 400730 h 1097785"/>
                <a:gd name="connsiteX1208" fmla="*/ 404891 w 7225330"/>
                <a:gd name="connsiteY1208" fmla="*/ 414606 h 1097785"/>
                <a:gd name="connsiteX1209" fmla="*/ 409161 w 7225330"/>
                <a:gd name="connsiteY1209" fmla="*/ 431328 h 1097785"/>
                <a:gd name="connsiteX1210" fmla="*/ 409873 w 7225330"/>
                <a:gd name="connsiteY1210" fmla="*/ 414606 h 1097785"/>
                <a:gd name="connsiteX1211" fmla="*/ 402757 w 7225330"/>
                <a:gd name="connsiteY1211" fmla="*/ 400730 h 1097785"/>
                <a:gd name="connsiteX1212" fmla="*/ 205648 w 7225330"/>
                <a:gd name="connsiteY1212" fmla="*/ 397884 h 1097785"/>
                <a:gd name="connsiteX1213" fmla="*/ 204580 w 7225330"/>
                <a:gd name="connsiteY1213" fmla="*/ 403221 h 1097785"/>
                <a:gd name="connsiteX1214" fmla="*/ 207783 w 7225330"/>
                <a:gd name="connsiteY1214" fmla="*/ 407135 h 1097785"/>
                <a:gd name="connsiteX1215" fmla="*/ 209206 w 7225330"/>
                <a:gd name="connsiteY1215" fmla="*/ 402865 h 1097785"/>
                <a:gd name="connsiteX1216" fmla="*/ 205648 w 7225330"/>
                <a:gd name="connsiteY1216" fmla="*/ 397884 h 1097785"/>
                <a:gd name="connsiteX1217" fmla="*/ 381409 w 7225330"/>
                <a:gd name="connsiteY1217" fmla="*/ 391480 h 1097785"/>
                <a:gd name="connsiteX1218" fmla="*/ 377851 w 7225330"/>
                <a:gd name="connsiteY1218" fmla="*/ 394326 h 1097785"/>
                <a:gd name="connsiteX1219" fmla="*/ 379274 w 7225330"/>
                <a:gd name="connsiteY1219" fmla="*/ 398595 h 1097785"/>
                <a:gd name="connsiteX1220" fmla="*/ 380698 w 7225330"/>
                <a:gd name="connsiteY1220" fmla="*/ 402153 h 1097785"/>
                <a:gd name="connsiteX1221" fmla="*/ 382832 w 7225330"/>
                <a:gd name="connsiteY1221" fmla="*/ 397884 h 1097785"/>
                <a:gd name="connsiteX1222" fmla="*/ 381409 w 7225330"/>
                <a:gd name="connsiteY1222" fmla="*/ 391480 h 1097785"/>
                <a:gd name="connsiteX1223" fmla="*/ 244073 w 7225330"/>
                <a:gd name="connsiteY1223" fmla="*/ 384364 h 1097785"/>
                <a:gd name="connsiteX1224" fmla="*/ 240871 w 7225330"/>
                <a:gd name="connsiteY1224" fmla="*/ 391480 h 1097785"/>
                <a:gd name="connsiteX1225" fmla="*/ 242650 w 7225330"/>
                <a:gd name="connsiteY1225" fmla="*/ 400730 h 1097785"/>
                <a:gd name="connsiteX1226" fmla="*/ 245497 w 7225330"/>
                <a:gd name="connsiteY1226" fmla="*/ 397884 h 1097785"/>
                <a:gd name="connsiteX1227" fmla="*/ 249054 w 7225330"/>
                <a:gd name="connsiteY1227" fmla="*/ 401442 h 1097785"/>
                <a:gd name="connsiteX1228" fmla="*/ 247276 w 7225330"/>
                <a:gd name="connsiteY1228" fmla="*/ 392903 h 1097785"/>
                <a:gd name="connsiteX1229" fmla="*/ 244073 w 7225330"/>
                <a:gd name="connsiteY1229" fmla="*/ 384364 h 1097785"/>
                <a:gd name="connsiteX1230" fmla="*/ 285345 w 7225330"/>
                <a:gd name="connsiteY1230" fmla="*/ 382941 h 1097785"/>
                <a:gd name="connsiteX1231" fmla="*/ 283211 w 7225330"/>
                <a:gd name="connsiteY1231" fmla="*/ 383296 h 1097785"/>
                <a:gd name="connsiteX1232" fmla="*/ 283566 w 7225330"/>
                <a:gd name="connsiteY1232" fmla="*/ 385787 h 1097785"/>
                <a:gd name="connsiteX1233" fmla="*/ 283922 w 7225330"/>
                <a:gd name="connsiteY1233" fmla="*/ 387566 h 1097785"/>
                <a:gd name="connsiteX1234" fmla="*/ 282499 w 7225330"/>
                <a:gd name="connsiteY1234" fmla="*/ 386499 h 1097785"/>
                <a:gd name="connsiteX1235" fmla="*/ 288192 w 7225330"/>
                <a:gd name="connsiteY1235" fmla="*/ 399307 h 1097785"/>
                <a:gd name="connsiteX1236" fmla="*/ 289971 w 7225330"/>
                <a:gd name="connsiteY1236" fmla="*/ 391480 h 1097785"/>
                <a:gd name="connsiteX1237" fmla="*/ 285345 w 7225330"/>
                <a:gd name="connsiteY1237" fmla="*/ 382941 h 1097785"/>
                <a:gd name="connsiteX1238" fmla="*/ 370380 w 7225330"/>
                <a:gd name="connsiteY1238" fmla="*/ 376181 h 1097785"/>
                <a:gd name="connsiteX1239" fmla="*/ 365043 w 7225330"/>
                <a:gd name="connsiteY1239" fmla="*/ 376536 h 1097785"/>
                <a:gd name="connsiteX1240" fmla="*/ 365754 w 7225330"/>
                <a:gd name="connsiteY1240" fmla="*/ 380806 h 1097785"/>
                <a:gd name="connsiteX1241" fmla="*/ 367177 w 7225330"/>
                <a:gd name="connsiteY1241" fmla="*/ 386499 h 1097785"/>
                <a:gd name="connsiteX1242" fmla="*/ 369312 w 7225330"/>
                <a:gd name="connsiteY1242" fmla="*/ 384720 h 1097785"/>
                <a:gd name="connsiteX1243" fmla="*/ 371447 w 7225330"/>
                <a:gd name="connsiteY1243" fmla="*/ 385075 h 1097785"/>
                <a:gd name="connsiteX1244" fmla="*/ 372159 w 7225330"/>
                <a:gd name="connsiteY1244" fmla="*/ 383652 h 1097785"/>
                <a:gd name="connsiteX1245" fmla="*/ 370735 w 7225330"/>
                <a:gd name="connsiteY1245" fmla="*/ 383652 h 1097785"/>
                <a:gd name="connsiteX1246" fmla="*/ 371091 w 7225330"/>
                <a:gd name="connsiteY1246" fmla="*/ 379383 h 1097785"/>
                <a:gd name="connsiteX1247" fmla="*/ 373582 w 7225330"/>
                <a:gd name="connsiteY1247" fmla="*/ 377960 h 1097785"/>
                <a:gd name="connsiteX1248" fmla="*/ 370380 w 7225330"/>
                <a:gd name="connsiteY1248" fmla="*/ 376181 h 1097785"/>
                <a:gd name="connsiteX1249" fmla="*/ 380698 w 7225330"/>
                <a:gd name="connsiteY1249" fmla="*/ 373690 h 1097785"/>
                <a:gd name="connsiteX1250" fmla="*/ 378563 w 7225330"/>
                <a:gd name="connsiteY1250" fmla="*/ 374402 h 1097785"/>
                <a:gd name="connsiteX1251" fmla="*/ 379630 w 7225330"/>
                <a:gd name="connsiteY1251" fmla="*/ 379383 h 1097785"/>
                <a:gd name="connsiteX1252" fmla="*/ 382477 w 7225330"/>
                <a:gd name="connsiteY1252" fmla="*/ 384008 h 1097785"/>
                <a:gd name="connsiteX1253" fmla="*/ 386390 w 7225330"/>
                <a:gd name="connsiteY1253" fmla="*/ 384364 h 1097785"/>
                <a:gd name="connsiteX1254" fmla="*/ 382477 w 7225330"/>
                <a:gd name="connsiteY1254" fmla="*/ 377604 h 1097785"/>
                <a:gd name="connsiteX1255" fmla="*/ 380698 w 7225330"/>
                <a:gd name="connsiteY1255" fmla="*/ 373690 h 1097785"/>
                <a:gd name="connsiteX1256" fmla="*/ 207783 w 7225330"/>
                <a:gd name="connsiteY1256" fmla="*/ 367286 h 1097785"/>
                <a:gd name="connsiteX1257" fmla="*/ 207783 w 7225330"/>
                <a:gd name="connsiteY1257" fmla="*/ 374046 h 1097785"/>
                <a:gd name="connsiteX1258" fmla="*/ 212764 w 7225330"/>
                <a:gd name="connsiteY1258" fmla="*/ 377248 h 1097785"/>
                <a:gd name="connsiteX1259" fmla="*/ 210629 w 7225330"/>
                <a:gd name="connsiteY1259" fmla="*/ 371555 h 1097785"/>
                <a:gd name="connsiteX1260" fmla="*/ 207783 w 7225330"/>
                <a:gd name="connsiteY1260" fmla="*/ 367286 h 1097785"/>
                <a:gd name="connsiteX1261" fmla="*/ 276095 w 7225330"/>
                <a:gd name="connsiteY1261" fmla="*/ 359103 h 1097785"/>
                <a:gd name="connsiteX1262" fmla="*/ 274672 w 7225330"/>
                <a:gd name="connsiteY1262" fmla="*/ 360170 h 1097785"/>
                <a:gd name="connsiteX1263" fmla="*/ 273604 w 7225330"/>
                <a:gd name="connsiteY1263" fmla="*/ 361237 h 1097785"/>
                <a:gd name="connsiteX1264" fmla="*/ 272537 w 7225330"/>
                <a:gd name="connsiteY1264" fmla="*/ 360170 h 1097785"/>
                <a:gd name="connsiteX1265" fmla="*/ 273248 w 7225330"/>
                <a:gd name="connsiteY1265" fmla="*/ 365863 h 1097785"/>
                <a:gd name="connsiteX1266" fmla="*/ 276450 w 7225330"/>
                <a:gd name="connsiteY1266" fmla="*/ 364084 h 1097785"/>
                <a:gd name="connsiteX1267" fmla="*/ 278941 w 7225330"/>
                <a:gd name="connsiteY1267" fmla="*/ 368709 h 1097785"/>
                <a:gd name="connsiteX1268" fmla="*/ 280364 w 7225330"/>
                <a:gd name="connsiteY1268" fmla="*/ 368353 h 1097785"/>
                <a:gd name="connsiteX1269" fmla="*/ 278585 w 7225330"/>
                <a:gd name="connsiteY1269" fmla="*/ 365507 h 1097785"/>
                <a:gd name="connsiteX1270" fmla="*/ 276806 w 7225330"/>
                <a:gd name="connsiteY1270" fmla="*/ 361949 h 1097785"/>
                <a:gd name="connsiteX1271" fmla="*/ 277518 w 7225330"/>
                <a:gd name="connsiteY1271" fmla="*/ 360170 h 1097785"/>
                <a:gd name="connsiteX1272" fmla="*/ 276095 w 7225330"/>
                <a:gd name="connsiteY1272" fmla="*/ 359103 h 1097785"/>
                <a:gd name="connsiteX1273" fmla="*/ 335156 w 7225330"/>
                <a:gd name="connsiteY1273" fmla="*/ 354477 h 1097785"/>
                <a:gd name="connsiteX1274" fmla="*/ 335868 w 7225330"/>
                <a:gd name="connsiteY1274" fmla="*/ 364439 h 1097785"/>
                <a:gd name="connsiteX1275" fmla="*/ 338358 w 7225330"/>
                <a:gd name="connsiteY1275" fmla="*/ 360170 h 1097785"/>
                <a:gd name="connsiteX1276" fmla="*/ 335156 w 7225330"/>
                <a:gd name="connsiteY1276" fmla="*/ 354477 h 1097785"/>
                <a:gd name="connsiteX1277" fmla="*/ 323771 w 7225330"/>
                <a:gd name="connsiteY1277" fmla="*/ 352343 h 1097785"/>
                <a:gd name="connsiteX1278" fmla="*/ 324127 w 7225330"/>
                <a:gd name="connsiteY1278" fmla="*/ 358747 h 1097785"/>
                <a:gd name="connsiteX1279" fmla="*/ 328752 w 7225330"/>
                <a:gd name="connsiteY1279" fmla="*/ 360882 h 1097785"/>
                <a:gd name="connsiteX1280" fmla="*/ 326617 w 7225330"/>
                <a:gd name="connsiteY1280" fmla="*/ 356612 h 1097785"/>
                <a:gd name="connsiteX1281" fmla="*/ 323771 w 7225330"/>
                <a:gd name="connsiteY1281" fmla="*/ 352343 h 1097785"/>
                <a:gd name="connsiteX1282" fmla="*/ 382121 w 7225330"/>
                <a:gd name="connsiteY1282" fmla="*/ 349496 h 1097785"/>
                <a:gd name="connsiteX1283" fmla="*/ 378563 w 7225330"/>
                <a:gd name="connsiteY1283" fmla="*/ 357679 h 1097785"/>
                <a:gd name="connsiteX1284" fmla="*/ 385679 w 7225330"/>
                <a:gd name="connsiteY1284" fmla="*/ 365863 h 1097785"/>
                <a:gd name="connsiteX1285" fmla="*/ 386746 w 7225330"/>
                <a:gd name="connsiteY1285" fmla="*/ 358035 h 1097785"/>
                <a:gd name="connsiteX1286" fmla="*/ 382121 w 7225330"/>
                <a:gd name="connsiteY1286" fmla="*/ 349496 h 1097785"/>
                <a:gd name="connsiteX1287" fmla="*/ 416277 w 7225330"/>
                <a:gd name="connsiteY1287" fmla="*/ 345938 h 1097785"/>
                <a:gd name="connsiteX1288" fmla="*/ 416277 w 7225330"/>
                <a:gd name="connsiteY1288" fmla="*/ 353054 h 1097785"/>
                <a:gd name="connsiteX1289" fmla="*/ 421258 w 7225330"/>
                <a:gd name="connsiteY1289" fmla="*/ 353766 h 1097785"/>
                <a:gd name="connsiteX1290" fmla="*/ 418412 w 7225330"/>
                <a:gd name="connsiteY1290" fmla="*/ 350564 h 1097785"/>
                <a:gd name="connsiteX1291" fmla="*/ 416277 w 7225330"/>
                <a:gd name="connsiteY1291" fmla="*/ 345938 h 1097785"/>
                <a:gd name="connsiteX1292" fmla="*/ 407026 w 7225330"/>
                <a:gd name="connsiteY1292" fmla="*/ 343092 h 1097785"/>
                <a:gd name="connsiteX1293" fmla="*/ 405603 w 7225330"/>
                <a:gd name="connsiteY1293" fmla="*/ 348073 h 1097785"/>
                <a:gd name="connsiteX1294" fmla="*/ 409161 w 7225330"/>
                <a:gd name="connsiteY1294" fmla="*/ 353054 h 1097785"/>
                <a:gd name="connsiteX1295" fmla="*/ 410584 w 7225330"/>
                <a:gd name="connsiteY1295" fmla="*/ 348429 h 1097785"/>
                <a:gd name="connsiteX1296" fmla="*/ 407026 w 7225330"/>
                <a:gd name="connsiteY1296" fmla="*/ 343092 h 1097785"/>
                <a:gd name="connsiteX1297" fmla="*/ 260440 w 7225330"/>
                <a:gd name="connsiteY1297" fmla="*/ 333130 h 1097785"/>
                <a:gd name="connsiteX1298" fmla="*/ 258305 w 7225330"/>
                <a:gd name="connsiteY1298" fmla="*/ 337755 h 1097785"/>
                <a:gd name="connsiteX1299" fmla="*/ 261863 w 7225330"/>
                <a:gd name="connsiteY1299" fmla="*/ 341669 h 1097785"/>
                <a:gd name="connsiteX1300" fmla="*/ 263286 w 7225330"/>
                <a:gd name="connsiteY1300" fmla="*/ 337399 h 1097785"/>
                <a:gd name="connsiteX1301" fmla="*/ 260440 w 7225330"/>
                <a:gd name="connsiteY1301" fmla="*/ 333130 h 1097785"/>
                <a:gd name="connsiteX1302" fmla="*/ 272537 w 7225330"/>
                <a:gd name="connsiteY1302" fmla="*/ 326014 h 1097785"/>
                <a:gd name="connsiteX1303" fmla="*/ 270046 w 7225330"/>
                <a:gd name="connsiteY1303" fmla="*/ 332062 h 1097785"/>
                <a:gd name="connsiteX1304" fmla="*/ 275383 w 7225330"/>
                <a:gd name="connsiteY1304" fmla="*/ 335264 h 1097785"/>
                <a:gd name="connsiteX1305" fmla="*/ 273960 w 7225330"/>
                <a:gd name="connsiteY1305" fmla="*/ 330283 h 1097785"/>
                <a:gd name="connsiteX1306" fmla="*/ 272537 w 7225330"/>
                <a:gd name="connsiteY1306" fmla="*/ 326014 h 1097785"/>
                <a:gd name="connsiteX1307" fmla="*/ 247631 w 7225330"/>
                <a:gd name="connsiteY1307" fmla="*/ 324591 h 1097785"/>
                <a:gd name="connsiteX1308" fmla="*/ 246920 w 7225330"/>
                <a:gd name="connsiteY1308" fmla="*/ 330639 h 1097785"/>
                <a:gd name="connsiteX1309" fmla="*/ 251189 w 7225330"/>
                <a:gd name="connsiteY1309" fmla="*/ 336688 h 1097785"/>
                <a:gd name="connsiteX1310" fmla="*/ 251901 w 7225330"/>
                <a:gd name="connsiteY1310" fmla="*/ 330283 h 1097785"/>
                <a:gd name="connsiteX1311" fmla="*/ 247631 w 7225330"/>
                <a:gd name="connsiteY1311" fmla="*/ 324591 h 1097785"/>
                <a:gd name="connsiteX1312" fmla="*/ 383544 w 7225330"/>
                <a:gd name="connsiteY1312" fmla="*/ 320321 h 1097785"/>
                <a:gd name="connsiteX1313" fmla="*/ 382477 w 7225330"/>
                <a:gd name="connsiteY1313" fmla="*/ 330639 h 1097785"/>
                <a:gd name="connsiteX1314" fmla="*/ 388525 w 7225330"/>
                <a:gd name="connsiteY1314" fmla="*/ 340246 h 1097785"/>
                <a:gd name="connsiteX1315" fmla="*/ 391016 w 7225330"/>
                <a:gd name="connsiteY1315" fmla="*/ 335976 h 1097785"/>
                <a:gd name="connsiteX1316" fmla="*/ 389237 w 7225330"/>
                <a:gd name="connsiteY1316" fmla="*/ 331351 h 1097785"/>
                <a:gd name="connsiteX1317" fmla="*/ 386034 w 7225330"/>
                <a:gd name="connsiteY1317" fmla="*/ 326014 h 1097785"/>
                <a:gd name="connsiteX1318" fmla="*/ 383544 w 7225330"/>
                <a:gd name="connsiteY1318" fmla="*/ 320321 h 1097785"/>
                <a:gd name="connsiteX1319" fmla="*/ 227707 w 7225330"/>
                <a:gd name="connsiteY1319" fmla="*/ 304666 h 1097785"/>
                <a:gd name="connsiteX1320" fmla="*/ 226995 w 7225330"/>
                <a:gd name="connsiteY1320" fmla="*/ 306089 h 1097785"/>
                <a:gd name="connsiteX1321" fmla="*/ 228063 w 7225330"/>
                <a:gd name="connsiteY1321" fmla="*/ 311071 h 1097785"/>
                <a:gd name="connsiteX1322" fmla="*/ 231265 w 7225330"/>
                <a:gd name="connsiteY1322" fmla="*/ 315696 h 1097785"/>
                <a:gd name="connsiteX1323" fmla="*/ 236246 w 7225330"/>
                <a:gd name="connsiteY1323" fmla="*/ 316052 h 1097785"/>
                <a:gd name="connsiteX1324" fmla="*/ 232332 w 7225330"/>
                <a:gd name="connsiteY1324" fmla="*/ 309647 h 1097785"/>
                <a:gd name="connsiteX1325" fmla="*/ 227707 w 7225330"/>
                <a:gd name="connsiteY1325" fmla="*/ 304666 h 1097785"/>
                <a:gd name="connsiteX1326" fmla="*/ 291750 w 7225330"/>
                <a:gd name="connsiteY1326" fmla="*/ 296839 h 1097785"/>
                <a:gd name="connsiteX1327" fmla="*/ 291394 w 7225330"/>
                <a:gd name="connsiteY1327" fmla="*/ 308224 h 1097785"/>
                <a:gd name="connsiteX1328" fmla="*/ 300289 w 7225330"/>
                <a:gd name="connsiteY1328" fmla="*/ 316052 h 1097785"/>
                <a:gd name="connsiteX1329" fmla="*/ 300289 w 7225330"/>
                <a:gd name="connsiteY1329" fmla="*/ 305734 h 1097785"/>
                <a:gd name="connsiteX1330" fmla="*/ 291750 w 7225330"/>
                <a:gd name="connsiteY1330" fmla="*/ 296839 h 1097785"/>
                <a:gd name="connsiteX1331" fmla="*/ 281787 w 7225330"/>
                <a:gd name="connsiteY1331" fmla="*/ 293993 h 1097785"/>
                <a:gd name="connsiteX1332" fmla="*/ 279297 w 7225330"/>
                <a:gd name="connsiteY1332" fmla="*/ 307157 h 1097785"/>
                <a:gd name="connsiteX1333" fmla="*/ 281787 w 7225330"/>
                <a:gd name="connsiteY1333" fmla="*/ 322456 h 1097785"/>
                <a:gd name="connsiteX1334" fmla="*/ 284989 w 7225330"/>
                <a:gd name="connsiteY1334" fmla="*/ 318186 h 1097785"/>
                <a:gd name="connsiteX1335" fmla="*/ 284989 w 7225330"/>
                <a:gd name="connsiteY1335" fmla="*/ 312138 h 1097785"/>
                <a:gd name="connsiteX1336" fmla="*/ 284634 w 7225330"/>
                <a:gd name="connsiteY1336" fmla="*/ 306089 h 1097785"/>
                <a:gd name="connsiteX1337" fmla="*/ 287480 w 7225330"/>
                <a:gd name="connsiteY1337" fmla="*/ 301108 h 1097785"/>
                <a:gd name="connsiteX1338" fmla="*/ 284634 w 7225330"/>
                <a:gd name="connsiteY1338" fmla="*/ 297906 h 1097785"/>
                <a:gd name="connsiteX1339" fmla="*/ 281787 w 7225330"/>
                <a:gd name="connsiteY1339" fmla="*/ 293993 h 1097785"/>
                <a:gd name="connsiteX1340" fmla="*/ 416277 w 7225330"/>
                <a:gd name="connsiteY1340" fmla="*/ 283319 h 1097785"/>
                <a:gd name="connsiteX1341" fmla="*/ 414854 w 7225330"/>
                <a:gd name="connsiteY1341" fmla="*/ 293993 h 1097785"/>
                <a:gd name="connsiteX1342" fmla="*/ 416277 w 7225330"/>
                <a:gd name="connsiteY1342" fmla="*/ 289367 h 1097785"/>
                <a:gd name="connsiteX1343" fmla="*/ 416277 w 7225330"/>
                <a:gd name="connsiteY1343" fmla="*/ 283319 h 1097785"/>
                <a:gd name="connsiteX1344" fmla="*/ 401067 w 7225330"/>
                <a:gd name="connsiteY1344" fmla="*/ 282340 h 1097785"/>
                <a:gd name="connsiteX1345" fmla="*/ 400266 w 7225330"/>
                <a:gd name="connsiteY1345" fmla="*/ 285098 h 1097785"/>
                <a:gd name="connsiteX1346" fmla="*/ 402757 w 7225330"/>
                <a:gd name="connsiteY1346" fmla="*/ 292569 h 1097785"/>
                <a:gd name="connsiteX1347" fmla="*/ 404891 w 7225330"/>
                <a:gd name="connsiteY1347" fmla="*/ 291502 h 1097785"/>
                <a:gd name="connsiteX1348" fmla="*/ 404180 w 7225330"/>
                <a:gd name="connsiteY1348" fmla="*/ 288656 h 1097785"/>
                <a:gd name="connsiteX1349" fmla="*/ 403113 w 7225330"/>
                <a:gd name="connsiteY1349" fmla="*/ 285454 h 1097785"/>
                <a:gd name="connsiteX1350" fmla="*/ 404180 w 7225330"/>
                <a:gd name="connsiteY1350" fmla="*/ 283319 h 1097785"/>
                <a:gd name="connsiteX1351" fmla="*/ 401067 w 7225330"/>
                <a:gd name="connsiteY1351" fmla="*/ 282340 h 1097785"/>
                <a:gd name="connsiteX1352" fmla="*/ 256882 w 7225330"/>
                <a:gd name="connsiteY1352" fmla="*/ 279049 h 1097785"/>
                <a:gd name="connsiteX1353" fmla="*/ 256526 w 7225330"/>
                <a:gd name="connsiteY1353" fmla="*/ 282251 h 1097785"/>
                <a:gd name="connsiteX1354" fmla="*/ 256170 w 7225330"/>
                <a:gd name="connsiteY1354" fmla="*/ 288300 h 1097785"/>
                <a:gd name="connsiteX1355" fmla="*/ 259728 w 7225330"/>
                <a:gd name="connsiteY1355" fmla="*/ 285098 h 1097785"/>
                <a:gd name="connsiteX1356" fmla="*/ 256882 w 7225330"/>
                <a:gd name="connsiteY1356" fmla="*/ 279049 h 1097785"/>
                <a:gd name="connsiteX1357" fmla="*/ 286057 w 7225330"/>
                <a:gd name="connsiteY1357" fmla="*/ 268375 h 1097785"/>
                <a:gd name="connsiteX1358" fmla="*/ 284634 w 7225330"/>
                <a:gd name="connsiteY1358" fmla="*/ 272645 h 1097785"/>
                <a:gd name="connsiteX1359" fmla="*/ 286768 w 7225330"/>
                <a:gd name="connsiteY1359" fmla="*/ 279049 h 1097785"/>
                <a:gd name="connsiteX1360" fmla="*/ 288903 w 7225330"/>
                <a:gd name="connsiteY1360" fmla="*/ 274424 h 1097785"/>
                <a:gd name="connsiteX1361" fmla="*/ 286057 w 7225330"/>
                <a:gd name="connsiteY1361" fmla="*/ 268375 h 1097785"/>
                <a:gd name="connsiteX1362" fmla="*/ 217745 w 7225330"/>
                <a:gd name="connsiteY1362" fmla="*/ 264818 h 1097785"/>
                <a:gd name="connsiteX1363" fmla="*/ 219168 w 7225330"/>
                <a:gd name="connsiteY1363" fmla="*/ 269799 h 1097785"/>
                <a:gd name="connsiteX1364" fmla="*/ 219880 w 7225330"/>
                <a:gd name="connsiteY1364" fmla="*/ 274068 h 1097785"/>
                <a:gd name="connsiteX1365" fmla="*/ 222370 w 7225330"/>
                <a:gd name="connsiteY1365" fmla="*/ 274780 h 1097785"/>
                <a:gd name="connsiteX1366" fmla="*/ 224861 w 7225330"/>
                <a:gd name="connsiteY1366" fmla="*/ 277626 h 1097785"/>
                <a:gd name="connsiteX1367" fmla="*/ 223437 w 7225330"/>
                <a:gd name="connsiteY1367" fmla="*/ 280472 h 1097785"/>
                <a:gd name="connsiteX1368" fmla="*/ 220947 w 7225330"/>
                <a:gd name="connsiteY1368" fmla="*/ 280472 h 1097785"/>
                <a:gd name="connsiteX1369" fmla="*/ 219168 w 7225330"/>
                <a:gd name="connsiteY1369" fmla="*/ 277626 h 1097785"/>
                <a:gd name="connsiteX1370" fmla="*/ 220591 w 7225330"/>
                <a:gd name="connsiteY1370" fmla="*/ 285454 h 1097785"/>
                <a:gd name="connsiteX1371" fmla="*/ 226995 w 7225330"/>
                <a:gd name="connsiteY1371" fmla="*/ 289723 h 1097785"/>
                <a:gd name="connsiteX1372" fmla="*/ 226995 w 7225330"/>
                <a:gd name="connsiteY1372" fmla="*/ 275491 h 1097785"/>
                <a:gd name="connsiteX1373" fmla="*/ 217745 w 7225330"/>
                <a:gd name="connsiteY1373" fmla="*/ 264818 h 1097785"/>
                <a:gd name="connsiteX1374" fmla="*/ 381409 w 7225330"/>
                <a:gd name="connsiteY1374" fmla="*/ 263394 h 1097785"/>
                <a:gd name="connsiteX1375" fmla="*/ 382121 w 7225330"/>
                <a:gd name="connsiteY1375" fmla="*/ 271222 h 1097785"/>
                <a:gd name="connsiteX1376" fmla="*/ 384967 w 7225330"/>
                <a:gd name="connsiteY1376" fmla="*/ 281184 h 1097785"/>
                <a:gd name="connsiteX1377" fmla="*/ 387458 w 7225330"/>
                <a:gd name="connsiteY1377" fmla="*/ 272289 h 1097785"/>
                <a:gd name="connsiteX1378" fmla="*/ 381409 w 7225330"/>
                <a:gd name="connsiteY1378" fmla="*/ 263394 h 1097785"/>
                <a:gd name="connsiteX1379" fmla="*/ 387102 w 7225330"/>
                <a:gd name="connsiteY1379" fmla="*/ 252009 h 1097785"/>
                <a:gd name="connsiteX1380" fmla="*/ 385679 w 7225330"/>
                <a:gd name="connsiteY1380" fmla="*/ 261260 h 1097785"/>
                <a:gd name="connsiteX1381" fmla="*/ 388881 w 7225330"/>
                <a:gd name="connsiteY1381" fmla="*/ 258057 h 1097785"/>
                <a:gd name="connsiteX1382" fmla="*/ 387102 w 7225330"/>
                <a:gd name="connsiteY1382" fmla="*/ 252009 h 1097785"/>
                <a:gd name="connsiteX1383" fmla="*/ 366466 w 7225330"/>
                <a:gd name="connsiteY1383" fmla="*/ 246316 h 1097785"/>
                <a:gd name="connsiteX1384" fmla="*/ 365399 w 7225330"/>
                <a:gd name="connsiteY1384" fmla="*/ 250230 h 1097785"/>
                <a:gd name="connsiteX1385" fmla="*/ 365043 w 7225330"/>
                <a:gd name="connsiteY1385" fmla="*/ 254144 h 1097785"/>
                <a:gd name="connsiteX1386" fmla="*/ 367889 w 7225330"/>
                <a:gd name="connsiteY1386" fmla="*/ 252721 h 1097785"/>
                <a:gd name="connsiteX1387" fmla="*/ 366466 w 7225330"/>
                <a:gd name="connsiteY1387" fmla="*/ 246316 h 1097785"/>
                <a:gd name="connsiteX1388" fmla="*/ 283211 w 7225330"/>
                <a:gd name="connsiteY1388" fmla="*/ 242758 h 1097785"/>
                <a:gd name="connsiteX1389" fmla="*/ 284634 w 7225330"/>
                <a:gd name="connsiteY1389" fmla="*/ 254144 h 1097785"/>
                <a:gd name="connsiteX1390" fmla="*/ 286768 w 7225330"/>
                <a:gd name="connsiteY1390" fmla="*/ 249163 h 1097785"/>
                <a:gd name="connsiteX1391" fmla="*/ 283211 w 7225330"/>
                <a:gd name="connsiteY1391" fmla="*/ 242758 h 1097785"/>
                <a:gd name="connsiteX1392" fmla="*/ 287480 w 7225330"/>
                <a:gd name="connsiteY1392" fmla="*/ 222122 h 1097785"/>
                <a:gd name="connsiteX1393" fmla="*/ 291750 w 7225330"/>
                <a:gd name="connsiteY1393" fmla="*/ 237066 h 1097785"/>
                <a:gd name="connsiteX1394" fmla="*/ 298154 w 7225330"/>
                <a:gd name="connsiteY1394" fmla="*/ 252009 h 1097785"/>
                <a:gd name="connsiteX1395" fmla="*/ 298510 w 7225330"/>
                <a:gd name="connsiteY1395" fmla="*/ 238845 h 1097785"/>
                <a:gd name="connsiteX1396" fmla="*/ 294596 w 7225330"/>
                <a:gd name="connsiteY1396" fmla="*/ 223546 h 1097785"/>
                <a:gd name="connsiteX1397" fmla="*/ 290326 w 7225330"/>
                <a:gd name="connsiteY1397" fmla="*/ 224257 h 1097785"/>
                <a:gd name="connsiteX1398" fmla="*/ 287480 w 7225330"/>
                <a:gd name="connsiteY1398" fmla="*/ 222122 h 1097785"/>
                <a:gd name="connsiteX1399" fmla="*/ 133778 w 7225330"/>
                <a:gd name="connsiteY1399" fmla="*/ 218565 h 1097785"/>
                <a:gd name="connsiteX1400" fmla="*/ 135913 w 7225330"/>
                <a:gd name="connsiteY1400" fmla="*/ 228527 h 1097785"/>
                <a:gd name="connsiteX1401" fmla="*/ 137336 w 7225330"/>
                <a:gd name="connsiteY1401" fmla="*/ 223901 h 1097785"/>
                <a:gd name="connsiteX1402" fmla="*/ 133778 w 7225330"/>
                <a:gd name="connsiteY1402" fmla="*/ 218565 h 1097785"/>
                <a:gd name="connsiteX1403" fmla="*/ 388525 w 7225330"/>
                <a:gd name="connsiteY1403" fmla="*/ 198640 h 1097785"/>
                <a:gd name="connsiteX1404" fmla="*/ 385679 w 7225330"/>
                <a:gd name="connsiteY1404" fmla="*/ 203977 h 1097785"/>
                <a:gd name="connsiteX1405" fmla="*/ 379986 w 7225330"/>
                <a:gd name="connsiteY1405" fmla="*/ 200775 h 1097785"/>
                <a:gd name="connsiteX1406" fmla="*/ 383188 w 7225330"/>
                <a:gd name="connsiteY1406" fmla="*/ 217853 h 1097785"/>
                <a:gd name="connsiteX1407" fmla="*/ 391371 w 7225330"/>
                <a:gd name="connsiteY1407" fmla="*/ 232796 h 1097785"/>
                <a:gd name="connsiteX1408" fmla="*/ 395641 w 7225330"/>
                <a:gd name="connsiteY1408" fmla="*/ 221767 h 1097785"/>
                <a:gd name="connsiteX1409" fmla="*/ 393506 w 7225330"/>
                <a:gd name="connsiteY1409" fmla="*/ 207891 h 1097785"/>
                <a:gd name="connsiteX1410" fmla="*/ 391016 w 7225330"/>
                <a:gd name="connsiteY1410" fmla="*/ 208247 h 1097785"/>
                <a:gd name="connsiteX1411" fmla="*/ 388525 w 7225330"/>
                <a:gd name="connsiteY1411" fmla="*/ 198640 h 1097785"/>
                <a:gd name="connsiteX1412" fmla="*/ 413430 w 7225330"/>
                <a:gd name="connsiteY1412" fmla="*/ 197217 h 1097785"/>
                <a:gd name="connsiteX1413" fmla="*/ 410228 w 7225330"/>
                <a:gd name="connsiteY1413" fmla="*/ 203977 h 1097785"/>
                <a:gd name="connsiteX1414" fmla="*/ 413430 w 7225330"/>
                <a:gd name="connsiteY1414" fmla="*/ 210737 h 1097785"/>
                <a:gd name="connsiteX1415" fmla="*/ 415209 w 7225330"/>
                <a:gd name="connsiteY1415" fmla="*/ 205044 h 1097785"/>
                <a:gd name="connsiteX1416" fmla="*/ 413430 w 7225330"/>
                <a:gd name="connsiteY1416" fmla="*/ 197217 h 1097785"/>
                <a:gd name="connsiteX1417" fmla="*/ 387102 w 7225330"/>
                <a:gd name="connsiteY1417" fmla="*/ 174446 h 1097785"/>
                <a:gd name="connsiteX1418" fmla="*/ 385679 w 7225330"/>
                <a:gd name="connsiteY1418" fmla="*/ 178716 h 1097785"/>
                <a:gd name="connsiteX1419" fmla="*/ 388525 w 7225330"/>
                <a:gd name="connsiteY1419" fmla="*/ 182274 h 1097785"/>
                <a:gd name="connsiteX1420" fmla="*/ 388881 w 7225330"/>
                <a:gd name="connsiteY1420" fmla="*/ 178716 h 1097785"/>
                <a:gd name="connsiteX1421" fmla="*/ 387102 w 7225330"/>
                <a:gd name="connsiteY1421" fmla="*/ 174446 h 1097785"/>
                <a:gd name="connsiteX1422" fmla="*/ 110296 w 7225330"/>
                <a:gd name="connsiteY1422" fmla="*/ 170177 h 1097785"/>
                <a:gd name="connsiteX1423" fmla="*/ 108161 w 7225330"/>
                <a:gd name="connsiteY1423" fmla="*/ 177293 h 1097785"/>
                <a:gd name="connsiteX1424" fmla="*/ 106738 w 7225330"/>
                <a:gd name="connsiteY1424" fmla="*/ 185120 h 1097785"/>
                <a:gd name="connsiteX1425" fmla="*/ 111007 w 7225330"/>
                <a:gd name="connsiteY1425" fmla="*/ 190101 h 1097785"/>
                <a:gd name="connsiteX1426" fmla="*/ 115988 w 7225330"/>
                <a:gd name="connsiteY1426" fmla="*/ 193659 h 1097785"/>
                <a:gd name="connsiteX1427" fmla="*/ 119190 w 7225330"/>
                <a:gd name="connsiteY1427" fmla="*/ 189034 h 1097785"/>
                <a:gd name="connsiteX1428" fmla="*/ 118123 w 7225330"/>
                <a:gd name="connsiteY1428" fmla="*/ 181918 h 1097785"/>
                <a:gd name="connsiteX1429" fmla="*/ 114209 w 7225330"/>
                <a:gd name="connsiteY1429" fmla="*/ 174802 h 1097785"/>
                <a:gd name="connsiteX1430" fmla="*/ 110296 w 7225330"/>
                <a:gd name="connsiteY1430" fmla="*/ 170177 h 1097785"/>
                <a:gd name="connsiteX1431" fmla="*/ 94641 w 7225330"/>
                <a:gd name="connsiteY1431" fmla="*/ 168042 h 1097785"/>
                <a:gd name="connsiteX1432" fmla="*/ 97487 w 7225330"/>
                <a:gd name="connsiteY1432" fmla="*/ 182985 h 1097785"/>
                <a:gd name="connsiteX1433" fmla="*/ 105314 w 7225330"/>
                <a:gd name="connsiteY1433" fmla="*/ 192947 h 1097785"/>
                <a:gd name="connsiteX1434" fmla="*/ 101756 w 7225330"/>
                <a:gd name="connsiteY1434" fmla="*/ 180495 h 1097785"/>
                <a:gd name="connsiteX1435" fmla="*/ 94641 w 7225330"/>
                <a:gd name="connsiteY1435" fmla="*/ 168042 h 1097785"/>
                <a:gd name="connsiteX1436" fmla="*/ 384256 w 7225330"/>
                <a:gd name="connsiteY1436" fmla="*/ 161638 h 1097785"/>
                <a:gd name="connsiteX1437" fmla="*/ 382832 w 7225330"/>
                <a:gd name="connsiteY1437" fmla="*/ 166263 h 1097785"/>
                <a:gd name="connsiteX1438" fmla="*/ 384967 w 7225330"/>
                <a:gd name="connsiteY1438" fmla="*/ 172312 h 1097785"/>
                <a:gd name="connsiteX1439" fmla="*/ 386034 w 7225330"/>
                <a:gd name="connsiteY1439" fmla="*/ 169465 h 1097785"/>
                <a:gd name="connsiteX1440" fmla="*/ 387813 w 7225330"/>
                <a:gd name="connsiteY1440" fmla="*/ 168042 h 1097785"/>
                <a:gd name="connsiteX1441" fmla="*/ 384256 w 7225330"/>
                <a:gd name="connsiteY1441" fmla="*/ 161638 h 1097785"/>
                <a:gd name="connsiteX1442" fmla="*/ 386390 w 7225330"/>
                <a:gd name="connsiteY1442" fmla="*/ 147406 h 1097785"/>
                <a:gd name="connsiteX1443" fmla="*/ 387102 w 7225330"/>
                <a:gd name="connsiteY1443" fmla="*/ 158080 h 1097785"/>
                <a:gd name="connsiteX1444" fmla="*/ 389237 w 7225330"/>
                <a:gd name="connsiteY1444" fmla="*/ 153455 h 1097785"/>
                <a:gd name="connsiteX1445" fmla="*/ 386390 w 7225330"/>
                <a:gd name="connsiteY1445" fmla="*/ 147406 h 1097785"/>
                <a:gd name="connsiteX1446" fmla="*/ 425527 w 7225330"/>
                <a:gd name="connsiteY1446" fmla="*/ 136021 h 1097785"/>
                <a:gd name="connsiteX1447" fmla="*/ 424104 w 7225330"/>
                <a:gd name="connsiteY1447" fmla="*/ 144560 h 1097785"/>
                <a:gd name="connsiteX1448" fmla="*/ 426951 w 7225330"/>
                <a:gd name="connsiteY1448" fmla="*/ 152387 h 1097785"/>
                <a:gd name="connsiteX1449" fmla="*/ 428018 w 7225330"/>
                <a:gd name="connsiteY1449" fmla="*/ 144560 h 1097785"/>
                <a:gd name="connsiteX1450" fmla="*/ 425527 w 7225330"/>
                <a:gd name="connsiteY1450" fmla="*/ 136021 h 1097785"/>
                <a:gd name="connsiteX1451" fmla="*/ 419123 w 7225330"/>
                <a:gd name="connsiteY1451" fmla="*/ 122501 h 1097785"/>
                <a:gd name="connsiteX1452" fmla="*/ 417700 w 7225330"/>
                <a:gd name="connsiteY1452" fmla="*/ 126770 h 1097785"/>
                <a:gd name="connsiteX1453" fmla="*/ 419835 w 7225330"/>
                <a:gd name="connsiteY1453" fmla="*/ 132463 h 1097785"/>
                <a:gd name="connsiteX1454" fmla="*/ 421614 w 7225330"/>
                <a:gd name="connsiteY1454" fmla="*/ 128193 h 1097785"/>
                <a:gd name="connsiteX1455" fmla="*/ 419123 w 7225330"/>
                <a:gd name="connsiteY1455" fmla="*/ 122501 h 1097785"/>
                <a:gd name="connsiteX1456" fmla="*/ 431932 w 7225330"/>
                <a:gd name="connsiteY1456" fmla="*/ 120366 h 1097785"/>
                <a:gd name="connsiteX1457" fmla="*/ 430864 w 7225330"/>
                <a:gd name="connsiteY1457" fmla="*/ 131751 h 1097785"/>
                <a:gd name="connsiteX1458" fmla="*/ 436201 w 7225330"/>
                <a:gd name="connsiteY1458" fmla="*/ 143137 h 1097785"/>
                <a:gd name="connsiteX1459" fmla="*/ 437624 w 7225330"/>
                <a:gd name="connsiteY1459" fmla="*/ 133530 h 1097785"/>
                <a:gd name="connsiteX1460" fmla="*/ 436201 w 7225330"/>
                <a:gd name="connsiteY1460" fmla="*/ 122501 h 1097785"/>
                <a:gd name="connsiteX1461" fmla="*/ 431932 w 7225330"/>
                <a:gd name="connsiteY1461" fmla="*/ 120366 h 1097785"/>
                <a:gd name="connsiteX1462" fmla="*/ 271114 w 7225330"/>
                <a:gd name="connsiteY1462" fmla="*/ 116808 h 1097785"/>
                <a:gd name="connsiteX1463" fmla="*/ 269335 w 7225330"/>
                <a:gd name="connsiteY1463" fmla="*/ 120722 h 1097785"/>
                <a:gd name="connsiteX1464" fmla="*/ 271114 w 7225330"/>
                <a:gd name="connsiteY1464" fmla="*/ 126059 h 1097785"/>
                <a:gd name="connsiteX1465" fmla="*/ 271114 w 7225330"/>
                <a:gd name="connsiteY1465" fmla="*/ 116808 h 1097785"/>
                <a:gd name="connsiteX1466" fmla="*/ 441894 w 7225330"/>
                <a:gd name="connsiteY1466" fmla="*/ 81229 h 1097785"/>
                <a:gd name="connsiteX1467" fmla="*/ 440115 w 7225330"/>
                <a:gd name="connsiteY1467" fmla="*/ 86921 h 1097785"/>
                <a:gd name="connsiteX1468" fmla="*/ 440471 w 7225330"/>
                <a:gd name="connsiteY1468" fmla="*/ 94037 h 1097785"/>
                <a:gd name="connsiteX1469" fmla="*/ 441942 w 7225330"/>
                <a:gd name="connsiteY1469" fmla="*/ 93617 h 1097785"/>
                <a:gd name="connsiteX1470" fmla="*/ 441942 w 7225330"/>
                <a:gd name="connsiteY1470" fmla="*/ 81317 h 1097785"/>
                <a:gd name="connsiteX1471" fmla="*/ 340137 w 7225330"/>
                <a:gd name="connsiteY1471" fmla="*/ 64151 h 1097785"/>
                <a:gd name="connsiteX1472" fmla="*/ 340849 w 7225330"/>
                <a:gd name="connsiteY1472" fmla="*/ 79094 h 1097785"/>
                <a:gd name="connsiteX1473" fmla="*/ 342628 w 7225330"/>
                <a:gd name="connsiteY1473" fmla="*/ 72334 h 1097785"/>
                <a:gd name="connsiteX1474" fmla="*/ 340137 w 7225330"/>
                <a:gd name="connsiteY1474" fmla="*/ 64151 h 1097785"/>
                <a:gd name="connsiteX1475" fmla="*/ 266844 w 7225330"/>
                <a:gd name="connsiteY1475" fmla="*/ 63439 h 1097785"/>
                <a:gd name="connsiteX1476" fmla="*/ 265777 w 7225330"/>
                <a:gd name="connsiteY1476" fmla="*/ 72334 h 1097785"/>
                <a:gd name="connsiteX1477" fmla="*/ 268979 w 7225330"/>
                <a:gd name="connsiteY1477" fmla="*/ 81940 h 1097785"/>
                <a:gd name="connsiteX1478" fmla="*/ 271114 w 7225330"/>
                <a:gd name="connsiteY1478" fmla="*/ 74113 h 1097785"/>
                <a:gd name="connsiteX1479" fmla="*/ 266844 w 7225330"/>
                <a:gd name="connsiteY1479" fmla="*/ 63439 h 1097785"/>
                <a:gd name="connsiteX1480" fmla="*/ 293939 w 7225330"/>
                <a:gd name="connsiteY1480" fmla="*/ 0 h 1097785"/>
                <a:gd name="connsiteX1481" fmla="*/ 7225330 w 7225330"/>
                <a:gd name="connsiteY1481" fmla="*/ 0 h 1097785"/>
                <a:gd name="connsiteX1482" fmla="*/ 7225330 w 7225330"/>
                <a:gd name="connsiteY1482" fmla="*/ 1097785 h 1097785"/>
                <a:gd name="connsiteX1483" fmla="*/ 339988 w 7225330"/>
                <a:gd name="connsiteY1483" fmla="*/ 1097785 h 1097785"/>
                <a:gd name="connsiteX1484" fmla="*/ 339781 w 7225330"/>
                <a:gd name="connsiteY1484" fmla="*/ 1097371 h 1097785"/>
                <a:gd name="connsiteX1485" fmla="*/ 337291 w 7225330"/>
                <a:gd name="connsiteY1485" fmla="*/ 1091679 h 1097785"/>
                <a:gd name="connsiteX1486" fmla="*/ 337291 w 7225330"/>
                <a:gd name="connsiteY1486" fmla="*/ 1097371 h 1097785"/>
                <a:gd name="connsiteX1487" fmla="*/ 337528 w 7225330"/>
                <a:gd name="connsiteY1487" fmla="*/ 1097785 h 1097785"/>
                <a:gd name="connsiteX1488" fmla="*/ 308448 w 7225330"/>
                <a:gd name="connsiteY1488" fmla="*/ 1097785 h 1097785"/>
                <a:gd name="connsiteX1489" fmla="*/ 308116 w 7225330"/>
                <a:gd name="connsiteY1489" fmla="*/ 1093813 h 1097785"/>
                <a:gd name="connsiteX1490" fmla="*/ 308116 w 7225330"/>
                <a:gd name="connsiteY1490" fmla="*/ 1085986 h 1097785"/>
                <a:gd name="connsiteX1491" fmla="*/ 310251 w 7225330"/>
                <a:gd name="connsiteY1491" fmla="*/ 1087409 h 1097785"/>
                <a:gd name="connsiteX1492" fmla="*/ 310962 w 7225330"/>
                <a:gd name="connsiteY1492" fmla="*/ 1090967 h 1097785"/>
                <a:gd name="connsiteX1493" fmla="*/ 313097 w 7225330"/>
                <a:gd name="connsiteY1493" fmla="*/ 1085986 h 1097785"/>
                <a:gd name="connsiteX1494" fmla="*/ 315232 w 7225330"/>
                <a:gd name="connsiteY1494" fmla="*/ 1083851 h 1097785"/>
                <a:gd name="connsiteX1495" fmla="*/ 315232 w 7225330"/>
                <a:gd name="connsiteY1495" fmla="*/ 1071043 h 1097785"/>
                <a:gd name="connsiteX1496" fmla="*/ 317011 w 7225330"/>
                <a:gd name="connsiteY1496" fmla="*/ 1056455 h 1097785"/>
                <a:gd name="connsiteX1497" fmla="*/ 318078 w 7225330"/>
                <a:gd name="connsiteY1497" fmla="*/ 1041156 h 1097785"/>
                <a:gd name="connsiteX1498" fmla="*/ 315943 w 7225330"/>
                <a:gd name="connsiteY1498" fmla="*/ 1026925 h 1097785"/>
                <a:gd name="connsiteX1499" fmla="*/ 317722 w 7225330"/>
                <a:gd name="connsiteY1499" fmla="*/ 1029771 h 1097785"/>
                <a:gd name="connsiteX1500" fmla="*/ 319501 w 7225330"/>
                <a:gd name="connsiteY1500" fmla="*/ 1035819 h 1097785"/>
                <a:gd name="connsiteX1501" fmla="*/ 320569 w 7225330"/>
                <a:gd name="connsiteY1501" fmla="*/ 1042224 h 1097785"/>
                <a:gd name="connsiteX1502" fmla="*/ 320925 w 7225330"/>
                <a:gd name="connsiteY1502" fmla="*/ 1045426 h 1097785"/>
                <a:gd name="connsiteX1503" fmla="*/ 321636 w 7225330"/>
                <a:gd name="connsiteY1503" fmla="*/ 1045782 h 1097785"/>
                <a:gd name="connsiteX1504" fmla="*/ 321280 w 7225330"/>
                <a:gd name="connsiteY1504" fmla="*/ 1036887 h 1097785"/>
                <a:gd name="connsiteX1505" fmla="*/ 320213 w 7225330"/>
                <a:gd name="connsiteY1505" fmla="*/ 1024790 h 1097785"/>
                <a:gd name="connsiteX1506" fmla="*/ 319501 w 7225330"/>
                <a:gd name="connsiteY1506" fmla="*/ 1016251 h 1097785"/>
                <a:gd name="connsiteX1507" fmla="*/ 318790 w 7225330"/>
                <a:gd name="connsiteY1507" fmla="*/ 1019097 h 1097785"/>
                <a:gd name="connsiteX1508" fmla="*/ 317722 w 7225330"/>
                <a:gd name="connsiteY1508" fmla="*/ 1004154 h 1097785"/>
                <a:gd name="connsiteX1509" fmla="*/ 316655 w 7225330"/>
                <a:gd name="connsiteY1509" fmla="*/ 984229 h 1097785"/>
                <a:gd name="connsiteX1510" fmla="*/ 311674 w 7225330"/>
                <a:gd name="connsiteY1510" fmla="*/ 984941 h 1097785"/>
                <a:gd name="connsiteX1511" fmla="*/ 314876 w 7225330"/>
                <a:gd name="connsiteY1511" fmla="*/ 982451 h 1097785"/>
                <a:gd name="connsiteX1512" fmla="*/ 314520 w 7225330"/>
                <a:gd name="connsiteY1512" fmla="*/ 977825 h 1097785"/>
                <a:gd name="connsiteX1513" fmla="*/ 312385 w 7225330"/>
                <a:gd name="connsiteY1513" fmla="*/ 979248 h 1097785"/>
                <a:gd name="connsiteX1514" fmla="*/ 313453 w 7225330"/>
                <a:gd name="connsiteY1514" fmla="*/ 976758 h 1097785"/>
                <a:gd name="connsiteX1515" fmla="*/ 314876 w 7225330"/>
                <a:gd name="connsiteY1515" fmla="*/ 972488 h 1097785"/>
                <a:gd name="connsiteX1516" fmla="*/ 313809 w 7225330"/>
                <a:gd name="connsiteY1516" fmla="*/ 967151 h 1097785"/>
                <a:gd name="connsiteX1517" fmla="*/ 313809 w 7225330"/>
                <a:gd name="connsiteY1517" fmla="*/ 970709 h 1097785"/>
                <a:gd name="connsiteX1518" fmla="*/ 312030 w 7225330"/>
                <a:gd name="connsiteY1518" fmla="*/ 950429 h 1097785"/>
                <a:gd name="connsiteX1519" fmla="*/ 316655 w 7225330"/>
                <a:gd name="connsiteY1519" fmla="*/ 932284 h 1097785"/>
                <a:gd name="connsiteX1520" fmla="*/ 313097 w 7225330"/>
                <a:gd name="connsiteY1520" fmla="*/ 930861 h 1097785"/>
                <a:gd name="connsiteX1521" fmla="*/ 313097 w 7225330"/>
                <a:gd name="connsiteY1521" fmla="*/ 936553 h 1097785"/>
                <a:gd name="connsiteX1522" fmla="*/ 311318 w 7225330"/>
                <a:gd name="connsiteY1522" fmla="*/ 923389 h 1097785"/>
                <a:gd name="connsiteX1523" fmla="*/ 318078 w 7225330"/>
                <a:gd name="connsiteY1523" fmla="*/ 911648 h 1097785"/>
                <a:gd name="connsiteX1524" fmla="*/ 325906 w 7225330"/>
                <a:gd name="connsiteY1524" fmla="*/ 900618 h 1097785"/>
                <a:gd name="connsiteX1525" fmla="*/ 328040 w 7225330"/>
                <a:gd name="connsiteY1525" fmla="*/ 889589 h 1097785"/>
                <a:gd name="connsiteX1526" fmla="*/ 341560 w 7225330"/>
                <a:gd name="connsiteY1526" fmla="*/ 876780 h 1097785"/>
                <a:gd name="connsiteX1527" fmla="*/ 352234 w 7225330"/>
                <a:gd name="connsiteY1527" fmla="*/ 857923 h 1097785"/>
                <a:gd name="connsiteX1528" fmla="*/ 361841 w 7225330"/>
                <a:gd name="connsiteY1528" fmla="*/ 837287 h 1097785"/>
                <a:gd name="connsiteX1529" fmla="*/ 372870 w 7225330"/>
                <a:gd name="connsiteY1529" fmla="*/ 819142 h 1097785"/>
                <a:gd name="connsiteX1530" fmla="*/ 349388 w 7225330"/>
                <a:gd name="connsiteY1530" fmla="*/ 846894 h 1097785"/>
                <a:gd name="connsiteX1531" fmla="*/ 328752 w 7225330"/>
                <a:gd name="connsiteY1531" fmla="*/ 878203 h 1097785"/>
                <a:gd name="connsiteX1532" fmla="*/ 328040 w 7225330"/>
                <a:gd name="connsiteY1532" fmla="*/ 871443 h 1097785"/>
                <a:gd name="connsiteX1533" fmla="*/ 333733 w 7225330"/>
                <a:gd name="connsiteY1533" fmla="*/ 864683 h 1097785"/>
                <a:gd name="connsiteX1534" fmla="*/ 333377 w 7225330"/>
                <a:gd name="connsiteY1534" fmla="*/ 855433 h 1097785"/>
                <a:gd name="connsiteX1535" fmla="*/ 337291 w 7225330"/>
                <a:gd name="connsiteY1535" fmla="*/ 847605 h 1097785"/>
                <a:gd name="connsiteX1536" fmla="*/ 340493 w 7225330"/>
                <a:gd name="connsiteY1536" fmla="*/ 840489 h 1097785"/>
                <a:gd name="connsiteX1537" fmla="*/ 338714 w 7225330"/>
                <a:gd name="connsiteY1537" fmla="*/ 832662 h 1097785"/>
                <a:gd name="connsiteX1538" fmla="*/ 341916 w 7225330"/>
                <a:gd name="connsiteY1538" fmla="*/ 827325 h 1097785"/>
                <a:gd name="connsiteX1539" fmla="*/ 344407 w 7225330"/>
                <a:gd name="connsiteY1539" fmla="*/ 821988 h 1097785"/>
                <a:gd name="connsiteX1540" fmla="*/ 346542 w 7225330"/>
                <a:gd name="connsiteY1540" fmla="*/ 824123 h 1097785"/>
                <a:gd name="connsiteX1541" fmla="*/ 349388 w 7225330"/>
                <a:gd name="connsiteY1541" fmla="*/ 824835 h 1097785"/>
                <a:gd name="connsiteX1542" fmla="*/ 347253 w 7225330"/>
                <a:gd name="connsiteY1542" fmla="*/ 817719 h 1097785"/>
                <a:gd name="connsiteX1543" fmla="*/ 350099 w 7225330"/>
                <a:gd name="connsiteY1543" fmla="*/ 810603 h 1097785"/>
                <a:gd name="connsiteX1544" fmla="*/ 348676 w 7225330"/>
                <a:gd name="connsiteY1544" fmla="*/ 810247 h 1097785"/>
                <a:gd name="connsiteX1545" fmla="*/ 347253 w 7225330"/>
                <a:gd name="connsiteY1545" fmla="*/ 809180 h 1097785"/>
                <a:gd name="connsiteX1546" fmla="*/ 348676 w 7225330"/>
                <a:gd name="connsiteY1546" fmla="*/ 806333 h 1097785"/>
                <a:gd name="connsiteX1547" fmla="*/ 352234 w 7225330"/>
                <a:gd name="connsiteY1547" fmla="*/ 804199 h 1097785"/>
                <a:gd name="connsiteX1548" fmla="*/ 350811 w 7225330"/>
                <a:gd name="connsiteY1548" fmla="*/ 803131 h 1097785"/>
                <a:gd name="connsiteX1549" fmla="*/ 347965 w 7225330"/>
                <a:gd name="connsiteY1549" fmla="*/ 804199 h 1097785"/>
                <a:gd name="connsiteX1550" fmla="*/ 355436 w 7225330"/>
                <a:gd name="connsiteY1550" fmla="*/ 788900 h 1097785"/>
                <a:gd name="connsiteX1551" fmla="*/ 362908 w 7225330"/>
                <a:gd name="connsiteY1551" fmla="*/ 773600 h 1097785"/>
                <a:gd name="connsiteX1552" fmla="*/ 355792 w 7225330"/>
                <a:gd name="connsiteY1552" fmla="*/ 775735 h 1097785"/>
                <a:gd name="connsiteX1553" fmla="*/ 352946 w 7225330"/>
                <a:gd name="connsiteY1553" fmla="*/ 787476 h 1097785"/>
                <a:gd name="connsiteX1554" fmla="*/ 342984 w 7225330"/>
                <a:gd name="connsiteY1554" fmla="*/ 792813 h 1097785"/>
                <a:gd name="connsiteX1555" fmla="*/ 342984 w 7225330"/>
                <a:gd name="connsiteY1555" fmla="*/ 795660 h 1097785"/>
                <a:gd name="connsiteX1556" fmla="*/ 342984 w 7225330"/>
                <a:gd name="connsiteY1556" fmla="*/ 798506 h 1097785"/>
                <a:gd name="connsiteX1557" fmla="*/ 339070 w 7225330"/>
                <a:gd name="connsiteY1557" fmla="*/ 800285 h 1097785"/>
                <a:gd name="connsiteX1558" fmla="*/ 336579 w 7225330"/>
                <a:gd name="connsiteY1558" fmla="*/ 797794 h 1097785"/>
                <a:gd name="connsiteX1559" fmla="*/ 337291 w 7225330"/>
                <a:gd name="connsiteY1559" fmla="*/ 802064 h 1097785"/>
                <a:gd name="connsiteX1560" fmla="*/ 341560 w 7225330"/>
                <a:gd name="connsiteY1560" fmla="*/ 804910 h 1097785"/>
                <a:gd name="connsiteX1561" fmla="*/ 334089 w 7225330"/>
                <a:gd name="connsiteY1561" fmla="*/ 811314 h 1097785"/>
                <a:gd name="connsiteX1562" fmla="*/ 328752 w 7225330"/>
                <a:gd name="connsiteY1562" fmla="*/ 808112 h 1097785"/>
                <a:gd name="connsiteX1563" fmla="*/ 328752 w 7225330"/>
                <a:gd name="connsiteY1563" fmla="*/ 800641 h 1097785"/>
                <a:gd name="connsiteX1564" fmla="*/ 337291 w 7225330"/>
                <a:gd name="connsiteY1564" fmla="*/ 794948 h 1097785"/>
                <a:gd name="connsiteX1565" fmla="*/ 333377 w 7225330"/>
                <a:gd name="connsiteY1565" fmla="*/ 786053 h 1097785"/>
                <a:gd name="connsiteX1566" fmla="*/ 340137 w 7225330"/>
                <a:gd name="connsiteY1566" fmla="*/ 777158 h 1097785"/>
                <a:gd name="connsiteX1567" fmla="*/ 340137 w 7225330"/>
                <a:gd name="connsiteY1567" fmla="*/ 763638 h 1097785"/>
                <a:gd name="connsiteX1568" fmla="*/ 346542 w 7225330"/>
                <a:gd name="connsiteY1568" fmla="*/ 752253 h 1097785"/>
                <a:gd name="connsiteX1569" fmla="*/ 352234 w 7225330"/>
                <a:gd name="connsiteY1569" fmla="*/ 753676 h 1097785"/>
                <a:gd name="connsiteX1570" fmla="*/ 357927 w 7225330"/>
                <a:gd name="connsiteY1570" fmla="*/ 751541 h 1097785"/>
                <a:gd name="connsiteX1571" fmla="*/ 356504 w 7225330"/>
                <a:gd name="connsiteY1571" fmla="*/ 747272 h 1097785"/>
                <a:gd name="connsiteX1572" fmla="*/ 350811 w 7225330"/>
                <a:gd name="connsiteY1572" fmla="*/ 748339 h 1097785"/>
                <a:gd name="connsiteX1573" fmla="*/ 347253 w 7225330"/>
                <a:gd name="connsiteY1573" fmla="*/ 746560 h 1097785"/>
                <a:gd name="connsiteX1574" fmla="*/ 342628 w 7225330"/>
                <a:gd name="connsiteY1574" fmla="*/ 749407 h 1097785"/>
                <a:gd name="connsiteX1575" fmla="*/ 341205 w 7225330"/>
                <a:gd name="connsiteY1575" fmla="*/ 752609 h 1097785"/>
                <a:gd name="connsiteX1576" fmla="*/ 340137 w 7225330"/>
                <a:gd name="connsiteY1576" fmla="*/ 755811 h 1097785"/>
                <a:gd name="connsiteX1577" fmla="*/ 336579 w 7225330"/>
                <a:gd name="connsiteY1577" fmla="*/ 758657 h 1097785"/>
                <a:gd name="connsiteX1578" fmla="*/ 335156 w 7225330"/>
                <a:gd name="connsiteY1578" fmla="*/ 776447 h 1097785"/>
                <a:gd name="connsiteX1579" fmla="*/ 328752 w 7225330"/>
                <a:gd name="connsiteY1579" fmla="*/ 792102 h 1097785"/>
                <a:gd name="connsiteX1580" fmla="*/ 326973 w 7225330"/>
                <a:gd name="connsiteY1580" fmla="*/ 789967 h 1097785"/>
                <a:gd name="connsiteX1581" fmla="*/ 328040 w 7225330"/>
                <a:gd name="connsiteY1581" fmla="*/ 785697 h 1097785"/>
                <a:gd name="connsiteX1582" fmla="*/ 326973 w 7225330"/>
                <a:gd name="connsiteY1582" fmla="*/ 785697 h 1097785"/>
                <a:gd name="connsiteX1583" fmla="*/ 325906 w 7225330"/>
                <a:gd name="connsiteY1583" fmla="*/ 787121 h 1097785"/>
                <a:gd name="connsiteX1584" fmla="*/ 321992 w 7225330"/>
                <a:gd name="connsiteY1584" fmla="*/ 780005 h 1097785"/>
                <a:gd name="connsiteX1585" fmla="*/ 322703 w 7225330"/>
                <a:gd name="connsiteY1585" fmla="*/ 769331 h 1097785"/>
                <a:gd name="connsiteX1586" fmla="*/ 325906 w 7225330"/>
                <a:gd name="connsiteY1586" fmla="*/ 758301 h 1097785"/>
                <a:gd name="connsiteX1587" fmla="*/ 330175 w 7225330"/>
                <a:gd name="connsiteY1587" fmla="*/ 749407 h 1097785"/>
                <a:gd name="connsiteX1588" fmla="*/ 328040 w 7225330"/>
                <a:gd name="connsiteY1588" fmla="*/ 750118 h 1097785"/>
                <a:gd name="connsiteX1589" fmla="*/ 325906 w 7225330"/>
                <a:gd name="connsiteY1589" fmla="*/ 750830 h 1097785"/>
                <a:gd name="connsiteX1590" fmla="*/ 326617 w 7225330"/>
                <a:gd name="connsiteY1590" fmla="*/ 748339 h 1097785"/>
                <a:gd name="connsiteX1591" fmla="*/ 327329 w 7225330"/>
                <a:gd name="connsiteY1591" fmla="*/ 745849 h 1097785"/>
                <a:gd name="connsiteX1592" fmla="*/ 332666 w 7225330"/>
                <a:gd name="connsiteY1592" fmla="*/ 747628 h 1097785"/>
                <a:gd name="connsiteX1593" fmla="*/ 339426 w 7225330"/>
                <a:gd name="connsiteY1593" fmla="*/ 746560 h 1097785"/>
                <a:gd name="connsiteX1594" fmla="*/ 329464 w 7225330"/>
                <a:gd name="connsiteY1594" fmla="*/ 743714 h 1097785"/>
                <a:gd name="connsiteX1595" fmla="*/ 330175 w 7225330"/>
                <a:gd name="connsiteY1595" fmla="*/ 738021 h 1097785"/>
                <a:gd name="connsiteX1596" fmla="*/ 331598 w 7225330"/>
                <a:gd name="connsiteY1596" fmla="*/ 732329 h 1097785"/>
                <a:gd name="connsiteX1597" fmla="*/ 332666 w 7225330"/>
                <a:gd name="connsiteY1597" fmla="*/ 733752 h 1097785"/>
                <a:gd name="connsiteX1598" fmla="*/ 333021 w 7225330"/>
                <a:gd name="connsiteY1598" fmla="*/ 738021 h 1097785"/>
                <a:gd name="connsiteX1599" fmla="*/ 340137 w 7225330"/>
                <a:gd name="connsiteY1599" fmla="*/ 735175 h 1097785"/>
                <a:gd name="connsiteX1600" fmla="*/ 339426 w 7225330"/>
                <a:gd name="connsiteY1600" fmla="*/ 727347 h 1097785"/>
                <a:gd name="connsiteX1601" fmla="*/ 344407 w 7225330"/>
                <a:gd name="connsiteY1601" fmla="*/ 721655 h 1097785"/>
                <a:gd name="connsiteX1602" fmla="*/ 341560 w 7225330"/>
                <a:gd name="connsiteY1602" fmla="*/ 720232 h 1097785"/>
                <a:gd name="connsiteX1603" fmla="*/ 337291 w 7225330"/>
                <a:gd name="connsiteY1603" fmla="*/ 720232 h 1097785"/>
                <a:gd name="connsiteX1604" fmla="*/ 338003 w 7225330"/>
                <a:gd name="connsiteY1604" fmla="*/ 721655 h 1097785"/>
                <a:gd name="connsiteX1605" fmla="*/ 338714 w 7225330"/>
                <a:gd name="connsiteY1605" fmla="*/ 723790 h 1097785"/>
                <a:gd name="connsiteX1606" fmla="*/ 333733 w 7225330"/>
                <a:gd name="connsiteY1606" fmla="*/ 725924 h 1097785"/>
                <a:gd name="connsiteX1607" fmla="*/ 334800 w 7225330"/>
                <a:gd name="connsiteY1607" fmla="*/ 720232 h 1097785"/>
                <a:gd name="connsiteX1608" fmla="*/ 333733 w 7225330"/>
                <a:gd name="connsiteY1608" fmla="*/ 713827 h 1097785"/>
                <a:gd name="connsiteX1609" fmla="*/ 331954 w 7225330"/>
                <a:gd name="connsiteY1609" fmla="*/ 714895 h 1097785"/>
                <a:gd name="connsiteX1610" fmla="*/ 330175 w 7225330"/>
                <a:gd name="connsiteY1610" fmla="*/ 716674 h 1097785"/>
                <a:gd name="connsiteX1611" fmla="*/ 328040 w 7225330"/>
                <a:gd name="connsiteY1611" fmla="*/ 714895 h 1097785"/>
                <a:gd name="connsiteX1612" fmla="*/ 325194 w 7225330"/>
                <a:gd name="connsiteY1612" fmla="*/ 715251 h 1097785"/>
                <a:gd name="connsiteX1613" fmla="*/ 328752 w 7225330"/>
                <a:gd name="connsiteY1613" fmla="*/ 719520 h 1097785"/>
                <a:gd name="connsiteX1614" fmla="*/ 323771 w 7225330"/>
                <a:gd name="connsiteY1614" fmla="*/ 724501 h 1097785"/>
                <a:gd name="connsiteX1615" fmla="*/ 321992 w 7225330"/>
                <a:gd name="connsiteY1615" fmla="*/ 716318 h 1097785"/>
                <a:gd name="connsiteX1616" fmla="*/ 320213 w 7225330"/>
                <a:gd name="connsiteY1616" fmla="*/ 706000 h 1097785"/>
                <a:gd name="connsiteX1617" fmla="*/ 319146 w 7225330"/>
                <a:gd name="connsiteY1617" fmla="*/ 697105 h 1097785"/>
                <a:gd name="connsiteX1618" fmla="*/ 319501 w 7225330"/>
                <a:gd name="connsiteY1618" fmla="*/ 691768 h 1097785"/>
                <a:gd name="connsiteX1619" fmla="*/ 319501 w 7225330"/>
                <a:gd name="connsiteY1619" fmla="*/ 681450 h 1097785"/>
                <a:gd name="connsiteX1620" fmla="*/ 329464 w 7225330"/>
                <a:gd name="connsiteY1620" fmla="*/ 677537 h 1097785"/>
                <a:gd name="connsiteX1621" fmla="*/ 328752 w 7225330"/>
                <a:gd name="connsiteY1621" fmla="*/ 675046 h 1097785"/>
                <a:gd name="connsiteX1622" fmla="*/ 326617 w 7225330"/>
                <a:gd name="connsiteY1622" fmla="*/ 673267 h 1097785"/>
                <a:gd name="connsiteX1623" fmla="*/ 331954 w 7225330"/>
                <a:gd name="connsiteY1623" fmla="*/ 674690 h 1097785"/>
                <a:gd name="connsiteX1624" fmla="*/ 330887 w 7225330"/>
                <a:gd name="connsiteY1624" fmla="*/ 678248 h 1097785"/>
                <a:gd name="connsiteX1625" fmla="*/ 327685 w 7225330"/>
                <a:gd name="connsiteY1625" fmla="*/ 682873 h 1097785"/>
                <a:gd name="connsiteX1626" fmla="*/ 327329 w 7225330"/>
                <a:gd name="connsiteY1626" fmla="*/ 687499 h 1097785"/>
                <a:gd name="connsiteX1627" fmla="*/ 324127 w 7225330"/>
                <a:gd name="connsiteY1627" fmla="*/ 685008 h 1097785"/>
                <a:gd name="connsiteX1628" fmla="*/ 321636 w 7225330"/>
                <a:gd name="connsiteY1628" fmla="*/ 683229 h 1097785"/>
                <a:gd name="connsiteX1629" fmla="*/ 321636 w 7225330"/>
                <a:gd name="connsiteY1629" fmla="*/ 686787 h 1097785"/>
                <a:gd name="connsiteX1630" fmla="*/ 324127 w 7225330"/>
                <a:gd name="connsiteY1630" fmla="*/ 689278 h 1097785"/>
                <a:gd name="connsiteX1631" fmla="*/ 325194 w 7225330"/>
                <a:gd name="connsiteY1631" fmla="*/ 691412 h 1097785"/>
                <a:gd name="connsiteX1632" fmla="*/ 322348 w 7225330"/>
                <a:gd name="connsiteY1632" fmla="*/ 693903 h 1097785"/>
                <a:gd name="connsiteX1633" fmla="*/ 324838 w 7225330"/>
                <a:gd name="connsiteY1633" fmla="*/ 695682 h 1097785"/>
                <a:gd name="connsiteX1634" fmla="*/ 327329 w 7225330"/>
                <a:gd name="connsiteY1634" fmla="*/ 699596 h 1097785"/>
                <a:gd name="connsiteX1635" fmla="*/ 331598 w 7225330"/>
                <a:gd name="connsiteY1635" fmla="*/ 698884 h 1097785"/>
                <a:gd name="connsiteX1636" fmla="*/ 335868 w 7225330"/>
                <a:gd name="connsiteY1636" fmla="*/ 702442 h 1097785"/>
                <a:gd name="connsiteX1637" fmla="*/ 332666 w 7225330"/>
                <a:gd name="connsiteY1637" fmla="*/ 704577 h 1097785"/>
                <a:gd name="connsiteX1638" fmla="*/ 332310 w 7225330"/>
                <a:gd name="connsiteY1638" fmla="*/ 709558 h 1097785"/>
                <a:gd name="connsiteX1639" fmla="*/ 337291 w 7225330"/>
                <a:gd name="connsiteY1639" fmla="*/ 707423 h 1097785"/>
                <a:gd name="connsiteX1640" fmla="*/ 338003 w 7225330"/>
                <a:gd name="connsiteY1640" fmla="*/ 712048 h 1097785"/>
                <a:gd name="connsiteX1641" fmla="*/ 335156 w 7225330"/>
                <a:gd name="connsiteY1641" fmla="*/ 714539 h 1097785"/>
                <a:gd name="connsiteX1642" fmla="*/ 345118 w 7225330"/>
                <a:gd name="connsiteY1642" fmla="*/ 717385 h 1097785"/>
                <a:gd name="connsiteX1643" fmla="*/ 341560 w 7225330"/>
                <a:gd name="connsiteY1643" fmla="*/ 713116 h 1097785"/>
                <a:gd name="connsiteX1644" fmla="*/ 344407 w 7225330"/>
                <a:gd name="connsiteY1644" fmla="*/ 709558 h 1097785"/>
                <a:gd name="connsiteX1645" fmla="*/ 341205 w 7225330"/>
                <a:gd name="connsiteY1645" fmla="*/ 705288 h 1097785"/>
                <a:gd name="connsiteX1646" fmla="*/ 337291 w 7225330"/>
                <a:gd name="connsiteY1646" fmla="*/ 703865 h 1097785"/>
                <a:gd name="connsiteX1647" fmla="*/ 342984 w 7225330"/>
                <a:gd name="connsiteY1647" fmla="*/ 701730 h 1097785"/>
                <a:gd name="connsiteX1648" fmla="*/ 346897 w 7225330"/>
                <a:gd name="connsiteY1648" fmla="*/ 708491 h 1097785"/>
                <a:gd name="connsiteX1649" fmla="*/ 349744 w 7225330"/>
                <a:gd name="connsiteY1649" fmla="*/ 717741 h 1097785"/>
                <a:gd name="connsiteX1650" fmla="*/ 352234 w 7225330"/>
                <a:gd name="connsiteY1650" fmla="*/ 723790 h 1097785"/>
                <a:gd name="connsiteX1651" fmla="*/ 349388 w 7225330"/>
                <a:gd name="connsiteY1651" fmla="*/ 729126 h 1097785"/>
                <a:gd name="connsiteX1652" fmla="*/ 349388 w 7225330"/>
                <a:gd name="connsiteY1652" fmla="*/ 736598 h 1097785"/>
                <a:gd name="connsiteX1653" fmla="*/ 342984 w 7225330"/>
                <a:gd name="connsiteY1653" fmla="*/ 737665 h 1097785"/>
                <a:gd name="connsiteX1654" fmla="*/ 337291 w 7225330"/>
                <a:gd name="connsiteY1654" fmla="*/ 739444 h 1097785"/>
                <a:gd name="connsiteX1655" fmla="*/ 345474 w 7225330"/>
                <a:gd name="connsiteY1655" fmla="*/ 743002 h 1097785"/>
                <a:gd name="connsiteX1656" fmla="*/ 355081 w 7225330"/>
                <a:gd name="connsiteY1656" fmla="*/ 744426 h 1097785"/>
                <a:gd name="connsiteX1657" fmla="*/ 352946 w 7225330"/>
                <a:gd name="connsiteY1657" fmla="*/ 737665 h 1097785"/>
                <a:gd name="connsiteX1658" fmla="*/ 359350 w 7225330"/>
                <a:gd name="connsiteY1658" fmla="*/ 734463 h 1097785"/>
                <a:gd name="connsiteX1659" fmla="*/ 359350 w 7225330"/>
                <a:gd name="connsiteY1659" fmla="*/ 731617 h 1097785"/>
                <a:gd name="connsiteX1660" fmla="*/ 357927 w 7225330"/>
                <a:gd name="connsiteY1660" fmla="*/ 729126 h 1097785"/>
                <a:gd name="connsiteX1661" fmla="*/ 355792 w 7225330"/>
                <a:gd name="connsiteY1661" fmla="*/ 728059 h 1097785"/>
                <a:gd name="connsiteX1662" fmla="*/ 355081 w 7225330"/>
                <a:gd name="connsiteY1662" fmla="*/ 725569 h 1097785"/>
                <a:gd name="connsiteX1663" fmla="*/ 354369 w 7225330"/>
                <a:gd name="connsiteY1663" fmla="*/ 722366 h 1097785"/>
                <a:gd name="connsiteX1664" fmla="*/ 357927 w 7225330"/>
                <a:gd name="connsiteY1664" fmla="*/ 723790 h 1097785"/>
                <a:gd name="connsiteX1665" fmla="*/ 358638 w 7225330"/>
                <a:gd name="connsiteY1665" fmla="*/ 728771 h 1097785"/>
                <a:gd name="connsiteX1666" fmla="*/ 361841 w 7225330"/>
                <a:gd name="connsiteY1666" fmla="*/ 728771 h 1097785"/>
                <a:gd name="connsiteX1667" fmla="*/ 365043 w 7225330"/>
                <a:gd name="connsiteY1667" fmla="*/ 729482 h 1097785"/>
                <a:gd name="connsiteX1668" fmla="*/ 363975 w 7225330"/>
                <a:gd name="connsiteY1668" fmla="*/ 724857 h 1097785"/>
                <a:gd name="connsiteX1669" fmla="*/ 362908 w 7225330"/>
                <a:gd name="connsiteY1669" fmla="*/ 719520 h 1097785"/>
                <a:gd name="connsiteX1670" fmla="*/ 360773 w 7225330"/>
                <a:gd name="connsiteY1670" fmla="*/ 719164 h 1097785"/>
                <a:gd name="connsiteX1671" fmla="*/ 358638 w 7225330"/>
                <a:gd name="connsiteY1671" fmla="*/ 720943 h 1097785"/>
                <a:gd name="connsiteX1672" fmla="*/ 358283 w 7225330"/>
                <a:gd name="connsiteY1672" fmla="*/ 717030 h 1097785"/>
                <a:gd name="connsiteX1673" fmla="*/ 362908 w 7225330"/>
                <a:gd name="connsiteY1673" fmla="*/ 715251 h 1097785"/>
                <a:gd name="connsiteX1674" fmla="*/ 362196 w 7225330"/>
                <a:gd name="connsiteY1674" fmla="*/ 709914 h 1097785"/>
                <a:gd name="connsiteX1675" fmla="*/ 363620 w 7225330"/>
                <a:gd name="connsiteY1675" fmla="*/ 706000 h 1097785"/>
                <a:gd name="connsiteX1676" fmla="*/ 359350 w 7225330"/>
                <a:gd name="connsiteY1676" fmla="*/ 706712 h 1097785"/>
                <a:gd name="connsiteX1677" fmla="*/ 361485 w 7225330"/>
                <a:gd name="connsiteY1677" fmla="*/ 710981 h 1097785"/>
                <a:gd name="connsiteX1678" fmla="*/ 356860 w 7225330"/>
                <a:gd name="connsiteY1678" fmla="*/ 713827 h 1097785"/>
                <a:gd name="connsiteX1679" fmla="*/ 356504 w 7225330"/>
                <a:gd name="connsiteY1679" fmla="*/ 718097 h 1097785"/>
                <a:gd name="connsiteX1680" fmla="*/ 352590 w 7225330"/>
                <a:gd name="connsiteY1680" fmla="*/ 713827 h 1097785"/>
                <a:gd name="connsiteX1681" fmla="*/ 348676 w 7225330"/>
                <a:gd name="connsiteY1681" fmla="*/ 705288 h 1097785"/>
                <a:gd name="connsiteX1682" fmla="*/ 354013 w 7225330"/>
                <a:gd name="connsiteY1682" fmla="*/ 705644 h 1097785"/>
                <a:gd name="connsiteX1683" fmla="*/ 360062 w 7225330"/>
                <a:gd name="connsiteY1683" fmla="*/ 704577 h 1097785"/>
                <a:gd name="connsiteX1684" fmla="*/ 354725 w 7225330"/>
                <a:gd name="connsiteY1684" fmla="*/ 700307 h 1097785"/>
                <a:gd name="connsiteX1685" fmla="*/ 349388 w 7225330"/>
                <a:gd name="connsiteY1685" fmla="*/ 703865 h 1097785"/>
                <a:gd name="connsiteX1686" fmla="*/ 342272 w 7225330"/>
                <a:gd name="connsiteY1686" fmla="*/ 699596 h 1097785"/>
                <a:gd name="connsiteX1687" fmla="*/ 342628 w 7225330"/>
                <a:gd name="connsiteY1687" fmla="*/ 695326 h 1097785"/>
                <a:gd name="connsiteX1688" fmla="*/ 338714 w 7225330"/>
                <a:gd name="connsiteY1688" fmla="*/ 691057 h 1097785"/>
                <a:gd name="connsiteX1689" fmla="*/ 342628 w 7225330"/>
                <a:gd name="connsiteY1689" fmla="*/ 689989 h 1097785"/>
                <a:gd name="connsiteX1690" fmla="*/ 342984 w 7225330"/>
                <a:gd name="connsiteY1690" fmla="*/ 681806 h 1097785"/>
                <a:gd name="connsiteX1691" fmla="*/ 338714 w 7225330"/>
                <a:gd name="connsiteY1691" fmla="*/ 683229 h 1097785"/>
                <a:gd name="connsiteX1692" fmla="*/ 334445 w 7225330"/>
                <a:gd name="connsiteY1692" fmla="*/ 683229 h 1097785"/>
                <a:gd name="connsiteX1693" fmla="*/ 334445 w 7225330"/>
                <a:gd name="connsiteY1693" fmla="*/ 680027 h 1097785"/>
                <a:gd name="connsiteX1694" fmla="*/ 333021 w 7225330"/>
                <a:gd name="connsiteY1694" fmla="*/ 678248 h 1097785"/>
                <a:gd name="connsiteX1695" fmla="*/ 339781 w 7225330"/>
                <a:gd name="connsiteY1695" fmla="*/ 676469 h 1097785"/>
                <a:gd name="connsiteX1696" fmla="*/ 341560 w 7225330"/>
                <a:gd name="connsiteY1696" fmla="*/ 668998 h 1097785"/>
                <a:gd name="connsiteX1697" fmla="*/ 340137 w 7225330"/>
                <a:gd name="connsiteY1697" fmla="*/ 660103 h 1097785"/>
                <a:gd name="connsiteX1698" fmla="*/ 336579 w 7225330"/>
                <a:gd name="connsiteY1698" fmla="*/ 654054 h 1097785"/>
                <a:gd name="connsiteX1699" fmla="*/ 335868 w 7225330"/>
                <a:gd name="connsiteY1699" fmla="*/ 657612 h 1097785"/>
                <a:gd name="connsiteX1700" fmla="*/ 332310 w 7225330"/>
                <a:gd name="connsiteY1700" fmla="*/ 648006 h 1097785"/>
                <a:gd name="connsiteX1701" fmla="*/ 334445 w 7225330"/>
                <a:gd name="connsiteY1701" fmla="*/ 635553 h 1097785"/>
                <a:gd name="connsiteX1702" fmla="*/ 340849 w 7225330"/>
                <a:gd name="connsiteY1702" fmla="*/ 634486 h 1097785"/>
                <a:gd name="connsiteX1703" fmla="*/ 345830 w 7225330"/>
                <a:gd name="connsiteY1703" fmla="*/ 634842 h 1097785"/>
                <a:gd name="connsiteX1704" fmla="*/ 335156 w 7225330"/>
                <a:gd name="connsiteY1704" fmla="*/ 622033 h 1097785"/>
                <a:gd name="connsiteX1705" fmla="*/ 334445 w 7225330"/>
                <a:gd name="connsiteY1705" fmla="*/ 617764 h 1097785"/>
                <a:gd name="connsiteX1706" fmla="*/ 333733 w 7225330"/>
                <a:gd name="connsiteY1706" fmla="*/ 613494 h 1097785"/>
                <a:gd name="connsiteX1707" fmla="*/ 337647 w 7225330"/>
                <a:gd name="connsiteY1707" fmla="*/ 615273 h 1097785"/>
                <a:gd name="connsiteX1708" fmla="*/ 341560 w 7225330"/>
                <a:gd name="connsiteY1708" fmla="*/ 618475 h 1097785"/>
                <a:gd name="connsiteX1709" fmla="*/ 345118 w 7225330"/>
                <a:gd name="connsiteY1709" fmla="*/ 614206 h 1097785"/>
                <a:gd name="connsiteX1710" fmla="*/ 344763 w 7225330"/>
                <a:gd name="connsiteY1710" fmla="*/ 607801 h 1097785"/>
                <a:gd name="connsiteX1711" fmla="*/ 341560 w 7225330"/>
                <a:gd name="connsiteY1711" fmla="*/ 603532 h 1097785"/>
                <a:gd name="connsiteX1712" fmla="*/ 336579 w 7225330"/>
                <a:gd name="connsiteY1712" fmla="*/ 604955 h 1097785"/>
                <a:gd name="connsiteX1713" fmla="*/ 333377 w 7225330"/>
                <a:gd name="connsiteY1713" fmla="*/ 578626 h 1097785"/>
                <a:gd name="connsiteX1714" fmla="*/ 336579 w 7225330"/>
                <a:gd name="connsiteY1714" fmla="*/ 554432 h 1097785"/>
                <a:gd name="connsiteX1715" fmla="*/ 335512 w 7225330"/>
                <a:gd name="connsiteY1715" fmla="*/ 555144 h 1097785"/>
                <a:gd name="connsiteX1716" fmla="*/ 329464 w 7225330"/>
                <a:gd name="connsiteY1716" fmla="*/ 555144 h 1097785"/>
                <a:gd name="connsiteX1717" fmla="*/ 326617 w 7225330"/>
                <a:gd name="connsiteY1717" fmla="*/ 560837 h 1097785"/>
                <a:gd name="connsiteX1718" fmla="*/ 329819 w 7225330"/>
                <a:gd name="connsiteY1718" fmla="*/ 566529 h 1097785"/>
                <a:gd name="connsiteX1719" fmla="*/ 330887 w 7225330"/>
                <a:gd name="connsiteY1719" fmla="*/ 572934 h 1097785"/>
                <a:gd name="connsiteX1720" fmla="*/ 319501 w 7225330"/>
                <a:gd name="connsiteY1720" fmla="*/ 573645 h 1097785"/>
                <a:gd name="connsiteX1721" fmla="*/ 319146 w 7225330"/>
                <a:gd name="connsiteY1721" fmla="*/ 575424 h 1097785"/>
                <a:gd name="connsiteX1722" fmla="*/ 320925 w 7225330"/>
                <a:gd name="connsiteY1722" fmla="*/ 577203 h 1097785"/>
                <a:gd name="connsiteX1723" fmla="*/ 319501 w 7225330"/>
                <a:gd name="connsiteY1723" fmla="*/ 577559 h 1097785"/>
                <a:gd name="connsiteX1724" fmla="*/ 318078 w 7225330"/>
                <a:gd name="connsiteY1724" fmla="*/ 577915 h 1097785"/>
                <a:gd name="connsiteX1725" fmla="*/ 317011 w 7225330"/>
                <a:gd name="connsiteY1725" fmla="*/ 577559 h 1097785"/>
                <a:gd name="connsiteX1726" fmla="*/ 315943 w 7225330"/>
                <a:gd name="connsiteY1726" fmla="*/ 577203 h 1097785"/>
                <a:gd name="connsiteX1727" fmla="*/ 315588 w 7225330"/>
                <a:gd name="connsiteY1727" fmla="*/ 572578 h 1097785"/>
                <a:gd name="connsiteX1728" fmla="*/ 313809 w 7225330"/>
                <a:gd name="connsiteY1728" fmla="*/ 566529 h 1097785"/>
                <a:gd name="connsiteX1729" fmla="*/ 310251 w 7225330"/>
                <a:gd name="connsiteY1729" fmla="*/ 568308 h 1097785"/>
                <a:gd name="connsiteX1730" fmla="*/ 305981 w 7225330"/>
                <a:gd name="connsiteY1730" fmla="*/ 566529 h 1097785"/>
                <a:gd name="connsiteX1731" fmla="*/ 315943 w 7225330"/>
                <a:gd name="connsiteY1731" fmla="*/ 577203 h 1097785"/>
                <a:gd name="connsiteX1732" fmla="*/ 316655 w 7225330"/>
                <a:gd name="connsiteY1732" fmla="*/ 577915 h 1097785"/>
                <a:gd name="connsiteX1733" fmla="*/ 318078 w 7225330"/>
                <a:gd name="connsiteY1733" fmla="*/ 577915 h 1097785"/>
                <a:gd name="connsiteX1734" fmla="*/ 320925 w 7225330"/>
                <a:gd name="connsiteY1734" fmla="*/ 579694 h 1097785"/>
                <a:gd name="connsiteX1735" fmla="*/ 324482 w 7225330"/>
                <a:gd name="connsiteY1735" fmla="*/ 579338 h 1097785"/>
                <a:gd name="connsiteX1736" fmla="*/ 325194 w 7225330"/>
                <a:gd name="connsiteY1736" fmla="*/ 581473 h 1097785"/>
                <a:gd name="connsiteX1737" fmla="*/ 325906 w 7225330"/>
                <a:gd name="connsiteY1737" fmla="*/ 583607 h 1097785"/>
                <a:gd name="connsiteX1738" fmla="*/ 324482 w 7225330"/>
                <a:gd name="connsiteY1738" fmla="*/ 586810 h 1097785"/>
                <a:gd name="connsiteX1739" fmla="*/ 325194 w 7225330"/>
                <a:gd name="connsiteY1739" fmla="*/ 592858 h 1097785"/>
                <a:gd name="connsiteX1740" fmla="*/ 321992 w 7225330"/>
                <a:gd name="connsiteY1740" fmla="*/ 590012 h 1097785"/>
                <a:gd name="connsiteX1741" fmla="*/ 319501 w 7225330"/>
                <a:gd name="connsiteY1741" fmla="*/ 587165 h 1097785"/>
                <a:gd name="connsiteX1742" fmla="*/ 318078 w 7225330"/>
                <a:gd name="connsiteY1742" fmla="*/ 592146 h 1097785"/>
                <a:gd name="connsiteX1743" fmla="*/ 321636 w 7225330"/>
                <a:gd name="connsiteY1743" fmla="*/ 597128 h 1097785"/>
                <a:gd name="connsiteX1744" fmla="*/ 321636 w 7225330"/>
                <a:gd name="connsiteY1744" fmla="*/ 595704 h 1097785"/>
                <a:gd name="connsiteX1745" fmla="*/ 329464 w 7225330"/>
                <a:gd name="connsiteY1745" fmla="*/ 611359 h 1097785"/>
                <a:gd name="connsiteX1746" fmla="*/ 327329 w 7225330"/>
                <a:gd name="connsiteY1746" fmla="*/ 627726 h 1097785"/>
                <a:gd name="connsiteX1747" fmla="*/ 324127 w 7225330"/>
                <a:gd name="connsiteY1747" fmla="*/ 624524 h 1097785"/>
                <a:gd name="connsiteX1748" fmla="*/ 322348 w 7225330"/>
                <a:gd name="connsiteY1748" fmla="*/ 619187 h 1097785"/>
                <a:gd name="connsiteX1749" fmla="*/ 318790 w 7225330"/>
                <a:gd name="connsiteY1749" fmla="*/ 634130 h 1097785"/>
                <a:gd name="connsiteX1750" fmla="*/ 321636 w 7225330"/>
                <a:gd name="connsiteY1750" fmla="*/ 635197 h 1097785"/>
                <a:gd name="connsiteX1751" fmla="*/ 324482 w 7225330"/>
                <a:gd name="connsiteY1751" fmla="*/ 637688 h 1097785"/>
                <a:gd name="connsiteX1752" fmla="*/ 322703 w 7225330"/>
                <a:gd name="connsiteY1752" fmla="*/ 638755 h 1097785"/>
                <a:gd name="connsiteX1753" fmla="*/ 319501 w 7225330"/>
                <a:gd name="connsiteY1753" fmla="*/ 636265 h 1097785"/>
                <a:gd name="connsiteX1754" fmla="*/ 320569 w 7225330"/>
                <a:gd name="connsiteY1754" fmla="*/ 643025 h 1097785"/>
                <a:gd name="connsiteX1755" fmla="*/ 327329 w 7225330"/>
                <a:gd name="connsiteY1755" fmla="*/ 649073 h 1097785"/>
                <a:gd name="connsiteX1756" fmla="*/ 321636 w 7225330"/>
                <a:gd name="connsiteY1756" fmla="*/ 650141 h 1097785"/>
                <a:gd name="connsiteX1757" fmla="*/ 315232 w 7225330"/>
                <a:gd name="connsiteY1757" fmla="*/ 653343 h 1097785"/>
                <a:gd name="connsiteX1758" fmla="*/ 319857 w 7225330"/>
                <a:gd name="connsiteY1758" fmla="*/ 658324 h 1097785"/>
                <a:gd name="connsiteX1759" fmla="*/ 325194 w 7225330"/>
                <a:gd name="connsiteY1759" fmla="*/ 661170 h 1097785"/>
                <a:gd name="connsiteX1760" fmla="*/ 322348 w 7225330"/>
                <a:gd name="connsiteY1760" fmla="*/ 663661 h 1097785"/>
                <a:gd name="connsiteX1761" fmla="*/ 320213 w 7225330"/>
                <a:gd name="connsiteY1761" fmla="*/ 659035 h 1097785"/>
                <a:gd name="connsiteX1762" fmla="*/ 318790 w 7225330"/>
                <a:gd name="connsiteY1762" fmla="*/ 664372 h 1097785"/>
                <a:gd name="connsiteX1763" fmla="*/ 318790 w 7225330"/>
                <a:gd name="connsiteY1763" fmla="*/ 671132 h 1097785"/>
                <a:gd name="connsiteX1764" fmla="*/ 314520 w 7225330"/>
                <a:gd name="connsiteY1764" fmla="*/ 671488 h 1097785"/>
                <a:gd name="connsiteX1765" fmla="*/ 310251 w 7225330"/>
                <a:gd name="connsiteY1765" fmla="*/ 672555 h 1097785"/>
                <a:gd name="connsiteX1766" fmla="*/ 310607 w 7225330"/>
                <a:gd name="connsiteY1766" fmla="*/ 677892 h 1097785"/>
                <a:gd name="connsiteX1767" fmla="*/ 310962 w 7225330"/>
                <a:gd name="connsiteY1767" fmla="*/ 683229 h 1097785"/>
                <a:gd name="connsiteX1768" fmla="*/ 305981 w 7225330"/>
                <a:gd name="connsiteY1768" fmla="*/ 686076 h 1097785"/>
                <a:gd name="connsiteX1769" fmla="*/ 301712 w 7225330"/>
                <a:gd name="connsiteY1769" fmla="*/ 695326 h 1097785"/>
                <a:gd name="connsiteX1770" fmla="*/ 303491 w 7225330"/>
                <a:gd name="connsiteY1770" fmla="*/ 692480 h 1097785"/>
                <a:gd name="connsiteX1771" fmla="*/ 305270 w 7225330"/>
                <a:gd name="connsiteY1771" fmla="*/ 689634 h 1097785"/>
                <a:gd name="connsiteX1772" fmla="*/ 312385 w 7225330"/>
                <a:gd name="connsiteY1772" fmla="*/ 698884 h 1097785"/>
                <a:gd name="connsiteX1773" fmla="*/ 309539 w 7225330"/>
                <a:gd name="connsiteY1773" fmla="*/ 698528 h 1097785"/>
                <a:gd name="connsiteX1774" fmla="*/ 307404 w 7225330"/>
                <a:gd name="connsiteY1774" fmla="*/ 697461 h 1097785"/>
                <a:gd name="connsiteX1775" fmla="*/ 307404 w 7225330"/>
                <a:gd name="connsiteY1775" fmla="*/ 702086 h 1097785"/>
                <a:gd name="connsiteX1776" fmla="*/ 305270 w 7225330"/>
                <a:gd name="connsiteY1776" fmla="*/ 706000 h 1097785"/>
                <a:gd name="connsiteX1777" fmla="*/ 308472 w 7225330"/>
                <a:gd name="connsiteY1777" fmla="*/ 706712 h 1097785"/>
                <a:gd name="connsiteX1778" fmla="*/ 310962 w 7225330"/>
                <a:gd name="connsiteY1778" fmla="*/ 708135 h 1097785"/>
                <a:gd name="connsiteX1779" fmla="*/ 309183 w 7225330"/>
                <a:gd name="connsiteY1779" fmla="*/ 710269 h 1097785"/>
                <a:gd name="connsiteX1780" fmla="*/ 304558 w 7225330"/>
                <a:gd name="connsiteY1780" fmla="*/ 711693 h 1097785"/>
                <a:gd name="connsiteX1781" fmla="*/ 307760 w 7225330"/>
                <a:gd name="connsiteY1781" fmla="*/ 715251 h 1097785"/>
                <a:gd name="connsiteX1782" fmla="*/ 311674 w 7225330"/>
                <a:gd name="connsiteY1782" fmla="*/ 715962 h 1097785"/>
                <a:gd name="connsiteX1783" fmla="*/ 311674 w 7225330"/>
                <a:gd name="connsiteY1783" fmla="*/ 717030 h 1097785"/>
                <a:gd name="connsiteX1784" fmla="*/ 311674 w 7225330"/>
                <a:gd name="connsiteY1784" fmla="*/ 718808 h 1097785"/>
                <a:gd name="connsiteX1785" fmla="*/ 307760 w 7225330"/>
                <a:gd name="connsiteY1785" fmla="*/ 720943 h 1097785"/>
                <a:gd name="connsiteX1786" fmla="*/ 303135 w 7225330"/>
                <a:gd name="connsiteY1786" fmla="*/ 724501 h 1097785"/>
                <a:gd name="connsiteX1787" fmla="*/ 309183 w 7225330"/>
                <a:gd name="connsiteY1787" fmla="*/ 731617 h 1097785"/>
                <a:gd name="connsiteX1788" fmla="*/ 306693 w 7225330"/>
                <a:gd name="connsiteY1788" fmla="*/ 739444 h 1097785"/>
                <a:gd name="connsiteX1789" fmla="*/ 304558 w 7225330"/>
                <a:gd name="connsiteY1789" fmla="*/ 739089 h 1097785"/>
                <a:gd name="connsiteX1790" fmla="*/ 302423 w 7225330"/>
                <a:gd name="connsiteY1790" fmla="*/ 739444 h 1097785"/>
                <a:gd name="connsiteX1791" fmla="*/ 306693 w 7225330"/>
                <a:gd name="connsiteY1791" fmla="*/ 730194 h 1097785"/>
                <a:gd name="connsiteX1792" fmla="*/ 303846 w 7225330"/>
                <a:gd name="connsiteY1792" fmla="*/ 726992 h 1097785"/>
                <a:gd name="connsiteX1793" fmla="*/ 298865 w 7225330"/>
                <a:gd name="connsiteY1793" fmla="*/ 728771 h 1097785"/>
                <a:gd name="connsiteX1794" fmla="*/ 297086 w 7225330"/>
                <a:gd name="connsiteY1794" fmla="*/ 722366 h 1097785"/>
                <a:gd name="connsiteX1795" fmla="*/ 291750 w 7225330"/>
                <a:gd name="connsiteY1795" fmla="*/ 718097 h 1097785"/>
                <a:gd name="connsiteX1796" fmla="*/ 295663 w 7225330"/>
                <a:gd name="connsiteY1796" fmla="*/ 715962 h 1097785"/>
                <a:gd name="connsiteX1797" fmla="*/ 301000 w 7225330"/>
                <a:gd name="connsiteY1797" fmla="*/ 713116 h 1097785"/>
                <a:gd name="connsiteX1798" fmla="*/ 298154 w 7225330"/>
                <a:gd name="connsiteY1798" fmla="*/ 710269 h 1097785"/>
                <a:gd name="connsiteX1799" fmla="*/ 298865 w 7225330"/>
                <a:gd name="connsiteY1799" fmla="*/ 707067 h 1097785"/>
                <a:gd name="connsiteX1800" fmla="*/ 299933 w 7225330"/>
                <a:gd name="connsiteY1800" fmla="*/ 703154 h 1097785"/>
                <a:gd name="connsiteX1801" fmla="*/ 298154 w 7225330"/>
                <a:gd name="connsiteY1801" fmla="*/ 698173 h 1097785"/>
                <a:gd name="connsiteX1802" fmla="*/ 294952 w 7225330"/>
                <a:gd name="connsiteY1802" fmla="*/ 701375 h 1097785"/>
                <a:gd name="connsiteX1803" fmla="*/ 293173 w 7225330"/>
                <a:gd name="connsiteY1803" fmla="*/ 706000 h 1097785"/>
                <a:gd name="connsiteX1804" fmla="*/ 292105 w 7225330"/>
                <a:gd name="connsiteY1804" fmla="*/ 705288 h 1097785"/>
                <a:gd name="connsiteX1805" fmla="*/ 290326 w 7225330"/>
                <a:gd name="connsiteY1805" fmla="*/ 705288 h 1097785"/>
                <a:gd name="connsiteX1806" fmla="*/ 291394 w 7225330"/>
                <a:gd name="connsiteY1806" fmla="*/ 699951 h 1097785"/>
                <a:gd name="connsiteX1807" fmla="*/ 290682 w 7225330"/>
                <a:gd name="connsiteY1807" fmla="*/ 693547 h 1097785"/>
                <a:gd name="connsiteX1808" fmla="*/ 291038 w 7225330"/>
                <a:gd name="connsiteY1808" fmla="*/ 688210 h 1097785"/>
                <a:gd name="connsiteX1809" fmla="*/ 295307 w 7225330"/>
                <a:gd name="connsiteY1809" fmla="*/ 686076 h 1097785"/>
                <a:gd name="connsiteX1810" fmla="*/ 295307 w 7225330"/>
                <a:gd name="connsiteY1810" fmla="*/ 684297 h 1097785"/>
                <a:gd name="connsiteX1811" fmla="*/ 289615 w 7225330"/>
                <a:gd name="connsiteY1811" fmla="*/ 683229 h 1097785"/>
                <a:gd name="connsiteX1812" fmla="*/ 289615 w 7225330"/>
                <a:gd name="connsiteY1812" fmla="*/ 676469 h 1097785"/>
                <a:gd name="connsiteX1813" fmla="*/ 284634 w 7225330"/>
                <a:gd name="connsiteY1813" fmla="*/ 676113 h 1097785"/>
                <a:gd name="connsiteX1814" fmla="*/ 287480 w 7225330"/>
                <a:gd name="connsiteY1814" fmla="*/ 689278 h 1097785"/>
                <a:gd name="connsiteX1815" fmla="*/ 284634 w 7225330"/>
                <a:gd name="connsiteY1815" fmla="*/ 698173 h 1097785"/>
                <a:gd name="connsiteX1816" fmla="*/ 286413 w 7225330"/>
                <a:gd name="connsiteY1816" fmla="*/ 702798 h 1097785"/>
                <a:gd name="connsiteX1817" fmla="*/ 288903 w 7225330"/>
                <a:gd name="connsiteY1817" fmla="*/ 706000 h 1097785"/>
                <a:gd name="connsiteX1818" fmla="*/ 287836 w 7225330"/>
                <a:gd name="connsiteY1818" fmla="*/ 708846 h 1097785"/>
                <a:gd name="connsiteX1819" fmla="*/ 283211 w 7225330"/>
                <a:gd name="connsiteY1819" fmla="*/ 710981 h 1097785"/>
                <a:gd name="connsiteX1820" fmla="*/ 286057 w 7225330"/>
                <a:gd name="connsiteY1820" fmla="*/ 712404 h 1097785"/>
                <a:gd name="connsiteX1821" fmla="*/ 289615 w 7225330"/>
                <a:gd name="connsiteY1821" fmla="*/ 711693 h 1097785"/>
                <a:gd name="connsiteX1822" fmla="*/ 289615 w 7225330"/>
                <a:gd name="connsiteY1822" fmla="*/ 714895 h 1097785"/>
                <a:gd name="connsiteX1823" fmla="*/ 288903 w 7225330"/>
                <a:gd name="connsiteY1823" fmla="*/ 718097 h 1097785"/>
                <a:gd name="connsiteX1824" fmla="*/ 285345 w 7225330"/>
                <a:gd name="connsiteY1824" fmla="*/ 715962 h 1097785"/>
                <a:gd name="connsiteX1825" fmla="*/ 287480 w 7225330"/>
                <a:gd name="connsiteY1825" fmla="*/ 722366 h 1097785"/>
                <a:gd name="connsiteX1826" fmla="*/ 287836 w 7225330"/>
                <a:gd name="connsiteY1826" fmla="*/ 725569 h 1097785"/>
                <a:gd name="connsiteX1827" fmla="*/ 288192 w 7225330"/>
                <a:gd name="connsiteY1827" fmla="*/ 728059 h 1097785"/>
                <a:gd name="connsiteX1828" fmla="*/ 282855 w 7225330"/>
                <a:gd name="connsiteY1828" fmla="*/ 725213 h 1097785"/>
                <a:gd name="connsiteX1829" fmla="*/ 277518 w 7225330"/>
                <a:gd name="connsiteY1829" fmla="*/ 720232 h 1097785"/>
                <a:gd name="connsiteX1830" fmla="*/ 273960 w 7225330"/>
                <a:gd name="connsiteY1830" fmla="*/ 726636 h 1097785"/>
                <a:gd name="connsiteX1831" fmla="*/ 274316 w 7225330"/>
                <a:gd name="connsiteY1831" fmla="*/ 735175 h 1097785"/>
                <a:gd name="connsiteX1832" fmla="*/ 277874 w 7225330"/>
                <a:gd name="connsiteY1832" fmla="*/ 742647 h 1097785"/>
                <a:gd name="connsiteX1833" fmla="*/ 283922 w 7225330"/>
                <a:gd name="connsiteY1833" fmla="*/ 745137 h 1097785"/>
                <a:gd name="connsiteX1834" fmla="*/ 282143 w 7225330"/>
                <a:gd name="connsiteY1834" fmla="*/ 747272 h 1097785"/>
                <a:gd name="connsiteX1835" fmla="*/ 277518 w 7225330"/>
                <a:gd name="connsiteY1835" fmla="*/ 748695 h 1097785"/>
                <a:gd name="connsiteX1836" fmla="*/ 278585 w 7225330"/>
                <a:gd name="connsiteY1836" fmla="*/ 753676 h 1097785"/>
                <a:gd name="connsiteX1837" fmla="*/ 281076 w 7225330"/>
                <a:gd name="connsiteY1837" fmla="*/ 757946 h 1097785"/>
                <a:gd name="connsiteX1838" fmla="*/ 277874 w 7225330"/>
                <a:gd name="connsiteY1838" fmla="*/ 759725 h 1097785"/>
                <a:gd name="connsiteX1839" fmla="*/ 273960 w 7225330"/>
                <a:gd name="connsiteY1839" fmla="*/ 763638 h 1097785"/>
                <a:gd name="connsiteX1840" fmla="*/ 278585 w 7225330"/>
                <a:gd name="connsiteY1840" fmla="*/ 766485 h 1097785"/>
                <a:gd name="connsiteX1841" fmla="*/ 283211 w 7225330"/>
                <a:gd name="connsiteY1841" fmla="*/ 769331 h 1097785"/>
                <a:gd name="connsiteX1842" fmla="*/ 279297 w 7225330"/>
                <a:gd name="connsiteY1842" fmla="*/ 771110 h 1097785"/>
                <a:gd name="connsiteX1843" fmla="*/ 275383 w 7225330"/>
                <a:gd name="connsiteY1843" fmla="*/ 767196 h 1097785"/>
                <a:gd name="connsiteX1844" fmla="*/ 273960 w 7225330"/>
                <a:gd name="connsiteY1844" fmla="*/ 777158 h 1097785"/>
                <a:gd name="connsiteX1845" fmla="*/ 277874 w 7225330"/>
                <a:gd name="connsiteY1845" fmla="*/ 773245 h 1097785"/>
                <a:gd name="connsiteX1846" fmla="*/ 281787 w 7225330"/>
                <a:gd name="connsiteY1846" fmla="*/ 772889 h 1097785"/>
                <a:gd name="connsiteX1847" fmla="*/ 280720 w 7225330"/>
                <a:gd name="connsiteY1847" fmla="*/ 777158 h 1097785"/>
                <a:gd name="connsiteX1848" fmla="*/ 284634 w 7225330"/>
                <a:gd name="connsiteY1848" fmla="*/ 780716 h 1097785"/>
                <a:gd name="connsiteX1849" fmla="*/ 285345 w 7225330"/>
                <a:gd name="connsiteY1849" fmla="*/ 778226 h 1097785"/>
                <a:gd name="connsiteX1850" fmla="*/ 287480 w 7225330"/>
                <a:gd name="connsiteY1850" fmla="*/ 777158 h 1097785"/>
                <a:gd name="connsiteX1851" fmla="*/ 289615 w 7225330"/>
                <a:gd name="connsiteY1851" fmla="*/ 782851 h 1097785"/>
                <a:gd name="connsiteX1852" fmla="*/ 286768 w 7225330"/>
                <a:gd name="connsiteY1852" fmla="*/ 788544 h 1097785"/>
                <a:gd name="connsiteX1853" fmla="*/ 282143 w 7225330"/>
                <a:gd name="connsiteY1853" fmla="*/ 794236 h 1097785"/>
                <a:gd name="connsiteX1854" fmla="*/ 279653 w 7225330"/>
                <a:gd name="connsiteY1854" fmla="*/ 799929 h 1097785"/>
                <a:gd name="connsiteX1855" fmla="*/ 283566 w 7225330"/>
                <a:gd name="connsiteY1855" fmla="*/ 798506 h 1097785"/>
                <a:gd name="connsiteX1856" fmla="*/ 285345 w 7225330"/>
                <a:gd name="connsiteY1856" fmla="*/ 795660 h 1097785"/>
                <a:gd name="connsiteX1857" fmla="*/ 285345 w 7225330"/>
                <a:gd name="connsiteY1857" fmla="*/ 802420 h 1097785"/>
                <a:gd name="connsiteX1858" fmla="*/ 279653 w 7225330"/>
                <a:gd name="connsiteY1858" fmla="*/ 807757 h 1097785"/>
                <a:gd name="connsiteX1859" fmla="*/ 277874 w 7225330"/>
                <a:gd name="connsiteY1859" fmla="*/ 807757 h 1097785"/>
                <a:gd name="connsiteX1860" fmla="*/ 276095 w 7225330"/>
                <a:gd name="connsiteY1860" fmla="*/ 807757 h 1097785"/>
                <a:gd name="connsiteX1861" fmla="*/ 275027 w 7225330"/>
                <a:gd name="connsiteY1861" fmla="*/ 802775 h 1097785"/>
                <a:gd name="connsiteX1862" fmla="*/ 274672 w 7225330"/>
                <a:gd name="connsiteY1862" fmla="*/ 799218 h 1097785"/>
                <a:gd name="connsiteX1863" fmla="*/ 268979 w 7225330"/>
                <a:gd name="connsiteY1863" fmla="*/ 803843 h 1097785"/>
                <a:gd name="connsiteX1864" fmla="*/ 268979 w 7225330"/>
                <a:gd name="connsiteY1864" fmla="*/ 812026 h 1097785"/>
                <a:gd name="connsiteX1865" fmla="*/ 271825 w 7225330"/>
                <a:gd name="connsiteY1865" fmla="*/ 809535 h 1097785"/>
                <a:gd name="connsiteX1866" fmla="*/ 273960 w 7225330"/>
                <a:gd name="connsiteY1866" fmla="*/ 814161 h 1097785"/>
                <a:gd name="connsiteX1867" fmla="*/ 277518 w 7225330"/>
                <a:gd name="connsiteY1867" fmla="*/ 811314 h 1097785"/>
                <a:gd name="connsiteX1868" fmla="*/ 282143 w 7225330"/>
                <a:gd name="connsiteY1868" fmla="*/ 816296 h 1097785"/>
                <a:gd name="connsiteX1869" fmla="*/ 283922 w 7225330"/>
                <a:gd name="connsiteY1869" fmla="*/ 824123 h 1097785"/>
                <a:gd name="connsiteX1870" fmla="*/ 281432 w 7225330"/>
                <a:gd name="connsiteY1870" fmla="*/ 821988 h 1097785"/>
                <a:gd name="connsiteX1871" fmla="*/ 281076 w 7225330"/>
                <a:gd name="connsiteY1871" fmla="*/ 817719 h 1097785"/>
                <a:gd name="connsiteX1872" fmla="*/ 276115 w 7225330"/>
                <a:gd name="connsiteY1872" fmla="*/ 820695 h 1097785"/>
                <a:gd name="connsiteX1873" fmla="*/ 276095 w 7225330"/>
                <a:gd name="connsiteY1873" fmla="*/ 820565 h 1097785"/>
                <a:gd name="connsiteX1874" fmla="*/ 275876 w 7225330"/>
                <a:gd name="connsiteY1874" fmla="*/ 820838 h 1097785"/>
                <a:gd name="connsiteX1875" fmla="*/ 273960 w 7225330"/>
                <a:gd name="connsiteY1875" fmla="*/ 821988 h 1097785"/>
                <a:gd name="connsiteX1876" fmla="*/ 274672 w 7225330"/>
                <a:gd name="connsiteY1876" fmla="*/ 822344 h 1097785"/>
                <a:gd name="connsiteX1877" fmla="*/ 275876 w 7225330"/>
                <a:gd name="connsiteY1877" fmla="*/ 820838 h 1097785"/>
                <a:gd name="connsiteX1878" fmla="*/ 276115 w 7225330"/>
                <a:gd name="connsiteY1878" fmla="*/ 820695 h 1097785"/>
                <a:gd name="connsiteX1879" fmla="*/ 276806 w 7225330"/>
                <a:gd name="connsiteY1879" fmla="*/ 825190 h 1097785"/>
                <a:gd name="connsiteX1880" fmla="*/ 280364 w 7225330"/>
                <a:gd name="connsiteY1880" fmla="*/ 826969 h 1097785"/>
                <a:gd name="connsiteX1881" fmla="*/ 280008 w 7225330"/>
                <a:gd name="connsiteY1881" fmla="*/ 834441 h 1097785"/>
                <a:gd name="connsiteX1882" fmla="*/ 277874 w 7225330"/>
                <a:gd name="connsiteY1882" fmla="*/ 844759 h 1097785"/>
                <a:gd name="connsiteX1883" fmla="*/ 276450 w 7225330"/>
                <a:gd name="connsiteY1883" fmla="*/ 852231 h 1097785"/>
                <a:gd name="connsiteX1884" fmla="*/ 278229 w 7225330"/>
                <a:gd name="connsiteY1884" fmla="*/ 851163 h 1097785"/>
                <a:gd name="connsiteX1885" fmla="*/ 277874 w 7225330"/>
                <a:gd name="connsiteY1885" fmla="*/ 856856 h 1097785"/>
                <a:gd name="connsiteX1886" fmla="*/ 277518 w 7225330"/>
                <a:gd name="connsiteY1886" fmla="*/ 861837 h 1097785"/>
                <a:gd name="connsiteX1887" fmla="*/ 276095 w 7225330"/>
                <a:gd name="connsiteY1887" fmla="*/ 861481 h 1097785"/>
                <a:gd name="connsiteX1888" fmla="*/ 276095 w 7225330"/>
                <a:gd name="connsiteY1888" fmla="*/ 859346 h 1097785"/>
                <a:gd name="connsiteX1889" fmla="*/ 275739 w 7225330"/>
                <a:gd name="connsiteY1889" fmla="*/ 857567 h 1097785"/>
                <a:gd name="connsiteX1890" fmla="*/ 273248 w 7225330"/>
                <a:gd name="connsiteY1890" fmla="*/ 858279 h 1097785"/>
                <a:gd name="connsiteX1891" fmla="*/ 272537 w 7225330"/>
                <a:gd name="connsiteY1891" fmla="*/ 853654 h 1097785"/>
                <a:gd name="connsiteX1892" fmla="*/ 271114 w 7225330"/>
                <a:gd name="connsiteY1892" fmla="*/ 848317 h 1097785"/>
                <a:gd name="connsiteX1893" fmla="*/ 271114 w 7225330"/>
                <a:gd name="connsiteY1893" fmla="*/ 851163 h 1097785"/>
                <a:gd name="connsiteX1894" fmla="*/ 261863 w 7225330"/>
                <a:gd name="connsiteY1894" fmla="*/ 834797 h 1097785"/>
                <a:gd name="connsiteX1895" fmla="*/ 263998 w 7225330"/>
                <a:gd name="connsiteY1895" fmla="*/ 814872 h 1097785"/>
                <a:gd name="connsiteX1896" fmla="*/ 261863 w 7225330"/>
                <a:gd name="connsiteY1896" fmla="*/ 816296 h 1097785"/>
                <a:gd name="connsiteX1897" fmla="*/ 260440 w 7225330"/>
                <a:gd name="connsiteY1897" fmla="*/ 817719 h 1097785"/>
                <a:gd name="connsiteX1898" fmla="*/ 261507 w 7225330"/>
                <a:gd name="connsiteY1898" fmla="*/ 807401 h 1097785"/>
                <a:gd name="connsiteX1899" fmla="*/ 261151 w 7225330"/>
                <a:gd name="connsiteY1899" fmla="*/ 796015 h 1097785"/>
                <a:gd name="connsiteX1900" fmla="*/ 261863 w 7225330"/>
                <a:gd name="connsiteY1900" fmla="*/ 785697 h 1097785"/>
                <a:gd name="connsiteX1901" fmla="*/ 266133 w 7225330"/>
                <a:gd name="connsiteY1901" fmla="*/ 778582 h 1097785"/>
                <a:gd name="connsiteX1902" fmla="*/ 263642 w 7225330"/>
                <a:gd name="connsiteY1902" fmla="*/ 761504 h 1097785"/>
                <a:gd name="connsiteX1903" fmla="*/ 269690 w 7225330"/>
                <a:gd name="connsiteY1903" fmla="*/ 748695 h 1097785"/>
                <a:gd name="connsiteX1904" fmla="*/ 266844 w 7225330"/>
                <a:gd name="connsiteY1904" fmla="*/ 739800 h 1097785"/>
                <a:gd name="connsiteX1905" fmla="*/ 267200 w 7225330"/>
                <a:gd name="connsiteY1905" fmla="*/ 730550 h 1097785"/>
                <a:gd name="connsiteX1906" fmla="*/ 267911 w 7225330"/>
                <a:gd name="connsiteY1906" fmla="*/ 720943 h 1097785"/>
                <a:gd name="connsiteX1907" fmla="*/ 266844 w 7225330"/>
                <a:gd name="connsiteY1907" fmla="*/ 710981 h 1097785"/>
                <a:gd name="connsiteX1908" fmla="*/ 261863 w 7225330"/>
                <a:gd name="connsiteY1908" fmla="*/ 716674 h 1097785"/>
                <a:gd name="connsiteX1909" fmla="*/ 256882 w 7225330"/>
                <a:gd name="connsiteY1909" fmla="*/ 715962 h 1097785"/>
                <a:gd name="connsiteX1910" fmla="*/ 258661 w 7225330"/>
                <a:gd name="connsiteY1910" fmla="*/ 710625 h 1097785"/>
                <a:gd name="connsiteX1911" fmla="*/ 263286 w 7225330"/>
                <a:gd name="connsiteY1911" fmla="*/ 709202 h 1097785"/>
                <a:gd name="connsiteX1912" fmla="*/ 267911 w 7225330"/>
                <a:gd name="connsiteY1912" fmla="*/ 707779 h 1097785"/>
                <a:gd name="connsiteX1913" fmla="*/ 269690 w 7225330"/>
                <a:gd name="connsiteY1913" fmla="*/ 702442 h 1097785"/>
                <a:gd name="connsiteX1914" fmla="*/ 275383 w 7225330"/>
                <a:gd name="connsiteY1914" fmla="*/ 703509 h 1097785"/>
                <a:gd name="connsiteX1915" fmla="*/ 281787 w 7225330"/>
                <a:gd name="connsiteY1915" fmla="*/ 702442 h 1097785"/>
                <a:gd name="connsiteX1916" fmla="*/ 276806 w 7225330"/>
                <a:gd name="connsiteY1916" fmla="*/ 698528 h 1097785"/>
                <a:gd name="connsiteX1917" fmla="*/ 276806 w 7225330"/>
                <a:gd name="connsiteY1917" fmla="*/ 692480 h 1097785"/>
                <a:gd name="connsiteX1918" fmla="*/ 283922 w 7225330"/>
                <a:gd name="connsiteY1918" fmla="*/ 689634 h 1097785"/>
                <a:gd name="connsiteX1919" fmla="*/ 280364 w 7225330"/>
                <a:gd name="connsiteY1919" fmla="*/ 680383 h 1097785"/>
                <a:gd name="connsiteX1920" fmla="*/ 277874 w 7225330"/>
                <a:gd name="connsiteY1920" fmla="*/ 683229 h 1097785"/>
                <a:gd name="connsiteX1921" fmla="*/ 274672 w 7225330"/>
                <a:gd name="connsiteY1921" fmla="*/ 682518 h 1097785"/>
                <a:gd name="connsiteX1922" fmla="*/ 274316 w 7225330"/>
                <a:gd name="connsiteY1922" fmla="*/ 687855 h 1097785"/>
                <a:gd name="connsiteX1923" fmla="*/ 272537 w 7225330"/>
                <a:gd name="connsiteY1923" fmla="*/ 692480 h 1097785"/>
                <a:gd name="connsiteX1924" fmla="*/ 271469 w 7225330"/>
                <a:gd name="connsiteY1924" fmla="*/ 680739 h 1097785"/>
                <a:gd name="connsiteX1925" fmla="*/ 278229 w 7225330"/>
                <a:gd name="connsiteY1925" fmla="*/ 672555 h 1097785"/>
                <a:gd name="connsiteX1926" fmla="*/ 275739 w 7225330"/>
                <a:gd name="connsiteY1926" fmla="*/ 669709 h 1097785"/>
                <a:gd name="connsiteX1927" fmla="*/ 271825 w 7225330"/>
                <a:gd name="connsiteY1927" fmla="*/ 670421 h 1097785"/>
                <a:gd name="connsiteX1928" fmla="*/ 270402 w 7225330"/>
                <a:gd name="connsiteY1928" fmla="*/ 664016 h 1097785"/>
                <a:gd name="connsiteX1929" fmla="*/ 270402 w 7225330"/>
                <a:gd name="connsiteY1929" fmla="*/ 658324 h 1097785"/>
                <a:gd name="connsiteX1930" fmla="*/ 276450 w 7225330"/>
                <a:gd name="connsiteY1930" fmla="*/ 657256 h 1097785"/>
                <a:gd name="connsiteX1931" fmla="*/ 280364 w 7225330"/>
                <a:gd name="connsiteY1931" fmla="*/ 661170 h 1097785"/>
                <a:gd name="connsiteX1932" fmla="*/ 286057 w 7225330"/>
                <a:gd name="connsiteY1932" fmla="*/ 657612 h 1097785"/>
                <a:gd name="connsiteX1933" fmla="*/ 291038 w 7225330"/>
                <a:gd name="connsiteY1933" fmla="*/ 654054 h 1097785"/>
                <a:gd name="connsiteX1934" fmla="*/ 290326 w 7225330"/>
                <a:gd name="connsiteY1934" fmla="*/ 644448 h 1097785"/>
                <a:gd name="connsiteX1935" fmla="*/ 293173 w 7225330"/>
                <a:gd name="connsiteY1935" fmla="*/ 634130 h 1097785"/>
                <a:gd name="connsiteX1936" fmla="*/ 286057 w 7225330"/>
                <a:gd name="connsiteY1936" fmla="*/ 627726 h 1097785"/>
                <a:gd name="connsiteX1937" fmla="*/ 283566 w 7225330"/>
                <a:gd name="connsiteY1937" fmla="*/ 635553 h 1097785"/>
                <a:gd name="connsiteX1938" fmla="*/ 281787 w 7225330"/>
                <a:gd name="connsiteY1938" fmla="*/ 644092 h 1097785"/>
                <a:gd name="connsiteX1939" fmla="*/ 286768 w 7225330"/>
                <a:gd name="connsiteY1939" fmla="*/ 646938 h 1097785"/>
                <a:gd name="connsiteX1940" fmla="*/ 282855 w 7225330"/>
                <a:gd name="connsiteY1940" fmla="*/ 648362 h 1097785"/>
                <a:gd name="connsiteX1941" fmla="*/ 276806 w 7225330"/>
                <a:gd name="connsiteY1941" fmla="*/ 651920 h 1097785"/>
                <a:gd name="connsiteX1942" fmla="*/ 278585 w 7225330"/>
                <a:gd name="connsiteY1942" fmla="*/ 648717 h 1097785"/>
                <a:gd name="connsiteX1943" fmla="*/ 274672 w 7225330"/>
                <a:gd name="connsiteY1943" fmla="*/ 649785 h 1097785"/>
                <a:gd name="connsiteX1944" fmla="*/ 274672 w 7225330"/>
                <a:gd name="connsiteY1944" fmla="*/ 646583 h 1097785"/>
                <a:gd name="connsiteX1945" fmla="*/ 273960 w 7225330"/>
                <a:gd name="connsiteY1945" fmla="*/ 644092 h 1097785"/>
                <a:gd name="connsiteX1946" fmla="*/ 268623 w 7225330"/>
                <a:gd name="connsiteY1946" fmla="*/ 650141 h 1097785"/>
                <a:gd name="connsiteX1947" fmla="*/ 261151 w 7225330"/>
                <a:gd name="connsiteY1947" fmla="*/ 652631 h 1097785"/>
                <a:gd name="connsiteX1948" fmla="*/ 259728 w 7225330"/>
                <a:gd name="connsiteY1948" fmla="*/ 658324 h 1097785"/>
                <a:gd name="connsiteX1949" fmla="*/ 263286 w 7225330"/>
                <a:gd name="connsiteY1949" fmla="*/ 659391 h 1097785"/>
                <a:gd name="connsiteX1950" fmla="*/ 266844 w 7225330"/>
                <a:gd name="connsiteY1950" fmla="*/ 659747 h 1097785"/>
                <a:gd name="connsiteX1951" fmla="*/ 266488 w 7225330"/>
                <a:gd name="connsiteY1951" fmla="*/ 662593 h 1097785"/>
                <a:gd name="connsiteX1952" fmla="*/ 264354 w 7225330"/>
                <a:gd name="connsiteY1952" fmla="*/ 665084 h 1097785"/>
                <a:gd name="connsiteX1953" fmla="*/ 263286 w 7225330"/>
                <a:gd name="connsiteY1953" fmla="*/ 666507 h 1097785"/>
                <a:gd name="connsiteX1954" fmla="*/ 266133 w 7225330"/>
                <a:gd name="connsiteY1954" fmla="*/ 666151 h 1097785"/>
                <a:gd name="connsiteX1955" fmla="*/ 263998 w 7225330"/>
                <a:gd name="connsiteY1955" fmla="*/ 671488 h 1097785"/>
                <a:gd name="connsiteX1956" fmla="*/ 264709 w 7225330"/>
                <a:gd name="connsiteY1956" fmla="*/ 676825 h 1097785"/>
                <a:gd name="connsiteX1957" fmla="*/ 266488 w 7225330"/>
                <a:gd name="connsiteY1957" fmla="*/ 682873 h 1097785"/>
                <a:gd name="connsiteX1958" fmla="*/ 266844 w 7225330"/>
                <a:gd name="connsiteY1958" fmla="*/ 689634 h 1097785"/>
                <a:gd name="connsiteX1959" fmla="*/ 260440 w 7225330"/>
                <a:gd name="connsiteY1959" fmla="*/ 684652 h 1097785"/>
                <a:gd name="connsiteX1960" fmla="*/ 260084 w 7225330"/>
                <a:gd name="connsiteY1960" fmla="*/ 687499 h 1097785"/>
                <a:gd name="connsiteX1961" fmla="*/ 261863 w 7225330"/>
                <a:gd name="connsiteY1961" fmla="*/ 690345 h 1097785"/>
                <a:gd name="connsiteX1962" fmla="*/ 262575 w 7225330"/>
                <a:gd name="connsiteY1962" fmla="*/ 693191 h 1097785"/>
                <a:gd name="connsiteX1963" fmla="*/ 259728 w 7225330"/>
                <a:gd name="connsiteY1963" fmla="*/ 695326 h 1097785"/>
                <a:gd name="connsiteX1964" fmla="*/ 258305 w 7225330"/>
                <a:gd name="connsiteY1964" fmla="*/ 695326 h 1097785"/>
                <a:gd name="connsiteX1965" fmla="*/ 258661 w 7225330"/>
                <a:gd name="connsiteY1965" fmla="*/ 693547 h 1097785"/>
                <a:gd name="connsiteX1966" fmla="*/ 259017 w 7225330"/>
                <a:gd name="connsiteY1966" fmla="*/ 691768 h 1097785"/>
                <a:gd name="connsiteX1967" fmla="*/ 256882 w 7225330"/>
                <a:gd name="connsiteY1967" fmla="*/ 691768 h 1097785"/>
                <a:gd name="connsiteX1968" fmla="*/ 255103 w 7225330"/>
                <a:gd name="connsiteY1968" fmla="*/ 692836 h 1097785"/>
                <a:gd name="connsiteX1969" fmla="*/ 255815 w 7225330"/>
                <a:gd name="connsiteY1969" fmla="*/ 693903 h 1097785"/>
                <a:gd name="connsiteX1970" fmla="*/ 256170 w 7225330"/>
                <a:gd name="connsiteY1970" fmla="*/ 694970 h 1097785"/>
                <a:gd name="connsiteX1971" fmla="*/ 254036 w 7225330"/>
                <a:gd name="connsiteY1971" fmla="*/ 696038 h 1097785"/>
                <a:gd name="connsiteX1972" fmla="*/ 256882 w 7225330"/>
                <a:gd name="connsiteY1972" fmla="*/ 696038 h 1097785"/>
                <a:gd name="connsiteX1973" fmla="*/ 254391 w 7225330"/>
                <a:gd name="connsiteY1973" fmla="*/ 698173 h 1097785"/>
                <a:gd name="connsiteX1974" fmla="*/ 249766 w 7225330"/>
                <a:gd name="connsiteY1974" fmla="*/ 698884 h 1097785"/>
                <a:gd name="connsiteX1975" fmla="*/ 250478 w 7225330"/>
                <a:gd name="connsiteY1975" fmla="*/ 706000 h 1097785"/>
                <a:gd name="connsiteX1976" fmla="*/ 245497 w 7225330"/>
                <a:gd name="connsiteY1976" fmla="*/ 698528 h 1097785"/>
                <a:gd name="connsiteX1977" fmla="*/ 244785 w 7225330"/>
                <a:gd name="connsiteY1977" fmla="*/ 686076 h 1097785"/>
                <a:gd name="connsiteX1978" fmla="*/ 237669 w 7225330"/>
                <a:gd name="connsiteY1978" fmla="*/ 688210 h 1097785"/>
                <a:gd name="connsiteX1979" fmla="*/ 240871 w 7225330"/>
                <a:gd name="connsiteY1979" fmla="*/ 692124 h 1097785"/>
                <a:gd name="connsiteX1980" fmla="*/ 242650 w 7225330"/>
                <a:gd name="connsiteY1980" fmla="*/ 698884 h 1097785"/>
                <a:gd name="connsiteX1981" fmla="*/ 244785 w 7225330"/>
                <a:gd name="connsiteY1981" fmla="*/ 705644 h 1097785"/>
                <a:gd name="connsiteX1982" fmla="*/ 249766 w 7225330"/>
                <a:gd name="connsiteY1982" fmla="*/ 709558 h 1097785"/>
                <a:gd name="connsiteX1983" fmla="*/ 249054 w 7225330"/>
                <a:gd name="connsiteY1983" fmla="*/ 723078 h 1097785"/>
                <a:gd name="connsiteX1984" fmla="*/ 259017 w 7225330"/>
                <a:gd name="connsiteY1984" fmla="*/ 731617 h 1097785"/>
                <a:gd name="connsiteX1985" fmla="*/ 254391 w 7225330"/>
                <a:gd name="connsiteY1985" fmla="*/ 743002 h 1097785"/>
                <a:gd name="connsiteX1986" fmla="*/ 249766 w 7225330"/>
                <a:gd name="connsiteY1986" fmla="*/ 754388 h 1097785"/>
                <a:gd name="connsiteX1987" fmla="*/ 251189 w 7225330"/>
                <a:gd name="connsiteY1987" fmla="*/ 757590 h 1097785"/>
                <a:gd name="connsiteX1988" fmla="*/ 254036 w 7225330"/>
                <a:gd name="connsiteY1988" fmla="*/ 758657 h 1097785"/>
                <a:gd name="connsiteX1989" fmla="*/ 251545 w 7225330"/>
                <a:gd name="connsiteY1989" fmla="*/ 761859 h 1097785"/>
                <a:gd name="connsiteX1990" fmla="*/ 251189 w 7225330"/>
                <a:gd name="connsiteY1990" fmla="*/ 765773 h 1097785"/>
                <a:gd name="connsiteX1991" fmla="*/ 253324 w 7225330"/>
                <a:gd name="connsiteY1991" fmla="*/ 767196 h 1097785"/>
                <a:gd name="connsiteX1992" fmla="*/ 256170 w 7225330"/>
                <a:gd name="connsiteY1992" fmla="*/ 765061 h 1097785"/>
                <a:gd name="connsiteX1993" fmla="*/ 257238 w 7225330"/>
                <a:gd name="connsiteY1993" fmla="*/ 774668 h 1097785"/>
                <a:gd name="connsiteX1994" fmla="*/ 251189 w 7225330"/>
                <a:gd name="connsiteY1994" fmla="*/ 783563 h 1097785"/>
                <a:gd name="connsiteX1995" fmla="*/ 253680 w 7225330"/>
                <a:gd name="connsiteY1995" fmla="*/ 787121 h 1097785"/>
                <a:gd name="connsiteX1996" fmla="*/ 251901 w 7225330"/>
                <a:gd name="connsiteY1996" fmla="*/ 789255 h 1097785"/>
                <a:gd name="connsiteX1997" fmla="*/ 255103 w 7225330"/>
                <a:gd name="connsiteY1997" fmla="*/ 790679 h 1097785"/>
                <a:gd name="connsiteX1998" fmla="*/ 255459 w 7225330"/>
                <a:gd name="connsiteY1998" fmla="*/ 794236 h 1097785"/>
                <a:gd name="connsiteX1999" fmla="*/ 255459 w 7225330"/>
                <a:gd name="connsiteY1999" fmla="*/ 798150 h 1097785"/>
                <a:gd name="connsiteX2000" fmla="*/ 257593 w 7225330"/>
                <a:gd name="connsiteY2000" fmla="*/ 800641 h 1097785"/>
                <a:gd name="connsiteX2001" fmla="*/ 253680 w 7225330"/>
                <a:gd name="connsiteY2001" fmla="*/ 809535 h 1097785"/>
                <a:gd name="connsiteX2002" fmla="*/ 251901 w 7225330"/>
                <a:gd name="connsiteY2002" fmla="*/ 819142 h 1097785"/>
                <a:gd name="connsiteX2003" fmla="*/ 247276 w 7225330"/>
                <a:gd name="connsiteY2003" fmla="*/ 815940 h 1097785"/>
                <a:gd name="connsiteX2004" fmla="*/ 242650 w 7225330"/>
                <a:gd name="connsiteY2004" fmla="*/ 817719 h 1097785"/>
                <a:gd name="connsiteX2005" fmla="*/ 239804 w 7225330"/>
                <a:gd name="connsiteY2005" fmla="*/ 813805 h 1097785"/>
                <a:gd name="connsiteX2006" fmla="*/ 235534 w 7225330"/>
                <a:gd name="connsiteY2006" fmla="*/ 810603 h 1097785"/>
                <a:gd name="connsiteX2007" fmla="*/ 233755 w 7225330"/>
                <a:gd name="connsiteY2007" fmla="*/ 812382 h 1097785"/>
                <a:gd name="connsiteX2008" fmla="*/ 231976 w 7225330"/>
                <a:gd name="connsiteY2008" fmla="*/ 814161 h 1097785"/>
                <a:gd name="connsiteX2009" fmla="*/ 238025 w 7225330"/>
                <a:gd name="connsiteY2009" fmla="*/ 820209 h 1097785"/>
                <a:gd name="connsiteX2010" fmla="*/ 239092 w 7225330"/>
                <a:gd name="connsiteY2010" fmla="*/ 825546 h 1097785"/>
                <a:gd name="connsiteX2011" fmla="*/ 243006 w 7225330"/>
                <a:gd name="connsiteY2011" fmla="*/ 826614 h 1097785"/>
                <a:gd name="connsiteX2012" fmla="*/ 246920 w 7225330"/>
                <a:gd name="connsiteY2012" fmla="*/ 826969 h 1097785"/>
                <a:gd name="connsiteX2013" fmla="*/ 246920 w 7225330"/>
                <a:gd name="connsiteY2013" fmla="*/ 831595 h 1097785"/>
                <a:gd name="connsiteX2014" fmla="*/ 251189 w 7225330"/>
                <a:gd name="connsiteY2014" fmla="*/ 832662 h 1097785"/>
                <a:gd name="connsiteX2015" fmla="*/ 250122 w 7225330"/>
                <a:gd name="connsiteY2015" fmla="*/ 835508 h 1097785"/>
                <a:gd name="connsiteX2016" fmla="*/ 250478 w 7225330"/>
                <a:gd name="connsiteY2016" fmla="*/ 839778 h 1097785"/>
                <a:gd name="connsiteX2017" fmla="*/ 253324 w 7225330"/>
                <a:gd name="connsiteY2017" fmla="*/ 838710 h 1097785"/>
                <a:gd name="connsiteX2018" fmla="*/ 256170 w 7225330"/>
                <a:gd name="connsiteY2018" fmla="*/ 839066 h 1097785"/>
                <a:gd name="connsiteX2019" fmla="*/ 254391 w 7225330"/>
                <a:gd name="connsiteY2019" fmla="*/ 850807 h 1097785"/>
                <a:gd name="connsiteX2020" fmla="*/ 249054 w 7225330"/>
                <a:gd name="connsiteY2020" fmla="*/ 864683 h 1097785"/>
                <a:gd name="connsiteX2021" fmla="*/ 242650 w 7225330"/>
                <a:gd name="connsiteY2021" fmla="*/ 850452 h 1097785"/>
                <a:gd name="connsiteX2022" fmla="*/ 237669 w 7225330"/>
                <a:gd name="connsiteY2022" fmla="*/ 837643 h 1097785"/>
                <a:gd name="connsiteX2023" fmla="*/ 240515 w 7225330"/>
                <a:gd name="connsiteY2023" fmla="*/ 837643 h 1097785"/>
                <a:gd name="connsiteX2024" fmla="*/ 235179 w 7225330"/>
                <a:gd name="connsiteY2024" fmla="*/ 829104 h 1097785"/>
                <a:gd name="connsiteX2025" fmla="*/ 233400 w 7225330"/>
                <a:gd name="connsiteY2025" fmla="*/ 818430 h 1097785"/>
                <a:gd name="connsiteX2026" fmla="*/ 231265 w 7225330"/>
                <a:gd name="connsiteY2026" fmla="*/ 818430 h 1097785"/>
                <a:gd name="connsiteX2027" fmla="*/ 229130 w 7225330"/>
                <a:gd name="connsiteY2027" fmla="*/ 818430 h 1097785"/>
                <a:gd name="connsiteX2028" fmla="*/ 229130 w 7225330"/>
                <a:gd name="connsiteY2028" fmla="*/ 812382 h 1097785"/>
                <a:gd name="connsiteX2029" fmla="*/ 231976 w 7225330"/>
                <a:gd name="connsiteY2029" fmla="*/ 807045 h 1097785"/>
                <a:gd name="connsiteX2030" fmla="*/ 219880 w 7225330"/>
                <a:gd name="connsiteY2030" fmla="*/ 800641 h 1097785"/>
                <a:gd name="connsiteX2031" fmla="*/ 221303 w 7225330"/>
                <a:gd name="connsiteY2031" fmla="*/ 805622 h 1097785"/>
                <a:gd name="connsiteX2032" fmla="*/ 226284 w 7225330"/>
                <a:gd name="connsiteY2032" fmla="*/ 809180 h 1097785"/>
                <a:gd name="connsiteX2033" fmla="*/ 224505 w 7225330"/>
                <a:gd name="connsiteY2033" fmla="*/ 810603 h 1097785"/>
                <a:gd name="connsiteX2034" fmla="*/ 220591 w 7225330"/>
                <a:gd name="connsiteY2034" fmla="*/ 811314 h 1097785"/>
                <a:gd name="connsiteX2035" fmla="*/ 222726 w 7225330"/>
                <a:gd name="connsiteY2035" fmla="*/ 821632 h 1097785"/>
                <a:gd name="connsiteX2036" fmla="*/ 224149 w 7225330"/>
                <a:gd name="connsiteY2036" fmla="*/ 833374 h 1097785"/>
                <a:gd name="connsiteX2037" fmla="*/ 226284 w 7225330"/>
                <a:gd name="connsiteY2037" fmla="*/ 831950 h 1097785"/>
                <a:gd name="connsiteX2038" fmla="*/ 229130 w 7225330"/>
                <a:gd name="connsiteY2038" fmla="*/ 830527 h 1097785"/>
                <a:gd name="connsiteX2039" fmla="*/ 229130 w 7225330"/>
                <a:gd name="connsiteY2039" fmla="*/ 842268 h 1097785"/>
                <a:gd name="connsiteX2040" fmla="*/ 231265 w 7225330"/>
                <a:gd name="connsiteY2040" fmla="*/ 858991 h 1097785"/>
                <a:gd name="connsiteX2041" fmla="*/ 227351 w 7225330"/>
                <a:gd name="connsiteY2041" fmla="*/ 849740 h 1097785"/>
                <a:gd name="connsiteX2042" fmla="*/ 222014 w 7225330"/>
                <a:gd name="connsiteY2042" fmla="*/ 838355 h 1097785"/>
                <a:gd name="connsiteX2043" fmla="*/ 217033 w 7225330"/>
                <a:gd name="connsiteY2043" fmla="*/ 827325 h 1097785"/>
                <a:gd name="connsiteX2044" fmla="*/ 214187 w 7225330"/>
                <a:gd name="connsiteY2044" fmla="*/ 819142 h 1097785"/>
                <a:gd name="connsiteX2045" fmla="*/ 202801 w 7225330"/>
                <a:gd name="connsiteY2045" fmla="*/ 807401 h 1097785"/>
                <a:gd name="connsiteX2046" fmla="*/ 193551 w 7225330"/>
                <a:gd name="connsiteY2046" fmla="*/ 790679 h 1097785"/>
                <a:gd name="connsiteX2047" fmla="*/ 192128 w 7225330"/>
                <a:gd name="connsiteY2047" fmla="*/ 789967 h 1097785"/>
                <a:gd name="connsiteX2048" fmla="*/ 192128 w 7225330"/>
                <a:gd name="connsiteY2048" fmla="*/ 784274 h 1097785"/>
                <a:gd name="connsiteX2049" fmla="*/ 194618 w 7225330"/>
                <a:gd name="connsiteY2049" fmla="*/ 781428 h 1097785"/>
                <a:gd name="connsiteX2050" fmla="*/ 197820 w 7225330"/>
                <a:gd name="connsiteY2050" fmla="*/ 777158 h 1097785"/>
                <a:gd name="connsiteX2051" fmla="*/ 194974 w 7225330"/>
                <a:gd name="connsiteY2051" fmla="*/ 776803 h 1097785"/>
                <a:gd name="connsiteX2052" fmla="*/ 192128 w 7225330"/>
                <a:gd name="connsiteY2052" fmla="*/ 777158 h 1097785"/>
                <a:gd name="connsiteX2053" fmla="*/ 192128 w 7225330"/>
                <a:gd name="connsiteY2053" fmla="*/ 730194 h 1097785"/>
                <a:gd name="connsiteX2054" fmla="*/ 195686 w 7225330"/>
                <a:gd name="connsiteY2054" fmla="*/ 730194 h 1097785"/>
                <a:gd name="connsiteX2055" fmla="*/ 199244 w 7225330"/>
                <a:gd name="connsiteY2055" fmla="*/ 727347 h 1097785"/>
                <a:gd name="connsiteX2056" fmla="*/ 197820 w 7225330"/>
                <a:gd name="connsiteY2056" fmla="*/ 723790 h 1097785"/>
                <a:gd name="connsiteX2057" fmla="*/ 195686 w 7225330"/>
                <a:gd name="connsiteY2057" fmla="*/ 720943 h 1097785"/>
                <a:gd name="connsiteX2058" fmla="*/ 192128 w 7225330"/>
                <a:gd name="connsiteY2058" fmla="*/ 723078 h 1097785"/>
                <a:gd name="connsiteX2059" fmla="*/ 192128 w 7225330"/>
                <a:gd name="connsiteY2059" fmla="*/ 682518 h 1097785"/>
                <a:gd name="connsiteX2060" fmla="*/ 195686 w 7225330"/>
                <a:gd name="connsiteY2060" fmla="*/ 683941 h 1097785"/>
                <a:gd name="connsiteX2061" fmla="*/ 200311 w 7225330"/>
                <a:gd name="connsiteY2061" fmla="*/ 680383 h 1097785"/>
                <a:gd name="connsiteX2062" fmla="*/ 206359 w 7225330"/>
                <a:gd name="connsiteY2062" fmla="*/ 679671 h 1097785"/>
                <a:gd name="connsiteX2063" fmla="*/ 205292 w 7225330"/>
                <a:gd name="connsiteY2063" fmla="*/ 674690 h 1097785"/>
                <a:gd name="connsiteX2064" fmla="*/ 201378 w 7225330"/>
                <a:gd name="connsiteY2064" fmla="*/ 673979 h 1097785"/>
                <a:gd name="connsiteX2065" fmla="*/ 196753 w 7225330"/>
                <a:gd name="connsiteY2065" fmla="*/ 673623 h 1097785"/>
                <a:gd name="connsiteX2066" fmla="*/ 193551 w 7225330"/>
                <a:gd name="connsiteY2066" fmla="*/ 669709 h 1097785"/>
                <a:gd name="connsiteX2067" fmla="*/ 192128 w 7225330"/>
                <a:gd name="connsiteY2067" fmla="*/ 670421 h 1097785"/>
                <a:gd name="connsiteX2068" fmla="*/ 192128 w 7225330"/>
                <a:gd name="connsiteY2068" fmla="*/ 612071 h 1097785"/>
                <a:gd name="connsiteX2069" fmla="*/ 194618 w 7225330"/>
                <a:gd name="connsiteY2069" fmla="*/ 614206 h 1097785"/>
                <a:gd name="connsiteX2070" fmla="*/ 196397 w 7225330"/>
                <a:gd name="connsiteY2070" fmla="*/ 617764 h 1097785"/>
                <a:gd name="connsiteX2071" fmla="*/ 197820 w 7225330"/>
                <a:gd name="connsiteY2071" fmla="*/ 612071 h 1097785"/>
                <a:gd name="connsiteX2072" fmla="*/ 192128 w 7225330"/>
                <a:gd name="connsiteY2072" fmla="*/ 609936 h 1097785"/>
                <a:gd name="connsiteX2073" fmla="*/ 192128 w 7225330"/>
                <a:gd name="connsiteY2073" fmla="*/ 504622 h 1097785"/>
                <a:gd name="connsiteX2074" fmla="*/ 185723 w 7225330"/>
                <a:gd name="connsiteY2074" fmla="*/ 348785 h 1097785"/>
                <a:gd name="connsiteX2075" fmla="*/ 151567 w 7225330"/>
                <a:gd name="connsiteY2075" fmla="*/ 308936 h 1097785"/>
                <a:gd name="connsiteX2076" fmla="*/ 27040 w 7225330"/>
                <a:gd name="connsiteY2076" fmla="*/ 295416 h 1097785"/>
                <a:gd name="connsiteX2077" fmla="*/ 0 w 7225330"/>
                <a:gd name="connsiteY2077" fmla="*/ 295416 h 1097785"/>
                <a:gd name="connsiteX2078" fmla="*/ 0 w 7225330"/>
                <a:gd name="connsiteY2078" fmla="*/ 165196 h 1097785"/>
                <a:gd name="connsiteX2079" fmla="*/ 247365 w 7225330"/>
                <a:gd name="connsiteY2079" fmla="*/ 49119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Lst>
              <a:rect l="l" t="t" r="r" b="b"/>
              <a:pathLst>
                <a:path w="7225330" h="1097785">
                  <a:moveTo>
                    <a:pt x="197109" y="1091679"/>
                  </a:moveTo>
                  <a:cubicBezTo>
                    <a:pt x="198058" y="1092153"/>
                    <a:pt x="198532" y="1093458"/>
                    <a:pt x="198532" y="1095592"/>
                  </a:cubicBezTo>
                  <a:lnTo>
                    <a:pt x="196938" y="1097785"/>
                  </a:lnTo>
                  <a:lnTo>
                    <a:pt x="195072" y="1097785"/>
                  </a:lnTo>
                  <a:lnTo>
                    <a:pt x="193907" y="1094525"/>
                  </a:lnTo>
                  <a:cubicBezTo>
                    <a:pt x="193670" y="1093102"/>
                    <a:pt x="194737" y="1092153"/>
                    <a:pt x="197109" y="1091679"/>
                  </a:cubicBezTo>
                  <a:close/>
                  <a:moveTo>
                    <a:pt x="231265" y="1090967"/>
                  </a:moveTo>
                  <a:cubicBezTo>
                    <a:pt x="232214" y="1093339"/>
                    <a:pt x="232451" y="1094881"/>
                    <a:pt x="231976" y="1095592"/>
                  </a:cubicBezTo>
                  <a:lnTo>
                    <a:pt x="233856" y="1097785"/>
                  </a:lnTo>
                  <a:lnTo>
                    <a:pt x="225980" y="1097785"/>
                  </a:lnTo>
                  <a:lnTo>
                    <a:pt x="225572" y="1091679"/>
                  </a:lnTo>
                  <a:cubicBezTo>
                    <a:pt x="227470" y="1092628"/>
                    <a:pt x="229367" y="1092390"/>
                    <a:pt x="231265" y="1090967"/>
                  </a:cubicBezTo>
                  <a:close/>
                  <a:moveTo>
                    <a:pt x="241939" y="1087409"/>
                  </a:moveTo>
                  <a:cubicBezTo>
                    <a:pt x="242887" y="1089307"/>
                    <a:pt x="243480" y="1091679"/>
                    <a:pt x="243718" y="1094525"/>
                  </a:cubicBezTo>
                  <a:lnTo>
                    <a:pt x="244163" y="1097785"/>
                  </a:lnTo>
                  <a:lnTo>
                    <a:pt x="241722" y="1097785"/>
                  </a:lnTo>
                  <a:lnTo>
                    <a:pt x="241583" y="1094881"/>
                  </a:lnTo>
                  <a:cubicBezTo>
                    <a:pt x="241346" y="1092272"/>
                    <a:pt x="241464" y="1089781"/>
                    <a:pt x="241939" y="1087409"/>
                  </a:cubicBezTo>
                  <a:close/>
                  <a:moveTo>
                    <a:pt x="229130" y="1081717"/>
                  </a:moveTo>
                  <a:cubicBezTo>
                    <a:pt x="228181" y="1082665"/>
                    <a:pt x="227707" y="1083496"/>
                    <a:pt x="227707" y="1084207"/>
                  </a:cubicBezTo>
                  <a:cubicBezTo>
                    <a:pt x="227707" y="1084919"/>
                    <a:pt x="227944" y="1085630"/>
                    <a:pt x="228419" y="1086342"/>
                  </a:cubicBezTo>
                  <a:cubicBezTo>
                    <a:pt x="228893" y="1087053"/>
                    <a:pt x="229012" y="1087646"/>
                    <a:pt x="228774" y="1088121"/>
                  </a:cubicBezTo>
                  <a:cubicBezTo>
                    <a:pt x="228537" y="1088595"/>
                    <a:pt x="227707" y="1089070"/>
                    <a:pt x="226284" y="1089544"/>
                  </a:cubicBezTo>
                  <a:cubicBezTo>
                    <a:pt x="225335" y="1088121"/>
                    <a:pt x="225335" y="1086105"/>
                    <a:pt x="226284" y="1083496"/>
                  </a:cubicBezTo>
                  <a:cubicBezTo>
                    <a:pt x="227233" y="1080886"/>
                    <a:pt x="228181" y="1080293"/>
                    <a:pt x="229130" y="1081717"/>
                  </a:cubicBezTo>
                  <a:close/>
                  <a:moveTo>
                    <a:pt x="320213" y="1068196"/>
                  </a:moveTo>
                  <a:cubicBezTo>
                    <a:pt x="319264" y="1071992"/>
                    <a:pt x="319501" y="1075431"/>
                    <a:pt x="320925" y="1078514"/>
                  </a:cubicBezTo>
                  <a:cubicBezTo>
                    <a:pt x="322348" y="1081598"/>
                    <a:pt x="324008" y="1085037"/>
                    <a:pt x="325906" y="1088832"/>
                  </a:cubicBezTo>
                  <a:cubicBezTo>
                    <a:pt x="326380" y="1085986"/>
                    <a:pt x="325787" y="1082310"/>
                    <a:pt x="324127" y="1077803"/>
                  </a:cubicBezTo>
                  <a:cubicBezTo>
                    <a:pt x="322466" y="1073296"/>
                    <a:pt x="321162" y="1070094"/>
                    <a:pt x="320213" y="1068196"/>
                  </a:cubicBezTo>
                  <a:close/>
                  <a:moveTo>
                    <a:pt x="340849" y="1066773"/>
                  </a:moveTo>
                  <a:cubicBezTo>
                    <a:pt x="338477" y="1069145"/>
                    <a:pt x="338240" y="1071399"/>
                    <a:pt x="340137" y="1073533"/>
                  </a:cubicBezTo>
                  <a:cubicBezTo>
                    <a:pt x="342035" y="1075668"/>
                    <a:pt x="343458" y="1078159"/>
                    <a:pt x="344407" y="1081005"/>
                  </a:cubicBezTo>
                  <a:cubicBezTo>
                    <a:pt x="344881" y="1078159"/>
                    <a:pt x="344644" y="1075668"/>
                    <a:pt x="343695" y="1073533"/>
                  </a:cubicBezTo>
                  <a:cubicBezTo>
                    <a:pt x="342746" y="1071399"/>
                    <a:pt x="341798" y="1069145"/>
                    <a:pt x="340849" y="1066773"/>
                  </a:cubicBezTo>
                  <a:close/>
                  <a:moveTo>
                    <a:pt x="217033" y="1060369"/>
                  </a:moveTo>
                  <a:cubicBezTo>
                    <a:pt x="217982" y="1060369"/>
                    <a:pt x="218575" y="1060488"/>
                    <a:pt x="218812" y="1060725"/>
                  </a:cubicBezTo>
                  <a:cubicBezTo>
                    <a:pt x="219049" y="1060962"/>
                    <a:pt x="219642" y="1060843"/>
                    <a:pt x="220591" y="1060369"/>
                  </a:cubicBezTo>
                  <a:cubicBezTo>
                    <a:pt x="220591" y="1062741"/>
                    <a:pt x="220472" y="1064994"/>
                    <a:pt x="220235" y="1067129"/>
                  </a:cubicBezTo>
                  <a:cubicBezTo>
                    <a:pt x="219998" y="1069264"/>
                    <a:pt x="221303" y="1070568"/>
                    <a:pt x="224149" y="1071043"/>
                  </a:cubicBezTo>
                  <a:lnTo>
                    <a:pt x="224757" y="1097785"/>
                  </a:lnTo>
                  <a:lnTo>
                    <a:pt x="205559" y="1097785"/>
                  </a:lnTo>
                  <a:lnTo>
                    <a:pt x="207071" y="1086698"/>
                  </a:lnTo>
                  <a:cubicBezTo>
                    <a:pt x="207545" y="1081479"/>
                    <a:pt x="208731" y="1076498"/>
                    <a:pt x="210629" y="1071754"/>
                  </a:cubicBezTo>
                  <a:cubicBezTo>
                    <a:pt x="211578" y="1071280"/>
                    <a:pt x="212052" y="1071399"/>
                    <a:pt x="212052" y="1072110"/>
                  </a:cubicBezTo>
                  <a:cubicBezTo>
                    <a:pt x="212052" y="1072822"/>
                    <a:pt x="212289" y="1073415"/>
                    <a:pt x="212764" y="1073889"/>
                  </a:cubicBezTo>
                  <a:cubicBezTo>
                    <a:pt x="213712" y="1070568"/>
                    <a:pt x="214068" y="1068078"/>
                    <a:pt x="213831" y="1066417"/>
                  </a:cubicBezTo>
                  <a:cubicBezTo>
                    <a:pt x="213594" y="1064757"/>
                    <a:pt x="214661" y="1062741"/>
                    <a:pt x="217033" y="1060369"/>
                  </a:cubicBezTo>
                  <a:close/>
                  <a:moveTo>
                    <a:pt x="268979" y="1044714"/>
                  </a:moveTo>
                  <a:cubicBezTo>
                    <a:pt x="270402" y="1044240"/>
                    <a:pt x="271469" y="1045663"/>
                    <a:pt x="272181" y="1048984"/>
                  </a:cubicBezTo>
                  <a:cubicBezTo>
                    <a:pt x="272893" y="1052304"/>
                    <a:pt x="273486" y="1054439"/>
                    <a:pt x="273960" y="1055388"/>
                  </a:cubicBezTo>
                  <a:cubicBezTo>
                    <a:pt x="274434" y="1056811"/>
                    <a:pt x="275265" y="1056930"/>
                    <a:pt x="276450" y="1055744"/>
                  </a:cubicBezTo>
                  <a:cubicBezTo>
                    <a:pt x="277636" y="1054558"/>
                    <a:pt x="278467" y="1053728"/>
                    <a:pt x="278941" y="1053253"/>
                  </a:cubicBezTo>
                  <a:cubicBezTo>
                    <a:pt x="279890" y="1057997"/>
                    <a:pt x="280483" y="1061555"/>
                    <a:pt x="280720" y="1063927"/>
                  </a:cubicBezTo>
                  <a:cubicBezTo>
                    <a:pt x="280957" y="1066299"/>
                    <a:pt x="281076" y="1068552"/>
                    <a:pt x="281076" y="1070687"/>
                  </a:cubicBezTo>
                  <a:cubicBezTo>
                    <a:pt x="281076" y="1072822"/>
                    <a:pt x="280957" y="1074957"/>
                    <a:pt x="280720" y="1077091"/>
                  </a:cubicBezTo>
                  <a:cubicBezTo>
                    <a:pt x="280483" y="1079226"/>
                    <a:pt x="280364" y="1082191"/>
                    <a:pt x="280364" y="1085986"/>
                  </a:cubicBezTo>
                  <a:cubicBezTo>
                    <a:pt x="277992" y="1085037"/>
                    <a:pt x="275976" y="1086105"/>
                    <a:pt x="274316" y="1089188"/>
                  </a:cubicBezTo>
                  <a:cubicBezTo>
                    <a:pt x="272655" y="1092272"/>
                    <a:pt x="272062" y="1094999"/>
                    <a:pt x="272537" y="1097371"/>
                  </a:cubicBezTo>
                  <a:lnTo>
                    <a:pt x="271461" y="1097785"/>
                  </a:lnTo>
                  <a:lnTo>
                    <a:pt x="251023" y="1097785"/>
                  </a:lnTo>
                  <a:lnTo>
                    <a:pt x="250478" y="1082784"/>
                  </a:lnTo>
                  <a:cubicBezTo>
                    <a:pt x="250478" y="1076380"/>
                    <a:pt x="250952" y="1070331"/>
                    <a:pt x="251901" y="1064639"/>
                  </a:cubicBezTo>
                  <a:cubicBezTo>
                    <a:pt x="251901" y="1064639"/>
                    <a:pt x="252612" y="1065350"/>
                    <a:pt x="254036" y="1066773"/>
                  </a:cubicBezTo>
                  <a:cubicBezTo>
                    <a:pt x="255933" y="1065350"/>
                    <a:pt x="255933" y="1064401"/>
                    <a:pt x="254036" y="1063927"/>
                  </a:cubicBezTo>
                  <a:cubicBezTo>
                    <a:pt x="252138" y="1063453"/>
                    <a:pt x="251426" y="1062267"/>
                    <a:pt x="251901" y="1060369"/>
                  </a:cubicBezTo>
                  <a:cubicBezTo>
                    <a:pt x="251901" y="1059420"/>
                    <a:pt x="252850" y="1058827"/>
                    <a:pt x="254747" y="1058590"/>
                  </a:cubicBezTo>
                  <a:cubicBezTo>
                    <a:pt x="256645" y="1058353"/>
                    <a:pt x="258068" y="1057523"/>
                    <a:pt x="259017" y="1056100"/>
                  </a:cubicBezTo>
                  <a:cubicBezTo>
                    <a:pt x="257593" y="1061318"/>
                    <a:pt x="257356" y="1067010"/>
                    <a:pt x="258305" y="1073178"/>
                  </a:cubicBezTo>
                  <a:cubicBezTo>
                    <a:pt x="259254" y="1079345"/>
                    <a:pt x="258542" y="1084800"/>
                    <a:pt x="256170" y="1089544"/>
                  </a:cubicBezTo>
                  <a:cubicBezTo>
                    <a:pt x="257593" y="1091442"/>
                    <a:pt x="258424" y="1091560"/>
                    <a:pt x="258661" y="1089900"/>
                  </a:cubicBezTo>
                  <a:cubicBezTo>
                    <a:pt x="258898" y="1088239"/>
                    <a:pt x="259017" y="1086935"/>
                    <a:pt x="259017" y="1085986"/>
                  </a:cubicBezTo>
                  <a:cubicBezTo>
                    <a:pt x="261863" y="1086460"/>
                    <a:pt x="263286" y="1087765"/>
                    <a:pt x="263286" y="1089900"/>
                  </a:cubicBezTo>
                  <a:cubicBezTo>
                    <a:pt x="263286" y="1092035"/>
                    <a:pt x="263761" y="1094525"/>
                    <a:pt x="264709" y="1097371"/>
                  </a:cubicBezTo>
                  <a:cubicBezTo>
                    <a:pt x="265658" y="1094999"/>
                    <a:pt x="265895" y="1092746"/>
                    <a:pt x="265421" y="1090611"/>
                  </a:cubicBezTo>
                  <a:cubicBezTo>
                    <a:pt x="264947" y="1088477"/>
                    <a:pt x="266133" y="1087172"/>
                    <a:pt x="268979" y="1086698"/>
                  </a:cubicBezTo>
                  <a:cubicBezTo>
                    <a:pt x="265184" y="1080056"/>
                    <a:pt x="263523" y="1074245"/>
                    <a:pt x="263998" y="1069264"/>
                  </a:cubicBezTo>
                  <a:cubicBezTo>
                    <a:pt x="264472" y="1064283"/>
                    <a:pt x="264709" y="1058234"/>
                    <a:pt x="264709" y="1051118"/>
                  </a:cubicBezTo>
                  <a:cubicBezTo>
                    <a:pt x="263761" y="1051593"/>
                    <a:pt x="263168" y="1052186"/>
                    <a:pt x="262930" y="1052897"/>
                  </a:cubicBezTo>
                  <a:cubicBezTo>
                    <a:pt x="262693" y="1053609"/>
                    <a:pt x="262100" y="1054202"/>
                    <a:pt x="261151" y="1054676"/>
                  </a:cubicBezTo>
                  <a:cubicBezTo>
                    <a:pt x="260203" y="1052304"/>
                    <a:pt x="260796" y="1050763"/>
                    <a:pt x="262930" y="1050051"/>
                  </a:cubicBezTo>
                  <a:cubicBezTo>
                    <a:pt x="265065" y="1049339"/>
                    <a:pt x="266133" y="1048035"/>
                    <a:pt x="266133" y="1046137"/>
                  </a:cubicBezTo>
                  <a:cubicBezTo>
                    <a:pt x="267081" y="1045663"/>
                    <a:pt x="268030" y="1046137"/>
                    <a:pt x="268979" y="1047561"/>
                  </a:cubicBezTo>
                  <a:cubicBezTo>
                    <a:pt x="269928" y="1048984"/>
                    <a:pt x="269928" y="1048035"/>
                    <a:pt x="268979" y="1044714"/>
                  </a:cubicBezTo>
                  <a:close/>
                  <a:moveTo>
                    <a:pt x="313809" y="1024790"/>
                  </a:moveTo>
                  <a:cubicBezTo>
                    <a:pt x="314283" y="1032380"/>
                    <a:pt x="314757" y="1039852"/>
                    <a:pt x="315232" y="1047205"/>
                  </a:cubicBezTo>
                  <a:cubicBezTo>
                    <a:pt x="315706" y="1054558"/>
                    <a:pt x="314995" y="1061555"/>
                    <a:pt x="313097" y="1068196"/>
                  </a:cubicBezTo>
                  <a:cubicBezTo>
                    <a:pt x="311674" y="1065350"/>
                    <a:pt x="310962" y="1062978"/>
                    <a:pt x="310962" y="1061081"/>
                  </a:cubicBezTo>
                  <a:cubicBezTo>
                    <a:pt x="310962" y="1059183"/>
                    <a:pt x="311081" y="1057285"/>
                    <a:pt x="311318" y="1055388"/>
                  </a:cubicBezTo>
                  <a:cubicBezTo>
                    <a:pt x="311555" y="1053490"/>
                    <a:pt x="311793" y="1051593"/>
                    <a:pt x="312030" y="1049695"/>
                  </a:cubicBezTo>
                  <a:cubicBezTo>
                    <a:pt x="312267" y="1047798"/>
                    <a:pt x="311911" y="1045663"/>
                    <a:pt x="310962" y="1043291"/>
                  </a:cubicBezTo>
                  <a:cubicBezTo>
                    <a:pt x="311437" y="1042342"/>
                    <a:pt x="311674" y="1040563"/>
                    <a:pt x="311674" y="1037954"/>
                  </a:cubicBezTo>
                  <a:cubicBezTo>
                    <a:pt x="311674" y="1035345"/>
                    <a:pt x="311674" y="1032973"/>
                    <a:pt x="311674" y="1030838"/>
                  </a:cubicBezTo>
                  <a:cubicBezTo>
                    <a:pt x="311674" y="1028704"/>
                    <a:pt x="311674" y="1026925"/>
                    <a:pt x="311674" y="1025501"/>
                  </a:cubicBezTo>
                  <a:cubicBezTo>
                    <a:pt x="311674" y="1024078"/>
                    <a:pt x="312385" y="1023841"/>
                    <a:pt x="313809" y="1024790"/>
                  </a:cubicBezTo>
                  <a:close/>
                  <a:moveTo>
                    <a:pt x="283211" y="999173"/>
                  </a:moveTo>
                  <a:cubicBezTo>
                    <a:pt x="285582" y="1001545"/>
                    <a:pt x="286413" y="1003798"/>
                    <a:pt x="285701" y="1005933"/>
                  </a:cubicBezTo>
                  <a:cubicBezTo>
                    <a:pt x="284989" y="1008068"/>
                    <a:pt x="285582" y="1010795"/>
                    <a:pt x="287480" y="1014116"/>
                  </a:cubicBezTo>
                  <a:cubicBezTo>
                    <a:pt x="286057" y="1014116"/>
                    <a:pt x="284871" y="1015065"/>
                    <a:pt x="283922" y="1016962"/>
                  </a:cubicBezTo>
                  <a:cubicBezTo>
                    <a:pt x="282973" y="1018860"/>
                    <a:pt x="282025" y="1018623"/>
                    <a:pt x="281076" y="1016251"/>
                  </a:cubicBezTo>
                  <a:cubicBezTo>
                    <a:pt x="282973" y="1012930"/>
                    <a:pt x="283211" y="1010084"/>
                    <a:pt x="281787" y="1007712"/>
                  </a:cubicBezTo>
                  <a:cubicBezTo>
                    <a:pt x="280364" y="1005340"/>
                    <a:pt x="280839" y="1002493"/>
                    <a:pt x="283211" y="999173"/>
                  </a:cubicBezTo>
                  <a:close/>
                  <a:moveTo>
                    <a:pt x="333733" y="984229"/>
                  </a:moveTo>
                  <a:cubicBezTo>
                    <a:pt x="330887" y="985178"/>
                    <a:pt x="330412" y="987313"/>
                    <a:pt x="332310" y="990634"/>
                  </a:cubicBezTo>
                  <a:cubicBezTo>
                    <a:pt x="334207" y="993954"/>
                    <a:pt x="335631" y="996089"/>
                    <a:pt x="336579" y="997038"/>
                  </a:cubicBezTo>
                  <a:cubicBezTo>
                    <a:pt x="338951" y="995615"/>
                    <a:pt x="339307" y="993480"/>
                    <a:pt x="337647" y="990634"/>
                  </a:cubicBezTo>
                  <a:cubicBezTo>
                    <a:pt x="335986" y="987787"/>
                    <a:pt x="334682" y="985653"/>
                    <a:pt x="333733" y="984229"/>
                  </a:cubicBezTo>
                  <a:close/>
                  <a:moveTo>
                    <a:pt x="347965" y="974979"/>
                  </a:moveTo>
                  <a:cubicBezTo>
                    <a:pt x="347016" y="975453"/>
                    <a:pt x="346186" y="975809"/>
                    <a:pt x="345474" y="976046"/>
                  </a:cubicBezTo>
                  <a:cubicBezTo>
                    <a:pt x="344763" y="976283"/>
                    <a:pt x="343932" y="976639"/>
                    <a:pt x="342984" y="977114"/>
                  </a:cubicBezTo>
                  <a:cubicBezTo>
                    <a:pt x="342509" y="980434"/>
                    <a:pt x="343458" y="982095"/>
                    <a:pt x="345830" y="982095"/>
                  </a:cubicBezTo>
                  <a:cubicBezTo>
                    <a:pt x="348202" y="982095"/>
                    <a:pt x="349862" y="980909"/>
                    <a:pt x="350811" y="978537"/>
                  </a:cubicBezTo>
                  <a:cubicBezTo>
                    <a:pt x="349862" y="978062"/>
                    <a:pt x="348913" y="976876"/>
                    <a:pt x="347965" y="974979"/>
                  </a:cubicBezTo>
                  <a:close/>
                  <a:moveTo>
                    <a:pt x="372870" y="935842"/>
                  </a:moveTo>
                  <a:cubicBezTo>
                    <a:pt x="370498" y="937265"/>
                    <a:pt x="370380" y="938807"/>
                    <a:pt x="372514" y="940467"/>
                  </a:cubicBezTo>
                  <a:cubicBezTo>
                    <a:pt x="374649" y="942127"/>
                    <a:pt x="376191" y="941534"/>
                    <a:pt x="377140" y="938688"/>
                  </a:cubicBezTo>
                  <a:cubicBezTo>
                    <a:pt x="376191" y="937739"/>
                    <a:pt x="375361" y="937265"/>
                    <a:pt x="374649" y="937265"/>
                  </a:cubicBezTo>
                  <a:cubicBezTo>
                    <a:pt x="373938" y="937265"/>
                    <a:pt x="373345" y="936791"/>
                    <a:pt x="372870" y="935842"/>
                  </a:cubicBezTo>
                  <a:close/>
                  <a:moveTo>
                    <a:pt x="192128" y="924456"/>
                  </a:moveTo>
                  <a:cubicBezTo>
                    <a:pt x="194025" y="928252"/>
                    <a:pt x="195211" y="931335"/>
                    <a:pt x="195686" y="933707"/>
                  </a:cubicBezTo>
                  <a:cubicBezTo>
                    <a:pt x="192839" y="934181"/>
                    <a:pt x="192009" y="935605"/>
                    <a:pt x="193195" y="937976"/>
                  </a:cubicBezTo>
                  <a:cubicBezTo>
                    <a:pt x="194381" y="940348"/>
                    <a:pt x="194025" y="942958"/>
                    <a:pt x="192128" y="945804"/>
                  </a:cubicBezTo>
                  <a:close/>
                  <a:moveTo>
                    <a:pt x="323771" y="920187"/>
                  </a:moveTo>
                  <a:cubicBezTo>
                    <a:pt x="323296" y="923033"/>
                    <a:pt x="322585" y="924931"/>
                    <a:pt x="321636" y="925880"/>
                  </a:cubicBezTo>
                  <a:cubicBezTo>
                    <a:pt x="320687" y="926828"/>
                    <a:pt x="319027" y="928014"/>
                    <a:pt x="316655" y="929437"/>
                  </a:cubicBezTo>
                  <a:cubicBezTo>
                    <a:pt x="317604" y="930386"/>
                    <a:pt x="318553" y="930268"/>
                    <a:pt x="319501" y="929082"/>
                  </a:cubicBezTo>
                  <a:cubicBezTo>
                    <a:pt x="320450" y="927896"/>
                    <a:pt x="321636" y="928252"/>
                    <a:pt x="323059" y="930149"/>
                  </a:cubicBezTo>
                  <a:cubicBezTo>
                    <a:pt x="325906" y="927303"/>
                    <a:pt x="326143" y="923982"/>
                    <a:pt x="323771" y="920187"/>
                  </a:cubicBezTo>
                  <a:close/>
                  <a:moveTo>
                    <a:pt x="270402" y="920187"/>
                  </a:moveTo>
                  <a:cubicBezTo>
                    <a:pt x="271351" y="921136"/>
                    <a:pt x="272418" y="922796"/>
                    <a:pt x="273604" y="925168"/>
                  </a:cubicBezTo>
                  <a:cubicBezTo>
                    <a:pt x="274790" y="927540"/>
                    <a:pt x="274197" y="929200"/>
                    <a:pt x="271825" y="930149"/>
                  </a:cubicBezTo>
                  <a:cubicBezTo>
                    <a:pt x="270876" y="928252"/>
                    <a:pt x="270165" y="926591"/>
                    <a:pt x="269690" y="925168"/>
                  </a:cubicBezTo>
                  <a:cubicBezTo>
                    <a:pt x="269216" y="923745"/>
                    <a:pt x="269453" y="922084"/>
                    <a:pt x="270402" y="920187"/>
                  </a:cubicBezTo>
                  <a:close/>
                  <a:moveTo>
                    <a:pt x="313097" y="897416"/>
                  </a:moveTo>
                  <a:cubicBezTo>
                    <a:pt x="315469" y="899788"/>
                    <a:pt x="316062" y="901804"/>
                    <a:pt x="314876" y="903465"/>
                  </a:cubicBezTo>
                  <a:cubicBezTo>
                    <a:pt x="313690" y="905125"/>
                    <a:pt x="312385" y="906904"/>
                    <a:pt x="310962" y="908802"/>
                  </a:cubicBezTo>
                  <a:cubicBezTo>
                    <a:pt x="310014" y="906430"/>
                    <a:pt x="309895" y="904413"/>
                    <a:pt x="310607" y="902753"/>
                  </a:cubicBezTo>
                  <a:cubicBezTo>
                    <a:pt x="311318" y="901093"/>
                    <a:pt x="312148" y="899314"/>
                    <a:pt x="313097" y="897416"/>
                  </a:cubicBezTo>
                  <a:close/>
                  <a:moveTo>
                    <a:pt x="316655" y="883184"/>
                  </a:moveTo>
                  <a:cubicBezTo>
                    <a:pt x="317604" y="886980"/>
                    <a:pt x="316892" y="890063"/>
                    <a:pt x="314520" y="892435"/>
                  </a:cubicBezTo>
                  <a:cubicBezTo>
                    <a:pt x="313097" y="891486"/>
                    <a:pt x="312504" y="889945"/>
                    <a:pt x="312741" y="887810"/>
                  </a:cubicBezTo>
                  <a:cubicBezTo>
                    <a:pt x="312978" y="885675"/>
                    <a:pt x="314283" y="884133"/>
                    <a:pt x="316655" y="883184"/>
                  </a:cubicBezTo>
                  <a:close/>
                  <a:moveTo>
                    <a:pt x="382121" y="878915"/>
                  </a:moveTo>
                  <a:cubicBezTo>
                    <a:pt x="381646" y="878441"/>
                    <a:pt x="381409" y="878559"/>
                    <a:pt x="381409" y="879271"/>
                  </a:cubicBezTo>
                  <a:cubicBezTo>
                    <a:pt x="381409" y="879982"/>
                    <a:pt x="381291" y="880813"/>
                    <a:pt x="381053" y="881761"/>
                  </a:cubicBezTo>
                  <a:cubicBezTo>
                    <a:pt x="380816" y="882710"/>
                    <a:pt x="380579" y="883422"/>
                    <a:pt x="380342" y="883896"/>
                  </a:cubicBezTo>
                  <a:cubicBezTo>
                    <a:pt x="380105" y="884370"/>
                    <a:pt x="379274" y="883659"/>
                    <a:pt x="377851" y="881761"/>
                  </a:cubicBezTo>
                  <a:cubicBezTo>
                    <a:pt x="375479" y="883659"/>
                    <a:pt x="374649" y="885201"/>
                    <a:pt x="375361" y="886387"/>
                  </a:cubicBezTo>
                  <a:cubicBezTo>
                    <a:pt x="376072" y="887573"/>
                    <a:pt x="377377" y="888877"/>
                    <a:pt x="379274" y="890300"/>
                  </a:cubicBezTo>
                  <a:cubicBezTo>
                    <a:pt x="380223" y="887928"/>
                    <a:pt x="381291" y="887335"/>
                    <a:pt x="382477" y="888521"/>
                  </a:cubicBezTo>
                  <a:cubicBezTo>
                    <a:pt x="383663" y="889707"/>
                    <a:pt x="385441" y="889826"/>
                    <a:pt x="387813" y="888877"/>
                  </a:cubicBezTo>
                  <a:cubicBezTo>
                    <a:pt x="386865" y="886980"/>
                    <a:pt x="386865" y="886031"/>
                    <a:pt x="387813" y="886031"/>
                  </a:cubicBezTo>
                  <a:cubicBezTo>
                    <a:pt x="387339" y="883659"/>
                    <a:pt x="386390" y="882473"/>
                    <a:pt x="384967" y="882473"/>
                  </a:cubicBezTo>
                  <a:cubicBezTo>
                    <a:pt x="383544" y="882473"/>
                    <a:pt x="382595" y="881287"/>
                    <a:pt x="382121" y="878915"/>
                  </a:cubicBezTo>
                  <a:close/>
                  <a:moveTo>
                    <a:pt x="360062" y="874645"/>
                  </a:moveTo>
                  <a:cubicBezTo>
                    <a:pt x="359113" y="873697"/>
                    <a:pt x="358164" y="873815"/>
                    <a:pt x="357215" y="875001"/>
                  </a:cubicBezTo>
                  <a:cubicBezTo>
                    <a:pt x="356267" y="876187"/>
                    <a:pt x="355436" y="877492"/>
                    <a:pt x="354725" y="878915"/>
                  </a:cubicBezTo>
                  <a:cubicBezTo>
                    <a:pt x="354013" y="880338"/>
                    <a:pt x="353183" y="881406"/>
                    <a:pt x="352234" y="882117"/>
                  </a:cubicBezTo>
                  <a:cubicBezTo>
                    <a:pt x="351285" y="882829"/>
                    <a:pt x="350574" y="882473"/>
                    <a:pt x="350099" y="881050"/>
                  </a:cubicBezTo>
                  <a:cubicBezTo>
                    <a:pt x="350574" y="883422"/>
                    <a:pt x="350218" y="885556"/>
                    <a:pt x="349032" y="887454"/>
                  </a:cubicBezTo>
                  <a:cubicBezTo>
                    <a:pt x="347846" y="889352"/>
                    <a:pt x="346779" y="891249"/>
                    <a:pt x="345830" y="893147"/>
                  </a:cubicBezTo>
                  <a:cubicBezTo>
                    <a:pt x="345356" y="894095"/>
                    <a:pt x="345356" y="894214"/>
                    <a:pt x="345830" y="893502"/>
                  </a:cubicBezTo>
                  <a:cubicBezTo>
                    <a:pt x="346304" y="892791"/>
                    <a:pt x="347135" y="892198"/>
                    <a:pt x="348321" y="891724"/>
                  </a:cubicBezTo>
                  <a:cubicBezTo>
                    <a:pt x="349506" y="891249"/>
                    <a:pt x="350574" y="891249"/>
                    <a:pt x="351523" y="891724"/>
                  </a:cubicBezTo>
                  <a:cubicBezTo>
                    <a:pt x="352471" y="892198"/>
                    <a:pt x="352946" y="893858"/>
                    <a:pt x="352946" y="896705"/>
                  </a:cubicBezTo>
                  <a:cubicBezTo>
                    <a:pt x="353895" y="894807"/>
                    <a:pt x="354250" y="892791"/>
                    <a:pt x="354013" y="890656"/>
                  </a:cubicBezTo>
                  <a:cubicBezTo>
                    <a:pt x="353776" y="888521"/>
                    <a:pt x="353657" y="886505"/>
                    <a:pt x="353657" y="884608"/>
                  </a:cubicBezTo>
                  <a:cubicBezTo>
                    <a:pt x="353657" y="882710"/>
                    <a:pt x="354013" y="880931"/>
                    <a:pt x="354725" y="879271"/>
                  </a:cubicBezTo>
                  <a:cubicBezTo>
                    <a:pt x="355436" y="877610"/>
                    <a:pt x="357215" y="876069"/>
                    <a:pt x="360062" y="874645"/>
                  </a:cubicBezTo>
                  <a:close/>
                  <a:moveTo>
                    <a:pt x="234111" y="861125"/>
                  </a:moveTo>
                  <a:cubicBezTo>
                    <a:pt x="236009" y="863972"/>
                    <a:pt x="237432" y="866937"/>
                    <a:pt x="238381" y="870020"/>
                  </a:cubicBezTo>
                  <a:cubicBezTo>
                    <a:pt x="239329" y="873104"/>
                    <a:pt x="239329" y="875594"/>
                    <a:pt x="238381" y="877492"/>
                  </a:cubicBezTo>
                  <a:cubicBezTo>
                    <a:pt x="237906" y="875594"/>
                    <a:pt x="236958" y="875594"/>
                    <a:pt x="235534" y="877492"/>
                  </a:cubicBezTo>
                  <a:cubicBezTo>
                    <a:pt x="237432" y="874171"/>
                    <a:pt x="237076" y="871325"/>
                    <a:pt x="234467" y="868953"/>
                  </a:cubicBezTo>
                  <a:cubicBezTo>
                    <a:pt x="231858" y="866581"/>
                    <a:pt x="231739" y="863972"/>
                    <a:pt x="234111" y="861125"/>
                  </a:cubicBezTo>
                  <a:close/>
                  <a:moveTo>
                    <a:pt x="213475" y="858279"/>
                  </a:moveTo>
                  <a:cubicBezTo>
                    <a:pt x="215847" y="862549"/>
                    <a:pt x="217033" y="865276"/>
                    <a:pt x="217033" y="866462"/>
                  </a:cubicBezTo>
                  <a:cubicBezTo>
                    <a:pt x="217033" y="867648"/>
                    <a:pt x="216559" y="867885"/>
                    <a:pt x="215610" y="867174"/>
                  </a:cubicBezTo>
                  <a:cubicBezTo>
                    <a:pt x="214661" y="866462"/>
                    <a:pt x="213831" y="865158"/>
                    <a:pt x="213119" y="863260"/>
                  </a:cubicBezTo>
                  <a:cubicBezTo>
                    <a:pt x="212408" y="861363"/>
                    <a:pt x="212526" y="859702"/>
                    <a:pt x="213475" y="858279"/>
                  </a:cubicBezTo>
                  <a:close/>
                  <a:moveTo>
                    <a:pt x="256882" y="857567"/>
                  </a:moveTo>
                  <a:cubicBezTo>
                    <a:pt x="255933" y="861363"/>
                    <a:pt x="255933" y="863142"/>
                    <a:pt x="256882" y="862904"/>
                  </a:cubicBezTo>
                  <a:cubicBezTo>
                    <a:pt x="257831" y="862667"/>
                    <a:pt x="259017" y="864446"/>
                    <a:pt x="260440" y="868241"/>
                  </a:cubicBezTo>
                  <a:cubicBezTo>
                    <a:pt x="257593" y="870613"/>
                    <a:pt x="257001" y="873934"/>
                    <a:pt x="258661" y="878203"/>
                  </a:cubicBezTo>
                  <a:cubicBezTo>
                    <a:pt x="260321" y="882473"/>
                    <a:pt x="260914" y="886268"/>
                    <a:pt x="260440" y="889589"/>
                  </a:cubicBezTo>
                  <a:cubicBezTo>
                    <a:pt x="259491" y="889589"/>
                    <a:pt x="258779" y="888877"/>
                    <a:pt x="258305" y="887454"/>
                  </a:cubicBezTo>
                  <a:cubicBezTo>
                    <a:pt x="257831" y="886031"/>
                    <a:pt x="257356" y="884608"/>
                    <a:pt x="256882" y="883184"/>
                  </a:cubicBezTo>
                  <a:cubicBezTo>
                    <a:pt x="256408" y="881761"/>
                    <a:pt x="255933" y="880575"/>
                    <a:pt x="255459" y="879627"/>
                  </a:cubicBezTo>
                  <a:cubicBezTo>
                    <a:pt x="254984" y="878678"/>
                    <a:pt x="254036" y="878441"/>
                    <a:pt x="252612" y="878915"/>
                  </a:cubicBezTo>
                  <a:cubicBezTo>
                    <a:pt x="253561" y="881761"/>
                    <a:pt x="254984" y="884726"/>
                    <a:pt x="256882" y="887810"/>
                  </a:cubicBezTo>
                  <a:cubicBezTo>
                    <a:pt x="258779" y="890893"/>
                    <a:pt x="258542" y="893858"/>
                    <a:pt x="256170" y="896705"/>
                  </a:cubicBezTo>
                  <a:cubicBezTo>
                    <a:pt x="254747" y="890538"/>
                    <a:pt x="253087" y="883540"/>
                    <a:pt x="251189" y="875713"/>
                  </a:cubicBezTo>
                  <a:cubicBezTo>
                    <a:pt x="249292" y="867885"/>
                    <a:pt x="251189" y="861837"/>
                    <a:pt x="256882" y="857567"/>
                  </a:cubicBezTo>
                  <a:close/>
                  <a:moveTo>
                    <a:pt x="405603" y="855433"/>
                  </a:moveTo>
                  <a:cubicBezTo>
                    <a:pt x="404654" y="855907"/>
                    <a:pt x="403943" y="856144"/>
                    <a:pt x="403468" y="856144"/>
                  </a:cubicBezTo>
                  <a:cubicBezTo>
                    <a:pt x="402994" y="856144"/>
                    <a:pt x="402282" y="856381"/>
                    <a:pt x="401334" y="856856"/>
                  </a:cubicBezTo>
                  <a:cubicBezTo>
                    <a:pt x="402757" y="860651"/>
                    <a:pt x="404654" y="861837"/>
                    <a:pt x="407026" y="860414"/>
                  </a:cubicBezTo>
                  <a:cubicBezTo>
                    <a:pt x="407026" y="859939"/>
                    <a:pt x="406552" y="858279"/>
                    <a:pt x="405603" y="855433"/>
                  </a:cubicBezTo>
                  <a:close/>
                  <a:moveTo>
                    <a:pt x="310962" y="849028"/>
                  </a:moveTo>
                  <a:cubicBezTo>
                    <a:pt x="315706" y="849977"/>
                    <a:pt x="318553" y="850214"/>
                    <a:pt x="319501" y="849740"/>
                  </a:cubicBezTo>
                  <a:cubicBezTo>
                    <a:pt x="320450" y="851163"/>
                    <a:pt x="320806" y="852942"/>
                    <a:pt x="320569" y="855077"/>
                  </a:cubicBezTo>
                  <a:cubicBezTo>
                    <a:pt x="320332" y="857212"/>
                    <a:pt x="320450" y="859465"/>
                    <a:pt x="320925" y="861837"/>
                  </a:cubicBezTo>
                  <a:cubicBezTo>
                    <a:pt x="319976" y="862311"/>
                    <a:pt x="319027" y="862311"/>
                    <a:pt x="318078" y="861837"/>
                  </a:cubicBezTo>
                  <a:cubicBezTo>
                    <a:pt x="317129" y="861363"/>
                    <a:pt x="316181" y="861600"/>
                    <a:pt x="315232" y="862549"/>
                  </a:cubicBezTo>
                  <a:cubicBezTo>
                    <a:pt x="315232" y="864920"/>
                    <a:pt x="315350" y="865988"/>
                    <a:pt x="315588" y="865751"/>
                  </a:cubicBezTo>
                  <a:cubicBezTo>
                    <a:pt x="315825" y="865513"/>
                    <a:pt x="316892" y="865869"/>
                    <a:pt x="318790" y="866818"/>
                  </a:cubicBezTo>
                  <a:cubicBezTo>
                    <a:pt x="316418" y="868716"/>
                    <a:pt x="315350" y="870850"/>
                    <a:pt x="315588" y="873222"/>
                  </a:cubicBezTo>
                  <a:cubicBezTo>
                    <a:pt x="315825" y="875594"/>
                    <a:pt x="314757" y="877255"/>
                    <a:pt x="312385" y="878203"/>
                  </a:cubicBezTo>
                  <a:cubicBezTo>
                    <a:pt x="311437" y="873934"/>
                    <a:pt x="310962" y="870969"/>
                    <a:pt x="310962" y="869309"/>
                  </a:cubicBezTo>
                  <a:cubicBezTo>
                    <a:pt x="310962" y="867648"/>
                    <a:pt x="310014" y="864209"/>
                    <a:pt x="308116" y="858991"/>
                  </a:cubicBezTo>
                  <a:cubicBezTo>
                    <a:pt x="313334" y="855670"/>
                    <a:pt x="314283" y="852349"/>
                    <a:pt x="310962" y="849028"/>
                  </a:cubicBezTo>
                  <a:close/>
                  <a:moveTo>
                    <a:pt x="192128" y="841201"/>
                  </a:moveTo>
                  <a:cubicBezTo>
                    <a:pt x="195923" y="845471"/>
                    <a:pt x="199006" y="849859"/>
                    <a:pt x="201378" y="854365"/>
                  </a:cubicBezTo>
                  <a:cubicBezTo>
                    <a:pt x="203750" y="858872"/>
                    <a:pt x="205885" y="859939"/>
                    <a:pt x="207783" y="857567"/>
                  </a:cubicBezTo>
                  <a:cubicBezTo>
                    <a:pt x="208731" y="860888"/>
                    <a:pt x="209443" y="863853"/>
                    <a:pt x="209917" y="866462"/>
                  </a:cubicBezTo>
                  <a:cubicBezTo>
                    <a:pt x="210392" y="869071"/>
                    <a:pt x="208731" y="870850"/>
                    <a:pt x="204936" y="871799"/>
                  </a:cubicBezTo>
                  <a:cubicBezTo>
                    <a:pt x="204462" y="868953"/>
                    <a:pt x="203513" y="867055"/>
                    <a:pt x="202090" y="866106"/>
                  </a:cubicBezTo>
                  <a:cubicBezTo>
                    <a:pt x="200667" y="865158"/>
                    <a:pt x="200904" y="863735"/>
                    <a:pt x="202801" y="861837"/>
                  </a:cubicBezTo>
                  <a:cubicBezTo>
                    <a:pt x="200430" y="860888"/>
                    <a:pt x="198413" y="859346"/>
                    <a:pt x="196753" y="857212"/>
                  </a:cubicBezTo>
                  <a:cubicBezTo>
                    <a:pt x="195093" y="855077"/>
                    <a:pt x="193551" y="852586"/>
                    <a:pt x="192128" y="849740"/>
                  </a:cubicBezTo>
                  <a:close/>
                  <a:moveTo>
                    <a:pt x="281343" y="839867"/>
                  </a:moveTo>
                  <a:cubicBezTo>
                    <a:pt x="281876" y="839570"/>
                    <a:pt x="282736" y="839778"/>
                    <a:pt x="283922" y="840489"/>
                  </a:cubicBezTo>
                  <a:cubicBezTo>
                    <a:pt x="282025" y="841438"/>
                    <a:pt x="281906" y="842150"/>
                    <a:pt x="283566" y="842624"/>
                  </a:cubicBezTo>
                  <a:cubicBezTo>
                    <a:pt x="285227" y="843099"/>
                    <a:pt x="285820" y="844285"/>
                    <a:pt x="285345" y="846182"/>
                  </a:cubicBezTo>
                  <a:cubicBezTo>
                    <a:pt x="284397" y="846656"/>
                    <a:pt x="283922" y="847249"/>
                    <a:pt x="283922" y="847961"/>
                  </a:cubicBezTo>
                  <a:cubicBezTo>
                    <a:pt x="283922" y="848673"/>
                    <a:pt x="283448" y="849266"/>
                    <a:pt x="282499" y="849740"/>
                  </a:cubicBezTo>
                  <a:cubicBezTo>
                    <a:pt x="282025" y="848791"/>
                    <a:pt x="281432" y="848317"/>
                    <a:pt x="280720" y="848317"/>
                  </a:cubicBezTo>
                  <a:cubicBezTo>
                    <a:pt x="280008" y="848317"/>
                    <a:pt x="279178" y="847842"/>
                    <a:pt x="278229" y="846894"/>
                  </a:cubicBezTo>
                  <a:cubicBezTo>
                    <a:pt x="280127" y="846419"/>
                    <a:pt x="280957" y="844878"/>
                    <a:pt x="280720" y="842268"/>
                  </a:cubicBezTo>
                  <a:cubicBezTo>
                    <a:pt x="280601" y="840964"/>
                    <a:pt x="280809" y="840163"/>
                    <a:pt x="281343" y="839867"/>
                  </a:cubicBezTo>
                  <a:close/>
                  <a:moveTo>
                    <a:pt x="321280" y="835864"/>
                  </a:moveTo>
                  <a:cubicBezTo>
                    <a:pt x="321517" y="835627"/>
                    <a:pt x="321873" y="836220"/>
                    <a:pt x="322348" y="837643"/>
                  </a:cubicBezTo>
                  <a:cubicBezTo>
                    <a:pt x="320450" y="840015"/>
                    <a:pt x="320332" y="842268"/>
                    <a:pt x="321992" y="844403"/>
                  </a:cubicBezTo>
                  <a:cubicBezTo>
                    <a:pt x="323652" y="846538"/>
                    <a:pt x="323534" y="848791"/>
                    <a:pt x="321636" y="851163"/>
                  </a:cubicBezTo>
                  <a:cubicBezTo>
                    <a:pt x="322585" y="848791"/>
                    <a:pt x="321873" y="846538"/>
                    <a:pt x="319501" y="844403"/>
                  </a:cubicBezTo>
                  <a:cubicBezTo>
                    <a:pt x="317129" y="842268"/>
                    <a:pt x="316655" y="840015"/>
                    <a:pt x="318078" y="837643"/>
                  </a:cubicBezTo>
                  <a:cubicBezTo>
                    <a:pt x="318553" y="838592"/>
                    <a:pt x="318908" y="838948"/>
                    <a:pt x="319146" y="838710"/>
                  </a:cubicBezTo>
                  <a:cubicBezTo>
                    <a:pt x="319383" y="838473"/>
                    <a:pt x="319739" y="837999"/>
                    <a:pt x="320213" y="837287"/>
                  </a:cubicBezTo>
                  <a:cubicBezTo>
                    <a:pt x="320687" y="836576"/>
                    <a:pt x="321043" y="836101"/>
                    <a:pt x="321280" y="835864"/>
                  </a:cubicBezTo>
                  <a:close/>
                  <a:moveTo>
                    <a:pt x="254747" y="822700"/>
                  </a:moveTo>
                  <a:cubicBezTo>
                    <a:pt x="256170" y="826021"/>
                    <a:pt x="256170" y="828630"/>
                    <a:pt x="254747" y="830527"/>
                  </a:cubicBezTo>
                  <a:cubicBezTo>
                    <a:pt x="253798" y="829104"/>
                    <a:pt x="252731" y="828392"/>
                    <a:pt x="251545" y="828392"/>
                  </a:cubicBezTo>
                  <a:cubicBezTo>
                    <a:pt x="250359" y="828392"/>
                    <a:pt x="249766" y="827207"/>
                    <a:pt x="249766" y="824835"/>
                  </a:cubicBezTo>
                  <a:cubicBezTo>
                    <a:pt x="250715" y="824360"/>
                    <a:pt x="251545" y="824004"/>
                    <a:pt x="252257" y="823767"/>
                  </a:cubicBezTo>
                  <a:cubicBezTo>
                    <a:pt x="252968" y="823530"/>
                    <a:pt x="253798" y="823174"/>
                    <a:pt x="254747" y="822700"/>
                  </a:cubicBezTo>
                  <a:close/>
                  <a:moveTo>
                    <a:pt x="291038" y="818430"/>
                  </a:moveTo>
                  <a:cubicBezTo>
                    <a:pt x="291987" y="817482"/>
                    <a:pt x="293173" y="818193"/>
                    <a:pt x="294596" y="820565"/>
                  </a:cubicBezTo>
                  <a:cubicBezTo>
                    <a:pt x="293647" y="821988"/>
                    <a:pt x="292461" y="823293"/>
                    <a:pt x="291038" y="824479"/>
                  </a:cubicBezTo>
                  <a:cubicBezTo>
                    <a:pt x="289615" y="825665"/>
                    <a:pt x="288429" y="824597"/>
                    <a:pt x="287480" y="821277"/>
                  </a:cubicBezTo>
                  <a:cubicBezTo>
                    <a:pt x="288903" y="820328"/>
                    <a:pt x="290089" y="819379"/>
                    <a:pt x="291038" y="818430"/>
                  </a:cubicBezTo>
                  <a:close/>
                  <a:moveTo>
                    <a:pt x="332310" y="812738"/>
                  </a:moveTo>
                  <a:cubicBezTo>
                    <a:pt x="333259" y="816058"/>
                    <a:pt x="333377" y="818075"/>
                    <a:pt x="332666" y="818786"/>
                  </a:cubicBezTo>
                  <a:cubicBezTo>
                    <a:pt x="331954" y="819498"/>
                    <a:pt x="332547" y="821751"/>
                    <a:pt x="334445" y="825546"/>
                  </a:cubicBezTo>
                  <a:cubicBezTo>
                    <a:pt x="332073" y="826969"/>
                    <a:pt x="330768" y="826258"/>
                    <a:pt x="330531" y="823411"/>
                  </a:cubicBezTo>
                  <a:cubicBezTo>
                    <a:pt x="330294" y="820565"/>
                    <a:pt x="329701" y="818430"/>
                    <a:pt x="328752" y="817007"/>
                  </a:cubicBezTo>
                  <a:cubicBezTo>
                    <a:pt x="330175" y="816533"/>
                    <a:pt x="330887" y="815940"/>
                    <a:pt x="330887" y="815228"/>
                  </a:cubicBezTo>
                  <a:cubicBezTo>
                    <a:pt x="330887" y="814517"/>
                    <a:pt x="331361" y="813686"/>
                    <a:pt x="332310" y="812738"/>
                  </a:cubicBezTo>
                  <a:close/>
                  <a:moveTo>
                    <a:pt x="430153" y="811314"/>
                  </a:moveTo>
                  <a:cubicBezTo>
                    <a:pt x="428018" y="810840"/>
                    <a:pt x="426239" y="811789"/>
                    <a:pt x="424816" y="814161"/>
                  </a:cubicBezTo>
                  <a:cubicBezTo>
                    <a:pt x="425765" y="815110"/>
                    <a:pt x="426713" y="815940"/>
                    <a:pt x="427662" y="816651"/>
                  </a:cubicBezTo>
                  <a:cubicBezTo>
                    <a:pt x="428611" y="817363"/>
                    <a:pt x="430034" y="817244"/>
                    <a:pt x="431932" y="816296"/>
                  </a:cubicBezTo>
                  <a:cubicBezTo>
                    <a:pt x="432880" y="813449"/>
                    <a:pt x="432287" y="811789"/>
                    <a:pt x="430153" y="811314"/>
                  </a:cubicBezTo>
                  <a:close/>
                  <a:moveTo>
                    <a:pt x="323771" y="811314"/>
                  </a:moveTo>
                  <a:cubicBezTo>
                    <a:pt x="327566" y="815110"/>
                    <a:pt x="329108" y="819379"/>
                    <a:pt x="328396" y="824123"/>
                  </a:cubicBezTo>
                  <a:cubicBezTo>
                    <a:pt x="327685" y="828867"/>
                    <a:pt x="326617" y="832899"/>
                    <a:pt x="325194" y="836220"/>
                  </a:cubicBezTo>
                  <a:cubicBezTo>
                    <a:pt x="324720" y="833374"/>
                    <a:pt x="323059" y="831476"/>
                    <a:pt x="320213" y="830527"/>
                  </a:cubicBezTo>
                  <a:cubicBezTo>
                    <a:pt x="319739" y="831950"/>
                    <a:pt x="319264" y="833255"/>
                    <a:pt x="318790" y="834441"/>
                  </a:cubicBezTo>
                  <a:cubicBezTo>
                    <a:pt x="318315" y="835627"/>
                    <a:pt x="317367" y="835746"/>
                    <a:pt x="315943" y="834797"/>
                  </a:cubicBezTo>
                  <a:cubicBezTo>
                    <a:pt x="314995" y="832899"/>
                    <a:pt x="315113" y="831713"/>
                    <a:pt x="316299" y="831239"/>
                  </a:cubicBezTo>
                  <a:cubicBezTo>
                    <a:pt x="317485" y="830764"/>
                    <a:pt x="317367" y="829578"/>
                    <a:pt x="315943" y="827681"/>
                  </a:cubicBezTo>
                  <a:cubicBezTo>
                    <a:pt x="318315" y="826258"/>
                    <a:pt x="319857" y="826139"/>
                    <a:pt x="320569" y="827325"/>
                  </a:cubicBezTo>
                  <a:cubicBezTo>
                    <a:pt x="321280" y="828511"/>
                    <a:pt x="322822" y="828630"/>
                    <a:pt x="325194" y="827681"/>
                  </a:cubicBezTo>
                  <a:cubicBezTo>
                    <a:pt x="323771" y="825309"/>
                    <a:pt x="323534" y="823767"/>
                    <a:pt x="324482" y="823056"/>
                  </a:cubicBezTo>
                  <a:cubicBezTo>
                    <a:pt x="325431" y="822344"/>
                    <a:pt x="325668" y="821277"/>
                    <a:pt x="325194" y="819853"/>
                  </a:cubicBezTo>
                  <a:cubicBezTo>
                    <a:pt x="323771" y="819853"/>
                    <a:pt x="322585" y="819379"/>
                    <a:pt x="321636" y="818430"/>
                  </a:cubicBezTo>
                  <a:cubicBezTo>
                    <a:pt x="320687" y="817482"/>
                    <a:pt x="319501" y="816770"/>
                    <a:pt x="318078" y="816296"/>
                  </a:cubicBezTo>
                  <a:cubicBezTo>
                    <a:pt x="319027" y="815347"/>
                    <a:pt x="319739" y="814517"/>
                    <a:pt x="320213" y="813805"/>
                  </a:cubicBezTo>
                  <a:cubicBezTo>
                    <a:pt x="320687" y="813093"/>
                    <a:pt x="321873" y="812263"/>
                    <a:pt x="323771" y="811314"/>
                  </a:cubicBezTo>
                  <a:close/>
                  <a:moveTo>
                    <a:pt x="413430" y="806333"/>
                  </a:moveTo>
                  <a:cubicBezTo>
                    <a:pt x="412007" y="807757"/>
                    <a:pt x="410821" y="808705"/>
                    <a:pt x="409873" y="809180"/>
                  </a:cubicBezTo>
                  <a:cubicBezTo>
                    <a:pt x="411296" y="814872"/>
                    <a:pt x="414379" y="816770"/>
                    <a:pt x="419123" y="814872"/>
                  </a:cubicBezTo>
                  <a:cubicBezTo>
                    <a:pt x="419598" y="812026"/>
                    <a:pt x="419123" y="810247"/>
                    <a:pt x="417700" y="809535"/>
                  </a:cubicBezTo>
                  <a:cubicBezTo>
                    <a:pt x="416277" y="808824"/>
                    <a:pt x="414854" y="807757"/>
                    <a:pt x="413430" y="806333"/>
                  </a:cubicBezTo>
                  <a:close/>
                  <a:moveTo>
                    <a:pt x="192128" y="801352"/>
                  </a:moveTo>
                  <a:cubicBezTo>
                    <a:pt x="194974" y="805147"/>
                    <a:pt x="197702" y="808824"/>
                    <a:pt x="200311" y="812382"/>
                  </a:cubicBezTo>
                  <a:cubicBezTo>
                    <a:pt x="202920" y="815940"/>
                    <a:pt x="205411" y="820091"/>
                    <a:pt x="207783" y="824835"/>
                  </a:cubicBezTo>
                  <a:cubicBezTo>
                    <a:pt x="205411" y="827207"/>
                    <a:pt x="204106" y="830171"/>
                    <a:pt x="203869" y="833729"/>
                  </a:cubicBezTo>
                  <a:cubicBezTo>
                    <a:pt x="203632" y="837287"/>
                    <a:pt x="205885" y="838829"/>
                    <a:pt x="210629" y="838355"/>
                  </a:cubicBezTo>
                  <a:cubicBezTo>
                    <a:pt x="209680" y="840252"/>
                    <a:pt x="209680" y="841557"/>
                    <a:pt x="210629" y="842268"/>
                  </a:cubicBezTo>
                  <a:cubicBezTo>
                    <a:pt x="211578" y="842980"/>
                    <a:pt x="212526" y="843810"/>
                    <a:pt x="213475" y="844759"/>
                  </a:cubicBezTo>
                  <a:cubicBezTo>
                    <a:pt x="214424" y="845708"/>
                    <a:pt x="215136" y="846894"/>
                    <a:pt x="215610" y="848317"/>
                  </a:cubicBezTo>
                  <a:cubicBezTo>
                    <a:pt x="216084" y="849740"/>
                    <a:pt x="215847" y="851875"/>
                    <a:pt x="214898" y="854721"/>
                  </a:cubicBezTo>
                  <a:cubicBezTo>
                    <a:pt x="213475" y="850926"/>
                    <a:pt x="211340" y="848317"/>
                    <a:pt x="208494" y="846894"/>
                  </a:cubicBezTo>
                  <a:cubicBezTo>
                    <a:pt x="205648" y="845471"/>
                    <a:pt x="204462" y="842387"/>
                    <a:pt x="204936" y="837643"/>
                  </a:cubicBezTo>
                  <a:cubicBezTo>
                    <a:pt x="203513" y="838592"/>
                    <a:pt x="202801" y="839541"/>
                    <a:pt x="202801" y="840489"/>
                  </a:cubicBezTo>
                  <a:cubicBezTo>
                    <a:pt x="202801" y="841438"/>
                    <a:pt x="202090" y="842387"/>
                    <a:pt x="200667" y="843336"/>
                  </a:cubicBezTo>
                  <a:cubicBezTo>
                    <a:pt x="198295" y="840964"/>
                    <a:pt x="196634" y="838592"/>
                    <a:pt x="195686" y="836220"/>
                  </a:cubicBezTo>
                  <a:cubicBezTo>
                    <a:pt x="194737" y="833848"/>
                    <a:pt x="193551" y="831713"/>
                    <a:pt x="192128" y="829816"/>
                  </a:cubicBezTo>
                  <a:close/>
                  <a:moveTo>
                    <a:pt x="412719" y="797083"/>
                  </a:moveTo>
                  <a:cubicBezTo>
                    <a:pt x="411296" y="796608"/>
                    <a:pt x="410347" y="796727"/>
                    <a:pt x="409873" y="797439"/>
                  </a:cubicBezTo>
                  <a:cubicBezTo>
                    <a:pt x="409398" y="798150"/>
                    <a:pt x="408924" y="798980"/>
                    <a:pt x="408449" y="799929"/>
                  </a:cubicBezTo>
                  <a:cubicBezTo>
                    <a:pt x="407975" y="800878"/>
                    <a:pt x="407263" y="801827"/>
                    <a:pt x="406315" y="802775"/>
                  </a:cubicBezTo>
                  <a:cubicBezTo>
                    <a:pt x="405366" y="803724"/>
                    <a:pt x="403943" y="804199"/>
                    <a:pt x="402045" y="804199"/>
                  </a:cubicBezTo>
                  <a:cubicBezTo>
                    <a:pt x="398250" y="813686"/>
                    <a:pt x="393625" y="822344"/>
                    <a:pt x="388169" y="830171"/>
                  </a:cubicBezTo>
                  <a:cubicBezTo>
                    <a:pt x="382714" y="837999"/>
                    <a:pt x="376665" y="845708"/>
                    <a:pt x="370024" y="853298"/>
                  </a:cubicBezTo>
                  <a:cubicBezTo>
                    <a:pt x="370973" y="857093"/>
                    <a:pt x="370024" y="860177"/>
                    <a:pt x="367177" y="862549"/>
                  </a:cubicBezTo>
                  <a:cubicBezTo>
                    <a:pt x="364331" y="864920"/>
                    <a:pt x="362434" y="867767"/>
                    <a:pt x="361485" y="871088"/>
                  </a:cubicBezTo>
                  <a:cubicBezTo>
                    <a:pt x="370973" y="859228"/>
                    <a:pt x="379512" y="846894"/>
                    <a:pt x="387102" y="834085"/>
                  </a:cubicBezTo>
                  <a:cubicBezTo>
                    <a:pt x="394692" y="821277"/>
                    <a:pt x="403231" y="808943"/>
                    <a:pt x="412719" y="797083"/>
                  </a:cubicBezTo>
                  <a:close/>
                  <a:moveTo>
                    <a:pt x="315943" y="793525"/>
                  </a:moveTo>
                  <a:cubicBezTo>
                    <a:pt x="316418" y="797320"/>
                    <a:pt x="316655" y="799929"/>
                    <a:pt x="316655" y="801352"/>
                  </a:cubicBezTo>
                  <a:cubicBezTo>
                    <a:pt x="316655" y="802775"/>
                    <a:pt x="317604" y="804673"/>
                    <a:pt x="319501" y="807045"/>
                  </a:cubicBezTo>
                  <a:cubicBezTo>
                    <a:pt x="315706" y="806571"/>
                    <a:pt x="314520" y="807282"/>
                    <a:pt x="315943" y="809180"/>
                  </a:cubicBezTo>
                  <a:cubicBezTo>
                    <a:pt x="317367" y="811077"/>
                    <a:pt x="316418" y="812738"/>
                    <a:pt x="313097" y="814161"/>
                  </a:cubicBezTo>
                  <a:cubicBezTo>
                    <a:pt x="311674" y="809417"/>
                    <a:pt x="311555" y="805503"/>
                    <a:pt x="312741" y="802420"/>
                  </a:cubicBezTo>
                  <a:cubicBezTo>
                    <a:pt x="313927" y="799336"/>
                    <a:pt x="314995" y="796371"/>
                    <a:pt x="315943" y="793525"/>
                  </a:cubicBezTo>
                  <a:close/>
                  <a:moveTo>
                    <a:pt x="382832" y="788544"/>
                  </a:moveTo>
                  <a:lnTo>
                    <a:pt x="376428" y="790679"/>
                  </a:lnTo>
                  <a:cubicBezTo>
                    <a:pt x="377377" y="793050"/>
                    <a:pt x="377733" y="794948"/>
                    <a:pt x="377495" y="796371"/>
                  </a:cubicBezTo>
                  <a:cubicBezTo>
                    <a:pt x="377258" y="797794"/>
                    <a:pt x="377140" y="799455"/>
                    <a:pt x="377140" y="801352"/>
                  </a:cubicBezTo>
                  <a:cubicBezTo>
                    <a:pt x="377614" y="800878"/>
                    <a:pt x="378444" y="799099"/>
                    <a:pt x="379630" y="796015"/>
                  </a:cubicBezTo>
                  <a:cubicBezTo>
                    <a:pt x="380816" y="792932"/>
                    <a:pt x="381884" y="790441"/>
                    <a:pt x="382832" y="788544"/>
                  </a:cubicBezTo>
                  <a:close/>
                  <a:moveTo>
                    <a:pt x="411296" y="787832"/>
                  </a:moveTo>
                  <a:cubicBezTo>
                    <a:pt x="410347" y="787832"/>
                    <a:pt x="409635" y="787951"/>
                    <a:pt x="409161" y="788188"/>
                  </a:cubicBezTo>
                  <a:cubicBezTo>
                    <a:pt x="408687" y="788425"/>
                    <a:pt x="407975" y="788544"/>
                    <a:pt x="407026" y="788544"/>
                  </a:cubicBezTo>
                  <a:cubicBezTo>
                    <a:pt x="407501" y="791390"/>
                    <a:pt x="408449" y="792813"/>
                    <a:pt x="409873" y="792813"/>
                  </a:cubicBezTo>
                  <a:cubicBezTo>
                    <a:pt x="411296" y="792813"/>
                    <a:pt x="412482" y="793288"/>
                    <a:pt x="413430" y="794236"/>
                  </a:cubicBezTo>
                  <a:cubicBezTo>
                    <a:pt x="414379" y="793288"/>
                    <a:pt x="414498" y="792457"/>
                    <a:pt x="413786" y="791746"/>
                  </a:cubicBezTo>
                  <a:cubicBezTo>
                    <a:pt x="413075" y="791034"/>
                    <a:pt x="412244" y="789730"/>
                    <a:pt x="411296" y="787832"/>
                  </a:cubicBezTo>
                  <a:close/>
                  <a:moveTo>
                    <a:pt x="280364" y="780716"/>
                  </a:moveTo>
                  <a:cubicBezTo>
                    <a:pt x="280839" y="782614"/>
                    <a:pt x="280601" y="783918"/>
                    <a:pt x="279653" y="784630"/>
                  </a:cubicBezTo>
                  <a:cubicBezTo>
                    <a:pt x="278704" y="785342"/>
                    <a:pt x="277518" y="785816"/>
                    <a:pt x="276095" y="786053"/>
                  </a:cubicBezTo>
                  <a:cubicBezTo>
                    <a:pt x="274672" y="786290"/>
                    <a:pt x="273130" y="786528"/>
                    <a:pt x="271469" y="786765"/>
                  </a:cubicBezTo>
                  <a:cubicBezTo>
                    <a:pt x="269809" y="787002"/>
                    <a:pt x="268742" y="787832"/>
                    <a:pt x="268267" y="789255"/>
                  </a:cubicBezTo>
                  <a:cubicBezTo>
                    <a:pt x="270165" y="793050"/>
                    <a:pt x="272537" y="795660"/>
                    <a:pt x="275383" y="797083"/>
                  </a:cubicBezTo>
                  <a:cubicBezTo>
                    <a:pt x="277281" y="796134"/>
                    <a:pt x="278467" y="794948"/>
                    <a:pt x="278941" y="793525"/>
                  </a:cubicBezTo>
                  <a:cubicBezTo>
                    <a:pt x="279415" y="792102"/>
                    <a:pt x="279890" y="790797"/>
                    <a:pt x="280364" y="789611"/>
                  </a:cubicBezTo>
                  <a:cubicBezTo>
                    <a:pt x="280839" y="788425"/>
                    <a:pt x="281550" y="787358"/>
                    <a:pt x="282499" y="786409"/>
                  </a:cubicBezTo>
                  <a:cubicBezTo>
                    <a:pt x="283448" y="785460"/>
                    <a:pt x="285108" y="784749"/>
                    <a:pt x="287480" y="784274"/>
                  </a:cubicBezTo>
                  <a:cubicBezTo>
                    <a:pt x="286057" y="780954"/>
                    <a:pt x="283685" y="779768"/>
                    <a:pt x="280364" y="780716"/>
                  </a:cubicBezTo>
                  <a:close/>
                  <a:moveTo>
                    <a:pt x="352590" y="775735"/>
                  </a:moveTo>
                  <a:cubicBezTo>
                    <a:pt x="351641" y="775735"/>
                    <a:pt x="350337" y="776210"/>
                    <a:pt x="348676" y="777158"/>
                  </a:cubicBezTo>
                  <a:cubicBezTo>
                    <a:pt x="349151" y="778107"/>
                    <a:pt x="349744" y="778819"/>
                    <a:pt x="350455" y="779293"/>
                  </a:cubicBezTo>
                  <a:cubicBezTo>
                    <a:pt x="351167" y="779768"/>
                    <a:pt x="351760" y="780716"/>
                    <a:pt x="352234" y="782139"/>
                  </a:cubicBezTo>
                  <a:cubicBezTo>
                    <a:pt x="354132" y="780716"/>
                    <a:pt x="354843" y="779056"/>
                    <a:pt x="354369" y="777158"/>
                  </a:cubicBezTo>
                  <a:cubicBezTo>
                    <a:pt x="354132" y="776210"/>
                    <a:pt x="353539" y="775735"/>
                    <a:pt x="352590" y="775735"/>
                  </a:cubicBezTo>
                  <a:close/>
                  <a:moveTo>
                    <a:pt x="422681" y="774312"/>
                  </a:moveTo>
                  <a:cubicBezTo>
                    <a:pt x="421732" y="776684"/>
                    <a:pt x="421258" y="779056"/>
                    <a:pt x="421258" y="781428"/>
                  </a:cubicBezTo>
                  <a:cubicBezTo>
                    <a:pt x="421258" y="783800"/>
                    <a:pt x="420072" y="786172"/>
                    <a:pt x="417700" y="788544"/>
                  </a:cubicBezTo>
                  <a:cubicBezTo>
                    <a:pt x="419123" y="789018"/>
                    <a:pt x="420665" y="787714"/>
                    <a:pt x="422325" y="784630"/>
                  </a:cubicBezTo>
                  <a:cubicBezTo>
                    <a:pt x="423986" y="781547"/>
                    <a:pt x="426002" y="779530"/>
                    <a:pt x="428374" y="778582"/>
                  </a:cubicBezTo>
                  <a:cubicBezTo>
                    <a:pt x="428374" y="776210"/>
                    <a:pt x="427544" y="775379"/>
                    <a:pt x="425883" y="776091"/>
                  </a:cubicBezTo>
                  <a:cubicBezTo>
                    <a:pt x="424223" y="776803"/>
                    <a:pt x="423155" y="776210"/>
                    <a:pt x="422681" y="774312"/>
                  </a:cubicBezTo>
                  <a:close/>
                  <a:moveTo>
                    <a:pt x="204225" y="772177"/>
                  </a:moveTo>
                  <a:cubicBezTo>
                    <a:pt x="200904" y="772652"/>
                    <a:pt x="200074" y="774075"/>
                    <a:pt x="201734" y="776447"/>
                  </a:cubicBezTo>
                  <a:cubicBezTo>
                    <a:pt x="203394" y="778819"/>
                    <a:pt x="204225" y="780716"/>
                    <a:pt x="204225" y="782139"/>
                  </a:cubicBezTo>
                  <a:cubicBezTo>
                    <a:pt x="206122" y="781191"/>
                    <a:pt x="206715" y="779768"/>
                    <a:pt x="206004" y="777870"/>
                  </a:cubicBezTo>
                  <a:cubicBezTo>
                    <a:pt x="205292" y="775972"/>
                    <a:pt x="204699" y="774075"/>
                    <a:pt x="204225" y="772177"/>
                  </a:cubicBezTo>
                  <a:close/>
                  <a:moveTo>
                    <a:pt x="392617" y="771999"/>
                  </a:moveTo>
                  <a:cubicBezTo>
                    <a:pt x="390126" y="771406"/>
                    <a:pt x="387102" y="771940"/>
                    <a:pt x="383544" y="773600"/>
                  </a:cubicBezTo>
                  <a:cubicBezTo>
                    <a:pt x="384018" y="776921"/>
                    <a:pt x="384493" y="779056"/>
                    <a:pt x="384967" y="780005"/>
                  </a:cubicBezTo>
                  <a:cubicBezTo>
                    <a:pt x="385441" y="780954"/>
                    <a:pt x="385916" y="782614"/>
                    <a:pt x="386390" y="784986"/>
                  </a:cubicBezTo>
                  <a:cubicBezTo>
                    <a:pt x="387813" y="779768"/>
                    <a:pt x="391846" y="777158"/>
                    <a:pt x="398487" y="777158"/>
                  </a:cubicBezTo>
                  <a:cubicBezTo>
                    <a:pt x="397064" y="774312"/>
                    <a:pt x="395107" y="772592"/>
                    <a:pt x="392617" y="771999"/>
                  </a:cubicBezTo>
                  <a:close/>
                  <a:moveTo>
                    <a:pt x="328040" y="767908"/>
                  </a:moveTo>
                  <a:cubicBezTo>
                    <a:pt x="326617" y="768857"/>
                    <a:pt x="326617" y="770517"/>
                    <a:pt x="328040" y="772889"/>
                  </a:cubicBezTo>
                  <a:cubicBezTo>
                    <a:pt x="329464" y="775261"/>
                    <a:pt x="330175" y="777396"/>
                    <a:pt x="330175" y="779293"/>
                  </a:cubicBezTo>
                  <a:cubicBezTo>
                    <a:pt x="332547" y="778344"/>
                    <a:pt x="333021" y="776447"/>
                    <a:pt x="331598" y="773600"/>
                  </a:cubicBezTo>
                  <a:cubicBezTo>
                    <a:pt x="330175" y="770754"/>
                    <a:pt x="328989" y="768857"/>
                    <a:pt x="328040" y="767908"/>
                  </a:cubicBezTo>
                  <a:close/>
                  <a:moveTo>
                    <a:pt x="354369" y="758657"/>
                  </a:moveTo>
                  <a:cubicBezTo>
                    <a:pt x="354843" y="760080"/>
                    <a:pt x="354725" y="761385"/>
                    <a:pt x="354013" y="762571"/>
                  </a:cubicBezTo>
                  <a:cubicBezTo>
                    <a:pt x="353302" y="763757"/>
                    <a:pt x="352590" y="764824"/>
                    <a:pt x="351878" y="765773"/>
                  </a:cubicBezTo>
                  <a:cubicBezTo>
                    <a:pt x="351167" y="766722"/>
                    <a:pt x="350811" y="767789"/>
                    <a:pt x="350811" y="768975"/>
                  </a:cubicBezTo>
                  <a:cubicBezTo>
                    <a:pt x="350811" y="770161"/>
                    <a:pt x="351523" y="771229"/>
                    <a:pt x="352946" y="772177"/>
                  </a:cubicBezTo>
                  <a:cubicBezTo>
                    <a:pt x="355318" y="771229"/>
                    <a:pt x="355792" y="769805"/>
                    <a:pt x="354369" y="767908"/>
                  </a:cubicBezTo>
                  <a:cubicBezTo>
                    <a:pt x="352946" y="766010"/>
                    <a:pt x="353657" y="764824"/>
                    <a:pt x="356504" y="764350"/>
                  </a:cubicBezTo>
                  <a:cubicBezTo>
                    <a:pt x="356029" y="763401"/>
                    <a:pt x="355555" y="762452"/>
                    <a:pt x="355081" y="761504"/>
                  </a:cubicBezTo>
                  <a:cubicBezTo>
                    <a:pt x="354606" y="760555"/>
                    <a:pt x="354369" y="759606"/>
                    <a:pt x="354369" y="758657"/>
                  </a:cubicBezTo>
                  <a:close/>
                  <a:moveTo>
                    <a:pt x="282499" y="757234"/>
                  </a:moveTo>
                  <a:cubicBezTo>
                    <a:pt x="284397" y="756285"/>
                    <a:pt x="286057" y="756404"/>
                    <a:pt x="287480" y="757590"/>
                  </a:cubicBezTo>
                  <a:cubicBezTo>
                    <a:pt x="288903" y="758776"/>
                    <a:pt x="289852" y="760080"/>
                    <a:pt x="290326" y="761504"/>
                  </a:cubicBezTo>
                  <a:cubicBezTo>
                    <a:pt x="290801" y="762927"/>
                    <a:pt x="290682" y="763994"/>
                    <a:pt x="289971" y="764706"/>
                  </a:cubicBezTo>
                  <a:cubicBezTo>
                    <a:pt x="289259" y="765417"/>
                    <a:pt x="287954" y="765061"/>
                    <a:pt x="286057" y="763638"/>
                  </a:cubicBezTo>
                  <a:cubicBezTo>
                    <a:pt x="288903" y="762690"/>
                    <a:pt x="289022" y="761741"/>
                    <a:pt x="286413" y="760792"/>
                  </a:cubicBezTo>
                  <a:cubicBezTo>
                    <a:pt x="283804" y="759843"/>
                    <a:pt x="282499" y="758657"/>
                    <a:pt x="282499" y="757234"/>
                  </a:cubicBezTo>
                  <a:close/>
                  <a:moveTo>
                    <a:pt x="315943" y="748695"/>
                  </a:moveTo>
                  <a:cubicBezTo>
                    <a:pt x="316418" y="749644"/>
                    <a:pt x="317011" y="750355"/>
                    <a:pt x="317722" y="750830"/>
                  </a:cubicBezTo>
                  <a:cubicBezTo>
                    <a:pt x="318434" y="751304"/>
                    <a:pt x="319027" y="752016"/>
                    <a:pt x="319501" y="752965"/>
                  </a:cubicBezTo>
                  <a:cubicBezTo>
                    <a:pt x="318553" y="754388"/>
                    <a:pt x="317248" y="754981"/>
                    <a:pt x="315588" y="754743"/>
                  </a:cubicBezTo>
                  <a:cubicBezTo>
                    <a:pt x="313927" y="754506"/>
                    <a:pt x="312623" y="753913"/>
                    <a:pt x="311674" y="752965"/>
                  </a:cubicBezTo>
                  <a:cubicBezTo>
                    <a:pt x="314046" y="752490"/>
                    <a:pt x="315113" y="751779"/>
                    <a:pt x="314876" y="750830"/>
                  </a:cubicBezTo>
                  <a:cubicBezTo>
                    <a:pt x="314639" y="749881"/>
                    <a:pt x="314995" y="749169"/>
                    <a:pt x="315943" y="748695"/>
                  </a:cubicBezTo>
                  <a:close/>
                  <a:moveTo>
                    <a:pt x="258305" y="745137"/>
                  </a:moveTo>
                  <a:cubicBezTo>
                    <a:pt x="257356" y="747983"/>
                    <a:pt x="257475" y="749881"/>
                    <a:pt x="258661" y="750830"/>
                  </a:cubicBezTo>
                  <a:cubicBezTo>
                    <a:pt x="259847" y="751779"/>
                    <a:pt x="259491" y="753439"/>
                    <a:pt x="257593" y="755811"/>
                  </a:cubicBezTo>
                  <a:cubicBezTo>
                    <a:pt x="256170" y="754388"/>
                    <a:pt x="255459" y="753676"/>
                    <a:pt x="255459" y="753676"/>
                  </a:cubicBezTo>
                  <a:cubicBezTo>
                    <a:pt x="254510" y="751779"/>
                    <a:pt x="254510" y="750237"/>
                    <a:pt x="255459" y="749051"/>
                  </a:cubicBezTo>
                  <a:cubicBezTo>
                    <a:pt x="256408" y="747865"/>
                    <a:pt x="257356" y="746560"/>
                    <a:pt x="258305" y="745137"/>
                  </a:cubicBezTo>
                  <a:close/>
                  <a:moveTo>
                    <a:pt x="319501" y="741579"/>
                  </a:moveTo>
                  <a:cubicBezTo>
                    <a:pt x="320450" y="741579"/>
                    <a:pt x="321399" y="741935"/>
                    <a:pt x="322348" y="742647"/>
                  </a:cubicBezTo>
                  <a:cubicBezTo>
                    <a:pt x="323296" y="743358"/>
                    <a:pt x="323296" y="743951"/>
                    <a:pt x="322348" y="744426"/>
                  </a:cubicBezTo>
                  <a:cubicBezTo>
                    <a:pt x="321399" y="743002"/>
                    <a:pt x="320806" y="743121"/>
                    <a:pt x="320569" y="744781"/>
                  </a:cubicBezTo>
                  <a:cubicBezTo>
                    <a:pt x="320332" y="746442"/>
                    <a:pt x="319264" y="747035"/>
                    <a:pt x="317367" y="746560"/>
                  </a:cubicBezTo>
                  <a:cubicBezTo>
                    <a:pt x="316418" y="744663"/>
                    <a:pt x="316299" y="743358"/>
                    <a:pt x="317011" y="742647"/>
                  </a:cubicBezTo>
                  <a:cubicBezTo>
                    <a:pt x="317722" y="741935"/>
                    <a:pt x="318553" y="741579"/>
                    <a:pt x="319501" y="741579"/>
                  </a:cubicBezTo>
                  <a:close/>
                  <a:moveTo>
                    <a:pt x="300289" y="737310"/>
                  </a:moveTo>
                  <a:cubicBezTo>
                    <a:pt x="301712" y="739207"/>
                    <a:pt x="301949" y="740512"/>
                    <a:pt x="301000" y="741223"/>
                  </a:cubicBezTo>
                  <a:cubicBezTo>
                    <a:pt x="300051" y="741935"/>
                    <a:pt x="299577" y="742765"/>
                    <a:pt x="299577" y="743714"/>
                  </a:cubicBezTo>
                  <a:cubicBezTo>
                    <a:pt x="300526" y="745611"/>
                    <a:pt x="301237" y="745730"/>
                    <a:pt x="301712" y="744070"/>
                  </a:cubicBezTo>
                  <a:cubicBezTo>
                    <a:pt x="302186" y="742409"/>
                    <a:pt x="303135" y="741579"/>
                    <a:pt x="304558" y="741579"/>
                  </a:cubicBezTo>
                  <a:cubicBezTo>
                    <a:pt x="306456" y="745374"/>
                    <a:pt x="306693" y="749169"/>
                    <a:pt x="305270" y="752965"/>
                  </a:cubicBezTo>
                  <a:cubicBezTo>
                    <a:pt x="303846" y="756760"/>
                    <a:pt x="301237" y="757471"/>
                    <a:pt x="297442" y="755099"/>
                  </a:cubicBezTo>
                  <a:cubicBezTo>
                    <a:pt x="297917" y="753676"/>
                    <a:pt x="298984" y="752490"/>
                    <a:pt x="300644" y="751541"/>
                  </a:cubicBezTo>
                  <a:cubicBezTo>
                    <a:pt x="302305" y="750593"/>
                    <a:pt x="303609" y="749407"/>
                    <a:pt x="304558" y="747983"/>
                  </a:cubicBezTo>
                  <a:cubicBezTo>
                    <a:pt x="301712" y="748932"/>
                    <a:pt x="299814" y="749644"/>
                    <a:pt x="298865" y="750118"/>
                  </a:cubicBezTo>
                  <a:cubicBezTo>
                    <a:pt x="298865" y="747746"/>
                    <a:pt x="298747" y="745374"/>
                    <a:pt x="298510" y="743002"/>
                  </a:cubicBezTo>
                  <a:cubicBezTo>
                    <a:pt x="298272" y="740630"/>
                    <a:pt x="298865" y="738733"/>
                    <a:pt x="300289" y="737310"/>
                  </a:cubicBezTo>
                  <a:close/>
                  <a:moveTo>
                    <a:pt x="197109" y="733040"/>
                  </a:moveTo>
                  <a:cubicBezTo>
                    <a:pt x="194737" y="735412"/>
                    <a:pt x="194262" y="739207"/>
                    <a:pt x="195686" y="744426"/>
                  </a:cubicBezTo>
                  <a:cubicBezTo>
                    <a:pt x="197109" y="749644"/>
                    <a:pt x="199006" y="754151"/>
                    <a:pt x="201378" y="757946"/>
                  </a:cubicBezTo>
                  <a:cubicBezTo>
                    <a:pt x="202801" y="756997"/>
                    <a:pt x="203276" y="755574"/>
                    <a:pt x="202801" y="753676"/>
                  </a:cubicBezTo>
                  <a:cubicBezTo>
                    <a:pt x="202327" y="751779"/>
                    <a:pt x="201734" y="749762"/>
                    <a:pt x="201023" y="747628"/>
                  </a:cubicBezTo>
                  <a:cubicBezTo>
                    <a:pt x="200311" y="745493"/>
                    <a:pt x="199837" y="743595"/>
                    <a:pt x="199599" y="741935"/>
                  </a:cubicBezTo>
                  <a:cubicBezTo>
                    <a:pt x="199362" y="740275"/>
                    <a:pt x="200192" y="739207"/>
                    <a:pt x="202090" y="738733"/>
                  </a:cubicBezTo>
                  <a:cubicBezTo>
                    <a:pt x="201616" y="736361"/>
                    <a:pt x="200667" y="735412"/>
                    <a:pt x="199244" y="735887"/>
                  </a:cubicBezTo>
                  <a:cubicBezTo>
                    <a:pt x="197820" y="736361"/>
                    <a:pt x="197109" y="735412"/>
                    <a:pt x="197109" y="733040"/>
                  </a:cubicBezTo>
                  <a:close/>
                  <a:moveTo>
                    <a:pt x="289615" y="729482"/>
                  </a:moveTo>
                  <a:cubicBezTo>
                    <a:pt x="289615" y="730905"/>
                    <a:pt x="289615" y="732447"/>
                    <a:pt x="289615" y="734108"/>
                  </a:cubicBezTo>
                  <a:cubicBezTo>
                    <a:pt x="289615" y="735768"/>
                    <a:pt x="288666" y="737072"/>
                    <a:pt x="286768" y="738021"/>
                  </a:cubicBezTo>
                  <a:cubicBezTo>
                    <a:pt x="288192" y="735175"/>
                    <a:pt x="287717" y="733633"/>
                    <a:pt x="285345" y="733396"/>
                  </a:cubicBezTo>
                  <a:cubicBezTo>
                    <a:pt x="282973" y="733159"/>
                    <a:pt x="282262" y="732091"/>
                    <a:pt x="283211" y="730194"/>
                  </a:cubicBezTo>
                  <a:cubicBezTo>
                    <a:pt x="283685" y="732091"/>
                    <a:pt x="284634" y="732447"/>
                    <a:pt x="286057" y="731261"/>
                  </a:cubicBezTo>
                  <a:cubicBezTo>
                    <a:pt x="287480" y="730075"/>
                    <a:pt x="288666" y="729482"/>
                    <a:pt x="289615" y="729482"/>
                  </a:cubicBezTo>
                  <a:close/>
                  <a:moveTo>
                    <a:pt x="220591" y="727347"/>
                  </a:moveTo>
                  <a:cubicBezTo>
                    <a:pt x="219642" y="729245"/>
                    <a:pt x="218694" y="729957"/>
                    <a:pt x="217745" y="729482"/>
                  </a:cubicBezTo>
                  <a:cubicBezTo>
                    <a:pt x="216796" y="729008"/>
                    <a:pt x="215373" y="729008"/>
                    <a:pt x="213475" y="729482"/>
                  </a:cubicBezTo>
                  <a:cubicBezTo>
                    <a:pt x="218694" y="733277"/>
                    <a:pt x="220828" y="738496"/>
                    <a:pt x="219880" y="745137"/>
                  </a:cubicBezTo>
                  <a:cubicBezTo>
                    <a:pt x="217508" y="744663"/>
                    <a:pt x="216677" y="743951"/>
                    <a:pt x="217389" y="743002"/>
                  </a:cubicBezTo>
                  <a:cubicBezTo>
                    <a:pt x="218101" y="742054"/>
                    <a:pt x="217508" y="740868"/>
                    <a:pt x="215610" y="739444"/>
                  </a:cubicBezTo>
                  <a:cubicBezTo>
                    <a:pt x="212764" y="740868"/>
                    <a:pt x="211934" y="743358"/>
                    <a:pt x="213119" y="746916"/>
                  </a:cubicBezTo>
                  <a:cubicBezTo>
                    <a:pt x="214305" y="750474"/>
                    <a:pt x="215373" y="753913"/>
                    <a:pt x="216322" y="757234"/>
                  </a:cubicBezTo>
                  <a:cubicBezTo>
                    <a:pt x="219642" y="755336"/>
                    <a:pt x="220472" y="753558"/>
                    <a:pt x="218812" y="751897"/>
                  </a:cubicBezTo>
                  <a:cubicBezTo>
                    <a:pt x="217152" y="750237"/>
                    <a:pt x="215847" y="747983"/>
                    <a:pt x="214898" y="745137"/>
                  </a:cubicBezTo>
                  <a:cubicBezTo>
                    <a:pt x="216322" y="745137"/>
                    <a:pt x="217270" y="745967"/>
                    <a:pt x="217745" y="747628"/>
                  </a:cubicBezTo>
                  <a:cubicBezTo>
                    <a:pt x="218219" y="749288"/>
                    <a:pt x="219642" y="749407"/>
                    <a:pt x="222014" y="747983"/>
                  </a:cubicBezTo>
                  <a:cubicBezTo>
                    <a:pt x="222014" y="748458"/>
                    <a:pt x="221896" y="749525"/>
                    <a:pt x="221658" y="751186"/>
                  </a:cubicBezTo>
                  <a:cubicBezTo>
                    <a:pt x="221421" y="752846"/>
                    <a:pt x="222014" y="753439"/>
                    <a:pt x="223437" y="752965"/>
                  </a:cubicBezTo>
                  <a:cubicBezTo>
                    <a:pt x="222963" y="756285"/>
                    <a:pt x="221658" y="757946"/>
                    <a:pt x="219524" y="757946"/>
                  </a:cubicBezTo>
                  <a:cubicBezTo>
                    <a:pt x="217389" y="757946"/>
                    <a:pt x="215373" y="759132"/>
                    <a:pt x="213475" y="761504"/>
                  </a:cubicBezTo>
                  <a:cubicBezTo>
                    <a:pt x="213950" y="763401"/>
                    <a:pt x="214661" y="764350"/>
                    <a:pt x="215610" y="764350"/>
                  </a:cubicBezTo>
                  <a:cubicBezTo>
                    <a:pt x="216559" y="764350"/>
                    <a:pt x="217270" y="763875"/>
                    <a:pt x="217745" y="762927"/>
                  </a:cubicBezTo>
                  <a:cubicBezTo>
                    <a:pt x="218694" y="763875"/>
                    <a:pt x="218931" y="764587"/>
                    <a:pt x="218456" y="765061"/>
                  </a:cubicBezTo>
                  <a:cubicBezTo>
                    <a:pt x="217982" y="765536"/>
                    <a:pt x="217745" y="766247"/>
                    <a:pt x="217745" y="767196"/>
                  </a:cubicBezTo>
                  <a:cubicBezTo>
                    <a:pt x="215373" y="766722"/>
                    <a:pt x="213119" y="766010"/>
                    <a:pt x="210985" y="765061"/>
                  </a:cubicBezTo>
                  <a:cubicBezTo>
                    <a:pt x="208850" y="764113"/>
                    <a:pt x="206122" y="764113"/>
                    <a:pt x="202801" y="765061"/>
                  </a:cubicBezTo>
                  <a:cubicBezTo>
                    <a:pt x="202327" y="766959"/>
                    <a:pt x="202564" y="768264"/>
                    <a:pt x="203513" y="768975"/>
                  </a:cubicBezTo>
                  <a:cubicBezTo>
                    <a:pt x="204462" y="769687"/>
                    <a:pt x="205529" y="770280"/>
                    <a:pt x="206715" y="770754"/>
                  </a:cubicBezTo>
                  <a:cubicBezTo>
                    <a:pt x="207901" y="771229"/>
                    <a:pt x="209087" y="771940"/>
                    <a:pt x="210273" y="772889"/>
                  </a:cubicBezTo>
                  <a:cubicBezTo>
                    <a:pt x="211459" y="773838"/>
                    <a:pt x="212289" y="775498"/>
                    <a:pt x="212764" y="777870"/>
                  </a:cubicBezTo>
                  <a:cubicBezTo>
                    <a:pt x="213238" y="779293"/>
                    <a:pt x="212764" y="780123"/>
                    <a:pt x="211340" y="780361"/>
                  </a:cubicBezTo>
                  <a:cubicBezTo>
                    <a:pt x="209917" y="780598"/>
                    <a:pt x="208969" y="781191"/>
                    <a:pt x="208494" y="782139"/>
                  </a:cubicBezTo>
                  <a:cubicBezTo>
                    <a:pt x="208969" y="786883"/>
                    <a:pt x="210036" y="789493"/>
                    <a:pt x="211696" y="789967"/>
                  </a:cubicBezTo>
                  <a:cubicBezTo>
                    <a:pt x="213357" y="790441"/>
                    <a:pt x="214898" y="792576"/>
                    <a:pt x="216322" y="796371"/>
                  </a:cubicBezTo>
                  <a:cubicBezTo>
                    <a:pt x="216796" y="792102"/>
                    <a:pt x="217982" y="790560"/>
                    <a:pt x="219880" y="791746"/>
                  </a:cubicBezTo>
                  <a:cubicBezTo>
                    <a:pt x="221777" y="792932"/>
                    <a:pt x="223912" y="792102"/>
                    <a:pt x="226284" y="789255"/>
                  </a:cubicBezTo>
                  <a:cubicBezTo>
                    <a:pt x="224386" y="785460"/>
                    <a:pt x="223675" y="782021"/>
                    <a:pt x="224149" y="778937"/>
                  </a:cubicBezTo>
                  <a:cubicBezTo>
                    <a:pt x="224623" y="775854"/>
                    <a:pt x="223675" y="773126"/>
                    <a:pt x="221303" y="770754"/>
                  </a:cubicBezTo>
                  <a:cubicBezTo>
                    <a:pt x="220828" y="768857"/>
                    <a:pt x="221421" y="768382"/>
                    <a:pt x="223082" y="769331"/>
                  </a:cubicBezTo>
                  <a:cubicBezTo>
                    <a:pt x="224742" y="770280"/>
                    <a:pt x="226047" y="770991"/>
                    <a:pt x="226995" y="771466"/>
                  </a:cubicBezTo>
                  <a:cubicBezTo>
                    <a:pt x="228893" y="770043"/>
                    <a:pt x="229842" y="768382"/>
                    <a:pt x="229842" y="766485"/>
                  </a:cubicBezTo>
                  <a:cubicBezTo>
                    <a:pt x="229842" y="764587"/>
                    <a:pt x="231502" y="763401"/>
                    <a:pt x="234823" y="762927"/>
                  </a:cubicBezTo>
                  <a:cubicBezTo>
                    <a:pt x="234348" y="761504"/>
                    <a:pt x="233755" y="760673"/>
                    <a:pt x="233044" y="760436"/>
                  </a:cubicBezTo>
                  <a:cubicBezTo>
                    <a:pt x="232332" y="760199"/>
                    <a:pt x="231976" y="759606"/>
                    <a:pt x="231976" y="758657"/>
                  </a:cubicBezTo>
                  <a:cubicBezTo>
                    <a:pt x="231502" y="756760"/>
                    <a:pt x="232095" y="756285"/>
                    <a:pt x="233755" y="757234"/>
                  </a:cubicBezTo>
                  <a:cubicBezTo>
                    <a:pt x="235416" y="758183"/>
                    <a:pt x="236720" y="758183"/>
                    <a:pt x="237669" y="757234"/>
                  </a:cubicBezTo>
                  <a:cubicBezTo>
                    <a:pt x="237195" y="755811"/>
                    <a:pt x="237195" y="754506"/>
                    <a:pt x="237669" y="753320"/>
                  </a:cubicBezTo>
                  <a:cubicBezTo>
                    <a:pt x="238144" y="752134"/>
                    <a:pt x="237906" y="750593"/>
                    <a:pt x="236958" y="748695"/>
                  </a:cubicBezTo>
                  <a:cubicBezTo>
                    <a:pt x="236009" y="747746"/>
                    <a:pt x="234704" y="747509"/>
                    <a:pt x="233044" y="747983"/>
                  </a:cubicBezTo>
                  <a:cubicBezTo>
                    <a:pt x="231383" y="748458"/>
                    <a:pt x="229842" y="749169"/>
                    <a:pt x="228419" y="750118"/>
                  </a:cubicBezTo>
                  <a:cubicBezTo>
                    <a:pt x="228419" y="745374"/>
                    <a:pt x="227351" y="741579"/>
                    <a:pt x="225216" y="738733"/>
                  </a:cubicBezTo>
                  <a:cubicBezTo>
                    <a:pt x="223082" y="735887"/>
                    <a:pt x="221540" y="732091"/>
                    <a:pt x="220591" y="727347"/>
                  </a:cubicBezTo>
                  <a:close/>
                  <a:moveTo>
                    <a:pt x="441942" y="710039"/>
                  </a:moveTo>
                  <a:lnTo>
                    <a:pt x="440115" y="710625"/>
                  </a:lnTo>
                  <a:cubicBezTo>
                    <a:pt x="431813" y="712760"/>
                    <a:pt x="425053" y="715962"/>
                    <a:pt x="419835" y="720232"/>
                  </a:cubicBezTo>
                  <a:cubicBezTo>
                    <a:pt x="418886" y="721180"/>
                    <a:pt x="417344" y="722604"/>
                    <a:pt x="415209" y="724501"/>
                  </a:cubicBezTo>
                  <a:cubicBezTo>
                    <a:pt x="413075" y="726399"/>
                    <a:pt x="413430" y="728296"/>
                    <a:pt x="416277" y="730194"/>
                  </a:cubicBezTo>
                  <a:cubicBezTo>
                    <a:pt x="416751" y="726873"/>
                    <a:pt x="418649" y="724145"/>
                    <a:pt x="421969" y="722011"/>
                  </a:cubicBezTo>
                  <a:cubicBezTo>
                    <a:pt x="425290" y="719876"/>
                    <a:pt x="429085" y="717860"/>
                    <a:pt x="433355" y="715962"/>
                  </a:cubicBezTo>
                  <a:lnTo>
                    <a:pt x="441942" y="712572"/>
                  </a:lnTo>
                  <a:close/>
                  <a:moveTo>
                    <a:pt x="219880" y="701019"/>
                  </a:moveTo>
                  <a:cubicBezTo>
                    <a:pt x="218456" y="701019"/>
                    <a:pt x="217508" y="701256"/>
                    <a:pt x="217033" y="701730"/>
                  </a:cubicBezTo>
                  <a:cubicBezTo>
                    <a:pt x="217982" y="702679"/>
                    <a:pt x="217745" y="703154"/>
                    <a:pt x="216322" y="703154"/>
                  </a:cubicBezTo>
                  <a:cubicBezTo>
                    <a:pt x="216322" y="704102"/>
                    <a:pt x="216440" y="704695"/>
                    <a:pt x="216677" y="704933"/>
                  </a:cubicBezTo>
                  <a:cubicBezTo>
                    <a:pt x="216915" y="705170"/>
                    <a:pt x="217033" y="705526"/>
                    <a:pt x="217033" y="706000"/>
                  </a:cubicBezTo>
                  <a:cubicBezTo>
                    <a:pt x="218456" y="705526"/>
                    <a:pt x="219168" y="705763"/>
                    <a:pt x="219168" y="706712"/>
                  </a:cubicBezTo>
                  <a:cubicBezTo>
                    <a:pt x="219642" y="706712"/>
                    <a:pt x="220117" y="706593"/>
                    <a:pt x="220591" y="706356"/>
                  </a:cubicBezTo>
                  <a:cubicBezTo>
                    <a:pt x="221065" y="706119"/>
                    <a:pt x="221540" y="706000"/>
                    <a:pt x="222014" y="706000"/>
                  </a:cubicBezTo>
                  <a:cubicBezTo>
                    <a:pt x="221540" y="705526"/>
                    <a:pt x="221777" y="704814"/>
                    <a:pt x="222726" y="703865"/>
                  </a:cubicBezTo>
                  <a:cubicBezTo>
                    <a:pt x="222726" y="703391"/>
                    <a:pt x="222607" y="703035"/>
                    <a:pt x="222370" y="702798"/>
                  </a:cubicBezTo>
                  <a:cubicBezTo>
                    <a:pt x="222133" y="702561"/>
                    <a:pt x="222014" y="702205"/>
                    <a:pt x="222014" y="701730"/>
                  </a:cubicBezTo>
                  <a:cubicBezTo>
                    <a:pt x="221540" y="702205"/>
                    <a:pt x="220828" y="701968"/>
                    <a:pt x="219880" y="701019"/>
                  </a:cubicBezTo>
                  <a:close/>
                  <a:moveTo>
                    <a:pt x="206359" y="701019"/>
                  </a:moveTo>
                  <a:cubicBezTo>
                    <a:pt x="203987" y="701493"/>
                    <a:pt x="202683" y="702442"/>
                    <a:pt x="202446" y="703865"/>
                  </a:cubicBezTo>
                  <a:cubicBezTo>
                    <a:pt x="202208" y="705288"/>
                    <a:pt x="202564" y="706712"/>
                    <a:pt x="203513" y="708135"/>
                  </a:cubicBezTo>
                  <a:cubicBezTo>
                    <a:pt x="204936" y="709083"/>
                    <a:pt x="205766" y="708965"/>
                    <a:pt x="206004" y="707779"/>
                  </a:cubicBezTo>
                  <a:cubicBezTo>
                    <a:pt x="206241" y="706593"/>
                    <a:pt x="206834" y="706712"/>
                    <a:pt x="207783" y="708135"/>
                  </a:cubicBezTo>
                  <a:cubicBezTo>
                    <a:pt x="209680" y="707186"/>
                    <a:pt x="210273" y="706000"/>
                    <a:pt x="209562" y="704577"/>
                  </a:cubicBezTo>
                  <a:cubicBezTo>
                    <a:pt x="208850" y="703154"/>
                    <a:pt x="207783" y="701968"/>
                    <a:pt x="206359" y="701019"/>
                  </a:cubicBezTo>
                  <a:close/>
                  <a:moveTo>
                    <a:pt x="362196" y="685364"/>
                  </a:moveTo>
                  <a:cubicBezTo>
                    <a:pt x="359824" y="686313"/>
                    <a:pt x="358757" y="687973"/>
                    <a:pt x="358994" y="690345"/>
                  </a:cubicBezTo>
                  <a:cubicBezTo>
                    <a:pt x="359231" y="692717"/>
                    <a:pt x="361010" y="692717"/>
                    <a:pt x="364331" y="690345"/>
                  </a:cubicBezTo>
                  <a:cubicBezTo>
                    <a:pt x="363382" y="688448"/>
                    <a:pt x="362671" y="686787"/>
                    <a:pt x="362196" y="685364"/>
                  </a:cubicBezTo>
                  <a:close/>
                  <a:moveTo>
                    <a:pt x="399555" y="682162"/>
                  </a:moveTo>
                  <a:cubicBezTo>
                    <a:pt x="397894" y="683348"/>
                    <a:pt x="396827" y="684178"/>
                    <a:pt x="396352" y="684652"/>
                  </a:cubicBezTo>
                  <a:cubicBezTo>
                    <a:pt x="391609" y="686550"/>
                    <a:pt x="389237" y="687736"/>
                    <a:pt x="389237" y="688210"/>
                  </a:cubicBezTo>
                  <a:cubicBezTo>
                    <a:pt x="389237" y="688685"/>
                    <a:pt x="390185" y="688566"/>
                    <a:pt x="392083" y="687855"/>
                  </a:cubicBezTo>
                  <a:cubicBezTo>
                    <a:pt x="393981" y="687143"/>
                    <a:pt x="396234" y="686313"/>
                    <a:pt x="398843" y="685364"/>
                  </a:cubicBezTo>
                  <a:cubicBezTo>
                    <a:pt x="401452" y="684415"/>
                    <a:pt x="402994" y="683466"/>
                    <a:pt x="403468" y="682518"/>
                  </a:cubicBezTo>
                  <a:cubicBezTo>
                    <a:pt x="402520" y="681094"/>
                    <a:pt x="401215" y="680976"/>
                    <a:pt x="399555" y="682162"/>
                  </a:cubicBezTo>
                  <a:close/>
                  <a:moveTo>
                    <a:pt x="346542" y="678960"/>
                  </a:moveTo>
                  <a:cubicBezTo>
                    <a:pt x="346067" y="678960"/>
                    <a:pt x="345830" y="679671"/>
                    <a:pt x="345830" y="681094"/>
                  </a:cubicBezTo>
                  <a:cubicBezTo>
                    <a:pt x="346304" y="681569"/>
                    <a:pt x="346542" y="681925"/>
                    <a:pt x="346542" y="682162"/>
                  </a:cubicBezTo>
                  <a:cubicBezTo>
                    <a:pt x="346542" y="682399"/>
                    <a:pt x="346779" y="682755"/>
                    <a:pt x="347253" y="683229"/>
                  </a:cubicBezTo>
                  <a:cubicBezTo>
                    <a:pt x="348676" y="683704"/>
                    <a:pt x="349625" y="683111"/>
                    <a:pt x="350099" y="681450"/>
                  </a:cubicBezTo>
                  <a:cubicBezTo>
                    <a:pt x="350574" y="679790"/>
                    <a:pt x="351285" y="679909"/>
                    <a:pt x="352234" y="681806"/>
                  </a:cubicBezTo>
                  <a:cubicBezTo>
                    <a:pt x="353183" y="678960"/>
                    <a:pt x="352709" y="678011"/>
                    <a:pt x="350811" y="678960"/>
                  </a:cubicBezTo>
                  <a:cubicBezTo>
                    <a:pt x="348913" y="679909"/>
                    <a:pt x="347490" y="679909"/>
                    <a:pt x="346542" y="678960"/>
                  </a:cubicBezTo>
                  <a:close/>
                  <a:moveTo>
                    <a:pt x="250478" y="673267"/>
                  </a:moveTo>
                  <a:cubicBezTo>
                    <a:pt x="250003" y="673741"/>
                    <a:pt x="249529" y="674216"/>
                    <a:pt x="249054" y="674690"/>
                  </a:cubicBezTo>
                  <a:cubicBezTo>
                    <a:pt x="248580" y="675165"/>
                    <a:pt x="247869" y="675639"/>
                    <a:pt x="246920" y="676113"/>
                  </a:cubicBezTo>
                  <a:cubicBezTo>
                    <a:pt x="248343" y="677537"/>
                    <a:pt x="249529" y="679078"/>
                    <a:pt x="250478" y="680739"/>
                  </a:cubicBezTo>
                  <a:cubicBezTo>
                    <a:pt x="251426" y="682399"/>
                    <a:pt x="253087" y="682755"/>
                    <a:pt x="255459" y="681806"/>
                  </a:cubicBezTo>
                  <a:cubicBezTo>
                    <a:pt x="254510" y="679434"/>
                    <a:pt x="253561" y="678011"/>
                    <a:pt x="252612" y="677537"/>
                  </a:cubicBezTo>
                  <a:cubicBezTo>
                    <a:pt x="251664" y="677062"/>
                    <a:pt x="250952" y="675639"/>
                    <a:pt x="250478" y="673267"/>
                  </a:cubicBezTo>
                  <a:close/>
                  <a:moveTo>
                    <a:pt x="353835" y="668998"/>
                  </a:moveTo>
                  <a:cubicBezTo>
                    <a:pt x="352294" y="668286"/>
                    <a:pt x="350337" y="668523"/>
                    <a:pt x="347965" y="669709"/>
                  </a:cubicBezTo>
                  <a:cubicBezTo>
                    <a:pt x="348439" y="673504"/>
                    <a:pt x="350337" y="675639"/>
                    <a:pt x="353657" y="676113"/>
                  </a:cubicBezTo>
                  <a:cubicBezTo>
                    <a:pt x="356978" y="676588"/>
                    <a:pt x="359113" y="676113"/>
                    <a:pt x="360062" y="674690"/>
                  </a:cubicBezTo>
                  <a:cubicBezTo>
                    <a:pt x="359113" y="672793"/>
                    <a:pt x="358638" y="672081"/>
                    <a:pt x="358638" y="672555"/>
                  </a:cubicBezTo>
                  <a:cubicBezTo>
                    <a:pt x="358638" y="673030"/>
                    <a:pt x="358164" y="673504"/>
                    <a:pt x="357215" y="673979"/>
                  </a:cubicBezTo>
                  <a:cubicBezTo>
                    <a:pt x="356504" y="671370"/>
                    <a:pt x="355377" y="669709"/>
                    <a:pt x="353835" y="668998"/>
                  </a:cubicBezTo>
                  <a:close/>
                  <a:moveTo>
                    <a:pt x="257593" y="668998"/>
                  </a:moveTo>
                  <a:cubicBezTo>
                    <a:pt x="256645" y="669472"/>
                    <a:pt x="256408" y="669946"/>
                    <a:pt x="256882" y="670421"/>
                  </a:cubicBezTo>
                  <a:cubicBezTo>
                    <a:pt x="257356" y="670895"/>
                    <a:pt x="257831" y="670895"/>
                    <a:pt x="258305" y="670421"/>
                  </a:cubicBezTo>
                  <a:cubicBezTo>
                    <a:pt x="258779" y="671370"/>
                    <a:pt x="258661" y="671844"/>
                    <a:pt x="257949" y="671844"/>
                  </a:cubicBezTo>
                  <a:cubicBezTo>
                    <a:pt x="257238" y="671844"/>
                    <a:pt x="256645" y="672081"/>
                    <a:pt x="256170" y="672555"/>
                  </a:cubicBezTo>
                  <a:cubicBezTo>
                    <a:pt x="257119" y="673030"/>
                    <a:pt x="258068" y="674216"/>
                    <a:pt x="259017" y="676113"/>
                  </a:cubicBezTo>
                  <a:cubicBezTo>
                    <a:pt x="262337" y="675165"/>
                    <a:pt x="263286" y="673979"/>
                    <a:pt x="261863" y="672555"/>
                  </a:cubicBezTo>
                  <a:cubicBezTo>
                    <a:pt x="260440" y="671132"/>
                    <a:pt x="259017" y="669946"/>
                    <a:pt x="257593" y="668998"/>
                  </a:cubicBezTo>
                  <a:close/>
                  <a:moveTo>
                    <a:pt x="379274" y="658324"/>
                  </a:moveTo>
                  <a:cubicBezTo>
                    <a:pt x="377377" y="659273"/>
                    <a:pt x="375835" y="660103"/>
                    <a:pt x="374649" y="660814"/>
                  </a:cubicBezTo>
                  <a:cubicBezTo>
                    <a:pt x="373463" y="661526"/>
                    <a:pt x="374056" y="663068"/>
                    <a:pt x="376428" y="665440"/>
                  </a:cubicBezTo>
                  <a:cubicBezTo>
                    <a:pt x="377851" y="664016"/>
                    <a:pt x="378326" y="662830"/>
                    <a:pt x="377851" y="661882"/>
                  </a:cubicBezTo>
                  <a:cubicBezTo>
                    <a:pt x="378800" y="661882"/>
                    <a:pt x="379274" y="662119"/>
                    <a:pt x="379274" y="662593"/>
                  </a:cubicBezTo>
                  <a:cubicBezTo>
                    <a:pt x="379274" y="663068"/>
                    <a:pt x="379512" y="663542"/>
                    <a:pt x="379986" y="664016"/>
                  </a:cubicBezTo>
                  <a:cubicBezTo>
                    <a:pt x="381884" y="663068"/>
                    <a:pt x="382477" y="662356"/>
                    <a:pt x="381765" y="661882"/>
                  </a:cubicBezTo>
                  <a:cubicBezTo>
                    <a:pt x="381053" y="661407"/>
                    <a:pt x="380223" y="660221"/>
                    <a:pt x="379274" y="658324"/>
                  </a:cubicBezTo>
                  <a:close/>
                  <a:moveTo>
                    <a:pt x="249766" y="658324"/>
                  </a:moveTo>
                  <a:cubicBezTo>
                    <a:pt x="248817" y="658798"/>
                    <a:pt x="248817" y="659984"/>
                    <a:pt x="249766" y="661882"/>
                  </a:cubicBezTo>
                  <a:cubicBezTo>
                    <a:pt x="249766" y="662830"/>
                    <a:pt x="249292" y="663305"/>
                    <a:pt x="248343" y="663305"/>
                  </a:cubicBezTo>
                  <a:cubicBezTo>
                    <a:pt x="247394" y="663305"/>
                    <a:pt x="246445" y="663779"/>
                    <a:pt x="245497" y="664728"/>
                  </a:cubicBezTo>
                  <a:cubicBezTo>
                    <a:pt x="246445" y="665677"/>
                    <a:pt x="248106" y="666507"/>
                    <a:pt x="250478" y="667219"/>
                  </a:cubicBezTo>
                  <a:cubicBezTo>
                    <a:pt x="252850" y="667930"/>
                    <a:pt x="254510" y="667337"/>
                    <a:pt x="255459" y="665440"/>
                  </a:cubicBezTo>
                  <a:cubicBezTo>
                    <a:pt x="254510" y="664491"/>
                    <a:pt x="253443" y="663661"/>
                    <a:pt x="252257" y="662949"/>
                  </a:cubicBezTo>
                  <a:cubicBezTo>
                    <a:pt x="251071" y="662238"/>
                    <a:pt x="250240" y="660696"/>
                    <a:pt x="249766" y="658324"/>
                  </a:cubicBezTo>
                  <a:close/>
                  <a:moveTo>
                    <a:pt x="360062" y="657612"/>
                  </a:moveTo>
                  <a:cubicBezTo>
                    <a:pt x="358164" y="658561"/>
                    <a:pt x="356741" y="659035"/>
                    <a:pt x="355792" y="659035"/>
                  </a:cubicBezTo>
                  <a:cubicBezTo>
                    <a:pt x="357215" y="662830"/>
                    <a:pt x="359350" y="664254"/>
                    <a:pt x="362196" y="663305"/>
                  </a:cubicBezTo>
                  <a:cubicBezTo>
                    <a:pt x="361722" y="662356"/>
                    <a:pt x="361366" y="661407"/>
                    <a:pt x="361129" y="660459"/>
                  </a:cubicBezTo>
                  <a:cubicBezTo>
                    <a:pt x="360892" y="659510"/>
                    <a:pt x="360536" y="658561"/>
                    <a:pt x="360062" y="657612"/>
                  </a:cubicBezTo>
                  <a:close/>
                  <a:moveTo>
                    <a:pt x="294596" y="657612"/>
                  </a:moveTo>
                  <a:cubicBezTo>
                    <a:pt x="292224" y="657612"/>
                    <a:pt x="290801" y="658798"/>
                    <a:pt x="290326" y="661170"/>
                  </a:cubicBezTo>
                  <a:cubicBezTo>
                    <a:pt x="289852" y="663542"/>
                    <a:pt x="289140" y="664016"/>
                    <a:pt x="288192" y="662593"/>
                  </a:cubicBezTo>
                  <a:cubicBezTo>
                    <a:pt x="287243" y="663542"/>
                    <a:pt x="287480" y="664016"/>
                    <a:pt x="288903" y="664016"/>
                  </a:cubicBezTo>
                  <a:cubicBezTo>
                    <a:pt x="289378" y="664965"/>
                    <a:pt x="289259" y="665440"/>
                    <a:pt x="288547" y="665440"/>
                  </a:cubicBezTo>
                  <a:cubicBezTo>
                    <a:pt x="287836" y="665440"/>
                    <a:pt x="287243" y="665677"/>
                    <a:pt x="286768" y="666151"/>
                  </a:cubicBezTo>
                  <a:cubicBezTo>
                    <a:pt x="288192" y="667100"/>
                    <a:pt x="290208" y="667693"/>
                    <a:pt x="292817" y="667930"/>
                  </a:cubicBezTo>
                  <a:cubicBezTo>
                    <a:pt x="295426" y="668167"/>
                    <a:pt x="297205" y="667100"/>
                    <a:pt x="298154" y="664728"/>
                  </a:cubicBezTo>
                  <a:cubicBezTo>
                    <a:pt x="298154" y="662356"/>
                    <a:pt x="297561" y="661170"/>
                    <a:pt x="296375" y="661170"/>
                  </a:cubicBezTo>
                  <a:cubicBezTo>
                    <a:pt x="295189" y="661170"/>
                    <a:pt x="294596" y="659984"/>
                    <a:pt x="294596" y="657612"/>
                  </a:cubicBezTo>
                  <a:close/>
                  <a:moveTo>
                    <a:pt x="305270" y="651920"/>
                  </a:moveTo>
                  <a:cubicBezTo>
                    <a:pt x="303846" y="654766"/>
                    <a:pt x="304558" y="656426"/>
                    <a:pt x="307404" y="656901"/>
                  </a:cubicBezTo>
                  <a:cubicBezTo>
                    <a:pt x="310251" y="657375"/>
                    <a:pt x="312148" y="658324"/>
                    <a:pt x="313097" y="659747"/>
                  </a:cubicBezTo>
                  <a:cubicBezTo>
                    <a:pt x="314046" y="657375"/>
                    <a:pt x="313216" y="656070"/>
                    <a:pt x="310607" y="655833"/>
                  </a:cubicBezTo>
                  <a:cubicBezTo>
                    <a:pt x="307997" y="655596"/>
                    <a:pt x="306218" y="654292"/>
                    <a:pt x="305270" y="651920"/>
                  </a:cubicBezTo>
                  <a:close/>
                  <a:moveTo>
                    <a:pt x="224861" y="651920"/>
                  </a:moveTo>
                  <a:cubicBezTo>
                    <a:pt x="223912" y="653817"/>
                    <a:pt x="223675" y="655359"/>
                    <a:pt x="224149" y="656545"/>
                  </a:cubicBezTo>
                  <a:cubicBezTo>
                    <a:pt x="224623" y="657731"/>
                    <a:pt x="225335" y="659273"/>
                    <a:pt x="226284" y="661170"/>
                  </a:cubicBezTo>
                  <a:cubicBezTo>
                    <a:pt x="228656" y="659273"/>
                    <a:pt x="229367" y="656426"/>
                    <a:pt x="228419" y="652631"/>
                  </a:cubicBezTo>
                  <a:cubicBezTo>
                    <a:pt x="226521" y="653580"/>
                    <a:pt x="225335" y="653343"/>
                    <a:pt x="224861" y="651920"/>
                  </a:cubicBezTo>
                  <a:close/>
                  <a:moveTo>
                    <a:pt x="394929" y="646938"/>
                  </a:moveTo>
                  <a:cubicBezTo>
                    <a:pt x="393032" y="645990"/>
                    <a:pt x="391609" y="646108"/>
                    <a:pt x="390660" y="647294"/>
                  </a:cubicBezTo>
                  <a:cubicBezTo>
                    <a:pt x="389711" y="648480"/>
                    <a:pt x="389948" y="650259"/>
                    <a:pt x="391371" y="652631"/>
                  </a:cubicBezTo>
                  <a:cubicBezTo>
                    <a:pt x="391371" y="651682"/>
                    <a:pt x="392320" y="650971"/>
                    <a:pt x="394218" y="650496"/>
                  </a:cubicBezTo>
                  <a:cubicBezTo>
                    <a:pt x="396115" y="650022"/>
                    <a:pt x="396352" y="648836"/>
                    <a:pt x="394929" y="646938"/>
                  </a:cubicBezTo>
                  <a:close/>
                  <a:moveTo>
                    <a:pt x="335156" y="646227"/>
                  </a:moveTo>
                  <a:cubicBezTo>
                    <a:pt x="336105" y="650022"/>
                    <a:pt x="338003" y="651208"/>
                    <a:pt x="340849" y="649785"/>
                  </a:cubicBezTo>
                  <a:cubicBezTo>
                    <a:pt x="341798" y="648362"/>
                    <a:pt x="341560" y="647176"/>
                    <a:pt x="340137" y="646227"/>
                  </a:cubicBezTo>
                  <a:cubicBezTo>
                    <a:pt x="338714" y="645278"/>
                    <a:pt x="337054" y="645278"/>
                    <a:pt x="335156" y="646227"/>
                  </a:cubicBezTo>
                  <a:close/>
                  <a:moveTo>
                    <a:pt x="268267" y="643381"/>
                  </a:moveTo>
                  <a:cubicBezTo>
                    <a:pt x="266370" y="641483"/>
                    <a:pt x="263998" y="642195"/>
                    <a:pt x="261151" y="645515"/>
                  </a:cubicBezTo>
                  <a:cubicBezTo>
                    <a:pt x="261626" y="648362"/>
                    <a:pt x="263998" y="649073"/>
                    <a:pt x="268267" y="647650"/>
                  </a:cubicBezTo>
                  <a:cubicBezTo>
                    <a:pt x="267318" y="645278"/>
                    <a:pt x="267318" y="643855"/>
                    <a:pt x="268267" y="643381"/>
                  </a:cubicBezTo>
                  <a:close/>
                  <a:moveTo>
                    <a:pt x="383544" y="640534"/>
                  </a:moveTo>
                  <a:cubicBezTo>
                    <a:pt x="381172" y="641009"/>
                    <a:pt x="380698" y="642550"/>
                    <a:pt x="382121" y="645160"/>
                  </a:cubicBezTo>
                  <a:cubicBezTo>
                    <a:pt x="383544" y="647769"/>
                    <a:pt x="385441" y="648124"/>
                    <a:pt x="387813" y="646227"/>
                  </a:cubicBezTo>
                  <a:cubicBezTo>
                    <a:pt x="387339" y="643855"/>
                    <a:pt x="385916" y="641957"/>
                    <a:pt x="383544" y="640534"/>
                  </a:cubicBezTo>
                  <a:close/>
                  <a:moveTo>
                    <a:pt x="244785" y="631995"/>
                  </a:moveTo>
                  <a:cubicBezTo>
                    <a:pt x="243836" y="632944"/>
                    <a:pt x="243243" y="633893"/>
                    <a:pt x="243006" y="634842"/>
                  </a:cubicBezTo>
                  <a:cubicBezTo>
                    <a:pt x="242769" y="635790"/>
                    <a:pt x="241939" y="635316"/>
                    <a:pt x="240515" y="633418"/>
                  </a:cubicBezTo>
                  <a:cubicBezTo>
                    <a:pt x="240041" y="635316"/>
                    <a:pt x="240515" y="636858"/>
                    <a:pt x="241939" y="638044"/>
                  </a:cubicBezTo>
                  <a:cubicBezTo>
                    <a:pt x="243362" y="639230"/>
                    <a:pt x="244904" y="640534"/>
                    <a:pt x="246564" y="641957"/>
                  </a:cubicBezTo>
                  <a:cubicBezTo>
                    <a:pt x="248224" y="643381"/>
                    <a:pt x="249647" y="644922"/>
                    <a:pt x="250833" y="646583"/>
                  </a:cubicBezTo>
                  <a:cubicBezTo>
                    <a:pt x="252019" y="648243"/>
                    <a:pt x="252375" y="650496"/>
                    <a:pt x="251901" y="653343"/>
                  </a:cubicBezTo>
                  <a:cubicBezTo>
                    <a:pt x="253798" y="651445"/>
                    <a:pt x="255222" y="649785"/>
                    <a:pt x="256170" y="648362"/>
                  </a:cubicBezTo>
                  <a:cubicBezTo>
                    <a:pt x="257119" y="646938"/>
                    <a:pt x="256882" y="644804"/>
                    <a:pt x="255459" y="641957"/>
                  </a:cubicBezTo>
                  <a:cubicBezTo>
                    <a:pt x="252138" y="642906"/>
                    <a:pt x="250122" y="641602"/>
                    <a:pt x="249410" y="638044"/>
                  </a:cubicBezTo>
                  <a:cubicBezTo>
                    <a:pt x="248699" y="634486"/>
                    <a:pt x="247157" y="632470"/>
                    <a:pt x="244785" y="631995"/>
                  </a:cubicBezTo>
                  <a:close/>
                  <a:moveTo>
                    <a:pt x="431220" y="629860"/>
                  </a:moveTo>
                  <a:cubicBezTo>
                    <a:pt x="428848" y="630335"/>
                    <a:pt x="427425" y="631046"/>
                    <a:pt x="426951" y="631995"/>
                  </a:cubicBezTo>
                  <a:cubicBezTo>
                    <a:pt x="426476" y="632944"/>
                    <a:pt x="425765" y="633893"/>
                    <a:pt x="424816" y="634842"/>
                  </a:cubicBezTo>
                  <a:cubicBezTo>
                    <a:pt x="425290" y="636265"/>
                    <a:pt x="425883" y="637688"/>
                    <a:pt x="426595" y="639111"/>
                  </a:cubicBezTo>
                  <a:cubicBezTo>
                    <a:pt x="427306" y="640534"/>
                    <a:pt x="428137" y="641483"/>
                    <a:pt x="429085" y="641957"/>
                  </a:cubicBezTo>
                  <a:cubicBezTo>
                    <a:pt x="432880" y="641009"/>
                    <a:pt x="434659" y="639230"/>
                    <a:pt x="434422" y="636621"/>
                  </a:cubicBezTo>
                  <a:cubicBezTo>
                    <a:pt x="434185" y="634011"/>
                    <a:pt x="433118" y="631758"/>
                    <a:pt x="431220" y="629860"/>
                  </a:cubicBezTo>
                  <a:close/>
                  <a:moveTo>
                    <a:pt x="276806" y="629860"/>
                  </a:moveTo>
                  <a:cubicBezTo>
                    <a:pt x="275857" y="630335"/>
                    <a:pt x="275265" y="630928"/>
                    <a:pt x="275027" y="631639"/>
                  </a:cubicBezTo>
                  <a:cubicBezTo>
                    <a:pt x="274790" y="632351"/>
                    <a:pt x="275027" y="633181"/>
                    <a:pt x="275739" y="634130"/>
                  </a:cubicBezTo>
                  <a:cubicBezTo>
                    <a:pt x="276450" y="635079"/>
                    <a:pt x="277992" y="635079"/>
                    <a:pt x="280364" y="634130"/>
                  </a:cubicBezTo>
                  <a:cubicBezTo>
                    <a:pt x="279415" y="633181"/>
                    <a:pt x="279415" y="632232"/>
                    <a:pt x="280364" y="631284"/>
                  </a:cubicBezTo>
                  <a:cubicBezTo>
                    <a:pt x="278941" y="629860"/>
                    <a:pt x="277755" y="629386"/>
                    <a:pt x="276806" y="629860"/>
                  </a:cubicBezTo>
                  <a:close/>
                  <a:moveTo>
                    <a:pt x="266844" y="629860"/>
                  </a:moveTo>
                  <a:cubicBezTo>
                    <a:pt x="265895" y="630809"/>
                    <a:pt x="265895" y="632470"/>
                    <a:pt x="266844" y="634842"/>
                  </a:cubicBezTo>
                  <a:cubicBezTo>
                    <a:pt x="267793" y="637213"/>
                    <a:pt x="266370" y="637925"/>
                    <a:pt x="262575" y="636976"/>
                  </a:cubicBezTo>
                  <a:cubicBezTo>
                    <a:pt x="263998" y="640771"/>
                    <a:pt x="265777" y="641483"/>
                    <a:pt x="267911" y="639111"/>
                  </a:cubicBezTo>
                  <a:cubicBezTo>
                    <a:pt x="270046" y="636739"/>
                    <a:pt x="271588" y="635079"/>
                    <a:pt x="272537" y="634130"/>
                  </a:cubicBezTo>
                  <a:cubicBezTo>
                    <a:pt x="271588" y="632707"/>
                    <a:pt x="270639" y="631877"/>
                    <a:pt x="269690" y="631639"/>
                  </a:cubicBezTo>
                  <a:cubicBezTo>
                    <a:pt x="268742" y="631402"/>
                    <a:pt x="267793" y="630809"/>
                    <a:pt x="266844" y="629860"/>
                  </a:cubicBezTo>
                  <a:close/>
                  <a:moveTo>
                    <a:pt x="358638" y="625591"/>
                  </a:moveTo>
                  <a:cubicBezTo>
                    <a:pt x="357215" y="626540"/>
                    <a:pt x="356860" y="627726"/>
                    <a:pt x="357571" y="629149"/>
                  </a:cubicBezTo>
                  <a:cubicBezTo>
                    <a:pt x="358283" y="630572"/>
                    <a:pt x="359113" y="631758"/>
                    <a:pt x="360062" y="632707"/>
                  </a:cubicBezTo>
                  <a:cubicBezTo>
                    <a:pt x="361959" y="631284"/>
                    <a:pt x="362434" y="630098"/>
                    <a:pt x="361485" y="629149"/>
                  </a:cubicBezTo>
                  <a:cubicBezTo>
                    <a:pt x="360536" y="628200"/>
                    <a:pt x="359587" y="627014"/>
                    <a:pt x="358638" y="625591"/>
                  </a:cubicBezTo>
                  <a:close/>
                  <a:moveTo>
                    <a:pt x="231976" y="618475"/>
                  </a:moveTo>
                  <a:cubicBezTo>
                    <a:pt x="230079" y="617526"/>
                    <a:pt x="227707" y="617764"/>
                    <a:pt x="224861" y="619187"/>
                  </a:cubicBezTo>
                  <a:cubicBezTo>
                    <a:pt x="225335" y="622033"/>
                    <a:pt x="226284" y="623456"/>
                    <a:pt x="227707" y="623456"/>
                  </a:cubicBezTo>
                  <a:cubicBezTo>
                    <a:pt x="229130" y="623456"/>
                    <a:pt x="230316" y="623931"/>
                    <a:pt x="231265" y="624879"/>
                  </a:cubicBezTo>
                  <a:cubicBezTo>
                    <a:pt x="233162" y="623931"/>
                    <a:pt x="233400" y="621796"/>
                    <a:pt x="231976" y="618475"/>
                  </a:cubicBezTo>
                  <a:close/>
                  <a:moveTo>
                    <a:pt x="389237" y="609936"/>
                  </a:moveTo>
                  <a:cubicBezTo>
                    <a:pt x="388288" y="610410"/>
                    <a:pt x="388288" y="612189"/>
                    <a:pt x="389237" y="615273"/>
                  </a:cubicBezTo>
                  <a:cubicBezTo>
                    <a:pt x="390185" y="618356"/>
                    <a:pt x="391609" y="619187"/>
                    <a:pt x="393506" y="617764"/>
                  </a:cubicBezTo>
                  <a:cubicBezTo>
                    <a:pt x="392557" y="615866"/>
                    <a:pt x="391846" y="614324"/>
                    <a:pt x="391371" y="613138"/>
                  </a:cubicBezTo>
                  <a:cubicBezTo>
                    <a:pt x="390897" y="611952"/>
                    <a:pt x="390185" y="610885"/>
                    <a:pt x="389237" y="609936"/>
                  </a:cubicBezTo>
                  <a:close/>
                  <a:moveTo>
                    <a:pt x="437624" y="598551"/>
                  </a:moveTo>
                  <a:cubicBezTo>
                    <a:pt x="436201" y="600923"/>
                    <a:pt x="435964" y="602702"/>
                    <a:pt x="436913" y="603888"/>
                  </a:cubicBezTo>
                  <a:cubicBezTo>
                    <a:pt x="437862" y="605074"/>
                    <a:pt x="438573" y="607327"/>
                    <a:pt x="439048" y="610648"/>
                  </a:cubicBezTo>
                  <a:cubicBezTo>
                    <a:pt x="440945" y="609699"/>
                    <a:pt x="441301" y="608039"/>
                    <a:pt x="440115" y="605667"/>
                  </a:cubicBezTo>
                  <a:cubicBezTo>
                    <a:pt x="438929" y="603295"/>
                    <a:pt x="438099" y="600923"/>
                    <a:pt x="437624" y="598551"/>
                  </a:cubicBezTo>
                  <a:close/>
                  <a:moveTo>
                    <a:pt x="426239" y="593570"/>
                  </a:moveTo>
                  <a:cubicBezTo>
                    <a:pt x="425290" y="594518"/>
                    <a:pt x="425765" y="596060"/>
                    <a:pt x="427662" y="598195"/>
                  </a:cubicBezTo>
                  <a:cubicBezTo>
                    <a:pt x="429560" y="600330"/>
                    <a:pt x="430983" y="601871"/>
                    <a:pt x="431932" y="602820"/>
                  </a:cubicBezTo>
                  <a:cubicBezTo>
                    <a:pt x="434304" y="600923"/>
                    <a:pt x="434422" y="598788"/>
                    <a:pt x="432287" y="596416"/>
                  </a:cubicBezTo>
                  <a:cubicBezTo>
                    <a:pt x="430153" y="594044"/>
                    <a:pt x="428137" y="593095"/>
                    <a:pt x="426239" y="593570"/>
                  </a:cubicBezTo>
                  <a:close/>
                  <a:moveTo>
                    <a:pt x="413430" y="589300"/>
                  </a:moveTo>
                  <a:cubicBezTo>
                    <a:pt x="412007" y="592146"/>
                    <a:pt x="412482" y="596416"/>
                    <a:pt x="414854" y="602109"/>
                  </a:cubicBezTo>
                  <a:cubicBezTo>
                    <a:pt x="416277" y="601160"/>
                    <a:pt x="416633" y="599381"/>
                    <a:pt x="415921" y="596772"/>
                  </a:cubicBezTo>
                  <a:cubicBezTo>
                    <a:pt x="415209" y="594163"/>
                    <a:pt x="414379" y="591672"/>
                    <a:pt x="413430" y="589300"/>
                  </a:cubicBezTo>
                  <a:close/>
                  <a:moveTo>
                    <a:pt x="269690" y="588589"/>
                  </a:moveTo>
                  <a:cubicBezTo>
                    <a:pt x="268742" y="589537"/>
                    <a:pt x="268267" y="590368"/>
                    <a:pt x="268267" y="591079"/>
                  </a:cubicBezTo>
                  <a:cubicBezTo>
                    <a:pt x="268267" y="591791"/>
                    <a:pt x="267793" y="592384"/>
                    <a:pt x="266844" y="592858"/>
                  </a:cubicBezTo>
                  <a:cubicBezTo>
                    <a:pt x="269216" y="595230"/>
                    <a:pt x="270876" y="596297"/>
                    <a:pt x="271825" y="596060"/>
                  </a:cubicBezTo>
                  <a:cubicBezTo>
                    <a:pt x="272774" y="595823"/>
                    <a:pt x="274434" y="594518"/>
                    <a:pt x="276806" y="592146"/>
                  </a:cubicBezTo>
                  <a:cubicBezTo>
                    <a:pt x="275857" y="590249"/>
                    <a:pt x="274553" y="589656"/>
                    <a:pt x="272893" y="590368"/>
                  </a:cubicBezTo>
                  <a:cubicBezTo>
                    <a:pt x="271232" y="591079"/>
                    <a:pt x="270165" y="590486"/>
                    <a:pt x="269690" y="588589"/>
                  </a:cubicBezTo>
                  <a:close/>
                  <a:moveTo>
                    <a:pt x="367889" y="587877"/>
                  </a:moveTo>
                  <a:cubicBezTo>
                    <a:pt x="365517" y="588351"/>
                    <a:pt x="364924" y="589656"/>
                    <a:pt x="366110" y="591791"/>
                  </a:cubicBezTo>
                  <a:cubicBezTo>
                    <a:pt x="367296" y="593925"/>
                    <a:pt x="366703" y="594993"/>
                    <a:pt x="364331" y="594993"/>
                  </a:cubicBezTo>
                  <a:cubicBezTo>
                    <a:pt x="365280" y="595467"/>
                    <a:pt x="365992" y="596297"/>
                    <a:pt x="366466" y="597483"/>
                  </a:cubicBezTo>
                  <a:cubicBezTo>
                    <a:pt x="366940" y="598669"/>
                    <a:pt x="368126" y="598788"/>
                    <a:pt x="370024" y="597839"/>
                  </a:cubicBezTo>
                  <a:cubicBezTo>
                    <a:pt x="368601" y="594993"/>
                    <a:pt x="368482" y="593095"/>
                    <a:pt x="369668" y="592146"/>
                  </a:cubicBezTo>
                  <a:cubicBezTo>
                    <a:pt x="370854" y="591198"/>
                    <a:pt x="370261" y="589775"/>
                    <a:pt x="367889" y="587877"/>
                  </a:cubicBezTo>
                  <a:close/>
                  <a:moveTo>
                    <a:pt x="283922" y="583607"/>
                  </a:moveTo>
                  <a:cubicBezTo>
                    <a:pt x="282973" y="583133"/>
                    <a:pt x="282499" y="584438"/>
                    <a:pt x="282499" y="587521"/>
                  </a:cubicBezTo>
                  <a:cubicBezTo>
                    <a:pt x="282499" y="590605"/>
                    <a:pt x="280839" y="591435"/>
                    <a:pt x="277518" y="590012"/>
                  </a:cubicBezTo>
                  <a:cubicBezTo>
                    <a:pt x="277518" y="592858"/>
                    <a:pt x="276806" y="595111"/>
                    <a:pt x="275383" y="596772"/>
                  </a:cubicBezTo>
                  <a:cubicBezTo>
                    <a:pt x="273960" y="598432"/>
                    <a:pt x="273723" y="600685"/>
                    <a:pt x="274672" y="603532"/>
                  </a:cubicBezTo>
                  <a:cubicBezTo>
                    <a:pt x="272300" y="603532"/>
                    <a:pt x="270639" y="602583"/>
                    <a:pt x="269690" y="600685"/>
                  </a:cubicBezTo>
                  <a:cubicBezTo>
                    <a:pt x="268742" y="598788"/>
                    <a:pt x="267081" y="598314"/>
                    <a:pt x="264709" y="599262"/>
                  </a:cubicBezTo>
                  <a:cubicBezTo>
                    <a:pt x="263286" y="600685"/>
                    <a:pt x="263523" y="602583"/>
                    <a:pt x="265421" y="604955"/>
                  </a:cubicBezTo>
                  <a:cubicBezTo>
                    <a:pt x="263049" y="604481"/>
                    <a:pt x="261389" y="603769"/>
                    <a:pt x="260440" y="602820"/>
                  </a:cubicBezTo>
                  <a:cubicBezTo>
                    <a:pt x="259491" y="601871"/>
                    <a:pt x="258068" y="602583"/>
                    <a:pt x="256170" y="604955"/>
                  </a:cubicBezTo>
                  <a:cubicBezTo>
                    <a:pt x="254273" y="604481"/>
                    <a:pt x="252494" y="603769"/>
                    <a:pt x="250833" y="602820"/>
                  </a:cubicBezTo>
                  <a:cubicBezTo>
                    <a:pt x="249173" y="601871"/>
                    <a:pt x="247869" y="599737"/>
                    <a:pt x="246920" y="596416"/>
                  </a:cubicBezTo>
                  <a:cubicBezTo>
                    <a:pt x="242176" y="602583"/>
                    <a:pt x="238144" y="602583"/>
                    <a:pt x="234823" y="596416"/>
                  </a:cubicBezTo>
                  <a:cubicBezTo>
                    <a:pt x="233874" y="599737"/>
                    <a:pt x="233874" y="602583"/>
                    <a:pt x="234823" y="604955"/>
                  </a:cubicBezTo>
                  <a:cubicBezTo>
                    <a:pt x="235772" y="607327"/>
                    <a:pt x="234348" y="608987"/>
                    <a:pt x="230553" y="609936"/>
                  </a:cubicBezTo>
                  <a:cubicBezTo>
                    <a:pt x="231502" y="612308"/>
                    <a:pt x="232925" y="613731"/>
                    <a:pt x="234823" y="614206"/>
                  </a:cubicBezTo>
                  <a:cubicBezTo>
                    <a:pt x="236720" y="614680"/>
                    <a:pt x="238144" y="616815"/>
                    <a:pt x="239092" y="620610"/>
                  </a:cubicBezTo>
                  <a:cubicBezTo>
                    <a:pt x="241464" y="619661"/>
                    <a:pt x="243480" y="619898"/>
                    <a:pt x="245141" y="621321"/>
                  </a:cubicBezTo>
                  <a:cubicBezTo>
                    <a:pt x="246801" y="622745"/>
                    <a:pt x="248106" y="622270"/>
                    <a:pt x="249054" y="619898"/>
                  </a:cubicBezTo>
                  <a:cubicBezTo>
                    <a:pt x="245259" y="616103"/>
                    <a:pt x="242413" y="613731"/>
                    <a:pt x="240515" y="612782"/>
                  </a:cubicBezTo>
                  <a:cubicBezTo>
                    <a:pt x="240515" y="610410"/>
                    <a:pt x="241346" y="609580"/>
                    <a:pt x="243006" y="610292"/>
                  </a:cubicBezTo>
                  <a:cubicBezTo>
                    <a:pt x="244666" y="611003"/>
                    <a:pt x="245971" y="610885"/>
                    <a:pt x="246920" y="609936"/>
                  </a:cubicBezTo>
                  <a:cubicBezTo>
                    <a:pt x="244548" y="612308"/>
                    <a:pt x="244904" y="614087"/>
                    <a:pt x="247987" y="615273"/>
                  </a:cubicBezTo>
                  <a:cubicBezTo>
                    <a:pt x="251071" y="616459"/>
                    <a:pt x="253324" y="615866"/>
                    <a:pt x="254747" y="613494"/>
                  </a:cubicBezTo>
                  <a:cubicBezTo>
                    <a:pt x="253324" y="612071"/>
                    <a:pt x="251901" y="610766"/>
                    <a:pt x="250478" y="609580"/>
                  </a:cubicBezTo>
                  <a:cubicBezTo>
                    <a:pt x="249054" y="608394"/>
                    <a:pt x="247157" y="607801"/>
                    <a:pt x="244785" y="607801"/>
                  </a:cubicBezTo>
                  <a:cubicBezTo>
                    <a:pt x="245734" y="606853"/>
                    <a:pt x="245852" y="605785"/>
                    <a:pt x="245141" y="604599"/>
                  </a:cubicBezTo>
                  <a:cubicBezTo>
                    <a:pt x="244429" y="603413"/>
                    <a:pt x="244548" y="602346"/>
                    <a:pt x="245497" y="601397"/>
                  </a:cubicBezTo>
                  <a:cubicBezTo>
                    <a:pt x="247394" y="603295"/>
                    <a:pt x="249410" y="604599"/>
                    <a:pt x="251545" y="605311"/>
                  </a:cubicBezTo>
                  <a:cubicBezTo>
                    <a:pt x="253680" y="606022"/>
                    <a:pt x="254984" y="608513"/>
                    <a:pt x="255459" y="612782"/>
                  </a:cubicBezTo>
                  <a:cubicBezTo>
                    <a:pt x="257356" y="613257"/>
                    <a:pt x="259017" y="613613"/>
                    <a:pt x="260440" y="613850"/>
                  </a:cubicBezTo>
                  <a:cubicBezTo>
                    <a:pt x="261863" y="614087"/>
                    <a:pt x="263523" y="614206"/>
                    <a:pt x="265421" y="614206"/>
                  </a:cubicBezTo>
                  <a:cubicBezTo>
                    <a:pt x="266844" y="616578"/>
                    <a:pt x="266963" y="618119"/>
                    <a:pt x="265777" y="618831"/>
                  </a:cubicBezTo>
                  <a:cubicBezTo>
                    <a:pt x="264591" y="619542"/>
                    <a:pt x="264472" y="620847"/>
                    <a:pt x="265421" y="622745"/>
                  </a:cubicBezTo>
                  <a:cubicBezTo>
                    <a:pt x="267318" y="622745"/>
                    <a:pt x="268386" y="622389"/>
                    <a:pt x="268623" y="621677"/>
                  </a:cubicBezTo>
                  <a:cubicBezTo>
                    <a:pt x="268860" y="620966"/>
                    <a:pt x="268742" y="620373"/>
                    <a:pt x="268267" y="619898"/>
                  </a:cubicBezTo>
                  <a:cubicBezTo>
                    <a:pt x="267793" y="619424"/>
                    <a:pt x="267437" y="618831"/>
                    <a:pt x="267200" y="618119"/>
                  </a:cubicBezTo>
                  <a:cubicBezTo>
                    <a:pt x="266963" y="617408"/>
                    <a:pt x="267556" y="617052"/>
                    <a:pt x="268979" y="617052"/>
                  </a:cubicBezTo>
                  <a:cubicBezTo>
                    <a:pt x="268979" y="614206"/>
                    <a:pt x="268149" y="612189"/>
                    <a:pt x="266488" y="611003"/>
                  </a:cubicBezTo>
                  <a:cubicBezTo>
                    <a:pt x="264828" y="609817"/>
                    <a:pt x="265184" y="608513"/>
                    <a:pt x="267556" y="607090"/>
                  </a:cubicBezTo>
                  <a:cubicBezTo>
                    <a:pt x="268504" y="607090"/>
                    <a:pt x="269097" y="607801"/>
                    <a:pt x="269335" y="609224"/>
                  </a:cubicBezTo>
                  <a:cubicBezTo>
                    <a:pt x="269572" y="610648"/>
                    <a:pt x="270165" y="611122"/>
                    <a:pt x="271114" y="610648"/>
                  </a:cubicBezTo>
                  <a:cubicBezTo>
                    <a:pt x="273011" y="612071"/>
                    <a:pt x="273248" y="611715"/>
                    <a:pt x="271825" y="609580"/>
                  </a:cubicBezTo>
                  <a:cubicBezTo>
                    <a:pt x="270402" y="607446"/>
                    <a:pt x="269216" y="606141"/>
                    <a:pt x="268267" y="605667"/>
                  </a:cubicBezTo>
                  <a:cubicBezTo>
                    <a:pt x="270165" y="604718"/>
                    <a:pt x="271351" y="605192"/>
                    <a:pt x="271825" y="607090"/>
                  </a:cubicBezTo>
                  <a:cubicBezTo>
                    <a:pt x="272300" y="608987"/>
                    <a:pt x="273486" y="609462"/>
                    <a:pt x="275383" y="608513"/>
                  </a:cubicBezTo>
                  <a:cubicBezTo>
                    <a:pt x="276332" y="610410"/>
                    <a:pt x="276213" y="611834"/>
                    <a:pt x="275027" y="612782"/>
                  </a:cubicBezTo>
                  <a:cubicBezTo>
                    <a:pt x="273841" y="613731"/>
                    <a:pt x="273248" y="614680"/>
                    <a:pt x="273248" y="615629"/>
                  </a:cubicBezTo>
                  <a:cubicBezTo>
                    <a:pt x="273723" y="618001"/>
                    <a:pt x="275146" y="619424"/>
                    <a:pt x="277518" y="619898"/>
                  </a:cubicBezTo>
                  <a:cubicBezTo>
                    <a:pt x="279890" y="620373"/>
                    <a:pt x="280601" y="621796"/>
                    <a:pt x="279653" y="624168"/>
                  </a:cubicBezTo>
                  <a:cubicBezTo>
                    <a:pt x="280601" y="622745"/>
                    <a:pt x="281669" y="619780"/>
                    <a:pt x="282855" y="615273"/>
                  </a:cubicBezTo>
                  <a:cubicBezTo>
                    <a:pt x="284041" y="610766"/>
                    <a:pt x="285820" y="607090"/>
                    <a:pt x="288192" y="604243"/>
                  </a:cubicBezTo>
                  <a:cubicBezTo>
                    <a:pt x="287717" y="603295"/>
                    <a:pt x="287124" y="602820"/>
                    <a:pt x="286413" y="602820"/>
                  </a:cubicBezTo>
                  <a:cubicBezTo>
                    <a:pt x="285701" y="602820"/>
                    <a:pt x="285108" y="602346"/>
                    <a:pt x="284634" y="601397"/>
                  </a:cubicBezTo>
                  <a:cubicBezTo>
                    <a:pt x="288429" y="602346"/>
                    <a:pt x="289971" y="600448"/>
                    <a:pt x="289259" y="595704"/>
                  </a:cubicBezTo>
                  <a:cubicBezTo>
                    <a:pt x="288547" y="590960"/>
                    <a:pt x="286768" y="586928"/>
                    <a:pt x="283922" y="583607"/>
                  </a:cubicBezTo>
                  <a:close/>
                  <a:moveTo>
                    <a:pt x="345830" y="576492"/>
                  </a:moveTo>
                  <a:cubicBezTo>
                    <a:pt x="344881" y="577440"/>
                    <a:pt x="344288" y="578389"/>
                    <a:pt x="344051" y="579338"/>
                  </a:cubicBezTo>
                  <a:cubicBezTo>
                    <a:pt x="343814" y="580287"/>
                    <a:pt x="342984" y="579575"/>
                    <a:pt x="341560" y="577203"/>
                  </a:cubicBezTo>
                  <a:cubicBezTo>
                    <a:pt x="340612" y="577678"/>
                    <a:pt x="340137" y="578508"/>
                    <a:pt x="340137" y="579694"/>
                  </a:cubicBezTo>
                  <a:cubicBezTo>
                    <a:pt x="340137" y="580880"/>
                    <a:pt x="340256" y="582184"/>
                    <a:pt x="340493" y="583607"/>
                  </a:cubicBezTo>
                  <a:cubicBezTo>
                    <a:pt x="340730" y="585031"/>
                    <a:pt x="340849" y="586217"/>
                    <a:pt x="340849" y="587165"/>
                  </a:cubicBezTo>
                  <a:cubicBezTo>
                    <a:pt x="340849" y="588114"/>
                    <a:pt x="340374" y="588114"/>
                    <a:pt x="339426" y="587165"/>
                  </a:cubicBezTo>
                  <a:cubicBezTo>
                    <a:pt x="340374" y="589537"/>
                    <a:pt x="341916" y="592028"/>
                    <a:pt x="344051" y="594637"/>
                  </a:cubicBezTo>
                  <a:cubicBezTo>
                    <a:pt x="346186" y="597246"/>
                    <a:pt x="348439" y="599974"/>
                    <a:pt x="350811" y="602820"/>
                  </a:cubicBezTo>
                  <a:cubicBezTo>
                    <a:pt x="352234" y="599974"/>
                    <a:pt x="352709" y="597246"/>
                    <a:pt x="352234" y="594637"/>
                  </a:cubicBezTo>
                  <a:cubicBezTo>
                    <a:pt x="351760" y="592028"/>
                    <a:pt x="350811" y="589063"/>
                    <a:pt x="349388" y="585742"/>
                  </a:cubicBezTo>
                  <a:cubicBezTo>
                    <a:pt x="350337" y="586691"/>
                    <a:pt x="351641" y="586691"/>
                    <a:pt x="353302" y="585742"/>
                  </a:cubicBezTo>
                  <a:cubicBezTo>
                    <a:pt x="354962" y="584793"/>
                    <a:pt x="355792" y="585505"/>
                    <a:pt x="355792" y="587877"/>
                  </a:cubicBezTo>
                  <a:cubicBezTo>
                    <a:pt x="356741" y="585031"/>
                    <a:pt x="355674" y="583014"/>
                    <a:pt x="352590" y="581828"/>
                  </a:cubicBezTo>
                  <a:cubicBezTo>
                    <a:pt x="349506" y="580643"/>
                    <a:pt x="347253" y="578864"/>
                    <a:pt x="345830" y="576492"/>
                  </a:cubicBezTo>
                  <a:close/>
                  <a:moveTo>
                    <a:pt x="287480" y="576492"/>
                  </a:moveTo>
                  <a:cubicBezTo>
                    <a:pt x="286531" y="576492"/>
                    <a:pt x="285938" y="576729"/>
                    <a:pt x="285701" y="577203"/>
                  </a:cubicBezTo>
                  <a:cubicBezTo>
                    <a:pt x="285464" y="577678"/>
                    <a:pt x="284871" y="578389"/>
                    <a:pt x="283922" y="579338"/>
                  </a:cubicBezTo>
                  <a:cubicBezTo>
                    <a:pt x="284397" y="580287"/>
                    <a:pt x="284989" y="580998"/>
                    <a:pt x="285701" y="581473"/>
                  </a:cubicBezTo>
                  <a:cubicBezTo>
                    <a:pt x="286413" y="581947"/>
                    <a:pt x="287006" y="582659"/>
                    <a:pt x="287480" y="583607"/>
                  </a:cubicBezTo>
                  <a:cubicBezTo>
                    <a:pt x="288903" y="582184"/>
                    <a:pt x="288903" y="579812"/>
                    <a:pt x="287480" y="576492"/>
                  </a:cubicBezTo>
                  <a:close/>
                  <a:moveTo>
                    <a:pt x="369312" y="575068"/>
                  </a:moveTo>
                  <a:cubicBezTo>
                    <a:pt x="366940" y="576492"/>
                    <a:pt x="366466" y="577678"/>
                    <a:pt x="367889" y="578626"/>
                  </a:cubicBezTo>
                  <a:cubicBezTo>
                    <a:pt x="369312" y="579575"/>
                    <a:pt x="370261" y="581236"/>
                    <a:pt x="370735" y="583607"/>
                  </a:cubicBezTo>
                  <a:cubicBezTo>
                    <a:pt x="371684" y="583607"/>
                    <a:pt x="373107" y="583133"/>
                    <a:pt x="375005" y="582184"/>
                  </a:cubicBezTo>
                  <a:cubicBezTo>
                    <a:pt x="375954" y="580761"/>
                    <a:pt x="375598" y="579338"/>
                    <a:pt x="373938" y="577915"/>
                  </a:cubicBezTo>
                  <a:cubicBezTo>
                    <a:pt x="372277" y="576492"/>
                    <a:pt x="370735" y="575543"/>
                    <a:pt x="369312" y="575068"/>
                  </a:cubicBezTo>
                  <a:close/>
                  <a:moveTo>
                    <a:pt x="431220" y="571511"/>
                  </a:moveTo>
                  <a:cubicBezTo>
                    <a:pt x="427899" y="575306"/>
                    <a:pt x="427425" y="581236"/>
                    <a:pt x="429797" y="589300"/>
                  </a:cubicBezTo>
                  <a:cubicBezTo>
                    <a:pt x="434541" y="587877"/>
                    <a:pt x="436676" y="585149"/>
                    <a:pt x="436201" y="581117"/>
                  </a:cubicBezTo>
                  <a:cubicBezTo>
                    <a:pt x="435727" y="577085"/>
                    <a:pt x="434066" y="573882"/>
                    <a:pt x="431220" y="571511"/>
                  </a:cubicBezTo>
                  <a:close/>
                  <a:moveTo>
                    <a:pt x="249054" y="569376"/>
                  </a:moveTo>
                  <a:cubicBezTo>
                    <a:pt x="246683" y="570325"/>
                    <a:pt x="246327" y="571748"/>
                    <a:pt x="247987" y="573645"/>
                  </a:cubicBezTo>
                  <a:cubicBezTo>
                    <a:pt x="249647" y="575543"/>
                    <a:pt x="251189" y="576966"/>
                    <a:pt x="252612" y="577915"/>
                  </a:cubicBezTo>
                  <a:cubicBezTo>
                    <a:pt x="254036" y="577440"/>
                    <a:pt x="254629" y="576492"/>
                    <a:pt x="254391" y="575068"/>
                  </a:cubicBezTo>
                  <a:cubicBezTo>
                    <a:pt x="254154" y="573645"/>
                    <a:pt x="253561" y="572222"/>
                    <a:pt x="252612" y="570799"/>
                  </a:cubicBezTo>
                  <a:cubicBezTo>
                    <a:pt x="251189" y="571748"/>
                    <a:pt x="250003" y="571273"/>
                    <a:pt x="249054" y="569376"/>
                  </a:cubicBezTo>
                  <a:close/>
                  <a:moveTo>
                    <a:pt x="418412" y="565106"/>
                  </a:moveTo>
                  <a:cubicBezTo>
                    <a:pt x="420309" y="566055"/>
                    <a:pt x="421258" y="567004"/>
                    <a:pt x="421258" y="567953"/>
                  </a:cubicBezTo>
                  <a:cubicBezTo>
                    <a:pt x="421258" y="568901"/>
                    <a:pt x="421021" y="569850"/>
                    <a:pt x="420546" y="570799"/>
                  </a:cubicBezTo>
                  <a:cubicBezTo>
                    <a:pt x="420072" y="571748"/>
                    <a:pt x="419835" y="572815"/>
                    <a:pt x="419835" y="574001"/>
                  </a:cubicBezTo>
                  <a:cubicBezTo>
                    <a:pt x="419835" y="575187"/>
                    <a:pt x="420546" y="576254"/>
                    <a:pt x="421969" y="577203"/>
                  </a:cubicBezTo>
                  <a:cubicBezTo>
                    <a:pt x="423393" y="575780"/>
                    <a:pt x="423867" y="573171"/>
                    <a:pt x="423393" y="569376"/>
                  </a:cubicBezTo>
                  <a:cubicBezTo>
                    <a:pt x="422918" y="565581"/>
                    <a:pt x="421258" y="564157"/>
                    <a:pt x="418412" y="565106"/>
                  </a:cubicBezTo>
                  <a:close/>
                  <a:moveTo>
                    <a:pt x="283211" y="564395"/>
                  </a:moveTo>
                  <a:cubicBezTo>
                    <a:pt x="282262" y="565343"/>
                    <a:pt x="281669" y="566529"/>
                    <a:pt x="281432" y="567953"/>
                  </a:cubicBezTo>
                  <a:cubicBezTo>
                    <a:pt x="281194" y="569376"/>
                    <a:pt x="280601" y="570562"/>
                    <a:pt x="279653" y="571511"/>
                  </a:cubicBezTo>
                  <a:cubicBezTo>
                    <a:pt x="281076" y="573408"/>
                    <a:pt x="282736" y="574357"/>
                    <a:pt x="284634" y="574357"/>
                  </a:cubicBezTo>
                  <a:cubicBezTo>
                    <a:pt x="286531" y="574357"/>
                    <a:pt x="288666" y="574120"/>
                    <a:pt x="291038" y="573645"/>
                  </a:cubicBezTo>
                  <a:cubicBezTo>
                    <a:pt x="291987" y="571748"/>
                    <a:pt x="291868" y="570562"/>
                    <a:pt x="290682" y="570087"/>
                  </a:cubicBezTo>
                  <a:cubicBezTo>
                    <a:pt x="289496" y="569613"/>
                    <a:pt x="288666" y="568190"/>
                    <a:pt x="288192" y="565818"/>
                  </a:cubicBezTo>
                  <a:cubicBezTo>
                    <a:pt x="286294" y="568664"/>
                    <a:pt x="284634" y="568190"/>
                    <a:pt x="283211" y="564395"/>
                  </a:cubicBezTo>
                  <a:close/>
                  <a:moveTo>
                    <a:pt x="379274" y="560837"/>
                  </a:moveTo>
                  <a:cubicBezTo>
                    <a:pt x="376902" y="561786"/>
                    <a:pt x="375598" y="562972"/>
                    <a:pt x="375361" y="564395"/>
                  </a:cubicBezTo>
                  <a:cubicBezTo>
                    <a:pt x="375124" y="565818"/>
                    <a:pt x="374056" y="566292"/>
                    <a:pt x="372159" y="565818"/>
                  </a:cubicBezTo>
                  <a:cubicBezTo>
                    <a:pt x="370735" y="567715"/>
                    <a:pt x="371447" y="568664"/>
                    <a:pt x="374293" y="568664"/>
                  </a:cubicBezTo>
                  <a:cubicBezTo>
                    <a:pt x="377140" y="568664"/>
                    <a:pt x="378563" y="569850"/>
                    <a:pt x="378563" y="572222"/>
                  </a:cubicBezTo>
                  <a:cubicBezTo>
                    <a:pt x="379986" y="571273"/>
                    <a:pt x="380579" y="570325"/>
                    <a:pt x="380342" y="569376"/>
                  </a:cubicBezTo>
                  <a:cubicBezTo>
                    <a:pt x="380105" y="568427"/>
                    <a:pt x="380935" y="567715"/>
                    <a:pt x="382832" y="567241"/>
                  </a:cubicBezTo>
                  <a:cubicBezTo>
                    <a:pt x="382358" y="564869"/>
                    <a:pt x="381172" y="562734"/>
                    <a:pt x="379274" y="560837"/>
                  </a:cubicBezTo>
                  <a:close/>
                  <a:moveTo>
                    <a:pt x="259728" y="553009"/>
                  </a:moveTo>
                  <a:cubicBezTo>
                    <a:pt x="257831" y="555381"/>
                    <a:pt x="257949" y="557279"/>
                    <a:pt x="260084" y="558702"/>
                  </a:cubicBezTo>
                  <a:cubicBezTo>
                    <a:pt x="262219" y="560125"/>
                    <a:pt x="263761" y="561548"/>
                    <a:pt x="264709" y="562972"/>
                  </a:cubicBezTo>
                  <a:cubicBezTo>
                    <a:pt x="267081" y="560600"/>
                    <a:pt x="267200" y="558821"/>
                    <a:pt x="265065" y="557635"/>
                  </a:cubicBezTo>
                  <a:cubicBezTo>
                    <a:pt x="262930" y="556449"/>
                    <a:pt x="261151" y="554907"/>
                    <a:pt x="259728" y="553009"/>
                  </a:cubicBezTo>
                  <a:close/>
                  <a:moveTo>
                    <a:pt x="355792" y="550163"/>
                  </a:moveTo>
                  <a:cubicBezTo>
                    <a:pt x="354843" y="551586"/>
                    <a:pt x="354369" y="553128"/>
                    <a:pt x="354369" y="554788"/>
                  </a:cubicBezTo>
                  <a:cubicBezTo>
                    <a:pt x="354369" y="556449"/>
                    <a:pt x="353895" y="557753"/>
                    <a:pt x="352946" y="558702"/>
                  </a:cubicBezTo>
                  <a:cubicBezTo>
                    <a:pt x="350574" y="557753"/>
                    <a:pt x="349032" y="557516"/>
                    <a:pt x="348321" y="557990"/>
                  </a:cubicBezTo>
                  <a:cubicBezTo>
                    <a:pt x="347609" y="558465"/>
                    <a:pt x="346067" y="559414"/>
                    <a:pt x="343695" y="560837"/>
                  </a:cubicBezTo>
                  <a:cubicBezTo>
                    <a:pt x="344170" y="563209"/>
                    <a:pt x="345000" y="564276"/>
                    <a:pt x="346186" y="564039"/>
                  </a:cubicBezTo>
                  <a:cubicBezTo>
                    <a:pt x="347372" y="563802"/>
                    <a:pt x="348439" y="564395"/>
                    <a:pt x="349388" y="565818"/>
                  </a:cubicBezTo>
                  <a:cubicBezTo>
                    <a:pt x="350337" y="565343"/>
                    <a:pt x="350574" y="564988"/>
                    <a:pt x="350099" y="564750"/>
                  </a:cubicBezTo>
                  <a:cubicBezTo>
                    <a:pt x="349625" y="564513"/>
                    <a:pt x="349151" y="564632"/>
                    <a:pt x="348676" y="565106"/>
                  </a:cubicBezTo>
                  <a:cubicBezTo>
                    <a:pt x="348676" y="564157"/>
                    <a:pt x="349862" y="562972"/>
                    <a:pt x="352234" y="561548"/>
                  </a:cubicBezTo>
                  <a:cubicBezTo>
                    <a:pt x="356504" y="565818"/>
                    <a:pt x="360062" y="570087"/>
                    <a:pt x="362908" y="574357"/>
                  </a:cubicBezTo>
                  <a:cubicBezTo>
                    <a:pt x="363857" y="571985"/>
                    <a:pt x="363975" y="570443"/>
                    <a:pt x="363264" y="569732"/>
                  </a:cubicBezTo>
                  <a:cubicBezTo>
                    <a:pt x="362552" y="569020"/>
                    <a:pt x="364094" y="568664"/>
                    <a:pt x="367889" y="568664"/>
                  </a:cubicBezTo>
                  <a:cubicBezTo>
                    <a:pt x="366940" y="564869"/>
                    <a:pt x="366703" y="562734"/>
                    <a:pt x="367177" y="562260"/>
                  </a:cubicBezTo>
                  <a:cubicBezTo>
                    <a:pt x="366229" y="561311"/>
                    <a:pt x="364806" y="560718"/>
                    <a:pt x="362908" y="560481"/>
                  </a:cubicBezTo>
                  <a:cubicBezTo>
                    <a:pt x="361010" y="560244"/>
                    <a:pt x="359113" y="559651"/>
                    <a:pt x="357215" y="558702"/>
                  </a:cubicBezTo>
                  <a:cubicBezTo>
                    <a:pt x="358638" y="557753"/>
                    <a:pt x="359231" y="556330"/>
                    <a:pt x="358994" y="554432"/>
                  </a:cubicBezTo>
                  <a:cubicBezTo>
                    <a:pt x="358757" y="552535"/>
                    <a:pt x="357690" y="551112"/>
                    <a:pt x="355792" y="550163"/>
                  </a:cubicBezTo>
                  <a:close/>
                  <a:moveTo>
                    <a:pt x="382832" y="546605"/>
                  </a:moveTo>
                  <a:cubicBezTo>
                    <a:pt x="381884" y="546605"/>
                    <a:pt x="380460" y="547079"/>
                    <a:pt x="378563" y="548028"/>
                  </a:cubicBezTo>
                  <a:cubicBezTo>
                    <a:pt x="379037" y="549451"/>
                    <a:pt x="379512" y="550400"/>
                    <a:pt x="379986" y="550875"/>
                  </a:cubicBezTo>
                  <a:cubicBezTo>
                    <a:pt x="380460" y="551349"/>
                    <a:pt x="381172" y="552061"/>
                    <a:pt x="382121" y="553009"/>
                  </a:cubicBezTo>
                  <a:cubicBezTo>
                    <a:pt x="384018" y="551586"/>
                    <a:pt x="384256" y="549451"/>
                    <a:pt x="382832" y="546605"/>
                  </a:cubicBezTo>
                  <a:close/>
                  <a:moveTo>
                    <a:pt x="339781" y="544115"/>
                  </a:moveTo>
                  <a:cubicBezTo>
                    <a:pt x="339070" y="545775"/>
                    <a:pt x="338003" y="546605"/>
                    <a:pt x="336579" y="546605"/>
                  </a:cubicBezTo>
                  <a:cubicBezTo>
                    <a:pt x="337054" y="547554"/>
                    <a:pt x="337291" y="548265"/>
                    <a:pt x="337291" y="548740"/>
                  </a:cubicBezTo>
                  <a:cubicBezTo>
                    <a:pt x="337291" y="549214"/>
                    <a:pt x="337528" y="549926"/>
                    <a:pt x="338003" y="550875"/>
                  </a:cubicBezTo>
                  <a:cubicBezTo>
                    <a:pt x="341798" y="550875"/>
                    <a:pt x="343221" y="550282"/>
                    <a:pt x="342272" y="549096"/>
                  </a:cubicBezTo>
                  <a:cubicBezTo>
                    <a:pt x="341323" y="547910"/>
                    <a:pt x="341323" y="546368"/>
                    <a:pt x="342272" y="544470"/>
                  </a:cubicBezTo>
                  <a:cubicBezTo>
                    <a:pt x="341323" y="542573"/>
                    <a:pt x="340493" y="542454"/>
                    <a:pt x="339781" y="544115"/>
                  </a:cubicBezTo>
                  <a:close/>
                  <a:moveTo>
                    <a:pt x="269690" y="542336"/>
                  </a:moveTo>
                  <a:cubicBezTo>
                    <a:pt x="268742" y="545656"/>
                    <a:pt x="267911" y="547554"/>
                    <a:pt x="267200" y="548028"/>
                  </a:cubicBezTo>
                  <a:cubicBezTo>
                    <a:pt x="266488" y="548503"/>
                    <a:pt x="264709" y="548028"/>
                    <a:pt x="261863" y="546605"/>
                  </a:cubicBezTo>
                  <a:cubicBezTo>
                    <a:pt x="263286" y="548503"/>
                    <a:pt x="263642" y="549926"/>
                    <a:pt x="262930" y="550875"/>
                  </a:cubicBezTo>
                  <a:cubicBezTo>
                    <a:pt x="262219" y="551823"/>
                    <a:pt x="262337" y="553247"/>
                    <a:pt x="263286" y="555144"/>
                  </a:cubicBezTo>
                  <a:cubicBezTo>
                    <a:pt x="265658" y="556093"/>
                    <a:pt x="267318" y="555856"/>
                    <a:pt x="268267" y="554432"/>
                  </a:cubicBezTo>
                  <a:cubicBezTo>
                    <a:pt x="269216" y="553009"/>
                    <a:pt x="270876" y="552535"/>
                    <a:pt x="273248" y="553009"/>
                  </a:cubicBezTo>
                  <a:cubicBezTo>
                    <a:pt x="274197" y="556330"/>
                    <a:pt x="274434" y="558228"/>
                    <a:pt x="273960" y="558702"/>
                  </a:cubicBezTo>
                  <a:cubicBezTo>
                    <a:pt x="275383" y="558702"/>
                    <a:pt x="276688" y="558465"/>
                    <a:pt x="277874" y="557990"/>
                  </a:cubicBezTo>
                  <a:cubicBezTo>
                    <a:pt x="279060" y="557516"/>
                    <a:pt x="279890" y="559651"/>
                    <a:pt x="280364" y="564395"/>
                  </a:cubicBezTo>
                  <a:cubicBezTo>
                    <a:pt x="284159" y="562497"/>
                    <a:pt x="287243" y="561311"/>
                    <a:pt x="289615" y="560837"/>
                  </a:cubicBezTo>
                  <a:cubicBezTo>
                    <a:pt x="289615" y="557042"/>
                    <a:pt x="289140" y="555025"/>
                    <a:pt x="288192" y="554788"/>
                  </a:cubicBezTo>
                  <a:cubicBezTo>
                    <a:pt x="287243" y="554551"/>
                    <a:pt x="285820" y="552772"/>
                    <a:pt x="283922" y="549451"/>
                  </a:cubicBezTo>
                  <a:cubicBezTo>
                    <a:pt x="282973" y="551823"/>
                    <a:pt x="281432" y="552179"/>
                    <a:pt x="279297" y="550519"/>
                  </a:cubicBezTo>
                  <a:cubicBezTo>
                    <a:pt x="277162" y="548858"/>
                    <a:pt x="275620" y="549451"/>
                    <a:pt x="274672" y="552298"/>
                  </a:cubicBezTo>
                  <a:cubicBezTo>
                    <a:pt x="273723" y="549926"/>
                    <a:pt x="272774" y="548265"/>
                    <a:pt x="271825" y="547317"/>
                  </a:cubicBezTo>
                  <a:cubicBezTo>
                    <a:pt x="270876" y="546368"/>
                    <a:pt x="270165" y="544708"/>
                    <a:pt x="269690" y="542336"/>
                  </a:cubicBezTo>
                  <a:close/>
                  <a:moveTo>
                    <a:pt x="325194" y="540201"/>
                  </a:moveTo>
                  <a:cubicBezTo>
                    <a:pt x="323296" y="541150"/>
                    <a:pt x="322941" y="543047"/>
                    <a:pt x="324127" y="545893"/>
                  </a:cubicBezTo>
                  <a:cubicBezTo>
                    <a:pt x="325313" y="548740"/>
                    <a:pt x="327092" y="549214"/>
                    <a:pt x="329464" y="547317"/>
                  </a:cubicBezTo>
                  <a:cubicBezTo>
                    <a:pt x="328989" y="545893"/>
                    <a:pt x="328396" y="544470"/>
                    <a:pt x="327685" y="543047"/>
                  </a:cubicBezTo>
                  <a:cubicBezTo>
                    <a:pt x="326973" y="541624"/>
                    <a:pt x="326143" y="540675"/>
                    <a:pt x="325194" y="540201"/>
                  </a:cubicBezTo>
                  <a:close/>
                  <a:moveTo>
                    <a:pt x="357215" y="538066"/>
                  </a:moveTo>
                  <a:cubicBezTo>
                    <a:pt x="356267" y="539489"/>
                    <a:pt x="356029" y="540794"/>
                    <a:pt x="356504" y="541980"/>
                  </a:cubicBezTo>
                  <a:cubicBezTo>
                    <a:pt x="356978" y="543166"/>
                    <a:pt x="357808" y="544233"/>
                    <a:pt x="358994" y="545182"/>
                  </a:cubicBezTo>
                  <a:cubicBezTo>
                    <a:pt x="360180" y="546131"/>
                    <a:pt x="361129" y="547198"/>
                    <a:pt x="361841" y="548384"/>
                  </a:cubicBezTo>
                  <a:cubicBezTo>
                    <a:pt x="362552" y="549570"/>
                    <a:pt x="362671" y="550400"/>
                    <a:pt x="362196" y="550875"/>
                  </a:cubicBezTo>
                  <a:cubicBezTo>
                    <a:pt x="362671" y="551823"/>
                    <a:pt x="363501" y="552061"/>
                    <a:pt x="364687" y="551586"/>
                  </a:cubicBezTo>
                  <a:cubicBezTo>
                    <a:pt x="365873" y="551112"/>
                    <a:pt x="366229" y="550400"/>
                    <a:pt x="365754" y="549451"/>
                  </a:cubicBezTo>
                  <a:cubicBezTo>
                    <a:pt x="367177" y="549451"/>
                    <a:pt x="367889" y="550163"/>
                    <a:pt x="367889" y="551586"/>
                  </a:cubicBezTo>
                  <a:cubicBezTo>
                    <a:pt x="369787" y="549689"/>
                    <a:pt x="369668" y="548028"/>
                    <a:pt x="367533" y="546605"/>
                  </a:cubicBezTo>
                  <a:cubicBezTo>
                    <a:pt x="365399" y="545182"/>
                    <a:pt x="364331" y="543284"/>
                    <a:pt x="364331" y="540912"/>
                  </a:cubicBezTo>
                  <a:cubicBezTo>
                    <a:pt x="363382" y="541861"/>
                    <a:pt x="362908" y="543522"/>
                    <a:pt x="362908" y="545893"/>
                  </a:cubicBezTo>
                  <a:cubicBezTo>
                    <a:pt x="360062" y="546368"/>
                    <a:pt x="358994" y="545419"/>
                    <a:pt x="359706" y="543047"/>
                  </a:cubicBezTo>
                  <a:cubicBezTo>
                    <a:pt x="360417" y="540675"/>
                    <a:pt x="359587" y="539015"/>
                    <a:pt x="357215" y="538066"/>
                  </a:cubicBezTo>
                  <a:close/>
                  <a:moveTo>
                    <a:pt x="259728" y="535931"/>
                  </a:moveTo>
                  <a:cubicBezTo>
                    <a:pt x="257831" y="535931"/>
                    <a:pt x="256763" y="536287"/>
                    <a:pt x="256526" y="536999"/>
                  </a:cubicBezTo>
                  <a:cubicBezTo>
                    <a:pt x="256289" y="537710"/>
                    <a:pt x="255696" y="538303"/>
                    <a:pt x="254747" y="538778"/>
                  </a:cubicBezTo>
                  <a:cubicBezTo>
                    <a:pt x="255222" y="539726"/>
                    <a:pt x="255696" y="540438"/>
                    <a:pt x="256170" y="540912"/>
                  </a:cubicBezTo>
                  <a:cubicBezTo>
                    <a:pt x="256645" y="541387"/>
                    <a:pt x="257119" y="542336"/>
                    <a:pt x="257593" y="543759"/>
                  </a:cubicBezTo>
                  <a:cubicBezTo>
                    <a:pt x="259017" y="542336"/>
                    <a:pt x="259728" y="539726"/>
                    <a:pt x="259728" y="535931"/>
                  </a:cubicBezTo>
                  <a:close/>
                  <a:moveTo>
                    <a:pt x="261151" y="527392"/>
                  </a:moveTo>
                  <a:cubicBezTo>
                    <a:pt x="262100" y="529764"/>
                    <a:pt x="262575" y="531543"/>
                    <a:pt x="262575" y="532729"/>
                  </a:cubicBezTo>
                  <a:cubicBezTo>
                    <a:pt x="262575" y="533915"/>
                    <a:pt x="262575" y="535457"/>
                    <a:pt x="262575" y="537354"/>
                  </a:cubicBezTo>
                  <a:cubicBezTo>
                    <a:pt x="263523" y="535457"/>
                    <a:pt x="264828" y="534864"/>
                    <a:pt x="266488" y="535576"/>
                  </a:cubicBezTo>
                  <a:cubicBezTo>
                    <a:pt x="268149" y="536287"/>
                    <a:pt x="269453" y="535457"/>
                    <a:pt x="270402" y="533085"/>
                  </a:cubicBezTo>
                  <a:cubicBezTo>
                    <a:pt x="268979" y="528341"/>
                    <a:pt x="265895" y="526444"/>
                    <a:pt x="261151" y="527392"/>
                  </a:cubicBezTo>
                  <a:close/>
                  <a:moveTo>
                    <a:pt x="390660" y="525969"/>
                  </a:moveTo>
                  <a:cubicBezTo>
                    <a:pt x="388288" y="525020"/>
                    <a:pt x="386627" y="525969"/>
                    <a:pt x="385679" y="528815"/>
                  </a:cubicBezTo>
                  <a:cubicBezTo>
                    <a:pt x="384730" y="531662"/>
                    <a:pt x="385441" y="534034"/>
                    <a:pt x="387813" y="535931"/>
                  </a:cubicBezTo>
                  <a:cubicBezTo>
                    <a:pt x="391134" y="535457"/>
                    <a:pt x="392083" y="533915"/>
                    <a:pt x="390660" y="531306"/>
                  </a:cubicBezTo>
                  <a:cubicBezTo>
                    <a:pt x="389237" y="528697"/>
                    <a:pt x="389237" y="526918"/>
                    <a:pt x="390660" y="525969"/>
                  </a:cubicBezTo>
                  <a:close/>
                  <a:moveTo>
                    <a:pt x="352234" y="518853"/>
                  </a:moveTo>
                  <a:cubicBezTo>
                    <a:pt x="351760" y="521225"/>
                    <a:pt x="350337" y="522886"/>
                    <a:pt x="347965" y="523834"/>
                  </a:cubicBezTo>
                  <a:cubicBezTo>
                    <a:pt x="345593" y="524783"/>
                    <a:pt x="344644" y="526444"/>
                    <a:pt x="345118" y="528815"/>
                  </a:cubicBezTo>
                  <a:cubicBezTo>
                    <a:pt x="345593" y="530713"/>
                    <a:pt x="346660" y="531662"/>
                    <a:pt x="348321" y="531662"/>
                  </a:cubicBezTo>
                  <a:cubicBezTo>
                    <a:pt x="349981" y="531662"/>
                    <a:pt x="351760" y="531662"/>
                    <a:pt x="353657" y="531662"/>
                  </a:cubicBezTo>
                  <a:cubicBezTo>
                    <a:pt x="355555" y="531662"/>
                    <a:pt x="357215" y="531662"/>
                    <a:pt x="358638" y="531662"/>
                  </a:cubicBezTo>
                  <a:cubicBezTo>
                    <a:pt x="360062" y="531662"/>
                    <a:pt x="361248" y="532611"/>
                    <a:pt x="362196" y="534508"/>
                  </a:cubicBezTo>
                  <a:cubicBezTo>
                    <a:pt x="363620" y="532611"/>
                    <a:pt x="363975" y="530950"/>
                    <a:pt x="363264" y="529527"/>
                  </a:cubicBezTo>
                  <a:cubicBezTo>
                    <a:pt x="362552" y="528104"/>
                    <a:pt x="361485" y="526918"/>
                    <a:pt x="360062" y="525969"/>
                  </a:cubicBezTo>
                  <a:cubicBezTo>
                    <a:pt x="358638" y="525020"/>
                    <a:pt x="357097" y="523953"/>
                    <a:pt x="355436" y="522767"/>
                  </a:cubicBezTo>
                  <a:cubicBezTo>
                    <a:pt x="353776" y="521581"/>
                    <a:pt x="352709" y="520276"/>
                    <a:pt x="352234" y="518853"/>
                  </a:cubicBezTo>
                  <a:close/>
                  <a:moveTo>
                    <a:pt x="276450" y="518764"/>
                  </a:moveTo>
                  <a:cubicBezTo>
                    <a:pt x="275502" y="518586"/>
                    <a:pt x="274197" y="518616"/>
                    <a:pt x="272537" y="518853"/>
                  </a:cubicBezTo>
                  <a:cubicBezTo>
                    <a:pt x="274434" y="522174"/>
                    <a:pt x="275265" y="525020"/>
                    <a:pt x="275027" y="527392"/>
                  </a:cubicBezTo>
                  <a:cubicBezTo>
                    <a:pt x="274790" y="529764"/>
                    <a:pt x="276332" y="531425"/>
                    <a:pt x="279653" y="532373"/>
                  </a:cubicBezTo>
                  <a:cubicBezTo>
                    <a:pt x="278229" y="531899"/>
                    <a:pt x="277636" y="530832"/>
                    <a:pt x="277874" y="529171"/>
                  </a:cubicBezTo>
                  <a:cubicBezTo>
                    <a:pt x="278111" y="527511"/>
                    <a:pt x="278348" y="525851"/>
                    <a:pt x="278585" y="524190"/>
                  </a:cubicBezTo>
                  <a:cubicBezTo>
                    <a:pt x="278822" y="522530"/>
                    <a:pt x="278704" y="521107"/>
                    <a:pt x="278229" y="519921"/>
                  </a:cubicBezTo>
                  <a:cubicBezTo>
                    <a:pt x="277992" y="519328"/>
                    <a:pt x="277399" y="518942"/>
                    <a:pt x="276450" y="518764"/>
                  </a:cubicBezTo>
                  <a:close/>
                  <a:moveTo>
                    <a:pt x="286768" y="515295"/>
                  </a:moveTo>
                  <a:cubicBezTo>
                    <a:pt x="284871" y="516719"/>
                    <a:pt x="284278" y="518497"/>
                    <a:pt x="284989" y="520632"/>
                  </a:cubicBezTo>
                  <a:cubicBezTo>
                    <a:pt x="285701" y="522767"/>
                    <a:pt x="284159" y="523360"/>
                    <a:pt x="280364" y="522411"/>
                  </a:cubicBezTo>
                  <a:cubicBezTo>
                    <a:pt x="281313" y="523360"/>
                    <a:pt x="282143" y="524665"/>
                    <a:pt x="282855" y="526325"/>
                  </a:cubicBezTo>
                  <a:cubicBezTo>
                    <a:pt x="283566" y="527985"/>
                    <a:pt x="284871" y="528815"/>
                    <a:pt x="286768" y="528815"/>
                  </a:cubicBezTo>
                  <a:cubicBezTo>
                    <a:pt x="289140" y="527867"/>
                    <a:pt x="290089" y="526918"/>
                    <a:pt x="289615" y="525969"/>
                  </a:cubicBezTo>
                  <a:cubicBezTo>
                    <a:pt x="289140" y="525020"/>
                    <a:pt x="290089" y="524783"/>
                    <a:pt x="292461" y="525258"/>
                  </a:cubicBezTo>
                  <a:cubicBezTo>
                    <a:pt x="293410" y="523834"/>
                    <a:pt x="293529" y="522293"/>
                    <a:pt x="292817" y="520632"/>
                  </a:cubicBezTo>
                  <a:cubicBezTo>
                    <a:pt x="292105" y="518972"/>
                    <a:pt x="291275" y="517667"/>
                    <a:pt x="290326" y="516719"/>
                  </a:cubicBezTo>
                  <a:cubicBezTo>
                    <a:pt x="287954" y="518142"/>
                    <a:pt x="286887" y="518853"/>
                    <a:pt x="287124" y="518853"/>
                  </a:cubicBezTo>
                  <a:cubicBezTo>
                    <a:pt x="287361" y="518853"/>
                    <a:pt x="287243" y="517667"/>
                    <a:pt x="286768" y="515295"/>
                  </a:cubicBezTo>
                  <a:close/>
                  <a:moveTo>
                    <a:pt x="265421" y="513872"/>
                  </a:moveTo>
                  <a:cubicBezTo>
                    <a:pt x="262100" y="515770"/>
                    <a:pt x="261389" y="517549"/>
                    <a:pt x="263286" y="519209"/>
                  </a:cubicBezTo>
                  <a:cubicBezTo>
                    <a:pt x="265184" y="520869"/>
                    <a:pt x="266370" y="523360"/>
                    <a:pt x="266844" y="526681"/>
                  </a:cubicBezTo>
                  <a:cubicBezTo>
                    <a:pt x="269690" y="525732"/>
                    <a:pt x="270402" y="523953"/>
                    <a:pt x="268979" y="521344"/>
                  </a:cubicBezTo>
                  <a:cubicBezTo>
                    <a:pt x="267556" y="518735"/>
                    <a:pt x="266370" y="516244"/>
                    <a:pt x="265421" y="513872"/>
                  </a:cubicBezTo>
                  <a:close/>
                  <a:moveTo>
                    <a:pt x="357215" y="512449"/>
                  </a:moveTo>
                  <a:cubicBezTo>
                    <a:pt x="356267" y="514347"/>
                    <a:pt x="356385" y="515770"/>
                    <a:pt x="357571" y="516719"/>
                  </a:cubicBezTo>
                  <a:cubicBezTo>
                    <a:pt x="358757" y="517667"/>
                    <a:pt x="359350" y="519565"/>
                    <a:pt x="359350" y="522411"/>
                  </a:cubicBezTo>
                  <a:cubicBezTo>
                    <a:pt x="361722" y="521937"/>
                    <a:pt x="362196" y="520276"/>
                    <a:pt x="360773" y="517430"/>
                  </a:cubicBezTo>
                  <a:cubicBezTo>
                    <a:pt x="359350" y="514584"/>
                    <a:pt x="358164" y="512923"/>
                    <a:pt x="357215" y="512449"/>
                  </a:cubicBezTo>
                  <a:close/>
                  <a:moveTo>
                    <a:pt x="375717" y="510314"/>
                  </a:moveTo>
                  <a:cubicBezTo>
                    <a:pt x="374293" y="513161"/>
                    <a:pt x="374412" y="516007"/>
                    <a:pt x="376072" y="518853"/>
                  </a:cubicBezTo>
                  <a:cubicBezTo>
                    <a:pt x="377733" y="521700"/>
                    <a:pt x="379749" y="523597"/>
                    <a:pt x="382121" y="524546"/>
                  </a:cubicBezTo>
                  <a:cubicBezTo>
                    <a:pt x="384967" y="521700"/>
                    <a:pt x="384849" y="519090"/>
                    <a:pt x="381765" y="516719"/>
                  </a:cubicBezTo>
                  <a:cubicBezTo>
                    <a:pt x="378681" y="514347"/>
                    <a:pt x="376665" y="512212"/>
                    <a:pt x="375717" y="510314"/>
                  </a:cubicBezTo>
                  <a:close/>
                  <a:moveTo>
                    <a:pt x="363620" y="510314"/>
                  </a:moveTo>
                  <a:cubicBezTo>
                    <a:pt x="362671" y="513635"/>
                    <a:pt x="363027" y="516600"/>
                    <a:pt x="364687" y="519209"/>
                  </a:cubicBezTo>
                  <a:cubicBezTo>
                    <a:pt x="366347" y="521818"/>
                    <a:pt x="368126" y="524546"/>
                    <a:pt x="370024" y="527392"/>
                  </a:cubicBezTo>
                  <a:cubicBezTo>
                    <a:pt x="368601" y="528341"/>
                    <a:pt x="368245" y="530594"/>
                    <a:pt x="368956" y="534152"/>
                  </a:cubicBezTo>
                  <a:cubicBezTo>
                    <a:pt x="369668" y="537710"/>
                    <a:pt x="370973" y="540675"/>
                    <a:pt x="372870" y="543047"/>
                  </a:cubicBezTo>
                  <a:cubicBezTo>
                    <a:pt x="374768" y="544470"/>
                    <a:pt x="376428" y="544233"/>
                    <a:pt x="377851" y="542336"/>
                  </a:cubicBezTo>
                  <a:cubicBezTo>
                    <a:pt x="379274" y="540438"/>
                    <a:pt x="380935" y="539252"/>
                    <a:pt x="382832" y="538778"/>
                  </a:cubicBezTo>
                  <a:cubicBezTo>
                    <a:pt x="381884" y="534034"/>
                    <a:pt x="380105" y="530832"/>
                    <a:pt x="377495" y="529171"/>
                  </a:cubicBezTo>
                  <a:cubicBezTo>
                    <a:pt x="374886" y="527511"/>
                    <a:pt x="372396" y="525495"/>
                    <a:pt x="370024" y="523123"/>
                  </a:cubicBezTo>
                  <a:cubicBezTo>
                    <a:pt x="368601" y="520751"/>
                    <a:pt x="368838" y="519446"/>
                    <a:pt x="370735" y="519209"/>
                  </a:cubicBezTo>
                  <a:cubicBezTo>
                    <a:pt x="372633" y="518972"/>
                    <a:pt x="373107" y="517904"/>
                    <a:pt x="372159" y="516007"/>
                  </a:cubicBezTo>
                  <a:cubicBezTo>
                    <a:pt x="371684" y="512686"/>
                    <a:pt x="370380" y="511263"/>
                    <a:pt x="368245" y="511737"/>
                  </a:cubicBezTo>
                  <a:cubicBezTo>
                    <a:pt x="366110" y="512212"/>
                    <a:pt x="364568" y="511737"/>
                    <a:pt x="363620" y="510314"/>
                  </a:cubicBezTo>
                  <a:close/>
                  <a:moveTo>
                    <a:pt x="417700" y="501064"/>
                  </a:moveTo>
                  <a:cubicBezTo>
                    <a:pt x="419598" y="501538"/>
                    <a:pt x="420072" y="502487"/>
                    <a:pt x="419123" y="503910"/>
                  </a:cubicBezTo>
                  <a:cubicBezTo>
                    <a:pt x="418174" y="505333"/>
                    <a:pt x="418886" y="506045"/>
                    <a:pt x="421258" y="506045"/>
                  </a:cubicBezTo>
                  <a:cubicBezTo>
                    <a:pt x="420309" y="508891"/>
                    <a:pt x="418767" y="510196"/>
                    <a:pt x="416633" y="509958"/>
                  </a:cubicBezTo>
                  <a:cubicBezTo>
                    <a:pt x="414498" y="509721"/>
                    <a:pt x="412244" y="509365"/>
                    <a:pt x="409873" y="508891"/>
                  </a:cubicBezTo>
                  <a:cubicBezTo>
                    <a:pt x="410821" y="510789"/>
                    <a:pt x="411296" y="512449"/>
                    <a:pt x="411296" y="513872"/>
                  </a:cubicBezTo>
                  <a:cubicBezTo>
                    <a:pt x="413193" y="512923"/>
                    <a:pt x="414379" y="512686"/>
                    <a:pt x="414854" y="513161"/>
                  </a:cubicBezTo>
                  <a:cubicBezTo>
                    <a:pt x="415328" y="513635"/>
                    <a:pt x="415802" y="514347"/>
                    <a:pt x="416277" y="515295"/>
                  </a:cubicBezTo>
                  <a:cubicBezTo>
                    <a:pt x="416751" y="516244"/>
                    <a:pt x="417463" y="517074"/>
                    <a:pt x="418412" y="517786"/>
                  </a:cubicBezTo>
                  <a:cubicBezTo>
                    <a:pt x="419360" y="518497"/>
                    <a:pt x="421021" y="518142"/>
                    <a:pt x="423393" y="516719"/>
                  </a:cubicBezTo>
                  <a:cubicBezTo>
                    <a:pt x="421969" y="515295"/>
                    <a:pt x="421495" y="513635"/>
                    <a:pt x="421969" y="511737"/>
                  </a:cubicBezTo>
                  <a:cubicBezTo>
                    <a:pt x="422444" y="509840"/>
                    <a:pt x="422800" y="508061"/>
                    <a:pt x="423037" y="506401"/>
                  </a:cubicBezTo>
                  <a:cubicBezTo>
                    <a:pt x="423274" y="504740"/>
                    <a:pt x="423155" y="503317"/>
                    <a:pt x="422681" y="502131"/>
                  </a:cubicBezTo>
                  <a:cubicBezTo>
                    <a:pt x="422207" y="500945"/>
                    <a:pt x="420546" y="500589"/>
                    <a:pt x="417700" y="501064"/>
                  </a:cubicBezTo>
                  <a:close/>
                  <a:moveTo>
                    <a:pt x="389237" y="496794"/>
                  </a:moveTo>
                  <a:cubicBezTo>
                    <a:pt x="387813" y="499640"/>
                    <a:pt x="385679" y="500826"/>
                    <a:pt x="382832" y="500352"/>
                  </a:cubicBezTo>
                  <a:cubicBezTo>
                    <a:pt x="381409" y="501301"/>
                    <a:pt x="381409" y="502961"/>
                    <a:pt x="382832" y="505333"/>
                  </a:cubicBezTo>
                  <a:cubicBezTo>
                    <a:pt x="384256" y="507705"/>
                    <a:pt x="385204" y="509603"/>
                    <a:pt x="385679" y="511026"/>
                  </a:cubicBezTo>
                  <a:cubicBezTo>
                    <a:pt x="386627" y="511026"/>
                    <a:pt x="388169" y="511263"/>
                    <a:pt x="390304" y="511737"/>
                  </a:cubicBezTo>
                  <a:cubicBezTo>
                    <a:pt x="392439" y="512212"/>
                    <a:pt x="392795" y="513398"/>
                    <a:pt x="391371" y="515295"/>
                  </a:cubicBezTo>
                  <a:cubicBezTo>
                    <a:pt x="392795" y="517193"/>
                    <a:pt x="393862" y="517312"/>
                    <a:pt x="394573" y="515651"/>
                  </a:cubicBezTo>
                  <a:cubicBezTo>
                    <a:pt x="395285" y="513991"/>
                    <a:pt x="395641" y="512686"/>
                    <a:pt x="395641" y="511737"/>
                  </a:cubicBezTo>
                  <a:cubicBezTo>
                    <a:pt x="395166" y="510789"/>
                    <a:pt x="394573" y="510551"/>
                    <a:pt x="393862" y="511026"/>
                  </a:cubicBezTo>
                  <a:cubicBezTo>
                    <a:pt x="393150" y="511500"/>
                    <a:pt x="392320" y="511737"/>
                    <a:pt x="391371" y="511737"/>
                  </a:cubicBezTo>
                  <a:cubicBezTo>
                    <a:pt x="391371" y="508891"/>
                    <a:pt x="392557" y="506756"/>
                    <a:pt x="394929" y="505333"/>
                  </a:cubicBezTo>
                  <a:cubicBezTo>
                    <a:pt x="394455" y="502012"/>
                    <a:pt x="393388" y="500471"/>
                    <a:pt x="391727" y="500708"/>
                  </a:cubicBezTo>
                  <a:cubicBezTo>
                    <a:pt x="390067" y="500945"/>
                    <a:pt x="389237" y="499640"/>
                    <a:pt x="389237" y="496794"/>
                  </a:cubicBezTo>
                  <a:close/>
                  <a:moveTo>
                    <a:pt x="229842" y="495371"/>
                  </a:moveTo>
                  <a:cubicBezTo>
                    <a:pt x="227470" y="495371"/>
                    <a:pt x="226758" y="496201"/>
                    <a:pt x="227707" y="497862"/>
                  </a:cubicBezTo>
                  <a:cubicBezTo>
                    <a:pt x="228656" y="499522"/>
                    <a:pt x="229367" y="501064"/>
                    <a:pt x="229842" y="502487"/>
                  </a:cubicBezTo>
                  <a:cubicBezTo>
                    <a:pt x="232214" y="501538"/>
                    <a:pt x="233044" y="500471"/>
                    <a:pt x="232332" y="499285"/>
                  </a:cubicBezTo>
                  <a:cubicBezTo>
                    <a:pt x="231621" y="498099"/>
                    <a:pt x="230790" y="496794"/>
                    <a:pt x="229842" y="495371"/>
                  </a:cubicBezTo>
                  <a:close/>
                  <a:moveTo>
                    <a:pt x="253324" y="493948"/>
                  </a:moveTo>
                  <a:cubicBezTo>
                    <a:pt x="251901" y="496794"/>
                    <a:pt x="252375" y="499640"/>
                    <a:pt x="254747" y="502487"/>
                  </a:cubicBezTo>
                  <a:cubicBezTo>
                    <a:pt x="257119" y="505333"/>
                    <a:pt x="258779" y="508417"/>
                    <a:pt x="259728" y="511737"/>
                  </a:cubicBezTo>
                  <a:cubicBezTo>
                    <a:pt x="260677" y="511263"/>
                    <a:pt x="261389" y="510670"/>
                    <a:pt x="261863" y="509958"/>
                  </a:cubicBezTo>
                  <a:cubicBezTo>
                    <a:pt x="262337" y="509247"/>
                    <a:pt x="263286" y="508654"/>
                    <a:pt x="264709" y="508180"/>
                  </a:cubicBezTo>
                  <a:cubicBezTo>
                    <a:pt x="262337" y="506282"/>
                    <a:pt x="261033" y="504622"/>
                    <a:pt x="260796" y="503198"/>
                  </a:cubicBezTo>
                  <a:cubicBezTo>
                    <a:pt x="260558" y="501775"/>
                    <a:pt x="259965" y="499640"/>
                    <a:pt x="259017" y="496794"/>
                  </a:cubicBezTo>
                  <a:cubicBezTo>
                    <a:pt x="257119" y="497743"/>
                    <a:pt x="255933" y="497624"/>
                    <a:pt x="255459" y="496438"/>
                  </a:cubicBezTo>
                  <a:cubicBezTo>
                    <a:pt x="254984" y="495252"/>
                    <a:pt x="254273" y="494422"/>
                    <a:pt x="253324" y="493948"/>
                  </a:cubicBezTo>
                  <a:close/>
                  <a:moveTo>
                    <a:pt x="277518" y="490390"/>
                  </a:moveTo>
                  <a:cubicBezTo>
                    <a:pt x="276569" y="495134"/>
                    <a:pt x="276332" y="498810"/>
                    <a:pt x="276806" y="501419"/>
                  </a:cubicBezTo>
                  <a:cubicBezTo>
                    <a:pt x="277281" y="504029"/>
                    <a:pt x="279178" y="507705"/>
                    <a:pt x="282499" y="512449"/>
                  </a:cubicBezTo>
                  <a:cubicBezTo>
                    <a:pt x="286768" y="509603"/>
                    <a:pt x="288073" y="505452"/>
                    <a:pt x="286413" y="499996"/>
                  </a:cubicBezTo>
                  <a:cubicBezTo>
                    <a:pt x="284752" y="494541"/>
                    <a:pt x="281787" y="491339"/>
                    <a:pt x="277518" y="490390"/>
                  </a:cubicBezTo>
                  <a:close/>
                  <a:moveTo>
                    <a:pt x="306693" y="488967"/>
                  </a:moveTo>
                  <a:cubicBezTo>
                    <a:pt x="305744" y="489916"/>
                    <a:pt x="305863" y="491813"/>
                    <a:pt x="307049" y="494659"/>
                  </a:cubicBezTo>
                  <a:cubicBezTo>
                    <a:pt x="308235" y="497506"/>
                    <a:pt x="310014" y="497743"/>
                    <a:pt x="312385" y="495371"/>
                  </a:cubicBezTo>
                  <a:cubicBezTo>
                    <a:pt x="312385" y="492999"/>
                    <a:pt x="311555" y="491932"/>
                    <a:pt x="309895" y="492169"/>
                  </a:cubicBezTo>
                  <a:cubicBezTo>
                    <a:pt x="308235" y="492406"/>
                    <a:pt x="307167" y="491339"/>
                    <a:pt x="306693" y="488967"/>
                  </a:cubicBezTo>
                  <a:close/>
                  <a:moveTo>
                    <a:pt x="339426" y="487544"/>
                  </a:moveTo>
                  <a:cubicBezTo>
                    <a:pt x="338477" y="491813"/>
                    <a:pt x="336579" y="492525"/>
                    <a:pt x="333733" y="489678"/>
                  </a:cubicBezTo>
                  <a:cubicBezTo>
                    <a:pt x="332784" y="490627"/>
                    <a:pt x="332903" y="492050"/>
                    <a:pt x="334089" y="493948"/>
                  </a:cubicBezTo>
                  <a:cubicBezTo>
                    <a:pt x="335275" y="495845"/>
                    <a:pt x="335868" y="497506"/>
                    <a:pt x="335868" y="498929"/>
                  </a:cubicBezTo>
                  <a:cubicBezTo>
                    <a:pt x="337765" y="497506"/>
                    <a:pt x="339426" y="497269"/>
                    <a:pt x="340849" y="498217"/>
                  </a:cubicBezTo>
                  <a:cubicBezTo>
                    <a:pt x="342272" y="499166"/>
                    <a:pt x="343339" y="500589"/>
                    <a:pt x="344051" y="502487"/>
                  </a:cubicBezTo>
                  <a:cubicBezTo>
                    <a:pt x="344763" y="504384"/>
                    <a:pt x="345474" y="506401"/>
                    <a:pt x="346186" y="508535"/>
                  </a:cubicBezTo>
                  <a:cubicBezTo>
                    <a:pt x="346897" y="510670"/>
                    <a:pt x="347728" y="511975"/>
                    <a:pt x="348676" y="512449"/>
                  </a:cubicBezTo>
                  <a:cubicBezTo>
                    <a:pt x="350099" y="511500"/>
                    <a:pt x="350811" y="510196"/>
                    <a:pt x="350811" y="508535"/>
                  </a:cubicBezTo>
                  <a:cubicBezTo>
                    <a:pt x="350811" y="506875"/>
                    <a:pt x="349625" y="505808"/>
                    <a:pt x="347253" y="505333"/>
                  </a:cubicBezTo>
                  <a:cubicBezTo>
                    <a:pt x="349151" y="502961"/>
                    <a:pt x="350099" y="501064"/>
                    <a:pt x="350099" y="499640"/>
                  </a:cubicBezTo>
                  <a:cubicBezTo>
                    <a:pt x="350099" y="498217"/>
                    <a:pt x="349388" y="497031"/>
                    <a:pt x="347965" y="496083"/>
                  </a:cubicBezTo>
                  <a:cubicBezTo>
                    <a:pt x="346542" y="495134"/>
                    <a:pt x="345000" y="494066"/>
                    <a:pt x="343339" y="492880"/>
                  </a:cubicBezTo>
                  <a:cubicBezTo>
                    <a:pt x="341679" y="491694"/>
                    <a:pt x="340374" y="489916"/>
                    <a:pt x="339426" y="487544"/>
                  </a:cubicBezTo>
                  <a:close/>
                  <a:moveTo>
                    <a:pt x="350811" y="486120"/>
                  </a:moveTo>
                  <a:cubicBezTo>
                    <a:pt x="348439" y="488018"/>
                    <a:pt x="348321" y="489323"/>
                    <a:pt x="350455" y="490034"/>
                  </a:cubicBezTo>
                  <a:cubicBezTo>
                    <a:pt x="352590" y="490746"/>
                    <a:pt x="354132" y="492050"/>
                    <a:pt x="355081" y="493948"/>
                  </a:cubicBezTo>
                  <a:cubicBezTo>
                    <a:pt x="356978" y="492050"/>
                    <a:pt x="356978" y="490508"/>
                    <a:pt x="355081" y="489323"/>
                  </a:cubicBezTo>
                  <a:cubicBezTo>
                    <a:pt x="353183" y="488137"/>
                    <a:pt x="351760" y="487069"/>
                    <a:pt x="350811" y="486120"/>
                  </a:cubicBezTo>
                  <a:close/>
                  <a:moveTo>
                    <a:pt x="292461" y="478293"/>
                  </a:moveTo>
                  <a:cubicBezTo>
                    <a:pt x="291512" y="478293"/>
                    <a:pt x="291157" y="478886"/>
                    <a:pt x="291394" y="480072"/>
                  </a:cubicBezTo>
                  <a:cubicBezTo>
                    <a:pt x="291631" y="481258"/>
                    <a:pt x="291750" y="482562"/>
                    <a:pt x="291750" y="483986"/>
                  </a:cubicBezTo>
                  <a:cubicBezTo>
                    <a:pt x="291750" y="485409"/>
                    <a:pt x="291512" y="486713"/>
                    <a:pt x="291038" y="487899"/>
                  </a:cubicBezTo>
                  <a:cubicBezTo>
                    <a:pt x="290564" y="489085"/>
                    <a:pt x="289378" y="489678"/>
                    <a:pt x="287480" y="489678"/>
                  </a:cubicBezTo>
                  <a:cubicBezTo>
                    <a:pt x="289852" y="490627"/>
                    <a:pt x="290564" y="492169"/>
                    <a:pt x="289615" y="494304"/>
                  </a:cubicBezTo>
                  <a:cubicBezTo>
                    <a:pt x="288666" y="496438"/>
                    <a:pt x="289378" y="498217"/>
                    <a:pt x="291750" y="499640"/>
                  </a:cubicBezTo>
                  <a:cubicBezTo>
                    <a:pt x="292224" y="498217"/>
                    <a:pt x="293173" y="497031"/>
                    <a:pt x="294596" y="496083"/>
                  </a:cubicBezTo>
                  <a:cubicBezTo>
                    <a:pt x="296019" y="495134"/>
                    <a:pt x="297324" y="494185"/>
                    <a:pt x="298510" y="493236"/>
                  </a:cubicBezTo>
                  <a:cubicBezTo>
                    <a:pt x="299696" y="492287"/>
                    <a:pt x="300407" y="490983"/>
                    <a:pt x="300644" y="489323"/>
                  </a:cubicBezTo>
                  <a:cubicBezTo>
                    <a:pt x="300882" y="487662"/>
                    <a:pt x="300289" y="485409"/>
                    <a:pt x="298865" y="482562"/>
                  </a:cubicBezTo>
                  <a:cubicBezTo>
                    <a:pt x="296968" y="484460"/>
                    <a:pt x="295663" y="484934"/>
                    <a:pt x="294952" y="483986"/>
                  </a:cubicBezTo>
                  <a:cubicBezTo>
                    <a:pt x="294240" y="483037"/>
                    <a:pt x="293410" y="481139"/>
                    <a:pt x="292461" y="478293"/>
                  </a:cubicBezTo>
                  <a:close/>
                  <a:moveTo>
                    <a:pt x="256170" y="476870"/>
                  </a:moveTo>
                  <a:cubicBezTo>
                    <a:pt x="254747" y="479242"/>
                    <a:pt x="254747" y="482088"/>
                    <a:pt x="256170" y="485409"/>
                  </a:cubicBezTo>
                  <a:cubicBezTo>
                    <a:pt x="259017" y="485409"/>
                    <a:pt x="259728" y="484341"/>
                    <a:pt x="258305" y="482207"/>
                  </a:cubicBezTo>
                  <a:cubicBezTo>
                    <a:pt x="256882" y="480072"/>
                    <a:pt x="256170" y="478293"/>
                    <a:pt x="256170" y="476870"/>
                  </a:cubicBezTo>
                  <a:close/>
                  <a:moveTo>
                    <a:pt x="345830" y="476158"/>
                  </a:moveTo>
                  <a:cubicBezTo>
                    <a:pt x="344881" y="475209"/>
                    <a:pt x="344288" y="476040"/>
                    <a:pt x="344051" y="478649"/>
                  </a:cubicBezTo>
                  <a:cubicBezTo>
                    <a:pt x="343814" y="481258"/>
                    <a:pt x="343932" y="483037"/>
                    <a:pt x="344407" y="483986"/>
                  </a:cubicBezTo>
                  <a:cubicBezTo>
                    <a:pt x="345356" y="483511"/>
                    <a:pt x="346304" y="483037"/>
                    <a:pt x="347253" y="482562"/>
                  </a:cubicBezTo>
                  <a:cubicBezTo>
                    <a:pt x="348202" y="482088"/>
                    <a:pt x="349151" y="482325"/>
                    <a:pt x="350099" y="483274"/>
                  </a:cubicBezTo>
                  <a:cubicBezTo>
                    <a:pt x="351523" y="481851"/>
                    <a:pt x="350811" y="480784"/>
                    <a:pt x="347965" y="480072"/>
                  </a:cubicBezTo>
                  <a:cubicBezTo>
                    <a:pt x="345118" y="479360"/>
                    <a:pt x="344407" y="478056"/>
                    <a:pt x="345830" y="476158"/>
                  </a:cubicBezTo>
                  <a:close/>
                  <a:moveTo>
                    <a:pt x="239092" y="475447"/>
                  </a:moveTo>
                  <a:cubicBezTo>
                    <a:pt x="238618" y="476870"/>
                    <a:pt x="237669" y="477819"/>
                    <a:pt x="236246" y="478293"/>
                  </a:cubicBezTo>
                  <a:cubicBezTo>
                    <a:pt x="237195" y="479242"/>
                    <a:pt x="238025" y="480546"/>
                    <a:pt x="238736" y="482207"/>
                  </a:cubicBezTo>
                  <a:cubicBezTo>
                    <a:pt x="239448" y="483867"/>
                    <a:pt x="240990" y="483986"/>
                    <a:pt x="243362" y="482562"/>
                  </a:cubicBezTo>
                  <a:cubicBezTo>
                    <a:pt x="242887" y="481139"/>
                    <a:pt x="242294" y="479716"/>
                    <a:pt x="241583" y="478293"/>
                  </a:cubicBezTo>
                  <a:cubicBezTo>
                    <a:pt x="240871" y="476870"/>
                    <a:pt x="240041" y="475921"/>
                    <a:pt x="239092" y="475447"/>
                  </a:cubicBezTo>
                  <a:close/>
                  <a:moveTo>
                    <a:pt x="436201" y="474735"/>
                  </a:moveTo>
                  <a:cubicBezTo>
                    <a:pt x="435252" y="475209"/>
                    <a:pt x="434541" y="475802"/>
                    <a:pt x="434066" y="476514"/>
                  </a:cubicBezTo>
                  <a:cubicBezTo>
                    <a:pt x="433592" y="477226"/>
                    <a:pt x="432880" y="477819"/>
                    <a:pt x="431932" y="478293"/>
                  </a:cubicBezTo>
                  <a:cubicBezTo>
                    <a:pt x="432406" y="479716"/>
                    <a:pt x="432880" y="481139"/>
                    <a:pt x="433355" y="482562"/>
                  </a:cubicBezTo>
                  <a:cubicBezTo>
                    <a:pt x="433829" y="483986"/>
                    <a:pt x="434541" y="485646"/>
                    <a:pt x="435490" y="487544"/>
                  </a:cubicBezTo>
                  <a:cubicBezTo>
                    <a:pt x="439285" y="486595"/>
                    <a:pt x="440708" y="484816"/>
                    <a:pt x="439759" y="482207"/>
                  </a:cubicBezTo>
                  <a:cubicBezTo>
                    <a:pt x="438810" y="479598"/>
                    <a:pt x="437624" y="477107"/>
                    <a:pt x="436201" y="474735"/>
                  </a:cubicBezTo>
                  <a:close/>
                  <a:moveTo>
                    <a:pt x="277874" y="474735"/>
                  </a:moveTo>
                  <a:cubicBezTo>
                    <a:pt x="276213" y="475209"/>
                    <a:pt x="274434" y="475921"/>
                    <a:pt x="272537" y="476870"/>
                  </a:cubicBezTo>
                  <a:cubicBezTo>
                    <a:pt x="273011" y="479716"/>
                    <a:pt x="274197" y="481614"/>
                    <a:pt x="276095" y="482562"/>
                  </a:cubicBezTo>
                  <a:cubicBezTo>
                    <a:pt x="278941" y="482562"/>
                    <a:pt x="280008" y="481732"/>
                    <a:pt x="279297" y="480072"/>
                  </a:cubicBezTo>
                  <a:cubicBezTo>
                    <a:pt x="278585" y="478412"/>
                    <a:pt x="279415" y="477344"/>
                    <a:pt x="281787" y="476870"/>
                  </a:cubicBezTo>
                  <a:cubicBezTo>
                    <a:pt x="280839" y="474972"/>
                    <a:pt x="279534" y="474261"/>
                    <a:pt x="277874" y="474735"/>
                  </a:cubicBezTo>
                  <a:close/>
                  <a:moveTo>
                    <a:pt x="222726" y="466196"/>
                  </a:moveTo>
                  <a:cubicBezTo>
                    <a:pt x="221303" y="467145"/>
                    <a:pt x="220235" y="467263"/>
                    <a:pt x="219524" y="466552"/>
                  </a:cubicBezTo>
                  <a:cubicBezTo>
                    <a:pt x="218812" y="465840"/>
                    <a:pt x="217508" y="466196"/>
                    <a:pt x="215610" y="467619"/>
                  </a:cubicBezTo>
                  <a:cubicBezTo>
                    <a:pt x="215610" y="470940"/>
                    <a:pt x="216203" y="473075"/>
                    <a:pt x="217389" y="474023"/>
                  </a:cubicBezTo>
                  <a:cubicBezTo>
                    <a:pt x="218575" y="474972"/>
                    <a:pt x="220354" y="476395"/>
                    <a:pt x="222726" y="478293"/>
                  </a:cubicBezTo>
                  <a:cubicBezTo>
                    <a:pt x="224623" y="477344"/>
                    <a:pt x="225335" y="475684"/>
                    <a:pt x="224861" y="473312"/>
                  </a:cubicBezTo>
                  <a:cubicBezTo>
                    <a:pt x="224386" y="470940"/>
                    <a:pt x="223675" y="468568"/>
                    <a:pt x="222726" y="466196"/>
                  </a:cubicBezTo>
                  <a:close/>
                  <a:moveTo>
                    <a:pt x="379274" y="465484"/>
                  </a:moveTo>
                  <a:cubicBezTo>
                    <a:pt x="378326" y="466908"/>
                    <a:pt x="378207" y="469042"/>
                    <a:pt x="378919" y="471889"/>
                  </a:cubicBezTo>
                  <a:cubicBezTo>
                    <a:pt x="379630" y="474735"/>
                    <a:pt x="381172" y="475684"/>
                    <a:pt x="383544" y="474735"/>
                  </a:cubicBezTo>
                  <a:cubicBezTo>
                    <a:pt x="383544" y="471889"/>
                    <a:pt x="382951" y="470228"/>
                    <a:pt x="381765" y="469754"/>
                  </a:cubicBezTo>
                  <a:cubicBezTo>
                    <a:pt x="380579" y="469280"/>
                    <a:pt x="379749" y="467856"/>
                    <a:pt x="379274" y="465484"/>
                  </a:cubicBezTo>
                  <a:close/>
                  <a:moveTo>
                    <a:pt x="340137" y="463350"/>
                  </a:moveTo>
                  <a:cubicBezTo>
                    <a:pt x="337291" y="463824"/>
                    <a:pt x="336579" y="465247"/>
                    <a:pt x="338003" y="467619"/>
                  </a:cubicBezTo>
                  <a:cubicBezTo>
                    <a:pt x="339426" y="469991"/>
                    <a:pt x="340612" y="471414"/>
                    <a:pt x="341560" y="471889"/>
                  </a:cubicBezTo>
                  <a:cubicBezTo>
                    <a:pt x="342984" y="470940"/>
                    <a:pt x="343102" y="469635"/>
                    <a:pt x="341916" y="467975"/>
                  </a:cubicBezTo>
                  <a:cubicBezTo>
                    <a:pt x="340730" y="466315"/>
                    <a:pt x="340137" y="464773"/>
                    <a:pt x="340137" y="463350"/>
                  </a:cubicBezTo>
                  <a:close/>
                  <a:moveTo>
                    <a:pt x="354369" y="462638"/>
                  </a:moveTo>
                  <a:cubicBezTo>
                    <a:pt x="354369" y="463112"/>
                    <a:pt x="354132" y="464061"/>
                    <a:pt x="353657" y="465484"/>
                  </a:cubicBezTo>
                  <a:cubicBezTo>
                    <a:pt x="353183" y="466908"/>
                    <a:pt x="353064" y="468449"/>
                    <a:pt x="353302" y="470110"/>
                  </a:cubicBezTo>
                  <a:cubicBezTo>
                    <a:pt x="353539" y="471770"/>
                    <a:pt x="354250" y="473075"/>
                    <a:pt x="355436" y="474023"/>
                  </a:cubicBezTo>
                  <a:cubicBezTo>
                    <a:pt x="356622" y="474972"/>
                    <a:pt x="358401" y="475447"/>
                    <a:pt x="360773" y="475447"/>
                  </a:cubicBezTo>
                  <a:cubicBezTo>
                    <a:pt x="359824" y="472600"/>
                    <a:pt x="358876" y="471414"/>
                    <a:pt x="357927" y="471889"/>
                  </a:cubicBezTo>
                  <a:cubicBezTo>
                    <a:pt x="358401" y="470466"/>
                    <a:pt x="359113" y="469161"/>
                    <a:pt x="360062" y="467975"/>
                  </a:cubicBezTo>
                  <a:cubicBezTo>
                    <a:pt x="361010" y="466789"/>
                    <a:pt x="360536" y="465010"/>
                    <a:pt x="358638" y="462638"/>
                  </a:cubicBezTo>
                  <a:cubicBezTo>
                    <a:pt x="356267" y="463587"/>
                    <a:pt x="354843" y="463587"/>
                    <a:pt x="354369" y="462638"/>
                  </a:cubicBezTo>
                  <a:close/>
                  <a:moveTo>
                    <a:pt x="420191" y="460503"/>
                  </a:moveTo>
                  <a:cubicBezTo>
                    <a:pt x="419479" y="460029"/>
                    <a:pt x="418649" y="460741"/>
                    <a:pt x="417700" y="462638"/>
                  </a:cubicBezTo>
                  <a:cubicBezTo>
                    <a:pt x="417700" y="464061"/>
                    <a:pt x="418174" y="464891"/>
                    <a:pt x="419123" y="465129"/>
                  </a:cubicBezTo>
                  <a:cubicBezTo>
                    <a:pt x="420072" y="465366"/>
                    <a:pt x="420784" y="466433"/>
                    <a:pt x="421258" y="468331"/>
                  </a:cubicBezTo>
                  <a:cubicBezTo>
                    <a:pt x="423155" y="467382"/>
                    <a:pt x="424104" y="466196"/>
                    <a:pt x="424104" y="464773"/>
                  </a:cubicBezTo>
                  <a:cubicBezTo>
                    <a:pt x="424104" y="463350"/>
                    <a:pt x="423867" y="461927"/>
                    <a:pt x="423393" y="460503"/>
                  </a:cubicBezTo>
                  <a:cubicBezTo>
                    <a:pt x="421969" y="460978"/>
                    <a:pt x="420902" y="460978"/>
                    <a:pt x="420191" y="460503"/>
                  </a:cubicBezTo>
                  <a:close/>
                  <a:moveTo>
                    <a:pt x="247631" y="460503"/>
                  </a:moveTo>
                  <a:cubicBezTo>
                    <a:pt x="244785" y="462875"/>
                    <a:pt x="244073" y="464417"/>
                    <a:pt x="245497" y="465129"/>
                  </a:cubicBezTo>
                  <a:cubicBezTo>
                    <a:pt x="246920" y="465840"/>
                    <a:pt x="248343" y="467619"/>
                    <a:pt x="249766" y="470466"/>
                  </a:cubicBezTo>
                  <a:cubicBezTo>
                    <a:pt x="253087" y="469517"/>
                    <a:pt x="253917" y="467738"/>
                    <a:pt x="252257" y="465129"/>
                  </a:cubicBezTo>
                  <a:cubicBezTo>
                    <a:pt x="250596" y="462520"/>
                    <a:pt x="249054" y="460978"/>
                    <a:pt x="247631" y="460503"/>
                  </a:cubicBezTo>
                  <a:close/>
                  <a:moveTo>
                    <a:pt x="389237" y="455522"/>
                  </a:moveTo>
                  <a:cubicBezTo>
                    <a:pt x="387813" y="456945"/>
                    <a:pt x="387695" y="459080"/>
                    <a:pt x="388881" y="461927"/>
                  </a:cubicBezTo>
                  <a:cubicBezTo>
                    <a:pt x="390067" y="464773"/>
                    <a:pt x="391846" y="466196"/>
                    <a:pt x="394218" y="466196"/>
                  </a:cubicBezTo>
                  <a:cubicBezTo>
                    <a:pt x="392320" y="463824"/>
                    <a:pt x="391253" y="462401"/>
                    <a:pt x="391016" y="461927"/>
                  </a:cubicBezTo>
                  <a:cubicBezTo>
                    <a:pt x="390778" y="461452"/>
                    <a:pt x="390185" y="459317"/>
                    <a:pt x="389237" y="455522"/>
                  </a:cubicBezTo>
                  <a:close/>
                  <a:moveTo>
                    <a:pt x="371447" y="451964"/>
                  </a:moveTo>
                  <a:cubicBezTo>
                    <a:pt x="370498" y="453387"/>
                    <a:pt x="370261" y="454929"/>
                    <a:pt x="370735" y="456590"/>
                  </a:cubicBezTo>
                  <a:cubicBezTo>
                    <a:pt x="371210" y="458250"/>
                    <a:pt x="371684" y="460266"/>
                    <a:pt x="372159" y="462638"/>
                  </a:cubicBezTo>
                  <a:cubicBezTo>
                    <a:pt x="374531" y="461215"/>
                    <a:pt x="375242" y="459317"/>
                    <a:pt x="374293" y="456945"/>
                  </a:cubicBezTo>
                  <a:cubicBezTo>
                    <a:pt x="373345" y="454573"/>
                    <a:pt x="372396" y="452913"/>
                    <a:pt x="371447" y="451964"/>
                  </a:cubicBezTo>
                  <a:close/>
                  <a:moveTo>
                    <a:pt x="411296" y="451253"/>
                  </a:moveTo>
                  <a:cubicBezTo>
                    <a:pt x="409873" y="452676"/>
                    <a:pt x="409873" y="455048"/>
                    <a:pt x="411296" y="458369"/>
                  </a:cubicBezTo>
                  <a:cubicBezTo>
                    <a:pt x="413668" y="458369"/>
                    <a:pt x="414616" y="457301"/>
                    <a:pt x="414142" y="455166"/>
                  </a:cubicBezTo>
                  <a:cubicBezTo>
                    <a:pt x="413668" y="453032"/>
                    <a:pt x="412719" y="451727"/>
                    <a:pt x="411296" y="451253"/>
                  </a:cubicBezTo>
                  <a:close/>
                  <a:moveTo>
                    <a:pt x="357927" y="447695"/>
                  </a:moveTo>
                  <a:cubicBezTo>
                    <a:pt x="356029" y="448644"/>
                    <a:pt x="356029" y="451016"/>
                    <a:pt x="357927" y="454811"/>
                  </a:cubicBezTo>
                  <a:cubicBezTo>
                    <a:pt x="360299" y="453862"/>
                    <a:pt x="361129" y="452795"/>
                    <a:pt x="360417" y="451609"/>
                  </a:cubicBezTo>
                  <a:cubicBezTo>
                    <a:pt x="359706" y="450423"/>
                    <a:pt x="358876" y="449118"/>
                    <a:pt x="357927" y="447695"/>
                  </a:cubicBezTo>
                  <a:close/>
                  <a:moveTo>
                    <a:pt x="346542" y="439867"/>
                  </a:moveTo>
                  <a:cubicBezTo>
                    <a:pt x="345593" y="440342"/>
                    <a:pt x="345000" y="440816"/>
                    <a:pt x="344763" y="441291"/>
                  </a:cubicBezTo>
                  <a:cubicBezTo>
                    <a:pt x="344525" y="441765"/>
                    <a:pt x="343932" y="442239"/>
                    <a:pt x="342984" y="442714"/>
                  </a:cubicBezTo>
                  <a:cubicBezTo>
                    <a:pt x="343932" y="444137"/>
                    <a:pt x="344881" y="445797"/>
                    <a:pt x="345830" y="447695"/>
                  </a:cubicBezTo>
                  <a:cubicBezTo>
                    <a:pt x="346779" y="449592"/>
                    <a:pt x="346304" y="451253"/>
                    <a:pt x="344407" y="452676"/>
                  </a:cubicBezTo>
                  <a:cubicBezTo>
                    <a:pt x="345356" y="454099"/>
                    <a:pt x="346186" y="455522"/>
                    <a:pt x="346897" y="456945"/>
                  </a:cubicBezTo>
                  <a:cubicBezTo>
                    <a:pt x="347609" y="458369"/>
                    <a:pt x="348913" y="458606"/>
                    <a:pt x="350811" y="457657"/>
                  </a:cubicBezTo>
                  <a:cubicBezTo>
                    <a:pt x="349388" y="454336"/>
                    <a:pt x="348558" y="451371"/>
                    <a:pt x="348321" y="448762"/>
                  </a:cubicBezTo>
                  <a:cubicBezTo>
                    <a:pt x="348083" y="446153"/>
                    <a:pt x="347490" y="443188"/>
                    <a:pt x="346542" y="439867"/>
                  </a:cubicBezTo>
                  <a:close/>
                  <a:moveTo>
                    <a:pt x="254747" y="439867"/>
                  </a:moveTo>
                  <a:cubicBezTo>
                    <a:pt x="253798" y="440816"/>
                    <a:pt x="253087" y="441646"/>
                    <a:pt x="252612" y="442358"/>
                  </a:cubicBezTo>
                  <a:cubicBezTo>
                    <a:pt x="252138" y="443070"/>
                    <a:pt x="251426" y="443900"/>
                    <a:pt x="250478" y="444848"/>
                  </a:cubicBezTo>
                  <a:cubicBezTo>
                    <a:pt x="250952" y="446746"/>
                    <a:pt x="251782" y="448169"/>
                    <a:pt x="252968" y="449118"/>
                  </a:cubicBezTo>
                  <a:cubicBezTo>
                    <a:pt x="254154" y="450067"/>
                    <a:pt x="255459" y="450897"/>
                    <a:pt x="256882" y="451609"/>
                  </a:cubicBezTo>
                  <a:cubicBezTo>
                    <a:pt x="258305" y="452320"/>
                    <a:pt x="259491" y="453150"/>
                    <a:pt x="260440" y="454099"/>
                  </a:cubicBezTo>
                  <a:cubicBezTo>
                    <a:pt x="261389" y="455048"/>
                    <a:pt x="261626" y="456471"/>
                    <a:pt x="261151" y="458369"/>
                  </a:cubicBezTo>
                  <a:cubicBezTo>
                    <a:pt x="263998" y="457894"/>
                    <a:pt x="265421" y="456945"/>
                    <a:pt x="265421" y="455522"/>
                  </a:cubicBezTo>
                  <a:cubicBezTo>
                    <a:pt x="265421" y="454099"/>
                    <a:pt x="264709" y="452439"/>
                    <a:pt x="263286" y="450541"/>
                  </a:cubicBezTo>
                  <a:cubicBezTo>
                    <a:pt x="261863" y="448644"/>
                    <a:pt x="260203" y="446746"/>
                    <a:pt x="258305" y="444848"/>
                  </a:cubicBezTo>
                  <a:cubicBezTo>
                    <a:pt x="256408" y="442951"/>
                    <a:pt x="255222" y="441291"/>
                    <a:pt x="254747" y="439867"/>
                  </a:cubicBezTo>
                  <a:close/>
                  <a:moveTo>
                    <a:pt x="399199" y="437733"/>
                  </a:moveTo>
                  <a:cubicBezTo>
                    <a:pt x="397776" y="437733"/>
                    <a:pt x="397538" y="438207"/>
                    <a:pt x="398487" y="439156"/>
                  </a:cubicBezTo>
                  <a:cubicBezTo>
                    <a:pt x="398962" y="441053"/>
                    <a:pt x="398487" y="441528"/>
                    <a:pt x="397064" y="440579"/>
                  </a:cubicBezTo>
                  <a:cubicBezTo>
                    <a:pt x="395641" y="439630"/>
                    <a:pt x="394218" y="439867"/>
                    <a:pt x="392795" y="441291"/>
                  </a:cubicBezTo>
                  <a:cubicBezTo>
                    <a:pt x="394218" y="443188"/>
                    <a:pt x="394099" y="444374"/>
                    <a:pt x="392439" y="444848"/>
                  </a:cubicBezTo>
                  <a:cubicBezTo>
                    <a:pt x="390778" y="445323"/>
                    <a:pt x="390897" y="446746"/>
                    <a:pt x="392795" y="449118"/>
                  </a:cubicBezTo>
                  <a:cubicBezTo>
                    <a:pt x="393743" y="448644"/>
                    <a:pt x="393743" y="447458"/>
                    <a:pt x="392795" y="445560"/>
                  </a:cubicBezTo>
                  <a:cubicBezTo>
                    <a:pt x="394218" y="445560"/>
                    <a:pt x="395285" y="446272"/>
                    <a:pt x="395997" y="447695"/>
                  </a:cubicBezTo>
                  <a:cubicBezTo>
                    <a:pt x="396708" y="449118"/>
                    <a:pt x="398013" y="449118"/>
                    <a:pt x="399910" y="447695"/>
                  </a:cubicBezTo>
                  <a:cubicBezTo>
                    <a:pt x="398962" y="445797"/>
                    <a:pt x="398724" y="444137"/>
                    <a:pt x="399199" y="442714"/>
                  </a:cubicBezTo>
                  <a:cubicBezTo>
                    <a:pt x="399673" y="441291"/>
                    <a:pt x="399673" y="439630"/>
                    <a:pt x="399199" y="437733"/>
                  </a:cubicBezTo>
                  <a:close/>
                  <a:moveTo>
                    <a:pt x="272537" y="434886"/>
                  </a:moveTo>
                  <a:cubicBezTo>
                    <a:pt x="271588" y="436309"/>
                    <a:pt x="271351" y="438326"/>
                    <a:pt x="271825" y="440935"/>
                  </a:cubicBezTo>
                  <a:cubicBezTo>
                    <a:pt x="272300" y="443544"/>
                    <a:pt x="273960" y="444137"/>
                    <a:pt x="276806" y="442714"/>
                  </a:cubicBezTo>
                  <a:cubicBezTo>
                    <a:pt x="276332" y="440342"/>
                    <a:pt x="275739" y="438919"/>
                    <a:pt x="275027" y="438444"/>
                  </a:cubicBezTo>
                  <a:cubicBezTo>
                    <a:pt x="274316" y="437970"/>
                    <a:pt x="273486" y="436784"/>
                    <a:pt x="272537" y="434886"/>
                  </a:cubicBezTo>
                  <a:close/>
                  <a:moveTo>
                    <a:pt x="230553" y="434886"/>
                  </a:moveTo>
                  <a:cubicBezTo>
                    <a:pt x="229604" y="435835"/>
                    <a:pt x="228419" y="436309"/>
                    <a:pt x="226995" y="436309"/>
                  </a:cubicBezTo>
                  <a:cubicBezTo>
                    <a:pt x="226047" y="437258"/>
                    <a:pt x="225928" y="439037"/>
                    <a:pt x="226640" y="441646"/>
                  </a:cubicBezTo>
                  <a:cubicBezTo>
                    <a:pt x="227351" y="444255"/>
                    <a:pt x="228893" y="445086"/>
                    <a:pt x="231265" y="444137"/>
                  </a:cubicBezTo>
                  <a:cubicBezTo>
                    <a:pt x="233637" y="443188"/>
                    <a:pt x="234586" y="441646"/>
                    <a:pt x="234111" y="439512"/>
                  </a:cubicBezTo>
                  <a:cubicBezTo>
                    <a:pt x="233637" y="437377"/>
                    <a:pt x="232451" y="435835"/>
                    <a:pt x="230553" y="434886"/>
                  </a:cubicBezTo>
                  <a:close/>
                  <a:moveTo>
                    <a:pt x="238381" y="431328"/>
                  </a:moveTo>
                  <a:cubicBezTo>
                    <a:pt x="236009" y="432277"/>
                    <a:pt x="235772" y="434293"/>
                    <a:pt x="237669" y="437377"/>
                  </a:cubicBezTo>
                  <a:cubicBezTo>
                    <a:pt x="239567" y="440460"/>
                    <a:pt x="241227" y="442239"/>
                    <a:pt x="242650" y="442714"/>
                  </a:cubicBezTo>
                  <a:cubicBezTo>
                    <a:pt x="245022" y="440816"/>
                    <a:pt x="245141" y="438681"/>
                    <a:pt x="243006" y="436309"/>
                  </a:cubicBezTo>
                  <a:cubicBezTo>
                    <a:pt x="240871" y="433938"/>
                    <a:pt x="239329" y="432277"/>
                    <a:pt x="238381" y="431328"/>
                  </a:cubicBezTo>
                  <a:close/>
                  <a:moveTo>
                    <a:pt x="352234" y="422789"/>
                  </a:moveTo>
                  <a:cubicBezTo>
                    <a:pt x="351285" y="423738"/>
                    <a:pt x="350811" y="424568"/>
                    <a:pt x="350811" y="425280"/>
                  </a:cubicBezTo>
                  <a:cubicBezTo>
                    <a:pt x="350811" y="425991"/>
                    <a:pt x="350099" y="426584"/>
                    <a:pt x="348676" y="427059"/>
                  </a:cubicBezTo>
                  <a:cubicBezTo>
                    <a:pt x="351048" y="431328"/>
                    <a:pt x="354132" y="435361"/>
                    <a:pt x="357927" y="439156"/>
                  </a:cubicBezTo>
                  <a:cubicBezTo>
                    <a:pt x="361248" y="436309"/>
                    <a:pt x="361722" y="433226"/>
                    <a:pt x="359350" y="429905"/>
                  </a:cubicBezTo>
                  <a:cubicBezTo>
                    <a:pt x="356978" y="426584"/>
                    <a:pt x="354606" y="424213"/>
                    <a:pt x="352234" y="422789"/>
                  </a:cubicBezTo>
                  <a:close/>
                  <a:moveTo>
                    <a:pt x="283922" y="420655"/>
                  </a:moveTo>
                  <a:cubicBezTo>
                    <a:pt x="282973" y="421603"/>
                    <a:pt x="282855" y="423145"/>
                    <a:pt x="283566" y="425280"/>
                  </a:cubicBezTo>
                  <a:cubicBezTo>
                    <a:pt x="284278" y="427415"/>
                    <a:pt x="283448" y="427059"/>
                    <a:pt x="281076" y="424213"/>
                  </a:cubicBezTo>
                  <a:cubicBezTo>
                    <a:pt x="282025" y="427059"/>
                    <a:pt x="282499" y="429194"/>
                    <a:pt x="282499" y="430617"/>
                  </a:cubicBezTo>
                  <a:cubicBezTo>
                    <a:pt x="282499" y="432040"/>
                    <a:pt x="282736" y="434649"/>
                    <a:pt x="283211" y="438444"/>
                  </a:cubicBezTo>
                  <a:cubicBezTo>
                    <a:pt x="284159" y="438444"/>
                    <a:pt x="284159" y="437495"/>
                    <a:pt x="283211" y="435598"/>
                  </a:cubicBezTo>
                  <a:cubicBezTo>
                    <a:pt x="284634" y="434649"/>
                    <a:pt x="285582" y="434768"/>
                    <a:pt x="286057" y="435954"/>
                  </a:cubicBezTo>
                  <a:cubicBezTo>
                    <a:pt x="286531" y="437140"/>
                    <a:pt x="287243" y="437495"/>
                    <a:pt x="288192" y="437021"/>
                  </a:cubicBezTo>
                  <a:cubicBezTo>
                    <a:pt x="291987" y="434175"/>
                    <a:pt x="292817" y="431328"/>
                    <a:pt x="290682" y="428482"/>
                  </a:cubicBezTo>
                  <a:cubicBezTo>
                    <a:pt x="288547" y="425636"/>
                    <a:pt x="286294" y="423027"/>
                    <a:pt x="283922" y="420655"/>
                  </a:cubicBezTo>
                  <a:close/>
                  <a:moveTo>
                    <a:pt x="237669" y="420655"/>
                  </a:moveTo>
                  <a:cubicBezTo>
                    <a:pt x="235772" y="423027"/>
                    <a:pt x="236127" y="424568"/>
                    <a:pt x="238736" y="425280"/>
                  </a:cubicBezTo>
                  <a:cubicBezTo>
                    <a:pt x="241346" y="425991"/>
                    <a:pt x="242887" y="427296"/>
                    <a:pt x="243362" y="429194"/>
                  </a:cubicBezTo>
                  <a:cubicBezTo>
                    <a:pt x="245259" y="426822"/>
                    <a:pt x="245022" y="425161"/>
                    <a:pt x="242650" y="424213"/>
                  </a:cubicBezTo>
                  <a:cubicBezTo>
                    <a:pt x="240278" y="423264"/>
                    <a:pt x="238618" y="422078"/>
                    <a:pt x="237669" y="420655"/>
                  </a:cubicBezTo>
                  <a:close/>
                  <a:moveTo>
                    <a:pt x="370735" y="416385"/>
                  </a:moveTo>
                  <a:cubicBezTo>
                    <a:pt x="368363" y="417808"/>
                    <a:pt x="367770" y="418757"/>
                    <a:pt x="368956" y="419231"/>
                  </a:cubicBezTo>
                  <a:cubicBezTo>
                    <a:pt x="370142" y="419706"/>
                    <a:pt x="370973" y="421129"/>
                    <a:pt x="371447" y="423501"/>
                  </a:cubicBezTo>
                  <a:cubicBezTo>
                    <a:pt x="375242" y="422078"/>
                    <a:pt x="376309" y="421010"/>
                    <a:pt x="374649" y="420299"/>
                  </a:cubicBezTo>
                  <a:cubicBezTo>
                    <a:pt x="372989" y="419587"/>
                    <a:pt x="371684" y="418283"/>
                    <a:pt x="370735" y="416385"/>
                  </a:cubicBezTo>
                  <a:close/>
                  <a:moveTo>
                    <a:pt x="216322" y="408558"/>
                  </a:moveTo>
                  <a:cubicBezTo>
                    <a:pt x="216796" y="409506"/>
                    <a:pt x="217270" y="411641"/>
                    <a:pt x="217745" y="414962"/>
                  </a:cubicBezTo>
                  <a:cubicBezTo>
                    <a:pt x="218219" y="418283"/>
                    <a:pt x="220117" y="419469"/>
                    <a:pt x="223437" y="418520"/>
                  </a:cubicBezTo>
                  <a:cubicBezTo>
                    <a:pt x="222963" y="416622"/>
                    <a:pt x="222489" y="414962"/>
                    <a:pt x="222014" y="413539"/>
                  </a:cubicBezTo>
                  <a:cubicBezTo>
                    <a:pt x="221540" y="412116"/>
                    <a:pt x="221065" y="410692"/>
                    <a:pt x="220591" y="409269"/>
                  </a:cubicBezTo>
                  <a:cubicBezTo>
                    <a:pt x="218694" y="409744"/>
                    <a:pt x="217270" y="409506"/>
                    <a:pt x="216322" y="408558"/>
                  </a:cubicBezTo>
                  <a:close/>
                  <a:moveTo>
                    <a:pt x="374293" y="405711"/>
                  </a:moveTo>
                  <a:cubicBezTo>
                    <a:pt x="371921" y="406186"/>
                    <a:pt x="371328" y="407727"/>
                    <a:pt x="372514" y="410337"/>
                  </a:cubicBezTo>
                  <a:cubicBezTo>
                    <a:pt x="373700" y="412946"/>
                    <a:pt x="374768" y="414250"/>
                    <a:pt x="375717" y="414250"/>
                  </a:cubicBezTo>
                  <a:cubicBezTo>
                    <a:pt x="377140" y="413776"/>
                    <a:pt x="377258" y="412590"/>
                    <a:pt x="376072" y="410692"/>
                  </a:cubicBezTo>
                  <a:cubicBezTo>
                    <a:pt x="374886" y="408795"/>
                    <a:pt x="374293" y="407135"/>
                    <a:pt x="374293" y="405711"/>
                  </a:cubicBezTo>
                  <a:close/>
                  <a:moveTo>
                    <a:pt x="296019" y="404288"/>
                  </a:moveTo>
                  <a:cubicBezTo>
                    <a:pt x="295545" y="405711"/>
                    <a:pt x="295070" y="407490"/>
                    <a:pt x="294596" y="409625"/>
                  </a:cubicBezTo>
                  <a:cubicBezTo>
                    <a:pt x="294121" y="411760"/>
                    <a:pt x="293884" y="413895"/>
                    <a:pt x="293884" y="416029"/>
                  </a:cubicBezTo>
                  <a:cubicBezTo>
                    <a:pt x="293884" y="418164"/>
                    <a:pt x="294477" y="420062"/>
                    <a:pt x="295663" y="421722"/>
                  </a:cubicBezTo>
                  <a:cubicBezTo>
                    <a:pt x="296849" y="423382"/>
                    <a:pt x="298865" y="423975"/>
                    <a:pt x="301712" y="423501"/>
                  </a:cubicBezTo>
                  <a:cubicBezTo>
                    <a:pt x="301712" y="419706"/>
                    <a:pt x="301119" y="416504"/>
                    <a:pt x="299933" y="413895"/>
                  </a:cubicBezTo>
                  <a:cubicBezTo>
                    <a:pt x="298747" y="411285"/>
                    <a:pt x="297442" y="408083"/>
                    <a:pt x="296019" y="404288"/>
                  </a:cubicBezTo>
                  <a:close/>
                  <a:moveTo>
                    <a:pt x="239092" y="403577"/>
                  </a:moveTo>
                  <a:cubicBezTo>
                    <a:pt x="235772" y="404525"/>
                    <a:pt x="234586" y="407135"/>
                    <a:pt x="235534" y="411404"/>
                  </a:cubicBezTo>
                  <a:cubicBezTo>
                    <a:pt x="236483" y="415674"/>
                    <a:pt x="238855" y="416622"/>
                    <a:pt x="242650" y="414250"/>
                  </a:cubicBezTo>
                  <a:cubicBezTo>
                    <a:pt x="242176" y="411404"/>
                    <a:pt x="241701" y="409625"/>
                    <a:pt x="241227" y="408913"/>
                  </a:cubicBezTo>
                  <a:cubicBezTo>
                    <a:pt x="240753" y="408202"/>
                    <a:pt x="240041" y="406423"/>
                    <a:pt x="239092" y="403577"/>
                  </a:cubicBezTo>
                  <a:close/>
                  <a:moveTo>
                    <a:pt x="402757" y="400730"/>
                  </a:moveTo>
                  <a:cubicBezTo>
                    <a:pt x="403706" y="404525"/>
                    <a:pt x="404417" y="409151"/>
                    <a:pt x="404891" y="414606"/>
                  </a:cubicBezTo>
                  <a:cubicBezTo>
                    <a:pt x="405366" y="420062"/>
                    <a:pt x="406789" y="425636"/>
                    <a:pt x="409161" y="431328"/>
                  </a:cubicBezTo>
                  <a:cubicBezTo>
                    <a:pt x="412007" y="426110"/>
                    <a:pt x="412244" y="420536"/>
                    <a:pt x="409873" y="414606"/>
                  </a:cubicBezTo>
                  <a:cubicBezTo>
                    <a:pt x="407501" y="408676"/>
                    <a:pt x="405129" y="404051"/>
                    <a:pt x="402757" y="400730"/>
                  </a:cubicBezTo>
                  <a:close/>
                  <a:moveTo>
                    <a:pt x="205648" y="397884"/>
                  </a:moveTo>
                  <a:cubicBezTo>
                    <a:pt x="204699" y="398833"/>
                    <a:pt x="204343" y="400612"/>
                    <a:pt x="204580" y="403221"/>
                  </a:cubicBezTo>
                  <a:cubicBezTo>
                    <a:pt x="204818" y="405830"/>
                    <a:pt x="205885" y="407135"/>
                    <a:pt x="207783" y="407135"/>
                  </a:cubicBezTo>
                  <a:cubicBezTo>
                    <a:pt x="210155" y="407135"/>
                    <a:pt x="210629" y="405711"/>
                    <a:pt x="209206" y="402865"/>
                  </a:cubicBezTo>
                  <a:cubicBezTo>
                    <a:pt x="207783" y="400019"/>
                    <a:pt x="206597" y="398358"/>
                    <a:pt x="205648" y="397884"/>
                  </a:cubicBezTo>
                  <a:close/>
                  <a:moveTo>
                    <a:pt x="381409" y="391480"/>
                  </a:moveTo>
                  <a:cubicBezTo>
                    <a:pt x="380935" y="392428"/>
                    <a:pt x="379749" y="393377"/>
                    <a:pt x="377851" y="394326"/>
                  </a:cubicBezTo>
                  <a:cubicBezTo>
                    <a:pt x="378326" y="395749"/>
                    <a:pt x="378800" y="397172"/>
                    <a:pt x="379274" y="398595"/>
                  </a:cubicBezTo>
                  <a:cubicBezTo>
                    <a:pt x="379749" y="400019"/>
                    <a:pt x="380223" y="401205"/>
                    <a:pt x="380698" y="402153"/>
                  </a:cubicBezTo>
                  <a:cubicBezTo>
                    <a:pt x="381646" y="400730"/>
                    <a:pt x="382358" y="399307"/>
                    <a:pt x="382832" y="397884"/>
                  </a:cubicBezTo>
                  <a:cubicBezTo>
                    <a:pt x="383307" y="396461"/>
                    <a:pt x="382832" y="394326"/>
                    <a:pt x="381409" y="391480"/>
                  </a:cubicBezTo>
                  <a:close/>
                  <a:moveTo>
                    <a:pt x="244073" y="384364"/>
                  </a:moveTo>
                  <a:cubicBezTo>
                    <a:pt x="242650" y="386736"/>
                    <a:pt x="241583" y="389108"/>
                    <a:pt x="240871" y="391480"/>
                  </a:cubicBezTo>
                  <a:cubicBezTo>
                    <a:pt x="240160" y="393852"/>
                    <a:pt x="240753" y="396935"/>
                    <a:pt x="242650" y="400730"/>
                  </a:cubicBezTo>
                  <a:cubicBezTo>
                    <a:pt x="244548" y="398358"/>
                    <a:pt x="245497" y="397410"/>
                    <a:pt x="245497" y="397884"/>
                  </a:cubicBezTo>
                  <a:cubicBezTo>
                    <a:pt x="245497" y="398358"/>
                    <a:pt x="246683" y="399544"/>
                    <a:pt x="249054" y="401442"/>
                  </a:cubicBezTo>
                  <a:cubicBezTo>
                    <a:pt x="247631" y="399070"/>
                    <a:pt x="247038" y="396224"/>
                    <a:pt x="247276" y="392903"/>
                  </a:cubicBezTo>
                  <a:cubicBezTo>
                    <a:pt x="247513" y="389582"/>
                    <a:pt x="246445" y="386736"/>
                    <a:pt x="244073" y="384364"/>
                  </a:cubicBezTo>
                  <a:close/>
                  <a:moveTo>
                    <a:pt x="285345" y="382941"/>
                  </a:moveTo>
                  <a:cubicBezTo>
                    <a:pt x="283922" y="382466"/>
                    <a:pt x="283211" y="382585"/>
                    <a:pt x="283211" y="383296"/>
                  </a:cubicBezTo>
                  <a:cubicBezTo>
                    <a:pt x="283211" y="384008"/>
                    <a:pt x="283329" y="384838"/>
                    <a:pt x="283566" y="385787"/>
                  </a:cubicBezTo>
                  <a:cubicBezTo>
                    <a:pt x="283804" y="386736"/>
                    <a:pt x="283922" y="387329"/>
                    <a:pt x="283922" y="387566"/>
                  </a:cubicBezTo>
                  <a:cubicBezTo>
                    <a:pt x="283922" y="387803"/>
                    <a:pt x="283448" y="387447"/>
                    <a:pt x="282499" y="386499"/>
                  </a:cubicBezTo>
                  <a:cubicBezTo>
                    <a:pt x="282025" y="389819"/>
                    <a:pt x="283922" y="394089"/>
                    <a:pt x="288192" y="399307"/>
                  </a:cubicBezTo>
                  <a:cubicBezTo>
                    <a:pt x="291038" y="397884"/>
                    <a:pt x="291631" y="395275"/>
                    <a:pt x="289971" y="391480"/>
                  </a:cubicBezTo>
                  <a:cubicBezTo>
                    <a:pt x="288310" y="387685"/>
                    <a:pt x="286768" y="384838"/>
                    <a:pt x="285345" y="382941"/>
                  </a:cubicBezTo>
                  <a:close/>
                  <a:moveTo>
                    <a:pt x="370380" y="376181"/>
                  </a:moveTo>
                  <a:cubicBezTo>
                    <a:pt x="369194" y="376892"/>
                    <a:pt x="367415" y="377011"/>
                    <a:pt x="365043" y="376536"/>
                  </a:cubicBezTo>
                  <a:cubicBezTo>
                    <a:pt x="365517" y="377960"/>
                    <a:pt x="365754" y="379383"/>
                    <a:pt x="365754" y="380806"/>
                  </a:cubicBezTo>
                  <a:cubicBezTo>
                    <a:pt x="365754" y="382229"/>
                    <a:pt x="366229" y="384127"/>
                    <a:pt x="367177" y="386499"/>
                  </a:cubicBezTo>
                  <a:cubicBezTo>
                    <a:pt x="368126" y="386024"/>
                    <a:pt x="368838" y="385431"/>
                    <a:pt x="369312" y="384720"/>
                  </a:cubicBezTo>
                  <a:cubicBezTo>
                    <a:pt x="369787" y="384008"/>
                    <a:pt x="370498" y="384127"/>
                    <a:pt x="371447" y="385075"/>
                  </a:cubicBezTo>
                  <a:cubicBezTo>
                    <a:pt x="372396" y="384601"/>
                    <a:pt x="372633" y="384127"/>
                    <a:pt x="372159" y="383652"/>
                  </a:cubicBezTo>
                  <a:cubicBezTo>
                    <a:pt x="371684" y="383178"/>
                    <a:pt x="371210" y="383178"/>
                    <a:pt x="370735" y="383652"/>
                  </a:cubicBezTo>
                  <a:cubicBezTo>
                    <a:pt x="369312" y="380806"/>
                    <a:pt x="369431" y="379383"/>
                    <a:pt x="371091" y="379383"/>
                  </a:cubicBezTo>
                  <a:cubicBezTo>
                    <a:pt x="372752" y="379383"/>
                    <a:pt x="373582" y="378908"/>
                    <a:pt x="373582" y="377960"/>
                  </a:cubicBezTo>
                  <a:cubicBezTo>
                    <a:pt x="372633" y="376062"/>
                    <a:pt x="371566" y="375469"/>
                    <a:pt x="370380" y="376181"/>
                  </a:cubicBezTo>
                  <a:close/>
                  <a:moveTo>
                    <a:pt x="380698" y="373690"/>
                  </a:moveTo>
                  <a:cubicBezTo>
                    <a:pt x="379274" y="372741"/>
                    <a:pt x="378563" y="372978"/>
                    <a:pt x="378563" y="374402"/>
                  </a:cubicBezTo>
                  <a:cubicBezTo>
                    <a:pt x="378563" y="375825"/>
                    <a:pt x="378919" y="377485"/>
                    <a:pt x="379630" y="379383"/>
                  </a:cubicBezTo>
                  <a:cubicBezTo>
                    <a:pt x="380342" y="381280"/>
                    <a:pt x="381291" y="382822"/>
                    <a:pt x="382477" y="384008"/>
                  </a:cubicBezTo>
                  <a:cubicBezTo>
                    <a:pt x="383663" y="385194"/>
                    <a:pt x="384967" y="385313"/>
                    <a:pt x="386390" y="384364"/>
                  </a:cubicBezTo>
                  <a:cubicBezTo>
                    <a:pt x="386390" y="380569"/>
                    <a:pt x="385086" y="378315"/>
                    <a:pt x="382477" y="377604"/>
                  </a:cubicBezTo>
                  <a:cubicBezTo>
                    <a:pt x="379867" y="376892"/>
                    <a:pt x="379274" y="375588"/>
                    <a:pt x="380698" y="373690"/>
                  </a:cubicBezTo>
                  <a:close/>
                  <a:moveTo>
                    <a:pt x="207783" y="367286"/>
                  </a:moveTo>
                  <a:cubicBezTo>
                    <a:pt x="206834" y="368235"/>
                    <a:pt x="206834" y="370488"/>
                    <a:pt x="207783" y="374046"/>
                  </a:cubicBezTo>
                  <a:cubicBezTo>
                    <a:pt x="208731" y="377604"/>
                    <a:pt x="210392" y="378671"/>
                    <a:pt x="212764" y="377248"/>
                  </a:cubicBezTo>
                  <a:cubicBezTo>
                    <a:pt x="212289" y="374876"/>
                    <a:pt x="211578" y="372978"/>
                    <a:pt x="210629" y="371555"/>
                  </a:cubicBezTo>
                  <a:cubicBezTo>
                    <a:pt x="209680" y="370132"/>
                    <a:pt x="208731" y="368709"/>
                    <a:pt x="207783" y="367286"/>
                  </a:cubicBezTo>
                  <a:close/>
                  <a:moveTo>
                    <a:pt x="276095" y="359103"/>
                  </a:moveTo>
                  <a:cubicBezTo>
                    <a:pt x="275620" y="359340"/>
                    <a:pt x="275146" y="359696"/>
                    <a:pt x="274672" y="360170"/>
                  </a:cubicBezTo>
                  <a:cubicBezTo>
                    <a:pt x="274197" y="360644"/>
                    <a:pt x="273841" y="361000"/>
                    <a:pt x="273604" y="361237"/>
                  </a:cubicBezTo>
                  <a:cubicBezTo>
                    <a:pt x="273367" y="361475"/>
                    <a:pt x="273011" y="361119"/>
                    <a:pt x="272537" y="360170"/>
                  </a:cubicBezTo>
                  <a:cubicBezTo>
                    <a:pt x="272062" y="360644"/>
                    <a:pt x="272300" y="362542"/>
                    <a:pt x="273248" y="365863"/>
                  </a:cubicBezTo>
                  <a:cubicBezTo>
                    <a:pt x="274197" y="363965"/>
                    <a:pt x="275265" y="363372"/>
                    <a:pt x="276450" y="364084"/>
                  </a:cubicBezTo>
                  <a:cubicBezTo>
                    <a:pt x="277636" y="364795"/>
                    <a:pt x="278467" y="366337"/>
                    <a:pt x="278941" y="368709"/>
                  </a:cubicBezTo>
                  <a:cubicBezTo>
                    <a:pt x="280364" y="369183"/>
                    <a:pt x="280839" y="369065"/>
                    <a:pt x="280364" y="368353"/>
                  </a:cubicBezTo>
                  <a:cubicBezTo>
                    <a:pt x="279890" y="367642"/>
                    <a:pt x="279297" y="366693"/>
                    <a:pt x="278585" y="365507"/>
                  </a:cubicBezTo>
                  <a:cubicBezTo>
                    <a:pt x="277874" y="364321"/>
                    <a:pt x="277281" y="363135"/>
                    <a:pt x="276806" y="361949"/>
                  </a:cubicBezTo>
                  <a:cubicBezTo>
                    <a:pt x="276332" y="360763"/>
                    <a:pt x="276569" y="360170"/>
                    <a:pt x="277518" y="360170"/>
                  </a:cubicBezTo>
                  <a:cubicBezTo>
                    <a:pt x="277043" y="359221"/>
                    <a:pt x="276569" y="358865"/>
                    <a:pt x="276095" y="359103"/>
                  </a:cubicBezTo>
                  <a:close/>
                  <a:moveTo>
                    <a:pt x="335156" y="354477"/>
                  </a:moveTo>
                  <a:cubicBezTo>
                    <a:pt x="333259" y="356375"/>
                    <a:pt x="333496" y="359696"/>
                    <a:pt x="335868" y="364439"/>
                  </a:cubicBezTo>
                  <a:cubicBezTo>
                    <a:pt x="339189" y="363016"/>
                    <a:pt x="340019" y="361593"/>
                    <a:pt x="338358" y="360170"/>
                  </a:cubicBezTo>
                  <a:cubicBezTo>
                    <a:pt x="336698" y="358747"/>
                    <a:pt x="335631" y="356849"/>
                    <a:pt x="335156" y="354477"/>
                  </a:cubicBezTo>
                  <a:close/>
                  <a:moveTo>
                    <a:pt x="323771" y="352343"/>
                  </a:moveTo>
                  <a:cubicBezTo>
                    <a:pt x="322822" y="353291"/>
                    <a:pt x="322941" y="355426"/>
                    <a:pt x="324127" y="358747"/>
                  </a:cubicBezTo>
                  <a:cubicBezTo>
                    <a:pt x="325313" y="362067"/>
                    <a:pt x="326854" y="362779"/>
                    <a:pt x="328752" y="360882"/>
                  </a:cubicBezTo>
                  <a:cubicBezTo>
                    <a:pt x="328278" y="358510"/>
                    <a:pt x="327566" y="357086"/>
                    <a:pt x="326617" y="356612"/>
                  </a:cubicBezTo>
                  <a:cubicBezTo>
                    <a:pt x="325668" y="356138"/>
                    <a:pt x="324720" y="354714"/>
                    <a:pt x="323771" y="352343"/>
                  </a:cubicBezTo>
                  <a:close/>
                  <a:moveTo>
                    <a:pt x="382121" y="349496"/>
                  </a:moveTo>
                  <a:cubicBezTo>
                    <a:pt x="377377" y="350919"/>
                    <a:pt x="376191" y="353647"/>
                    <a:pt x="378563" y="357679"/>
                  </a:cubicBezTo>
                  <a:cubicBezTo>
                    <a:pt x="380935" y="361712"/>
                    <a:pt x="383307" y="364439"/>
                    <a:pt x="385679" y="365863"/>
                  </a:cubicBezTo>
                  <a:cubicBezTo>
                    <a:pt x="388051" y="363491"/>
                    <a:pt x="388406" y="360882"/>
                    <a:pt x="386746" y="358035"/>
                  </a:cubicBezTo>
                  <a:cubicBezTo>
                    <a:pt x="385086" y="355189"/>
                    <a:pt x="383544" y="352343"/>
                    <a:pt x="382121" y="349496"/>
                  </a:cubicBezTo>
                  <a:close/>
                  <a:moveTo>
                    <a:pt x="416277" y="345938"/>
                  </a:moveTo>
                  <a:cubicBezTo>
                    <a:pt x="413905" y="347836"/>
                    <a:pt x="413905" y="350208"/>
                    <a:pt x="416277" y="353054"/>
                  </a:cubicBezTo>
                  <a:cubicBezTo>
                    <a:pt x="418649" y="355900"/>
                    <a:pt x="420309" y="356138"/>
                    <a:pt x="421258" y="353766"/>
                  </a:cubicBezTo>
                  <a:cubicBezTo>
                    <a:pt x="420784" y="351394"/>
                    <a:pt x="419835" y="350326"/>
                    <a:pt x="418412" y="350564"/>
                  </a:cubicBezTo>
                  <a:cubicBezTo>
                    <a:pt x="416988" y="350801"/>
                    <a:pt x="416277" y="349259"/>
                    <a:pt x="416277" y="345938"/>
                  </a:cubicBezTo>
                  <a:close/>
                  <a:moveTo>
                    <a:pt x="407026" y="343092"/>
                  </a:moveTo>
                  <a:cubicBezTo>
                    <a:pt x="404654" y="343566"/>
                    <a:pt x="404180" y="345227"/>
                    <a:pt x="405603" y="348073"/>
                  </a:cubicBezTo>
                  <a:cubicBezTo>
                    <a:pt x="407026" y="350919"/>
                    <a:pt x="408212" y="352580"/>
                    <a:pt x="409161" y="353054"/>
                  </a:cubicBezTo>
                  <a:cubicBezTo>
                    <a:pt x="411533" y="352105"/>
                    <a:pt x="412007" y="350564"/>
                    <a:pt x="410584" y="348429"/>
                  </a:cubicBezTo>
                  <a:cubicBezTo>
                    <a:pt x="409161" y="346294"/>
                    <a:pt x="407975" y="344515"/>
                    <a:pt x="407026" y="343092"/>
                  </a:cubicBezTo>
                  <a:close/>
                  <a:moveTo>
                    <a:pt x="260440" y="333130"/>
                  </a:moveTo>
                  <a:cubicBezTo>
                    <a:pt x="258068" y="334078"/>
                    <a:pt x="257356" y="335620"/>
                    <a:pt x="258305" y="337755"/>
                  </a:cubicBezTo>
                  <a:cubicBezTo>
                    <a:pt x="259254" y="339890"/>
                    <a:pt x="260440" y="341194"/>
                    <a:pt x="261863" y="341669"/>
                  </a:cubicBezTo>
                  <a:cubicBezTo>
                    <a:pt x="263761" y="340720"/>
                    <a:pt x="264235" y="339297"/>
                    <a:pt x="263286" y="337399"/>
                  </a:cubicBezTo>
                  <a:cubicBezTo>
                    <a:pt x="262337" y="335502"/>
                    <a:pt x="261389" y="334078"/>
                    <a:pt x="260440" y="333130"/>
                  </a:cubicBezTo>
                  <a:close/>
                  <a:moveTo>
                    <a:pt x="272537" y="326014"/>
                  </a:moveTo>
                  <a:cubicBezTo>
                    <a:pt x="269690" y="326963"/>
                    <a:pt x="268860" y="328979"/>
                    <a:pt x="270046" y="332062"/>
                  </a:cubicBezTo>
                  <a:cubicBezTo>
                    <a:pt x="271232" y="335146"/>
                    <a:pt x="273011" y="336213"/>
                    <a:pt x="275383" y="335264"/>
                  </a:cubicBezTo>
                  <a:cubicBezTo>
                    <a:pt x="274909" y="333367"/>
                    <a:pt x="274434" y="331706"/>
                    <a:pt x="273960" y="330283"/>
                  </a:cubicBezTo>
                  <a:cubicBezTo>
                    <a:pt x="273486" y="328860"/>
                    <a:pt x="273011" y="327437"/>
                    <a:pt x="272537" y="326014"/>
                  </a:cubicBezTo>
                  <a:close/>
                  <a:moveTo>
                    <a:pt x="247631" y="324591"/>
                  </a:moveTo>
                  <a:cubicBezTo>
                    <a:pt x="245734" y="325539"/>
                    <a:pt x="245497" y="327556"/>
                    <a:pt x="246920" y="330639"/>
                  </a:cubicBezTo>
                  <a:cubicBezTo>
                    <a:pt x="248343" y="333723"/>
                    <a:pt x="249766" y="335739"/>
                    <a:pt x="251189" y="336688"/>
                  </a:cubicBezTo>
                  <a:cubicBezTo>
                    <a:pt x="253561" y="335264"/>
                    <a:pt x="253798" y="333130"/>
                    <a:pt x="251901" y="330283"/>
                  </a:cubicBezTo>
                  <a:cubicBezTo>
                    <a:pt x="250003" y="327437"/>
                    <a:pt x="248580" y="325539"/>
                    <a:pt x="247631" y="324591"/>
                  </a:cubicBezTo>
                  <a:close/>
                  <a:moveTo>
                    <a:pt x="383544" y="320321"/>
                  </a:moveTo>
                  <a:cubicBezTo>
                    <a:pt x="379749" y="323642"/>
                    <a:pt x="379393" y="327081"/>
                    <a:pt x="382477" y="330639"/>
                  </a:cubicBezTo>
                  <a:cubicBezTo>
                    <a:pt x="385560" y="334197"/>
                    <a:pt x="387576" y="337399"/>
                    <a:pt x="388525" y="340246"/>
                  </a:cubicBezTo>
                  <a:cubicBezTo>
                    <a:pt x="390423" y="338822"/>
                    <a:pt x="391253" y="337399"/>
                    <a:pt x="391016" y="335976"/>
                  </a:cubicBezTo>
                  <a:cubicBezTo>
                    <a:pt x="390778" y="334553"/>
                    <a:pt x="390185" y="333011"/>
                    <a:pt x="389237" y="331351"/>
                  </a:cubicBezTo>
                  <a:cubicBezTo>
                    <a:pt x="388288" y="329690"/>
                    <a:pt x="387220" y="327911"/>
                    <a:pt x="386034" y="326014"/>
                  </a:cubicBezTo>
                  <a:cubicBezTo>
                    <a:pt x="384849" y="324116"/>
                    <a:pt x="384018" y="322219"/>
                    <a:pt x="383544" y="320321"/>
                  </a:cubicBezTo>
                  <a:close/>
                  <a:moveTo>
                    <a:pt x="227707" y="304666"/>
                  </a:moveTo>
                  <a:cubicBezTo>
                    <a:pt x="227233" y="304192"/>
                    <a:pt x="226995" y="304666"/>
                    <a:pt x="226995" y="306089"/>
                  </a:cubicBezTo>
                  <a:cubicBezTo>
                    <a:pt x="226995" y="307513"/>
                    <a:pt x="227351" y="309173"/>
                    <a:pt x="228063" y="311071"/>
                  </a:cubicBezTo>
                  <a:cubicBezTo>
                    <a:pt x="228774" y="312968"/>
                    <a:pt x="229842" y="314510"/>
                    <a:pt x="231265" y="315696"/>
                  </a:cubicBezTo>
                  <a:cubicBezTo>
                    <a:pt x="232688" y="316882"/>
                    <a:pt x="234348" y="317000"/>
                    <a:pt x="236246" y="316052"/>
                  </a:cubicBezTo>
                  <a:cubicBezTo>
                    <a:pt x="235297" y="313680"/>
                    <a:pt x="233993" y="311545"/>
                    <a:pt x="232332" y="309647"/>
                  </a:cubicBezTo>
                  <a:cubicBezTo>
                    <a:pt x="230672" y="307750"/>
                    <a:pt x="229130" y="306089"/>
                    <a:pt x="227707" y="304666"/>
                  </a:cubicBezTo>
                  <a:close/>
                  <a:moveTo>
                    <a:pt x="291750" y="296839"/>
                  </a:moveTo>
                  <a:cubicBezTo>
                    <a:pt x="289378" y="300160"/>
                    <a:pt x="289259" y="303955"/>
                    <a:pt x="291394" y="308224"/>
                  </a:cubicBezTo>
                  <a:cubicBezTo>
                    <a:pt x="293529" y="312494"/>
                    <a:pt x="296493" y="315103"/>
                    <a:pt x="300289" y="316052"/>
                  </a:cubicBezTo>
                  <a:cubicBezTo>
                    <a:pt x="303609" y="312731"/>
                    <a:pt x="303609" y="309292"/>
                    <a:pt x="300289" y="305734"/>
                  </a:cubicBezTo>
                  <a:cubicBezTo>
                    <a:pt x="296968" y="302176"/>
                    <a:pt x="294121" y="299211"/>
                    <a:pt x="291750" y="296839"/>
                  </a:cubicBezTo>
                  <a:close/>
                  <a:moveTo>
                    <a:pt x="281787" y="293993"/>
                  </a:moveTo>
                  <a:cubicBezTo>
                    <a:pt x="279415" y="297788"/>
                    <a:pt x="278585" y="302176"/>
                    <a:pt x="279297" y="307157"/>
                  </a:cubicBezTo>
                  <a:cubicBezTo>
                    <a:pt x="280008" y="312138"/>
                    <a:pt x="280839" y="317238"/>
                    <a:pt x="281787" y="322456"/>
                  </a:cubicBezTo>
                  <a:cubicBezTo>
                    <a:pt x="283685" y="321507"/>
                    <a:pt x="284752" y="320084"/>
                    <a:pt x="284989" y="318186"/>
                  </a:cubicBezTo>
                  <a:cubicBezTo>
                    <a:pt x="285227" y="316289"/>
                    <a:pt x="285227" y="314273"/>
                    <a:pt x="284989" y="312138"/>
                  </a:cubicBezTo>
                  <a:cubicBezTo>
                    <a:pt x="284752" y="310003"/>
                    <a:pt x="284634" y="307987"/>
                    <a:pt x="284634" y="306089"/>
                  </a:cubicBezTo>
                  <a:cubicBezTo>
                    <a:pt x="284634" y="304192"/>
                    <a:pt x="285582" y="302532"/>
                    <a:pt x="287480" y="301108"/>
                  </a:cubicBezTo>
                  <a:cubicBezTo>
                    <a:pt x="286531" y="300160"/>
                    <a:pt x="285582" y="299092"/>
                    <a:pt x="284634" y="297906"/>
                  </a:cubicBezTo>
                  <a:cubicBezTo>
                    <a:pt x="283685" y="296720"/>
                    <a:pt x="282736" y="295416"/>
                    <a:pt x="281787" y="293993"/>
                  </a:cubicBezTo>
                  <a:close/>
                  <a:moveTo>
                    <a:pt x="416277" y="283319"/>
                  </a:moveTo>
                  <a:cubicBezTo>
                    <a:pt x="412956" y="285216"/>
                    <a:pt x="412482" y="288774"/>
                    <a:pt x="414854" y="293993"/>
                  </a:cubicBezTo>
                  <a:cubicBezTo>
                    <a:pt x="416751" y="293044"/>
                    <a:pt x="417226" y="291502"/>
                    <a:pt x="416277" y="289367"/>
                  </a:cubicBezTo>
                  <a:cubicBezTo>
                    <a:pt x="415328" y="287232"/>
                    <a:pt x="415328" y="285216"/>
                    <a:pt x="416277" y="283319"/>
                  </a:cubicBezTo>
                  <a:close/>
                  <a:moveTo>
                    <a:pt x="401067" y="282340"/>
                  </a:moveTo>
                  <a:cubicBezTo>
                    <a:pt x="400414" y="282637"/>
                    <a:pt x="400148" y="283556"/>
                    <a:pt x="400266" y="285098"/>
                  </a:cubicBezTo>
                  <a:cubicBezTo>
                    <a:pt x="400503" y="288181"/>
                    <a:pt x="401334" y="290672"/>
                    <a:pt x="402757" y="292569"/>
                  </a:cubicBezTo>
                  <a:cubicBezTo>
                    <a:pt x="404180" y="292569"/>
                    <a:pt x="404891" y="292214"/>
                    <a:pt x="404891" y="291502"/>
                  </a:cubicBezTo>
                  <a:cubicBezTo>
                    <a:pt x="404891" y="290790"/>
                    <a:pt x="404654" y="289842"/>
                    <a:pt x="404180" y="288656"/>
                  </a:cubicBezTo>
                  <a:cubicBezTo>
                    <a:pt x="403706" y="287470"/>
                    <a:pt x="403350" y="286402"/>
                    <a:pt x="403113" y="285454"/>
                  </a:cubicBezTo>
                  <a:cubicBezTo>
                    <a:pt x="402875" y="284505"/>
                    <a:pt x="403231" y="283793"/>
                    <a:pt x="404180" y="283319"/>
                  </a:cubicBezTo>
                  <a:cubicBezTo>
                    <a:pt x="402757" y="282370"/>
                    <a:pt x="401719" y="282044"/>
                    <a:pt x="401067" y="282340"/>
                  </a:cubicBezTo>
                  <a:close/>
                  <a:moveTo>
                    <a:pt x="256882" y="279049"/>
                  </a:moveTo>
                  <a:cubicBezTo>
                    <a:pt x="255933" y="278100"/>
                    <a:pt x="255815" y="279168"/>
                    <a:pt x="256526" y="282251"/>
                  </a:cubicBezTo>
                  <a:cubicBezTo>
                    <a:pt x="257238" y="285335"/>
                    <a:pt x="257119" y="287351"/>
                    <a:pt x="256170" y="288300"/>
                  </a:cubicBezTo>
                  <a:cubicBezTo>
                    <a:pt x="259491" y="288300"/>
                    <a:pt x="260677" y="287232"/>
                    <a:pt x="259728" y="285098"/>
                  </a:cubicBezTo>
                  <a:cubicBezTo>
                    <a:pt x="258779" y="282963"/>
                    <a:pt x="257831" y="280947"/>
                    <a:pt x="256882" y="279049"/>
                  </a:cubicBezTo>
                  <a:close/>
                  <a:moveTo>
                    <a:pt x="286057" y="268375"/>
                  </a:moveTo>
                  <a:cubicBezTo>
                    <a:pt x="283685" y="268850"/>
                    <a:pt x="283211" y="270273"/>
                    <a:pt x="284634" y="272645"/>
                  </a:cubicBezTo>
                  <a:cubicBezTo>
                    <a:pt x="286057" y="275017"/>
                    <a:pt x="286768" y="277152"/>
                    <a:pt x="286768" y="279049"/>
                  </a:cubicBezTo>
                  <a:cubicBezTo>
                    <a:pt x="289140" y="277626"/>
                    <a:pt x="289852" y="276084"/>
                    <a:pt x="288903" y="274424"/>
                  </a:cubicBezTo>
                  <a:cubicBezTo>
                    <a:pt x="287954" y="272764"/>
                    <a:pt x="287006" y="270747"/>
                    <a:pt x="286057" y="268375"/>
                  </a:cubicBezTo>
                  <a:close/>
                  <a:moveTo>
                    <a:pt x="217745" y="264818"/>
                  </a:moveTo>
                  <a:cubicBezTo>
                    <a:pt x="216796" y="267189"/>
                    <a:pt x="217270" y="268850"/>
                    <a:pt x="219168" y="269799"/>
                  </a:cubicBezTo>
                  <a:cubicBezTo>
                    <a:pt x="221065" y="270747"/>
                    <a:pt x="221303" y="272171"/>
                    <a:pt x="219880" y="274068"/>
                  </a:cubicBezTo>
                  <a:cubicBezTo>
                    <a:pt x="220828" y="275017"/>
                    <a:pt x="221658" y="275254"/>
                    <a:pt x="222370" y="274780"/>
                  </a:cubicBezTo>
                  <a:cubicBezTo>
                    <a:pt x="223082" y="274305"/>
                    <a:pt x="223912" y="275254"/>
                    <a:pt x="224861" y="277626"/>
                  </a:cubicBezTo>
                  <a:cubicBezTo>
                    <a:pt x="224861" y="279049"/>
                    <a:pt x="224386" y="279998"/>
                    <a:pt x="223437" y="280472"/>
                  </a:cubicBezTo>
                  <a:cubicBezTo>
                    <a:pt x="222014" y="281421"/>
                    <a:pt x="221184" y="281421"/>
                    <a:pt x="220947" y="280472"/>
                  </a:cubicBezTo>
                  <a:cubicBezTo>
                    <a:pt x="220710" y="279524"/>
                    <a:pt x="220117" y="278575"/>
                    <a:pt x="219168" y="277626"/>
                  </a:cubicBezTo>
                  <a:cubicBezTo>
                    <a:pt x="218219" y="279998"/>
                    <a:pt x="218694" y="282607"/>
                    <a:pt x="220591" y="285454"/>
                  </a:cubicBezTo>
                  <a:cubicBezTo>
                    <a:pt x="222489" y="288300"/>
                    <a:pt x="224623" y="289723"/>
                    <a:pt x="226995" y="289723"/>
                  </a:cubicBezTo>
                  <a:cubicBezTo>
                    <a:pt x="229367" y="286402"/>
                    <a:pt x="229367" y="281658"/>
                    <a:pt x="226995" y="275491"/>
                  </a:cubicBezTo>
                  <a:cubicBezTo>
                    <a:pt x="224623" y="269324"/>
                    <a:pt x="221540" y="265766"/>
                    <a:pt x="217745" y="264818"/>
                  </a:cubicBezTo>
                  <a:close/>
                  <a:moveTo>
                    <a:pt x="381409" y="263394"/>
                  </a:moveTo>
                  <a:cubicBezTo>
                    <a:pt x="381884" y="266715"/>
                    <a:pt x="382121" y="269324"/>
                    <a:pt x="382121" y="271222"/>
                  </a:cubicBezTo>
                  <a:cubicBezTo>
                    <a:pt x="382121" y="273119"/>
                    <a:pt x="383070" y="276440"/>
                    <a:pt x="384967" y="281184"/>
                  </a:cubicBezTo>
                  <a:cubicBezTo>
                    <a:pt x="388762" y="278812"/>
                    <a:pt x="389592" y="275847"/>
                    <a:pt x="387458" y="272289"/>
                  </a:cubicBezTo>
                  <a:cubicBezTo>
                    <a:pt x="385323" y="268731"/>
                    <a:pt x="383307" y="265766"/>
                    <a:pt x="381409" y="263394"/>
                  </a:cubicBezTo>
                  <a:close/>
                  <a:moveTo>
                    <a:pt x="387102" y="252009"/>
                  </a:moveTo>
                  <a:cubicBezTo>
                    <a:pt x="383781" y="254381"/>
                    <a:pt x="383307" y="257465"/>
                    <a:pt x="385679" y="261260"/>
                  </a:cubicBezTo>
                  <a:cubicBezTo>
                    <a:pt x="388051" y="260785"/>
                    <a:pt x="389118" y="259718"/>
                    <a:pt x="388881" y="258057"/>
                  </a:cubicBezTo>
                  <a:cubicBezTo>
                    <a:pt x="388644" y="256397"/>
                    <a:pt x="388051" y="254381"/>
                    <a:pt x="387102" y="252009"/>
                  </a:cubicBezTo>
                  <a:close/>
                  <a:moveTo>
                    <a:pt x="366466" y="246316"/>
                  </a:moveTo>
                  <a:cubicBezTo>
                    <a:pt x="365043" y="247265"/>
                    <a:pt x="364687" y="248570"/>
                    <a:pt x="365399" y="250230"/>
                  </a:cubicBezTo>
                  <a:cubicBezTo>
                    <a:pt x="366110" y="251890"/>
                    <a:pt x="365992" y="253195"/>
                    <a:pt x="365043" y="254144"/>
                  </a:cubicBezTo>
                  <a:cubicBezTo>
                    <a:pt x="366940" y="255567"/>
                    <a:pt x="367889" y="255093"/>
                    <a:pt x="367889" y="252721"/>
                  </a:cubicBezTo>
                  <a:cubicBezTo>
                    <a:pt x="367889" y="250349"/>
                    <a:pt x="367415" y="248214"/>
                    <a:pt x="366466" y="246316"/>
                  </a:cubicBezTo>
                  <a:close/>
                  <a:moveTo>
                    <a:pt x="283211" y="242758"/>
                  </a:moveTo>
                  <a:cubicBezTo>
                    <a:pt x="282262" y="245130"/>
                    <a:pt x="282736" y="248925"/>
                    <a:pt x="284634" y="254144"/>
                  </a:cubicBezTo>
                  <a:cubicBezTo>
                    <a:pt x="287006" y="252721"/>
                    <a:pt x="287717" y="251060"/>
                    <a:pt x="286768" y="249163"/>
                  </a:cubicBezTo>
                  <a:cubicBezTo>
                    <a:pt x="285820" y="247265"/>
                    <a:pt x="284634" y="245130"/>
                    <a:pt x="283211" y="242758"/>
                  </a:cubicBezTo>
                  <a:close/>
                  <a:moveTo>
                    <a:pt x="287480" y="222122"/>
                  </a:moveTo>
                  <a:cubicBezTo>
                    <a:pt x="288429" y="226392"/>
                    <a:pt x="289852" y="231373"/>
                    <a:pt x="291750" y="237066"/>
                  </a:cubicBezTo>
                  <a:cubicBezTo>
                    <a:pt x="293647" y="242758"/>
                    <a:pt x="295782" y="247740"/>
                    <a:pt x="298154" y="252009"/>
                  </a:cubicBezTo>
                  <a:cubicBezTo>
                    <a:pt x="299103" y="248214"/>
                    <a:pt x="299221" y="243826"/>
                    <a:pt x="298510" y="238845"/>
                  </a:cubicBezTo>
                  <a:cubicBezTo>
                    <a:pt x="297798" y="233864"/>
                    <a:pt x="296493" y="228764"/>
                    <a:pt x="294596" y="223546"/>
                  </a:cubicBezTo>
                  <a:cubicBezTo>
                    <a:pt x="292698" y="224494"/>
                    <a:pt x="291275" y="224732"/>
                    <a:pt x="290326" y="224257"/>
                  </a:cubicBezTo>
                  <a:cubicBezTo>
                    <a:pt x="289378" y="223783"/>
                    <a:pt x="288429" y="223071"/>
                    <a:pt x="287480" y="222122"/>
                  </a:cubicBezTo>
                  <a:close/>
                  <a:moveTo>
                    <a:pt x="133778" y="218565"/>
                  </a:moveTo>
                  <a:cubicBezTo>
                    <a:pt x="132355" y="221885"/>
                    <a:pt x="133066" y="225206"/>
                    <a:pt x="135913" y="228527"/>
                  </a:cubicBezTo>
                  <a:cubicBezTo>
                    <a:pt x="138285" y="226629"/>
                    <a:pt x="138759" y="225087"/>
                    <a:pt x="137336" y="223901"/>
                  </a:cubicBezTo>
                  <a:cubicBezTo>
                    <a:pt x="135913" y="222715"/>
                    <a:pt x="134727" y="220937"/>
                    <a:pt x="133778" y="218565"/>
                  </a:cubicBezTo>
                  <a:close/>
                  <a:moveTo>
                    <a:pt x="388525" y="198640"/>
                  </a:moveTo>
                  <a:cubicBezTo>
                    <a:pt x="388999" y="202435"/>
                    <a:pt x="388051" y="204214"/>
                    <a:pt x="385679" y="203977"/>
                  </a:cubicBezTo>
                  <a:cubicBezTo>
                    <a:pt x="383307" y="203740"/>
                    <a:pt x="381409" y="202672"/>
                    <a:pt x="379986" y="200775"/>
                  </a:cubicBezTo>
                  <a:cubicBezTo>
                    <a:pt x="380460" y="205993"/>
                    <a:pt x="381528" y="211686"/>
                    <a:pt x="383188" y="217853"/>
                  </a:cubicBezTo>
                  <a:cubicBezTo>
                    <a:pt x="384849" y="224020"/>
                    <a:pt x="387576" y="229001"/>
                    <a:pt x="391371" y="232796"/>
                  </a:cubicBezTo>
                  <a:cubicBezTo>
                    <a:pt x="395166" y="229950"/>
                    <a:pt x="396590" y="226273"/>
                    <a:pt x="395641" y="221767"/>
                  </a:cubicBezTo>
                  <a:cubicBezTo>
                    <a:pt x="394692" y="217260"/>
                    <a:pt x="393981" y="212635"/>
                    <a:pt x="393506" y="207891"/>
                  </a:cubicBezTo>
                  <a:cubicBezTo>
                    <a:pt x="391609" y="211686"/>
                    <a:pt x="390778" y="211804"/>
                    <a:pt x="391016" y="208247"/>
                  </a:cubicBezTo>
                  <a:cubicBezTo>
                    <a:pt x="391253" y="204689"/>
                    <a:pt x="390423" y="201486"/>
                    <a:pt x="388525" y="198640"/>
                  </a:cubicBezTo>
                  <a:close/>
                  <a:moveTo>
                    <a:pt x="413430" y="197217"/>
                  </a:moveTo>
                  <a:cubicBezTo>
                    <a:pt x="411059" y="198166"/>
                    <a:pt x="409991" y="200419"/>
                    <a:pt x="410228" y="203977"/>
                  </a:cubicBezTo>
                  <a:cubicBezTo>
                    <a:pt x="410466" y="207535"/>
                    <a:pt x="411533" y="209788"/>
                    <a:pt x="413430" y="210737"/>
                  </a:cubicBezTo>
                  <a:cubicBezTo>
                    <a:pt x="415328" y="209314"/>
                    <a:pt x="415921" y="207416"/>
                    <a:pt x="415209" y="205044"/>
                  </a:cubicBezTo>
                  <a:cubicBezTo>
                    <a:pt x="414498" y="202672"/>
                    <a:pt x="413905" y="200063"/>
                    <a:pt x="413430" y="197217"/>
                  </a:cubicBezTo>
                  <a:close/>
                  <a:moveTo>
                    <a:pt x="387102" y="174446"/>
                  </a:moveTo>
                  <a:cubicBezTo>
                    <a:pt x="385204" y="175395"/>
                    <a:pt x="384730" y="176818"/>
                    <a:pt x="385679" y="178716"/>
                  </a:cubicBezTo>
                  <a:cubicBezTo>
                    <a:pt x="386627" y="180613"/>
                    <a:pt x="387576" y="181799"/>
                    <a:pt x="388525" y="182274"/>
                  </a:cubicBezTo>
                  <a:cubicBezTo>
                    <a:pt x="389948" y="181799"/>
                    <a:pt x="390067" y="180613"/>
                    <a:pt x="388881" y="178716"/>
                  </a:cubicBezTo>
                  <a:cubicBezTo>
                    <a:pt x="387695" y="176818"/>
                    <a:pt x="387102" y="175395"/>
                    <a:pt x="387102" y="174446"/>
                  </a:cubicBezTo>
                  <a:close/>
                  <a:moveTo>
                    <a:pt x="110296" y="170177"/>
                  </a:moveTo>
                  <a:cubicBezTo>
                    <a:pt x="107924" y="172074"/>
                    <a:pt x="107212" y="174446"/>
                    <a:pt x="108161" y="177293"/>
                  </a:cubicBezTo>
                  <a:cubicBezTo>
                    <a:pt x="109110" y="180139"/>
                    <a:pt x="108635" y="182748"/>
                    <a:pt x="106738" y="185120"/>
                  </a:cubicBezTo>
                  <a:cubicBezTo>
                    <a:pt x="108635" y="186069"/>
                    <a:pt x="110058" y="187729"/>
                    <a:pt x="111007" y="190101"/>
                  </a:cubicBezTo>
                  <a:cubicBezTo>
                    <a:pt x="111956" y="192473"/>
                    <a:pt x="113616" y="193659"/>
                    <a:pt x="115988" y="193659"/>
                  </a:cubicBezTo>
                  <a:cubicBezTo>
                    <a:pt x="117886" y="192710"/>
                    <a:pt x="118953" y="191169"/>
                    <a:pt x="119190" y="189034"/>
                  </a:cubicBezTo>
                  <a:cubicBezTo>
                    <a:pt x="119428" y="186899"/>
                    <a:pt x="119072" y="184527"/>
                    <a:pt x="118123" y="181918"/>
                  </a:cubicBezTo>
                  <a:cubicBezTo>
                    <a:pt x="117174" y="179309"/>
                    <a:pt x="115870" y="176937"/>
                    <a:pt x="114209" y="174802"/>
                  </a:cubicBezTo>
                  <a:cubicBezTo>
                    <a:pt x="112549" y="172667"/>
                    <a:pt x="111244" y="171126"/>
                    <a:pt x="110296" y="170177"/>
                  </a:cubicBezTo>
                  <a:close/>
                  <a:moveTo>
                    <a:pt x="94641" y="168042"/>
                  </a:moveTo>
                  <a:cubicBezTo>
                    <a:pt x="95589" y="171837"/>
                    <a:pt x="96538" y="176818"/>
                    <a:pt x="97487" y="182985"/>
                  </a:cubicBezTo>
                  <a:cubicBezTo>
                    <a:pt x="98436" y="189152"/>
                    <a:pt x="101045" y="192473"/>
                    <a:pt x="105314" y="192947"/>
                  </a:cubicBezTo>
                  <a:cubicBezTo>
                    <a:pt x="104840" y="187729"/>
                    <a:pt x="103654" y="183578"/>
                    <a:pt x="101756" y="180495"/>
                  </a:cubicBezTo>
                  <a:cubicBezTo>
                    <a:pt x="99859" y="177411"/>
                    <a:pt x="97487" y="173260"/>
                    <a:pt x="94641" y="168042"/>
                  </a:cubicBezTo>
                  <a:close/>
                  <a:moveTo>
                    <a:pt x="384256" y="161638"/>
                  </a:moveTo>
                  <a:cubicBezTo>
                    <a:pt x="381884" y="163535"/>
                    <a:pt x="381409" y="165077"/>
                    <a:pt x="382832" y="166263"/>
                  </a:cubicBezTo>
                  <a:cubicBezTo>
                    <a:pt x="384256" y="167449"/>
                    <a:pt x="384967" y="169465"/>
                    <a:pt x="384967" y="172312"/>
                  </a:cubicBezTo>
                  <a:cubicBezTo>
                    <a:pt x="385916" y="171363"/>
                    <a:pt x="386272" y="170414"/>
                    <a:pt x="386034" y="169465"/>
                  </a:cubicBezTo>
                  <a:cubicBezTo>
                    <a:pt x="385797" y="168516"/>
                    <a:pt x="386390" y="168042"/>
                    <a:pt x="387813" y="168042"/>
                  </a:cubicBezTo>
                  <a:cubicBezTo>
                    <a:pt x="385916" y="166144"/>
                    <a:pt x="384730" y="164010"/>
                    <a:pt x="384256" y="161638"/>
                  </a:cubicBezTo>
                  <a:close/>
                  <a:moveTo>
                    <a:pt x="386390" y="147406"/>
                  </a:moveTo>
                  <a:cubicBezTo>
                    <a:pt x="385441" y="149778"/>
                    <a:pt x="385679" y="153336"/>
                    <a:pt x="387102" y="158080"/>
                  </a:cubicBezTo>
                  <a:cubicBezTo>
                    <a:pt x="389474" y="157131"/>
                    <a:pt x="390185" y="155589"/>
                    <a:pt x="389237" y="153455"/>
                  </a:cubicBezTo>
                  <a:cubicBezTo>
                    <a:pt x="388288" y="151320"/>
                    <a:pt x="387339" y="149304"/>
                    <a:pt x="386390" y="147406"/>
                  </a:cubicBezTo>
                  <a:close/>
                  <a:moveTo>
                    <a:pt x="425527" y="136021"/>
                  </a:moveTo>
                  <a:cubicBezTo>
                    <a:pt x="424104" y="138393"/>
                    <a:pt x="423630" y="141239"/>
                    <a:pt x="424104" y="144560"/>
                  </a:cubicBezTo>
                  <a:cubicBezTo>
                    <a:pt x="424579" y="147880"/>
                    <a:pt x="425527" y="150490"/>
                    <a:pt x="426951" y="152387"/>
                  </a:cubicBezTo>
                  <a:cubicBezTo>
                    <a:pt x="428374" y="149066"/>
                    <a:pt x="428730" y="146457"/>
                    <a:pt x="428018" y="144560"/>
                  </a:cubicBezTo>
                  <a:cubicBezTo>
                    <a:pt x="427306" y="142662"/>
                    <a:pt x="426476" y="139816"/>
                    <a:pt x="425527" y="136021"/>
                  </a:cubicBezTo>
                  <a:close/>
                  <a:moveTo>
                    <a:pt x="419123" y="122501"/>
                  </a:moveTo>
                  <a:cubicBezTo>
                    <a:pt x="417226" y="123449"/>
                    <a:pt x="416751" y="124873"/>
                    <a:pt x="417700" y="126770"/>
                  </a:cubicBezTo>
                  <a:cubicBezTo>
                    <a:pt x="418649" y="128668"/>
                    <a:pt x="419360" y="130565"/>
                    <a:pt x="419835" y="132463"/>
                  </a:cubicBezTo>
                  <a:cubicBezTo>
                    <a:pt x="421732" y="131514"/>
                    <a:pt x="422325" y="130091"/>
                    <a:pt x="421614" y="128193"/>
                  </a:cubicBezTo>
                  <a:cubicBezTo>
                    <a:pt x="420902" y="126296"/>
                    <a:pt x="420072" y="124398"/>
                    <a:pt x="419123" y="122501"/>
                  </a:cubicBezTo>
                  <a:close/>
                  <a:moveTo>
                    <a:pt x="431932" y="120366"/>
                  </a:moveTo>
                  <a:cubicBezTo>
                    <a:pt x="430983" y="123212"/>
                    <a:pt x="430627" y="127007"/>
                    <a:pt x="430864" y="131751"/>
                  </a:cubicBezTo>
                  <a:cubicBezTo>
                    <a:pt x="431101" y="136495"/>
                    <a:pt x="432880" y="140290"/>
                    <a:pt x="436201" y="143137"/>
                  </a:cubicBezTo>
                  <a:cubicBezTo>
                    <a:pt x="438573" y="140765"/>
                    <a:pt x="439048" y="137562"/>
                    <a:pt x="437624" y="133530"/>
                  </a:cubicBezTo>
                  <a:cubicBezTo>
                    <a:pt x="436201" y="129498"/>
                    <a:pt x="435727" y="125821"/>
                    <a:pt x="436201" y="122501"/>
                  </a:cubicBezTo>
                  <a:cubicBezTo>
                    <a:pt x="434778" y="123449"/>
                    <a:pt x="433355" y="122738"/>
                    <a:pt x="431932" y="120366"/>
                  </a:cubicBezTo>
                  <a:close/>
                  <a:moveTo>
                    <a:pt x="271114" y="116808"/>
                  </a:moveTo>
                  <a:cubicBezTo>
                    <a:pt x="268742" y="117282"/>
                    <a:pt x="268149" y="118587"/>
                    <a:pt x="269335" y="120722"/>
                  </a:cubicBezTo>
                  <a:cubicBezTo>
                    <a:pt x="270521" y="122856"/>
                    <a:pt x="271114" y="124635"/>
                    <a:pt x="271114" y="126059"/>
                  </a:cubicBezTo>
                  <a:cubicBezTo>
                    <a:pt x="272537" y="124635"/>
                    <a:pt x="272537" y="121552"/>
                    <a:pt x="271114" y="116808"/>
                  </a:cubicBezTo>
                  <a:close/>
                  <a:moveTo>
                    <a:pt x="441894" y="81229"/>
                  </a:moveTo>
                  <a:cubicBezTo>
                    <a:pt x="440471" y="82652"/>
                    <a:pt x="439878" y="84549"/>
                    <a:pt x="440115" y="86921"/>
                  </a:cubicBezTo>
                  <a:cubicBezTo>
                    <a:pt x="440352" y="89293"/>
                    <a:pt x="440471" y="91665"/>
                    <a:pt x="440471" y="94037"/>
                  </a:cubicBezTo>
                  <a:lnTo>
                    <a:pt x="441942" y="93617"/>
                  </a:lnTo>
                  <a:lnTo>
                    <a:pt x="441942" y="81317"/>
                  </a:lnTo>
                  <a:close/>
                  <a:moveTo>
                    <a:pt x="340137" y="64151"/>
                  </a:moveTo>
                  <a:cubicBezTo>
                    <a:pt x="337291" y="66523"/>
                    <a:pt x="337528" y="71504"/>
                    <a:pt x="340849" y="79094"/>
                  </a:cubicBezTo>
                  <a:cubicBezTo>
                    <a:pt x="342746" y="77196"/>
                    <a:pt x="343339" y="74943"/>
                    <a:pt x="342628" y="72334"/>
                  </a:cubicBezTo>
                  <a:cubicBezTo>
                    <a:pt x="341916" y="69725"/>
                    <a:pt x="341086" y="66997"/>
                    <a:pt x="340137" y="64151"/>
                  </a:cubicBezTo>
                  <a:close/>
                  <a:moveTo>
                    <a:pt x="266844" y="63439"/>
                  </a:moveTo>
                  <a:cubicBezTo>
                    <a:pt x="264472" y="66760"/>
                    <a:pt x="264116" y="69725"/>
                    <a:pt x="265777" y="72334"/>
                  </a:cubicBezTo>
                  <a:cubicBezTo>
                    <a:pt x="267437" y="74943"/>
                    <a:pt x="268504" y="78145"/>
                    <a:pt x="268979" y="81940"/>
                  </a:cubicBezTo>
                  <a:cubicBezTo>
                    <a:pt x="272300" y="79568"/>
                    <a:pt x="273011" y="76959"/>
                    <a:pt x="271114" y="74113"/>
                  </a:cubicBezTo>
                  <a:cubicBezTo>
                    <a:pt x="269216" y="71267"/>
                    <a:pt x="267793" y="67709"/>
                    <a:pt x="266844" y="63439"/>
                  </a:cubicBezTo>
                  <a:close/>
                  <a:moveTo>
                    <a:pt x="293939" y="0"/>
                  </a:moveTo>
                  <a:lnTo>
                    <a:pt x="7225330" y="0"/>
                  </a:lnTo>
                  <a:lnTo>
                    <a:pt x="7225330" y="1097785"/>
                  </a:lnTo>
                  <a:lnTo>
                    <a:pt x="339988" y="1097785"/>
                  </a:lnTo>
                  <a:lnTo>
                    <a:pt x="339781" y="1097371"/>
                  </a:lnTo>
                  <a:cubicBezTo>
                    <a:pt x="339070" y="1095948"/>
                    <a:pt x="338240" y="1094051"/>
                    <a:pt x="337291" y="1091679"/>
                  </a:cubicBezTo>
                  <a:cubicBezTo>
                    <a:pt x="336342" y="1094051"/>
                    <a:pt x="336342" y="1095948"/>
                    <a:pt x="337291" y="1097371"/>
                  </a:cubicBezTo>
                  <a:lnTo>
                    <a:pt x="337528" y="1097785"/>
                  </a:lnTo>
                  <a:lnTo>
                    <a:pt x="308448" y="1097785"/>
                  </a:lnTo>
                  <a:lnTo>
                    <a:pt x="308116" y="1093813"/>
                  </a:lnTo>
                  <a:cubicBezTo>
                    <a:pt x="308116" y="1090967"/>
                    <a:pt x="308116" y="1088358"/>
                    <a:pt x="308116" y="1085986"/>
                  </a:cubicBezTo>
                  <a:cubicBezTo>
                    <a:pt x="310488" y="1085512"/>
                    <a:pt x="311200" y="1085986"/>
                    <a:pt x="310251" y="1087409"/>
                  </a:cubicBezTo>
                  <a:cubicBezTo>
                    <a:pt x="309302" y="1088832"/>
                    <a:pt x="309539" y="1090018"/>
                    <a:pt x="310962" y="1090967"/>
                  </a:cubicBezTo>
                  <a:cubicBezTo>
                    <a:pt x="311911" y="1090018"/>
                    <a:pt x="312623" y="1088358"/>
                    <a:pt x="313097" y="1085986"/>
                  </a:cubicBezTo>
                  <a:cubicBezTo>
                    <a:pt x="313571" y="1083614"/>
                    <a:pt x="314283" y="1082903"/>
                    <a:pt x="315232" y="1083851"/>
                  </a:cubicBezTo>
                  <a:cubicBezTo>
                    <a:pt x="314757" y="1080056"/>
                    <a:pt x="314757" y="1075787"/>
                    <a:pt x="315232" y="1071043"/>
                  </a:cubicBezTo>
                  <a:cubicBezTo>
                    <a:pt x="315706" y="1066299"/>
                    <a:pt x="316299" y="1061436"/>
                    <a:pt x="317011" y="1056455"/>
                  </a:cubicBezTo>
                  <a:cubicBezTo>
                    <a:pt x="317722" y="1051474"/>
                    <a:pt x="318078" y="1046375"/>
                    <a:pt x="318078" y="1041156"/>
                  </a:cubicBezTo>
                  <a:cubicBezTo>
                    <a:pt x="318078" y="1035938"/>
                    <a:pt x="317367" y="1031194"/>
                    <a:pt x="315943" y="1026925"/>
                  </a:cubicBezTo>
                  <a:cubicBezTo>
                    <a:pt x="316418" y="1026925"/>
                    <a:pt x="317011" y="1027873"/>
                    <a:pt x="317722" y="1029771"/>
                  </a:cubicBezTo>
                  <a:cubicBezTo>
                    <a:pt x="318434" y="1031668"/>
                    <a:pt x="319027" y="1033685"/>
                    <a:pt x="319501" y="1035819"/>
                  </a:cubicBezTo>
                  <a:cubicBezTo>
                    <a:pt x="319976" y="1037954"/>
                    <a:pt x="320332" y="1040089"/>
                    <a:pt x="320569" y="1042224"/>
                  </a:cubicBezTo>
                  <a:cubicBezTo>
                    <a:pt x="320806" y="1044358"/>
                    <a:pt x="320925" y="1045426"/>
                    <a:pt x="320925" y="1045426"/>
                  </a:cubicBezTo>
                  <a:cubicBezTo>
                    <a:pt x="321399" y="1047798"/>
                    <a:pt x="321636" y="1047916"/>
                    <a:pt x="321636" y="1045782"/>
                  </a:cubicBezTo>
                  <a:cubicBezTo>
                    <a:pt x="321636" y="1043647"/>
                    <a:pt x="321517" y="1040682"/>
                    <a:pt x="321280" y="1036887"/>
                  </a:cubicBezTo>
                  <a:cubicBezTo>
                    <a:pt x="321043" y="1033092"/>
                    <a:pt x="320687" y="1029059"/>
                    <a:pt x="320213" y="1024790"/>
                  </a:cubicBezTo>
                  <a:cubicBezTo>
                    <a:pt x="319739" y="1020520"/>
                    <a:pt x="319501" y="1017674"/>
                    <a:pt x="319501" y="1016251"/>
                  </a:cubicBezTo>
                  <a:cubicBezTo>
                    <a:pt x="319027" y="1016725"/>
                    <a:pt x="318790" y="1017674"/>
                    <a:pt x="318790" y="1019097"/>
                  </a:cubicBezTo>
                  <a:cubicBezTo>
                    <a:pt x="317841" y="1015776"/>
                    <a:pt x="317485" y="1010795"/>
                    <a:pt x="317722" y="1004154"/>
                  </a:cubicBezTo>
                  <a:cubicBezTo>
                    <a:pt x="317960" y="997512"/>
                    <a:pt x="317604" y="990871"/>
                    <a:pt x="316655" y="984229"/>
                  </a:cubicBezTo>
                  <a:cubicBezTo>
                    <a:pt x="315706" y="986601"/>
                    <a:pt x="314046" y="986839"/>
                    <a:pt x="311674" y="984941"/>
                  </a:cubicBezTo>
                  <a:cubicBezTo>
                    <a:pt x="312148" y="983044"/>
                    <a:pt x="313216" y="982213"/>
                    <a:pt x="314876" y="982451"/>
                  </a:cubicBezTo>
                  <a:cubicBezTo>
                    <a:pt x="316536" y="982688"/>
                    <a:pt x="316418" y="981146"/>
                    <a:pt x="314520" y="977825"/>
                  </a:cubicBezTo>
                  <a:cubicBezTo>
                    <a:pt x="313097" y="979248"/>
                    <a:pt x="312385" y="979723"/>
                    <a:pt x="312385" y="979248"/>
                  </a:cubicBezTo>
                  <a:cubicBezTo>
                    <a:pt x="312385" y="978774"/>
                    <a:pt x="312741" y="977944"/>
                    <a:pt x="313453" y="976758"/>
                  </a:cubicBezTo>
                  <a:cubicBezTo>
                    <a:pt x="314164" y="975572"/>
                    <a:pt x="314639" y="974149"/>
                    <a:pt x="314876" y="972488"/>
                  </a:cubicBezTo>
                  <a:cubicBezTo>
                    <a:pt x="315113" y="970828"/>
                    <a:pt x="314757" y="969049"/>
                    <a:pt x="313809" y="967151"/>
                  </a:cubicBezTo>
                  <a:cubicBezTo>
                    <a:pt x="313809" y="967151"/>
                    <a:pt x="313809" y="968337"/>
                    <a:pt x="313809" y="970709"/>
                  </a:cubicBezTo>
                  <a:cubicBezTo>
                    <a:pt x="310962" y="962645"/>
                    <a:pt x="310369" y="955885"/>
                    <a:pt x="312030" y="950429"/>
                  </a:cubicBezTo>
                  <a:cubicBezTo>
                    <a:pt x="313690" y="944974"/>
                    <a:pt x="315232" y="938925"/>
                    <a:pt x="316655" y="932284"/>
                  </a:cubicBezTo>
                  <a:cubicBezTo>
                    <a:pt x="315232" y="929912"/>
                    <a:pt x="314046" y="929437"/>
                    <a:pt x="313097" y="930861"/>
                  </a:cubicBezTo>
                  <a:cubicBezTo>
                    <a:pt x="312148" y="932284"/>
                    <a:pt x="312148" y="934181"/>
                    <a:pt x="313097" y="936553"/>
                  </a:cubicBezTo>
                  <a:cubicBezTo>
                    <a:pt x="310251" y="931809"/>
                    <a:pt x="309658" y="927421"/>
                    <a:pt x="311318" y="923389"/>
                  </a:cubicBezTo>
                  <a:cubicBezTo>
                    <a:pt x="312978" y="919357"/>
                    <a:pt x="315232" y="915443"/>
                    <a:pt x="318078" y="911648"/>
                  </a:cubicBezTo>
                  <a:cubicBezTo>
                    <a:pt x="320925" y="907853"/>
                    <a:pt x="323534" y="904176"/>
                    <a:pt x="325906" y="900618"/>
                  </a:cubicBezTo>
                  <a:cubicBezTo>
                    <a:pt x="328278" y="897060"/>
                    <a:pt x="328989" y="893384"/>
                    <a:pt x="328040" y="889589"/>
                  </a:cubicBezTo>
                  <a:cubicBezTo>
                    <a:pt x="333259" y="886742"/>
                    <a:pt x="337765" y="882473"/>
                    <a:pt x="341560" y="876780"/>
                  </a:cubicBezTo>
                  <a:cubicBezTo>
                    <a:pt x="345356" y="871088"/>
                    <a:pt x="348913" y="864802"/>
                    <a:pt x="352234" y="857923"/>
                  </a:cubicBezTo>
                  <a:cubicBezTo>
                    <a:pt x="355555" y="851045"/>
                    <a:pt x="358757" y="844166"/>
                    <a:pt x="361841" y="837287"/>
                  </a:cubicBezTo>
                  <a:cubicBezTo>
                    <a:pt x="364924" y="830409"/>
                    <a:pt x="368601" y="824360"/>
                    <a:pt x="372870" y="819142"/>
                  </a:cubicBezTo>
                  <a:cubicBezTo>
                    <a:pt x="364806" y="827681"/>
                    <a:pt x="356978" y="836931"/>
                    <a:pt x="349388" y="846894"/>
                  </a:cubicBezTo>
                  <a:cubicBezTo>
                    <a:pt x="341798" y="856856"/>
                    <a:pt x="334919" y="867292"/>
                    <a:pt x="328752" y="878203"/>
                  </a:cubicBezTo>
                  <a:cubicBezTo>
                    <a:pt x="327803" y="877255"/>
                    <a:pt x="327566" y="875001"/>
                    <a:pt x="328040" y="871443"/>
                  </a:cubicBezTo>
                  <a:cubicBezTo>
                    <a:pt x="328515" y="867885"/>
                    <a:pt x="330412" y="865632"/>
                    <a:pt x="333733" y="864683"/>
                  </a:cubicBezTo>
                  <a:cubicBezTo>
                    <a:pt x="332310" y="861363"/>
                    <a:pt x="332191" y="858279"/>
                    <a:pt x="333377" y="855433"/>
                  </a:cubicBezTo>
                  <a:cubicBezTo>
                    <a:pt x="334563" y="852586"/>
                    <a:pt x="335868" y="849977"/>
                    <a:pt x="337291" y="847605"/>
                  </a:cubicBezTo>
                  <a:cubicBezTo>
                    <a:pt x="338714" y="845233"/>
                    <a:pt x="339781" y="842861"/>
                    <a:pt x="340493" y="840489"/>
                  </a:cubicBezTo>
                  <a:cubicBezTo>
                    <a:pt x="341205" y="838117"/>
                    <a:pt x="340612" y="835508"/>
                    <a:pt x="338714" y="832662"/>
                  </a:cubicBezTo>
                  <a:cubicBezTo>
                    <a:pt x="339189" y="830290"/>
                    <a:pt x="340256" y="828511"/>
                    <a:pt x="341916" y="827325"/>
                  </a:cubicBezTo>
                  <a:cubicBezTo>
                    <a:pt x="343577" y="826139"/>
                    <a:pt x="344407" y="824360"/>
                    <a:pt x="344407" y="821988"/>
                  </a:cubicBezTo>
                  <a:cubicBezTo>
                    <a:pt x="345830" y="821039"/>
                    <a:pt x="346542" y="821751"/>
                    <a:pt x="346542" y="824123"/>
                  </a:cubicBezTo>
                  <a:cubicBezTo>
                    <a:pt x="346542" y="826495"/>
                    <a:pt x="347490" y="826732"/>
                    <a:pt x="349388" y="824835"/>
                  </a:cubicBezTo>
                  <a:cubicBezTo>
                    <a:pt x="347016" y="822937"/>
                    <a:pt x="346304" y="820565"/>
                    <a:pt x="347253" y="817719"/>
                  </a:cubicBezTo>
                  <a:cubicBezTo>
                    <a:pt x="348202" y="814872"/>
                    <a:pt x="349151" y="812500"/>
                    <a:pt x="350099" y="810603"/>
                  </a:cubicBezTo>
                  <a:cubicBezTo>
                    <a:pt x="349625" y="810128"/>
                    <a:pt x="349151" y="810010"/>
                    <a:pt x="348676" y="810247"/>
                  </a:cubicBezTo>
                  <a:cubicBezTo>
                    <a:pt x="348202" y="810484"/>
                    <a:pt x="347728" y="810128"/>
                    <a:pt x="347253" y="809180"/>
                  </a:cubicBezTo>
                  <a:cubicBezTo>
                    <a:pt x="346779" y="806333"/>
                    <a:pt x="347253" y="805385"/>
                    <a:pt x="348676" y="806333"/>
                  </a:cubicBezTo>
                  <a:cubicBezTo>
                    <a:pt x="350099" y="807282"/>
                    <a:pt x="351285" y="806571"/>
                    <a:pt x="352234" y="804199"/>
                  </a:cubicBezTo>
                  <a:cubicBezTo>
                    <a:pt x="352234" y="803250"/>
                    <a:pt x="351760" y="802894"/>
                    <a:pt x="350811" y="803131"/>
                  </a:cubicBezTo>
                  <a:cubicBezTo>
                    <a:pt x="349862" y="803368"/>
                    <a:pt x="348913" y="803724"/>
                    <a:pt x="347965" y="804199"/>
                  </a:cubicBezTo>
                  <a:cubicBezTo>
                    <a:pt x="348913" y="798506"/>
                    <a:pt x="351404" y="793406"/>
                    <a:pt x="355436" y="788900"/>
                  </a:cubicBezTo>
                  <a:cubicBezTo>
                    <a:pt x="359469" y="784393"/>
                    <a:pt x="361959" y="779293"/>
                    <a:pt x="362908" y="773600"/>
                  </a:cubicBezTo>
                  <a:cubicBezTo>
                    <a:pt x="360062" y="774549"/>
                    <a:pt x="357690" y="775261"/>
                    <a:pt x="355792" y="775735"/>
                  </a:cubicBezTo>
                  <a:cubicBezTo>
                    <a:pt x="358164" y="781902"/>
                    <a:pt x="357215" y="785816"/>
                    <a:pt x="352946" y="787476"/>
                  </a:cubicBezTo>
                  <a:cubicBezTo>
                    <a:pt x="348676" y="789137"/>
                    <a:pt x="345356" y="790916"/>
                    <a:pt x="342984" y="792813"/>
                  </a:cubicBezTo>
                  <a:cubicBezTo>
                    <a:pt x="343458" y="793762"/>
                    <a:pt x="343458" y="794711"/>
                    <a:pt x="342984" y="795660"/>
                  </a:cubicBezTo>
                  <a:cubicBezTo>
                    <a:pt x="342509" y="796608"/>
                    <a:pt x="342509" y="797557"/>
                    <a:pt x="342984" y="798506"/>
                  </a:cubicBezTo>
                  <a:cubicBezTo>
                    <a:pt x="342035" y="798980"/>
                    <a:pt x="340730" y="799573"/>
                    <a:pt x="339070" y="800285"/>
                  </a:cubicBezTo>
                  <a:cubicBezTo>
                    <a:pt x="337410" y="800996"/>
                    <a:pt x="336579" y="800166"/>
                    <a:pt x="336579" y="797794"/>
                  </a:cubicBezTo>
                  <a:cubicBezTo>
                    <a:pt x="334682" y="800166"/>
                    <a:pt x="334919" y="801589"/>
                    <a:pt x="337291" y="802064"/>
                  </a:cubicBezTo>
                  <a:cubicBezTo>
                    <a:pt x="339663" y="802538"/>
                    <a:pt x="341086" y="803487"/>
                    <a:pt x="341560" y="804910"/>
                  </a:cubicBezTo>
                  <a:cubicBezTo>
                    <a:pt x="339189" y="809180"/>
                    <a:pt x="336698" y="811314"/>
                    <a:pt x="334089" y="811314"/>
                  </a:cubicBezTo>
                  <a:cubicBezTo>
                    <a:pt x="331480" y="811314"/>
                    <a:pt x="329701" y="810247"/>
                    <a:pt x="328752" y="808112"/>
                  </a:cubicBezTo>
                  <a:cubicBezTo>
                    <a:pt x="327803" y="805978"/>
                    <a:pt x="327803" y="803487"/>
                    <a:pt x="328752" y="800641"/>
                  </a:cubicBezTo>
                  <a:cubicBezTo>
                    <a:pt x="329701" y="797794"/>
                    <a:pt x="332547" y="795897"/>
                    <a:pt x="337291" y="794948"/>
                  </a:cubicBezTo>
                  <a:cubicBezTo>
                    <a:pt x="332547" y="793050"/>
                    <a:pt x="331242" y="790086"/>
                    <a:pt x="333377" y="786053"/>
                  </a:cubicBezTo>
                  <a:cubicBezTo>
                    <a:pt x="335512" y="782021"/>
                    <a:pt x="337765" y="779056"/>
                    <a:pt x="340137" y="777158"/>
                  </a:cubicBezTo>
                  <a:cubicBezTo>
                    <a:pt x="338714" y="771940"/>
                    <a:pt x="338714" y="767433"/>
                    <a:pt x="340137" y="763638"/>
                  </a:cubicBezTo>
                  <a:cubicBezTo>
                    <a:pt x="341560" y="759843"/>
                    <a:pt x="343695" y="756048"/>
                    <a:pt x="346542" y="752253"/>
                  </a:cubicBezTo>
                  <a:cubicBezTo>
                    <a:pt x="347490" y="753202"/>
                    <a:pt x="349388" y="753676"/>
                    <a:pt x="352234" y="753676"/>
                  </a:cubicBezTo>
                  <a:cubicBezTo>
                    <a:pt x="355081" y="753676"/>
                    <a:pt x="356978" y="752965"/>
                    <a:pt x="357927" y="751541"/>
                  </a:cubicBezTo>
                  <a:cubicBezTo>
                    <a:pt x="356978" y="749644"/>
                    <a:pt x="356504" y="748221"/>
                    <a:pt x="356504" y="747272"/>
                  </a:cubicBezTo>
                  <a:cubicBezTo>
                    <a:pt x="354132" y="746323"/>
                    <a:pt x="352234" y="746679"/>
                    <a:pt x="350811" y="748339"/>
                  </a:cubicBezTo>
                  <a:cubicBezTo>
                    <a:pt x="349388" y="750000"/>
                    <a:pt x="348202" y="749407"/>
                    <a:pt x="347253" y="746560"/>
                  </a:cubicBezTo>
                  <a:cubicBezTo>
                    <a:pt x="344881" y="747509"/>
                    <a:pt x="343339" y="748458"/>
                    <a:pt x="342628" y="749407"/>
                  </a:cubicBezTo>
                  <a:cubicBezTo>
                    <a:pt x="341916" y="750355"/>
                    <a:pt x="341442" y="751423"/>
                    <a:pt x="341205" y="752609"/>
                  </a:cubicBezTo>
                  <a:cubicBezTo>
                    <a:pt x="340967" y="753795"/>
                    <a:pt x="340612" y="754862"/>
                    <a:pt x="340137" y="755811"/>
                  </a:cubicBezTo>
                  <a:cubicBezTo>
                    <a:pt x="339663" y="756760"/>
                    <a:pt x="338477" y="757708"/>
                    <a:pt x="336579" y="758657"/>
                  </a:cubicBezTo>
                  <a:cubicBezTo>
                    <a:pt x="337528" y="765299"/>
                    <a:pt x="337054" y="771229"/>
                    <a:pt x="335156" y="776447"/>
                  </a:cubicBezTo>
                  <a:cubicBezTo>
                    <a:pt x="333259" y="781665"/>
                    <a:pt x="331124" y="786883"/>
                    <a:pt x="328752" y="792102"/>
                  </a:cubicBezTo>
                  <a:cubicBezTo>
                    <a:pt x="326380" y="793050"/>
                    <a:pt x="325787" y="792339"/>
                    <a:pt x="326973" y="789967"/>
                  </a:cubicBezTo>
                  <a:cubicBezTo>
                    <a:pt x="328159" y="787595"/>
                    <a:pt x="328515" y="786172"/>
                    <a:pt x="328040" y="785697"/>
                  </a:cubicBezTo>
                  <a:cubicBezTo>
                    <a:pt x="327566" y="784749"/>
                    <a:pt x="327210" y="784749"/>
                    <a:pt x="326973" y="785697"/>
                  </a:cubicBezTo>
                  <a:cubicBezTo>
                    <a:pt x="326736" y="786646"/>
                    <a:pt x="326380" y="787121"/>
                    <a:pt x="325906" y="787121"/>
                  </a:cubicBezTo>
                  <a:cubicBezTo>
                    <a:pt x="323534" y="785697"/>
                    <a:pt x="322229" y="783325"/>
                    <a:pt x="321992" y="780005"/>
                  </a:cubicBezTo>
                  <a:cubicBezTo>
                    <a:pt x="321755" y="776684"/>
                    <a:pt x="321992" y="773126"/>
                    <a:pt x="322703" y="769331"/>
                  </a:cubicBezTo>
                  <a:cubicBezTo>
                    <a:pt x="323415" y="765536"/>
                    <a:pt x="324482" y="761859"/>
                    <a:pt x="325906" y="758301"/>
                  </a:cubicBezTo>
                  <a:cubicBezTo>
                    <a:pt x="327329" y="754743"/>
                    <a:pt x="328752" y="751779"/>
                    <a:pt x="330175" y="749407"/>
                  </a:cubicBezTo>
                  <a:cubicBezTo>
                    <a:pt x="329226" y="749881"/>
                    <a:pt x="328515" y="750118"/>
                    <a:pt x="328040" y="750118"/>
                  </a:cubicBezTo>
                  <a:cubicBezTo>
                    <a:pt x="327566" y="750118"/>
                    <a:pt x="326854" y="750355"/>
                    <a:pt x="325906" y="750830"/>
                  </a:cubicBezTo>
                  <a:cubicBezTo>
                    <a:pt x="326854" y="749881"/>
                    <a:pt x="327092" y="749051"/>
                    <a:pt x="326617" y="748339"/>
                  </a:cubicBezTo>
                  <a:cubicBezTo>
                    <a:pt x="326143" y="747628"/>
                    <a:pt x="326380" y="746797"/>
                    <a:pt x="327329" y="745849"/>
                  </a:cubicBezTo>
                  <a:cubicBezTo>
                    <a:pt x="329226" y="748695"/>
                    <a:pt x="331005" y="749288"/>
                    <a:pt x="332666" y="747628"/>
                  </a:cubicBezTo>
                  <a:cubicBezTo>
                    <a:pt x="334326" y="745967"/>
                    <a:pt x="336579" y="745611"/>
                    <a:pt x="339426" y="746560"/>
                  </a:cubicBezTo>
                  <a:cubicBezTo>
                    <a:pt x="337054" y="742291"/>
                    <a:pt x="333733" y="741342"/>
                    <a:pt x="329464" y="743714"/>
                  </a:cubicBezTo>
                  <a:cubicBezTo>
                    <a:pt x="328989" y="741342"/>
                    <a:pt x="329226" y="739444"/>
                    <a:pt x="330175" y="738021"/>
                  </a:cubicBezTo>
                  <a:cubicBezTo>
                    <a:pt x="331124" y="736598"/>
                    <a:pt x="331598" y="734701"/>
                    <a:pt x="331598" y="732329"/>
                  </a:cubicBezTo>
                  <a:cubicBezTo>
                    <a:pt x="333496" y="731854"/>
                    <a:pt x="333852" y="732329"/>
                    <a:pt x="332666" y="733752"/>
                  </a:cubicBezTo>
                  <a:cubicBezTo>
                    <a:pt x="331480" y="735175"/>
                    <a:pt x="331598" y="736598"/>
                    <a:pt x="333021" y="738021"/>
                  </a:cubicBezTo>
                  <a:cubicBezTo>
                    <a:pt x="334919" y="737072"/>
                    <a:pt x="337291" y="736124"/>
                    <a:pt x="340137" y="735175"/>
                  </a:cubicBezTo>
                  <a:cubicBezTo>
                    <a:pt x="340137" y="732803"/>
                    <a:pt x="339900" y="730194"/>
                    <a:pt x="339426" y="727347"/>
                  </a:cubicBezTo>
                  <a:cubicBezTo>
                    <a:pt x="338951" y="724501"/>
                    <a:pt x="340612" y="722604"/>
                    <a:pt x="344407" y="721655"/>
                  </a:cubicBezTo>
                  <a:cubicBezTo>
                    <a:pt x="343458" y="721655"/>
                    <a:pt x="342509" y="721180"/>
                    <a:pt x="341560" y="720232"/>
                  </a:cubicBezTo>
                  <a:cubicBezTo>
                    <a:pt x="340612" y="719283"/>
                    <a:pt x="339189" y="719283"/>
                    <a:pt x="337291" y="720232"/>
                  </a:cubicBezTo>
                  <a:cubicBezTo>
                    <a:pt x="337765" y="720706"/>
                    <a:pt x="338003" y="721180"/>
                    <a:pt x="338003" y="721655"/>
                  </a:cubicBezTo>
                  <a:cubicBezTo>
                    <a:pt x="338003" y="722129"/>
                    <a:pt x="338240" y="722841"/>
                    <a:pt x="338714" y="723790"/>
                  </a:cubicBezTo>
                  <a:cubicBezTo>
                    <a:pt x="336342" y="723315"/>
                    <a:pt x="334682" y="724027"/>
                    <a:pt x="333733" y="725924"/>
                  </a:cubicBezTo>
                  <a:cubicBezTo>
                    <a:pt x="333259" y="723552"/>
                    <a:pt x="333614" y="721655"/>
                    <a:pt x="334800" y="720232"/>
                  </a:cubicBezTo>
                  <a:cubicBezTo>
                    <a:pt x="335986" y="718808"/>
                    <a:pt x="335631" y="716674"/>
                    <a:pt x="333733" y="713827"/>
                  </a:cubicBezTo>
                  <a:cubicBezTo>
                    <a:pt x="332784" y="713827"/>
                    <a:pt x="332191" y="714183"/>
                    <a:pt x="331954" y="714895"/>
                  </a:cubicBezTo>
                  <a:cubicBezTo>
                    <a:pt x="331717" y="715606"/>
                    <a:pt x="331124" y="716199"/>
                    <a:pt x="330175" y="716674"/>
                  </a:cubicBezTo>
                  <a:cubicBezTo>
                    <a:pt x="329226" y="716199"/>
                    <a:pt x="328515" y="715606"/>
                    <a:pt x="328040" y="714895"/>
                  </a:cubicBezTo>
                  <a:cubicBezTo>
                    <a:pt x="327566" y="714183"/>
                    <a:pt x="326617" y="714302"/>
                    <a:pt x="325194" y="715251"/>
                  </a:cubicBezTo>
                  <a:cubicBezTo>
                    <a:pt x="328515" y="716199"/>
                    <a:pt x="329701" y="717623"/>
                    <a:pt x="328752" y="719520"/>
                  </a:cubicBezTo>
                  <a:cubicBezTo>
                    <a:pt x="327803" y="721418"/>
                    <a:pt x="326143" y="723078"/>
                    <a:pt x="323771" y="724501"/>
                  </a:cubicBezTo>
                  <a:cubicBezTo>
                    <a:pt x="323296" y="722604"/>
                    <a:pt x="322703" y="719876"/>
                    <a:pt x="321992" y="716318"/>
                  </a:cubicBezTo>
                  <a:cubicBezTo>
                    <a:pt x="321280" y="712760"/>
                    <a:pt x="320687" y="709321"/>
                    <a:pt x="320213" y="706000"/>
                  </a:cubicBezTo>
                  <a:cubicBezTo>
                    <a:pt x="319739" y="702679"/>
                    <a:pt x="319383" y="699714"/>
                    <a:pt x="319146" y="697105"/>
                  </a:cubicBezTo>
                  <a:cubicBezTo>
                    <a:pt x="318908" y="694496"/>
                    <a:pt x="319027" y="692717"/>
                    <a:pt x="319501" y="691768"/>
                  </a:cubicBezTo>
                  <a:cubicBezTo>
                    <a:pt x="318553" y="689396"/>
                    <a:pt x="318553" y="685957"/>
                    <a:pt x="319501" y="681450"/>
                  </a:cubicBezTo>
                  <a:cubicBezTo>
                    <a:pt x="320450" y="676944"/>
                    <a:pt x="323771" y="675639"/>
                    <a:pt x="329464" y="677537"/>
                  </a:cubicBezTo>
                  <a:cubicBezTo>
                    <a:pt x="329464" y="676113"/>
                    <a:pt x="329226" y="675283"/>
                    <a:pt x="328752" y="675046"/>
                  </a:cubicBezTo>
                  <a:cubicBezTo>
                    <a:pt x="328278" y="674809"/>
                    <a:pt x="327566" y="674216"/>
                    <a:pt x="326617" y="673267"/>
                  </a:cubicBezTo>
                  <a:cubicBezTo>
                    <a:pt x="329938" y="673267"/>
                    <a:pt x="331717" y="673741"/>
                    <a:pt x="331954" y="674690"/>
                  </a:cubicBezTo>
                  <a:cubicBezTo>
                    <a:pt x="332191" y="675639"/>
                    <a:pt x="331835" y="676825"/>
                    <a:pt x="330887" y="678248"/>
                  </a:cubicBezTo>
                  <a:cubicBezTo>
                    <a:pt x="329938" y="679671"/>
                    <a:pt x="328871" y="681213"/>
                    <a:pt x="327685" y="682873"/>
                  </a:cubicBezTo>
                  <a:cubicBezTo>
                    <a:pt x="326499" y="684534"/>
                    <a:pt x="326380" y="686076"/>
                    <a:pt x="327329" y="687499"/>
                  </a:cubicBezTo>
                  <a:cubicBezTo>
                    <a:pt x="324482" y="688448"/>
                    <a:pt x="323415" y="687617"/>
                    <a:pt x="324127" y="685008"/>
                  </a:cubicBezTo>
                  <a:cubicBezTo>
                    <a:pt x="324838" y="682399"/>
                    <a:pt x="324008" y="681806"/>
                    <a:pt x="321636" y="683229"/>
                  </a:cubicBezTo>
                  <a:cubicBezTo>
                    <a:pt x="320687" y="684652"/>
                    <a:pt x="320687" y="685838"/>
                    <a:pt x="321636" y="686787"/>
                  </a:cubicBezTo>
                  <a:cubicBezTo>
                    <a:pt x="322585" y="687736"/>
                    <a:pt x="323415" y="688566"/>
                    <a:pt x="324127" y="689278"/>
                  </a:cubicBezTo>
                  <a:cubicBezTo>
                    <a:pt x="324838" y="689989"/>
                    <a:pt x="325194" y="690701"/>
                    <a:pt x="325194" y="691412"/>
                  </a:cubicBezTo>
                  <a:cubicBezTo>
                    <a:pt x="325194" y="692124"/>
                    <a:pt x="324245" y="692954"/>
                    <a:pt x="322348" y="693903"/>
                  </a:cubicBezTo>
                  <a:cubicBezTo>
                    <a:pt x="322822" y="694852"/>
                    <a:pt x="323652" y="695445"/>
                    <a:pt x="324838" y="695682"/>
                  </a:cubicBezTo>
                  <a:cubicBezTo>
                    <a:pt x="326024" y="695919"/>
                    <a:pt x="326854" y="697224"/>
                    <a:pt x="327329" y="699596"/>
                  </a:cubicBezTo>
                  <a:cubicBezTo>
                    <a:pt x="329226" y="699121"/>
                    <a:pt x="330649" y="698884"/>
                    <a:pt x="331598" y="698884"/>
                  </a:cubicBezTo>
                  <a:cubicBezTo>
                    <a:pt x="332547" y="698884"/>
                    <a:pt x="333970" y="700070"/>
                    <a:pt x="335868" y="702442"/>
                  </a:cubicBezTo>
                  <a:cubicBezTo>
                    <a:pt x="335393" y="703391"/>
                    <a:pt x="334326" y="704102"/>
                    <a:pt x="332666" y="704577"/>
                  </a:cubicBezTo>
                  <a:cubicBezTo>
                    <a:pt x="331005" y="705051"/>
                    <a:pt x="330887" y="706712"/>
                    <a:pt x="332310" y="709558"/>
                  </a:cubicBezTo>
                  <a:cubicBezTo>
                    <a:pt x="334682" y="710507"/>
                    <a:pt x="336342" y="709795"/>
                    <a:pt x="337291" y="707423"/>
                  </a:cubicBezTo>
                  <a:cubicBezTo>
                    <a:pt x="338714" y="709795"/>
                    <a:pt x="338951" y="711337"/>
                    <a:pt x="338003" y="712048"/>
                  </a:cubicBezTo>
                  <a:cubicBezTo>
                    <a:pt x="337054" y="712760"/>
                    <a:pt x="336105" y="713590"/>
                    <a:pt x="335156" y="714539"/>
                  </a:cubicBezTo>
                  <a:cubicBezTo>
                    <a:pt x="337054" y="717385"/>
                    <a:pt x="340374" y="718334"/>
                    <a:pt x="345118" y="717385"/>
                  </a:cubicBezTo>
                  <a:cubicBezTo>
                    <a:pt x="344644" y="715962"/>
                    <a:pt x="343458" y="714539"/>
                    <a:pt x="341560" y="713116"/>
                  </a:cubicBezTo>
                  <a:cubicBezTo>
                    <a:pt x="339663" y="711693"/>
                    <a:pt x="340612" y="710507"/>
                    <a:pt x="344407" y="709558"/>
                  </a:cubicBezTo>
                  <a:cubicBezTo>
                    <a:pt x="342509" y="709558"/>
                    <a:pt x="341442" y="708135"/>
                    <a:pt x="341205" y="705288"/>
                  </a:cubicBezTo>
                  <a:cubicBezTo>
                    <a:pt x="340967" y="702442"/>
                    <a:pt x="339663" y="701968"/>
                    <a:pt x="337291" y="703865"/>
                  </a:cubicBezTo>
                  <a:cubicBezTo>
                    <a:pt x="339663" y="701019"/>
                    <a:pt x="341560" y="700307"/>
                    <a:pt x="342984" y="701730"/>
                  </a:cubicBezTo>
                  <a:cubicBezTo>
                    <a:pt x="344407" y="703154"/>
                    <a:pt x="345711" y="705407"/>
                    <a:pt x="346897" y="708491"/>
                  </a:cubicBezTo>
                  <a:cubicBezTo>
                    <a:pt x="348083" y="711574"/>
                    <a:pt x="349032" y="714658"/>
                    <a:pt x="349744" y="717741"/>
                  </a:cubicBezTo>
                  <a:cubicBezTo>
                    <a:pt x="350455" y="720825"/>
                    <a:pt x="351285" y="722841"/>
                    <a:pt x="352234" y="723790"/>
                  </a:cubicBezTo>
                  <a:cubicBezTo>
                    <a:pt x="352234" y="726162"/>
                    <a:pt x="351285" y="727940"/>
                    <a:pt x="349388" y="729126"/>
                  </a:cubicBezTo>
                  <a:cubicBezTo>
                    <a:pt x="347490" y="730312"/>
                    <a:pt x="347490" y="732803"/>
                    <a:pt x="349388" y="736598"/>
                  </a:cubicBezTo>
                  <a:cubicBezTo>
                    <a:pt x="346542" y="736124"/>
                    <a:pt x="344407" y="736479"/>
                    <a:pt x="342984" y="737665"/>
                  </a:cubicBezTo>
                  <a:cubicBezTo>
                    <a:pt x="341560" y="738851"/>
                    <a:pt x="339663" y="739444"/>
                    <a:pt x="337291" y="739444"/>
                  </a:cubicBezTo>
                  <a:cubicBezTo>
                    <a:pt x="339663" y="739919"/>
                    <a:pt x="342391" y="741105"/>
                    <a:pt x="345474" y="743002"/>
                  </a:cubicBezTo>
                  <a:cubicBezTo>
                    <a:pt x="348558" y="744900"/>
                    <a:pt x="351760" y="745374"/>
                    <a:pt x="355081" y="744426"/>
                  </a:cubicBezTo>
                  <a:cubicBezTo>
                    <a:pt x="354606" y="742528"/>
                    <a:pt x="353895" y="740275"/>
                    <a:pt x="352946" y="737665"/>
                  </a:cubicBezTo>
                  <a:cubicBezTo>
                    <a:pt x="351997" y="735056"/>
                    <a:pt x="354132" y="733989"/>
                    <a:pt x="359350" y="734463"/>
                  </a:cubicBezTo>
                  <a:cubicBezTo>
                    <a:pt x="358876" y="733040"/>
                    <a:pt x="358876" y="732091"/>
                    <a:pt x="359350" y="731617"/>
                  </a:cubicBezTo>
                  <a:cubicBezTo>
                    <a:pt x="359350" y="729719"/>
                    <a:pt x="358876" y="728889"/>
                    <a:pt x="357927" y="729126"/>
                  </a:cubicBezTo>
                  <a:cubicBezTo>
                    <a:pt x="356978" y="729364"/>
                    <a:pt x="356267" y="729008"/>
                    <a:pt x="355792" y="728059"/>
                  </a:cubicBezTo>
                  <a:cubicBezTo>
                    <a:pt x="354843" y="727110"/>
                    <a:pt x="354606" y="726280"/>
                    <a:pt x="355081" y="725569"/>
                  </a:cubicBezTo>
                  <a:cubicBezTo>
                    <a:pt x="355555" y="724857"/>
                    <a:pt x="355318" y="723790"/>
                    <a:pt x="354369" y="722366"/>
                  </a:cubicBezTo>
                  <a:cubicBezTo>
                    <a:pt x="357215" y="722366"/>
                    <a:pt x="358401" y="722841"/>
                    <a:pt x="357927" y="723790"/>
                  </a:cubicBezTo>
                  <a:cubicBezTo>
                    <a:pt x="357453" y="724738"/>
                    <a:pt x="357690" y="726399"/>
                    <a:pt x="358638" y="728771"/>
                  </a:cubicBezTo>
                  <a:cubicBezTo>
                    <a:pt x="359587" y="729719"/>
                    <a:pt x="360655" y="729719"/>
                    <a:pt x="361841" y="728771"/>
                  </a:cubicBezTo>
                  <a:cubicBezTo>
                    <a:pt x="363027" y="727822"/>
                    <a:pt x="364094" y="728059"/>
                    <a:pt x="365043" y="729482"/>
                  </a:cubicBezTo>
                  <a:cubicBezTo>
                    <a:pt x="365992" y="728533"/>
                    <a:pt x="365636" y="726992"/>
                    <a:pt x="363975" y="724857"/>
                  </a:cubicBezTo>
                  <a:cubicBezTo>
                    <a:pt x="362315" y="722722"/>
                    <a:pt x="361959" y="720943"/>
                    <a:pt x="362908" y="719520"/>
                  </a:cubicBezTo>
                  <a:cubicBezTo>
                    <a:pt x="361959" y="718571"/>
                    <a:pt x="361248" y="718453"/>
                    <a:pt x="360773" y="719164"/>
                  </a:cubicBezTo>
                  <a:cubicBezTo>
                    <a:pt x="360299" y="719876"/>
                    <a:pt x="359587" y="720469"/>
                    <a:pt x="358638" y="720943"/>
                  </a:cubicBezTo>
                  <a:cubicBezTo>
                    <a:pt x="357215" y="719046"/>
                    <a:pt x="357097" y="717741"/>
                    <a:pt x="358283" y="717030"/>
                  </a:cubicBezTo>
                  <a:cubicBezTo>
                    <a:pt x="359469" y="716318"/>
                    <a:pt x="361010" y="715725"/>
                    <a:pt x="362908" y="715251"/>
                  </a:cubicBezTo>
                  <a:cubicBezTo>
                    <a:pt x="362908" y="713353"/>
                    <a:pt x="362671" y="711574"/>
                    <a:pt x="362196" y="709914"/>
                  </a:cubicBezTo>
                  <a:cubicBezTo>
                    <a:pt x="361722" y="708253"/>
                    <a:pt x="362196" y="706949"/>
                    <a:pt x="363620" y="706000"/>
                  </a:cubicBezTo>
                  <a:cubicBezTo>
                    <a:pt x="361722" y="704577"/>
                    <a:pt x="360299" y="704814"/>
                    <a:pt x="359350" y="706712"/>
                  </a:cubicBezTo>
                  <a:cubicBezTo>
                    <a:pt x="358401" y="708609"/>
                    <a:pt x="359113" y="710032"/>
                    <a:pt x="361485" y="710981"/>
                  </a:cubicBezTo>
                  <a:cubicBezTo>
                    <a:pt x="358164" y="711455"/>
                    <a:pt x="356622" y="712404"/>
                    <a:pt x="356860" y="713827"/>
                  </a:cubicBezTo>
                  <a:cubicBezTo>
                    <a:pt x="357097" y="715251"/>
                    <a:pt x="356978" y="716674"/>
                    <a:pt x="356504" y="718097"/>
                  </a:cubicBezTo>
                  <a:cubicBezTo>
                    <a:pt x="355555" y="717148"/>
                    <a:pt x="354250" y="715725"/>
                    <a:pt x="352590" y="713827"/>
                  </a:cubicBezTo>
                  <a:cubicBezTo>
                    <a:pt x="350930" y="711930"/>
                    <a:pt x="349625" y="709083"/>
                    <a:pt x="348676" y="705288"/>
                  </a:cubicBezTo>
                  <a:cubicBezTo>
                    <a:pt x="350574" y="705288"/>
                    <a:pt x="352353" y="705407"/>
                    <a:pt x="354013" y="705644"/>
                  </a:cubicBezTo>
                  <a:cubicBezTo>
                    <a:pt x="355674" y="705881"/>
                    <a:pt x="357690" y="705526"/>
                    <a:pt x="360062" y="704577"/>
                  </a:cubicBezTo>
                  <a:cubicBezTo>
                    <a:pt x="359113" y="701730"/>
                    <a:pt x="357334" y="700307"/>
                    <a:pt x="354725" y="700307"/>
                  </a:cubicBezTo>
                  <a:cubicBezTo>
                    <a:pt x="352116" y="700307"/>
                    <a:pt x="350337" y="701493"/>
                    <a:pt x="349388" y="703865"/>
                  </a:cubicBezTo>
                  <a:cubicBezTo>
                    <a:pt x="346067" y="702916"/>
                    <a:pt x="343695" y="701493"/>
                    <a:pt x="342272" y="699596"/>
                  </a:cubicBezTo>
                  <a:cubicBezTo>
                    <a:pt x="343221" y="697224"/>
                    <a:pt x="343339" y="695801"/>
                    <a:pt x="342628" y="695326"/>
                  </a:cubicBezTo>
                  <a:cubicBezTo>
                    <a:pt x="341916" y="694852"/>
                    <a:pt x="340612" y="693429"/>
                    <a:pt x="338714" y="691057"/>
                  </a:cubicBezTo>
                  <a:cubicBezTo>
                    <a:pt x="341086" y="693429"/>
                    <a:pt x="342391" y="693073"/>
                    <a:pt x="342628" y="689989"/>
                  </a:cubicBezTo>
                  <a:cubicBezTo>
                    <a:pt x="342865" y="686906"/>
                    <a:pt x="342984" y="684178"/>
                    <a:pt x="342984" y="681806"/>
                  </a:cubicBezTo>
                  <a:cubicBezTo>
                    <a:pt x="339663" y="681806"/>
                    <a:pt x="338240" y="682280"/>
                    <a:pt x="338714" y="683229"/>
                  </a:cubicBezTo>
                  <a:cubicBezTo>
                    <a:pt x="339189" y="684178"/>
                    <a:pt x="337765" y="684178"/>
                    <a:pt x="334445" y="683229"/>
                  </a:cubicBezTo>
                  <a:cubicBezTo>
                    <a:pt x="333970" y="681332"/>
                    <a:pt x="333970" y="680264"/>
                    <a:pt x="334445" y="680027"/>
                  </a:cubicBezTo>
                  <a:cubicBezTo>
                    <a:pt x="334919" y="679790"/>
                    <a:pt x="334445" y="679197"/>
                    <a:pt x="333021" y="678248"/>
                  </a:cubicBezTo>
                  <a:cubicBezTo>
                    <a:pt x="336342" y="679197"/>
                    <a:pt x="338596" y="678604"/>
                    <a:pt x="339781" y="676469"/>
                  </a:cubicBezTo>
                  <a:cubicBezTo>
                    <a:pt x="340967" y="674334"/>
                    <a:pt x="341560" y="671844"/>
                    <a:pt x="341560" y="668998"/>
                  </a:cubicBezTo>
                  <a:cubicBezTo>
                    <a:pt x="341560" y="666151"/>
                    <a:pt x="341086" y="663186"/>
                    <a:pt x="340137" y="660103"/>
                  </a:cubicBezTo>
                  <a:cubicBezTo>
                    <a:pt x="339189" y="657019"/>
                    <a:pt x="338003" y="655003"/>
                    <a:pt x="336579" y="654054"/>
                  </a:cubicBezTo>
                  <a:cubicBezTo>
                    <a:pt x="336105" y="654529"/>
                    <a:pt x="335868" y="655715"/>
                    <a:pt x="335868" y="657612"/>
                  </a:cubicBezTo>
                  <a:cubicBezTo>
                    <a:pt x="331598" y="655715"/>
                    <a:pt x="330412" y="652513"/>
                    <a:pt x="332310" y="648006"/>
                  </a:cubicBezTo>
                  <a:cubicBezTo>
                    <a:pt x="334207" y="643499"/>
                    <a:pt x="334919" y="639348"/>
                    <a:pt x="334445" y="635553"/>
                  </a:cubicBezTo>
                  <a:cubicBezTo>
                    <a:pt x="337765" y="636028"/>
                    <a:pt x="339900" y="635672"/>
                    <a:pt x="340849" y="634486"/>
                  </a:cubicBezTo>
                  <a:cubicBezTo>
                    <a:pt x="341798" y="633300"/>
                    <a:pt x="343458" y="633418"/>
                    <a:pt x="345830" y="634842"/>
                  </a:cubicBezTo>
                  <a:cubicBezTo>
                    <a:pt x="345356" y="630572"/>
                    <a:pt x="341798" y="626303"/>
                    <a:pt x="335156" y="622033"/>
                  </a:cubicBezTo>
                  <a:cubicBezTo>
                    <a:pt x="334207" y="620135"/>
                    <a:pt x="333970" y="618712"/>
                    <a:pt x="334445" y="617764"/>
                  </a:cubicBezTo>
                  <a:cubicBezTo>
                    <a:pt x="334919" y="616815"/>
                    <a:pt x="334682" y="615392"/>
                    <a:pt x="333733" y="613494"/>
                  </a:cubicBezTo>
                  <a:cubicBezTo>
                    <a:pt x="335156" y="613494"/>
                    <a:pt x="336461" y="614087"/>
                    <a:pt x="337647" y="615273"/>
                  </a:cubicBezTo>
                  <a:cubicBezTo>
                    <a:pt x="338833" y="616459"/>
                    <a:pt x="340137" y="617526"/>
                    <a:pt x="341560" y="618475"/>
                  </a:cubicBezTo>
                  <a:cubicBezTo>
                    <a:pt x="343458" y="618001"/>
                    <a:pt x="344644" y="616578"/>
                    <a:pt x="345118" y="614206"/>
                  </a:cubicBezTo>
                  <a:cubicBezTo>
                    <a:pt x="345593" y="611834"/>
                    <a:pt x="345474" y="609699"/>
                    <a:pt x="344763" y="607801"/>
                  </a:cubicBezTo>
                  <a:cubicBezTo>
                    <a:pt x="344051" y="605904"/>
                    <a:pt x="342984" y="604481"/>
                    <a:pt x="341560" y="603532"/>
                  </a:cubicBezTo>
                  <a:cubicBezTo>
                    <a:pt x="340137" y="602583"/>
                    <a:pt x="338477" y="603057"/>
                    <a:pt x="336579" y="604955"/>
                  </a:cubicBezTo>
                  <a:cubicBezTo>
                    <a:pt x="336105" y="595467"/>
                    <a:pt x="335038" y="586691"/>
                    <a:pt x="333377" y="578626"/>
                  </a:cubicBezTo>
                  <a:cubicBezTo>
                    <a:pt x="331717" y="570562"/>
                    <a:pt x="332784" y="562497"/>
                    <a:pt x="336579" y="554432"/>
                  </a:cubicBezTo>
                  <a:cubicBezTo>
                    <a:pt x="337528" y="553009"/>
                    <a:pt x="337172" y="553247"/>
                    <a:pt x="335512" y="555144"/>
                  </a:cubicBezTo>
                  <a:cubicBezTo>
                    <a:pt x="333852" y="557042"/>
                    <a:pt x="331835" y="557042"/>
                    <a:pt x="329464" y="555144"/>
                  </a:cubicBezTo>
                  <a:cubicBezTo>
                    <a:pt x="331361" y="557990"/>
                    <a:pt x="330412" y="559888"/>
                    <a:pt x="326617" y="560837"/>
                  </a:cubicBezTo>
                  <a:cubicBezTo>
                    <a:pt x="328515" y="562734"/>
                    <a:pt x="329582" y="564632"/>
                    <a:pt x="329819" y="566529"/>
                  </a:cubicBezTo>
                  <a:cubicBezTo>
                    <a:pt x="330057" y="568427"/>
                    <a:pt x="330412" y="570562"/>
                    <a:pt x="330887" y="572934"/>
                  </a:cubicBezTo>
                  <a:cubicBezTo>
                    <a:pt x="325668" y="574831"/>
                    <a:pt x="321873" y="575068"/>
                    <a:pt x="319501" y="573645"/>
                  </a:cubicBezTo>
                  <a:cubicBezTo>
                    <a:pt x="318553" y="574594"/>
                    <a:pt x="318434" y="575187"/>
                    <a:pt x="319146" y="575424"/>
                  </a:cubicBezTo>
                  <a:cubicBezTo>
                    <a:pt x="319857" y="575661"/>
                    <a:pt x="320450" y="576254"/>
                    <a:pt x="320925" y="577203"/>
                  </a:cubicBezTo>
                  <a:cubicBezTo>
                    <a:pt x="320450" y="577203"/>
                    <a:pt x="319976" y="577322"/>
                    <a:pt x="319501" y="577559"/>
                  </a:cubicBezTo>
                  <a:cubicBezTo>
                    <a:pt x="319027" y="577796"/>
                    <a:pt x="318553" y="577915"/>
                    <a:pt x="318078" y="577915"/>
                  </a:cubicBezTo>
                  <a:cubicBezTo>
                    <a:pt x="317604" y="577440"/>
                    <a:pt x="317248" y="577322"/>
                    <a:pt x="317011" y="577559"/>
                  </a:cubicBezTo>
                  <a:cubicBezTo>
                    <a:pt x="316774" y="577796"/>
                    <a:pt x="316418" y="577678"/>
                    <a:pt x="315943" y="577203"/>
                  </a:cubicBezTo>
                  <a:cubicBezTo>
                    <a:pt x="315943" y="575780"/>
                    <a:pt x="315825" y="574238"/>
                    <a:pt x="315588" y="572578"/>
                  </a:cubicBezTo>
                  <a:cubicBezTo>
                    <a:pt x="315350" y="570918"/>
                    <a:pt x="314757" y="568901"/>
                    <a:pt x="313809" y="566529"/>
                  </a:cubicBezTo>
                  <a:cubicBezTo>
                    <a:pt x="311437" y="569376"/>
                    <a:pt x="310251" y="569969"/>
                    <a:pt x="310251" y="568308"/>
                  </a:cubicBezTo>
                  <a:cubicBezTo>
                    <a:pt x="310251" y="566648"/>
                    <a:pt x="308828" y="566055"/>
                    <a:pt x="305981" y="566529"/>
                  </a:cubicBezTo>
                  <a:cubicBezTo>
                    <a:pt x="308828" y="570799"/>
                    <a:pt x="312148" y="574357"/>
                    <a:pt x="315943" y="577203"/>
                  </a:cubicBezTo>
                  <a:lnTo>
                    <a:pt x="316655" y="577915"/>
                  </a:lnTo>
                  <a:cubicBezTo>
                    <a:pt x="316655" y="577915"/>
                    <a:pt x="317129" y="577915"/>
                    <a:pt x="318078" y="577915"/>
                  </a:cubicBezTo>
                  <a:cubicBezTo>
                    <a:pt x="319027" y="578389"/>
                    <a:pt x="319976" y="578982"/>
                    <a:pt x="320925" y="579694"/>
                  </a:cubicBezTo>
                  <a:cubicBezTo>
                    <a:pt x="321873" y="580405"/>
                    <a:pt x="323059" y="580287"/>
                    <a:pt x="324482" y="579338"/>
                  </a:cubicBezTo>
                  <a:cubicBezTo>
                    <a:pt x="324957" y="580287"/>
                    <a:pt x="325194" y="580998"/>
                    <a:pt x="325194" y="581473"/>
                  </a:cubicBezTo>
                  <a:cubicBezTo>
                    <a:pt x="325194" y="581947"/>
                    <a:pt x="325431" y="582659"/>
                    <a:pt x="325906" y="583607"/>
                  </a:cubicBezTo>
                  <a:cubicBezTo>
                    <a:pt x="324008" y="584556"/>
                    <a:pt x="323534" y="585624"/>
                    <a:pt x="324482" y="586810"/>
                  </a:cubicBezTo>
                  <a:cubicBezTo>
                    <a:pt x="325431" y="587996"/>
                    <a:pt x="325668" y="590012"/>
                    <a:pt x="325194" y="592858"/>
                  </a:cubicBezTo>
                  <a:cubicBezTo>
                    <a:pt x="322822" y="593807"/>
                    <a:pt x="321755" y="592858"/>
                    <a:pt x="321992" y="590012"/>
                  </a:cubicBezTo>
                  <a:cubicBezTo>
                    <a:pt x="322229" y="587165"/>
                    <a:pt x="321399" y="586217"/>
                    <a:pt x="319501" y="587165"/>
                  </a:cubicBezTo>
                  <a:cubicBezTo>
                    <a:pt x="316655" y="588114"/>
                    <a:pt x="316181" y="589775"/>
                    <a:pt x="318078" y="592146"/>
                  </a:cubicBezTo>
                  <a:cubicBezTo>
                    <a:pt x="319976" y="594518"/>
                    <a:pt x="321162" y="596179"/>
                    <a:pt x="321636" y="597128"/>
                  </a:cubicBezTo>
                  <a:cubicBezTo>
                    <a:pt x="321636" y="597128"/>
                    <a:pt x="321636" y="596653"/>
                    <a:pt x="321636" y="595704"/>
                  </a:cubicBezTo>
                  <a:cubicBezTo>
                    <a:pt x="325431" y="599500"/>
                    <a:pt x="328040" y="604718"/>
                    <a:pt x="329464" y="611359"/>
                  </a:cubicBezTo>
                  <a:cubicBezTo>
                    <a:pt x="330887" y="618001"/>
                    <a:pt x="330175" y="623456"/>
                    <a:pt x="327329" y="627726"/>
                  </a:cubicBezTo>
                  <a:cubicBezTo>
                    <a:pt x="325431" y="628200"/>
                    <a:pt x="324364" y="627133"/>
                    <a:pt x="324127" y="624524"/>
                  </a:cubicBezTo>
                  <a:cubicBezTo>
                    <a:pt x="323889" y="621914"/>
                    <a:pt x="323296" y="620135"/>
                    <a:pt x="322348" y="619187"/>
                  </a:cubicBezTo>
                  <a:cubicBezTo>
                    <a:pt x="316655" y="622033"/>
                    <a:pt x="315469" y="627014"/>
                    <a:pt x="318790" y="634130"/>
                  </a:cubicBezTo>
                  <a:cubicBezTo>
                    <a:pt x="319739" y="635079"/>
                    <a:pt x="320687" y="635435"/>
                    <a:pt x="321636" y="635197"/>
                  </a:cubicBezTo>
                  <a:cubicBezTo>
                    <a:pt x="322585" y="634960"/>
                    <a:pt x="323534" y="635790"/>
                    <a:pt x="324482" y="637688"/>
                  </a:cubicBezTo>
                  <a:cubicBezTo>
                    <a:pt x="325431" y="638637"/>
                    <a:pt x="324838" y="638992"/>
                    <a:pt x="322703" y="638755"/>
                  </a:cubicBezTo>
                  <a:cubicBezTo>
                    <a:pt x="320569" y="638518"/>
                    <a:pt x="319501" y="637688"/>
                    <a:pt x="319501" y="636265"/>
                  </a:cubicBezTo>
                  <a:cubicBezTo>
                    <a:pt x="317129" y="640060"/>
                    <a:pt x="317485" y="642313"/>
                    <a:pt x="320569" y="643025"/>
                  </a:cubicBezTo>
                  <a:cubicBezTo>
                    <a:pt x="323652" y="643736"/>
                    <a:pt x="325906" y="645753"/>
                    <a:pt x="327329" y="649073"/>
                  </a:cubicBezTo>
                  <a:cubicBezTo>
                    <a:pt x="326380" y="650022"/>
                    <a:pt x="324482" y="650378"/>
                    <a:pt x="321636" y="650141"/>
                  </a:cubicBezTo>
                  <a:cubicBezTo>
                    <a:pt x="318790" y="649903"/>
                    <a:pt x="316655" y="650971"/>
                    <a:pt x="315232" y="653343"/>
                  </a:cubicBezTo>
                  <a:cubicBezTo>
                    <a:pt x="315706" y="657138"/>
                    <a:pt x="317248" y="658798"/>
                    <a:pt x="319857" y="658324"/>
                  </a:cubicBezTo>
                  <a:cubicBezTo>
                    <a:pt x="322466" y="657849"/>
                    <a:pt x="324245" y="658798"/>
                    <a:pt x="325194" y="661170"/>
                  </a:cubicBezTo>
                  <a:cubicBezTo>
                    <a:pt x="325194" y="663542"/>
                    <a:pt x="324245" y="664372"/>
                    <a:pt x="322348" y="663661"/>
                  </a:cubicBezTo>
                  <a:cubicBezTo>
                    <a:pt x="320450" y="662949"/>
                    <a:pt x="319739" y="661407"/>
                    <a:pt x="320213" y="659035"/>
                  </a:cubicBezTo>
                  <a:cubicBezTo>
                    <a:pt x="320213" y="661882"/>
                    <a:pt x="319739" y="663661"/>
                    <a:pt x="318790" y="664372"/>
                  </a:cubicBezTo>
                  <a:cubicBezTo>
                    <a:pt x="317841" y="665084"/>
                    <a:pt x="317841" y="667337"/>
                    <a:pt x="318790" y="671132"/>
                  </a:cubicBezTo>
                  <a:cubicBezTo>
                    <a:pt x="316418" y="671132"/>
                    <a:pt x="314995" y="671251"/>
                    <a:pt x="314520" y="671488"/>
                  </a:cubicBezTo>
                  <a:cubicBezTo>
                    <a:pt x="314046" y="671725"/>
                    <a:pt x="312623" y="672081"/>
                    <a:pt x="310251" y="672555"/>
                  </a:cubicBezTo>
                  <a:cubicBezTo>
                    <a:pt x="309302" y="673979"/>
                    <a:pt x="309421" y="675758"/>
                    <a:pt x="310607" y="677892"/>
                  </a:cubicBezTo>
                  <a:cubicBezTo>
                    <a:pt x="311793" y="680027"/>
                    <a:pt x="311911" y="681806"/>
                    <a:pt x="310962" y="683229"/>
                  </a:cubicBezTo>
                  <a:cubicBezTo>
                    <a:pt x="309065" y="681806"/>
                    <a:pt x="307404" y="682755"/>
                    <a:pt x="305981" y="686076"/>
                  </a:cubicBezTo>
                  <a:cubicBezTo>
                    <a:pt x="304558" y="689396"/>
                    <a:pt x="303135" y="692480"/>
                    <a:pt x="301712" y="695326"/>
                  </a:cubicBezTo>
                  <a:cubicBezTo>
                    <a:pt x="302661" y="694377"/>
                    <a:pt x="303253" y="693429"/>
                    <a:pt x="303491" y="692480"/>
                  </a:cubicBezTo>
                  <a:cubicBezTo>
                    <a:pt x="303728" y="691531"/>
                    <a:pt x="304321" y="690582"/>
                    <a:pt x="305270" y="689634"/>
                  </a:cubicBezTo>
                  <a:cubicBezTo>
                    <a:pt x="310014" y="689159"/>
                    <a:pt x="312385" y="692243"/>
                    <a:pt x="312385" y="698884"/>
                  </a:cubicBezTo>
                  <a:cubicBezTo>
                    <a:pt x="311437" y="698410"/>
                    <a:pt x="310488" y="698291"/>
                    <a:pt x="309539" y="698528"/>
                  </a:cubicBezTo>
                  <a:cubicBezTo>
                    <a:pt x="308590" y="698766"/>
                    <a:pt x="307879" y="698410"/>
                    <a:pt x="307404" y="697461"/>
                  </a:cubicBezTo>
                  <a:cubicBezTo>
                    <a:pt x="306456" y="699359"/>
                    <a:pt x="306456" y="700900"/>
                    <a:pt x="307404" y="702086"/>
                  </a:cubicBezTo>
                  <a:cubicBezTo>
                    <a:pt x="308353" y="703272"/>
                    <a:pt x="307642" y="704577"/>
                    <a:pt x="305270" y="706000"/>
                  </a:cubicBezTo>
                  <a:cubicBezTo>
                    <a:pt x="306218" y="706949"/>
                    <a:pt x="307286" y="707186"/>
                    <a:pt x="308472" y="706712"/>
                  </a:cubicBezTo>
                  <a:cubicBezTo>
                    <a:pt x="309658" y="706237"/>
                    <a:pt x="310488" y="706712"/>
                    <a:pt x="310962" y="708135"/>
                  </a:cubicBezTo>
                  <a:cubicBezTo>
                    <a:pt x="311911" y="709558"/>
                    <a:pt x="311318" y="710269"/>
                    <a:pt x="309183" y="710269"/>
                  </a:cubicBezTo>
                  <a:cubicBezTo>
                    <a:pt x="307049" y="710269"/>
                    <a:pt x="305507" y="710744"/>
                    <a:pt x="304558" y="711693"/>
                  </a:cubicBezTo>
                  <a:cubicBezTo>
                    <a:pt x="305981" y="712641"/>
                    <a:pt x="307049" y="713827"/>
                    <a:pt x="307760" y="715251"/>
                  </a:cubicBezTo>
                  <a:cubicBezTo>
                    <a:pt x="308472" y="716674"/>
                    <a:pt x="309776" y="716911"/>
                    <a:pt x="311674" y="715962"/>
                  </a:cubicBezTo>
                  <a:cubicBezTo>
                    <a:pt x="312148" y="716437"/>
                    <a:pt x="312148" y="716792"/>
                    <a:pt x="311674" y="717030"/>
                  </a:cubicBezTo>
                  <a:cubicBezTo>
                    <a:pt x="311200" y="717267"/>
                    <a:pt x="311200" y="717860"/>
                    <a:pt x="311674" y="718808"/>
                  </a:cubicBezTo>
                  <a:cubicBezTo>
                    <a:pt x="309776" y="719757"/>
                    <a:pt x="308472" y="720469"/>
                    <a:pt x="307760" y="720943"/>
                  </a:cubicBezTo>
                  <a:cubicBezTo>
                    <a:pt x="307049" y="721418"/>
                    <a:pt x="305507" y="722604"/>
                    <a:pt x="303135" y="724501"/>
                  </a:cubicBezTo>
                  <a:cubicBezTo>
                    <a:pt x="305507" y="725450"/>
                    <a:pt x="307523" y="727822"/>
                    <a:pt x="309183" y="731617"/>
                  </a:cubicBezTo>
                  <a:cubicBezTo>
                    <a:pt x="310844" y="735412"/>
                    <a:pt x="310014" y="738021"/>
                    <a:pt x="306693" y="739444"/>
                  </a:cubicBezTo>
                  <a:cubicBezTo>
                    <a:pt x="305744" y="739444"/>
                    <a:pt x="305032" y="739326"/>
                    <a:pt x="304558" y="739089"/>
                  </a:cubicBezTo>
                  <a:cubicBezTo>
                    <a:pt x="304084" y="738851"/>
                    <a:pt x="303372" y="738970"/>
                    <a:pt x="302423" y="739444"/>
                  </a:cubicBezTo>
                  <a:cubicBezTo>
                    <a:pt x="301475" y="735649"/>
                    <a:pt x="302898" y="732566"/>
                    <a:pt x="306693" y="730194"/>
                  </a:cubicBezTo>
                  <a:cubicBezTo>
                    <a:pt x="306218" y="727822"/>
                    <a:pt x="305270" y="726755"/>
                    <a:pt x="303846" y="726992"/>
                  </a:cubicBezTo>
                  <a:cubicBezTo>
                    <a:pt x="302423" y="727229"/>
                    <a:pt x="300763" y="727822"/>
                    <a:pt x="298865" y="728771"/>
                  </a:cubicBezTo>
                  <a:cubicBezTo>
                    <a:pt x="299814" y="725924"/>
                    <a:pt x="299221" y="723790"/>
                    <a:pt x="297086" y="722366"/>
                  </a:cubicBezTo>
                  <a:cubicBezTo>
                    <a:pt x="294952" y="720943"/>
                    <a:pt x="293173" y="719520"/>
                    <a:pt x="291750" y="718097"/>
                  </a:cubicBezTo>
                  <a:cubicBezTo>
                    <a:pt x="293173" y="716199"/>
                    <a:pt x="294477" y="715488"/>
                    <a:pt x="295663" y="715962"/>
                  </a:cubicBezTo>
                  <a:cubicBezTo>
                    <a:pt x="296849" y="716437"/>
                    <a:pt x="298628" y="715488"/>
                    <a:pt x="301000" y="713116"/>
                  </a:cubicBezTo>
                  <a:cubicBezTo>
                    <a:pt x="299103" y="712167"/>
                    <a:pt x="298154" y="711218"/>
                    <a:pt x="298154" y="710269"/>
                  </a:cubicBezTo>
                  <a:cubicBezTo>
                    <a:pt x="298154" y="709321"/>
                    <a:pt x="298391" y="708253"/>
                    <a:pt x="298865" y="707067"/>
                  </a:cubicBezTo>
                  <a:cubicBezTo>
                    <a:pt x="299340" y="705881"/>
                    <a:pt x="299696" y="704577"/>
                    <a:pt x="299933" y="703154"/>
                  </a:cubicBezTo>
                  <a:cubicBezTo>
                    <a:pt x="300170" y="701730"/>
                    <a:pt x="299577" y="700070"/>
                    <a:pt x="298154" y="698173"/>
                  </a:cubicBezTo>
                  <a:cubicBezTo>
                    <a:pt x="297205" y="699121"/>
                    <a:pt x="296138" y="700189"/>
                    <a:pt x="294952" y="701375"/>
                  </a:cubicBezTo>
                  <a:cubicBezTo>
                    <a:pt x="293766" y="702561"/>
                    <a:pt x="293173" y="704102"/>
                    <a:pt x="293173" y="706000"/>
                  </a:cubicBezTo>
                  <a:cubicBezTo>
                    <a:pt x="292698" y="706000"/>
                    <a:pt x="292343" y="705763"/>
                    <a:pt x="292105" y="705288"/>
                  </a:cubicBezTo>
                  <a:cubicBezTo>
                    <a:pt x="291868" y="704814"/>
                    <a:pt x="291275" y="704814"/>
                    <a:pt x="290326" y="705288"/>
                  </a:cubicBezTo>
                  <a:cubicBezTo>
                    <a:pt x="291275" y="703865"/>
                    <a:pt x="291631" y="702086"/>
                    <a:pt x="291394" y="699951"/>
                  </a:cubicBezTo>
                  <a:cubicBezTo>
                    <a:pt x="291157" y="697817"/>
                    <a:pt x="290919" y="695682"/>
                    <a:pt x="290682" y="693547"/>
                  </a:cubicBezTo>
                  <a:cubicBezTo>
                    <a:pt x="290445" y="691412"/>
                    <a:pt x="290564" y="689634"/>
                    <a:pt x="291038" y="688210"/>
                  </a:cubicBezTo>
                  <a:cubicBezTo>
                    <a:pt x="291512" y="686787"/>
                    <a:pt x="292936" y="686076"/>
                    <a:pt x="295307" y="686076"/>
                  </a:cubicBezTo>
                  <a:cubicBezTo>
                    <a:pt x="297679" y="686550"/>
                    <a:pt x="297679" y="685957"/>
                    <a:pt x="295307" y="684297"/>
                  </a:cubicBezTo>
                  <a:cubicBezTo>
                    <a:pt x="292936" y="682636"/>
                    <a:pt x="291038" y="682280"/>
                    <a:pt x="289615" y="683229"/>
                  </a:cubicBezTo>
                  <a:cubicBezTo>
                    <a:pt x="289615" y="680857"/>
                    <a:pt x="289615" y="678604"/>
                    <a:pt x="289615" y="676469"/>
                  </a:cubicBezTo>
                  <a:cubicBezTo>
                    <a:pt x="289615" y="674334"/>
                    <a:pt x="287954" y="674216"/>
                    <a:pt x="284634" y="676113"/>
                  </a:cubicBezTo>
                  <a:cubicBezTo>
                    <a:pt x="287006" y="679909"/>
                    <a:pt x="287954" y="684297"/>
                    <a:pt x="287480" y="689278"/>
                  </a:cubicBezTo>
                  <a:cubicBezTo>
                    <a:pt x="287006" y="694259"/>
                    <a:pt x="286057" y="697224"/>
                    <a:pt x="284634" y="698173"/>
                  </a:cubicBezTo>
                  <a:cubicBezTo>
                    <a:pt x="284159" y="700070"/>
                    <a:pt x="284752" y="701612"/>
                    <a:pt x="286413" y="702798"/>
                  </a:cubicBezTo>
                  <a:cubicBezTo>
                    <a:pt x="288073" y="703984"/>
                    <a:pt x="288903" y="705051"/>
                    <a:pt x="288903" y="706000"/>
                  </a:cubicBezTo>
                  <a:cubicBezTo>
                    <a:pt x="289378" y="707423"/>
                    <a:pt x="289022" y="708372"/>
                    <a:pt x="287836" y="708846"/>
                  </a:cubicBezTo>
                  <a:cubicBezTo>
                    <a:pt x="286650" y="709321"/>
                    <a:pt x="285108" y="710032"/>
                    <a:pt x="283211" y="710981"/>
                  </a:cubicBezTo>
                  <a:cubicBezTo>
                    <a:pt x="284159" y="713827"/>
                    <a:pt x="285108" y="714302"/>
                    <a:pt x="286057" y="712404"/>
                  </a:cubicBezTo>
                  <a:cubicBezTo>
                    <a:pt x="287006" y="710507"/>
                    <a:pt x="288192" y="710269"/>
                    <a:pt x="289615" y="711693"/>
                  </a:cubicBezTo>
                  <a:cubicBezTo>
                    <a:pt x="290564" y="713116"/>
                    <a:pt x="290564" y="714183"/>
                    <a:pt x="289615" y="714895"/>
                  </a:cubicBezTo>
                  <a:cubicBezTo>
                    <a:pt x="288666" y="715606"/>
                    <a:pt x="288429" y="716674"/>
                    <a:pt x="288903" y="718097"/>
                  </a:cubicBezTo>
                  <a:cubicBezTo>
                    <a:pt x="286531" y="717148"/>
                    <a:pt x="285345" y="716437"/>
                    <a:pt x="285345" y="715962"/>
                  </a:cubicBezTo>
                  <a:cubicBezTo>
                    <a:pt x="283448" y="720232"/>
                    <a:pt x="284159" y="722366"/>
                    <a:pt x="287480" y="722366"/>
                  </a:cubicBezTo>
                  <a:cubicBezTo>
                    <a:pt x="288429" y="723790"/>
                    <a:pt x="288547" y="724857"/>
                    <a:pt x="287836" y="725569"/>
                  </a:cubicBezTo>
                  <a:cubicBezTo>
                    <a:pt x="287124" y="726280"/>
                    <a:pt x="287243" y="727110"/>
                    <a:pt x="288192" y="728059"/>
                  </a:cubicBezTo>
                  <a:cubicBezTo>
                    <a:pt x="285820" y="728533"/>
                    <a:pt x="284041" y="727585"/>
                    <a:pt x="282855" y="725213"/>
                  </a:cubicBezTo>
                  <a:cubicBezTo>
                    <a:pt x="281669" y="722841"/>
                    <a:pt x="279890" y="721180"/>
                    <a:pt x="277518" y="720232"/>
                  </a:cubicBezTo>
                  <a:cubicBezTo>
                    <a:pt x="275620" y="721655"/>
                    <a:pt x="274434" y="723790"/>
                    <a:pt x="273960" y="726636"/>
                  </a:cubicBezTo>
                  <a:cubicBezTo>
                    <a:pt x="273486" y="729482"/>
                    <a:pt x="273604" y="732329"/>
                    <a:pt x="274316" y="735175"/>
                  </a:cubicBezTo>
                  <a:cubicBezTo>
                    <a:pt x="275027" y="738021"/>
                    <a:pt x="276213" y="740512"/>
                    <a:pt x="277874" y="742647"/>
                  </a:cubicBezTo>
                  <a:cubicBezTo>
                    <a:pt x="279534" y="744781"/>
                    <a:pt x="281550" y="745611"/>
                    <a:pt x="283922" y="745137"/>
                  </a:cubicBezTo>
                  <a:cubicBezTo>
                    <a:pt x="284871" y="746560"/>
                    <a:pt x="284278" y="747272"/>
                    <a:pt x="282143" y="747272"/>
                  </a:cubicBezTo>
                  <a:cubicBezTo>
                    <a:pt x="280008" y="747272"/>
                    <a:pt x="278467" y="747746"/>
                    <a:pt x="277518" y="748695"/>
                  </a:cubicBezTo>
                  <a:cubicBezTo>
                    <a:pt x="277992" y="751541"/>
                    <a:pt x="278348" y="753202"/>
                    <a:pt x="278585" y="753676"/>
                  </a:cubicBezTo>
                  <a:cubicBezTo>
                    <a:pt x="278822" y="754151"/>
                    <a:pt x="279653" y="755574"/>
                    <a:pt x="281076" y="757946"/>
                  </a:cubicBezTo>
                  <a:cubicBezTo>
                    <a:pt x="280601" y="758894"/>
                    <a:pt x="279534" y="759487"/>
                    <a:pt x="277874" y="759725"/>
                  </a:cubicBezTo>
                  <a:cubicBezTo>
                    <a:pt x="276213" y="759962"/>
                    <a:pt x="274909" y="761266"/>
                    <a:pt x="273960" y="763638"/>
                  </a:cubicBezTo>
                  <a:cubicBezTo>
                    <a:pt x="274909" y="766010"/>
                    <a:pt x="276450" y="766959"/>
                    <a:pt x="278585" y="766485"/>
                  </a:cubicBezTo>
                  <a:cubicBezTo>
                    <a:pt x="280720" y="766010"/>
                    <a:pt x="282262" y="766959"/>
                    <a:pt x="283211" y="769331"/>
                  </a:cubicBezTo>
                  <a:cubicBezTo>
                    <a:pt x="283211" y="770754"/>
                    <a:pt x="281906" y="771347"/>
                    <a:pt x="279297" y="771110"/>
                  </a:cubicBezTo>
                  <a:cubicBezTo>
                    <a:pt x="276688" y="770873"/>
                    <a:pt x="275383" y="769568"/>
                    <a:pt x="275383" y="767196"/>
                  </a:cubicBezTo>
                  <a:cubicBezTo>
                    <a:pt x="272537" y="769568"/>
                    <a:pt x="272062" y="772889"/>
                    <a:pt x="273960" y="777158"/>
                  </a:cubicBezTo>
                  <a:cubicBezTo>
                    <a:pt x="276332" y="776210"/>
                    <a:pt x="277636" y="774905"/>
                    <a:pt x="277874" y="773245"/>
                  </a:cubicBezTo>
                  <a:cubicBezTo>
                    <a:pt x="278111" y="771584"/>
                    <a:pt x="279415" y="771466"/>
                    <a:pt x="281787" y="772889"/>
                  </a:cubicBezTo>
                  <a:cubicBezTo>
                    <a:pt x="279415" y="775261"/>
                    <a:pt x="279060" y="776684"/>
                    <a:pt x="280720" y="777158"/>
                  </a:cubicBezTo>
                  <a:cubicBezTo>
                    <a:pt x="282380" y="777633"/>
                    <a:pt x="283685" y="778819"/>
                    <a:pt x="284634" y="780716"/>
                  </a:cubicBezTo>
                  <a:cubicBezTo>
                    <a:pt x="285108" y="779768"/>
                    <a:pt x="285345" y="778937"/>
                    <a:pt x="285345" y="778226"/>
                  </a:cubicBezTo>
                  <a:cubicBezTo>
                    <a:pt x="285345" y="777514"/>
                    <a:pt x="286057" y="777158"/>
                    <a:pt x="287480" y="777158"/>
                  </a:cubicBezTo>
                  <a:cubicBezTo>
                    <a:pt x="289378" y="779056"/>
                    <a:pt x="290089" y="780954"/>
                    <a:pt x="289615" y="782851"/>
                  </a:cubicBezTo>
                  <a:cubicBezTo>
                    <a:pt x="289140" y="784749"/>
                    <a:pt x="288192" y="786646"/>
                    <a:pt x="286768" y="788544"/>
                  </a:cubicBezTo>
                  <a:cubicBezTo>
                    <a:pt x="285345" y="790441"/>
                    <a:pt x="283804" y="792339"/>
                    <a:pt x="282143" y="794236"/>
                  </a:cubicBezTo>
                  <a:cubicBezTo>
                    <a:pt x="280483" y="796134"/>
                    <a:pt x="279653" y="798032"/>
                    <a:pt x="279653" y="799929"/>
                  </a:cubicBezTo>
                  <a:cubicBezTo>
                    <a:pt x="282025" y="799929"/>
                    <a:pt x="283329" y="799455"/>
                    <a:pt x="283566" y="798506"/>
                  </a:cubicBezTo>
                  <a:cubicBezTo>
                    <a:pt x="283804" y="797557"/>
                    <a:pt x="284397" y="796608"/>
                    <a:pt x="285345" y="795660"/>
                  </a:cubicBezTo>
                  <a:cubicBezTo>
                    <a:pt x="288666" y="798506"/>
                    <a:pt x="288666" y="800759"/>
                    <a:pt x="285345" y="802420"/>
                  </a:cubicBezTo>
                  <a:cubicBezTo>
                    <a:pt x="282025" y="804080"/>
                    <a:pt x="280127" y="805859"/>
                    <a:pt x="279653" y="807757"/>
                  </a:cubicBezTo>
                  <a:cubicBezTo>
                    <a:pt x="278704" y="808231"/>
                    <a:pt x="278111" y="808231"/>
                    <a:pt x="277874" y="807757"/>
                  </a:cubicBezTo>
                  <a:cubicBezTo>
                    <a:pt x="277636" y="807282"/>
                    <a:pt x="277043" y="807282"/>
                    <a:pt x="276095" y="807757"/>
                  </a:cubicBezTo>
                  <a:cubicBezTo>
                    <a:pt x="275146" y="805385"/>
                    <a:pt x="274790" y="803724"/>
                    <a:pt x="275027" y="802775"/>
                  </a:cubicBezTo>
                  <a:cubicBezTo>
                    <a:pt x="275265" y="801827"/>
                    <a:pt x="275146" y="800641"/>
                    <a:pt x="274672" y="799218"/>
                  </a:cubicBezTo>
                  <a:cubicBezTo>
                    <a:pt x="272300" y="800641"/>
                    <a:pt x="270402" y="802182"/>
                    <a:pt x="268979" y="803843"/>
                  </a:cubicBezTo>
                  <a:cubicBezTo>
                    <a:pt x="267556" y="805503"/>
                    <a:pt x="267556" y="808231"/>
                    <a:pt x="268979" y="812026"/>
                  </a:cubicBezTo>
                  <a:cubicBezTo>
                    <a:pt x="269928" y="809654"/>
                    <a:pt x="270876" y="808824"/>
                    <a:pt x="271825" y="809535"/>
                  </a:cubicBezTo>
                  <a:cubicBezTo>
                    <a:pt x="272774" y="810247"/>
                    <a:pt x="273486" y="811789"/>
                    <a:pt x="273960" y="814161"/>
                  </a:cubicBezTo>
                  <a:cubicBezTo>
                    <a:pt x="276332" y="814635"/>
                    <a:pt x="277518" y="813686"/>
                    <a:pt x="277518" y="811314"/>
                  </a:cubicBezTo>
                  <a:cubicBezTo>
                    <a:pt x="280364" y="812738"/>
                    <a:pt x="281906" y="814398"/>
                    <a:pt x="282143" y="816296"/>
                  </a:cubicBezTo>
                  <a:cubicBezTo>
                    <a:pt x="282380" y="818193"/>
                    <a:pt x="282973" y="820802"/>
                    <a:pt x="283922" y="824123"/>
                  </a:cubicBezTo>
                  <a:cubicBezTo>
                    <a:pt x="281550" y="824597"/>
                    <a:pt x="280720" y="823886"/>
                    <a:pt x="281432" y="821988"/>
                  </a:cubicBezTo>
                  <a:cubicBezTo>
                    <a:pt x="282143" y="820091"/>
                    <a:pt x="282025" y="818667"/>
                    <a:pt x="281076" y="817719"/>
                  </a:cubicBezTo>
                  <a:lnTo>
                    <a:pt x="276115" y="820695"/>
                  </a:lnTo>
                  <a:lnTo>
                    <a:pt x="276095" y="820565"/>
                  </a:lnTo>
                  <a:lnTo>
                    <a:pt x="275876" y="820838"/>
                  </a:lnTo>
                  <a:lnTo>
                    <a:pt x="273960" y="821988"/>
                  </a:lnTo>
                  <a:cubicBezTo>
                    <a:pt x="274434" y="822937"/>
                    <a:pt x="274672" y="823056"/>
                    <a:pt x="274672" y="822344"/>
                  </a:cubicBezTo>
                  <a:lnTo>
                    <a:pt x="275876" y="820838"/>
                  </a:lnTo>
                  <a:lnTo>
                    <a:pt x="276115" y="820695"/>
                  </a:lnTo>
                  <a:lnTo>
                    <a:pt x="276806" y="825190"/>
                  </a:lnTo>
                  <a:cubicBezTo>
                    <a:pt x="276806" y="825902"/>
                    <a:pt x="277992" y="826495"/>
                    <a:pt x="280364" y="826969"/>
                  </a:cubicBezTo>
                  <a:cubicBezTo>
                    <a:pt x="280839" y="828392"/>
                    <a:pt x="280720" y="830883"/>
                    <a:pt x="280008" y="834441"/>
                  </a:cubicBezTo>
                  <a:cubicBezTo>
                    <a:pt x="279297" y="837999"/>
                    <a:pt x="278585" y="841438"/>
                    <a:pt x="277874" y="844759"/>
                  </a:cubicBezTo>
                  <a:cubicBezTo>
                    <a:pt x="277162" y="848080"/>
                    <a:pt x="276688" y="850570"/>
                    <a:pt x="276450" y="852231"/>
                  </a:cubicBezTo>
                  <a:cubicBezTo>
                    <a:pt x="276213" y="853891"/>
                    <a:pt x="276806" y="853535"/>
                    <a:pt x="278229" y="851163"/>
                  </a:cubicBezTo>
                  <a:cubicBezTo>
                    <a:pt x="277755" y="853061"/>
                    <a:pt x="277636" y="854958"/>
                    <a:pt x="277874" y="856856"/>
                  </a:cubicBezTo>
                  <a:cubicBezTo>
                    <a:pt x="278111" y="858753"/>
                    <a:pt x="277992" y="860414"/>
                    <a:pt x="277518" y="861837"/>
                  </a:cubicBezTo>
                  <a:cubicBezTo>
                    <a:pt x="276569" y="862311"/>
                    <a:pt x="276095" y="862193"/>
                    <a:pt x="276095" y="861481"/>
                  </a:cubicBezTo>
                  <a:cubicBezTo>
                    <a:pt x="276095" y="860770"/>
                    <a:pt x="276095" y="860058"/>
                    <a:pt x="276095" y="859346"/>
                  </a:cubicBezTo>
                  <a:cubicBezTo>
                    <a:pt x="276095" y="858635"/>
                    <a:pt x="275976" y="858042"/>
                    <a:pt x="275739" y="857567"/>
                  </a:cubicBezTo>
                  <a:cubicBezTo>
                    <a:pt x="275502" y="857093"/>
                    <a:pt x="274672" y="857330"/>
                    <a:pt x="273248" y="858279"/>
                  </a:cubicBezTo>
                  <a:cubicBezTo>
                    <a:pt x="272774" y="856381"/>
                    <a:pt x="272537" y="854840"/>
                    <a:pt x="272537" y="853654"/>
                  </a:cubicBezTo>
                  <a:cubicBezTo>
                    <a:pt x="272537" y="852468"/>
                    <a:pt x="272062" y="850689"/>
                    <a:pt x="271114" y="848317"/>
                  </a:cubicBezTo>
                  <a:cubicBezTo>
                    <a:pt x="270165" y="848317"/>
                    <a:pt x="270165" y="849266"/>
                    <a:pt x="271114" y="851163"/>
                  </a:cubicBezTo>
                  <a:cubicBezTo>
                    <a:pt x="264472" y="847368"/>
                    <a:pt x="261389" y="841913"/>
                    <a:pt x="261863" y="834797"/>
                  </a:cubicBezTo>
                  <a:cubicBezTo>
                    <a:pt x="262337" y="827681"/>
                    <a:pt x="263049" y="821039"/>
                    <a:pt x="263998" y="814872"/>
                  </a:cubicBezTo>
                  <a:cubicBezTo>
                    <a:pt x="262575" y="815347"/>
                    <a:pt x="261863" y="815821"/>
                    <a:pt x="261863" y="816296"/>
                  </a:cubicBezTo>
                  <a:cubicBezTo>
                    <a:pt x="261863" y="816770"/>
                    <a:pt x="261389" y="817244"/>
                    <a:pt x="260440" y="817719"/>
                  </a:cubicBezTo>
                  <a:cubicBezTo>
                    <a:pt x="261389" y="814872"/>
                    <a:pt x="261744" y="811433"/>
                    <a:pt x="261507" y="807401"/>
                  </a:cubicBezTo>
                  <a:cubicBezTo>
                    <a:pt x="261270" y="803368"/>
                    <a:pt x="261151" y="799573"/>
                    <a:pt x="261151" y="796015"/>
                  </a:cubicBezTo>
                  <a:cubicBezTo>
                    <a:pt x="261151" y="792457"/>
                    <a:pt x="261389" y="789018"/>
                    <a:pt x="261863" y="785697"/>
                  </a:cubicBezTo>
                  <a:cubicBezTo>
                    <a:pt x="262337" y="782377"/>
                    <a:pt x="263761" y="780005"/>
                    <a:pt x="266133" y="778582"/>
                  </a:cubicBezTo>
                  <a:cubicBezTo>
                    <a:pt x="264235" y="774312"/>
                    <a:pt x="263405" y="768619"/>
                    <a:pt x="263642" y="761504"/>
                  </a:cubicBezTo>
                  <a:cubicBezTo>
                    <a:pt x="263879" y="754388"/>
                    <a:pt x="265895" y="750118"/>
                    <a:pt x="269690" y="748695"/>
                  </a:cubicBezTo>
                  <a:cubicBezTo>
                    <a:pt x="267793" y="745849"/>
                    <a:pt x="266844" y="742884"/>
                    <a:pt x="266844" y="739800"/>
                  </a:cubicBezTo>
                  <a:cubicBezTo>
                    <a:pt x="266844" y="736717"/>
                    <a:pt x="266963" y="733633"/>
                    <a:pt x="267200" y="730550"/>
                  </a:cubicBezTo>
                  <a:cubicBezTo>
                    <a:pt x="267437" y="727466"/>
                    <a:pt x="267674" y="724264"/>
                    <a:pt x="267911" y="720943"/>
                  </a:cubicBezTo>
                  <a:cubicBezTo>
                    <a:pt x="268149" y="717623"/>
                    <a:pt x="267793" y="714302"/>
                    <a:pt x="266844" y="710981"/>
                  </a:cubicBezTo>
                  <a:cubicBezTo>
                    <a:pt x="264472" y="712879"/>
                    <a:pt x="262812" y="714776"/>
                    <a:pt x="261863" y="716674"/>
                  </a:cubicBezTo>
                  <a:cubicBezTo>
                    <a:pt x="260914" y="718571"/>
                    <a:pt x="259254" y="718334"/>
                    <a:pt x="256882" y="715962"/>
                  </a:cubicBezTo>
                  <a:cubicBezTo>
                    <a:pt x="256882" y="713116"/>
                    <a:pt x="257475" y="711337"/>
                    <a:pt x="258661" y="710625"/>
                  </a:cubicBezTo>
                  <a:cubicBezTo>
                    <a:pt x="259847" y="709914"/>
                    <a:pt x="261389" y="709439"/>
                    <a:pt x="263286" y="709202"/>
                  </a:cubicBezTo>
                  <a:cubicBezTo>
                    <a:pt x="265184" y="708965"/>
                    <a:pt x="266725" y="708491"/>
                    <a:pt x="267911" y="707779"/>
                  </a:cubicBezTo>
                  <a:cubicBezTo>
                    <a:pt x="269097" y="707067"/>
                    <a:pt x="269690" y="705288"/>
                    <a:pt x="269690" y="702442"/>
                  </a:cubicBezTo>
                  <a:cubicBezTo>
                    <a:pt x="271588" y="703391"/>
                    <a:pt x="273486" y="703747"/>
                    <a:pt x="275383" y="703509"/>
                  </a:cubicBezTo>
                  <a:cubicBezTo>
                    <a:pt x="277281" y="703272"/>
                    <a:pt x="279415" y="702916"/>
                    <a:pt x="281787" y="702442"/>
                  </a:cubicBezTo>
                  <a:cubicBezTo>
                    <a:pt x="279415" y="700544"/>
                    <a:pt x="277755" y="699240"/>
                    <a:pt x="276806" y="698528"/>
                  </a:cubicBezTo>
                  <a:cubicBezTo>
                    <a:pt x="275857" y="697817"/>
                    <a:pt x="275857" y="695801"/>
                    <a:pt x="276806" y="692480"/>
                  </a:cubicBezTo>
                  <a:cubicBezTo>
                    <a:pt x="280601" y="694377"/>
                    <a:pt x="282973" y="693429"/>
                    <a:pt x="283922" y="689634"/>
                  </a:cubicBezTo>
                  <a:cubicBezTo>
                    <a:pt x="284871" y="685838"/>
                    <a:pt x="283685" y="682755"/>
                    <a:pt x="280364" y="680383"/>
                  </a:cubicBezTo>
                  <a:cubicBezTo>
                    <a:pt x="279890" y="680857"/>
                    <a:pt x="279060" y="681806"/>
                    <a:pt x="277874" y="683229"/>
                  </a:cubicBezTo>
                  <a:cubicBezTo>
                    <a:pt x="276688" y="684652"/>
                    <a:pt x="275620" y="684415"/>
                    <a:pt x="274672" y="682518"/>
                  </a:cubicBezTo>
                  <a:cubicBezTo>
                    <a:pt x="273723" y="683941"/>
                    <a:pt x="273604" y="685720"/>
                    <a:pt x="274316" y="687855"/>
                  </a:cubicBezTo>
                  <a:cubicBezTo>
                    <a:pt x="275027" y="689989"/>
                    <a:pt x="274434" y="691531"/>
                    <a:pt x="272537" y="692480"/>
                  </a:cubicBezTo>
                  <a:cubicBezTo>
                    <a:pt x="271114" y="690108"/>
                    <a:pt x="270758" y="686194"/>
                    <a:pt x="271469" y="680739"/>
                  </a:cubicBezTo>
                  <a:cubicBezTo>
                    <a:pt x="272181" y="675283"/>
                    <a:pt x="274434" y="672555"/>
                    <a:pt x="278229" y="672555"/>
                  </a:cubicBezTo>
                  <a:cubicBezTo>
                    <a:pt x="277281" y="671607"/>
                    <a:pt x="276450" y="670658"/>
                    <a:pt x="275739" y="669709"/>
                  </a:cubicBezTo>
                  <a:cubicBezTo>
                    <a:pt x="275027" y="668760"/>
                    <a:pt x="273723" y="668998"/>
                    <a:pt x="271825" y="670421"/>
                  </a:cubicBezTo>
                  <a:cubicBezTo>
                    <a:pt x="269928" y="667574"/>
                    <a:pt x="269453" y="665440"/>
                    <a:pt x="270402" y="664016"/>
                  </a:cubicBezTo>
                  <a:cubicBezTo>
                    <a:pt x="271351" y="662593"/>
                    <a:pt x="271351" y="660696"/>
                    <a:pt x="270402" y="658324"/>
                  </a:cubicBezTo>
                  <a:cubicBezTo>
                    <a:pt x="273723" y="657849"/>
                    <a:pt x="275739" y="657494"/>
                    <a:pt x="276450" y="657256"/>
                  </a:cubicBezTo>
                  <a:cubicBezTo>
                    <a:pt x="277162" y="657019"/>
                    <a:pt x="278467" y="658324"/>
                    <a:pt x="280364" y="661170"/>
                  </a:cubicBezTo>
                  <a:cubicBezTo>
                    <a:pt x="284159" y="660696"/>
                    <a:pt x="286057" y="659510"/>
                    <a:pt x="286057" y="657612"/>
                  </a:cubicBezTo>
                  <a:cubicBezTo>
                    <a:pt x="286057" y="655715"/>
                    <a:pt x="287717" y="654529"/>
                    <a:pt x="291038" y="654054"/>
                  </a:cubicBezTo>
                  <a:cubicBezTo>
                    <a:pt x="290564" y="651208"/>
                    <a:pt x="290326" y="648006"/>
                    <a:pt x="290326" y="644448"/>
                  </a:cubicBezTo>
                  <a:cubicBezTo>
                    <a:pt x="290326" y="640890"/>
                    <a:pt x="291275" y="637451"/>
                    <a:pt x="293173" y="634130"/>
                  </a:cubicBezTo>
                  <a:cubicBezTo>
                    <a:pt x="291750" y="630809"/>
                    <a:pt x="289378" y="628674"/>
                    <a:pt x="286057" y="627726"/>
                  </a:cubicBezTo>
                  <a:cubicBezTo>
                    <a:pt x="286531" y="631046"/>
                    <a:pt x="285701" y="633656"/>
                    <a:pt x="283566" y="635553"/>
                  </a:cubicBezTo>
                  <a:cubicBezTo>
                    <a:pt x="281432" y="637451"/>
                    <a:pt x="280839" y="640297"/>
                    <a:pt x="281787" y="644092"/>
                  </a:cubicBezTo>
                  <a:cubicBezTo>
                    <a:pt x="283685" y="645041"/>
                    <a:pt x="285345" y="645990"/>
                    <a:pt x="286768" y="646938"/>
                  </a:cubicBezTo>
                  <a:cubicBezTo>
                    <a:pt x="285820" y="648836"/>
                    <a:pt x="284515" y="649310"/>
                    <a:pt x="282855" y="648362"/>
                  </a:cubicBezTo>
                  <a:cubicBezTo>
                    <a:pt x="281194" y="647413"/>
                    <a:pt x="279178" y="648599"/>
                    <a:pt x="276806" y="651920"/>
                  </a:cubicBezTo>
                  <a:cubicBezTo>
                    <a:pt x="277755" y="650496"/>
                    <a:pt x="278348" y="649429"/>
                    <a:pt x="278585" y="648717"/>
                  </a:cubicBezTo>
                  <a:cubicBezTo>
                    <a:pt x="278822" y="648006"/>
                    <a:pt x="277518" y="648362"/>
                    <a:pt x="274672" y="649785"/>
                  </a:cubicBezTo>
                  <a:cubicBezTo>
                    <a:pt x="274197" y="648362"/>
                    <a:pt x="274197" y="647294"/>
                    <a:pt x="274672" y="646583"/>
                  </a:cubicBezTo>
                  <a:cubicBezTo>
                    <a:pt x="275146" y="645871"/>
                    <a:pt x="274909" y="645041"/>
                    <a:pt x="273960" y="644092"/>
                  </a:cubicBezTo>
                  <a:cubicBezTo>
                    <a:pt x="272062" y="645990"/>
                    <a:pt x="270283" y="648006"/>
                    <a:pt x="268623" y="650141"/>
                  </a:cubicBezTo>
                  <a:cubicBezTo>
                    <a:pt x="266963" y="652275"/>
                    <a:pt x="264472" y="653106"/>
                    <a:pt x="261151" y="652631"/>
                  </a:cubicBezTo>
                  <a:cubicBezTo>
                    <a:pt x="262575" y="655477"/>
                    <a:pt x="262100" y="657375"/>
                    <a:pt x="259728" y="658324"/>
                  </a:cubicBezTo>
                  <a:cubicBezTo>
                    <a:pt x="260677" y="659273"/>
                    <a:pt x="261863" y="659628"/>
                    <a:pt x="263286" y="659391"/>
                  </a:cubicBezTo>
                  <a:cubicBezTo>
                    <a:pt x="264709" y="659154"/>
                    <a:pt x="265895" y="659273"/>
                    <a:pt x="266844" y="659747"/>
                  </a:cubicBezTo>
                  <a:cubicBezTo>
                    <a:pt x="267318" y="660696"/>
                    <a:pt x="267200" y="661645"/>
                    <a:pt x="266488" y="662593"/>
                  </a:cubicBezTo>
                  <a:cubicBezTo>
                    <a:pt x="265777" y="663542"/>
                    <a:pt x="265065" y="664372"/>
                    <a:pt x="264354" y="665084"/>
                  </a:cubicBezTo>
                  <a:cubicBezTo>
                    <a:pt x="263642" y="665795"/>
                    <a:pt x="263286" y="666270"/>
                    <a:pt x="263286" y="666507"/>
                  </a:cubicBezTo>
                  <a:cubicBezTo>
                    <a:pt x="263286" y="666744"/>
                    <a:pt x="264235" y="666626"/>
                    <a:pt x="266133" y="666151"/>
                  </a:cubicBezTo>
                  <a:cubicBezTo>
                    <a:pt x="264709" y="668049"/>
                    <a:pt x="263998" y="669828"/>
                    <a:pt x="263998" y="671488"/>
                  </a:cubicBezTo>
                  <a:cubicBezTo>
                    <a:pt x="263998" y="673148"/>
                    <a:pt x="264235" y="674927"/>
                    <a:pt x="264709" y="676825"/>
                  </a:cubicBezTo>
                  <a:cubicBezTo>
                    <a:pt x="265184" y="678723"/>
                    <a:pt x="265777" y="680739"/>
                    <a:pt x="266488" y="682873"/>
                  </a:cubicBezTo>
                  <a:cubicBezTo>
                    <a:pt x="267200" y="685008"/>
                    <a:pt x="267318" y="687262"/>
                    <a:pt x="266844" y="689634"/>
                  </a:cubicBezTo>
                  <a:cubicBezTo>
                    <a:pt x="263998" y="689634"/>
                    <a:pt x="261863" y="687973"/>
                    <a:pt x="260440" y="684652"/>
                  </a:cubicBezTo>
                  <a:cubicBezTo>
                    <a:pt x="259491" y="685601"/>
                    <a:pt x="259372" y="686550"/>
                    <a:pt x="260084" y="687499"/>
                  </a:cubicBezTo>
                  <a:cubicBezTo>
                    <a:pt x="260796" y="688448"/>
                    <a:pt x="261389" y="689396"/>
                    <a:pt x="261863" y="690345"/>
                  </a:cubicBezTo>
                  <a:cubicBezTo>
                    <a:pt x="262337" y="691294"/>
                    <a:pt x="262575" y="692243"/>
                    <a:pt x="262575" y="693191"/>
                  </a:cubicBezTo>
                  <a:cubicBezTo>
                    <a:pt x="262575" y="694140"/>
                    <a:pt x="261626" y="694852"/>
                    <a:pt x="259728" y="695326"/>
                  </a:cubicBezTo>
                  <a:cubicBezTo>
                    <a:pt x="258779" y="695801"/>
                    <a:pt x="258305" y="695801"/>
                    <a:pt x="258305" y="695326"/>
                  </a:cubicBezTo>
                  <a:cubicBezTo>
                    <a:pt x="258305" y="694852"/>
                    <a:pt x="258424" y="694259"/>
                    <a:pt x="258661" y="693547"/>
                  </a:cubicBezTo>
                  <a:cubicBezTo>
                    <a:pt x="258898" y="692836"/>
                    <a:pt x="259017" y="692243"/>
                    <a:pt x="259017" y="691768"/>
                  </a:cubicBezTo>
                  <a:cubicBezTo>
                    <a:pt x="259017" y="691294"/>
                    <a:pt x="258305" y="691294"/>
                    <a:pt x="256882" y="691768"/>
                  </a:cubicBezTo>
                  <a:cubicBezTo>
                    <a:pt x="255459" y="692243"/>
                    <a:pt x="254866" y="692598"/>
                    <a:pt x="255103" y="692836"/>
                  </a:cubicBezTo>
                  <a:cubicBezTo>
                    <a:pt x="255340" y="693073"/>
                    <a:pt x="255577" y="693429"/>
                    <a:pt x="255815" y="693903"/>
                  </a:cubicBezTo>
                  <a:cubicBezTo>
                    <a:pt x="256052" y="694377"/>
                    <a:pt x="256170" y="694733"/>
                    <a:pt x="256170" y="694970"/>
                  </a:cubicBezTo>
                  <a:cubicBezTo>
                    <a:pt x="256170" y="695208"/>
                    <a:pt x="255459" y="695563"/>
                    <a:pt x="254036" y="696038"/>
                  </a:cubicBezTo>
                  <a:cubicBezTo>
                    <a:pt x="254036" y="696038"/>
                    <a:pt x="254984" y="696038"/>
                    <a:pt x="256882" y="696038"/>
                  </a:cubicBezTo>
                  <a:cubicBezTo>
                    <a:pt x="256882" y="698410"/>
                    <a:pt x="256052" y="699121"/>
                    <a:pt x="254391" y="698173"/>
                  </a:cubicBezTo>
                  <a:cubicBezTo>
                    <a:pt x="252731" y="697224"/>
                    <a:pt x="251189" y="697461"/>
                    <a:pt x="249766" y="698884"/>
                  </a:cubicBezTo>
                  <a:cubicBezTo>
                    <a:pt x="248817" y="701256"/>
                    <a:pt x="249054" y="703628"/>
                    <a:pt x="250478" y="706000"/>
                  </a:cubicBezTo>
                  <a:cubicBezTo>
                    <a:pt x="246683" y="705526"/>
                    <a:pt x="245022" y="703035"/>
                    <a:pt x="245497" y="698528"/>
                  </a:cubicBezTo>
                  <a:cubicBezTo>
                    <a:pt x="245971" y="694022"/>
                    <a:pt x="245734" y="689871"/>
                    <a:pt x="244785" y="686076"/>
                  </a:cubicBezTo>
                  <a:cubicBezTo>
                    <a:pt x="244311" y="688922"/>
                    <a:pt x="241939" y="689634"/>
                    <a:pt x="237669" y="688210"/>
                  </a:cubicBezTo>
                  <a:cubicBezTo>
                    <a:pt x="239092" y="688685"/>
                    <a:pt x="240160" y="689989"/>
                    <a:pt x="240871" y="692124"/>
                  </a:cubicBezTo>
                  <a:cubicBezTo>
                    <a:pt x="241583" y="694259"/>
                    <a:pt x="242176" y="696512"/>
                    <a:pt x="242650" y="698884"/>
                  </a:cubicBezTo>
                  <a:cubicBezTo>
                    <a:pt x="243125" y="701256"/>
                    <a:pt x="243836" y="703509"/>
                    <a:pt x="244785" y="705644"/>
                  </a:cubicBezTo>
                  <a:cubicBezTo>
                    <a:pt x="245734" y="707779"/>
                    <a:pt x="247394" y="709083"/>
                    <a:pt x="249766" y="709558"/>
                  </a:cubicBezTo>
                  <a:cubicBezTo>
                    <a:pt x="246920" y="714302"/>
                    <a:pt x="246683" y="718808"/>
                    <a:pt x="249054" y="723078"/>
                  </a:cubicBezTo>
                  <a:cubicBezTo>
                    <a:pt x="251426" y="727347"/>
                    <a:pt x="254747" y="730194"/>
                    <a:pt x="259017" y="731617"/>
                  </a:cubicBezTo>
                  <a:cubicBezTo>
                    <a:pt x="256645" y="735412"/>
                    <a:pt x="255103" y="739207"/>
                    <a:pt x="254391" y="743002"/>
                  </a:cubicBezTo>
                  <a:cubicBezTo>
                    <a:pt x="253680" y="746797"/>
                    <a:pt x="252138" y="750593"/>
                    <a:pt x="249766" y="754388"/>
                  </a:cubicBezTo>
                  <a:cubicBezTo>
                    <a:pt x="249766" y="756760"/>
                    <a:pt x="250240" y="757827"/>
                    <a:pt x="251189" y="757590"/>
                  </a:cubicBezTo>
                  <a:cubicBezTo>
                    <a:pt x="252138" y="757353"/>
                    <a:pt x="253087" y="757708"/>
                    <a:pt x="254036" y="758657"/>
                  </a:cubicBezTo>
                  <a:cubicBezTo>
                    <a:pt x="254510" y="760555"/>
                    <a:pt x="253680" y="761622"/>
                    <a:pt x="251545" y="761859"/>
                  </a:cubicBezTo>
                  <a:cubicBezTo>
                    <a:pt x="249410" y="762097"/>
                    <a:pt x="249292" y="763401"/>
                    <a:pt x="251189" y="765773"/>
                  </a:cubicBezTo>
                  <a:cubicBezTo>
                    <a:pt x="252612" y="766722"/>
                    <a:pt x="253324" y="767196"/>
                    <a:pt x="253324" y="767196"/>
                  </a:cubicBezTo>
                  <a:cubicBezTo>
                    <a:pt x="253324" y="767196"/>
                    <a:pt x="254273" y="766485"/>
                    <a:pt x="256170" y="765061"/>
                  </a:cubicBezTo>
                  <a:cubicBezTo>
                    <a:pt x="257119" y="767433"/>
                    <a:pt x="257475" y="770636"/>
                    <a:pt x="257238" y="774668"/>
                  </a:cubicBezTo>
                  <a:cubicBezTo>
                    <a:pt x="257001" y="778700"/>
                    <a:pt x="254984" y="781665"/>
                    <a:pt x="251189" y="783563"/>
                  </a:cubicBezTo>
                  <a:cubicBezTo>
                    <a:pt x="252138" y="785460"/>
                    <a:pt x="252968" y="786646"/>
                    <a:pt x="253680" y="787121"/>
                  </a:cubicBezTo>
                  <a:cubicBezTo>
                    <a:pt x="254391" y="787595"/>
                    <a:pt x="253798" y="788307"/>
                    <a:pt x="251901" y="789255"/>
                  </a:cubicBezTo>
                  <a:cubicBezTo>
                    <a:pt x="253798" y="789255"/>
                    <a:pt x="254866" y="789730"/>
                    <a:pt x="255103" y="790679"/>
                  </a:cubicBezTo>
                  <a:cubicBezTo>
                    <a:pt x="255340" y="791627"/>
                    <a:pt x="255459" y="792813"/>
                    <a:pt x="255459" y="794236"/>
                  </a:cubicBezTo>
                  <a:cubicBezTo>
                    <a:pt x="255459" y="795660"/>
                    <a:pt x="255459" y="796964"/>
                    <a:pt x="255459" y="798150"/>
                  </a:cubicBezTo>
                  <a:cubicBezTo>
                    <a:pt x="255459" y="799336"/>
                    <a:pt x="256170" y="800166"/>
                    <a:pt x="257593" y="800641"/>
                  </a:cubicBezTo>
                  <a:cubicBezTo>
                    <a:pt x="256645" y="803961"/>
                    <a:pt x="255340" y="806926"/>
                    <a:pt x="253680" y="809535"/>
                  </a:cubicBezTo>
                  <a:cubicBezTo>
                    <a:pt x="252019" y="812145"/>
                    <a:pt x="251426" y="815347"/>
                    <a:pt x="251901" y="819142"/>
                  </a:cubicBezTo>
                  <a:cubicBezTo>
                    <a:pt x="250952" y="818193"/>
                    <a:pt x="249410" y="817126"/>
                    <a:pt x="247276" y="815940"/>
                  </a:cubicBezTo>
                  <a:cubicBezTo>
                    <a:pt x="245141" y="814754"/>
                    <a:pt x="243599" y="815347"/>
                    <a:pt x="242650" y="817719"/>
                  </a:cubicBezTo>
                  <a:cubicBezTo>
                    <a:pt x="241227" y="816296"/>
                    <a:pt x="240278" y="814991"/>
                    <a:pt x="239804" y="813805"/>
                  </a:cubicBezTo>
                  <a:cubicBezTo>
                    <a:pt x="239329" y="812619"/>
                    <a:pt x="237906" y="811552"/>
                    <a:pt x="235534" y="810603"/>
                  </a:cubicBezTo>
                  <a:cubicBezTo>
                    <a:pt x="234586" y="811077"/>
                    <a:pt x="233993" y="811670"/>
                    <a:pt x="233755" y="812382"/>
                  </a:cubicBezTo>
                  <a:cubicBezTo>
                    <a:pt x="233518" y="813093"/>
                    <a:pt x="232925" y="813686"/>
                    <a:pt x="231976" y="814161"/>
                  </a:cubicBezTo>
                  <a:cubicBezTo>
                    <a:pt x="232925" y="815584"/>
                    <a:pt x="234941" y="817600"/>
                    <a:pt x="238025" y="820209"/>
                  </a:cubicBezTo>
                  <a:cubicBezTo>
                    <a:pt x="241108" y="822818"/>
                    <a:pt x="241464" y="824597"/>
                    <a:pt x="239092" y="825546"/>
                  </a:cubicBezTo>
                  <a:cubicBezTo>
                    <a:pt x="240515" y="825546"/>
                    <a:pt x="241820" y="825902"/>
                    <a:pt x="243006" y="826614"/>
                  </a:cubicBezTo>
                  <a:cubicBezTo>
                    <a:pt x="244192" y="827325"/>
                    <a:pt x="245497" y="827444"/>
                    <a:pt x="246920" y="826969"/>
                  </a:cubicBezTo>
                  <a:cubicBezTo>
                    <a:pt x="246445" y="827918"/>
                    <a:pt x="246445" y="829460"/>
                    <a:pt x="246920" y="831595"/>
                  </a:cubicBezTo>
                  <a:cubicBezTo>
                    <a:pt x="247394" y="833729"/>
                    <a:pt x="248817" y="834085"/>
                    <a:pt x="251189" y="832662"/>
                  </a:cubicBezTo>
                  <a:cubicBezTo>
                    <a:pt x="251664" y="834085"/>
                    <a:pt x="251308" y="835034"/>
                    <a:pt x="250122" y="835508"/>
                  </a:cubicBezTo>
                  <a:cubicBezTo>
                    <a:pt x="248936" y="835983"/>
                    <a:pt x="249054" y="837406"/>
                    <a:pt x="250478" y="839778"/>
                  </a:cubicBezTo>
                  <a:cubicBezTo>
                    <a:pt x="251426" y="838829"/>
                    <a:pt x="252375" y="838473"/>
                    <a:pt x="253324" y="838710"/>
                  </a:cubicBezTo>
                  <a:cubicBezTo>
                    <a:pt x="254273" y="838948"/>
                    <a:pt x="255222" y="839066"/>
                    <a:pt x="256170" y="839066"/>
                  </a:cubicBezTo>
                  <a:cubicBezTo>
                    <a:pt x="254747" y="841913"/>
                    <a:pt x="254154" y="845826"/>
                    <a:pt x="254391" y="850807"/>
                  </a:cubicBezTo>
                  <a:cubicBezTo>
                    <a:pt x="254629" y="855788"/>
                    <a:pt x="252850" y="860414"/>
                    <a:pt x="249054" y="864683"/>
                  </a:cubicBezTo>
                  <a:cubicBezTo>
                    <a:pt x="245734" y="860414"/>
                    <a:pt x="243599" y="855670"/>
                    <a:pt x="242650" y="850452"/>
                  </a:cubicBezTo>
                  <a:cubicBezTo>
                    <a:pt x="241701" y="845233"/>
                    <a:pt x="240041" y="840964"/>
                    <a:pt x="237669" y="837643"/>
                  </a:cubicBezTo>
                  <a:lnTo>
                    <a:pt x="240515" y="837643"/>
                  </a:lnTo>
                  <a:cubicBezTo>
                    <a:pt x="238618" y="835746"/>
                    <a:pt x="236839" y="832899"/>
                    <a:pt x="235179" y="829104"/>
                  </a:cubicBezTo>
                  <a:cubicBezTo>
                    <a:pt x="233518" y="825309"/>
                    <a:pt x="232925" y="821751"/>
                    <a:pt x="233400" y="818430"/>
                  </a:cubicBezTo>
                  <a:cubicBezTo>
                    <a:pt x="232451" y="818905"/>
                    <a:pt x="231739" y="818905"/>
                    <a:pt x="231265" y="818430"/>
                  </a:cubicBezTo>
                  <a:cubicBezTo>
                    <a:pt x="230790" y="817956"/>
                    <a:pt x="230079" y="817956"/>
                    <a:pt x="229130" y="818430"/>
                  </a:cubicBezTo>
                  <a:cubicBezTo>
                    <a:pt x="228181" y="816058"/>
                    <a:pt x="228181" y="814042"/>
                    <a:pt x="229130" y="812382"/>
                  </a:cubicBezTo>
                  <a:cubicBezTo>
                    <a:pt x="230079" y="810721"/>
                    <a:pt x="231028" y="808943"/>
                    <a:pt x="231976" y="807045"/>
                  </a:cubicBezTo>
                  <a:cubicBezTo>
                    <a:pt x="229130" y="802775"/>
                    <a:pt x="225098" y="800641"/>
                    <a:pt x="219880" y="800641"/>
                  </a:cubicBezTo>
                  <a:cubicBezTo>
                    <a:pt x="218456" y="803961"/>
                    <a:pt x="218931" y="805622"/>
                    <a:pt x="221303" y="805622"/>
                  </a:cubicBezTo>
                  <a:cubicBezTo>
                    <a:pt x="223675" y="805622"/>
                    <a:pt x="225335" y="806808"/>
                    <a:pt x="226284" y="809180"/>
                  </a:cubicBezTo>
                  <a:cubicBezTo>
                    <a:pt x="226758" y="811077"/>
                    <a:pt x="226165" y="811552"/>
                    <a:pt x="224505" y="810603"/>
                  </a:cubicBezTo>
                  <a:cubicBezTo>
                    <a:pt x="222844" y="809654"/>
                    <a:pt x="221540" y="809891"/>
                    <a:pt x="220591" y="811314"/>
                  </a:cubicBezTo>
                  <a:cubicBezTo>
                    <a:pt x="222014" y="815110"/>
                    <a:pt x="222726" y="818549"/>
                    <a:pt x="222726" y="821632"/>
                  </a:cubicBezTo>
                  <a:cubicBezTo>
                    <a:pt x="222726" y="824716"/>
                    <a:pt x="223200" y="828630"/>
                    <a:pt x="224149" y="833374"/>
                  </a:cubicBezTo>
                  <a:cubicBezTo>
                    <a:pt x="225098" y="832899"/>
                    <a:pt x="225809" y="832425"/>
                    <a:pt x="226284" y="831950"/>
                  </a:cubicBezTo>
                  <a:cubicBezTo>
                    <a:pt x="226758" y="831476"/>
                    <a:pt x="227707" y="831002"/>
                    <a:pt x="229130" y="830527"/>
                  </a:cubicBezTo>
                  <a:cubicBezTo>
                    <a:pt x="228656" y="834322"/>
                    <a:pt x="228656" y="838236"/>
                    <a:pt x="229130" y="842268"/>
                  </a:cubicBezTo>
                  <a:cubicBezTo>
                    <a:pt x="229604" y="846301"/>
                    <a:pt x="230316" y="851875"/>
                    <a:pt x="231265" y="858991"/>
                  </a:cubicBezTo>
                  <a:cubicBezTo>
                    <a:pt x="230316" y="856619"/>
                    <a:pt x="229012" y="853535"/>
                    <a:pt x="227351" y="849740"/>
                  </a:cubicBezTo>
                  <a:cubicBezTo>
                    <a:pt x="225691" y="845945"/>
                    <a:pt x="223912" y="842150"/>
                    <a:pt x="222014" y="838355"/>
                  </a:cubicBezTo>
                  <a:cubicBezTo>
                    <a:pt x="220117" y="834560"/>
                    <a:pt x="218456" y="830883"/>
                    <a:pt x="217033" y="827325"/>
                  </a:cubicBezTo>
                  <a:cubicBezTo>
                    <a:pt x="215610" y="823767"/>
                    <a:pt x="214661" y="821039"/>
                    <a:pt x="214187" y="819142"/>
                  </a:cubicBezTo>
                  <a:cubicBezTo>
                    <a:pt x="210392" y="815347"/>
                    <a:pt x="206597" y="811433"/>
                    <a:pt x="202801" y="807401"/>
                  </a:cubicBezTo>
                  <a:cubicBezTo>
                    <a:pt x="199006" y="803368"/>
                    <a:pt x="195923" y="797794"/>
                    <a:pt x="193551" y="790679"/>
                  </a:cubicBezTo>
                  <a:cubicBezTo>
                    <a:pt x="193076" y="790679"/>
                    <a:pt x="192602" y="790441"/>
                    <a:pt x="192128" y="789967"/>
                  </a:cubicBezTo>
                  <a:lnTo>
                    <a:pt x="192128" y="784274"/>
                  </a:lnTo>
                  <a:cubicBezTo>
                    <a:pt x="193076" y="783325"/>
                    <a:pt x="193907" y="782377"/>
                    <a:pt x="194618" y="781428"/>
                  </a:cubicBezTo>
                  <a:cubicBezTo>
                    <a:pt x="195330" y="780479"/>
                    <a:pt x="196397" y="779056"/>
                    <a:pt x="197820" y="777158"/>
                  </a:cubicBezTo>
                  <a:cubicBezTo>
                    <a:pt x="196872" y="776684"/>
                    <a:pt x="195923" y="776565"/>
                    <a:pt x="194974" y="776803"/>
                  </a:cubicBezTo>
                  <a:cubicBezTo>
                    <a:pt x="194025" y="777040"/>
                    <a:pt x="193076" y="777158"/>
                    <a:pt x="192128" y="777158"/>
                  </a:cubicBezTo>
                  <a:lnTo>
                    <a:pt x="192128" y="730194"/>
                  </a:lnTo>
                  <a:cubicBezTo>
                    <a:pt x="193551" y="731143"/>
                    <a:pt x="194737" y="731143"/>
                    <a:pt x="195686" y="730194"/>
                  </a:cubicBezTo>
                  <a:cubicBezTo>
                    <a:pt x="196634" y="729245"/>
                    <a:pt x="197820" y="728296"/>
                    <a:pt x="199244" y="727347"/>
                  </a:cubicBezTo>
                  <a:cubicBezTo>
                    <a:pt x="199244" y="724976"/>
                    <a:pt x="198769" y="723790"/>
                    <a:pt x="197820" y="723790"/>
                  </a:cubicBezTo>
                  <a:cubicBezTo>
                    <a:pt x="196872" y="723790"/>
                    <a:pt x="196160" y="722841"/>
                    <a:pt x="195686" y="720943"/>
                  </a:cubicBezTo>
                  <a:cubicBezTo>
                    <a:pt x="194262" y="721418"/>
                    <a:pt x="193076" y="722129"/>
                    <a:pt x="192128" y="723078"/>
                  </a:cubicBezTo>
                  <a:lnTo>
                    <a:pt x="192128" y="682518"/>
                  </a:lnTo>
                  <a:cubicBezTo>
                    <a:pt x="194025" y="682518"/>
                    <a:pt x="195211" y="682992"/>
                    <a:pt x="195686" y="683941"/>
                  </a:cubicBezTo>
                  <a:cubicBezTo>
                    <a:pt x="197583" y="681094"/>
                    <a:pt x="199125" y="679909"/>
                    <a:pt x="200311" y="680383"/>
                  </a:cubicBezTo>
                  <a:cubicBezTo>
                    <a:pt x="201497" y="680857"/>
                    <a:pt x="203513" y="680620"/>
                    <a:pt x="206359" y="679671"/>
                  </a:cubicBezTo>
                  <a:cubicBezTo>
                    <a:pt x="206834" y="676825"/>
                    <a:pt x="206478" y="675165"/>
                    <a:pt x="205292" y="674690"/>
                  </a:cubicBezTo>
                  <a:cubicBezTo>
                    <a:pt x="204106" y="674216"/>
                    <a:pt x="202801" y="673979"/>
                    <a:pt x="201378" y="673979"/>
                  </a:cubicBezTo>
                  <a:cubicBezTo>
                    <a:pt x="199955" y="673979"/>
                    <a:pt x="198413" y="673860"/>
                    <a:pt x="196753" y="673623"/>
                  </a:cubicBezTo>
                  <a:cubicBezTo>
                    <a:pt x="195093" y="673386"/>
                    <a:pt x="194025" y="672081"/>
                    <a:pt x="193551" y="669709"/>
                  </a:cubicBezTo>
                  <a:cubicBezTo>
                    <a:pt x="193551" y="669709"/>
                    <a:pt x="193076" y="669946"/>
                    <a:pt x="192128" y="670421"/>
                  </a:cubicBezTo>
                  <a:lnTo>
                    <a:pt x="192128" y="612071"/>
                  </a:lnTo>
                  <a:cubicBezTo>
                    <a:pt x="193076" y="613020"/>
                    <a:pt x="193907" y="613731"/>
                    <a:pt x="194618" y="614206"/>
                  </a:cubicBezTo>
                  <a:cubicBezTo>
                    <a:pt x="195330" y="614680"/>
                    <a:pt x="195923" y="615866"/>
                    <a:pt x="196397" y="617764"/>
                  </a:cubicBezTo>
                  <a:cubicBezTo>
                    <a:pt x="198769" y="616340"/>
                    <a:pt x="199244" y="614443"/>
                    <a:pt x="197820" y="612071"/>
                  </a:cubicBezTo>
                  <a:cubicBezTo>
                    <a:pt x="196397" y="609699"/>
                    <a:pt x="194500" y="608987"/>
                    <a:pt x="192128" y="609936"/>
                  </a:cubicBezTo>
                  <a:lnTo>
                    <a:pt x="192128" y="504622"/>
                  </a:lnTo>
                  <a:cubicBezTo>
                    <a:pt x="192128" y="417808"/>
                    <a:pt x="189993" y="365863"/>
                    <a:pt x="185723" y="348785"/>
                  </a:cubicBezTo>
                  <a:cubicBezTo>
                    <a:pt x="181454" y="331706"/>
                    <a:pt x="170069" y="318424"/>
                    <a:pt x="151567" y="308936"/>
                  </a:cubicBezTo>
                  <a:cubicBezTo>
                    <a:pt x="133541" y="299922"/>
                    <a:pt x="92031" y="295416"/>
                    <a:pt x="27040" y="295416"/>
                  </a:cubicBezTo>
                  <a:lnTo>
                    <a:pt x="0" y="295416"/>
                  </a:lnTo>
                  <a:lnTo>
                    <a:pt x="0" y="165196"/>
                  </a:lnTo>
                  <a:cubicBezTo>
                    <a:pt x="100334" y="143848"/>
                    <a:pt x="182789" y="105156"/>
                    <a:pt x="247365" y="49119"/>
                  </a:cubicBezTo>
                  <a:close/>
                </a:path>
              </a:pathLst>
            </a:custGeom>
            <a:gradFill>
              <a:gsLst>
                <a:gs pos="0">
                  <a:srgbClr val="1F7481"/>
                </a:gs>
                <a:gs pos="38000">
                  <a:srgbClr val="207481"/>
                </a:gs>
                <a:gs pos="100000">
                  <a:srgbClr val="3BE6FF"/>
                </a:gs>
                <a:gs pos="86000">
                  <a:srgbClr val="3BE6FF"/>
                </a:gs>
              </a:gsLst>
              <a:lin ang="0" scaled="0"/>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4" name="文本框 3"/>
            <p:cNvSpPr txBox="1"/>
            <p:nvPr/>
          </p:nvSpPr>
          <p:spPr>
            <a:xfrm>
              <a:off x="6704274" y="2497995"/>
              <a:ext cx="3672573" cy="702815"/>
            </a:xfrm>
            <a:prstGeom prst="rect">
              <a:avLst/>
            </a:prstGeom>
            <a:noFill/>
          </p:spPr>
          <p:txBody>
            <a:bodyPr wrap="square" rtlCol="0">
              <a:spAutoFit/>
            </a:bodyPr>
            <a:lstStyle/>
            <a:p>
              <a:r>
                <a:rPr lang="zh-CN" altLang="en-US" sz="5400" dirty="0">
                  <a:solidFill>
                    <a:schemeClr val="bg1"/>
                  </a:solidFill>
                  <a:latin typeface="迷你简菱心" panose="02010609000101010101" pitchFamily="49" charset="-122"/>
                  <a:ea typeface="迷你简菱心" panose="02010609000101010101" pitchFamily="49" charset="-122"/>
                </a:rPr>
                <a:t>自我认知</a:t>
              </a:r>
            </a:p>
          </p:txBody>
        </p:sp>
      </p:grpSp>
      <p:grpSp>
        <p:nvGrpSpPr>
          <p:cNvPr id="108" name="Group 3">
            <a:extLst>
              <a:ext uri="{FF2B5EF4-FFF2-40B4-BE49-F238E27FC236}">
                <a16:creationId xmlns:a16="http://schemas.microsoft.com/office/drawing/2014/main" xmlns="" id="{1EF42D65-92FA-4DC6-8253-07FC4D2E43FE}"/>
              </a:ext>
            </a:extLst>
          </p:cNvPr>
          <p:cNvGrpSpPr/>
          <p:nvPr/>
        </p:nvGrpSpPr>
        <p:grpSpPr>
          <a:xfrm>
            <a:off x="549102" y="1742640"/>
            <a:ext cx="3892098" cy="4530838"/>
            <a:chOff x="0" y="0"/>
            <a:chExt cx="7595695" cy="8842240"/>
          </a:xfrm>
        </p:grpSpPr>
        <p:sp>
          <p:nvSpPr>
            <p:cNvPr id="109" name="Freeform 125">
              <a:extLst>
                <a:ext uri="{FF2B5EF4-FFF2-40B4-BE49-F238E27FC236}">
                  <a16:creationId xmlns:a16="http://schemas.microsoft.com/office/drawing/2014/main" xmlns="" id="{1B2407B5-3959-4A57-B442-0A1AAA335D05}"/>
                </a:ext>
              </a:extLst>
            </p:cNvPr>
            <p:cNvSpPr/>
            <p:nvPr/>
          </p:nvSpPr>
          <p:spPr>
            <a:xfrm>
              <a:off x="-1" y="0"/>
              <a:ext cx="7595697" cy="8842241"/>
            </a:xfrm>
            <a:custGeom>
              <a:avLst/>
              <a:gdLst/>
              <a:ahLst/>
              <a:cxnLst>
                <a:cxn ang="0">
                  <a:pos x="wd2" y="hd2"/>
                </a:cxn>
                <a:cxn ang="5400000">
                  <a:pos x="wd2" y="hd2"/>
                </a:cxn>
                <a:cxn ang="10800000">
                  <a:pos x="wd2" y="hd2"/>
                </a:cxn>
                <a:cxn ang="16200000">
                  <a:pos x="wd2" y="hd2"/>
                </a:cxn>
              </a:cxnLst>
              <a:rect l="0" t="0" r="r" b="b"/>
              <a:pathLst>
                <a:path w="20998" h="21600" extrusionOk="0">
                  <a:moveTo>
                    <a:pt x="14684" y="2911"/>
                  </a:moveTo>
                  <a:cubicBezTo>
                    <a:pt x="15006" y="4360"/>
                    <a:pt x="15006" y="4360"/>
                    <a:pt x="15006" y="4360"/>
                  </a:cubicBezTo>
                  <a:cubicBezTo>
                    <a:pt x="14684" y="5709"/>
                    <a:pt x="14684" y="5709"/>
                    <a:pt x="14684" y="5709"/>
                  </a:cubicBezTo>
                  <a:cubicBezTo>
                    <a:pt x="12769" y="5013"/>
                    <a:pt x="12769" y="5013"/>
                    <a:pt x="12769" y="5013"/>
                  </a:cubicBezTo>
                  <a:cubicBezTo>
                    <a:pt x="12745" y="5325"/>
                    <a:pt x="12745" y="5325"/>
                    <a:pt x="12745" y="5325"/>
                  </a:cubicBezTo>
                  <a:cubicBezTo>
                    <a:pt x="14829" y="8166"/>
                    <a:pt x="11964" y="9628"/>
                    <a:pt x="11964" y="9628"/>
                  </a:cubicBezTo>
                  <a:cubicBezTo>
                    <a:pt x="11948" y="10310"/>
                    <a:pt x="11948" y="10310"/>
                    <a:pt x="11948" y="10310"/>
                  </a:cubicBezTo>
                  <a:cubicBezTo>
                    <a:pt x="11948" y="10310"/>
                    <a:pt x="12640" y="10551"/>
                    <a:pt x="13549" y="10757"/>
                  </a:cubicBezTo>
                  <a:cubicBezTo>
                    <a:pt x="14459" y="10970"/>
                    <a:pt x="16310" y="11176"/>
                    <a:pt x="18241" y="11964"/>
                  </a:cubicBezTo>
                  <a:cubicBezTo>
                    <a:pt x="20173" y="12760"/>
                    <a:pt x="21074" y="15579"/>
                    <a:pt x="20994" y="17453"/>
                  </a:cubicBezTo>
                  <a:cubicBezTo>
                    <a:pt x="20921" y="19328"/>
                    <a:pt x="19947" y="20123"/>
                    <a:pt x="19947" y="20123"/>
                  </a:cubicBezTo>
                  <a:cubicBezTo>
                    <a:pt x="19947" y="19697"/>
                    <a:pt x="19497" y="18050"/>
                    <a:pt x="19497" y="18050"/>
                  </a:cubicBezTo>
                  <a:cubicBezTo>
                    <a:pt x="19497" y="18050"/>
                    <a:pt x="19143" y="17993"/>
                    <a:pt x="17622" y="17851"/>
                  </a:cubicBezTo>
                  <a:cubicBezTo>
                    <a:pt x="16109" y="17709"/>
                    <a:pt x="14539" y="18135"/>
                    <a:pt x="14539" y="18135"/>
                  </a:cubicBezTo>
                  <a:cubicBezTo>
                    <a:pt x="14539" y="18135"/>
                    <a:pt x="15119" y="18050"/>
                    <a:pt x="15336" y="18135"/>
                  </a:cubicBezTo>
                  <a:cubicBezTo>
                    <a:pt x="15553" y="18220"/>
                    <a:pt x="15634" y="18902"/>
                    <a:pt x="15634" y="18902"/>
                  </a:cubicBezTo>
                  <a:cubicBezTo>
                    <a:pt x="15907" y="19051"/>
                    <a:pt x="16181" y="20350"/>
                    <a:pt x="15787" y="20748"/>
                  </a:cubicBezTo>
                  <a:cubicBezTo>
                    <a:pt x="15392" y="21146"/>
                    <a:pt x="14250" y="20890"/>
                    <a:pt x="14386" y="20542"/>
                  </a:cubicBezTo>
                  <a:cubicBezTo>
                    <a:pt x="14523" y="20187"/>
                    <a:pt x="14386" y="19505"/>
                    <a:pt x="14386" y="19505"/>
                  </a:cubicBezTo>
                  <a:cubicBezTo>
                    <a:pt x="13944" y="19257"/>
                    <a:pt x="12455" y="18845"/>
                    <a:pt x="12455" y="18845"/>
                  </a:cubicBezTo>
                  <a:cubicBezTo>
                    <a:pt x="12455" y="18845"/>
                    <a:pt x="10322" y="19839"/>
                    <a:pt x="8520" y="19811"/>
                  </a:cubicBezTo>
                  <a:cubicBezTo>
                    <a:pt x="6725" y="19789"/>
                    <a:pt x="6170" y="19271"/>
                    <a:pt x="4689" y="19243"/>
                  </a:cubicBezTo>
                  <a:cubicBezTo>
                    <a:pt x="3208" y="19221"/>
                    <a:pt x="2049" y="19811"/>
                    <a:pt x="2049" y="19811"/>
                  </a:cubicBezTo>
                  <a:cubicBezTo>
                    <a:pt x="2017" y="20244"/>
                    <a:pt x="2597" y="21600"/>
                    <a:pt x="2597" y="21600"/>
                  </a:cubicBezTo>
                  <a:cubicBezTo>
                    <a:pt x="-333" y="20578"/>
                    <a:pt x="-526" y="17141"/>
                    <a:pt x="746" y="14791"/>
                  </a:cubicBezTo>
                  <a:cubicBezTo>
                    <a:pt x="2017" y="12447"/>
                    <a:pt x="7127" y="10054"/>
                    <a:pt x="7127" y="10054"/>
                  </a:cubicBezTo>
                  <a:cubicBezTo>
                    <a:pt x="3715" y="8741"/>
                    <a:pt x="5848" y="5929"/>
                    <a:pt x="5848" y="5929"/>
                  </a:cubicBezTo>
                  <a:cubicBezTo>
                    <a:pt x="5671" y="5787"/>
                    <a:pt x="5783" y="5489"/>
                    <a:pt x="5783" y="5489"/>
                  </a:cubicBezTo>
                  <a:cubicBezTo>
                    <a:pt x="4689" y="6078"/>
                    <a:pt x="4689" y="6078"/>
                    <a:pt x="4689" y="6078"/>
                  </a:cubicBezTo>
                  <a:cubicBezTo>
                    <a:pt x="3949" y="4828"/>
                    <a:pt x="3949" y="4828"/>
                    <a:pt x="3949" y="4828"/>
                  </a:cubicBezTo>
                  <a:cubicBezTo>
                    <a:pt x="4295" y="3593"/>
                    <a:pt x="4295" y="3593"/>
                    <a:pt x="4295" y="3593"/>
                  </a:cubicBezTo>
                  <a:cubicBezTo>
                    <a:pt x="4520" y="3309"/>
                    <a:pt x="9340" y="0"/>
                    <a:pt x="9340" y="0"/>
                  </a:cubicBezTo>
                  <a:lnTo>
                    <a:pt x="14684" y="2911"/>
                  </a:lnTo>
                  <a:close/>
                  <a:moveTo>
                    <a:pt x="7329" y="8996"/>
                  </a:moveTo>
                  <a:cubicBezTo>
                    <a:pt x="6685" y="6405"/>
                    <a:pt x="6685" y="6405"/>
                    <a:pt x="6685" y="6405"/>
                  </a:cubicBezTo>
                  <a:cubicBezTo>
                    <a:pt x="6685" y="6405"/>
                    <a:pt x="6009" y="7569"/>
                    <a:pt x="6427" y="8251"/>
                  </a:cubicBezTo>
                  <a:cubicBezTo>
                    <a:pt x="6677" y="8663"/>
                    <a:pt x="7329" y="8996"/>
                    <a:pt x="7329" y="8996"/>
                  </a:cubicBezTo>
                  <a:close/>
                  <a:moveTo>
                    <a:pt x="12141" y="6511"/>
                  </a:moveTo>
                  <a:cubicBezTo>
                    <a:pt x="12044" y="8286"/>
                    <a:pt x="12044" y="8286"/>
                    <a:pt x="12044" y="8286"/>
                  </a:cubicBezTo>
                  <a:cubicBezTo>
                    <a:pt x="12688" y="7328"/>
                    <a:pt x="12141" y="6511"/>
                    <a:pt x="12141" y="6511"/>
                  </a:cubicBezTo>
                  <a:close/>
                </a:path>
              </a:pathLst>
            </a:custGeom>
            <a:solidFill>
              <a:srgbClr val="F2F2F2"/>
            </a:solidFill>
            <a:ln w="12700" cap="flat">
              <a:noFill/>
              <a:miter lim="400000"/>
            </a:ln>
            <a:effectLst/>
          </p:spPr>
          <p:txBody>
            <a:bodyPr wrap="square" lIns="91439" tIns="91439" rIns="91439" bIns="91439" numCol="1" anchor="t">
              <a:noAutofit/>
            </a:bodyPr>
            <a:lstStyle/>
            <a:p>
              <a:endParaRPr/>
            </a:p>
          </p:txBody>
        </p:sp>
        <p:sp>
          <p:nvSpPr>
            <p:cNvPr id="110" name="Freeform 126">
              <a:extLst>
                <a:ext uri="{FF2B5EF4-FFF2-40B4-BE49-F238E27FC236}">
                  <a16:creationId xmlns:a16="http://schemas.microsoft.com/office/drawing/2014/main" xmlns="" id="{D0753295-D7F2-4D34-9068-334DD153BDE5}"/>
                </a:ext>
              </a:extLst>
            </p:cNvPr>
            <p:cNvSpPr/>
            <p:nvPr/>
          </p:nvSpPr>
          <p:spPr>
            <a:xfrm>
              <a:off x="2213969" y="2255035"/>
              <a:ext cx="108032" cy="158671"/>
            </a:xfrm>
            <a:custGeom>
              <a:avLst/>
              <a:gdLst/>
              <a:ahLst/>
              <a:cxnLst>
                <a:cxn ang="0">
                  <a:pos x="wd2" y="hd2"/>
                </a:cxn>
                <a:cxn ang="5400000">
                  <a:pos x="wd2" y="hd2"/>
                </a:cxn>
                <a:cxn ang="10800000">
                  <a:pos x="wd2" y="hd2"/>
                </a:cxn>
                <a:cxn ang="16200000">
                  <a:pos x="wd2" y="hd2"/>
                </a:cxn>
              </a:cxnLst>
              <a:rect l="0" t="0" r="r" b="b"/>
              <a:pathLst>
                <a:path w="18666" h="21600" extrusionOk="0">
                  <a:moveTo>
                    <a:pt x="10629" y="0"/>
                  </a:moveTo>
                  <a:cubicBezTo>
                    <a:pt x="10629" y="0"/>
                    <a:pt x="-2934" y="5200"/>
                    <a:pt x="582" y="11200"/>
                  </a:cubicBezTo>
                  <a:cubicBezTo>
                    <a:pt x="4601" y="17600"/>
                    <a:pt x="18666" y="21600"/>
                    <a:pt x="18666" y="21600"/>
                  </a:cubicBezTo>
                  <a:lnTo>
                    <a:pt x="10629" y="0"/>
                  </a:ln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11" name="Freeform 127">
              <a:extLst>
                <a:ext uri="{FF2B5EF4-FFF2-40B4-BE49-F238E27FC236}">
                  <a16:creationId xmlns:a16="http://schemas.microsoft.com/office/drawing/2014/main" xmlns="" id="{973CD204-3441-4F6B-ADC6-6DBAECFD008E}"/>
                </a:ext>
              </a:extLst>
            </p:cNvPr>
            <p:cNvSpPr/>
            <p:nvPr/>
          </p:nvSpPr>
          <p:spPr>
            <a:xfrm>
              <a:off x="2219573" y="2067516"/>
              <a:ext cx="207416" cy="358775"/>
            </a:xfrm>
            <a:custGeom>
              <a:avLst/>
              <a:gdLst/>
              <a:ahLst/>
              <a:cxnLst>
                <a:cxn ang="0">
                  <a:pos x="wd2" y="hd2"/>
                </a:cxn>
                <a:cxn ang="5400000">
                  <a:pos x="wd2" y="hd2"/>
                </a:cxn>
                <a:cxn ang="10800000">
                  <a:pos x="wd2" y="hd2"/>
                </a:cxn>
                <a:cxn ang="16200000">
                  <a:pos x="wd2" y="hd2"/>
                </a:cxn>
              </a:cxnLst>
              <a:rect l="0" t="0" r="r" b="b"/>
              <a:pathLst>
                <a:path w="18270" h="20273" extrusionOk="0">
                  <a:moveTo>
                    <a:pt x="7252" y="20127"/>
                  </a:moveTo>
                  <a:cubicBezTo>
                    <a:pt x="7252" y="20127"/>
                    <a:pt x="-719" y="7364"/>
                    <a:pt x="52" y="4582"/>
                  </a:cubicBezTo>
                  <a:cubicBezTo>
                    <a:pt x="824" y="1964"/>
                    <a:pt x="14452" y="0"/>
                    <a:pt x="15738" y="0"/>
                  </a:cubicBezTo>
                  <a:cubicBezTo>
                    <a:pt x="16767" y="0"/>
                    <a:pt x="20881" y="1636"/>
                    <a:pt x="15738" y="2945"/>
                  </a:cubicBezTo>
                  <a:cubicBezTo>
                    <a:pt x="10338" y="4418"/>
                    <a:pt x="11110" y="11455"/>
                    <a:pt x="11110" y="11455"/>
                  </a:cubicBezTo>
                  <a:cubicBezTo>
                    <a:pt x="11110" y="11455"/>
                    <a:pt x="13424" y="21600"/>
                    <a:pt x="7252" y="20127"/>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12" name="Freeform 128">
              <a:extLst>
                <a:ext uri="{FF2B5EF4-FFF2-40B4-BE49-F238E27FC236}">
                  <a16:creationId xmlns:a16="http://schemas.microsoft.com/office/drawing/2014/main" xmlns="" id="{5CFE0995-3BEE-42C4-A1F4-9585A9F7D3DB}"/>
                </a:ext>
              </a:extLst>
            </p:cNvPr>
            <p:cNvSpPr/>
            <p:nvPr/>
          </p:nvSpPr>
          <p:spPr>
            <a:xfrm>
              <a:off x="4358743" y="1918984"/>
              <a:ext cx="144469" cy="394816"/>
            </a:xfrm>
            <a:custGeom>
              <a:avLst/>
              <a:gdLst/>
              <a:ahLst/>
              <a:cxnLst>
                <a:cxn ang="0">
                  <a:pos x="wd2" y="hd2"/>
                </a:cxn>
                <a:cxn ang="5400000">
                  <a:pos x="wd2" y="hd2"/>
                </a:cxn>
                <a:cxn ang="10800000">
                  <a:pos x="wd2" y="hd2"/>
                </a:cxn>
                <a:cxn ang="16200000">
                  <a:pos x="wd2" y="hd2"/>
                </a:cxn>
              </a:cxnLst>
              <a:rect l="0" t="0" r="r" b="b"/>
              <a:pathLst>
                <a:path w="19969" h="20270" extrusionOk="0">
                  <a:moveTo>
                    <a:pt x="19669" y="19240"/>
                  </a:moveTo>
                  <a:cubicBezTo>
                    <a:pt x="19669" y="19240"/>
                    <a:pt x="20869" y="2705"/>
                    <a:pt x="18469" y="1216"/>
                  </a:cubicBezTo>
                  <a:cubicBezTo>
                    <a:pt x="16469" y="-274"/>
                    <a:pt x="5669" y="24"/>
                    <a:pt x="5669" y="24"/>
                  </a:cubicBezTo>
                  <a:cubicBezTo>
                    <a:pt x="5669" y="24"/>
                    <a:pt x="-731" y="16857"/>
                    <a:pt x="69" y="18347"/>
                  </a:cubicBezTo>
                  <a:cubicBezTo>
                    <a:pt x="469" y="19836"/>
                    <a:pt x="9669" y="21326"/>
                    <a:pt x="19669" y="19240"/>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13" name="Freeform 129">
              <a:extLst>
                <a:ext uri="{FF2B5EF4-FFF2-40B4-BE49-F238E27FC236}">
                  <a16:creationId xmlns:a16="http://schemas.microsoft.com/office/drawing/2014/main" xmlns="" id="{7588D737-2616-40E1-888D-FECEC514CB92}"/>
                </a:ext>
              </a:extLst>
            </p:cNvPr>
            <p:cNvSpPr/>
            <p:nvPr/>
          </p:nvSpPr>
          <p:spPr>
            <a:xfrm>
              <a:off x="1552691" y="682761"/>
              <a:ext cx="3757593" cy="4541327"/>
            </a:xfrm>
            <a:custGeom>
              <a:avLst/>
              <a:gdLst/>
              <a:ahLst/>
              <a:cxnLst>
                <a:cxn ang="0">
                  <a:pos x="wd2" y="hd2"/>
                </a:cxn>
                <a:cxn ang="5400000">
                  <a:pos x="wd2" y="hd2"/>
                </a:cxn>
                <a:cxn ang="10800000">
                  <a:pos x="wd2" y="hd2"/>
                </a:cxn>
                <a:cxn ang="16200000">
                  <a:pos x="wd2" y="hd2"/>
                </a:cxn>
              </a:cxnLst>
              <a:rect l="0" t="0" r="r" b="b"/>
              <a:pathLst>
                <a:path w="21600" h="21600" extrusionOk="0">
                  <a:moveTo>
                    <a:pt x="8540" y="21600"/>
                  </a:moveTo>
                  <a:lnTo>
                    <a:pt x="4768" y="6152"/>
                  </a:lnTo>
                  <a:lnTo>
                    <a:pt x="1009" y="7741"/>
                  </a:lnTo>
                  <a:lnTo>
                    <a:pt x="0" y="6152"/>
                  </a:lnTo>
                  <a:lnTo>
                    <a:pt x="10379" y="0"/>
                  </a:lnTo>
                  <a:lnTo>
                    <a:pt x="21600" y="5168"/>
                  </a:lnTo>
                  <a:lnTo>
                    <a:pt x="21089" y="7067"/>
                  </a:lnTo>
                  <a:lnTo>
                    <a:pt x="16390" y="5580"/>
                  </a:lnTo>
                  <a:lnTo>
                    <a:pt x="14898" y="21451"/>
                  </a:lnTo>
                  <a:lnTo>
                    <a:pt x="8540" y="21600"/>
                  </a:lnTo>
                  <a:close/>
                </a:path>
              </a:pathLst>
            </a:custGeom>
            <a:solidFill>
              <a:srgbClr val="085594"/>
            </a:solidFill>
            <a:ln w="12700" cap="flat">
              <a:noFill/>
              <a:miter lim="400000"/>
            </a:ln>
            <a:effectLst/>
          </p:spPr>
          <p:txBody>
            <a:bodyPr wrap="square" lIns="91439" tIns="91439" rIns="91439" bIns="91439" numCol="1" anchor="t">
              <a:noAutofit/>
            </a:bodyPr>
            <a:lstStyle/>
            <a:p>
              <a:endParaRPr/>
            </a:p>
          </p:txBody>
        </p:sp>
        <p:sp>
          <p:nvSpPr>
            <p:cNvPr id="114" name="Freeform 130">
              <a:extLst>
                <a:ext uri="{FF2B5EF4-FFF2-40B4-BE49-F238E27FC236}">
                  <a16:creationId xmlns:a16="http://schemas.microsoft.com/office/drawing/2014/main" xmlns="" id="{7F5472FE-28A4-4BD9-BFCC-A189D363B78B}"/>
                </a:ext>
              </a:extLst>
            </p:cNvPr>
            <p:cNvSpPr/>
            <p:nvPr/>
          </p:nvSpPr>
          <p:spPr>
            <a:xfrm>
              <a:off x="1552691" y="175499"/>
              <a:ext cx="3757593" cy="1800664"/>
            </a:xfrm>
            <a:custGeom>
              <a:avLst/>
              <a:gdLst/>
              <a:ahLst/>
              <a:cxnLst>
                <a:cxn ang="0">
                  <a:pos x="wd2" y="hd2"/>
                </a:cxn>
                <a:cxn ang="5400000">
                  <a:pos x="wd2" y="hd2"/>
                </a:cxn>
                <a:cxn ang="10800000">
                  <a:pos x="wd2" y="hd2"/>
                </a:cxn>
                <a:cxn ang="16200000">
                  <a:pos x="wd2" y="hd2"/>
                </a:cxn>
              </a:cxnLst>
              <a:rect l="0" t="0" r="r" b="b"/>
              <a:pathLst>
                <a:path w="21600" h="21600" extrusionOk="0">
                  <a:moveTo>
                    <a:pt x="10379" y="0"/>
                  </a:moveTo>
                  <a:lnTo>
                    <a:pt x="21075" y="13871"/>
                  </a:lnTo>
                  <a:lnTo>
                    <a:pt x="21600" y="19120"/>
                  </a:lnTo>
                  <a:lnTo>
                    <a:pt x="10489" y="8363"/>
                  </a:lnTo>
                  <a:lnTo>
                    <a:pt x="0" y="21600"/>
                  </a:lnTo>
                  <a:lnTo>
                    <a:pt x="650" y="16034"/>
                  </a:lnTo>
                  <a:lnTo>
                    <a:pt x="10379" y="0"/>
                  </a:lnTo>
                  <a:close/>
                </a:path>
              </a:pathLst>
            </a:custGeom>
            <a:solidFill>
              <a:srgbClr val="0C80DE"/>
            </a:solidFill>
            <a:ln w="12700" cap="flat">
              <a:noFill/>
              <a:miter lim="400000"/>
            </a:ln>
            <a:effectLst/>
          </p:spPr>
          <p:txBody>
            <a:bodyPr wrap="square" lIns="91439" tIns="91439" rIns="91439" bIns="91439" numCol="1" anchor="t">
              <a:noAutofit/>
            </a:bodyPr>
            <a:lstStyle/>
            <a:p>
              <a:endParaRPr/>
            </a:p>
          </p:txBody>
        </p:sp>
        <p:sp>
          <p:nvSpPr>
            <p:cNvPr id="115" name="Freeform 131">
              <a:extLst>
                <a:ext uri="{FF2B5EF4-FFF2-40B4-BE49-F238E27FC236}">
                  <a16:creationId xmlns:a16="http://schemas.microsoft.com/office/drawing/2014/main" xmlns="" id="{3A779C52-76DD-4DA8-9BF1-714F2BF89EED}"/>
                </a:ext>
              </a:extLst>
            </p:cNvPr>
            <p:cNvSpPr/>
            <p:nvPr/>
          </p:nvSpPr>
          <p:spPr>
            <a:xfrm>
              <a:off x="3377396" y="242813"/>
              <a:ext cx="1843938" cy="143524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7960"/>
                  </a:lnTo>
                  <a:lnTo>
                    <a:pt x="21600" y="21600"/>
                  </a:lnTo>
                  <a:lnTo>
                    <a:pt x="20952" y="16788"/>
                  </a:lnTo>
                  <a:lnTo>
                    <a:pt x="0" y="0"/>
                  </a:ln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16" name="Freeform 132">
              <a:extLst>
                <a:ext uri="{FF2B5EF4-FFF2-40B4-BE49-F238E27FC236}">
                  <a16:creationId xmlns:a16="http://schemas.microsoft.com/office/drawing/2014/main" xmlns="" id="{CF1EAC7B-7799-4B05-8341-98D1B64AE06D}"/>
                </a:ext>
              </a:extLst>
            </p:cNvPr>
            <p:cNvSpPr/>
            <p:nvPr/>
          </p:nvSpPr>
          <p:spPr>
            <a:xfrm>
              <a:off x="4293504" y="2053873"/>
              <a:ext cx="195498" cy="431433"/>
            </a:xfrm>
            <a:custGeom>
              <a:avLst/>
              <a:gdLst/>
              <a:ahLst/>
              <a:cxnLst>
                <a:cxn ang="0">
                  <a:pos x="wd2" y="hd2"/>
                </a:cxn>
                <a:cxn ang="5400000">
                  <a:pos x="wd2" y="hd2"/>
                </a:cxn>
                <a:cxn ang="10800000">
                  <a:pos x="wd2" y="hd2"/>
                </a:cxn>
                <a:cxn ang="16200000">
                  <a:pos x="wd2" y="hd2"/>
                </a:cxn>
              </a:cxnLst>
              <a:rect l="0" t="0" r="r" b="b"/>
              <a:pathLst>
                <a:path w="17391" h="19981" extrusionOk="0">
                  <a:moveTo>
                    <a:pt x="17032" y="12447"/>
                  </a:moveTo>
                  <a:cubicBezTo>
                    <a:pt x="17032" y="12447"/>
                    <a:pt x="18593" y="5202"/>
                    <a:pt x="15210" y="3592"/>
                  </a:cubicBezTo>
                  <a:cubicBezTo>
                    <a:pt x="12087" y="1848"/>
                    <a:pt x="5321" y="-1372"/>
                    <a:pt x="1157" y="640"/>
                  </a:cubicBezTo>
                  <a:cubicBezTo>
                    <a:pt x="-3007" y="2653"/>
                    <a:pt x="5060" y="5739"/>
                    <a:pt x="9745" y="6275"/>
                  </a:cubicBezTo>
                  <a:cubicBezTo>
                    <a:pt x="9745" y="6275"/>
                    <a:pt x="-2226" y="11642"/>
                    <a:pt x="897" y="14727"/>
                  </a:cubicBezTo>
                  <a:cubicBezTo>
                    <a:pt x="3759" y="17947"/>
                    <a:pt x="11046" y="20228"/>
                    <a:pt x="12868" y="19960"/>
                  </a:cubicBezTo>
                  <a:cubicBezTo>
                    <a:pt x="14429" y="19826"/>
                    <a:pt x="17032" y="12447"/>
                    <a:pt x="17032" y="12447"/>
                  </a:cubicBezTo>
                  <a:close/>
                </a:path>
              </a:pathLst>
            </a:custGeom>
            <a:solidFill>
              <a:srgbClr val="F4DCB6"/>
            </a:solidFill>
            <a:ln w="12700" cap="flat">
              <a:noFill/>
              <a:miter lim="400000"/>
            </a:ln>
            <a:effectLst/>
          </p:spPr>
          <p:txBody>
            <a:bodyPr wrap="square" lIns="91439" tIns="91439" rIns="91439" bIns="91439" numCol="1" anchor="t">
              <a:noAutofit/>
            </a:bodyPr>
            <a:lstStyle/>
            <a:p>
              <a:endParaRPr/>
            </a:p>
          </p:txBody>
        </p:sp>
        <p:sp>
          <p:nvSpPr>
            <p:cNvPr id="117" name="Freeform 133">
              <a:extLst>
                <a:ext uri="{FF2B5EF4-FFF2-40B4-BE49-F238E27FC236}">
                  <a16:creationId xmlns:a16="http://schemas.microsoft.com/office/drawing/2014/main" xmlns="" id="{C7728B9C-CE05-4F26-B48D-4C4FBBDC448D}"/>
                </a:ext>
              </a:extLst>
            </p:cNvPr>
            <p:cNvSpPr/>
            <p:nvPr/>
          </p:nvSpPr>
          <p:spPr>
            <a:xfrm>
              <a:off x="2324303" y="2109672"/>
              <a:ext cx="189591" cy="377726"/>
            </a:xfrm>
            <a:custGeom>
              <a:avLst/>
              <a:gdLst/>
              <a:ahLst/>
              <a:cxnLst>
                <a:cxn ang="0">
                  <a:pos x="wd2" y="hd2"/>
                </a:cxn>
                <a:cxn ang="5400000">
                  <a:pos x="wd2" y="hd2"/>
                </a:cxn>
                <a:cxn ang="10800000">
                  <a:pos x="wd2" y="hd2"/>
                </a:cxn>
                <a:cxn ang="16200000">
                  <a:pos x="wd2" y="hd2"/>
                </a:cxn>
              </a:cxnLst>
              <a:rect l="0" t="0" r="r" b="b"/>
              <a:pathLst>
                <a:path w="19807" h="19963" extrusionOk="0">
                  <a:moveTo>
                    <a:pt x="3067" y="19365"/>
                  </a:moveTo>
                  <a:cubicBezTo>
                    <a:pt x="3067" y="19365"/>
                    <a:pt x="15541" y="20897"/>
                    <a:pt x="17366" y="19059"/>
                  </a:cubicBezTo>
                  <a:cubicBezTo>
                    <a:pt x="19191" y="17374"/>
                    <a:pt x="11281" y="5425"/>
                    <a:pt x="11281" y="5425"/>
                  </a:cubicBezTo>
                  <a:cubicBezTo>
                    <a:pt x="11281" y="5425"/>
                    <a:pt x="20104" y="4352"/>
                    <a:pt x="19800" y="1901"/>
                  </a:cubicBezTo>
                  <a:cubicBezTo>
                    <a:pt x="19496" y="-703"/>
                    <a:pt x="12194" y="-243"/>
                    <a:pt x="5501" y="982"/>
                  </a:cubicBezTo>
                  <a:cubicBezTo>
                    <a:pt x="-1192" y="2208"/>
                    <a:pt x="-1496" y="14769"/>
                    <a:pt x="3067" y="19365"/>
                  </a:cubicBezTo>
                  <a:close/>
                </a:path>
              </a:pathLst>
            </a:custGeom>
            <a:solidFill>
              <a:srgbClr val="F4DCB6"/>
            </a:solidFill>
            <a:ln w="12700" cap="flat">
              <a:noFill/>
              <a:miter lim="400000"/>
            </a:ln>
            <a:effectLst/>
          </p:spPr>
          <p:txBody>
            <a:bodyPr wrap="square" lIns="91439" tIns="91439" rIns="91439" bIns="91439" numCol="1" anchor="t">
              <a:noAutofit/>
            </a:bodyPr>
            <a:lstStyle/>
            <a:p>
              <a:endParaRPr/>
            </a:p>
          </p:txBody>
        </p:sp>
        <p:sp>
          <p:nvSpPr>
            <p:cNvPr id="118" name="Freeform 134">
              <a:extLst>
                <a:ext uri="{FF2B5EF4-FFF2-40B4-BE49-F238E27FC236}">
                  <a16:creationId xmlns:a16="http://schemas.microsoft.com/office/drawing/2014/main" xmlns="" id="{F102EE29-E38D-48E6-9EEB-1B8E867A2CED}"/>
                </a:ext>
              </a:extLst>
            </p:cNvPr>
            <p:cNvSpPr/>
            <p:nvPr/>
          </p:nvSpPr>
          <p:spPr>
            <a:xfrm>
              <a:off x="292555" y="4000404"/>
              <a:ext cx="7109287" cy="4108590"/>
            </a:xfrm>
            <a:custGeom>
              <a:avLst/>
              <a:gdLst/>
              <a:ahLst/>
              <a:cxnLst>
                <a:cxn ang="0">
                  <a:pos x="wd2" y="hd2"/>
                </a:cxn>
                <a:cxn ang="5400000">
                  <a:pos x="wd2" y="hd2"/>
                </a:cxn>
                <a:cxn ang="10800000">
                  <a:pos x="wd2" y="hd2"/>
                </a:cxn>
                <a:cxn ang="16200000">
                  <a:pos x="wd2" y="hd2"/>
                </a:cxn>
              </a:cxnLst>
              <a:rect l="0" t="0" r="r" b="b"/>
              <a:pathLst>
                <a:path w="20752" h="21600" extrusionOk="0">
                  <a:moveTo>
                    <a:pt x="8329" y="351"/>
                  </a:moveTo>
                  <a:cubicBezTo>
                    <a:pt x="8329" y="351"/>
                    <a:pt x="5440" y="3116"/>
                    <a:pt x="3749" y="5499"/>
                  </a:cubicBezTo>
                  <a:cubicBezTo>
                    <a:pt x="2423" y="7363"/>
                    <a:pt x="-848" y="12939"/>
                    <a:pt x="206" y="21600"/>
                  </a:cubicBezTo>
                  <a:cubicBezTo>
                    <a:pt x="206" y="21600"/>
                    <a:pt x="3978" y="18117"/>
                    <a:pt x="6298" y="20164"/>
                  </a:cubicBezTo>
                  <a:cubicBezTo>
                    <a:pt x="7182" y="20928"/>
                    <a:pt x="8414" y="21432"/>
                    <a:pt x="9595" y="20699"/>
                  </a:cubicBezTo>
                  <a:cubicBezTo>
                    <a:pt x="10768" y="19981"/>
                    <a:pt x="14795" y="16528"/>
                    <a:pt x="16282" y="16483"/>
                  </a:cubicBezTo>
                  <a:cubicBezTo>
                    <a:pt x="17769" y="16437"/>
                    <a:pt x="20752" y="17201"/>
                    <a:pt x="20752" y="17201"/>
                  </a:cubicBezTo>
                  <a:cubicBezTo>
                    <a:pt x="20752" y="17201"/>
                    <a:pt x="20225" y="7913"/>
                    <a:pt x="16775" y="5499"/>
                  </a:cubicBezTo>
                  <a:cubicBezTo>
                    <a:pt x="13325" y="3086"/>
                    <a:pt x="10793" y="2123"/>
                    <a:pt x="10062" y="0"/>
                  </a:cubicBezTo>
                  <a:lnTo>
                    <a:pt x="8329" y="351"/>
                  </a:lnTo>
                  <a:close/>
                </a:path>
              </a:pathLst>
            </a:custGeom>
            <a:solidFill>
              <a:srgbClr val="0C80DE"/>
            </a:solidFill>
            <a:ln w="12700" cap="flat">
              <a:noFill/>
              <a:miter lim="400000"/>
            </a:ln>
            <a:effectLst/>
          </p:spPr>
          <p:txBody>
            <a:bodyPr wrap="square" lIns="91439" tIns="91439" rIns="91439" bIns="91439" numCol="1" anchor="t">
              <a:noAutofit/>
            </a:bodyPr>
            <a:lstStyle/>
            <a:p>
              <a:endParaRPr/>
            </a:p>
          </p:txBody>
        </p:sp>
        <p:sp>
          <p:nvSpPr>
            <p:cNvPr id="119" name="Freeform 135">
              <a:extLst>
                <a:ext uri="{FF2B5EF4-FFF2-40B4-BE49-F238E27FC236}">
                  <a16:creationId xmlns:a16="http://schemas.microsoft.com/office/drawing/2014/main" xmlns="" id="{549DBECA-5DE9-4442-8F86-E47345B6CF10}"/>
                </a:ext>
              </a:extLst>
            </p:cNvPr>
            <p:cNvSpPr/>
            <p:nvPr/>
          </p:nvSpPr>
          <p:spPr>
            <a:xfrm>
              <a:off x="542974" y="5106285"/>
              <a:ext cx="3782477" cy="3413312"/>
            </a:xfrm>
            <a:custGeom>
              <a:avLst/>
              <a:gdLst/>
              <a:ahLst/>
              <a:cxnLst>
                <a:cxn ang="0">
                  <a:pos x="wd2" y="hd2"/>
                </a:cxn>
                <a:cxn ang="5400000">
                  <a:pos x="wd2" y="hd2"/>
                </a:cxn>
                <a:cxn ang="10800000">
                  <a:pos x="wd2" y="hd2"/>
                </a:cxn>
                <a:cxn ang="16200000">
                  <a:pos x="wd2" y="hd2"/>
                </a:cxn>
              </a:cxnLst>
              <a:rect l="0" t="0" r="r" b="b"/>
              <a:pathLst>
                <a:path w="19991" h="21253" extrusionOk="0">
                  <a:moveTo>
                    <a:pt x="0" y="18196"/>
                  </a:moveTo>
                  <a:cubicBezTo>
                    <a:pt x="3215" y="19934"/>
                    <a:pt x="3215" y="19934"/>
                    <a:pt x="3215" y="19934"/>
                  </a:cubicBezTo>
                  <a:cubicBezTo>
                    <a:pt x="3215" y="19934"/>
                    <a:pt x="431" y="9650"/>
                    <a:pt x="5969" y="2263"/>
                  </a:cubicBezTo>
                  <a:cubicBezTo>
                    <a:pt x="7077" y="5359"/>
                    <a:pt x="7077" y="5359"/>
                    <a:pt x="7077" y="5359"/>
                  </a:cubicBezTo>
                  <a:cubicBezTo>
                    <a:pt x="7077" y="5359"/>
                    <a:pt x="9615" y="3784"/>
                    <a:pt x="9800" y="3531"/>
                  </a:cubicBezTo>
                  <a:cubicBezTo>
                    <a:pt x="9800" y="3531"/>
                    <a:pt x="9677" y="2155"/>
                    <a:pt x="10708" y="1195"/>
                  </a:cubicBezTo>
                  <a:cubicBezTo>
                    <a:pt x="11754" y="235"/>
                    <a:pt x="13062" y="0"/>
                    <a:pt x="13062" y="0"/>
                  </a:cubicBezTo>
                  <a:cubicBezTo>
                    <a:pt x="13062" y="0"/>
                    <a:pt x="12954" y="3060"/>
                    <a:pt x="13062" y="3277"/>
                  </a:cubicBezTo>
                  <a:cubicBezTo>
                    <a:pt x="13169" y="3494"/>
                    <a:pt x="13723" y="3277"/>
                    <a:pt x="13723" y="3277"/>
                  </a:cubicBezTo>
                  <a:cubicBezTo>
                    <a:pt x="13723" y="3277"/>
                    <a:pt x="14708" y="11044"/>
                    <a:pt x="19815" y="16168"/>
                  </a:cubicBezTo>
                  <a:cubicBezTo>
                    <a:pt x="21600" y="17961"/>
                    <a:pt x="9231" y="21509"/>
                    <a:pt x="7077" y="21238"/>
                  </a:cubicBezTo>
                  <a:cubicBezTo>
                    <a:pt x="4923" y="20948"/>
                    <a:pt x="923" y="21600"/>
                    <a:pt x="0" y="18196"/>
                  </a:cubicBez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20" name="Freeform 136">
              <a:extLst>
                <a:ext uri="{FF2B5EF4-FFF2-40B4-BE49-F238E27FC236}">
                  <a16:creationId xmlns:a16="http://schemas.microsoft.com/office/drawing/2014/main" xmlns="" id="{860F36D1-4388-465A-AB91-07C66B0DF488}"/>
                </a:ext>
              </a:extLst>
            </p:cNvPr>
            <p:cNvSpPr/>
            <p:nvPr/>
          </p:nvSpPr>
          <p:spPr>
            <a:xfrm>
              <a:off x="2059915" y="4339382"/>
              <a:ext cx="879938" cy="617818"/>
            </a:xfrm>
            <a:custGeom>
              <a:avLst/>
              <a:gdLst/>
              <a:ahLst/>
              <a:cxnLst>
                <a:cxn ang="0">
                  <a:pos x="wd2" y="hd2"/>
                </a:cxn>
                <a:cxn ang="5400000">
                  <a:pos x="wd2" y="hd2"/>
                </a:cxn>
                <a:cxn ang="10800000">
                  <a:pos x="wd2" y="hd2"/>
                </a:cxn>
                <a:cxn ang="16200000">
                  <a:pos x="wd2" y="hd2"/>
                </a:cxn>
              </a:cxnLst>
              <a:rect l="0" t="0" r="r" b="b"/>
              <a:pathLst>
                <a:path w="21196" h="21026" extrusionOk="0">
                  <a:moveTo>
                    <a:pt x="17" y="21006"/>
                  </a:moveTo>
                  <a:cubicBezTo>
                    <a:pt x="-404" y="21600"/>
                    <a:pt x="7310" y="9215"/>
                    <a:pt x="20425" y="0"/>
                  </a:cubicBezTo>
                  <a:cubicBezTo>
                    <a:pt x="20425" y="0"/>
                    <a:pt x="20144" y="10305"/>
                    <a:pt x="21196" y="13277"/>
                  </a:cubicBezTo>
                  <a:cubicBezTo>
                    <a:pt x="21196" y="13277"/>
                    <a:pt x="1910" y="18528"/>
                    <a:pt x="17" y="21006"/>
                  </a:cubicBez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21" name="Freeform 137">
              <a:extLst>
                <a:ext uri="{FF2B5EF4-FFF2-40B4-BE49-F238E27FC236}">
                  <a16:creationId xmlns:a16="http://schemas.microsoft.com/office/drawing/2014/main" xmlns="" id="{67823900-B2AD-49B9-B551-1EBB48D32812}"/>
                </a:ext>
              </a:extLst>
            </p:cNvPr>
            <p:cNvSpPr/>
            <p:nvPr/>
          </p:nvSpPr>
          <p:spPr>
            <a:xfrm>
              <a:off x="3637038" y="4339382"/>
              <a:ext cx="3181854" cy="3142146"/>
            </a:xfrm>
            <a:custGeom>
              <a:avLst/>
              <a:gdLst/>
              <a:ahLst/>
              <a:cxnLst>
                <a:cxn ang="0">
                  <a:pos x="wd2" y="hd2"/>
                </a:cxn>
                <a:cxn ang="5400000">
                  <a:pos x="wd2" y="hd2"/>
                </a:cxn>
                <a:cxn ang="10800000">
                  <a:pos x="wd2" y="hd2"/>
                </a:cxn>
                <a:cxn ang="16200000">
                  <a:pos x="wd2" y="hd2"/>
                </a:cxn>
              </a:cxnLst>
              <a:rect l="0" t="0" r="r" b="b"/>
              <a:pathLst>
                <a:path w="21350" h="21600" extrusionOk="0">
                  <a:moveTo>
                    <a:pt x="7949" y="21600"/>
                  </a:moveTo>
                  <a:cubicBezTo>
                    <a:pt x="7949" y="21600"/>
                    <a:pt x="1094" y="17004"/>
                    <a:pt x="0" y="10570"/>
                  </a:cubicBezTo>
                  <a:cubicBezTo>
                    <a:pt x="0" y="10570"/>
                    <a:pt x="4023" y="7213"/>
                    <a:pt x="6953" y="7673"/>
                  </a:cubicBezTo>
                  <a:cubicBezTo>
                    <a:pt x="9882" y="8112"/>
                    <a:pt x="8730" y="14007"/>
                    <a:pt x="7421" y="15805"/>
                  </a:cubicBezTo>
                  <a:cubicBezTo>
                    <a:pt x="6132" y="17604"/>
                    <a:pt x="7363" y="18503"/>
                    <a:pt x="8476" y="18663"/>
                  </a:cubicBezTo>
                  <a:cubicBezTo>
                    <a:pt x="9570" y="18823"/>
                    <a:pt x="9999" y="18823"/>
                    <a:pt x="9999" y="18823"/>
                  </a:cubicBezTo>
                  <a:cubicBezTo>
                    <a:pt x="10507" y="18083"/>
                    <a:pt x="10507" y="18083"/>
                    <a:pt x="10507" y="18083"/>
                  </a:cubicBezTo>
                  <a:cubicBezTo>
                    <a:pt x="11230" y="18942"/>
                    <a:pt x="11230" y="18942"/>
                    <a:pt x="11230" y="18942"/>
                  </a:cubicBezTo>
                  <a:cubicBezTo>
                    <a:pt x="11230" y="18942"/>
                    <a:pt x="14901" y="18043"/>
                    <a:pt x="14335" y="16565"/>
                  </a:cubicBezTo>
                  <a:cubicBezTo>
                    <a:pt x="14335" y="16565"/>
                    <a:pt x="10761" y="16565"/>
                    <a:pt x="10507" y="16025"/>
                  </a:cubicBezTo>
                  <a:cubicBezTo>
                    <a:pt x="10253" y="15466"/>
                    <a:pt x="11581" y="11270"/>
                    <a:pt x="11230" y="8892"/>
                  </a:cubicBezTo>
                  <a:cubicBezTo>
                    <a:pt x="10878" y="6514"/>
                    <a:pt x="7773" y="4736"/>
                    <a:pt x="3144" y="5775"/>
                  </a:cubicBezTo>
                  <a:cubicBezTo>
                    <a:pt x="3144" y="5775"/>
                    <a:pt x="1367" y="5575"/>
                    <a:pt x="703" y="4136"/>
                  </a:cubicBezTo>
                  <a:cubicBezTo>
                    <a:pt x="39" y="2678"/>
                    <a:pt x="293" y="0"/>
                    <a:pt x="293" y="0"/>
                  </a:cubicBezTo>
                  <a:cubicBezTo>
                    <a:pt x="293" y="0"/>
                    <a:pt x="2578" y="2158"/>
                    <a:pt x="4492" y="2538"/>
                  </a:cubicBezTo>
                  <a:cubicBezTo>
                    <a:pt x="6406" y="2897"/>
                    <a:pt x="14628" y="4536"/>
                    <a:pt x="18124" y="10270"/>
                  </a:cubicBezTo>
                  <a:cubicBezTo>
                    <a:pt x="21600" y="16005"/>
                    <a:pt x="21346" y="20421"/>
                    <a:pt x="21346" y="20421"/>
                  </a:cubicBezTo>
                  <a:lnTo>
                    <a:pt x="7949" y="21600"/>
                  </a:ln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22" name="Freeform 138">
              <a:extLst>
                <a:ext uri="{FF2B5EF4-FFF2-40B4-BE49-F238E27FC236}">
                  <a16:creationId xmlns:a16="http://schemas.microsoft.com/office/drawing/2014/main" xmlns="" id="{FE54132D-6D7A-4D84-8229-D23E66D8A0A8}"/>
                </a:ext>
              </a:extLst>
            </p:cNvPr>
            <p:cNvSpPr/>
            <p:nvPr/>
          </p:nvSpPr>
          <p:spPr>
            <a:xfrm>
              <a:off x="3653865" y="3988384"/>
              <a:ext cx="3785343" cy="3959537"/>
            </a:xfrm>
            <a:custGeom>
              <a:avLst/>
              <a:gdLst/>
              <a:ahLst/>
              <a:cxnLst>
                <a:cxn ang="0">
                  <a:pos x="wd2" y="hd2"/>
                </a:cxn>
                <a:cxn ang="5400000">
                  <a:pos x="wd2" y="hd2"/>
                </a:cxn>
                <a:cxn ang="10800000">
                  <a:pos x="wd2" y="hd2"/>
                </a:cxn>
                <a:cxn ang="16200000">
                  <a:pos x="wd2" y="hd2"/>
                </a:cxn>
              </a:cxnLst>
              <a:rect l="0" t="0" r="r" b="b"/>
              <a:pathLst>
                <a:path w="20981" h="21600" extrusionOk="0">
                  <a:moveTo>
                    <a:pt x="355" y="0"/>
                  </a:moveTo>
                  <a:cubicBezTo>
                    <a:pt x="355" y="0"/>
                    <a:pt x="2648" y="2014"/>
                    <a:pt x="7523" y="2950"/>
                  </a:cubicBezTo>
                  <a:cubicBezTo>
                    <a:pt x="12382" y="3885"/>
                    <a:pt x="17209" y="5360"/>
                    <a:pt x="19404" y="10261"/>
                  </a:cubicBezTo>
                  <a:cubicBezTo>
                    <a:pt x="21600" y="15177"/>
                    <a:pt x="21164" y="19744"/>
                    <a:pt x="20131" y="21600"/>
                  </a:cubicBezTo>
                  <a:cubicBezTo>
                    <a:pt x="20131" y="21600"/>
                    <a:pt x="19614" y="13401"/>
                    <a:pt x="16466" y="9753"/>
                  </a:cubicBezTo>
                  <a:cubicBezTo>
                    <a:pt x="13335" y="6122"/>
                    <a:pt x="9396" y="4615"/>
                    <a:pt x="5957" y="3505"/>
                  </a:cubicBezTo>
                  <a:cubicBezTo>
                    <a:pt x="2793" y="2474"/>
                    <a:pt x="549" y="761"/>
                    <a:pt x="0" y="111"/>
                  </a:cubicBezTo>
                  <a:lnTo>
                    <a:pt x="355" y="0"/>
                  </a:ln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23" name="Freeform 139">
              <a:extLst>
                <a:ext uri="{FF2B5EF4-FFF2-40B4-BE49-F238E27FC236}">
                  <a16:creationId xmlns:a16="http://schemas.microsoft.com/office/drawing/2014/main" xmlns="" id="{9E0EA734-EDD5-4C93-B7C7-F46FCD0CAAE6}"/>
                </a:ext>
              </a:extLst>
            </p:cNvPr>
            <p:cNvSpPr/>
            <p:nvPr/>
          </p:nvSpPr>
          <p:spPr>
            <a:xfrm>
              <a:off x="198535" y="3998001"/>
              <a:ext cx="2950474" cy="4623065"/>
            </a:xfrm>
            <a:custGeom>
              <a:avLst/>
              <a:gdLst/>
              <a:ahLst/>
              <a:cxnLst>
                <a:cxn ang="0">
                  <a:pos x="wd2" y="hd2"/>
                </a:cxn>
                <a:cxn ang="5400000">
                  <a:pos x="wd2" y="hd2"/>
                </a:cxn>
                <a:cxn ang="10800000">
                  <a:pos x="wd2" y="hd2"/>
                </a:cxn>
                <a:cxn ang="16200000">
                  <a:pos x="wd2" y="hd2"/>
                </a:cxn>
              </a:cxnLst>
              <a:rect l="0" t="0" r="r" b="b"/>
              <a:pathLst>
                <a:path w="21089" h="21600" extrusionOk="0">
                  <a:moveTo>
                    <a:pt x="20298" y="0"/>
                  </a:moveTo>
                  <a:cubicBezTo>
                    <a:pt x="20298" y="0"/>
                    <a:pt x="15845" y="1629"/>
                    <a:pt x="9686" y="4412"/>
                  </a:cubicBezTo>
                  <a:cubicBezTo>
                    <a:pt x="3547" y="7195"/>
                    <a:pt x="717" y="10372"/>
                    <a:pt x="113" y="14391"/>
                  </a:cubicBezTo>
                  <a:cubicBezTo>
                    <a:pt x="-511" y="18410"/>
                    <a:pt x="1549" y="20514"/>
                    <a:pt x="3651" y="21600"/>
                  </a:cubicBezTo>
                  <a:cubicBezTo>
                    <a:pt x="3651" y="21600"/>
                    <a:pt x="1507" y="15273"/>
                    <a:pt x="4546" y="10304"/>
                  </a:cubicBezTo>
                  <a:cubicBezTo>
                    <a:pt x="8271" y="4209"/>
                    <a:pt x="21089" y="434"/>
                    <a:pt x="21089" y="434"/>
                  </a:cubicBezTo>
                  <a:lnTo>
                    <a:pt x="20298" y="0"/>
                  </a:ln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24" name="Freeform 140">
              <a:extLst>
                <a:ext uri="{FF2B5EF4-FFF2-40B4-BE49-F238E27FC236}">
                  <a16:creationId xmlns:a16="http://schemas.microsoft.com/office/drawing/2014/main" xmlns="" id="{2057CECC-AB77-4E0E-B03A-260B2A502B76}"/>
                </a:ext>
              </a:extLst>
            </p:cNvPr>
            <p:cNvSpPr/>
            <p:nvPr/>
          </p:nvSpPr>
          <p:spPr>
            <a:xfrm>
              <a:off x="4954335" y="6533532"/>
              <a:ext cx="819938" cy="345916"/>
            </a:xfrm>
            <a:custGeom>
              <a:avLst/>
              <a:gdLst/>
              <a:ahLst/>
              <a:cxnLst>
                <a:cxn ang="0">
                  <a:pos x="wd2" y="hd2"/>
                </a:cxn>
                <a:cxn ang="5400000">
                  <a:pos x="wd2" y="hd2"/>
                </a:cxn>
                <a:cxn ang="10800000">
                  <a:pos x="wd2" y="hd2"/>
                </a:cxn>
                <a:cxn ang="16200000">
                  <a:pos x="wd2" y="hd2"/>
                </a:cxn>
              </a:cxnLst>
              <a:rect l="0" t="0" r="r" b="b"/>
              <a:pathLst>
                <a:path w="20929" h="16272" extrusionOk="0">
                  <a:moveTo>
                    <a:pt x="7642" y="3049"/>
                  </a:moveTo>
                  <a:cubicBezTo>
                    <a:pt x="7642" y="3049"/>
                    <a:pt x="8459" y="6057"/>
                    <a:pt x="11205" y="6740"/>
                  </a:cubicBezTo>
                  <a:cubicBezTo>
                    <a:pt x="13952" y="7287"/>
                    <a:pt x="17069" y="-642"/>
                    <a:pt x="18702" y="42"/>
                  </a:cubicBezTo>
                  <a:cubicBezTo>
                    <a:pt x="20335" y="588"/>
                    <a:pt x="20929" y="10158"/>
                    <a:pt x="20929" y="10158"/>
                  </a:cubicBezTo>
                  <a:cubicBezTo>
                    <a:pt x="20929" y="10158"/>
                    <a:pt x="13135" y="20958"/>
                    <a:pt x="5638" y="13849"/>
                  </a:cubicBezTo>
                  <a:cubicBezTo>
                    <a:pt x="4451" y="16173"/>
                    <a:pt x="4451" y="16173"/>
                    <a:pt x="4451" y="16173"/>
                  </a:cubicBezTo>
                  <a:cubicBezTo>
                    <a:pt x="4451" y="16173"/>
                    <a:pt x="888" y="16447"/>
                    <a:pt x="145" y="14806"/>
                  </a:cubicBezTo>
                  <a:cubicBezTo>
                    <a:pt x="-671" y="13166"/>
                    <a:pt x="2224" y="1955"/>
                    <a:pt x="2224" y="1955"/>
                  </a:cubicBezTo>
                  <a:lnTo>
                    <a:pt x="7642" y="3049"/>
                  </a:lnTo>
                  <a:close/>
                </a:path>
              </a:pathLst>
            </a:custGeom>
            <a:solidFill>
              <a:srgbClr val="483A1F"/>
            </a:solidFill>
            <a:ln w="12700" cap="flat">
              <a:noFill/>
              <a:miter lim="400000"/>
            </a:ln>
            <a:effectLst/>
          </p:spPr>
          <p:txBody>
            <a:bodyPr wrap="square" lIns="91439" tIns="91439" rIns="91439" bIns="91439" numCol="1" anchor="t">
              <a:noAutofit/>
            </a:bodyPr>
            <a:lstStyle/>
            <a:p>
              <a:endParaRPr/>
            </a:p>
          </p:txBody>
        </p:sp>
        <p:sp>
          <p:nvSpPr>
            <p:cNvPr id="125" name="Freeform 141">
              <a:extLst>
                <a:ext uri="{FF2B5EF4-FFF2-40B4-BE49-F238E27FC236}">
                  <a16:creationId xmlns:a16="http://schemas.microsoft.com/office/drawing/2014/main" xmlns="" id="{7234C300-D87F-42D9-A1DA-B020BE3DE89A}"/>
                </a:ext>
              </a:extLst>
            </p:cNvPr>
            <p:cNvSpPr/>
            <p:nvPr/>
          </p:nvSpPr>
          <p:spPr>
            <a:xfrm>
              <a:off x="4883401" y="6519340"/>
              <a:ext cx="959604" cy="455709"/>
            </a:xfrm>
            <a:custGeom>
              <a:avLst/>
              <a:gdLst/>
              <a:ahLst/>
              <a:cxnLst>
                <a:cxn ang="0">
                  <a:pos x="wd2" y="hd2"/>
                </a:cxn>
                <a:cxn ang="5400000">
                  <a:pos x="wd2" y="hd2"/>
                </a:cxn>
                <a:cxn ang="10800000">
                  <a:pos x="wd2" y="hd2"/>
                </a:cxn>
                <a:cxn ang="16200000">
                  <a:pos x="wd2" y="hd2"/>
                </a:cxn>
              </a:cxnLst>
              <a:rect l="0" t="0" r="r" b="b"/>
              <a:pathLst>
                <a:path w="20097" h="16183" extrusionOk="0">
                  <a:moveTo>
                    <a:pt x="8217" y="3632"/>
                  </a:moveTo>
                  <a:cubicBezTo>
                    <a:pt x="8217" y="3632"/>
                    <a:pt x="6752" y="6112"/>
                    <a:pt x="4800" y="6112"/>
                  </a:cubicBezTo>
                  <a:cubicBezTo>
                    <a:pt x="4800" y="6112"/>
                    <a:pt x="5532" y="8593"/>
                    <a:pt x="6508" y="9213"/>
                  </a:cubicBezTo>
                  <a:cubicBezTo>
                    <a:pt x="7484" y="9833"/>
                    <a:pt x="14196" y="10867"/>
                    <a:pt x="18345" y="5182"/>
                  </a:cubicBezTo>
                  <a:cubicBezTo>
                    <a:pt x="18345" y="5182"/>
                    <a:pt x="20420" y="7353"/>
                    <a:pt x="20054" y="9730"/>
                  </a:cubicBezTo>
                  <a:cubicBezTo>
                    <a:pt x="19688" y="12107"/>
                    <a:pt x="1871" y="20168"/>
                    <a:pt x="345" y="13760"/>
                  </a:cubicBezTo>
                  <a:cubicBezTo>
                    <a:pt x="-1180" y="7353"/>
                    <a:pt x="2725" y="2495"/>
                    <a:pt x="4678" y="532"/>
                  </a:cubicBezTo>
                  <a:cubicBezTo>
                    <a:pt x="6630" y="-1432"/>
                    <a:pt x="7667" y="2599"/>
                    <a:pt x="8217" y="3632"/>
                  </a:cubicBezTo>
                  <a:close/>
                </a:path>
              </a:pathLst>
            </a:custGeom>
            <a:solidFill>
              <a:srgbClr val="372916"/>
            </a:solidFill>
            <a:ln w="12700" cap="flat">
              <a:noFill/>
              <a:miter lim="400000"/>
            </a:ln>
            <a:effectLst/>
          </p:spPr>
          <p:txBody>
            <a:bodyPr wrap="square" lIns="91439" tIns="91439" rIns="91439" bIns="91439" numCol="1" anchor="t">
              <a:noAutofit/>
            </a:bodyPr>
            <a:lstStyle/>
            <a:p>
              <a:endParaRPr/>
            </a:p>
          </p:txBody>
        </p:sp>
        <p:sp>
          <p:nvSpPr>
            <p:cNvPr id="126" name="Freeform 142">
              <a:extLst>
                <a:ext uri="{FF2B5EF4-FFF2-40B4-BE49-F238E27FC236}">
                  <a16:creationId xmlns:a16="http://schemas.microsoft.com/office/drawing/2014/main" xmlns="" id="{35A9E7FA-11DB-4A21-9EE6-5AFFFDE661ED}"/>
                </a:ext>
              </a:extLst>
            </p:cNvPr>
            <p:cNvSpPr/>
            <p:nvPr/>
          </p:nvSpPr>
          <p:spPr>
            <a:xfrm>
              <a:off x="3211412" y="5028639"/>
              <a:ext cx="2294544" cy="1612103"/>
            </a:xfrm>
            <a:custGeom>
              <a:avLst/>
              <a:gdLst/>
              <a:ahLst/>
              <a:cxnLst>
                <a:cxn ang="0">
                  <a:pos x="wd2" y="hd2"/>
                </a:cxn>
                <a:cxn ang="5400000">
                  <a:pos x="wd2" y="hd2"/>
                </a:cxn>
                <a:cxn ang="10800000">
                  <a:pos x="wd2" y="hd2"/>
                </a:cxn>
                <a:cxn ang="16200000">
                  <a:pos x="wd2" y="hd2"/>
                </a:cxn>
              </a:cxnLst>
              <a:rect l="0" t="0" r="r" b="b"/>
              <a:pathLst>
                <a:path w="19412" h="18762" extrusionOk="0">
                  <a:moveTo>
                    <a:pt x="6332" y="1896"/>
                  </a:moveTo>
                  <a:cubicBezTo>
                    <a:pt x="6332" y="1896"/>
                    <a:pt x="14484" y="-2370"/>
                    <a:pt x="17982" y="1896"/>
                  </a:cubicBezTo>
                  <a:cubicBezTo>
                    <a:pt x="21479" y="6196"/>
                    <a:pt x="17464" y="18553"/>
                    <a:pt x="17464" y="18553"/>
                  </a:cubicBezTo>
                  <a:cubicBezTo>
                    <a:pt x="17464" y="18553"/>
                    <a:pt x="16528" y="19230"/>
                    <a:pt x="15223" y="18147"/>
                  </a:cubicBezTo>
                  <a:cubicBezTo>
                    <a:pt x="15223" y="18147"/>
                    <a:pt x="18499" y="8091"/>
                    <a:pt x="16455" y="4604"/>
                  </a:cubicBezTo>
                  <a:cubicBezTo>
                    <a:pt x="14410" y="1083"/>
                    <a:pt x="7342" y="3047"/>
                    <a:pt x="3967" y="7516"/>
                  </a:cubicBezTo>
                  <a:cubicBezTo>
                    <a:pt x="618" y="12019"/>
                    <a:pt x="125" y="5078"/>
                    <a:pt x="2" y="3690"/>
                  </a:cubicBezTo>
                  <a:cubicBezTo>
                    <a:pt x="-121" y="2268"/>
                    <a:pt x="5568" y="812"/>
                    <a:pt x="6332" y="1896"/>
                  </a:cubicBezTo>
                  <a:close/>
                </a:path>
              </a:pathLst>
            </a:custGeom>
            <a:solidFill>
              <a:srgbClr val="494D4E"/>
            </a:solidFill>
            <a:ln w="12700" cap="flat">
              <a:noFill/>
              <a:miter lim="400000"/>
            </a:ln>
            <a:effectLst/>
          </p:spPr>
          <p:txBody>
            <a:bodyPr wrap="square" lIns="91439" tIns="91439" rIns="91439" bIns="91439" numCol="1" anchor="t">
              <a:noAutofit/>
            </a:bodyPr>
            <a:lstStyle/>
            <a:p>
              <a:endParaRPr/>
            </a:p>
          </p:txBody>
        </p:sp>
        <p:sp>
          <p:nvSpPr>
            <p:cNvPr id="127" name="Freeform 143">
              <a:extLst>
                <a:ext uri="{FF2B5EF4-FFF2-40B4-BE49-F238E27FC236}">
                  <a16:creationId xmlns:a16="http://schemas.microsoft.com/office/drawing/2014/main" xmlns="" id="{A89076F9-9EA7-4544-8BAC-6A7D6FD8A221}"/>
                </a:ext>
              </a:extLst>
            </p:cNvPr>
            <p:cNvSpPr/>
            <p:nvPr/>
          </p:nvSpPr>
          <p:spPr>
            <a:xfrm>
              <a:off x="3680311" y="5215921"/>
              <a:ext cx="1687792" cy="1489085"/>
            </a:xfrm>
            <a:custGeom>
              <a:avLst/>
              <a:gdLst/>
              <a:ahLst/>
              <a:cxnLst>
                <a:cxn ang="0">
                  <a:pos x="wd2" y="hd2"/>
                </a:cxn>
                <a:cxn ang="5400000">
                  <a:pos x="wd2" y="hd2"/>
                </a:cxn>
                <a:cxn ang="10800000">
                  <a:pos x="wd2" y="hd2"/>
                </a:cxn>
                <a:cxn ang="16200000">
                  <a:pos x="wd2" y="hd2"/>
                </a:cxn>
              </a:cxnLst>
              <a:rect l="0" t="0" r="r" b="b"/>
              <a:pathLst>
                <a:path w="20801" h="20743" extrusionOk="0">
                  <a:moveTo>
                    <a:pt x="0" y="6383"/>
                  </a:moveTo>
                  <a:cubicBezTo>
                    <a:pt x="0" y="6383"/>
                    <a:pt x="1256" y="3795"/>
                    <a:pt x="4808" y="1894"/>
                  </a:cubicBezTo>
                  <a:cubicBezTo>
                    <a:pt x="8360" y="-8"/>
                    <a:pt x="15464" y="-857"/>
                    <a:pt x="18550" y="1165"/>
                  </a:cubicBezTo>
                  <a:cubicBezTo>
                    <a:pt x="21600" y="3188"/>
                    <a:pt x="20811" y="8204"/>
                    <a:pt x="20380" y="10995"/>
                  </a:cubicBezTo>
                  <a:cubicBezTo>
                    <a:pt x="19985" y="13381"/>
                    <a:pt x="17833" y="20743"/>
                    <a:pt x="17833" y="20743"/>
                  </a:cubicBezTo>
                  <a:cubicBezTo>
                    <a:pt x="14280" y="19813"/>
                    <a:pt x="14280" y="19813"/>
                    <a:pt x="14280" y="19813"/>
                  </a:cubicBezTo>
                  <a:cubicBezTo>
                    <a:pt x="14280" y="19813"/>
                    <a:pt x="18730" y="7314"/>
                    <a:pt x="17904" y="5332"/>
                  </a:cubicBezTo>
                  <a:cubicBezTo>
                    <a:pt x="17115" y="3350"/>
                    <a:pt x="6064" y="1449"/>
                    <a:pt x="0" y="6383"/>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28" name="Freeform 144">
              <a:extLst>
                <a:ext uri="{FF2B5EF4-FFF2-40B4-BE49-F238E27FC236}">
                  <a16:creationId xmlns:a16="http://schemas.microsoft.com/office/drawing/2014/main" xmlns="" id="{DA0B2629-0192-44B3-95E8-838E7149D00E}"/>
                </a:ext>
              </a:extLst>
            </p:cNvPr>
            <p:cNvSpPr/>
            <p:nvPr/>
          </p:nvSpPr>
          <p:spPr>
            <a:xfrm>
              <a:off x="5202553" y="7560760"/>
              <a:ext cx="451710" cy="848165"/>
            </a:xfrm>
            <a:custGeom>
              <a:avLst/>
              <a:gdLst/>
              <a:ahLst/>
              <a:cxnLst>
                <a:cxn ang="0">
                  <a:pos x="wd2" y="hd2"/>
                </a:cxn>
                <a:cxn ang="5400000">
                  <a:pos x="wd2" y="hd2"/>
                </a:cxn>
                <a:cxn ang="10800000">
                  <a:pos x="wd2" y="hd2"/>
                </a:cxn>
                <a:cxn ang="16200000">
                  <a:pos x="wd2" y="hd2"/>
                </a:cxn>
              </a:cxnLst>
              <a:rect l="0" t="0" r="r" b="b"/>
              <a:pathLst>
                <a:path w="20394" h="21168" extrusionOk="0">
                  <a:moveTo>
                    <a:pt x="3" y="6117"/>
                  </a:moveTo>
                  <a:cubicBezTo>
                    <a:pt x="3" y="6117"/>
                    <a:pt x="7510" y="11625"/>
                    <a:pt x="7247" y="13075"/>
                  </a:cubicBezTo>
                  <a:cubicBezTo>
                    <a:pt x="7115" y="14597"/>
                    <a:pt x="4876" y="19526"/>
                    <a:pt x="5930" y="20541"/>
                  </a:cubicBezTo>
                  <a:cubicBezTo>
                    <a:pt x="6851" y="21483"/>
                    <a:pt x="16598" y="21266"/>
                    <a:pt x="18969" y="20541"/>
                  </a:cubicBezTo>
                  <a:cubicBezTo>
                    <a:pt x="21339" y="19743"/>
                    <a:pt x="21471" y="9161"/>
                    <a:pt x="13700" y="6117"/>
                  </a:cubicBezTo>
                  <a:cubicBezTo>
                    <a:pt x="13700" y="6117"/>
                    <a:pt x="16598" y="4812"/>
                    <a:pt x="15808" y="2927"/>
                  </a:cubicBezTo>
                  <a:cubicBezTo>
                    <a:pt x="15017" y="970"/>
                    <a:pt x="13305" y="100"/>
                    <a:pt x="11988" y="28"/>
                  </a:cubicBezTo>
                  <a:cubicBezTo>
                    <a:pt x="10539" y="-117"/>
                    <a:pt x="2900" y="318"/>
                    <a:pt x="1451" y="1188"/>
                  </a:cubicBezTo>
                  <a:cubicBezTo>
                    <a:pt x="-129" y="2057"/>
                    <a:pt x="3" y="6117"/>
                    <a:pt x="3" y="6117"/>
                  </a:cubicBezTo>
                  <a:close/>
                </a:path>
              </a:pathLst>
            </a:custGeom>
            <a:solidFill>
              <a:srgbClr val="483A1F"/>
            </a:solidFill>
            <a:ln w="12700" cap="flat">
              <a:noFill/>
              <a:miter lim="400000"/>
            </a:ln>
            <a:effectLst/>
          </p:spPr>
          <p:txBody>
            <a:bodyPr wrap="square" lIns="91439" tIns="91439" rIns="91439" bIns="91439" numCol="1" anchor="t">
              <a:noAutofit/>
            </a:bodyPr>
            <a:lstStyle/>
            <a:p>
              <a:endParaRPr/>
            </a:p>
          </p:txBody>
        </p:sp>
        <p:sp>
          <p:nvSpPr>
            <p:cNvPr id="129" name="Freeform 145">
              <a:extLst>
                <a:ext uri="{FF2B5EF4-FFF2-40B4-BE49-F238E27FC236}">
                  <a16:creationId xmlns:a16="http://schemas.microsoft.com/office/drawing/2014/main" xmlns="" id="{FDD13349-B9CF-4E3A-906E-777BF345FA80}"/>
                </a:ext>
              </a:extLst>
            </p:cNvPr>
            <p:cNvSpPr/>
            <p:nvPr/>
          </p:nvSpPr>
          <p:spPr>
            <a:xfrm>
              <a:off x="5150499" y="7534793"/>
              <a:ext cx="523698" cy="937178"/>
            </a:xfrm>
            <a:custGeom>
              <a:avLst/>
              <a:gdLst/>
              <a:ahLst/>
              <a:cxnLst>
                <a:cxn ang="0">
                  <a:pos x="wd2" y="hd2"/>
                </a:cxn>
                <a:cxn ang="5400000">
                  <a:pos x="wd2" y="hd2"/>
                </a:cxn>
                <a:cxn ang="10800000">
                  <a:pos x="wd2" y="hd2"/>
                </a:cxn>
                <a:cxn ang="16200000">
                  <a:pos x="wd2" y="hd2"/>
                </a:cxn>
              </a:cxnLst>
              <a:rect l="0" t="0" r="r" b="b"/>
              <a:pathLst>
                <a:path w="20369" h="19224" extrusionOk="0">
                  <a:moveTo>
                    <a:pt x="5250" y="1011"/>
                  </a:moveTo>
                  <a:cubicBezTo>
                    <a:pt x="5250" y="1011"/>
                    <a:pt x="8303" y="4412"/>
                    <a:pt x="9321" y="5546"/>
                  </a:cubicBezTo>
                  <a:cubicBezTo>
                    <a:pt x="10791" y="7037"/>
                    <a:pt x="12261" y="9424"/>
                    <a:pt x="12261" y="10379"/>
                  </a:cubicBezTo>
                  <a:cubicBezTo>
                    <a:pt x="12261" y="11333"/>
                    <a:pt x="13505" y="15451"/>
                    <a:pt x="13844" y="15689"/>
                  </a:cubicBezTo>
                  <a:cubicBezTo>
                    <a:pt x="14297" y="15928"/>
                    <a:pt x="18142" y="15928"/>
                    <a:pt x="19386" y="15689"/>
                  </a:cubicBezTo>
                  <a:cubicBezTo>
                    <a:pt x="20630" y="15451"/>
                    <a:pt x="21082" y="18016"/>
                    <a:pt x="18368" y="18494"/>
                  </a:cubicBezTo>
                  <a:cubicBezTo>
                    <a:pt x="15654" y="18971"/>
                    <a:pt x="9999" y="19866"/>
                    <a:pt x="6946" y="18494"/>
                  </a:cubicBezTo>
                  <a:cubicBezTo>
                    <a:pt x="3892" y="17121"/>
                    <a:pt x="4684" y="17241"/>
                    <a:pt x="4345" y="13302"/>
                  </a:cubicBezTo>
                  <a:cubicBezTo>
                    <a:pt x="4119" y="9424"/>
                    <a:pt x="-518" y="5426"/>
                    <a:pt x="47" y="3576"/>
                  </a:cubicBezTo>
                  <a:cubicBezTo>
                    <a:pt x="613" y="1786"/>
                    <a:pt x="1178" y="-1734"/>
                    <a:pt x="5250" y="1011"/>
                  </a:cubicBezTo>
                  <a:close/>
                </a:path>
              </a:pathLst>
            </a:custGeom>
            <a:solidFill>
              <a:srgbClr val="372916"/>
            </a:solidFill>
            <a:ln w="12700" cap="flat">
              <a:noFill/>
              <a:miter lim="400000"/>
            </a:ln>
            <a:effectLst/>
          </p:spPr>
          <p:txBody>
            <a:bodyPr wrap="square" lIns="91439" tIns="91439" rIns="91439" bIns="91439" numCol="1" anchor="t">
              <a:noAutofit/>
            </a:bodyPr>
            <a:lstStyle/>
            <a:p>
              <a:endParaRPr/>
            </a:p>
          </p:txBody>
        </p:sp>
        <p:sp>
          <p:nvSpPr>
            <p:cNvPr id="130" name="Freeform 146">
              <a:extLst>
                <a:ext uri="{FF2B5EF4-FFF2-40B4-BE49-F238E27FC236}">
                  <a16:creationId xmlns:a16="http://schemas.microsoft.com/office/drawing/2014/main" xmlns="" id="{6A76FBC5-292E-47AB-9FD3-4475487CE113}"/>
                </a:ext>
              </a:extLst>
            </p:cNvPr>
            <p:cNvSpPr/>
            <p:nvPr/>
          </p:nvSpPr>
          <p:spPr>
            <a:xfrm>
              <a:off x="3213218" y="5192205"/>
              <a:ext cx="2097003" cy="2685997"/>
            </a:xfrm>
            <a:custGeom>
              <a:avLst/>
              <a:gdLst/>
              <a:ahLst/>
              <a:cxnLst>
                <a:cxn ang="0">
                  <a:pos x="wd2" y="hd2"/>
                </a:cxn>
                <a:cxn ang="5400000">
                  <a:pos x="wd2" y="hd2"/>
                </a:cxn>
                <a:cxn ang="10800000">
                  <a:pos x="wd2" y="hd2"/>
                </a:cxn>
                <a:cxn ang="16200000">
                  <a:pos x="wd2" y="hd2"/>
                </a:cxn>
              </a:cxnLst>
              <a:rect l="0" t="0" r="r" b="b"/>
              <a:pathLst>
                <a:path w="20022" h="21509" extrusionOk="0">
                  <a:moveTo>
                    <a:pt x="4269" y="2795"/>
                  </a:moveTo>
                  <a:cubicBezTo>
                    <a:pt x="4269" y="2795"/>
                    <a:pt x="5048" y="7031"/>
                    <a:pt x="7800" y="11105"/>
                  </a:cubicBezTo>
                  <a:cubicBezTo>
                    <a:pt x="10552" y="15178"/>
                    <a:pt x="17696" y="18553"/>
                    <a:pt x="19698" y="19042"/>
                  </a:cubicBezTo>
                  <a:cubicBezTo>
                    <a:pt x="19698" y="19042"/>
                    <a:pt x="20643" y="20136"/>
                    <a:pt x="19309" y="21509"/>
                  </a:cubicBezTo>
                  <a:cubicBezTo>
                    <a:pt x="19309" y="21509"/>
                    <a:pt x="4909" y="17203"/>
                    <a:pt x="461" y="3307"/>
                  </a:cubicBezTo>
                  <a:cubicBezTo>
                    <a:pt x="461" y="3307"/>
                    <a:pt x="-957" y="-91"/>
                    <a:pt x="1184" y="2"/>
                  </a:cubicBezTo>
                  <a:cubicBezTo>
                    <a:pt x="3407" y="118"/>
                    <a:pt x="4158" y="2330"/>
                    <a:pt x="4269" y="2795"/>
                  </a:cubicBezTo>
                  <a:close/>
                </a:path>
              </a:pathLst>
            </a:custGeom>
            <a:solidFill>
              <a:srgbClr val="494D4E"/>
            </a:solidFill>
            <a:ln w="12700" cap="flat">
              <a:noFill/>
              <a:miter lim="400000"/>
            </a:ln>
            <a:effectLst/>
          </p:spPr>
          <p:txBody>
            <a:bodyPr wrap="square" lIns="91439" tIns="91439" rIns="91439" bIns="91439" numCol="1" anchor="t">
              <a:noAutofit/>
            </a:bodyPr>
            <a:lstStyle/>
            <a:p>
              <a:endParaRPr/>
            </a:p>
          </p:txBody>
        </p:sp>
        <p:sp>
          <p:nvSpPr>
            <p:cNvPr id="131" name="Freeform 147">
              <a:extLst>
                <a:ext uri="{FF2B5EF4-FFF2-40B4-BE49-F238E27FC236}">
                  <a16:creationId xmlns:a16="http://schemas.microsoft.com/office/drawing/2014/main" xmlns="" id="{F00B78F6-F90F-452F-84AA-DFFC6328D3CE}"/>
                </a:ext>
              </a:extLst>
            </p:cNvPr>
            <p:cNvSpPr/>
            <p:nvPr/>
          </p:nvSpPr>
          <p:spPr>
            <a:xfrm>
              <a:off x="3191037" y="5300058"/>
              <a:ext cx="2109631" cy="2635842"/>
            </a:xfrm>
            <a:custGeom>
              <a:avLst/>
              <a:gdLst/>
              <a:ahLst/>
              <a:cxnLst>
                <a:cxn ang="0">
                  <a:pos x="wd2" y="hd2"/>
                </a:cxn>
                <a:cxn ang="5400000">
                  <a:pos x="wd2" y="hd2"/>
                </a:cxn>
                <a:cxn ang="10800000">
                  <a:pos x="wd2" y="hd2"/>
                </a:cxn>
                <a:cxn ang="16200000">
                  <a:pos x="wd2" y="hd2"/>
                </a:cxn>
              </a:cxnLst>
              <a:rect l="0" t="0" r="r" b="b"/>
              <a:pathLst>
                <a:path w="20806" h="21240" extrusionOk="0">
                  <a:moveTo>
                    <a:pt x="1245" y="38"/>
                  </a:moveTo>
                  <a:cubicBezTo>
                    <a:pt x="1245" y="38"/>
                    <a:pt x="3400" y="7816"/>
                    <a:pt x="6789" y="11377"/>
                  </a:cubicBezTo>
                  <a:cubicBezTo>
                    <a:pt x="11011" y="15781"/>
                    <a:pt x="16727" y="18710"/>
                    <a:pt x="20806" y="19905"/>
                  </a:cubicBezTo>
                  <a:cubicBezTo>
                    <a:pt x="20806" y="19905"/>
                    <a:pt x="20720" y="20842"/>
                    <a:pt x="19858" y="21240"/>
                  </a:cubicBezTo>
                  <a:cubicBezTo>
                    <a:pt x="19858" y="21240"/>
                    <a:pt x="8627" y="16227"/>
                    <a:pt x="6502" y="13743"/>
                  </a:cubicBezTo>
                  <a:cubicBezTo>
                    <a:pt x="4376" y="11283"/>
                    <a:pt x="872" y="5661"/>
                    <a:pt x="527" y="4068"/>
                  </a:cubicBezTo>
                  <a:cubicBezTo>
                    <a:pt x="211" y="2475"/>
                    <a:pt x="-794" y="-360"/>
                    <a:pt x="1245" y="38"/>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2" name="Freeform 148">
              <a:extLst>
                <a:ext uri="{FF2B5EF4-FFF2-40B4-BE49-F238E27FC236}">
                  <a16:creationId xmlns:a16="http://schemas.microsoft.com/office/drawing/2014/main" xmlns="" id="{2B766C81-E9BC-40FE-8416-11CBEF18107D}"/>
                </a:ext>
              </a:extLst>
            </p:cNvPr>
            <p:cNvSpPr/>
            <p:nvPr/>
          </p:nvSpPr>
          <p:spPr>
            <a:xfrm>
              <a:off x="3225937" y="5166388"/>
              <a:ext cx="812583" cy="297043"/>
            </a:xfrm>
            <a:custGeom>
              <a:avLst/>
              <a:gdLst/>
              <a:ahLst/>
              <a:cxnLst>
                <a:cxn ang="0">
                  <a:pos x="wd2" y="hd2"/>
                </a:cxn>
                <a:cxn ang="5400000">
                  <a:pos x="wd2" y="hd2"/>
                </a:cxn>
                <a:cxn ang="10800000">
                  <a:pos x="wd2" y="hd2"/>
                </a:cxn>
                <a:cxn ang="16200000">
                  <a:pos x="wd2" y="hd2"/>
                </a:cxn>
              </a:cxnLst>
              <a:rect l="0" t="0" r="r" b="b"/>
              <a:pathLst>
                <a:path w="21600" h="19624" extrusionOk="0">
                  <a:moveTo>
                    <a:pt x="0" y="16630"/>
                  </a:moveTo>
                  <a:cubicBezTo>
                    <a:pt x="0" y="16630"/>
                    <a:pt x="7355" y="21600"/>
                    <a:pt x="11613" y="18733"/>
                  </a:cubicBezTo>
                  <a:cubicBezTo>
                    <a:pt x="13084" y="13763"/>
                    <a:pt x="13084" y="13763"/>
                    <a:pt x="13084" y="13763"/>
                  </a:cubicBezTo>
                  <a:cubicBezTo>
                    <a:pt x="14245" y="16630"/>
                    <a:pt x="14245" y="16630"/>
                    <a:pt x="14245" y="16630"/>
                  </a:cubicBezTo>
                  <a:cubicBezTo>
                    <a:pt x="14245" y="16630"/>
                    <a:pt x="20748" y="6690"/>
                    <a:pt x="21600" y="0"/>
                  </a:cubicBezTo>
                  <a:cubicBezTo>
                    <a:pt x="10839" y="3823"/>
                    <a:pt x="10839" y="3823"/>
                    <a:pt x="10839" y="3823"/>
                  </a:cubicBezTo>
                  <a:lnTo>
                    <a:pt x="0" y="16630"/>
                  </a:ln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3" name="Freeform 149">
              <a:extLst>
                <a:ext uri="{FF2B5EF4-FFF2-40B4-BE49-F238E27FC236}">
                  <a16:creationId xmlns:a16="http://schemas.microsoft.com/office/drawing/2014/main" xmlns="" id="{37C83CF2-CE27-4F76-BD38-66E45AEE1A27}"/>
                </a:ext>
              </a:extLst>
            </p:cNvPr>
            <p:cNvSpPr/>
            <p:nvPr/>
          </p:nvSpPr>
          <p:spPr>
            <a:xfrm>
              <a:off x="3644249" y="5394776"/>
              <a:ext cx="250026" cy="23800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21600"/>
                    <a:pt x="15321" y="3688"/>
                    <a:pt x="21600" y="0"/>
                  </a:cubicBezTo>
                  <a:cubicBezTo>
                    <a:pt x="21600" y="0"/>
                    <a:pt x="2763" y="12117"/>
                    <a:pt x="0" y="21600"/>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4" name="Freeform 150">
              <a:extLst>
                <a:ext uri="{FF2B5EF4-FFF2-40B4-BE49-F238E27FC236}">
                  <a16:creationId xmlns:a16="http://schemas.microsoft.com/office/drawing/2014/main" xmlns="" id="{7BB04FC6-7FC7-418E-B038-AC984C81B394}"/>
                </a:ext>
              </a:extLst>
            </p:cNvPr>
            <p:cNvSpPr/>
            <p:nvPr/>
          </p:nvSpPr>
          <p:spPr>
            <a:xfrm>
              <a:off x="3629824" y="5394776"/>
              <a:ext cx="216369" cy="15145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21600"/>
                    <a:pt x="10368" y="5815"/>
                    <a:pt x="21600" y="0"/>
                  </a:cubicBezTo>
                  <a:cubicBezTo>
                    <a:pt x="21600" y="0"/>
                    <a:pt x="4608" y="19108"/>
                    <a:pt x="0" y="21600"/>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5" name="Freeform 151">
              <a:extLst>
                <a:ext uri="{FF2B5EF4-FFF2-40B4-BE49-F238E27FC236}">
                  <a16:creationId xmlns:a16="http://schemas.microsoft.com/office/drawing/2014/main" xmlns="" id="{2997EFA6-930C-4E21-8EDD-992157D1A8C4}"/>
                </a:ext>
              </a:extLst>
            </p:cNvPr>
            <p:cNvSpPr/>
            <p:nvPr/>
          </p:nvSpPr>
          <p:spPr>
            <a:xfrm>
              <a:off x="3561050" y="2291097"/>
              <a:ext cx="1184328" cy="1821177"/>
            </a:xfrm>
            <a:custGeom>
              <a:avLst/>
              <a:gdLst/>
              <a:ahLst/>
              <a:cxnLst>
                <a:cxn ang="0">
                  <a:pos x="wd2" y="hd2"/>
                </a:cxn>
                <a:cxn ang="5400000">
                  <a:pos x="wd2" y="hd2"/>
                </a:cxn>
                <a:cxn ang="10800000">
                  <a:pos x="wd2" y="hd2"/>
                </a:cxn>
                <a:cxn ang="16200000">
                  <a:pos x="wd2" y="hd2"/>
                </a:cxn>
              </a:cxnLst>
              <a:rect l="0" t="0" r="r" b="b"/>
              <a:pathLst>
                <a:path w="17080" h="20844" extrusionOk="0">
                  <a:moveTo>
                    <a:pt x="669" y="19537"/>
                  </a:moveTo>
                  <a:cubicBezTo>
                    <a:pt x="669" y="19537"/>
                    <a:pt x="6594" y="19836"/>
                    <a:pt x="11889" y="13945"/>
                  </a:cubicBezTo>
                  <a:cubicBezTo>
                    <a:pt x="17184" y="8054"/>
                    <a:pt x="12141" y="2230"/>
                    <a:pt x="12141" y="2230"/>
                  </a:cubicBezTo>
                  <a:cubicBezTo>
                    <a:pt x="12141" y="2230"/>
                    <a:pt x="12225" y="965"/>
                    <a:pt x="13780" y="0"/>
                  </a:cubicBezTo>
                  <a:cubicBezTo>
                    <a:pt x="13780" y="0"/>
                    <a:pt x="21344" y="7422"/>
                    <a:pt x="13570" y="15310"/>
                  </a:cubicBezTo>
                  <a:cubicBezTo>
                    <a:pt x="7350" y="21600"/>
                    <a:pt x="837" y="20868"/>
                    <a:pt x="374" y="20768"/>
                  </a:cubicBezTo>
                  <a:cubicBezTo>
                    <a:pt x="-88" y="20668"/>
                    <a:pt x="-256" y="19570"/>
                    <a:pt x="669" y="19537"/>
                  </a:cubicBezTo>
                  <a:close/>
                </a:path>
              </a:pathLst>
            </a:custGeom>
            <a:solidFill>
              <a:srgbClr val="494D4E"/>
            </a:solidFill>
            <a:ln w="12700" cap="flat">
              <a:noFill/>
              <a:miter lim="400000"/>
            </a:ln>
            <a:effectLst/>
          </p:spPr>
          <p:txBody>
            <a:bodyPr wrap="square" lIns="91439" tIns="91439" rIns="91439" bIns="91439" numCol="1" anchor="t">
              <a:noAutofit/>
            </a:bodyPr>
            <a:lstStyle/>
            <a:p>
              <a:endParaRPr/>
            </a:p>
          </p:txBody>
        </p:sp>
        <p:sp>
          <p:nvSpPr>
            <p:cNvPr id="136" name="Freeform 152">
              <a:extLst>
                <a:ext uri="{FF2B5EF4-FFF2-40B4-BE49-F238E27FC236}">
                  <a16:creationId xmlns:a16="http://schemas.microsoft.com/office/drawing/2014/main" xmlns="" id="{D5CA6312-71E4-4A66-B5A3-42775D371274}"/>
                </a:ext>
              </a:extLst>
            </p:cNvPr>
            <p:cNvSpPr/>
            <p:nvPr/>
          </p:nvSpPr>
          <p:spPr>
            <a:xfrm>
              <a:off x="3718776" y="2685368"/>
              <a:ext cx="1071164" cy="1478035"/>
            </a:xfrm>
            <a:custGeom>
              <a:avLst/>
              <a:gdLst/>
              <a:ahLst/>
              <a:cxnLst>
                <a:cxn ang="0">
                  <a:pos x="wd2" y="hd2"/>
                </a:cxn>
                <a:cxn ang="5400000">
                  <a:pos x="wd2" y="hd2"/>
                </a:cxn>
                <a:cxn ang="10800000">
                  <a:pos x="wd2" y="hd2"/>
                </a:cxn>
                <a:cxn ang="16200000">
                  <a:pos x="wd2" y="hd2"/>
                </a:cxn>
              </a:cxnLst>
              <a:rect l="0" t="0" r="r" b="b"/>
              <a:pathLst>
                <a:path w="19325" h="19969" extrusionOk="0">
                  <a:moveTo>
                    <a:pt x="0" y="18890"/>
                  </a:moveTo>
                  <a:cubicBezTo>
                    <a:pt x="0" y="18890"/>
                    <a:pt x="19445" y="14727"/>
                    <a:pt x="17816" y="0"/>
                  </a:cubicBezTo>
                  <a:cubicBezTo>
                    <a:pt x="17816" y="0"/>
                    <a:pt x="21600" y="4909"/>
                    <a:pt x="17185" y="12057"/>
                  </a:cubicBezTo>
                  <a:cubicBezTo>
                    <a:pt x="12771" y="19165"/>
                    <a:pt x="1945" y="21600"/>
                    <a:pt x="0" y="18890"/>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7" name="Freeform 153">
              <a:extLst>
                <a:ext uri="{FF2B5EF4-FFF2-40B4-BE49-F238E27FC236}">
                  <a16:creationId xmlns:a16="http://schemas.microsoft.com/office/drawing/2014/main" xmlns="" id="{9780EB56-04FA-41E7-B7B5-A1BE6497D7EE}"/>
                </a:ext>
              </a:extLst>
            </p:cNvPr>
            <p:cNvSpPr/>
            <p:nvPr/>
          </p:nvSpPr>
          <p:spPr>
            <a:xfrm>
              <a:off x="2004687" y="2336774"/>
              <a:ext cx="1294721" cy="1851593"/>
            </a:xfrm>
            <a:custGeom>
              <a:avLst/>
              <a:gdLst/>
              <a:ahLst/>
              <a:cxnLst>
                <a:cxn ang="0">
                  <a:pos x="wd2" y="hd2"/>
                </a:cxn>
                <a:cxn ang="5400000">
                  <a:pos x="wd2" y="hd2"/>
                </a:cxn>
                <a:cxn ang="10800000">
                  <a:pos x="wd2" y="hd2"/>
                </a:cxn>
                <a:cxn ang="16200000">
                  <a:pos x="wd2" y="hd2"/>
                </a:cxn>
              </a:cxnLst>
              <a:rect l="0" t="0" r="r" b="b"/>
              <a:pathLst>
                <a:path w="16594" h="21438" extrusionOk="0">
                  <a:moveTo>
                    <a:pt x="15935" y="19514"/>
                  </a:moveTo>
                  <a:cubicBezTo>
                    <a:pt x="15935" y="19514"/>
                    <a:pt x="11757" y="20221"/>
                    <a:pt x="5676" y="15779"/>
                  </a:cubicBezTo>
                  <a:cubicBezTo>
                    <a:pt x="-405" y="11338"/>
                    <a:pt x="3363" y="3095"/>
                    <a:pt x="5117" y="1817"/>
                  </a:cubicBezTo>
                  <a:cubicBezTo>
                    <a:pt x="5117" y="1817"/>
                    <a:pt x="4296" y="303"/>
                    <a:pt x="3400" y="0"/>
                  </a:cubicBezTo>
                  <a:cubicBezTo>
                    <a:pt x="3400" y="0"/>
                    <a:pt x="-4098" y="9185"/>
                    <a:pt x="3177" y="16419"/>
                  </a:cubicBezTo>
                  <a:cubicBezTo>
                    <a:pt x="8437" y="21600"/>
                    <a:pt x="15786" y="20961"/>
                    <a:pt x="15786" y="21432"/>
                  </a:cubicBezTo>
                  <a:cubicBezTo>
                    <a:pt x="15786" y="21566"/>
                    <a:pt x="17502" y="19514"/>
                    <a:pt x="15935" y="19514"/>
                  </a:cubicBezTo>
                  <a:close/>
                </a:path>
              </a:pathLst>
            </a:custGeom>
            <a:solidFill>
              <a:srgbClr val="494D4E"/>
            </a:solidFill>
            <a:ln w="12700" cap="flat">
              <a:noFill/>
              <a:miter lim="400000"/>
            </a:ln>
            <a:effectLst/>
          </p:spPr>
          <p:txBody>
            <a:bodyPr wrap="square" lIns="91439" tIns="91439" rIns="91439" bIns="91439" numCol="1" anchor="t">
              <a:noAutofit/>
            </a:bodyPr>
            <a:lstStyle/>
            <a:p>
              <a:endParaRPr/>
            </a:p>
          </p:txBody>
        </p:sp>
        <p:sp>
          <p:nvSpPr>
            <p:cNvPr id="138" name="Freeform 154">
              <a:extLst>
                <a:ext uri="{FF2B5EF4-FFF2-40B4-BE49-F238E27FC236}">
                  <a16:creationId xmlns:a16="http://schemas.microsoft.com/office/drawing/2014/main" xmlns="" id="{C790E51A-6438-4CB9-B464-EB8E2A8AD7EE}"/>
                </a:ext>
              </a:extLst>
            </p:cNvPr>
            <p:cNvSpPr/>
            <p:nvPr/>
          </p:nvSpPr>
          <p:spPr>
            <a:xfrm>
              <a:off x="1841413" y="2594012"/>
              <a:ext cx="1426478" cy="1598940"/>
            </a:xfrm>
            <a:custGeom>
              <a:avLst/>
              <a:gdLst/>
              <a:ahLst/>
              <a:cxnLst>
                <a:cxn ang="0">
                  <a:pos x="wd2" y="hd2"/>
                </a:cxn>
                <a:cxn ang="5400000">
                  <a:pos x="wd2" y="hd2"/>
                </a:cxn>
                <a:cxn ang="10800000">
                  <a:pos x="wd2" y="hd2"/>
                </a:cxn>
                <a:cxn ang="16200000">
                  <a:pos x="wd2" y="hd2"/>
                </a:cxn>
              </a:cxnLst>
              <a:rect l="0" t="0" r="r" b="b"/>
              <a:pathLst>
                <a:path w="18765" h="21003" extrusionOk="0">
                  <a:moveTo>
                    <a:pt x="3748" y="0"/>
                  </a:moveTo>
                  <a:cubicBezTo>
                    <a:pt x="3748" y="0"/>
                    <a:pt x="1450" y="7976"/>
                    <a:pt x="4973" y="12937"/>
                  </a:cubicBezTo>
                  <a:cubicBezTo>
                    <a:pt x="8496" y="17860"/>
                    <a:pt x="14624" y="20073"/>
                    <a:pt x="18339" y="19997"/>
                  </a:cubicBezTo>
                  <a:cubicBezTo>
                    <a:pt x="18339" y="19997"/>
                    <a:pt x="20522" y="20302"/>
                    <a:pt x="15007" y="20951"/>
                  </a:cubicBezTo>
                  <a:cubicBezTo>
                    <a:pt x="9492" y="21600"/>
                    <a:pt x="1679" y="16028"/>
                    <a:pt x="301" y="10304"/>
                  </a:cubicBezTo>
                  <a:cubicBezTo>
                    <a:pt x="-1078" y="4580"/>
                    <a:pt x="2675" y="840"/>
                    <a:pt x="3748" y="0"/>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39" name="Freeform 155">
              <a:extLst>
                <a:ext uri="{FF2B5EF4-FFF2-40B4-BE49-F238E27FC236}">
                  <a16:creationId xmlns:a16="http://schemas.microsoft.com/office/drawing/2014/main" xmlns="" id="{7537419C-B83B-4E34-9B74-1AC15DE4CCB5}"/>
                </a:ext>
              </a:extLst>
            </p:cNvPr>
            <p:cNvSpPr/>
            <p:nvPr/>
          </p:nvSpPr>
          <p:spPr>
            <a:xfrm>
              <a:off x="3082673" y="3993713"/>
              <a:ext cx="977485" cy="1427810"/>
            </a:xfrm>
            <a:custGeom>
              <a:avLst/>
              <a:gdLst/>
              <a:ahLst/>
              <a:cxnLst>
                <a:cxn ang="0">
                  <a:pos x="wd2" y="hd2"/>
                </a:cxn>
                <a:cxn ang="5400000">
                  <a:pos x="wd2" y="hd2"/>
                </a:cxn>
                <a:cxn ang="10800000">
                  <a:pos x="wd2" y="hd2"/>
                </a:cxn>
                <a:cxn ang="16200000">
                  <a:pos x="wd2" y="hd2"/>
                </a:cxn>
              </a:cxnLst>
              <a:rect l="0" t="0" r="r" b="b"/>
              <a:pathLst>
                <a:path w="20143" h="20893" extrusionOk="0">
                  <a:moveTo>
                    <a:pt x="11083" y="44"/>
                  </a:moveTo>
                  <a:cubicBezTo>
                    <a:pt x="11083" y="44"/>
                    <a:pt x="14683" y="9611"/>
                    <a:pt x="16543" y="12629"/>
                  </a:cubicBezTo>
                  <a:cubicBezTo>
                    <a:pt x="18403" y="15691"/>
                    <a:pt x="20143" y="16796"/>
                    <a:pt x="20143" y="16796"/>
                  </a:cubicBezTo>
                  <a:cubicBezTo>
                    <a:pt x="20143" y="16796"/>
                    <a:pt x="17623" y="19092"/>
                    <a:pt x="13663" y="19645"/>
                  </a:cubicBezTo>
                  <a:cubicBezTo>
                    <a:pt x="11803" y="18497"/>
                    <a:pt x="11803" y="18497"/>
                    <a:pt x="11803" y="18497"/>
                  </a:cubicBezTo>
                  <a:cubicBezTo>
                    <a:pt x="11563" y="20283"/>
                    <a:pt x="11563" y="20283"/>
                    <a:pt x="11563" y="20283"/>
                  </a:cubicBezTo>
                  <a:cubicBezTo>
                    <a:pt x="11563" y="20283"/>
                    <a:pt x="5983" y="21346"/>
                    <a:pt x="1723" y="20666"/>
                  </a:cubicBezTo>
                  <a:cubicBezTo>
                    <a:pt x="1723" y="20666"/>
                    <a:pt x="-1457" y="9483"/>
                    <a:pt x="823" y="1064"/>
                  </a:cubicBezTo>
                  <a:cubicBezTo>
                    <a:pt x="823" y="1064"/>
                    <a:pt x="3823" y="-254"/>
                    <a:pt x="11083" y="44"/>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40" name="Freeform 156">
              <a:extLst>
                <a:ext uri="{FF2B5EF4-FFF2-40B4-BE49-F238E27FC236}">
                  <a16:creationId xmlns:a16="http://schemas.microsoft.com/office/drawing/2014/main" xmlns="" id="{32746E34-20E1-4E91-9113-BAEADEDF17F1}"/>
                </a:ext>
              </a:extLst>
            </p:cNvPr>
            <p:cNvSpPr/>
            <p:nvPr/>
          </p:nvSpPr>
          <p:spPr>
            <a:xfrm>
              <a:off x="3163431" y="4275595"/>
              <a:ext cx="730844" cy="1075908"/>
            </a:xfrm>
            <a:custGeom>
              <a:avLst/>
              <a:gdLst/>
              <a:ahLst/>
              <a:cxnLst>
                <a:cxn ang="0">
                  <a:pos x="wd2" y="hd2"/>
                </a:cxn>
                <a:cxn ang="5400000">
                  <a:pos x="wd2" y="hd2"/>
                </a:cxn>
                <a:cxn ang="10800000">
                  <a:pos x="wd2" y="hd2"/>
                </a:cxn>
                <a:cxn ang="16200000">
                  <a:pos x="wd2" y="hd2"/>
                </a:cxn>
              </a:cxnLst>
              <a:rect l="0" t="0" r="r" b="b"/>
              <a:pathLst>
                <a:path w="21600" h="20833" extrusionOk="0">
                  <a:moveTo>
                    <a:pt x="0" y="3620"/>
                  </a:moveTo>
                  <a:cubicBezTo>
                    <a:pt x="0" y="3620"/>
                    <a:pt x="1205" y="15995"/>
                    <a:pt x="2668" y="18358"/>
                  </a:cubicBezTo>
                  <a:cubicBezTo>
                    <a:pt x="4045" y="20720"/>
                    <a:pt x="12564" y="20833"/>
                    <a:pt x="12564" y="20833"/>
                  </a:cubicBezTo>
                  <a:cubicBezTo>
                    <a:pt x="14543" y="19033"/>
                    <a:pt x="14543" y="19033"/>
                    <a:pt x="14543" y="19033"/>
                  </a:cubicBezTo>
                  <a:cubicBezTo>
                    <a:pt x="14543" y="19033"/>
                    <a:pt x="17814" y="19427"/>
                    <a:pt x="18760" y="19314"/>
                  </a:cubicBezTo>
                  <a:cubicBezTo>
                    <a:pt x="19707" y="19145"/>
                    <a:pt x="21600" y="18527"/>
                    <a:pt x="21600" y="16614"/>
                  </a:cubicBezTo>
                  <a:cubicBezTo>
                    <a:pt x="21600" y="14758"/>
                    <a:pt x="16092" y="3283"/>
                    <a:pt x="15318" y="1258"/>
                  </a:cubicBezTo>
                  <a:cubicBezTo>
                    <a:pt x="14457" y="-767"/>
                    <a:pt x="2065" y="-598"/>
                    <a:pt x="0" y="3620"/>
                  </a:cubicBezTo>
                  <a:close/>
                </a:path>
              </a:pathLst>
            </a:custGeom>
            <a:solidFill>
              <a:srgbClr val="494D4E"/>
            </a:solidFill>
            <a:ln w="12700" cap="flat">
              <a:noFill/>
              <a:miter lim="400000"/>
            </a:ln>
            <a:effectLst/>
          </p:spPr>
          <p:txBody>
            <a:bodyPr wrap="square" lIns="91439" tIns="91439" rIns="91439" bIns="91439" numCol="1" anchor="t">
              <a:noAutofit/>
            </a:bodyPr>
            <a:lstStyle/>
            <a:p>
              <a:endParaRPr/>
            </a:p>
          </p:txBody>
        </p:sp>
        <p:sp>
          <p:nvSpPr>
            <p:cNvPr id="141" name="Freeform 157">
              <a:extLst>
                <a:ext uri="{FF2B5EF4-FFF2-40B4-BE49-F238E27FC236}">
                  <a16:creationId xmlns:a16="http://schemas.microsoft.com/office/drawing/2014/main" xmlns="" id="{0E017450-63D2-48D1-A14C-CF676B709B83}"/>
                </a:ext>
              </a:extLst>
            </p:cNvPr>
            <p:cNvSpPr/>
            <p:nvPr/>
          </p:nvSpPr>
          <p:spPr>
            <a:xfrm>
              <a:off x="3038418" y="3990720"/>
              <a:ext cx="218774" cy="125083"/>
            </a:xfrm>
            <a:custGeom>
              <a:avLst/>
              <a:gdLst/>
              <a:ahLst/>
              <a:cxnLst>
                <a:cxn ang="0">
                  <a:pos x="wd2" y="hd2"/>
                </a:cxn>
                <a:cxn ang="5400000">
                  <a:pos x="wd2" y="hd2"/>
                </a:cxn>
                <a:cxn ang="10800000">
                  <a:pos x="wd2" y="hd2"/>
                </a:cxn>
                <a:cxn ang="16200000">
                  <a:pos x="wd2" y="hd2"/>
                </a:cxn>
              </a:cxnLst>
              <a:rect l="0" t="0" r="r" b="b"/>
              <a:pathLst>
                <a:path w="21600" h="20433" extrusionOk="0">
                  <a:moveTo>
                    <a:pt x="0" y="1181"/>
                  </a:moveTo>
                  <a:cubicBezTo>
                    <a:pt x="0" y="1181"/>
                    <a:pt x="2880" y="20433"/>
                    <a:pt x="10080" y="20433"/>
                  </a:cubicBezTo>
                  <a:cubicBezTo>
                    <a:pt x="17568" y="20433"/>
                    <a:pt x="21600" y="711"/>
                    <a:pt x="21600" y="711"/>
                  </a:cubicBezTo>
                  <a:cubicBezTo>
                    <a:pt x="21600" y="711"/>
                    <a:pt x="5472" y="-1167"/>
                    <a:pt x="0" y="1181"/>
                  </a:cubicBez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42" name="Freeform 158">
              <a:extLst>
                <a:ext uri="{FF2B5EF4-FFF2-40B4-BE49-F238E27FC236}">
                  <a16:creationId xmlns:a16="http://schemas.microsoft.com/office/drawing/2014/main" xmlns="" id="{56469A5A-99D8-4044-AD78-66249C099175}"/>
                </a:ext>
              </a:extLst>
            </p:cNvPr>
            <p:cNvSpPr/>
            <p:nvPr/>
          </p:nvSpPr>
          <p:spPr>
            <a:xfrm>
              <a:off x="3139390" y="4370575"/>
              <a:ext cx="603296" cy="488091"/>
            </a:xfrm>
            <a:custGeom>
              <a:avLst/>
              <a:gdLst/>
              <a:ahLst/>
              <a:cxnLst>
                <a:cxn ang="0">
                  <a:pos x="wd2" y="hd2"/>
                </a:cxn>
                <a:cxn ang="5400000">
                  <a:pos x="wd2" y="hd2"/>
                </a:cxn>
                <a:cxn ang="10800000">
                  <a:pos x="wd2" y="hd2"/>
                </a:cxn>
                <a:cxn ang="16200000">
                  <a:pos x="wd2" y="hd2"/>
                </a:cxn>
              </a:cxnLst>
              <a:rect l="0" t="0" r="r" b="b"/>
              <a:pathLst>
                <a:path w="20928" h="20492" extrusionOk="0">
                  <a:moveTo>
                    <a:pt x="13121" y="20492"/>
                  </a:moveTo>
                  <a:cubicBezTo>
                    <a:pt x="13121" y="20492"/>
                    <a:pt x="5753" y="18784"/>
                    <a:pt x="0" y="11461"/>
                  </a:cubicBezTo>
                  <a:cubicBezTo>
                    <a:pt x="0" y="11461"/>
                    <a:pt x="1211" y="1821"/>
                    <a:pt x="3331" y="356"/>
                  </a:cubicBezTo>
                  <a:cubicBezTo>
                    <a:pt x="5551" y="-1108"/>
                    <a:pt x="19985" y="2309"/>
                    <a:pt x="20793" y="3895"/>
                  </a:cubicBezTo>
                  <a:cubicBezTo>
                    <a:pt x="21600" y="5604"/>
                    <a:pt x="18774" y="15977"/>
                    <a:pt x="13121" y="20492"/>
                  </a:cubicBezTo>
                  <a:close/>
                </a:path>
              </a:pathLst>
            </a:custGeom>
            <a:solidFill>
              <a:srgbClr val="333333"/>
            </a:solidFill>
            <a:ln w="12700" cap="flat">
              <a:noFill/>
              <a:miter lim="400000"/>
            </a:ln>
            <a:effectLst/>
          </p:spPr>
          <p:txBody>
            <a:bodyPr wrap="square" lIns="91439" tIns="91439" rIns="91439" bIns="91439" numCol="1" anchor="t">
              <a:noAutofit/>
            </a:bodyPr>
            <a:lstStyle/>
            <a:p>
              <a:endParaRPr/>
            </a:p>
          </p:txBody>
        </p:sp>
        <p:sp>
          <p:nvSpPr>
            <p:cNvPr id="143" name="Freeform 159">
              <a:extLst>
                <a:ext uri="{FF2B5EF4-FFF2-40B4-BE49-F238E27FC236}">
                  <a16:creationId xmlns:a16="http://schemas.microsoft.com/office/drawing/2014/main" xmlns="" id="{6E0C5468-6A0A-44B0-A6D7-D927C0B89F34}"/>
                </a:ext>
              </a:extLst>
            </p:cNvPr>
            <p:cNvSpPr/>
            <p:nvPr/>
          </p:nvSpPr>
          <p:spPr>
            <a:xfrm>
              <a:off x="3543277" y="3982633"/>
              <a:ext cx="175500" cy="101092"/>
            </a:xfrm>
            <a:custGeom>
              <a:avLst/>
              <a:gdLst/>
              <a:ahLst/>
              <a:cxnLst>
                <a:cxn ang="0">
                  <a:pos x="wd2" y="hd2"/>
                </a:cxn>
                <a:cxn ang="5400000">
                  <a:pos x="wd2" y="hd2"/>
                </a:cxn>
                <a:cxn ang="10800000">
                  <a:pos x="wd2" y="hd2"/>
                </a:cxn>
                <a:cxn ang="16200000">
                  <a:pos x="wd2" y="hd2"/>
                </a:cxn>
              </a:cxnLst>
              <a:rect l="0" t="0" r="r" b="b"/>
              <a:pathLst>
                <a:path w="21600" h="16820" extrusionOk="0">
                  <a:moveTo>
                    <a:pt x="0" y="1997"/>
                  </a:moveTo>
                  <a:cubicBezTo>
                    <a:pt x="0" y="1997"/>
                    <a:pt x="3960" y="19757"/>
                    <a:pt x="12240" y="16397"/>
                  </a:cubicBezTo>
                  <a:cubicBezTo>
                    <a:pt x="20520" y="13037"/>
                    <a:pt x="21600" y="1037"/>
                    <a:pt x="21600" y="1037"/>
                  </a:cubicBezTo>
                  <a:cubicBezTo>
                    <a:pt x="21600" y="1037"/>
                    <a:pt x="11880" y="-1843"/>
                    <a:pt x="0" y="1997"/>
                  </a:cubicBez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44" name="Freeform 160">
              <a:extLst>
                <a:ext uri="{FF2B5EF4-FFF2-40B4-BE49-F238E27FC236}">
                  <a16:creationId xmlns:a16="http://schemas.microsoft.com/office/drawing/2014/main" xmlns="" id="{C93020BB-64CE-411F-B87C-21C5AD5A46FA}"/>
                </a:ext>
              </a:extLst>
            </p:cNvPr>
            <p:cNvSpPr/>
            <p:nvPr/>
          </p:nvSpPr>
          <p:spPr>
            <a:xfrm>
              <a:off x="3278827" y="3942706"/>
              <a:ext cx="257240" cy="105781"/>
            </a:xfrm>
            <a:custGeom>
              <a:avLst/>
              <a:gdLst/>
              <a:ahLst/>
              <a:cxnLst>
                <a:cxn ang="0">
                  <a:pos x="wd2" y="hd2"/>
                </a:cxn>
                <a:cxn ang="5400000">
                  <a:pos x="wd2" y="hd2"/>
                </a:cxn>
                <a:cxn ang="10800000">
                  <a:pos x="wd2" y="hd2"/>
                </a:cxn>
                <a:cxn ang="16200000">
                  <a:pos x="wd2" y="hd2"/>
                </a:cxn>
              </a:cxnLst>
              <a:rect l="0" t="0" r="r" b="b"/>
              <a:pathLst>
                <a:path w="21600" h="21600" extrusionOk="0">
                  <a:moveTo>
                    <a:pt x="21600" y="1751"/>
                  </a:moveTo>
                  <a:cubicBezTo>
                    <a:pt x="0" y="0"/>
                    <a:pt x="0" y="0"/>
                    <a:pt x="0" y="0"/>
                  </a:cubicBezTo>
                  <a:cubicBezTo>
                    <a:pt x="982" y="15762"/>
                    <a:pt x="982" y="15762"/>
                    <a:pt x="982" y="15762"/>
                  </a:cubicBezTo>
                  <a:cubicBezTo>
                    <a:pt x="15464" y="21600"/>
                    <a:pt x="15464" y="21600"/>
                    <a:pt x="15464" y="21600"/>
                  </a:cubicBezTo>
                  <a:cubicBezTo>
                    <a:pt x="15464" y="21600"/>
                    <a:pt x="20373" y="11676"/>
                    <a:pt x="21600" y="1751"/>
                  </a:cubicBezTo>
                  <a:close/>
                </a:path>
              </a:pathLst>
            </a:custGeom>
            <a:solidFill>
              <a:srgbClr val="D0D0D0"/>
            </a:solidFill>
            <a:ln w="12700" cap="flat">
              <a:noFill/>
              <a:miter lim="400000"/>
            </a:ln>
            <a:effectLst/>
          </p:spPr>
          <p:txBody>
            <a:bodyPr wrap="square" lIns="91439" tIns="91439" rIns="91439" bIns="91439" numCol="1" anchor="t">
              <a:noAutofit/>
            </a:bodyPr>
            <a:lstStyle/>
            <a:p>
              <a:endParaRPr/>
            </a:p>
          </p:txBody>
        </p:sp>
        <p:sp>
          <p:nvSpPr>
            <p:cNvPr id="145" name="Freeform 161">
              <a:extLst>
                <a:ext uri="{FF2B5EF4-FFF2-40B4-BE49-F238E27FC236}">
                  <a16:creationId xmlns:a16="http://schemas.microsoft.com/office/drawing/2014/main" xmlns="" id="{9F78452C-141D-4209-8245-E890A55CDDEC}"/>
                </a:ext>
              </a:extLst>
            </p:cNvPr>
            <p:cNvSpPr/>
            <p:nvPr/>
          </p:nvSpPr>
          <p:spPr>
            <a:xfrm>
              <a:off x="3278827" y="3804173"/>
              <a:ext cx="201106" cy="385710"/>
            </a:xfrm>
            <a:custGeom>
              <a:avLst/>
              <a:gdLst/>
              <a:ahLst/>
              <a:cxnLst>
                <a:cxn ang="0">
                  <a:pos x="wd2" y="hd2"/>
                </a:cxn>
                <a:cxn ang="5400000">
                  <a:pos x="wd2" y="hd2"/>
                </a:cxn>
                <a:cxn ang="10800000">
                  <a:pos x="wd2" y="hd2"/>
                </a:cxn>
                <a:cxn ang="16200000">
                  <a:pos x="wd2" y="hd2"/>
                </a:cxn>
              </a:cxnLst>
              <a:rect l="0" t="0" r="r" b="b"/>
              <a:pathLst>
                <a:path w="21257" h="20628" extrusionOk="0">
                  <a:moveTo>
                    <a:pt x="0" y="1356"/>
                  </a:moveTo>
                  <a:cubicBezTo>
                    <a:pt x="0" y="1356"/>
                    <a:pt x="2777" y="13010"/>
                    <a:pt x="3703" y="14875"/>
                  </a:cubicBezTo>
                  <a:cubicBezTo>
                    <a:pt x="4937" y="16740"/>
                    <a:pt x="10491" y="20314"/>
                    <a:pt x="15120" y="20625"/>
                  </a:cubicBezTo>
                  <a:cubicBezTo>
                    <a:pt x="19440" y="20780"/>
                    <a:pt x="20057" y="14875"/>
                    <a:pt x="20983" y="13166"/>
                  </a:cubicBezTo>
                  <a:cubicBezTo>
                    <a:pt x="21600" y="11612"/>
                    <a:pt x="20983" y="3531"/>
                    <a:pt x="20983" y="1356"/>
                  </a:cubicBezTo>
                  <a:cubicBezTo>
                    <a:pt x="20983" y="-820"/>
                    <a:pt x="4937" y="-43"/>
                    <a:pt x="0" y="1356"/>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46" name="Freeform 162">
              <a:extLst>
                <a:ext uri="{FF2B5EF4-FFF2-40B4-BE49-F238E27FC236}">
                  <a16:creationId xmlns:a16="http://schemas.microsoft.com/office/drawing/2014/main" xmlns="" id="{95DC22B2-C512-4C96-9A3E-80B97B5E5535}"/>
                </a:ext>
              </a:extLst>
            </p:cNvPr>
            <p:cNvSpPr/>
            <p:nvPr/>
          </p:nvSpPr>
          <p:spPr>
            <a:xfrm>
              <a:off x="3236384" y="4067719"/>
              <a:ext cx="352573" cy="790947"/>
            </a:xfrm>
            <a:custGeom>
              <a:avLst/>
              <a:gdLst/>
              <a:ahLst/>
              <a:cxnLst>
                <a:cxn ang="0">
                  <a:pos x="wd2" y="hd2"/>
                </a:cxn>
                <a:cxn ang="5400000">
                  <a:pos x="wd2" y="hd2"/>
                </a:cxn>
                <a:cxn ang="10800000">
                  <a:pos x="wd2" y="hd2"/>
                </a:cxn>
                <a:cxn ang="16200000">
                  <a:pos x="wd2" y="hd2"/>
                </a:cxn>
              </a:cxnLst>
              <a:rect l="0" t="0" r="r" b="b"/>
              <a:pathLst>
                <a:path w="20049" h="21600" extrusionOk="0">
                  <a:moveTo>
                    <a:pt x="8086" y="397"/>
                  </a:moveTo>
                  <a:cubicBezTo>
                    <a:pt x="10578" y="2859"/>
                    <a:pt x="10578" y="2859"/>
                    <a:pt x="10578" y="2859"/>
                  </a:cubicBezTo>
                  <a:cubicBezTo>
                    <a:pt x="12074" y="0"/>
                    <a:pt x="12074" y="0"/>
                    <a:pt x="12074" y="0"/>
                  </a:cubicBezTo>
                  <a:cubicBezTo>
                    <a:pt x="20049" y="1032"/>
                    <a:pt x="20049" y="1032"/>
                    <a:pt x="20049" y="1032"/>
                  </a:cubicBezTo>
                  <a:cubicBezTo>
                    <a:pt x="20049" y="1032"/>
                    <a:pt x="18720" y="17947"/>
                    <a:pt x="16061" y="21600"/>
                  </a:cubicBezTo>
                  <a:cubicBezTo>
                    <a:pt x="16061" y="21600"/>
                    <a:pt x="-1551" y="10006"/>
                    <a:pt x="111" y="0"/>
                  </a:cubicBezTo>
                  <a:lnTo>
                    <a:pt x="8086" y="397"/>
                  </a:lnTo>
                  <a:close/>
                </a:path>
              </a:pathLst>
            </a:custGeom>
            <a:solidFill>
              <a:srgbClr val="D0D0D0"/>
            </a:solidFill>
            <a:ln w="12700" cap="flat">
              <a:noFill/>
              <a:miter lim="400000"/>
            </a:ln>
            <a:effectLst/>
          </p:spPr>
          <p:txBody>
            <a:bodyPr wrap="square" lIns="91439" tIns="91439" rIns="91439" bIns="91439" numCol="1" anchor="t">
              <a:noAutofit/>
            </a:bodyPr>
            <a:lstStyle/>
            <a:p>
              <a:endParaRPr/>
            </a:p>
          </p:txBody>
        </p:sp>
        <p:sp>
          <p:nvSpPr>
            <p:cNvPr id="147" name="Freeform 163">
              <a:extLst>
                <a:ext uri="{FF2B5EF4-FFF2-40B4-BE49-F238E27FC236}">
                  <a16:creationId xmlns:a16="http://schemas.microsoft.com/office/drawing/2014/main" xmlns="" id="{65FC6711-B9B5-4B54-BD2F-8D701976FB07}"/>
                </a:ext>
              </a:extLst>
            </p:cNvPr>
            <p:cNvSpPr/>
            <p:nvPr/>
          </p:nvSpPr>
          <p:spPr>
            <a:xfrm>
              <a:off x="2999953" y="3993193"/>
              <a:ext cx="516881" cy="865473"/>
            </a:xfrm>
            <a:custGeom>
              <a:avLst/>
              <a:gdLst/>
              <a:ahLst/>
              <a:cxnLst>
                <a:cxn ang="0">
                  <a:pos x="wd2" y="hd2"/>
                </a:cxn>
                <a:cxn ang="5400000">
                  <a:pos x="wd2" y="hd2"/>
                </a:cxn>
                <a:cxn ang="10800000">
                  <a:pos x="wd2" y="hd2"/>
                </a:cxn>
                <a:cxn ang="16200000">
                  <a:pos x="wd2" y="hd2"/>
                </a:cxn>
              </a:cxnLst>
              <a:rect l="0" t="0" r="r" b="b"/>
              <a:pathLst>
                <a:path w="21600" h="21600" extrusionOk="0">
                  <a:moveTo>
                    <a:pt x="10679" y="0"/>
                  </a:moveTo>
                  <a:cubicBezTo>
                    <a:pt x="10679" y="0"/>
                    <a:pt x="4854" y="2473"/>
                    <a:pt x="0" y="2691"/>
                  </a:cubicBezTo>
                  <a:cubicBezTo>
                    <a:pt x="0" y="2691"/>
                    <a:pt x="4611" y="7055"/>
                    <a:pt x="9829" y="7055"/>
                  </a:cubicBezTo>
                  <a:cubicBezTo>
                    <a:pt x="9829" y="7055"/>
                    <a:pt x="4854" y="11200"/>
                    <a:pt x="2912" y="11709"/>
                  </a:cubicBezTo>
                  <a:cubicBezTo>
                    <a:pt x="2912" y="11709"/>
                    <a:pt x="12620" y="20145"/>
                    <a:pt x="21600" y="21600"/>
                  </a:cubicBezTo>
                  <a:cubicBezTo>
                    <a:pt x="21600" y="21600"/>
                    <a:pt x="9829" y="10109"/>
                    <a:pt x="10679" y="0"/>
                  </a:cubicBezTo>
                  <a:close/>
                </a:path>
              </a:pathLst>
            </a:custGeom>
            <a:solidFill>
              <a:srgbClr val="5B5B5B"/>
            </a:solidFill>
            <a:ln w="12700" cap="flat">
              <a:noFill/>
              <a:miter lim="400000"/>
            </a:ln>
            <a:effectLst/>
          </p:spPr>
          <p:txBody>
            <a:bodyPr wrap="square" lIns="91439" tIns="91439" rIns="91439" bIns="91439" numCol="1" anchor="t">
              <a:noAutofit/>
            </a:bodyPr>
            <a:lstStyle/>
            <a:p>
              <a:endParaRPr/>
            </a:p>
          </p:txBody>
        </p:sp>
        <p:sp>
          <p:nvSpPr>
            <p:cNvPr id="148" name="Freeform 164">
              <a:extLst>
                <a:ext uri="{FF2B5EF4-FFF2-40B4-BE49-F238E27FC236}">
                  <a16:creationId xmlns:a16="http://schemas.microsoft.com/office/drawing/2014/main" xmlns="" id="{B125D8E8-8EB8-46A5-BD79-7E26FB138674}"/>
                </a:ext>
              </a:extLst>
            </p:cNvPr>
            <p:cNvSpPr/>
            <p:nvPr/>
          </p:nvSpPr>
          <p:spPr>
            <a:xfrm>
              <a:off x="3115349" y="4308128"/>
              <a:ext cx="346190" cy="504859"/>
            </a:xfrm>
            <a:custGeom>
              <a:avLst/>
              <a:gdLst/>
              <a:ahLst/>
              <a:cxnLst>
                <a:cxn ang="0">
                  <a:pos x="wd2" y="hd2"/>
                </a:cxn>
                <a:cxn ang="5400000">
                  <a:pos x="wd2" y="hd2"/>
                </a:cxn>
                <a:cxn ang="10800000">
                  <a:pos x="wd2" y="hd2"/>
                </a:cxn>
                <a:cxn ang="16200000">
                  <a:pos x="wd2" y="hd2"/>
                </a:cxn>
              </a:cxnLst>
              <a:rect l="0" t="0" r="r" b="b"/>
              <a:pathLst>
                <a:path w="21600" h="21600" extrusionOk="0">
                  <a:moveTo>
                    <a:pt x="0" y="6579"/>
                  </a:moveTo>
                  <a:cubicBezTo>
                    <a:pt x="0" y="6579"/>
                    <a:pt x="6716" y="3848"/>
                    <a:pt x="8713" y="0"/>
                  </a:cubicBezTo>
                  <a:cubicBezTo>
                    <a:pt x="8713" y="0"/>
                    <a:pt x="14703" y="15021"/>
                    <a:pt x="21600" y="21600"/>
                  </a:cubicBezTo>
                  <a:cubicBezTo>
                    <a:pt x="21600" y="21600"/>
                    <a:pt x="8531" y="15269"/>
                    <a:pt x="0" y="6579"/>
                  </a:cubicBezTo>
                  <a:close/>
                </a:path>
              </a:pathLst>
            </a:custGeom>
            <a:solidFill>
              <a:srgbClr val="666969"/>
            </a:solidFill>
            <a:ln w="12700" cap="flat">
              <a:noFill/>
              <a:miter lim="400000"/>
            </a:ln>
            <a:effectLst/>
          </p:spPr>
          <p:txBody>
            <a:bodyPr wrap="square" lIns="91439" tIns="91439" rIns="91439" bIns="91439" numCol="1" anchor="t">
              <a:noAutofit/>
            </a:bodyPr>
            <a:lstStyle/>
            <a:p>
              <a:endParaRPr/>
            </a:p>
          </p:txBody>
        </p:sp>
        <p:sp>
          <p:nvSpPr>
            <p:cNvPr id="149" name="Freeform 165">
              <a:extLst>
                <a:ext uri="{FF2B5EF4-FFF2-40B4-BE49-F238E27FC236}">
                  <a16:creationId xmlns:a16="http://schemas.microsoft.com/office/drawing/2014/main" xmlns="" id="{C6FC3319-7194-4104-AB6D-A9CAD400C712}"/>
                </a:ext>
              </a:extLst>
            </p:cNvPr>
            <p:cNvSpPr/>
            <p:nvPr/>
          </p:nvSpPr>
          <p:spPr>
            <a:xfrm>
              <a:off x="3055248" y="4048486"/>
              <a:ext cx="180308" cy="189464"/>
            </a:xfrm>
            <a:custGeom>
              <a:avLst/>
              <a:gdLst/>
              <a:ahLst/>
              <a:cxnLst>
                <a:cxn ang="0">
                  <a:pos x="wd2" y="hd2"/>
                </a:cxn>
                <a:cxn ang="5400000">
                  <a:pos x="wd2" y="hd2"/>
                </a:cxn>
                <a:cxn ang="10800000">
                  <a:pos x="wd2" y="hd2"/>
                </a:cxn>
                <a:cxn ang="16200000">
                  <a:pos x="wd2" y="hd2"/>
                </a:cxn>
              </a:cxnLst>
              <a:rect l="0" t="0" r="r" b="b"/>
              <a:pathLst>
                <a:path w="21600" h="21278" extrusionOk="0">
                  <a:moveTo>
                    <a:pt x="21600" y="21273"/>
                  </a:moveTo>
                  <a:cubicBezTo>
                    <a:pt x="21600" y="21273"/>
                    <a:pt x="20903" y="10800"/>
                    <a:pt x="21600" y="7527"/>
                  </a:cubicBezTo>
                  <a:cubicBezTo>
                    <a:pt x="18813" y="0"/>
                    <a:pt x="18813" y="0"/>
                    <a:pt x="18813" y="0"/>
                  </a:cubicBezTo>
                  <a:cubicBezTo>
                    <a:pt x="18813" y="0"/>
                    <a:pt x="6968" y="7527"/>
                    <a:pt x="0" y="7527"/>
                  </a:cubicBezTo>
                  <a:cubicBezTo>
                    <a:pt x="0" y="7527"/>
                    <a:pt x="9755" y="21600"/>
                    <a:pt x="21600" y="21273"/>
                  </a:cubicBezTo>
                  <a:close/>
                </a:path>
              </a:pathLst>
            </a:custGeom>
            <a:solidFill>
              <a:srgbClr val="666969"/>
            </a:solidFill>
            <a:ln w="12700" cap="flat">
              <a:noFill/>
              <a:miter lim="400000"/>
            </a:ln>
            <a:effectLst/>
          </p:spPr>
          <p:txBody>
            <a:bodyPr wrap="square" lIns="91439" tIns="91439" rIns="91439" bIns="91439" numCol="1" anchor="t">
              <a:noAutofit/>
            </a:bodyPr>
            <a:lstStyle/>
            <a:p>
              <a:endParaRPr/>
            </a:p>
          </p:txBody>
        </p:sp>
        <p:sp>
          <p:nvSpPr>
            <p:cNvPr id="150" name="Freeform 166">
              <a:extLst>
                <a:ext uri="{FF2B5EF4-FFF2-40B4-BE49-F238E27FC236}">
                  <a16:creationId xmlns:a16="http://schemas.microsoft.com/office/drawing/2014/main" xmlns="" id="{D1AE0F00-16F4-467D-8343-072CA680FA5F}"/>
                </a:ext>
              </a:extLst>
            </p:cNvPr>
            <p:cNvSpPr/>
            <p:nvPr/>
          </p:nvSpPr>
          <p:spPr>
            <a:xfrm>
              <a:off x="3516833" y="3949919"/>
              <a:ext cx="286088" cy="908747"/>
            </a:xfrm>
            <a:custGeom>
              <a:avLst/>
              <a:gdLst/>
              <a:ahLst/>
              <a:cxnLst>
                <a:cxn ang="0">
                  <a:pos x="wd2" y="hd2"/>
                </a:cxn>
                <a:cxn ang="5400000">
                  <a:pos x="wd2" y="hd2"/>
                </a:cxn>
                <a:cxn ang="10800000">
                  <a:pos x="wd2" y="hd2"/>
                </a:cxn>
                <a:cxn ang="16200000">
                  <a:pos x="wd2" y="hd2"/>
                </a:cxn>
              </a:cxnLst>
              <a:rect l="0" t="0" r="r" b="b"/>
              <a:pathLst>
                <a:path w="21600" h="21600" extrusionOk="0">
                  <a:moveTo>
                    <a:pt x="1984" y="1038"/>
                  </a:moveTo>
                  <a:cubicBezTo>
                    <a:pt x="1984" y="1038"/>
                    <a:pt x="1984" y="16892"/>
                    <a:pt x="0" y="21600"/>
                  </a:cubicBezTo>
                  <a:cubicBezTo>
                    <a:pt x="0" y="21600"/>
                    <a:pt x="15208" y="16823"/>
                    <a:pt x="21600" y="6577"/>
                  </a:cubicBezTo>
                  <a:cubicBezTo>
                    <a:pt x="21600" y="6577"/>
                    <a:pt x="13665" y="7477"/>
                    <a:pt x="7714" y="6438"/>
                  </a:cubicBezTo>
                  <a:cubicBezTo>
                    <a:pt x="7714" y="6438"/>
                    <a:pt x="17853" y="6508"/>
                    <a:pt x="20498" y="0"/>
                  </a:cubicBezTo>
                  <a:cubicBezTo>
                    <a:pt x="20498" y="0"/>
                    <a:pt x="15208" y="2146"/>
                    <a:pt x="1984" y="1038"/>
                  </a:cubicBezTo>
                  <a:close/>
                </a:path>
              </a:pathLst>
            </a:custGeom>
            <a:solidFill>
              <a:srgbClr val="5B5B5B"/>
            </a:solidFill>
            <a:ln w="12700" cap="flat">
              <a:noFill/>
              <a:miter lim="400000"/>
            </a:ln>
            <a:effectLst/>
          </p:spPr>
          <p:txBody>
            <a:bodyPr wrap="square" lIns="91439" tIns="91439" rIns="91439" bIns="91439" numCol="1" anchor="t">
              <a:noAutofit/>
            </a:bodyPr>
            <a:lstStyle/>
            <a:p>
              <a:endParaRPr/>
            </a:p>
          </p:txBody>
        </p:sp>
        <p:sp>
          <p:nvSpPr>
            <p:cNvPr id="151" name="Freeform 167">
              <a:extLst>
                <a:ext uri="{FF2B5EF4-FFF2-40B4-BE49-F238E27FC236}">
                  <a16:creationId xmlns:a16="http://schemas.microsoft.com/office/drawing/2014/main" xmlns="" id="{E864B624-E6CF-459A-A9CE-B4AC90B7986B}"/>
                </a:ext>
              </a:extLst>
            </p:cNvPr>
            <p:cNvSpPr/>
            <p:nvPr/>
          </p:nvSpPr>
          <p:spPr>
            <a:xfrm>
              <a:off x="3564915" y="4238410"/>
              <a:ext cx="197136" cy="490435"/>
            </a:xfrm>
            <a:custGeom>
              <a:avLst/>
              <a:gdLst/>
              <a:ahLst/>
              <a:cxnLst>
                <a:cxn ang="0">
                  <a:pos x="wd2" y="hd2"/>
                </a:cxn>
                <a:cxn ang="5400000">
                  <a:pos x="wd2" y="hd2"/>
                </a:cxn>
                <a:cxn ang="10800000">
                  <a:pos x="wd2" y="hd2"/>
                </a:cxn>
                <a:cxn ang="16200000">
                  <a:pos x="wd2" y="hd2"/>
                </a:cxn>
              </a:cxnLst>
              <a:rect l="0" t="0" r="r" b="b"/>
              <a:pathLst>
                <a:path w="21600" h="21600" extrusionOk="0">
                  <a:moveTo>
                    <a:pt x="1906" y="0"/>
                  </a:moveTo>
                  <a:cubicBezTo>
                    <a:pt x="1906" y="0"/>
                    <a:pt x="2541" y="17254"/>
                    <a:pt x="0" y="21600"/>
                  </a:cubicBezTo>
                  <a:cubicBezTo>
                    <a:pt x="0" y="21600"/>
                    <a:pt x="14929" y="12909"/>
                    <a:pt x="21600" y="1534"/>
                  </a:cubicBezTo>
                  <a:cubicBezTo>
                    <a:pt x="21600" y="1534"/>
                    <a:pt x="8894" y="1406"/>
                    <a:pt x="1906" y="0"/>
                  </a:cubicBezTo>
                  <a:close/>
                </a:path>
              </a:pathLst>
            </a:custGeom>
            <a:solidFill>
              <a:srgbClr val="666969"/>
            </a:solidFill>
            <a:ln w="12700" cap="flat">
              <a:noFill/>
              <a:miter lim="400000"/>
            </a:ln>
            <a:effectLst/>
          </p:spPr>
          <p:txBody>
            <a:bodyPr wrap="square" lIns="91439" tIns="91439" rIns="91439" bIns="91439" numCol="1" anchor="t">
              <a:noAutofit/>
            </a:bodyPr>
            <a:lstStyle/>
            <a:p>
              <a:endParaRPr/>
            </a:p>
          </p:txBody>
        </p:sp>
        <p:sp>
          <p:nvSpPr>
            <p:cNvPr id="152" name="Freeform 168">
              <a:extLst>
                <a:ext uri="{FF2B5EF4-FFF2-40B4-BE49-F238E27FC236}">
                  <a16:creationId xmlns:a16="http://schemas.microsoft.com/office/drawing/2014/main" xmlns="" id="{F90ACE60-4D51-483E-8DFD-2F64EE1F506F}"/>
                </a:ext>
              </a:extLst>
            </p:cNvPr>
            <p:cNvSpPr/>
            <p:nvPr/>
          </p:nvSpPr>
          <p:spPr>
            <a:xfrm>
              <a:off x="3569723" y="4000404"/>
              <a:ext cx="192328" cy="209158"/>
            </a:xfrm>
            <a:custGeom>
              <a:avLst/>
              <a:gdLst/>
              <a:ahLst/>
              <a:cxnLst>
                <a:cxn ang="0">
                  <a:pos x="wd2" y="hd2"/>
                </a:cxn>
                <a:cxn ang="5400000">
                  <a:pos x="wd2" y="hd2"/>
                </a:cxn>
                <a:cxn ang="10800000">
                  <a:pos x="wd2" y="hd2"/>
                </a:cxn>
                <a:cxn ang="16200000">
                  <a:pos x="wd2" y="hd2"/>
                </a:cxn>
              </a:cxnLst>
              <a:rect l="0" t="0" r="r" b="b"/>
              <a:pathLst>
                <a:path w="21600" h="21600" extrusionOk="0">
                  <a:moveTo>
                    <a:pt x="3927" y="3300"/>
                  </a:moveTo>
                  <a:cubicBezTo>
                    <a:pt x="3927" y="3300"/>
                    <a:pt x="17345" y="3900"/>
                    <a:pt x="21600" y="0"/>
                  </a:cubicBezTo>
                  <a:cubicBezTo>
                    <a:pt x="21600" y="0"/>
                    <a:pt x="16691" y="21600"/>
                    <a:pt x="982" y="21600"/>
                  </a:cubicBezTo>
                  <a:cubicBezTo>
                    <a:pt x="0" y="17100"/>
                    <a:pt x="0" y="17100"/>
                    <a:pt x="0" y="17100"/>
                  </a:cubicBezTo>
                  <a:cubicBezTo>
                    <a:pt x="0" y="17100"/>
                    <a:pt x="8182" y="18600"/>
                    <a:pt x="14400" y="13800"/>
                  </a:cubicBezTo>
                  <a:cubicBezTo>
                    <a:pt x="14400" y="13800"/>
                    <a:pt x="5564" y="6900"/>
                    <a:pt x="3927" y="3300"/>
                  </a:cubicBezTo>
                  <a:close/>
                </a:path>
              </a:pathLst>
            </a:custGeom>
            <a:solidFill>
              <a:srgbClr val="666969"/>
            </a:solidFill>
            <a:ln w="12700" cap="flat">
              <a:noFill/>
              <a:miter lim="400000"/>
            </a:ln>
            <a:effectLst/>
          </p:spPr>
          <p:txBody>
            <a:bodyPr wrap="square" lIns="91439" tIns="91439" rIns="91439" bIns="91439" numCol="1" anchor="t">
              <a:noAutofit/>
            </a:bodyPr>
            <a:lstStyle/>
            <a:p>
              <a:endParaRPr/>
            </a:p>
          </p:txBody>
        </p:sp>
        <p:sp>
          <p:nvSpPr>
            <p:cNvPr id="153" name="Freeform 169">
              <a:extLst>
                <a:ext uri="{FF2B5EF4-FFF2-40B4-BE49-F238E27FC236}">
                  <a16:creationId xmlns:a16="http://schemas.microsoft.com/office/drawing/2014/main" xmlns="" id="{F6F65A9F-372E-4239-859D-3A1BF6681484}"/>
                </a:ext>
              </a:extLst>
            </p:cNvPr>
            <p:cNvSpPr/>
            <p:nvPr/>
          </p:nvSpPr>
          <p:spPr>
            <a:xfrm>
              <a:off x="3314889" y="4089356"/>
              <a:ext cx="204843" cy="150294"/>
            </a:xfrm>
            <a:custGeom>
              <a:avLst/>
              <a:gdLst/>
              <a:ahLst/>
              <a:cxnLst>
                <a:cxn ang="0">
                  <a:pos x="wd2" y="hd2"/>
                </a:cxn>
                <a:cxn ang="5400000">
                  <a:pos x="wd2" y="hd2"/>
                </a:cxn>
                <a:cxn ang="10800000">
                  <a:pos x="wd2" y="hd2"/>
                </a:cxn>
                <a:cxn ang="16200000">
                  <a:pos x="wd2" y="hd2"/>
                </a:cxn>
              </a:cxnLst>
              <a:rect l="0" t="0" r="r" b="b"/>
              <a:pathLst>
                <a:path w="19579" h="20154" extrusionOk="0">
                  <a:moveTo>
                    <a:pt x="0" y="7855"/>
                  </a:moveTo>
                  <a:cubicBezTo>
                    <a:pt x="0" y="7855"/>
                    <a:pt x="5815" y="18065"/>
                    <a:pt x="11077" y="16495"/>
                  </a:cubicBezTo>
                  <a:cubicBezTo>
                    <a:pt x="16338" y="14924"/>
                    <a:pt x="19938" y="3927"/>
                    <a:pt x="19385" y="0"/>
                  </a:cubicBezTo>
                  <a:cubicBezTo>
                    <a:pt x="19385" y="0"/>
                    <a:pt x="21600" y="17673"/>
                    <a:pt x="11077" y="20029"/>
                  </a:cubicBezTo>
                  <a:cubicBezTo>
                    <a:pt x="3877" y="21600"/>
                    <a:pt x="0" y="7855"/>
                    <a:pt x="0" y="7855"/>
                  </a:cubicBezTo>
                  <a:close/>
                </a:path>
              </a:pathLst>
            </a:custGeom>
            <a:solidFill>
              <a:srgbClr val="202121"/>
            </a:solidFill>
            <a:ln w="12700" cap="flat">
              <a:noFill/>
              <a:miter lim="400000"/>
            </a:ln>
            <a:effectLst/>
          </p:spPr>
          <p:txBody>
            <a:bodyPr wrap="square" lIns="91439" tIns="91439" rIns="91439" bIns="91439" numCol="1" anchor="t">
              <a:noAutofit/>
            </a:bodyPr>
            <a:lstStyle/>
            <a:p>
              <a:endParaRPr/>
            </a:p>
          </p:txBody>
        </p:sp>
        <p:sp>
          <p:nvSpPr>
            <p:cNvPr id="154" name="Freeform 170">
              <a:extLst>
                <a:ext uri="{FF2B5EF4-FFF2-40B4-BE49-F238E27FC236}">
                  <a16:creationId xmlns:a16="http://schemas.microsoft.com/office/drawing/2014/main" xmlns="" id="{42B0C72F-1F71-422F-9B45-C8590D31CBE6}"/>
                </a:ext>
              </a:extLst>
            </p:cNvPr>
            <p:cNvSpPr/>
            <p:nvPr/>
          </p:nvSpPr>
          <p:spPr>
            <a:xfrm>
              <a:off x="3355957" y="4221720"/>
              <a:ext cx="127841" cy="118695"/>
            </a:xfrm>
            <a:custGeom>
              <a:avLst/>
              <a:gdLst/>
              <a:ahLst/>
              <a:cxnLst>
                <a:cxn ang="0">
                  <a:pos x="wd2" y="hd2"/>
                </a:cxn>
                <a:cxn ang="5400000">
                  <a:pos x="wd2" y="hd2"/>
                </a:cxn>
                <a:cxn ang="10800000">
                  <a:pos x="wd2" y="hd2"/>
                </a:cxn>
                <a:cxn ang="16200000">
                  <a:pos x="wd2" y="hd2"/>
                </a:cxn>
              </a:cxnLst>
              <a:rect l="0" t="0" r="r" b="b"/>
              <a:pathLst>
                <a:path w="19143" h="19043" extrusionOk="0">
                  <a:moveTo>
                    <a:pt x="1094" y="18157"/>
                  </a:moveTo>
                  <a:cubicBezTo>
                    <a:pt x="-1110" y="16278"/>
                    <a:pt x="212" y="4070"/>
                    <a:pt x="3298" y="1252"/>
                  </a:cubicBezTo>
                  <a:cubicBezTo>
                    <a:pt x="6825" y="-1565"/>
                    <a:pt x="16082" y="1252"/>
                    <a:pt x="16082" y="1252"/>
                  </a:cubicBezTo>
                  <a:cubicBezTo>
                    <a:pt x="16082" y="1252"/>
                    <a:pt x="20490" y="14400"/>
                    <a:pt x="18727" y="16748"/>
                  </a:cubicBezTo>
                  <a:cubicBezTo>
                    <a:pt x="16523" y="18626"/>
                    <a:pt x="4180" y="20035"/>
                    <a:pt x="1094" y="18157"/>
                  </a:cubicBezTo>
                  <a:close/>
                </a:path>
              </a:pathLst>
            </a:custGeom>
            <a:solidFill>
              <a:srgbClr val="202121"/>
            </a:solidFill>
            <a:ln w="12700" cap="flat">
              <a:noFill/>
              <a:miter lim="400000"/>
            </a:ln>
            <a:effectLst/>
          </p:spPr>
          <p:txBody>
            <a:bodyPr wrap="square" lIns="91439" tIns="91439" rIns="91439" bIns="91439" numCol="1" anchor="t">
              <a:noAutofit/>
            </a:bodyPr>
            <a:lstStyle/>
            <a:p>
              <a:endParaRPr/>
            </a:p>
          </p:txBody>
        </p:sp>
        <p:sp>
          <p:nvSpPr>
            <p:cNvPr id="155" name="Freeform 171">
              <a:extLst>
                <a:ext uri="{FF2B5EF4-FFF2-40B4-BE49-F238E27FC236}">
                  <a16:creationId xmlns:a16="http://schemas.microsoft.com/office/drawing/2014/main" xmlns="" id="{7689DE7D-5805-46F5-9D21-F4E2360987ED}"/>
                </a:ext>
              </a:extLst>
            </p:cNvPr>
            <p:cNvSpPr/>
            <p:nvPr/>
          </p:nvSpPr>
          <p:spPr>
            <a:xfrm>
              <a:off x="1776272" y="4303319"/>
              <a:ext cx="1672273" cy="1370332"/>
            </a:xfrm>
            <a:custGeom>
              <a:avLst/>
              <a:gdLst/>
              <a:ahLst/>
              <a:cxnLst>
                <a:cxn ang="0">
                  <a:pos x="wd2" y="hd2"/>
                </a:cxn>
                <a:cxn ang="5400000">
                  <a:pos x="wd2" y="hd2"/>
                </a:cxn>
                <a:cxn ang="10800000">
                  <a:pos x="wd2" y="hd2"/>
                </a:cxn>
                <a:cxn ang="16200000">
                  <a:pos x="wd2" y="hd2"/>
                </a:cxn>
              </a:cxnLst>
              <a:rect l="0" t="0" r="r" b="b"/>
              <a:pathLst>
                <a:path w="21526" h="21600" extrusionOk="0">
                  <a:moveTo>
                    <a:pt x="20625" y="0"/>
                  </a:moveTo>
                  <a:cubicBezTo>
                    <a:pt x="20625" y="0"/>
                    <a:pt x="20737" y="2425"/>
                    <a:pt x="18562" y="4119"/>
                  </a:cubicBezTo>
                  <a:cubicBezTo>
                    <a:pt x="16350" y="5812"/>
                    <a:pt x="8400" y="6361"/>
                    <a:pt x="4725" y="9290"/>
                  </a:cubicBezTo>
                  <a:cubicBezTo>
                    <a:pt x="1088" y="12264"/>
                    <a:pt x="0" y="16795"/>
                    <a:pt x="0" y="16795"/>
                  </a:cubicBezTo>
                  <a:cubicBezTo>
                    <a:pt x="1500" y="21600"/>
                    <a:pt x="1500" y="21600"/>
                    <a:pt x="1500" y="21600"/>
                  </a:cubicBezTo>
                  <a:cubicBezTo>
                    <a:pt x="5587" y="18214"/>
                    <a:pt x="5587" y="18214"/>
                    <a:pt x="5587" y="18214"/>
                  </a:cubicBezTo>
                  <a:cubicBezTo>
                    <a:pt x="5587" y="18214"/>
                    <a:pt x="6225" y="13500"/>
                    <a:pt x="10200" y="11990"/>
                  </a:cubicBezTo>
                  <a:cubicBezTo>
                    <a:pt x="14137" y="10434"/>
                    <a:pt x="21600" y="6498"/>
                    <a:pt x="21525" y="92"/>
                  </a:cubicBezTo>
                  <a:lnTo>
                    <a:pt x="20625" y="0"/>
                  </a:lnTo>
                  <a:close/>
                </a:path>
              </a:pathLst>
            </a:custGeom>
            <a:solidFill>
              <a:srgbClr val="202121"/>
            </a:solidFill>
            <a:ln w="12700" cap="flat">
              <a:noFill/>
              <a:miter lim="400000"/>
            </a:ln>
            <a:effectLst/>
          </p:spPr>
          <p:txBody>
            <a:bodyPr wrap="square" lIns="91439" tIns="91439" rIns="91439" bIns="91439" numCol="1" anchor="t">
              <a:noAutofit/>
            </a:bodyPr>
            <a:lstStyle/>
            <a:p>
              <a:endParaRPr/>
            </a:p>
          </p:txBody>
        </p:sp>
        <p:sp>
          <p:nvSpPr>
            <p:cNvPr id="156" name="Freeform 172">
              <a:extLst>
                <a:ext uri="{FF2B5EF4-FFF2-40B4-BE49-F238E27FC236}">
                  <a16:creationId xmlns:a16="http://schemas.microsoft.com/office/drawing/2014/main" xmlns="" id="{BB81B2F5-0EC3-43C7-BD47-34527AB85FB2}"/>
                </a:ext>
              </a:extLst>
            </p:cNvPr>
            <p:cNvSpPr/>
            <p:nvPr/>
          </p:nvSpPr>
          <p:spPr>
            <a:xfrm>
              <a:off x="3543277" y="4897130"/>
              <a:ext cx="88953" cy="2957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0"/>
                    <a:pt x="20880" y="13901"/>
                    <a:pt x="21600" y="21600"/>
                  </a:cubicBezTo>
                  <a:cubicBezTo>
                    <a:pt x="21600" y="21600"/>
                    <a:pt x="5040" y="7485"/>
                    <a:pt x="0" y="0"/>
                  </a:cubicBezTo>
                  <a:close/>
                </a:path>
              </a:pathLst>
            </a:custGeom>
            <a:solidFill>
              <a:srgbClr val="2B2D2E"/>
            </a:solidFill>
            <a:ln w="12700" cap="flat">
              <a:noFill/>
              <a:miter lim="400000"/>
            </a:ln>
            <a:effectLst/>
          </p:spPr>
          <p:txBody>
            <a:bodyPr wrap="square" lIns="91439" tIns="91439" rIns="91439" bIns="91439" numCol="1" anchor="t">
              <a:noAutofit/>
            </a:bodyPr>
            <a:lstStyle/>
            <a:p>
              <a:endParaRPr/>
            </a:p>
          </p:txBody>
        </p:sp>
        <p:sp>
          <p:nvSpPr>
            <p:cNvPr id="157" name="Freeform 173">
              <a:extLst>
                <a:ext uri="{FF2B5EF4-FFF2-40B4-BE49-F238E27FC236}">
                  <a16:creationId xmlns:a16="http://schemas.microsoft.com/office/drawing/2014/main" xmlns="" id="{B7DDE994-C74F-4BDB-B34D-89BA9468E7D6}"/>
                </a:ext>
              </a:extLst>
            </p:cNvPr>
            <p:cNvSpPr/>
            <p:nvPr/>
          </p:nvSpPr>
          <p:spPr>
            <a:xfrm>
              <a:off x="3446615" y="4940270"/>
              <a:ext cx="75526" cy="89221"/>
            </a:xfrm>
            <a:custGeom>
              <a:avLst/>
              <a:gdLst/>
              <a:ahLst/>
              <a:cxnLst>
                <a:cxn ang="0">
                  <a:pos x="wd2" y="hd2"/>
                </a:cxn>
                <a:cxn ang="5400000">
                  <a:pos x="wd2" y="hd2"/>
                </a:cxn>
                <a:cxn ang="10800000">
                  <a:pos x="wd2" y="hd2"/>
                </a:cxn>
                <a:cxn ang="16200000">
                  <a:pos x="wd2" y="hd2"/>
                </a:cxn>
              </a:cxnLst>
              <a:rect l="0" t="0" r="r" b="b"/>
              <a:pathLst>
                <a:path w="19388" h="19551" extrusionOk="0">
                  <a:moveTo>
                    <a:pt x="19004" y="7870"/>
                  </a:moveTo>
                  <a:cubicBezTo>
                    <a:pt x="20494" y="13588"/>
                    <a:pt x="17515" y="18670"/>
                    <a:pt x="12301" y="19305"/>
                  </a:cubicBezTo>
                  <a:cubicBezTo>
                    <a:pt x="7087" y="20576"/>
                    <a:pt x="1873" y="16764"/>
                    <a:pt x="384" y="11682"/>
                  </a:cubicBezTo>
                  <a:cubicBezTo>
                    <a:pt x="-1106" y="5964"/>
                    <a:pt x="1873" y="882"/>
                    <a:pt x="7087" y="247"/>
                  </a:cubicBezTo>
                  <a:cubicBezTo>
                    <a:pt x="12301" y="-1024"/>
                    <a:pt x="17515" y="2788"/>
                    <a:pt x="19004" y="7870"/>
                  </a:cubicBezTo>
                  <a:close/>
                </a:path>
              </a:pathLst>
            </a:custGeom>
            <a:solidFill>
              <a:srgbClr val="2B2D2E"/>
            </a:solidFill>
            <a:ln w="12700" cap="flat">
              <a:noFill/>
              <a:miter lim="400000"/>
            </a:ln>
            <a:effectLst/>
          </p:spPr>
          <p:txBody>
            <a:bodyPr wrap="square" lIns="91439" tIns="91439" rIns="91439" bIns="91439" numCol="1" anchor="t">
              <a:noAutofit/>
            </a:bodyPr>
            <a:lstStyle/>
            <a:p>
              <a:endParaRPr/>
            </a:p>
          </p:txBody>
        </p:sp>
        <p:sp>
          <p:nvSpPr>
            <p:cNvPr id="158" name="Freeform 174">
              <a:extLst>
                <a:ext uri="{FF2B5EF4-FFF2-40B4-BE49-F238E27FC236}">
                  <a16:creationId xmlns:a16="http://schemas.microsoft.com/office/drawing/2014/main" xmlns="" id="{9F5BADBE-E5CA-4160-92CF-E6D17F635079}"/>
                </a:ext>
              </a:extLst>
            </p:cNvPr>
            <p:cNvSpPr/>
            <p:nvPr/>
          </p:nvSpPr>
          <p:spPr>
            <a:xfrm>
              <a:off x="3497667" y="5135024"/>
              <a:ext cx="74933" cy="88920"/>
            </a:xfrm>
            <a:custGeom>
              <a:avLst/>
              <a:gdLst/>
              <a:ahLst/>
              <a:cxnLst>
                <a:cxn ang="0">
                  <a:pos x="wd2" y="hd2"/>
                </a:cxn>
                <a:cxn ang="5400000">
                  <a:pos x="wd2" y="hd2"/>
                </a:cxn>
                <a:cxn ang="10800000">
                  <a:pos x="wd2" y="hd2"/>
                </a:cxn>
                <a:cxn ang="16200000">
                  <a:pos x="wd2" y="hd2"/>
                </a:cxn>
              </a:cxnLst>
              <a:rect l="0" t="0" r="r" b="b"/>
              <a:pathLst>
                <a:path w="19801" h="19973" extrusionOk="0">
                  <a:moveTo>
                    <a:pt x="19404" y="8109"/>
                  </a:moveTo>
                  <a:cubicBezTo>
                    <a:pt x="20947" y="14000"/>
                    <a:pt x="17861" y="19236"/>
                    <a:pt x="12461" y="19890"/>
                  </a:cubicBezTo>
                  <a:cubicBezTo>
                    <a:pt x="7061" y="20545"/>
                    <a:pt x="1661" y="17272"/>
                    <a:pt x="118" y="11381"/>
                  </a:cubicBezTo>
                  <a:cubicBezTo>
                    <a:pt x="-653" y="6145"/>
                    <a:pt x="2433" y="909"/>
                    <a:pt x="7061" y="254"/>
                  </a:cubicBezTo>
                  <a:cubicBezTo>
                    <a:pt x="12461" y="-1055"/>
                    <a:pt x="17861" y="2872"/>
                    <a:pt x="19404" y="8109"/>
                  </a:cubicBezTo>
                  <a:close/>
                </a:path>
              </a:pathLst>
            </a:custGeom>
            <a:solidFill>
              <a:srgbClr val="2B2D2E"/>
            </a:solidFill>
            <a:ln w="12700" cap="flat">
              <a:noFill/>
              <a:miter lim="400000"/>
            </a:ln>
            <a:effectLst/>
          </p:spPr>
          <p:txBody>
            <a:bodyPr wrap="square" lIns="91439" tIns="91439" rIns="91439" bIns="91439" numCol="1" anchor="t">
              <a:noAutofit/>
            </a:bodyPr>
            <a:lstStyle/>
            <a:p>
              <a:endParaRPr/>
            </a:p>
          </p:txBody>
        </p:sp>
        <p:sp>
          <p:nvSpPr>
            <p:cNvPr id="159" name="Freeform 175">
              <a:extLst>
                <a:ext uri="{FF2B5EF4-FFF2-40B4-BE49-F238E27FC236}">
                  <a16:creationId xmlns:a16="http://schemas.microsoft.com/office/drawing/2014/main" xmlns="" id="{F1AD4053-5096-4E58-BA61-141FDBDA0BB8}"/>
                </a:ext>
              </a:extLst>
            </p:cNvPr>
            <p:cNvSpPr/>
            <p:nvPr/>
          </p:nvSpPr>
          <p:spPr>
            <a:xfrm>
              <a:off x="3447114" y="3949919"/>
              <a:ext cx="233198" cy="196534"/>
            </a:xfrm>
            <a:custGeom>
              <a:avLst/>
              <a:gdLst/>
              <a:ahLst/>
              <a:cxnLst>
                <a:cxn ang="0">
                  <a:pos x="wd2" y="hd2"/>
                </a:cxn>
                <a:cxn ang="5400000">
                  <a:pos x="wd2" y="hd2"/>
                </a:cxn>
                <a:cxn ang="10800000">
                  <a:pos x="wd2" y="hd2"/>
                </a:cxn>
                <a:cxn ang="16200000">
                  <a:pos x="wd2" y="hd2"/>
                </a:cxn>
              </a:cxnLst>
              <a:rect l="0" t="0" r="r" b="b"/>
              <a:pathLst>
                <a:path w="21600" h="18018" extrusionOk="0">
                  <a:moveTo>
                    <a:pt x="8100" y="0"/>
                  </a:moveTo>
                  <a:cubicBezTo>
                    <a:pt x="0" y="10667"/>
                    <a:pt x="0" y="10667"/>
                    <a:pt x="0" y="10667"/>
                  </a:cubicBezTo>
                  <a:cubicBezTo>
                    <a:pt x="0" y="10667"/>
                    <a:pt x="13500" y="21600"/>
                    <a:pt x="21600" y="16800"/>
                  </a:cubicBezTo>
                  <a:cubicBezTo>
                    <a:pt x="21600" y="16800"/>
                    <a:pt x="13500" y="11467"/>
                    <a:pt x="8100" y="0"/>
                  </a:cubicBez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160" name="Freeform 176">
              <a:extLst>
                <a:ext uri="{FF2B5EF4-FFF2-40B4-BE49-F238E27FC236}">
                  <a16:creationId xmlns:a16="http://schemas.microsoft.com/office/drawing/2014/main" xmlns="" id="{9C93375D-9993-413F-A951-B9FBC8740CEB}"/>
                </a:ext>
              </a:extLst>
            </p:cNvPr>
            <p:cNvSpPr/>
            <p:nvPr/>
          </p:nvSpPr>
          <p:spPr>
            <a:xfrm>
              <a:off x="3235554" y="3942706"/>
              <a:ext cx="141843" cy="295704"/>
            </a:xfrm>
            <a:custGeom>
              <a:avLst/>
              <a:gdLst/>
              <a:ahLst/>
              <a:cxnLst>
                <a:cxn ang="0">
                  <a:pos x="wd2" y="hd2"/>
                </a:cxn>
                <a:cxn ang="5400000">
                  <a:pos x="wd2" y="hd2"/>
                </a:cxn>
                <a:cxn ang="10800000">
                  <a:pos x="wd2" y="hd2"/>
                </a:cxn>
                <a:cxn ang="16200000">
                  <a:pos x="wd2" y="hd2"/>
                </a:cxn>
              </a:cxnLst>
              <a:rect l="0" t="0" r="r" b="b"/>
              <a:pathLst>
                <a:path w="21600" h="21600" extrusionOk="0">
                  <a:moveTo>
                    <a:pt x="6612" y="0"/>
                  </a:moveTo>
                  <a:cubicBezTo>
                    <a:pt x="21600" y="10165"/>
                    <a:pt x="21600" y="10165"/>
                    <a:pt x="21600" y="10165"/>
                  </a:cubicBezTo>
                  <a:cubicBezTo>
                    <a:pt x="21600" y="10165"/>
                    <a:pt x="10580" y="21176"/>
                    <a:pt x="9257" y="21600"/>
                  </a:cubicBezTo>
                  <a:cubicBezTo>
                    <a:pt x="9257" y="21600"/>
                    <a:pt x="882" y="10800"/>
                    <a:pt x="0" y="7835"/>
                  </a:cubicBezTo>
                  <a:lnTo>
                    <a:pt x="6612" y="0"/>
                  </a:ln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161" name="Freeform 177">
              <a:extLst>
                <a:ext uri="{FF2B5EF4-FFF2-40B4-BE49-F238E27FC236}">
                  <a16:creationId xmlns:a16="http://schemas.microsoft.com/office/drawing/2014/main" xmlns="" id="{69893F05-3020-4937-9096-8F0E68F6218E}"/>
                </a:ext>
              </a:extLst>
            </p:cNvPr>
            <p:cNvSpPr/>
            <p:nvPr/>
          </p:nvSpPr>
          <p:spPr>
            <a:xfrm>
              <a:off x="3225937" y="5166388"/>
              <a:ext cx="812583" cy="267590"/>
            </a:xfrm>
            <a:custGeom>
              <a:avLst/>
              <a:gdLst/>
              <a:ahLst/>
              <a:cxnLst>
                <a:cxn ang="0">
                  <a:pos x="wd2" y="hd2"/>
                </a:cxn>
                <a:cxn ang="5400000">
                  <a:pos x="wd2" y="hd2"/>
                </a:cxn>
                <a:cxn ang="10800000">
                  <a:pos x="wd2" y="hd2"/>
                </a:cxn>
                <a:cxn ang="16200000">
                  <a:pos x="wd2" y="hd2"/>
                </a:cxn>
              </a:cxnLst>
              <a:rect l="0" t="0" r="r" b="b"/>
              <a:pathLst>
                <a:path w="21600" h="19707" extrusionOk="0">
                  <a:moveTo>
                    <a:pt x="0" y="18606"/>
                  </a:moveTo>
                  <a:cubicBezTo>
                    <a:pt x="0" y="18606"/>
                    <a:pt x="5652" y="19889"/>
                    <a:pt x="11071" y="15826"/>
                  </a:cubicBezTo>
                  <a:cubicBezTo>
                    <a:pt x="11303" y="9410"/>
                    <a:pt x="11303" y="9410"/>
                    <a:pt x="11303" y="9410"/>
                  </a:cubicBezTo>
                  <a:cubicBezTo>
                    <a:pt x="11381" y="6844"/>
                    <a:pt x="11381" y="6844"/>
                    <a:pt x="11381" y="6844"/>
                  </a:cubicBezTo>
                  <a:cubicBezTo>
                    <a:pt x="13781" y="12618"/>
                    <a:pt x="13781" y="12618"/>
                    <a:pt x="13781" y="12618"/>
                  </a:cubicBezTo>
                  <a:cubicBezTo>
                    <a:pt x="13781" y="12618"/>
                    <a:pt x="17652" y="11762"/>
                    <a:pt x="21600" y="0"/>
                  </a:cubicBezTo>
                  <a:cubicBezTo>
                    <a:pt x="21600" y="0"/>
                    <a:pt x="19123" y="10693"/>
                    <a:pt x="13781" y="15184"/>
                  </a:cubicBezTo>
                  <a:cubicBezTo>
                    <a:pt x="12077" y="10479"/>
                    <a:pt x="12077" y="10479"/>
                    <a:pt x="12077" y="10479"/>
                  </a:cubicBezTo>
                  <a:cubicBezTo>
                    <a:pt x="11381" y="17537"/>
                    <a:pt x="11381" y="17537"/>
                    <a:pt x="11381" y="17537"/>
                  </a:cubicBezTo>
                  <a:cubicBezTo>
                    <a:pt x="11381" y="17537"/>
                    <a:pt x="5884" y="21600"/>
                    <a:pt x="0" y="18606"/>
                  </a:cubicBezTo>
                  <a:close/>
                </a:path>
              </a:pathLst>
            </a:custGeom>
            <a:solidFill>
              <a:srgbClr val="222222"/>
            </a:solidFill>
            <a:ln w="12700" cap="flat">
              <a:noFill/>
              <a:miter lim="400000"/>
            </a:ln>
            <a:effectLst/>
          </p:spPr>
          <p:txBody>
            <a:bodyPr wrap="square" lIns="91439" tIns="91439" rIns="91439" bIns="91439" numCol="1" anchor="t">
              <a:noAutofit/>
            </a:bodyPr>
            <a:lstStyle/>
            <a:p>
              <a:endParaRPr/>
            </a:p>
          </p:txBody>
        </p:sp>
        <p:sp>
          <p:nvSpPr>
            <p:cNvPr id="162" name="Freeform 178">
              <a:extLst>
                <a:ext uri="{FF2B5EF4-FFF2-40B4-BE49-F238E27FC236}">
                  <a16:creationId xmlns:a16="http://schemas.microsoft.com/office/drawing/2014/main" xmlns="" id="{DC308553-674E-4E49-9A2F-D7F2D5CCC89E}"/>
                </a:ext>
              </a:extLst>
            </p:cNvPr>
            <p:cNvSpPr/>
            <p:nvPr/>
          </p:nvSpPr>
          <p:spPr>
            <a:xfrm>
              <a:off x="2983125" y="2817614"/>
              <a:ext cx="157050" cy="523601"/>
            </a:xfrm>
            <a:custGeom>
              <a:avLst/>
              <a:gdLst/>
              <a:ahLst/>
              <a:cxnLst>
                <a:cxn ang="0">
                  <a:pos x="wd2" y="hd2"/>
                </a:cxn>
                <a:cxn ang="5400000">
                  <a:pos x="wd2" y="hd2"/>
                </a:cxn>
                <a:cxn ang="10800000">
                  <a:pos x="wd2" y="hd2"/>
                </a:cxn>
                <a:cxn ang="16200000">
                  <a:pos x="wd2" y="hd2"/>
                </a:cxn>
              </a:cxnLst>
              <a:rect l="0" t="0" r="r" b="b"/>
              <a:pathLst>
                <a:path w="15172" h="17956" extrusionOk="0">
                  <a:moveTo>
                    <a:pt x="7574" y="256"/>
                  </a:moveTo>
                  <a:cubicBezTo>
                    <a:pt x="7574" y="256"/>
                    <a:pt x="0" y="4356"/>
                    <a:pt x="0" y="8956"/>
                  </a:cubicBezTo>
                  <a:cubicBezTo>
                    <a:pt x="0" y="12656"/>
                    <a:pt x="3647" y="17156"/>
                    <a:pt x="3647" y="17156"/>
                  </a:cubicBezTo>
                  <a:cubicBezTo>
                    <a:pt x="3647" y="17156"/>
                    <a:pt x="7855" y="19456"/>
                    <a:pt x="10099" y="16256"/>
                  </a:cubicBezTo>
                  <a:cubicBezTo>
                    <a:pt x="12343" y="13056"/>
                    <a:pt x="21600" y="-2144"/>
                    <a:pt x="7574" y="256"/>
                  </a:cubicBezTo>
                  <a:close/>
                </a:path>
              </a:pathLst>
            </a:custGeom>
            <a:solidFill>
              <a:srgbClr val="4C3E18"/>
            </a:solidFill>
            <a:ln w="12700" cap="flat">
              <a:noFill/>
              <a:miter lim="400000"/>
            </a:ln>
            <a:effectLst/>
          </p:spPr>
          <p:txBody>
            <a:bodyPr wrap="square" lIns="91439" tIns="91439" rIns="91439" bIns="91439" numCol="1" anchor="t">
              <a:noAutofit/>
            </a:bodyPr>
            <a:lstStyle/>
            <a:p>
              <a:endParaRPr/>
            </a:p>
          </p:txBody>
        </p:sp>
        <p:sp>
          <p:nvSpPr>
            <p:cNvPr id="163" name="Freeform 179">
              <a:extLst>
                <a:ext uri="{FF2B5EF4-FFF2-40B4-BE49-F238E27FC236}">
                  <a16:creationId xmlns:a16="http://schemas.microsoft.com/office/drawing/2014/main" xmlns="" id="{92CFB72B-D2DD-47D5-B5ED-3825A830660F}"/>
                </a:ext>
              </a:extLst>
            </p:cNvPr>
            <p:cNvSpPr/>
            <p:nvPr/>
          </p:nvSpPr>
          <p:spPr>
            <a:xfrm>
              <a:off x="3015460" y="2665816"/>
              <a:ext cx="805256" cy="1224755"/>
            </a:xfrm>
            <a:custGeom>
              <a:avLst/>
              <a:gdLst/>
              <a:ahLst/>
              <a:cxnLst>
                <a:cxn ang="0">
                  <a:pos x="wd2" y="hd2"/>
                </a:cxn>
                <a:cxn ang="5400000">
                  <a:pos x="wd2" y="hd2"/>
                </a:cxn>
                <a:cxn ang="10800000">
                  <a:pos x="wd2" y="hd2"/>
                </a:cxn>
                <a:cxn ang="16200000">
                  <a:pos x="wd2" y="hd2"/>
                </a:cxn>
              </a:cxnLst>
              <a:rect l="0" t="0" r="r" b="b"/>
              <a:pathLst>
                <a:path w="20554" h="19038" extrusionOk="0">
                  <a:moveTo>
                    <a:pt x="2438" y="2473"/>
                  </a:moveTo>
                  <a:cubicBezTo>
                    <a:pt x="2438" y="2473"/>
                    <a:pt x="-457" y="17656"/>
                    <a:pt x="63" y="18153"/>
                  </a:cubicBezTo>
                  <a:cubicBezTo>
                    <a:pt x="508" y="18651"/>
                    <a:pt x="15279" y="19961"/>
                    <a:pt x="20475" y="17973"/>
                  </a:cubicBezTo>
                  <a:cubicBezTo>
                    <a:pt x="20846" y="16798"/>
                    <a:pt x="19807" y="8890"/>
                    <a:pt x="19510" y="7218"/>
                  </a:cubicBezTo>
                  <a:cubicBezTo>
                    <a:pt x="19213" y="5546"/>
                    <a:pt x="21143" y="3558"/>
                    <a:pt x="18471" y="1886"/>
                  </a:cubicBezTo>
                  <a:cubicBezTo>
                    <a:pt x="15799" y="259"/>
                    <a:pt x="3180" y="-1639"/>
                    <a:pt x="2438" y="2473"/>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64" name="Freeform 180">
              <a:extLst>
                <a:ext uri="{FF2B5EF4-FFF2-40B4-BE49-F238E27FC236}">
                  <a16:creationId xmlns:a16="http://schemas.microsoft.com/office/drawing/2014/main" xmlns="" id="{BED02ACA-B3DE-47A6-A390-5246D245084A}"/>
                </a:ext>
              </a:extLst>
            </p:cNvPr>
            <p:cNvSpPr/>
            <p:nvPr/>
          </p:nvSpPr>
          <p:spPr>
            <a:xfrm>
              <a:off x="3054674" y="2954626"/>
              <a:ext cx="714774" cy="878955"/>
            </a:xfrm>
            <a:custGeom>
              <a:avLst/>
              <a:gdLst/>
              <a:ahLst/>
              <a:cxnLst>
                <a:cxn ang="0">
                  <a:pos x="wd2" y="hd2"/>
                </a:cxn>
                <a:cxn ang="5400000">
                  <a:pos x="wd2" y="hd2"/>
                </a:cxn>
                <a:cxn ang="10800000">
                  <a:pos x="wd2" y="hd2"/>
                </a:cxn>
                <a:cxn ang="16200000">
                  <a:pos x="wd2" y="hd2"/>
                </a:cxn>
              </a:cxnLst>
              <a:rect l="0" t="0" r="r" b="b"/>
              <a:pathLst>
                <a:path w="19520" h="21003" extrusionOk="0">
                  <a:moveTo>
                    <a:pt x="1657" y="347"/>
                  </a:moveTo>
                  <a:cubicBezTo>
                    <a:pt x="1657" y="347"/>
                    <a:pt x="-575" y="18961"/>
                    <a:pt x="142" y="20003"/>
                  </a:cubicBezTo>
                  <a:cubicBezTo>
                    <a:pt x="939" y="21044"/>
                    <a:pt x="15924" y="21600"/>
                    <a:pt x="18873" y="20003"/>
                  </a:cubicBezTo>
                  <a:cubicBezTo>
                    <a:pt x="21025" y="18822"/>
                    <a:pt x="17119" y="556"/>
                    <a:pt x="17119" y="556"/>
                  </a:cubicBezTo>
                  <a:cubicBezTo>
                    <a:pt x="17119" y="556"/>
                    <a:pt x="11939" y="2431"/>
                    <a:pt x="10345" y="1875"/>
                  </a:cubicBezTo>
                  <a:cubicBezTo>
                    <a:pt x="8750" y="1320"/>
                    <a:pt x="9149" y="0"/>
                    <a:pt x="9149" y="0"/>
                  </a:cubicBezTo>
                  <a:cubicBezTo>
                    <a:pt x="9149" y="0"/>
                    <a:pt x="2613" y="3542"/>
                    <a:pt x="1657" y="347"/>
                  </a:cubicBezTo>
                  <a:close/>
                </a:path>
              </a:pathLst>
            </a:custGeom>
            <a:solidFill>
              <a:srgbClr val="F4DCB6"/>
            </a:solidFill>
            <a:ln w="12700" cap="flat">
              <a:noFill/>
              <a:miter lim="400000"/>
            </a:ln>
            <a:effectLst/>
          </p:spPr>
          <p:txBody>
            <a:bodyPr wrap="square" lIns="91439" tIns="91439" rIns="91439" bIns="91439" numCol="1" anchor="t">
              <a:noAutofit/>
            </a:bodyPr>
            <a:lstStyle/>
            <a:p>
              <a:endParaRPr/>
            </a:p>
          </p:txBody>
        </p:sp>
        <p:sp>
          <p:nvSpPr>
            <p:cNvPr id="165" name="Freeform 181">
              <a:extLst>
                <a:ext uri="{FF2B5EF4-FFF2-40B4-BE49-F238E27FC236}">
                  <a16:creationId xmlns:a16="http://schemas.microsoft.com/office/drawing/2014/main" xmlns="" id="{E73BC312-756E-439F-B8B9-F5EDA8B29A26}"/>
                </a:ext>
              </a:extLst>
            </p:cNvPr>
            <p:cNvSpPr/>
            <p:nvPr/>
          </p:nvSpPr>
          <p:spPr>
            <a:xfrm>
              <a:off x="3060056" y="3101134"/>
              <a:ext cx="735652" cy="222380"/>
            </a:xfrm>
            <a:custGeom>
              <a:avLst/>
              <a:gdLst/>
              <a:ahLst/>
              <a:cxnLst>
                <a:cxn ang="0">
                  <a:pos x="wd2" y="hd2"/>
                </a:cxn>
                <a:cxn ang="5400000">
                  <a:pos x="wd2" y="hd2"/>
                </a:cxn>
                <a:cxn ang="10800000">
                  <a:pos x="wd2" y="hd2"/>
                </a:cxn>
                <a:cxn ang="16200000">
                  <a:pos x="wd2" y="hd2"/>
                </a:cxn>
              </a:cxnLst>
              <a:rect l="0" t="0" r="r" b="b"/>
              <a:pathLst>
                <a:path w="21600" h="15023" extrusionOk="0">
                  <a:moveTo>
                    <a:pt x="0" y="11028"/>
                  </a:moveTo>
                  <a:cubicBezTo>
                    <a:pt x="0" y="11028"/>
                    <a:pt x="5143" y="18686"/>
                    <a:pt x="21600" y="12795"/>
                  </a:cubicBezTo>
                  <a:cubicBezTo>
                    <a:pt x="21171" y="2781"/>
                    <a:pt x="21171" y="2781"/>
                    <a:pt x="21171" y="2781"/>
                  </a:cubicBezTo>
                  <a:cubicBezTo>
                    <a:pt x="21171" y="2781"/>
                    <a:pt x="8143" y="-2914"/>
                    <a:pt x="429" y="1995"/>
                  </a:cubicBezTo>
                  <a:lnTo>
                    <a:pt x="0" y="11028"/>
                  </a:lnTo>
                  <a:close/>
                </a:path>
              </a:pathLst>
            </a:custGeom>
            <a:solidFill>
              <a:schemeClr val="accent1"/>
            </a:solidFill>
            <a:ln w="12700" cap="flat">
              <a:noFill/>
              <a:miter lim="400000"/>
            </a:ln>
            <a:effectLst/>
          </p:spPr>
          <p:txBody>
            <a:bodyPr wrap="square" lIns="91439" tIns="91439" rIns="91439" bIns="91439" numCol="1" anchor="t">
              <a:noAutofit/>
            </a:bodyPr>
            <a:lstStyle/>
            <a:p>
              <a:endParaRPr/>
            </a:p>
          </p:txBody>
        </p:sp>
        <p:sp>
          <p:nvSpPr>
            <p:cNvPr id="166" name="Freeform 182">
              <a:extLst>
                <a:ext uri="{FF2B5EF4-FFF2-40B4-BE49-F238E27FC236}">
                  <a16:creationId xmlns:a16="http://schemas.microsoft.com/office/drawing/2014/main" xmlns="" id="{234C9230-5062-455E-9800-0BCD124E64F8}"/>
                </a:ext>
              </a:extLst>
            </p:cNvPr>
            <p:cNvSpPr/>
            <p:nvPr/>
          </p:nvSpPr>
          <p:spPr>
            <a:xfrm>
              <a:off x="2801382" y="2310352"/>
              <a:ext cx="1319361" cy="1031948"/>
            </a:xfrm>
            <a:custGeom>
              <a:avLst/>
              <a:gdLst/>
              <a:ahLst/>
              <a:cxnLst>
                <a:cxn ang="0">
                  <a:pos x="wd2" y="hd2"/>
                </a:cxn>
                <a:cxn ang="5400000">
                  <a:pos x="wd2" y="hd2"/>
                </a:cxn>
                <a:cxn ang="10800000">
                  <a:pos x="wd2" y="hd2"/>
                </a:cxn>
                <a:cxn ang="16200000">
                  <a:pos x="wd2" y="hd2"/>
                </a:cxn>
              </a:cxnLst>
              <a:rect l="0" t="0" r="r" b="b"/>
              <a:pathLst>
                <a:path w="20981" h="18769" extrusionOk="0">
                  <a:moveTo>
                    <a:pt x="14951" y="10487"/>
                  </a:moveTo>
                  <a:cubicBezTo>
                    <a:pt x="14951" y="10487"/>
                    <a:pt x="11528" y="12128"/>
                    <a:pt x="10603" y="11387"/>
                  </a:cubicBezTo>
                  <a:cubicBezTo>
                    <a:pt x="9724" y="10646"/>
                    <a:pt x="11158" y="9851"/>
                    <a:pt x="11158" y="9851"/>
                  </a:cubicBezTo>
                  <a:cubicBezTo>
                    <a:pt x="11158" y="9851"/>
                    <a:pt x="6486" y="12393"/>
                    <a:pt x="5469" y="11546"/>
                  </a:cubicBezTo>
                  <a:cubicBezTo>
                    <a:pt x="4498" y="10751"/>
                    <a:pt x="6949" y="9322"/>
                    <a:pt x="6949" y="9322"/>
                  </a:cubicBezTo>
                  <a:cubicBezTo>
                    <a:pt x="6949" y="9322"/>
                    <a:pt x="3850" y="11546"/>
                    <a:pt x="2601" y="10910"/>
                  </a:cubicBezTo>
                  <a:cubicBezTo>
                    <a:pt x="1352" y="10275"/>
                    <a:pt x="3572" y="9322"/>
                    <a:pt x="3572" y="9322"/>
                  </a:cubicBezTo>
                  <a:cubicBezTo>
                    <a:pt x="3572" y="9322"/>
                    <a:pt x="890" y="9587"/>
                    <a:pt x="289" y="7522"/>
                  </a:cubicBezTo>
                  <a:cubicBezTo>
                    <a:pt x="-359" y="5457"/>
                    <a:pt x="104" y="3234"/>
                    <a:pt x="1491" y="2281"/>
                  </a:cubicBezTo>
                  <a:cubicBezTo>
                    <a:pt x="2832" y="1381"/>
                    <a:pt x="5469" y="2016"/>
                    <a:pt x="5145" y="4716"/>
                  </a:cubicBezTo>
                  <a:cubicBezTo>
                    <a:pt x="5145" y="4716"/>
                    <a:pt x="5700" y="640"/>
                    <a:pt x="8614" y="57"/>
                  </a:cubicBezTo>
                  <a:cubicBezTo>
                    <a:pt x="11528" y="-525"/>
                    <a:pt x="10094" y="3499"/>
                    <a:pt x="9030" y="4716"/>
                  </a:cubicBezTo>
                  <a:cubicBezTo>
                    <a:pt x="9030" y="4716"/>
                    <a:pt x="14072" y="2281"/>
                    <a:pt x="16061" y="7046"/>
                  </a:cubicBezTo>
                  <a:cubicBezTo>
                    <a:pt x="16061" y="7046"/>
                    <a:pt x="15321" y="3975"/>
                    <a:pt x="16292" y="3499"/>
                  </a:cubicBezTo>
                  <a:cubicBezTo>
                    <a:pt x="17310" y="3022"/>
                    <a:pt x="18235" y="6675"/>
                    <a:pt x="18142" y="6940"/>
                  </a:cubicBezTo>
                  <a:cubicBezTo>
                    <a:pt x="18142" y="6940"/>
                    <a:pt x="21241" y="7151"/>
                    <a:pt x="20963" y="8581"/>
                  </a:cubicBezTo>
                  <a:cubicBezTo>
                    <a:pt x="20686" y="10010"/>
                    <a:pt x="17865" y="9004"/>
                    <a:pt x="17865" y="9004"/>
                  </a:cubicBezTo>
                  <a:cubicBezTo>
                    <a:pt x="17865" y="9004"/>
                    <a:pt x="19853" y="15093"/>
                    <a:pt x="17495" y="18057"/>
                  </a:cubicBezTo>
                  <a:cubicBezTo>
                    <a:pt x="15089" y="21075"/>
                    <a:pt x="15089" y="13716"/>
                    <a:pt x="14951" y="10487"/>
                  </a:cubicBezTo>
                  <a:close/>
                </a:path>
              </a:pathLst>
            </a:custGeom>
            <a:solidFill>
              <a:srgbClr val="6B6036"/>
            </a:solidFill>
            <a:ln w="12700" cap="flat">
              <a:noFill/>
              <a:miter lim="400000"/>
            </a:ln>
            <a:effectLst/>
          </p:spPr>
          <p:txBody>
            <a:bodyPr wrap="square" lIns="91439" tIns="91439" rIns="91439" bIns="91439" numCol="1" anchor="t">
              <a:noAutofit/>
            </a:bodyPr>
            <a:lstStyle/>
            <a:p>
              <a:endParaRPr/>
            </a:p>
          </p:txBody>
        </p:sp>
        <p:sp>
          <p:nvSpPr>
            <p:cNvPr id="167" name="Freeform 184">
              <a:extLst>
                <a:ext uri="{FF2B5EF4-FFF2-40B4-BE49-F238E27FC236}">
                  <a16:creationId xmlns:a16="http://schemas.microsoft.com/office/drawing/2014/main" xmlns="" id="{FC0DD577-818F-422B-9072-EC393B12B544}"/>
                </a:ext>
              </a:extLst>
            </p:cNvPr>
            <p:cNvSpPr/>
            <p:nvPr/>
          </p:nvSpPr>
          <p:spPr>
            <a:xfrm>
              <a:off x="3212749" y="3279177"/>
              <a:ext cx="206948" cy="228616"/>
            </a:xfrm>
            <a:custGeom>
              <a:avLst/>
              <a:gdLst/>
              <a:ahLst/>
              <a:cxnLst>
                <a:cxn ang="0">
                  <a:pos x="wd2" y="hd2"/>
                </a:cxn>
                <a:cxn ang="5400000">
                  <a:pos x="wd2" y="hd2"/>
                </a:cxn>
                <a:cxn ang="10800000">
                  <a:pos x="wd2" y="hd2"/>
                </a:cxn>
                <a:cxn ang="16200000">
                  <a:pos x="wd2" y="hd2"/>
                </a:cxn>
              </a:cxnLst>
              <a:rect l="0" t="0" r="r" b="b"/>
              <a:pathLst>
                <a:path w="18052" h="20748" extrusionOk="0">
                  <a:moveTo>
                    <a:pt x="16810" y="0"/>
                  </a:moveTo>
                  <a:cubicBezTo>
                    <a:pt x="16810" y="0"/>
                    <a:pt x="19605" y="6585"/>
                    <a:pt x="16810" y="8956"/>
                  </a:cubicBezTo>
                  <a:cubicBezTo>
                    <a:pt x="14269" y="11063"/>
                    <a:pt x="4866" y="6585"/>
                    <a:pt x="3596" y="8956"/>
                  </a:cubicBezTo>
                  <a:cubicBezTo>
                    <a:pt x="2071" y="11063"/>
                    <a:pt x="3341" y="17649"/>
                    <a:pt x="4612" y="18176"/>
                  </a:cubicBezTo>
                  <a:cubicBezTo>
                    <a:pt x="5883" y="18702"/>
                    <a:pt x="11981" y="19493"/>
                    <a:pt x="16301" y="18176"/>
                  </a:cubicBezTo>
                  <a:cubicBezTo>
                    <a:pt x="16301" y="18176"/>
                    <a:pt x="9440" y="21600"/>
                    <a:pt x="3850" y="20546"/>
                  </a:cubicBezTo>
                  <a:cubicBezTo>
                    <a:pt x="-1995" y="19229"/>
                    <a:pt x="-216" y="5268"/>
                    <a:pt x="2833" y="5532"/>
                  </a:cubicBezTo>
                  <a:cubicBezTo>
                    <a:pt x="5629" y="6059"/>
                    <a:pt x="12998" y="9220"/>
                    <a:pt x="14777" y="7376"/>
                  </a:cubicBezTo>
                  <a:cubicBezTo>
                    <a:pt x="16556" y="5795"/>
                    <a:pt x="17318" y="1844"/>
                    <a:pt x="16810" y="0"/>
                  </a:cubicBezTo>
                  <a:close/>
                </a:path>
              </a:pathLst>
            </a:custGeom>
            <a:solidFill>
              <a:srgbClr val="C09261"/>
            </a:solidFill>
            <a:ln w="12700" cap="flat">
              <a:noFill/>
              <a:miter lim="400000"/>
            </a:ln>
            <a:effectLst/>
          </p:spPr>
          <p:txBody>
            <a:bodyPr wrap="square" lIns="91439" tIns="91439" rIns="91439" bIns="91439" numCol="1" anchor="t">
              <a:noAutofit/>
            </a:bodyPr>
            <a:lstStyle/>
            <a:p>
              <a:endParaRPr/>
            </a:p>
          </p:txBody>
        </p:sp>
        <p:sp>
          <p:nvSpPr>
            <p:cNvPr id="168" name="Freeform 185">
              <a:extLst>
                <a:ext uri="{FF2B5EF4-FFF2-40B4-BE49-F238E27FC236}">
                  <a16:creationId xmlns:a16="http://schemas.microsoft.com/office/drawing/2014/main" xmlns="" id="{A67DE9E7-7DD8-4089-9F6C-81843A3ED593}"/>
                </a:ext>
              </a:extLst>
            </p:cNvPr>
            <p:cNvSpPr/>
            <p:nvPr/>
          </p:nvSpPr>
          <p:spPr>
            <a:xfrm>
              <a:off x="3182664" y="3509970"/>
              <a:ext cx="495243" cy="138128"/>
            </a:xfrm>
            <a:custGeom>
              <a:avLst/>
              <a:gdLst/>
              <a:ahLst/>
              <a:cxnLst>
                <a:cxn ang="0">
                  <a:pos x="wd2" y="hd2"/>
                </a:cxn>
                <a:cxn ang="5400000">
                  <a:pos x="wd2" y="hd2"/>
                </a:cxn>
                <a:cxn ang="10800000">
                  <a:pos x="wd2" y="hd2"/>
                </a:cxn>
                <a:cxn ang="16200000">
                  <a:pos x="wd2" y="hd2"/>
                </a:cxn>
              </a:cxnLst>
              <a:rect l="0" t="0" r="r" b="b"/>
              <a:pathLst>
                <a:path w="21600" h="12410" extrusionOk="0">
                  <a:moveTo>
                    <a:pt x="0" y="7807"/>
                  </a:moveTo>
                  <a:cubicBezTo>
                    <a:pt x="0" y="7807"/>
                    <a:pt x="9275" y="15354"/>
                    <a:pt x="21600" y="0"/>
                  </a:cubicBezTo>
                  <a:cubicBezTo>
                    <a:pt x="21600" y="0"/>
                    <a:pt x="10673" y="21600"/>
                    <a:pt x="0" y="7807"/>
                  </a:cubicBezTo>
                  <a:close/>
                </a:path>
              </a:pathLst>
            </a:custGeom>
            <a:solidFill>
              <a:srgbClr val="775532"/>
            </a:solidFill>
            <a:ln w="12700" cap="flat">
              <a:noFill/>
              <a:miter lim="400000"/>
            </a:ln>
            <a:effectLst/>
          </p:spPr>
          <p:txBody>
            <a:bodyPr wrap="square" lIns="91439" tIns="91439" rIns="91439" bIns="91439" numCol="1" anchor="t">
              <a:noAutofit/>
            </a:bodyPr>
            <a:lstStyle/>
            <a:p>
              <a:endParaRPr/>
            </a:p>
          </p:txBody>
        </p:sp>
        <p:sp>
          <p:nvSpPr>
            <p:cNvPr id="169" name="Freeform 186">
              <a:extLst>
                <a:ext uri="{FF2B5EF4-FFF2-40B4-BE49-F238E27FC236}">
                  <a16:creationId xmlns:a16="http://schemas.microsoft.com/office/drawing/2014/main" xmlns="" id="{5C2EA773-4464-4376-9575-89934EAE83CC}"/>
                </a:ext>
              </a:extLst>
            </p:cNvPr>
            <p:cNvSpPr/>
            <p:nvPr/>
          </p:nvSpPr>
          <p:spPr>
            <a:xfrm>
              <a:off x="3644249" y="3476313"/>
              <a:ext cx="74528" cy="41425"/>
            </a:xfrm>
            <a:custGeom>
              <a:avLst/>
              <a:gdLst/>
              <a:ahLst/>
              <a:cxnLst>
                <a:cxn ang="0">
                  <a:pos x="wd2" y="hd2"/>
                </a:cxn>
                <a:cxn ang="5400000">
                  <a:pos x="wd2" y="hd2"/>
                </a:cxn>
                <a:cxn ang="10800000">
                  <a:pos x="wd2" y="hd2"/>
                </a:cxn>
                <a:cxn ang="16200000">
                  <a:pos x="wd2" y="hd2"/>
                </a:cxn>
              </a:cxnLst>
              <a:rect l="0" t="0" r="r" b="b"/>
              <a:pathLst>
                <a:path w="21600" h="14315" extrusionOk="0">
                  <a:moveTo>
                    <a:pt x="0" y="0"/>
                  </a:moveTo>
                  <a:cubicBezTo>
                    <a:pt x="0" y="0"/>
                    <a:pt x="8308" y="11314"/>
                    <a:pt x="21600" y="12343"/>
                  </a:cubicBezTo>
                  <a:cubicBezTo>
                    <a:pt x="21600" y="12343"/>
                    <a:pt x="4154" y="21600"/>
                    <a:pt x="0" y="0"/>
                  </a:cubicBezTo>
                  <a:close/>
                </a:path>
              </a:pathLst>
            </a:custGeom>
            <a:solidFill>
              <a:srgbClr val="775532"/>
            </a:solidFill>
            <a:ln w="12700" cap="flat">
              <a:noFill/>
              <a:miter lim="400000"/>
            </a:ln>
            <a:effectLst/>
          </p:spPr>
          <p:txBody>
            <a:bodyPr wrap="square" lIns="91439" tIns="91439" rIns="91439" bIns="91439" numCol="1" anchor="t">
              <a:noAutofit/>
            </a:bodyPr>
            <a:lstStyle/>
            <a:p>
              <a:endParaRPr/>
            </a:p>
          </p:txBody>
        </p:sp>
        <p:sp>
          <p:nvSpPr>
            <p:cNvPr id="170" name="Freeform 187">
              <a:extLst>
                <a:ext uri="{FF2B5EF4-FFF2-40B4-BE49-F238E27FC236}">
                  <a16:creationId xmlns:a16="http://schemas.microsoft.com/office/drawing/2014/main" xmlns="" id="{97098BBB-91B7-42DA-9814-FA9C053EDE80}"/>
                </a:ext>
              </a:extLst>
            </p:cNvPr>
            <p:cNvSpPr/>
            <p:nvPr/>
          </p:nvSpPr>
          <p:spPr>
            <a:xfrm>
              <a:off x="3480771" y="3094063"/>
              <a:ext cx="149054" cy="211561"/>
            </a:xfrm>
            <a:custGeom>
              <a:avLst/>
              <a:gdLst/>
              <a:ahLst/>
              <a:cxnLst>
                <a:cxn ang="0">
                  <a:pos x="wd2" y="hd2"/>
                </a:cxn>
                <a:cxn ang="5400000">
                  <a:pos x="wd2" y="hd2"/>
                </a:cxn>
                <a:cxn ang="10800000">
                  <a:pos x="wd2" y="hd2"/>
                </a:cxn>
                <a:cxn ang="16200000">
                  <a:pos x="wd2" y="hd2"/>
                </a:cxn>
              </a:cxnLst>
              <a:rect l="0" t="0" r="r" b="b"/>
              <a:pathLst>
                <a:path w="21600" h="21600" extrusionOk="0">
                  <a:moveTo>
                    <a:pt x="21600" y="10652"/>
                  </a:moveTo>
                  <a:cubicBezTo>
                    <a:pt x="21600" y="16570"/>
                    <a:pt x="16941" y="21600"/>
                    <a:pt x="11012" y="21600"/>
                  </a:cubicBezTo>
                  <a:cubicBezTo>
                    <a:pt x="5082" y="21600"/>
                    <a:pt x="0" y="16570"/>
                    <a:pt x="0" y="10652"/>
                  </a:cubicBezTo>
                  <a:cubicBezTo>
                    <a:pt x="0" y="4438"/>
                    <a:pt x="2965" y="2367"/>
                    <a:pt x="11012" y="0"/>
                  </a:cubicBezTo>
                  <a:cubicBezTo>
                    <a:pt x="16941" y="0"/>
                    <a:pt x="21600" y="4438"/>
                    <a:pt x="21600" y="10652"/>
                  </a:cubicBezTo>
                  <a:close/>
                </a:path>
              </a:pathLst>
            </a:custGeom>
            <a:solidFill>
              <a:srgbClr val="0C80DE"/>
            </a:solidFill>
            <a:ln w="12700" cap="flat">
              <a:noFill/>
              <a:miter lim="400000"/>
            </a:ln>
            <a:effectLst/>
          </p:spPr>
          <p:txBody>
            <a:bodyPr wrap="square" lIns="91439" tIns="91439" rIns="91439" bIns="91439" numCol="1" anchor="t">
              <a:noAutofit/>
            </a:bodyPr>
            <a:lstStyle/>
            <a:p>
              <a:endParaRPr/>
            </a:p>
          </p:txBody>
        </p:sp>
        <p:sp>
          <p:nvSpPr>
            <p:cNvPr id="171" name="Oval 188">
              <a:extLst>
                <a:ext uri="{FF2B5EF4-FFF2-40B4-BE49-F238E27FC236}">
                  <a16:creationId xmlns:a16="http://schemas.microsoft.com/office/drawing/2014/main" xmlns="" id="{07FB4134-A4E5-4167-A497-DCA049F00D06}"/>
                </a:ext>
              </a:extLst>
            </p:cNvPr>
            <p:cNvSpPr/>
            <p:nvPr/>
          </p:nvSpPr>
          <p:spPr>
            <a:xfrm>
              <a:off x="3495195" y="3108488"/>
              <a:ext cx="122609" cy="175501"/>
            </a:xfrm>
            <a:prstGeom prst="ellipse">
              <a:avLst/>
            </a:prstGeom>
            <a:solidFill>
              <a:srgbClr val="FBFEFE"/>
            </a:solidFill>
            <a:ln w="12700" cap="flat">
              <a:noFill/>
              <a:miter lim="400000"/>
            </a:ln>
            <a:effectLst/>
          </p:spPr>
          <p:txBody>
            <a:bodyPr wrap="square" lIns="91439" tIns="91439" rIns="91439" bIns="91439" numCol="1" anchor="t">
              <a:noAutofit/>
            </a:bodyPr>
            <a:lstStyle/>
            <a:p>
              <a:endParaRPr/>
            </a:p>
          </p:txBody>
        </p:sp>
        <p:sp>
          <p:nvSpPr>
            <p:cNvPr id="172" name="Freeform 189">
              <a:extLst>
                <a:ext uri="{FF2B5EF4-FFF2-40B4-BE49-F238E27FC236}">
                  <a16:creationId xmlns:a16="http://schemas.microsoft.com/office/drawing/2014/main" xmlns="" id="{4078C71C-B67B-45B1-950C-34652C41FB05}"/>
                </a:ext>
              </a:extLst>
            </p:cNvPr>
            <p:cNvSpPr/>
            <p:nvPr/>
          </p:nvSpPr>
          <p:spPr>
            <a:xfrm>
              <a:off x="3478367" y="3068290"/>
              <a:ext cx="175501" cy="61835"/>
            </a:xfrm>
            <a:custGeom>
              <a:avLst/>
              <a:gdLst/>
              <a:ahLst/>
              <a:cxnLst>
                <a:cxn ang="0">
                  <a:pos x="wd2" y="hd2"/>
                </a:cxn>
                <a:cxn ang="5400000">
                  <a:pos x="wd2" y="hd2"/>
                </a:cxn>
                <a:cxn ang="10800000">
                  <a:pos x="wd2" y="hd2"/>
                </a:cxn>
                <a:cxn ang="16200000">
                  <a:pos x="wd2" y="hd2"/>
                </a:cxn>
              </a:cxnLst>
              <a:rect l="0" t="0" r="r" b="b"/>
              <a:pathLst>
                <a:path w="21600" h="18519" extrusionOk="0">
                  <a:moveTo>
                    <a:pt x="0" y="18519"/>
                  </a:moveTo>
                  <a:cubicBezTo>
                    <a:pt x="0" y="18519"/>
                    <a:pt x="7790" y="-3081"/>
                    <a:pt x="18413" y="375"/>
                  </a:cubicBezTo>
                  <a:cubicBezTo>
                    <a:pt x="21600" y="2967"/>
                    <a:pt x="21600" y="2967"/>
                    <a:pt x="21600" y="2967"/>
                  </a:cubicBezTo>
                  <a:cubicBezTo>
                    <a:pt x="21600" y="2967"/>
                    <a:pt x="6020" y="17655"/>
                    <a:pt x="0" y="18519"/>
                  </a:cubicBezTo>
                  <a:close/>
                </a:path>
              </a:pathLst>
            </a:custGeom>
            <a:solidFill>
              <a:srgbClr val="463C22"/>
            </a:solidFill>
            <a:ln w="12700" cap="flat">
              <a:noFill/>
              <a:miter lim="400000"/>
            </a:ln>
            <a:effectLst/>
          </p:spPr>
          <p:txBody>
            <a:bodyPr wrap="square" lIns="91439" tIns="91439" rIns="91439" bIns="91439" numCol="1" anchor="t">
              <a:noAutofit/>
            </a:bodyPr>
            <a:lstStyle/>
            <a:p>
              <a:endParaRPr/>
            </a:p>
          </p:txBody>
        </p:sp>
        <p:sp>
          <p:nvSpPr>
            <p:cNvPr id="173" name="Oval 190">
              <a:extLst>
                <a:ext uri="{FF2B5EF4-FFF2-40B4-BE49-F238E27FC236}">
                  <a16:creationId xmlns:a16="http://schemas.microsoft.com/office/drawing/2014/main" xmlns="" id="{962FED9B-6A60-4EFC-8C1A-5A4A4860F5E0}"/>
                </a:ext>
              </a:extLst>
            </p:cNvPr>
            <p:cNvSpPr/>
            <p:nvPr/>
          </p:nvSpPr>
          <p:spPr>
            <a:xfrm>
              <a:off x="3177856" y="3086850"/>
              <a:ext cx="149053" cy="218773"/>
            </a:xfrm>
            <a:prstGeom prst="ellipse">
              <a:avLst/>
            </a:prstGeom>
            <a:solidFill>
              <a:srgbClr val="0C80DE"/>
            </a:solidFill>
            <a:ln w="12700" cap="flat">
              <a:noFill/>
              <a:miter lim="400000"/>
            </a:ln>
            <a:effectLst/>
          </p:spPr>
          <p:txBody>
            <a:bodyPr wrap="square" lIns="91439" tIns="91439" rIns="91439" bIns="91439" numCol="1" anchor="t">
              <a:noAutofit/>
            </a:bodyPr>
            <a:lstStyle/>
            <a:p>
              <a:endParaRPr/>
            </a:p>
          </p:txBody>
        </p:sp>
        <p:sp>
          <p:nvSpPr>
            <p:cNvPr id="174" name="Oval 191">
              <a:extLst>
                <a:ext uri="{FF2B5EF4-FFF2-40B4-BE49-F238E27FC236}">
                  <a16:creationId xmlns:a16="http://schemas.microsoft.com/office/drawing/2014/main" xmlns="" id="{F2071EEE-E4DE-40A8-A6B5-AE09105468F4}"/>
                </a:ext>
              </a:extLst>
            </p:cNvPr>
            <p:cNvSpPr/>
            <p:nvPr/>
          </p:nvSpPr>
          <p:spPr>
            <a:xfrm>
              <a:off x="3192280" y="3108488"/>
              <a:ext cx="120205" cy="175501"/>
            </a:xfrm>
            <a:prstGeom prst="ellipse">
              <a:avLst/>
            </a:prstGeom>
            <a:solidFill>
              <a:srgbClr val="FBFEFE"/>
            </a:solidFill>
            <a:ln w="12700" cap="flat">
              <a:noFill/>
              <a:miter lim="400000"/>
            </a:ln>
            <a:effectLst/>
          </p:spPr>
          <p:txBody>
            <a:bodyPr wrap="square" lIns="91439" tIns="91439" rIns="91439" bIns="91439" numCol="1" anchor="t">
              <a:noAutofit/>
            </a:bodyPr>
            <a:lstStyle/>
            <a:p>
              <a:endParaRPr/>
            </a:p>
          </p:txBody>
        </p:sp>
        <p:sp>
          <p:nvSpPr>
            <p:cNvPr id="175" name="Freeform 192">
              <a:extLst>
                <a:ext uri="{FF2B5EF4-FFF2-40B4-BE49-F238E27FC236}">
                  <a16:creationId xmlns:a16="http://schemas.microsoft.com/office/drawing/2014/main" xmlns="" id="{26B2D1E7-73CC-4445-B619-03245CFFABB3}"/>
                </a:ext>
              </a:extLst>
            </p:cNvPr>
            <p:cNvSpPr/>
            <p:nvPr/>
          </p:nvSpPr>
          <p:spPr>
            <a:xfrm>
              <a:off x="3165836" y="3064959"/>
              <a:ext cx="165884" cy="65166"/>
            </a:xfrm>
            <a:custGeom>
              <a:avLst/>
              <a:gdLst/>
              <a:ahLst/>
              <a:cxnLst>
                <a:cxn ang="0">
                  <a:pos x="wd2" y="hd2"/>
                </a:cxn>
                <a:cxn ang="5400000">
                  <a:pos x="wd2" y="hd2"/>
                </a:cxn>
                <a:cxn ang="10800000">
                  <a:pos x="wd2" y="hd2"/>
                </a:cxn>
                <a:cxn ang="16200000">
                  <a:pos x="wd2" y="hd2"/>
                </a:cxn>
              </a:cxnLst>
              <a:rect l="0" t="0" r="r" b="b"/>
              <a:pathLst>
                <a:path w="21600" h="15407" extrusionOk="0">
                  <a:moveTo>
                    <a:pt x="21600" y="15407"/>
                  </a:moveTo>
                  <a:cubicBezTo>
                    <a:pt x="21600" y="15407"/>
                    <a:pt x="5684" y="6632"/>
                    <a:pt x="0" y="1232"/>
                  </a:cubicBezTo>
                  <a:cubicBezTo>
                    <a:pt x="0" y="1232"/>
                    <a:pt x="6821" y="-6193"/>
                    <a:pt x="21600" y="15407"/>
                  </a:cubicBezTo>
                  <a:close/>
                </a:path>
              </a:pathLst>
            </a:custGeom>
            <a:solidFill>
              <a:srgbClr val="463C22"/>
            </a:solidFill>
            <a:ln w="12700" cap="flat">
              <a:noFill/>
              <a:miter lim="400000"/>
            </a:ln>
            <a:effectLst/>
          </p:spPr>
          <p:txBody>
            <a:bodyPr wrap="square" lIns="91439" tIns="91439" rIns="91439" bIns="91439" numCol="1" anchor="t">
              <a:noAutofit/>
            </a:bodyPr>
            <a:lstStyle/>
            <a:p>
              <a:endParaRPr/>
            </a:p>
          </p:txBody>
        </p:sp>
        <p:sp>
          <p:nvSpPr>
            <p:cNvPr id="176" name="Freeform 193">
              <a:extLst>
                <a:ext uri="{FF2B5EF4-FFF2-40B4-BE49-F238E27FC236}">
                  <a16:creationId xmlns:a16="http://schemas.microsoft.com/office/drawing/2014/main" xmlns="" id="{61760AE7-A641-44FA-924A-74395AFEED31}"/>
                </a:ext>
              </a:extLst>
            </p:cNvPr>
            <p:cNvSpPr/>
            <p:nvPr/>
          </p:nvSpPr>
          <p:spPr>
            <a:xfrm>
              <a:off x="3764184" y="3255938"/>
              <a:ext cx="259410" cy="275007"/>
            </a:xfrm>
            <a:custGeom>
              <a:avLst/>
              <a:gdLst/>
              <a:ahLst/>
              <a:cxnLst>
                <a:cxn ang="0">
                  <a:pos x="wd2" y="hd2"/>
                </a:cxn>
                <a:cxn ang="5400000">
                  <a:pos x="wd2" y="hd2"/>
                </a:cxn>
                <a:cxn ang="10800000">
                  <a:pos x="wd2" y="hd2"/>
                </a:cxn>
                <a:cxn ang="16200000">
                  <a:pos x="wd2" y="hd2"/>
                </a:cxn>
              </a:cxnLst>
              <a:rect l="0" t="0" r="r" b="b"/>
              <a:pathLst>
                <a:path w="20092" h="17905" extrusionOk="0">
                  <a:moveTo>
                    <a:pt x="362" y="6646"/>
                  </a:moveTo>
                  <a:cubicBezTo>
                    <a:pt x="362" y="6646"/>
                    <a:pt x="1037" y="393"/>
                    <a:pt x="10037" y="14"/>
                  </a:cubicBezTo>
                  <a:cubicBezTo>
                    <a:pt x="19037" y="-365"/>
                    <a:pt x="21062" y="7214"/>
                    <a:pt x="19712" y="11193"/>
                  </a:cubicBezTo>
                  <a:cubicBezTo>
                    <a:pt x="18587" y="14982"/>
                    <a:pt x="9587" y="21235"/>
                    <a:pt x="1712" y="15740"/>
                  </a:cubicBezTo>
                  <a:cubicBezTo>
                    <a:pt x="362" y="12330"/>
                    <a:pt x="-538" y="8919"/>
                    <a:pt x="362" y="6646"/>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77" name="Freeform 194">
              <a:extLst>
                <a:ext uri="{FF2B5EF4-FFF2-40B4-BE49-F238E27FC236}">
                  <a16:creationId xmlns:a16="http://schemas.microsoft.com/office/drawing/2014/main" xmlns="" id="{F80BC180-7572-4CF8-9D0C-72C51C3DA754}"/>
                </a:ext>
              </a:extLst>
            </p:cNvPr>
            <p:cNvSpPr/>
            <p:nvPr/>
          </p:nvSpPr>
          <p:spPr>
            <a:xfrm>
              <a:off x="3819748" y="3315440"/>
              <a:ext cx="161076" cy="62307"/>
            </a:xfrm>
            <a:custGeom>
              <a:avLst/>
              <a:gdLst/>
              <a:ahLst/>
              <a:cxnLst>
                <a:cxn ang="0">
                  <a:pos x="wd2" y="hd2"/>
                </a:cxn>
                <a:cxn ang="5400000">
                  <a:pos x="wd2" y="hd2"/>
                </a:cxn>
                <a:cxn ang="10800000">
                  <a:pos x="wd2" y="hd2"/>
                </a:cxn>
                <a:cxn ang="16200000">
                  <a:pos x="wd2" y="hd2"/>
                </a:cxn>
              </a:cxnLst>
              <a:rect l="0" t="0" r="r" b="b"/>
              <a:pathLst>
                <a:path w="21600" h="10765" extrusionOk="0">
                  <a:moveTo>
                    <a:pt x="0" y="6746"/>
                  </a:moveTo>
                  <a:cubicBezTo>
                    <a:pt x="0" y="6746"/>
                    <a:pt x="13745" y="-10835"/>
                    <a:pt x="21600" y="10765"/>
                  </a:cubicBezTo>
                  <a:cubicBezTo>
                    <a:pt x="21600" y="10765"/>
                    <a:pt x="14531" y="-2798"/>
                    <a:pt x="0" y="6746"/>
                  </a:cubicBezTo>
                  <a:close/>
                </a:path>
              </a:pathLst>
            </a:custGeom>
            <a:solidFill>
              <a:srgbClr val="C09261"/>
            </a:solidFill>
            <a:ln w="12700" cap="flat">
              <a:noFill/>
              <a:miter lim="400000"/>
            </a:ln>
            <a:effectLst/>
          </p:spPr>
          <p:txBody>
            <a:bodyPr wrap="square" lIns="91439" tIns="91439" rIns="91439" bIns="91439" numCol="1" anchor="t">
              <a:noAutofit/>
            </a:bodyPr>
            <a:lstStyle/>
            <a:p>
              <a:endParaRPr/>
            </a:p>
          </p:txBody>
        </p:sp>
        <p:sp>
          <p:nvSpPr>
            <p:cNvPr id="178" name="Freeform 195">
              <a:extLst>
                <a:ext uri="{FF2B5EF4-FFF2-40B4-BE49-F238E27FC236}">
                  <a16:creationId xmlns:a16="http://schemas.microsoft.com/office/drawing/2014/main" xmlns="" id="{A50E0806-6C40-4DEA-80B1-EDDF36DDF874}"/>
                </a:ext>
              </a:extLst>
            </p:cNvPr>
            <p:cNvSpPr/>
            <p:nvPr/>
          </p:nvSpPr>
          <p:spPr>
            <a:xfrm>
              <a:off x="2834472" y="3241150"/>
              <a:ext cx="245853" cy="272995"/>
            </a:xfrm>
            <a:custGeom>
              <a:avLst/>
              <a:gdLst/>
              <a:ahLst/>
              <a:cxnLst>
                <a:cxn ang="0">
                  <a:pos x="wd2" y="hd2"/>
                </a:cxn>
                <a:cxn ang="5400000">
                  <a:pos x="wd2" y="hd2"/>
                </a:cxn>
                <a:cxn ang="10800000">
                  <a:pos x="wd2" y="hd2"/>
                </a:cxn>
                <a:cxn ang="16200000">
                  <a:pos x="wd2" y="hd2"/>
                </a:cxn>
              </a:cxnLst>
              <a:rect l="0" t="0" r="r" b="b"/>
              <a:pathLst>
                <a:path w="19722" h="20105" extrusionOk="0">
                  <a:moveTo>
                    <a:pt x="19387" y="11126"/>
                  </a:moveTo>
                  <a:cubicBezTo>
                    <a:pt x="20796" y="7062"/>
                    <a:pt x="17744" y="-209"/>
                    <a:pt x="10466" y="5"/>
                  </a:cubicBezTo>
                  <a:cubicBezTo>
                    <a:pt x="3187" y="219"/>
                    <a:pt x="-804" y="6635"/>
                    <a:pt x="135" y="11126"/>
                  </a:cubicBezTo>
                  <a:cubicBezTo>
                    <a:pt x="839" y="15617"/>
                    <a:pt x="5300" y="18825"/>
                    <a:pt x="10700" y="19894"/>
                  </a:cubicBezTo>
                  <a:cubicBezTo>
                    <a:pt x="17744" y="21391"/>
                    <a:pt x="18448" y="14547"/>
                    <a:pt x="19387" y="11126"/>
                  </a:cubicBezTo>
                  <a:close/>
                </a:path>
              </a:pathLst>
            </a:custGeom>
            <a:solidFill>
              <a:srgbClr val="E9C599"/>
            </a:solidFill>
            <a:ln w="12700" cap="flat">
              <a:noFill/>
              <a:miter lim="400000"/>
            </a:ln>
            <a:effectLst/>
          </p:spPr>
          <p:txBody>
            <a:bodyPr wrap="square" lIns="91439" tIns="91439" rIns="91439" bIns="91439" numCol="1" anchor="t">
              <a:noAutofit/>
            </a:bodyPr>
            <a:lstStyle/>
            <a:p>
              <a:endParaRPr/>
            </a:p>
          </p:txBody>
        </p:sp>
        <p:sp>
          <p:nvSpPr>
            <p:cNvPr id="179" name="Freeform 196">
              <a:extLst>
                <a:ext uri="{FF2B5EF4-FFF2-40B4-BE49-F238E27FC236}">
                  <a16:creationId xmlns:a16="http://schemas.microsoft.com/office/drawing/2014/main" xmlns="" id="{F7EB5078-5323-4B2A-ADFC-5D6B7A665B61}"/>
                </a:ext>
              </a:extLst>
            </p:cNvPr>
            <p:cNvSpPr/>
            <p:nvPr/>
          </p:nvSpPr>
          <p:spPr>
            <a:xfrm>
              <a:off x="2879749" y="3309387"/>
              <a:ext cx="158670" cy="68360"/>
            </a:xfrm>
            <a:custGeom>
              <a:avLst/>
              <a:gdLst/>
              <a:ahLst/>
              <a:cxnLst>
                <a:cxn ang="0">
                  <a:pos x="wd2" y="hd2"/>
                </a:cxn>
                <a:cxn ang="5400000">
                  <a:pos x="wd2" y="hd2"/>
                </a:cxn>
                <a:cxn ang="10800000">
                  <a:pos x="wd2" y="hd2"/>
                </a:cxn>
                <a:cxn ang="16200000">
                  <a:pos x="wd2" y="hd2"/>
                </a:cxn>
              </a:cxnLst>
              <a:rect l="0" t="0" r="r" b="b"/>
              <a:pathLst>
                <a:path w="21600" h="11588" extrusionOk="0">
                  <a:moveTo>
                    <a:pt x="21600" y="5206"/>
                  </a:moveTo>
                  <a:cubicBezTo>
                    <a:pt x="21600" y="5206"/>
                    <a:pt x="8800" y="-10012"/>
                    <a:pt x="0" y="11588"/>
                  </a:cubicBezTo>
                  <a:cubicBezTo>
                    <a:pt x="0" y="11588"/>
                    <a:pt x="9200" y="-1667"/>
                    <a:pt x="21600" y="5206"/>
                  </a:cubicBezTo>
                  <a:close/>
                </a:path>
              </a:pathLst>
            </a:custGeom>
            <a:solidFill>
              <a:srgbClr val="C09261"/>
            </a:solidFill>
            <a:ln w="12700" cap="flat">
              <a:noFill/>
              <a:miter lim="400000"/>
            </a:ln>
            <a:effectLst/>
          </p:spPr>
          <p:txBody>
            <a:bodyPr wrap="square" lIns="91439" tIns="91439" rIns="91439" bIns="91439" numCol="1" anchor="t">
              <a:noAutofit/>
            </a:bodyPr>
            <a:lstStyle/>
            <a:p>
              <a:endParaRPr/>
            </a:p>
          </p:txBody>
        </p:sp>
      </p:grpSp>
    </p:spTree>
    <p:extLst>
      <p:ext uri="{BB962C8B-B14F-4D97-AF65-F5344CB8AC3E}">
        <p14:creationId xmlns:p14="http://schemas.microsoft.com/office/powerpoint/2010/main" val="2066368494"/>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5" presetClass="entr" presetSubtype="9" fill="hold" grpId="0" nodeType="afterEffect">
                                  <p:stCondLst>
                                    <p:cond delay="0"/>
                                  </p:stCondLst>
                                  <p:iterate>
                                    <p:tmAbs val="0"/>
                                  </p:iterate>
                                  <p:childTnLst>
                                    <p:set>
                                      <p:cBhvr>
                                        <p:cTn id="11" fill="hold"/>
                                        <p:tgtEl>
                                          <p:spTgt spid="108"/>
                                        </p:tgtEl>
                                        <p:attrNameLst>
                                          <p:attrName>style.visibility</p:attrName>
                                        </p:attrNameLst>
                                      </p:cBhvr>
                                      <p:to>
                                        <p:strVal val="visible"/>
                                      </p:to>
                                    </p:set>
                                    <p:anim calcmode="lin" valueType="num">
                                      <p:cBhvr>
                                        <p:cTn id="12" dur="800" fill="hold"/>
                                        <p:tgtEl>
                                          <p:spTgt spid="108"/>
                                        </p:tgtEl>
                                        <p:attrNameLst>
                                          <p:attrName>ppt_w</p:attrName>
                                        </p:attrNameLst>
                                      </p:cBhvr>
                                      <p:tavLst>
                                        <p:tav tm="0">
                                          <p:val>
                                            <p:fltVal val="0"/>
                                          </p:val>
                                        </p:tav>
                                        <p:tav tm="100000">
                                          <p:val>
                                            <p:strVal val="#ppt_w"/>
                                          </p:val>
                                        </p:tav>
                                      </p:tavLst>
                                    </p:anim>
                                    <p:anim calcmode="lin" valueType="num">
                                      <p:cBhvr>
                                        <p:cTn id="13" dur="800" fill="hold"/>
                                        <p:tgtEl>
                                          <p:spTgt spid="108"/>
                                        </p:tgtEl>
                                        <p:attrNameLst>
                                          <p:attrName>ppt_h</p:attrName>
                                        </p:attrNameLst>
                                      </p:cBhvr>
                                      <p:tavLst>
                                        <p:tav tm="0">
                                          <p:val>
                                            <p:fltVal val="0"/>
                                          </p:val>
                                        </p:tav>
                                        <p:tav tm="100000">
                                          <p:val>
                                            <p:strVal val="#ppt_h"/>
                                          </p:val>
                                        </p:tav>
                                      </p:tavLst>
                                    </p:anim>
                                    <p:anim calcmode="lin" valueType="num">
                                      <p:cBhvr>
                                        <p:cTn id="14" dur="800" fill="hold"/>
                                        <p:tgtEl>
                                          <p:spTgt spid="108"/>
                                        </p:tgtEl>
                                        <p:attrNameLst>
                                          <p:attrName>ppt_x</p:attrName>
                                        </p:attrNameLst>
                                      </p:cBhvr>
                                      <p:tavLst>
                                        <p:tav tm="0" fmla="#ppt_x+(cos(-2*pi*(1-$))*-#ppt_x-sin(-2*pi*(1-$))*(1-#ppt_y))*(1-$)">
                                          <p:val>
                                            <p:fltVal val="0"/>
                                          </p:val>
                                        </p:tav>
                                        <p:tav tm="100000">
                                          <p:val>
                                            <p:fltVal val="1"/>
                                          </p:val>
                                        </p:tav>
                                      </p:tavLst>
                                    </p:anim>
                                    <p:anim calcmode="lin" valueType="num">
                                      <p:cBhvr>
                                        <p:cTn id="15" dur="800" fill="hold"/>
                                        <p:tgtEl>
                                          <p:spTgt spid="10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advAuto="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文本框 30">
            <a:extLst>
              <a:ext uri="{FF2B5EF4-FFF2-40B4-BE49-F238E27FC236}">
                <a16:creationId xmlns:a16="http://schemas.microsoft.com/office/drawing/2014/main" xmlns="" id="{F18C9A61-A72F-431A-BC2C-197C5E31B199}"/>
              </a:ext>
            </a:extLst>
          </p:cNvPr>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gradFill>
            <a:gsLst>
              <a:gs pos="0">
                <a:srgbClr val="1F7481"/>
              </a:gs>
              <a:gs pos="38000">
                <a:srgbClr val="207481"/>
              </a:gs>
              <a:gs pos="100000">
                <a:srgbClr val="3BE6FF"/>
              </a:gs>
              <a:gs pos="86000">
                <a:srgbClr val="3BE6FF"/>
              </a:gs>
            </a:gsLst>
            <a:lin ang="0" scaled="0"/>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270547" y="508595"/>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职业性格</a:t>
            </a:r>
          </a:p>
        </p:txBody>
      </p:sp>
      <p:grpSp>
        <p:nvGrpSpPr>
          <p:cNvPr id="41" name="组合 40">
            <a:extLst>
              <a:ext uri="{FF2B5EF4-FFF2-40B4-BE49-F238E27FC236}">
                <a16:creationId xmlns:a16="http://schemas.microsoft.com/office/drawing/2014/main" xmlns="" id="{F225A0F2-DDC0-4AC2-B4A8-AD6FCB104FE1}"/>
              </a:ext>
            </a:extLst>
          </p:cNvPr>
          <p:cNvGrpSpPr/>
          <p:nvPr/>
        </p:nvGrpSpPr>
        <p:grpSpPr>
          <a:xfrm>
            <a:off x="10437816" y="2368891"/>
            <a:ext cx="1576989" cy="4513753"/>
            <a:chOff x="9864279" y="2238229"/>
            <a:chExt cx="1490337" cy="4265732"/>
          </a:xfrm>
        </p:grpSpPr>
        <p:sp>
          <p:nvSpPr>
            <p:cNvPr id="42" name="Shape 7564">
              <a:extLst>
                <a:ext uri="{FF2B5EF4-FFF2-40B4-BE49-F238E27FC236}">
                  <a16:creationId xmlns:a16="http://schemas.microsoft.com/office/drawing/2014/main" xmlns="" id="{54EDD9A3-4899-4897-9BC4-54290E69E073}"/>
                </a:ext>
              </a:extLst>
            </p:cNvPr>
            <p:cNvSpPr/>
            <p:nvPr/>
          </p:nvSpPr>
          <p:spPr>
            <a:xfrm>
              <a:off x="9864279" y="2238229"/>
              <a:ext cx="251482" cy="4265732"/>
            </a:xfrm>
            <a:prstGeom prst="rect">
              <a:avLst/>
            </a:prstGeom>
            <a:solidFill>
              <a:srgbClr val="00B0F0"/>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grpSp>
          <p:nvGrpSpPr>
            <p:cNvPr id="43" name="组合 42">
              <a:extLst>
                <a:ext uri="{FF2B5EF4-FFF2-40B4-BE49-F238E27FC236}">
                  <a16:creationId xmlns:a16="http://schemas.microsoft.com/office/drawing/2014/main" xmlns="" id="{C1C51656-C7D5-4E4C-A976-6C240B5AC103}"/>
                </a:ext>
              </a:extLst>
            </p:cNvPr>
            <p:cNvGrpSpPr/>
            <p:nvPr/>
          </p:nvGrpSpPr>
          <p:grpSpPr>
            <a:xfrm>
              <a:off x="9864279" y="2238229"/>
              <a:ext cx="1490337" cy="4265732"/>
              <a:chOff x="9864279" y="2238229"/>
              <a:chExt cx="1490337" cy="4265732"/>
            </a:xfrm>
          </p:grpSpPr>
          <p:sp>
            <p:nvSpPr>
              <p:cNvPr id="44" name="Shape 7563">
                <a:extLst>
                  <a:ext uri="{FF2B5EF4-FFF2-40B4-BE49-F238E27FC236}">
                    <a16:creationId xmlns:a16="http://schemas.microsoft.com/office/drawing/2014/main" xmlns="" id="{936D7227-7E29-4883-A4DC-BB2E1809FD72}"/>
                  </a:ext>
                </a:extLst>
              </p:cNvPr>
              <p:cNvSpPr/>
              <p:nvPr/>
            </p:nvSpPr>
            <p:spPr>
              <a:xfrm>
                <a:off x="10096376" y="2473335"/>
                <a:ext cx="1258240" cy="4030626"/>
              </a:xfrm>
              <a:prstGeom prst="rect">
                <a:avLst/>
              </a:prstGeom>
              <a:solidFill>
                <a:srgbClr val="2F5B50">
                  <a:alpha val="97000"/>
                </a:srgbClr>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45" name="Shape 7565">
                <a:extLst>
                  <a:ext uri="{FF2B5EF4-FFF2-40B4-BE49-F238E27FC236}">
                    <a16:creationId xmlns:a16="http://schemas.microsoft.com/office/drawing/2014/main" xmlns="" id="{A4C13C28-E76B-4590-BE42-11C6E22BAA74}"/>
                  </a:ext>
                </a:extLst>
              </p:cNvPr>
              <p:cNvSpPr/>
              <p:nvPr/>
            </p:nvSpPr>
            <p:spPr>
              <a:xfrm>
                <a:off x="9864279" y="2238229"/>
                <a:ext cx="1476982" cy="235108"/>
              </a:xfrm>
              <a:custGeom>
                <a:avLst/>
                <a:gdLst/>
                <a:ahLst/>
                <a:cxnLst>
                  <a:cxn ang="0">
                    <a:pos x="wd2" y="hd2"/>
                  </a:cxn>
                  <a:cxn ang="5400000">
                    <a:pos x="wd2" y="hd2"/>
                  </a:cxn>
                  <a:cxn ang="10800000">
                    <a:pos x="wd2" y="hd2"/>
                  </a:cxn>
                  <a:cxn ang="16200000">
                    <a:pos x="wd2" y="hd2"/>
                  </a:cxn>
                </a:cxnLst>
                <a:rect l="0" t="0" r="r" b="b"/>
                <a:pathLst>
                  <a:path w="21600" h="21600" extrusionOk="0">
                    <a:moveTo>
                      <a:pt x="18184" y="0"/>
                    </a:moveTo>
                    <a:lnTo>
                      <a:pt x="0" y="0"/>
                    </a:lnTo>
                    <a:lnTo>
                      <a:pt x="3482" y="21600"/>
                    </a:lnTo>
                    <a:lnTo>
                      <a:pt x="21600" y="21600"/>
                    </a:lnTo>
                    <a:lnTo>
                      <a:pt x="18184" y="0"/>
                    </a:lnTo>
                    <a:close/>
                  </a:path>
                </a:pathLst>
              </a:custGeom>
              <a:solidFill>
                <a:srgbClr val="66CCFF"/>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47" name="Shape 7584">
                <a:extLst>
                  <a:ext uri="{FF2B5EF4-FFF2-40B4-BE49-F238E27FC236}">
                    <a16:creationId xmlns:a16="http://schemas.microsoft.com/office/drawing/2014/main" xmlns="" id="{83CDD738-C266-41A9-B3BB-289AFE93737B}"/>
                  </a:ext>
                </a:extLst>
              </p:cNvPr>
              <p:cNvSpPr/>
              <p:nvPr/>
            </p:nvSpPr>
            <p:spPr>
              <a:xfrm>
                <a:off x="10333706" y="4779647"/>
                <a:ext cx="700012" cy="826052"/>
              </a:xfrm>
              <a:prstGeom prst="rect">
                <a:avLst/>
              </a:prstGeom>
              <a:ln w="12700">
                <a:round/>
              </a:ln>
              <a:extLst>
                <a:ext uri="{C572A759-6A51-4108-AA02-DFA0A04FC94B}">
                  <ma14:wrappingTextBoxFlag xmlns="" xmlns:ma14="http://schemas.microsoft.com/office/mac/drawingml/2011/main" val="1"/>
                </a:ext>
              </a:extLst>
            </p:spPr>
            <p:txBody>
              <a:bodyPr wrap="none" lIns="36574" tIns="36574" rIns="36574" bIns="36574">
                <a:spAutoFit/>
              </a:bodyPr>
              <a:lstStyle>
                <a:lvl1pPr>
                  <a:buClr>
                    <a:srgbClr val="FFFFFF"/>
                  </a:buClr>
                  <a:buFont typeface="ArialUnicodeMS"/>
                  <a:defRPr sz="3600" b="1">
                    <a:solidFill>
                      <a:srgbClr val="FFFFFF"/>
                    </a:solidFill>
                    <a:uFill>
                      <a:solidFill>
                        <a:srgbClr val="FFFFFF"/>
                      </a:solidFill>
                    </a:uFill>
                    <a:latin typeface="ArialUnicodeMS"/>
                    <a:ea typeface="ArialUnicodeMS"/>
                    <a:cs typeface="ArialUnicodeMS"/>
                    <a:sym typeface="ArialUnicodeMS"/>
                  </a:defRPr>
                </a:lvl1pPr>
              </a:lstStyle>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渴望</a:t>
                </a:r>
                <a:endParaRPr lang="en-US" altLang="zh-CN" sz="2600" dirty="0">
                  <a:solidFill>
                    <a:schemeClr val="bg1"/>
                  </a:solidFill>
                  <a:latin typeface="微软雅黑" panose="020B0503020204020204" pitchFamily="34" charset="-122"/>
                  <a:ea typeface="微软雅黑" panose="020B0503020204020204" pitchFamily="34" charset="-122"/>
                </a:endParaRPr>
              </a:p>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成功</a:t>
                </a:r>
                <a:endParaRPr sz="2600" dirty="0">
                  <a:solidFill>
                    <a:schemeClr val="bg1"/>
                  </a:solidFill>
                  <a:latin typeface="微软雅黑" panose="020B0503020204020204" pitchFamily="34" charset="-122"/>
                  <a:ea typeface="微软雅黑" panose="020B0503020204020204" pitchFamily="34" charset="-122"/>
                </a:endParaRPr>
              </a:p>
            </p:txBody>
          </p:sp>
        </p:grpSp>
      </p:grpSp>
      <p:grpSp>
        <p:nvGrpSpPr>
          <p:cNvPr id="48" name="组合 47">
            <a:extLst>
              <a:ext uri="{FF2B5EF4-FFF2-40B4-BE49-F238E27FC236}">
                <a16:creationId xmlns:a16="http://schemas.microsoft.com/office/drawing/2014/main" xmlns="" id="{F36858DC-AB5A-4CA3-943D-7D44B59DD145}"/>
              </a:ext>
            </a:extLst>
          </p:cNvPr>
          <p:cNvGrpSpPr/>
          <p:nvPr/>
        </p:nvGrpSpPr>
        <p:grpSpPr>
          <a:xfrm>
            <a:off x="9120551" y="3536590"/>
            <a:ext cx="1458976" cy="3346054"/>
            <a:chOff x="8619395" y="3341765"/>
            <a:chExt cx="1378808" cy="3162195"/>
          </a:xfrm>
        </p:grpSpPr>
        <p:sp>
          <p:nvSpPr>
            <p:cNvPr id="49" name="Shape 7568">
              <a:extLst>
                <a:ext uri="{FF2B5EF4-FFF2-40B4-BE49-F238E27FC236}">
                  <a16:creationId xmlns:a16="http://schemas.microsoft.com/office/drawing/2014/main" xmlns="" id="{DC99A894-0818-464C-996B-AEE59BFB321B}"/>
                </a:ext>
              </a:extLst>
            </p:cNvPr>
            <p:cNvSpPr/>
            <p:nvPr/>
          </p:nvSpPr>
          <p:spPr>
            <a:xfrm>
              <a:off x="8738455" y="3463725"/>
              <a:ext cx="1259748" cy="3040235"/>
            </a:xfrm>
            <a:prstGeom prst="rect">
              <a:avLst/>
            </a:prstGeom>
            <a:solidFill>
              <a:srgbClr val="66CCFF"/>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50" name="Shape 7569">
              <a:extLst>
                <a:ext uri="{FF2B5EF4-FFF2-40B4-BE49-F238E27FC236}">
                  <a16:creationId xmlns:a16="http://schemas.microsoft.com/office/drawing/2014/main" xmlns="" id="{D09B5BE7-0872-454E-9664-1B7B970D2D75}"/>
                </a:ext>
              </a:extLst>
            </p:cNvPr>
            <p:cNvSpPr/>
            <p:nvPr/>
          </p:nvSpPr>
          <p:spPr>
            <a:xfrm>
              <a:off x="8619395" y="3341765"/>
              <a:ext cx="1362441" cy="121962"/>
            </a:xfrm>
            <a:custGeom>
              <a:avLst/>
              <a:gdLst/>
              <a:ahLst/>
              <a:cxnLst>
                <a:cxn ang="0">
                  <a:pos x="wd2" y="hd2"/>
                </a:cxn>
                <a:cxn ang="5400000">
                  <a:pos x="wd2" y="hd2"/>
                </a:cxn>
                <a:cxn ang="10800000">
                  <a:pos x="wd2" y="hd2"/>
                </a:cxn>
                <a:cxn ang="16200000">
                  <a:pos x="wd2" y="hd2"/>
                </a:cxn>
              </a:cxnLst>
              <a:rect l="0" t="0" r="r" b="b"/>
              <a:pathLst>
                <a:path w="21600" h="21600" extrusionOk="0">
                  <a:moveTo>
                    <a:pt x="19736" y="0"/>
                  </a:moveTo>
                  <a:lnTo>
                    <a:pt x="21600" y="21600"/>
                  </a:lnTo>
                  <a:lnTo>
                    <a:pt x="1888" y="21600"/>
                  </a:lnTo>
                  <a:lnTo>
                    <a:pt x="0" y="0"/>
                  </a:lnTo>
                  <a:lnTo>
                    <a:pt x="19736" y="0"/>
                  </a:lnTo>
                  <a:close/>
                </a:path>
              </a:pathLst>
            </a:custGeom>
            <a:solidFill>
              <a:srgbClr val="CCECFF"/>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52" name="Shape 7583">
              <a:extLst>
                <a:ext uri="{FF2B5EF4-FFF2-40B4-BE49-F238E27FC236}">
                  <a16:creationId xmlns:a16="http://schemas.microsoft.com/office/drawing/2014/main" xmlns="" id="{BAF58769-F57A-40CA-87EE-2BEB612E961F}"/>
                </a:ext>
              </a:extLst>
            </p:cNvPr>
            <p:cNvSpPr/>
            <p:nvPr/>
          </p:nvSpPr>
          <p:spPr>
            <a:xfrm>
              <a:off x="9048219" y="4983842"/>
              <a:ext cx="700011" cy="826052"/>
            </a:xfrm>
            <a:prstGeom prst="rect">
              <a:avLst/>
            </a:prstGeom>
            <a:ln w="12700">
              <a:round/>
            </a:ln>
            <a:extLst>
              <a:ext uri="{C572A759-6A51-4108-AA02-DFA0A04FC94B}">
                <ma14:wrappingTextBoxFlag xmlns="" xmlns:ma14="http://schemas.microsoft.com/office/mac/drawingml/2011/main" val="1"/>
              </a:ext>
            </a:extLst>
          </p:spPr>
          <p:txBody>
            <a:bodyPr wrap="none" lIns="36574" tIns="36574" rIns="36574" bIns="36574">
              <a:spAutoFit/>
            </a:bodyPr>
            <a:lstStyle>
              <a:lvl1pPr>
                <a:buClr>
                  <a:srgbClr val="FFFFFF"/>
                </a:buClr>
                <a:buFont typeface="ArialUnicodeMS"/>
                <a:defRPr sz="3600" b="1">
                  <a:solidFill>
                    <a:srgbClr val="FFFFFF"/>
                  </a:solidFill>
                  <a:uFill>
                    <a:solidFill>
                      <a:srgbClr val="FFFFFF"/>
                    </a:solidFill>
                  </a:uFill>
                  <a:latin typeface="ArialUnicodeMS"/>
                  <a:ea typeface="ArialUnicodeMS"/>
                  <a:cs typeface="ArialUnicodeMS"/>
                  <a:sym typeface="ArialUnicodeMS"/>
                </a:defRPr>
              </a:lvl1pPr>
            </a:lstStyle>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积极</a:t>
              </a:r>
              <a:endParaRPr lang="en-US" altLang="zh-CN" sz="2600" dirty="0">
                <a:solidFill>
                  <a:schemeClr val="bg1"/>
                </a:solidFill>
                <a:latin typeface="微软雅黑" panose="020B0503020204020204" pitchFamily="34" charset="-122"/>
                <a:ea typeface="微软雅黑" panose="020B0503020204020204" pitchFamily="34" charset="-122"/>
              </a:endParaRPr>
            </a:p>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心态</a:t>
              </a:r>
              <a:endParaRPr sz="2600" dirty="0">
                <a:solidFill>
                  <a:schemeClr val="bg1"/>
                </a:solidFill>
                <a:latin typeface="微软雅黑" panose="020B0503020204020204" pitchFamily="34" charset="-122"/>
                <a:ea typeface="微软雅黑" panose="020B0503020204020204" pitchFamily="34" charset="-122"/>
              </a:endParaRPr>
            </a:p>
          </p:txBody>
        </p:sp>
      </p:grpSp>
      <p:grpSp>
        <p:nvGrpSpPr>
          <p:cNvPr id="53" name="组合 52">
            <a:extLst>
              <a:ext uri="{FF2B5EF4-FFF2-40B4-BE49-F238E27FC236}">
                <a16:creationId xmlns:a16="http://schemas.microsoft.com/office/drawing/2014/main" xmlns="" id="{D48BD659-5BDF-48ED-BB56-A36B75B01D95}"/>
              </a:ext>
            </a:extLst>
          </p:cNvPr>
          <p:cNvGrpSpPr/>
          <p:nvPr/>
        </p:nvGrpSpPr>
        <p:grpSpPr>
          <a:xfrm>
            <a:off x="5419129" y="3914419"/>
            <a:ext cx="1583368" cy="2968226"/>
            <a:chOff x="5121358" y="3698833"/>
            <a:chExt cx="1496365" cy="2805128"/>
          </a:xfrm>
        </p:grpSpPr>
        <p:sp>
          <p:nvSpPr>
            <p:cNvPr id="54" name="Shape 7560">
              <a:extLst>
                <a:ext uri="{FF2B5EF4-FFF2-40B4-BE49-F238E27FC236}">
                  <a16:creationId xmlns:a16="http://schemas.microsoft.com/office/drawing/2014/main" xmlns="" id="{483D1A21-7961-4995-870B-73675734CF7A}"/>
                </a:ext>
              </a:extLst>
            </p:cNvPr>
            <p:cNvSpPr/>
            <p:nvPr/>
          </p:nvSpPr>
          <p:spPr>
            <a:xfrm>
              <a:off x="5121358" y="3933940"/>
              <a:ext cx="1256732" cy="2570020"/>
            </a:xfrm>
            <a:prstGeom prst="rect">
              <a:avLst/>
            </a:prstGeom>
            <a:solidFill>
              <a:srgbClr val="207481">
                <a:alpha val="95000"/>
              </a:srgbClr>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55" name="Shape 7561">
              <a:extLst>
                <a:ext uri="{FF2B5EF4-FFF2-40B4-BE49-F238E27FC236}">
                  <a16:creationId xmlns:a16="http://schemas.microsoft.com/office/drawing/2014/main" xmlns="" id="{E832E7FC-F3D1-47F9-B6DC-58983C1E8413}"/>
                </a:ext>
              </a:extLst>
            </p:cNvPr>
            <p:cNvSpPr/>
            <p:nvPr/>
          </p:nvSpPr>
          <p:spPr>
            <a:xfrm>
              <a:off x="6364735" y="3698833"/>
              <a:ext cx="252988" cy="2805128"/>
            </a:xfrm>
            <a:prstGeom prst="rect">
              <a:avLst/>
            </a:prstGeom>
            <a:solidFill>
              <a:srgbClr val="00B0F0"/>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56" name="Shape 7562">
              <a:extLst>
                <a:ext uri="{FF2B5EF4-FFF2-40B4-BE49-F238E27FC236}">
                  <a16:creationId xmlns:a16="http://schemas.microsoft.com/office/drawing/2014/main" xmlns="" id="{1C6EF5C5-4059-40C8-BF39-893E8CEF0445}"/>
                </a:ext>
              </a:extLst>
            </p:cNvPr>
            <p:cNvSpPr/>
            <p:nvPr/>
          </p:nvSpPr>
          <p:spPr>
            <a:xfrm>
              <a:off x="5121359" y="3698833"/>
              <a:ext cx="1483011" cy="235108"/>
            </a:xfrm>
            <a:custGeom>
              <a:avLst/>
              <a:gdLst/>
              <a:ahLst/>
              <a:cxnLst>
                <a:cxn ang="0">
                  <a:pos x="wd2" y="hd2"/>
                </a:cxn>
                <a:cxn ang="5400000">
                  <a:pos x="wd2" y="hd2"/>
                </a:cxn>
                <a:cxn ang="10800000">
                  <a:pos x="wd2" y="hd2"/>
                </a:cxn>
                <a:cxn ang="16200000">
                  <a:pos x="wd2" y="hd2"/>
                </a:cxn>
              </a:cxnLst>
              <a:rect l="0" t="0" r="r" b="b"/>
              <a:pathLst>
                <a:path w="21600" h="21600" extrusionOk="0">
                  <a:moveTo>
                    <a:pt x="3402" y="0"/>
                  </a:moveTo>
                  <a:lnTo>
                    <a:pt x="21600" y="0"/>
                  </a:lnTo>
                  <a:lnTo>
                    <a:pt x="18110" y="21600"/>
                  </a:lnTo>
                  <a:lnTo>
                    <a:pt x="0" y="21600"/>
                  </a:lnTo>
                  <a:lnTo>
                    <a:pt x="3402" y="0"/>
                  </a:lnTo>
                  <a:close/>
                </a:path>
              </a:pathLst>
            </a:custGeom>
            <a:solidFill>
              <a:srgbClr val="66CCFF"/>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58" name="Shape 7580">
              <a:extLst>
                <a:ext uri="{FF2B5EF4-FFF2-40B4-BE49-F238E27FC236}">
                  <a16:creationId xmlns:a16="http://schemas.microsoft.com/office/drawing/2014/main" xmlns="" id="{FC77D0E8-8236-4CFD-B0DE-A4D74B85252D}"/>
                </a:ext>
              </a:extLst>
            </p:cNvPr>
            <p:cNvSpPr/>
            <p:nvPr/>
          </p:nvSpPr>
          <p:spPr>
            <a:xfrm>
              <a:off x="5308033" y="4816093"/>
              <a:ext cx="700011" cy="826052"/>
            </a:xfrm>
            <a:prstGeom prst="rect">
              <a:avLst/>
            </a:prstGeom>
            <a:ln w="12700">
              <a:round/>
            </a:ln>
            <a:extLst>
              <a:ext uri="{C572A759-6A51-4108-AA02-DFA0A04FC94B}">
                <ma14:wrappingTextBoxFlag xmlns="" xmlns:ma14="http://schemas.microsoft.com/office/mac/drawingml/2011/main" val="1"/>
              </a:ext>
            </a:extLst>
          </p:spPr>
          <p:txBody>
            <a:bodyPr wrap="none" lIns="36574" tIns="36574" rIns="36574" bIns="36574">
              <a:spAutoFit/>
            </a:bodyPr>
            <a:lstStyle>
              <a:lvl1pPr>
                <a:buClr>
                  <a:srgbClr val="FFFFFF"/>
                </a:buClr>
                <a:buFont typeface="ArialUnicodeMS"/>
                <a:defRPr sz="3600" b="1">
                  <a:solidFill>
                    <a:srgbClr val="FFFFFF"/>
                  </a:solidFill>
                  <a:uFill>
                    <a:solidFill>
                      <a:srgbClr val="FFFFFF"/>
                    </a:solidFill>
                  </a:uFill>
                  <a:latin typeface="ArialUnicodeMS"/>
                  <a:ea typeface="ArialUnicodeMS"/>
                  <a:cs typeface="ArialUnicodeMS"/>
                  <a:sym typeface="ArialUnicodeMS"/>
                </a:defRPr>
              </a:lvl1pPr>
            </a:lstStyle>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客观</a:t>
              </a:r>
              <a:endParaRPr lang="en-US" altLang="zh-CN" sz="2600" dirty="0">
                <a:solidFill>
                  <a:schemeClr val="bg1"/>
                </a:solidFill>
                <a:latin typeface="微软雅黑" panose="020B0503020204020204" pitchFamily="34" charset="-122"/>
                <a:ea typeface="微软雅黑" panose="020B0503020204020204" pitchFamily="34" charset="-122"/>
              </a:endParaRPr>
            </a:p>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务实</a:t>
              </a:r>
              <a:endParaRPr sz="2600" dirty="0">
                <a:solidFill>
                  <a:schemeClr val="bg1"/>
                </a:solidFill>
                <a:latin typeface="微软雅黑" panose="020B0503020204020204" pitchFamily="34" charset="-122"/>
                <a:ea typeface="微软雅黑" panose="020B0503020204020204" pitchFamily="34" charset="-122"/>
              </a:endParaRPr>
            </a:p>
          </p:txBody>
        </p:sp>
      </p:grpSp>
      <p:grpSp>
        <p:nvGrpSpPr>
          <p:cNvPr id="59" name="组合 58">
            <a:extLst>
              <a:ext uri="{FF2B5EF4-FFF2-40B4-BE49-F238E27FC236}">
                <a16:creationId xmlns:a16="http://schemas.microsoft.com/office/drawing/2014/main" xmlns="" id="{DAF57854-F3AC-4C72-8C5D-B923EA86B9D1}"/>
              </a:ext>
            </a:extLst>
          </p:cNvPr>
          <p:cNvGrpSpPr/>
          <p:nvPr/>
        </p:nvGrpSpPr>
        <p:grpSpPr>
          <a:xfrm>
            <a:off x="6862380" y="4682519"/>
            <a:ext cx="1441658" cy="2200126"/>
            <a:chOff x="6485306" y="4424728"/>
            <a:chExt cx="1362442" cy="2079234"/>
          </a:xfrm>
        </p:grpSpPr>
        <p:sp>
          <p:nvSpPr>
            <p:cNvPr id="60" name="Shape 7566">
              <a:extLst>
                <a:ext uri="{FF2B5EF4-FFF2-40B4-BE49-F238E27FC236}">
                  <a16:creationId xmlns:a16="http://schemas.microsoft.com/office/drawing/2014/main" xmlns="" id="{FE6A68BA-6A07-483F-909D-843873D85E93}"/>
                </a:ext>
              </a:extLst>
            </p:cNvPr>
            <p:cNvSpPr/>
            <p:nvPr/>
          </p:nvSpPr>
          <p:spPr>
            <a:xfrm>
              <a:off x="6485306" y="4543752"/>
              <a:ext cx="1258240" cy="1960210"/>
            </a:xfrm>
            <a:prstGeom prst="rect">
              <a:avLst/>
            </a:prstGeom>
            <a:solidFill>
              <a:srgbClr val="66CCFF"/>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61" name="Shape 7567">
              <a:extLst>
                <a:ext uri="{FF2B5EF4-FFF2-40B4-BE49-F238E27FC236}">
                  <a16:creationId xmlns:a16="http://schemas.microsoft.com/office/drawing/2014/main" xmlns="" id="{2EC3F8A8-1AE8-466A-B910-08DA2F30A7FA}"/>
                </a:ext>
              </a:extLst>
            </p:cNvPr>
            <p:cNvSpPr/>
            <p:nvPr/>
          </p:nvSpPr>
          <p:spPr>
            <a:xfrm>
              <a:off x="6485307" y="4424728"/>
              <a:ext cx="1362441" cy="119024"/>
            </a:xfrm>
            <a:custGeom>
              <a:avLst/>
              <a:gdLst/>
              <a:ahLst/>
              <a:cxnLst>
                <a:cxn ang="0">
                  <a:pos x="wd2" y="hd2"/>
                </a:cxn>
                <a:cxn ang="5400000">
                  <a:pos x="wd2" y="hd2"/>
                </a:cxn>
                <a:cxn ang="10800000">
                  <a:pos x="wd2" y="hd2"/>
                </a:cxn>
                <a:cxn ang="16200000">
                  <a:pos x="wd2" y="hd2"/>
                </a:cxn>
              </a:cxnLst>
              <a:rect l="0" t="0" r="r" b="b"/>
              <a:pathLst>
                <a:path w="21600" h="21600" extrusionOk="0">
                  <a:moveTo>
                    <a:pt x="1888" y="0"/>
                  </a:moveTo>
                  <a:lnTo>
                    <a:pt x="0" y="21600"/>
                  </a:lnTo>
                  <a:lnTo>
                    <a:pt x="19736" y="21600"/>
                  </a:lnTo>
                  <a:lnTo>
                    <a:pt x="21600" y="0"/>
                  </a:lnTo>
                  <a:lnTo>
                    <a:pt x="1888" y="0"/>
                  </a:lnTo>
                  <a:close/>
                </a:path>
              </a:pathLst>
            </a:custGeom>
            <a:solidFill>
              <a:srgbClr val="CCECFF"/>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63" name="Shape 7581">
              <a:extLst>
                <a:ext uri="{FF2B5EF4-FFF2-40B4-BE49-F238E27FC236}">
                  <a16:creationId xmlns:a16="http://schemas.microsoft.com/office/drawing/2014/main" xmlns="" id="{525AC8BE-188B-4ED9-9F5E-FC659AC9DD28}"/>
                </a:ext>
              </a:extLst>
            </p:cNvPr>
            <p:cNvSpPr/>
            <p:nvPr/>
          </p:nvSpPr>
          <p:spPr>
            <a:xfrm>
              <a:off x="6630474" y="5005772"/>
              <a:ext cx="700011" cy="826052"/>
            </a:xfrm>
            <a:prstGeom prst="rect">
              <a:avLst/>
            </a:prstGeom>
            <a:ln w="12700">
              <a:round/>
            </a:ln>
            <a:extLst>
              <a:ext uri="{C572A759-6A51-4108-AA02-DFA0A04FC94B}">
                <ma14:wrappingTextBoxFlag xmlns="" xmlns:ma14="http://schemas.microsoft.com/office/mac/drawingml/2011/main" val="1"/>
              </a:ext>
            </a:extLst>
          </p:spPr>
          <p:txBody>
            <a:bodyPr wrap="none" lIns="36574" tIns="36574" rIns="36574" bIns="36574">
              <a:spAutoFit/>
            </a:bodyPr>
            <a:lstStyle>
              <a:lvl1pPr>
                <a:buClr>
                  <a:srgbClr val="FFFFFF"/>
                </a:buClr>
                <a:buFont typeface="ArialUnicodeMS"/>
                <a:defRPr sz="3600" b="1">
                  <a:solidFill>
                    <a:srgbClr val="FFFFFF"/>
                  </a:solidFill>
                  <a:uFill>
                    <a:solidFill>
                      <a:srgbClr val="FFFFFF"/>
                    </a:solidFill>
                  </a:uFill>
                  <a:latin typeface="ArialUnicodeMS"/>
                  <a:ea typeface="ArialUnicodeMS"/>
                  <a:cs typeface="ArialUnicodeMS"/>
                  <a:sym typeface="ArialUnicodeMS"/>
                </a:defRPr>
              </a:lvl1pPr>
            </a:lstStyle>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向往</a:t>
              </a:r>
              <a:endParaRPr lang="en-US" altLang="zh-CN" sz="2600" dirty="0">
                <a:solidFill>
                  <a:schemeClr val="bg1"/>
                </a:solidFill>
                <a:latin typeface="微软雅黑" panose="020B0503020204020204" pitchFamily="34" charset="-122"/>
                <a:ea typeface="微软雅黑" panose="020B0503020204020204" pitchFamily="34" charset="-122"/>
              </a:endParaRPr>
            </a:p>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自由</a:t>
              </a:r>
              <a:endParaRPr sz="2600" dirty="0">
                <a:solidFill>
                  <a:schemeClr val="bg1"/>
                </a:solidFill>
                <a:latin typeface="微软雅黑" panose="020B0503020204020204" pitchFamily="34" charset="-122"/>
                <a:ea typeface="微软雅黑" panose="020B0503020204020204" pitchFamily="34" charset="-122"/>
              </a:endParaRPr>
            </a:p>
          </p:txBody>
        </p:sp>
      </p:grpSp>
      <p:grpSp>
        <p:nvGrpSpPr>
          <p:cNvPr id="64" name="组合 63">
            <a:extLst>
              <a:ext uri="{FF2B5EF4-FFF2-40B4-BE49-F238E27FC236}">
                <a16:creationId xmlns:a16="http://schemas.microsoft.com/office/drawing/2014/main" xmlns="" id="{209F1C45-DCC2-4C03-840C-AA2351A22FA3}"/>
              </a:ext>
            </a:extLst>
          </p:cNvPr>
          <p:cNvGrpSpPr/>
          <p:nvPr/>
        </p:nvGrpSpPr>
        <p:grpSpPr>
          <a:xfrm>
            <a:off x="7610492" y="1905106"/>
            <a:ext cx="1771376" cy="4977539"/>
            <a:chOff x="7192310" y="1799928"/>
            <a:chExt cx="1674043" cy="4704034"/>
          </a:xfrm>
        </p:grpSpPr>
        <p:sp>
          <p:nvSpPr>
            <p:cNvPr id="65" name="Shape 7570">
              <a:extLst>
                <a:ext uri="{FF2B5EF4-FFF2-40B4-BE49-F238E27FC236}">
                  <a16:creationId xmlns:a16="http://schemas.microsoft.com/office/drawing/2014/main" xmlns="" id="{78D87A1B-7410-4C78-B137-181BCB4A2F30}"/>
                </a:ext>
              </a:extLst>
            </p:cNvPr>
            <p:cNvSpPr/>
            <p:nvPr/>
          </p:nvSpPr>
          <p:spPr>
            <a:xfrm>
              <a:off x="7609620" y="3077270"/>
              <a:ext cx="1256733" cy="3426692"/>
            </a:xfrm>
            <a:prstGeom prst="rect">
              <a:avLst/>
            </a:prstGeom>
            <a:solidFill>
              <a:srgbClr val="238492"/>
            </a:solidFill>
            <a:ln>
              <a:round/>
            </a:ln>
          </p:spPr>
          <p:txBody>
            <a:bodyPr lIns="36574" tIns="36574" rIns="36574" bIns="36574"/>
            <a:lstStyle/>
            <a:p>
              <a:pPr lvl="0"/>
              <a:endParaRPr sz="2600" b="1">
                <a:solidFill>
                  <a:schemeClr val="bg1"/>
                </a:solidFill>
                <a:latin typeface="微软雅黑" panose="020B0503020204020204" pitchFamily="34" charset="-122"/>
                <a:ea typeface="微软雅黑" panose="020B0503020204020204" pitchFamily="34" charset="-122"/>
              </a:endParaRPr>
            </a:p>
          </p:txBody>
        </p:sp>
        <p:sp>
          <p:nvSpPr>
            <p:cNvPr id="66" name="Shape 7571">
              <a:extLst>
                <a:ext uri="{FF2B5EF4-FFF2-40B4-BE49-F238E27FC236}">
                  <a16:creationId xmlns:a16="http://schemas.microsoft.com/office/drawing/2014/main" xmlns="" id="{2583C961-751E-465E-9304-0703B5B1D132}"/>
                </a:ext>
              </a:extLst>
            </p:cNvPr>
            <p:cNvSpPr/>
            <p:nvPr/>
          </p:nvSpPr>
          <p:spPr>
            <a:xfrm>
              <a:off x="7609621" y="2842163"/>
              <a:ext cx="1243379" cy="235108"/>
            </a:xfrm>
            <a:custGeom>
              <a:avLst/>
              <a:gdLst/>
              <a:ahLst/>
              <a:cxnLst>
                <a:cxn ang="0">
                  <a:pos x="wd2" y="hd2"/>
                </a:cxn>
                <a:cxn ang="5400000">
                  <a:pos x="wd2" y="hd2"/>
                </a:cxn>
                <a:cxn ang="10800000">
                  <a:pos x="wd2" y="hd2"/>
                </a:cxn>
                <a:cxn ang="16200000">
                  <a:pos x="wd2" y="hd2"/>
                </a:cxn>
              </a:cxnLst>
              <a:rect l="0" t="0" r="r" b="b"/>
              <a:pathLst>
                <a:path w="21600" h="21600" extrusionOk="0">
                  <a:moveTo>
                    <a:pt x="17542" y="0"/>
                  </a:moveTo>
                  <a:lnTo>
                    <a:pt x="4032" y="0"/>
                  </a:lnTo>
                  <a:lnTo>
                    <a:pt x="0" y="21600"/>
                  </a:lnTo>
                  <a:lnTo>
                    <a:pt x="21600" y="21600"/>
                  </a:lnTo>
                  <a:lnTo>
                    <a:pt x="17542" y="0"/>
                  </a:lnTo>
                  <a:close/>
                </a:path>
              </a:pathLst>
            </a:custGeom>
            <a:solidFill>
              <a:srgbClr val="66CCFF"/>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67" name="Shape 7573">
              <a:extLst>
                <a:ext uri="{FF2B5EF4-FFF2-40B4-BE49-F238E27FC236}">
                  <a16:creationId xmlns:a16="http://schemas.microsoft.com/office/drawing/2014/main" xmlns="" id="{DE0C0871-93F5-40D3-BBAD-69FB451EF30D}"/>
                </a:ext>
              </a:extLst>
            </p:cNvPr>
            <p:cNvSpPr/>
            <p:nvPr/>
          </p:nvSpPr>
          <p:spPr>
            <a:xfrm>
              <a:off x="7192310" y="1799928"/>
              <a:ext cx="1595891" cy="2162780"/>
            </a:xfrm>
            <a:custGeom>
              <a:avLst/>
              <a:gdLst/>
              <a:ahLst/>
              <a:cxnLst>
                <a:cxn ang="0">
                  <a:pos x="wd2" y="hd2"/>
                </a:cxn>
                <a:cxn ang="5400000">
                  <a:pos x="wd2" y="hd2"/>
                </a:cxn>
                <a:cxn ang="10800000">
                  <a:pos x="wd2" y="hd2"/>
                </a:cxn>
                <a:cxn ang="16200000">
                  <a:pos x="wd2" y="hd2"/>
                </a:cxn>
              </a:cxnLst>
              <a:rect l="0" t="0" r="r" b="b"/>
              <a:pathLst>
                <a:path w="21600" h="21498" extrusionOk="0">
                  <a:moveTo>
                    <a:pt x="19659" y="10949"/>
                  </a:moveTo>
                  <a:cubicBezTo>
                    <a:pt x="18914" y="10282"/>
                    <a:pt x="18525" y="9127"/>
                    <a:pt x="18386" y="8538"/>
                  </a:cubicBezTo>
                  <a:cubicBezTo>
                    <a:pt x="18230" y="7938"/>
                    <a:pt x="17252" y="6160"/>
                    <a:pt x="16973" y="5771"/>
                  </a:cubicBezTo>
                  <a:cubicBezTo>
                    <a:pt x="16677" y="5393"/>
                    <a:pt x="15451" y="4382"/>
                    <a:pt x="15311" y="4238"/>
                  </a:cubicBezTo>
                  <a:cubicBezTo>
                    <a:pt x="15156" y="4093"/>
                    <a:pt x="13308" y="3504"/>
                    <a:pt x="13106" y="3504"/>
                  </a:cubicBezTo>
                  <a:cubicBezTo>
                    <a:pt x="12904" y="3504"/>
                    <a:pt x="13106" y="3115"/>
                    <a:pt x="13153" y="2871"/>
                  </a:cubicBezTo>
                  <a:cubicBezTo>
                    <a:pt x="13199" y="2627"/>
                    <a:pt x="13448" y="2104"/>
                    <a:pt x="13603" y="1682"/>
                  </a:cubicBezTo>
                  <a:cubicBezTo>
                    <a:pt x="13743" y="1271"/>
                    <a:pt x="13153" y="882"/>
                    <a:pt x="13013" y="538"/>
                  </a:cubicBezTo>
                  <a:cubicBezTo>
                    <a:pt x="12858" y="182"/>
                    <a:pt x="11988" y="4"/>
                    <a:pt x="11739" y="4"/>
                  </a:cubicBezTo>
                  <a:cubicBezTo>
                    <a:pt x="11491" y="4"/>
                    <a:pt x="10171" y="-29"/>
                    <a:pt x="9985" y="82"/>
                  </a:cubicBezTo>
                  <a:cubicBezTo>
                    <a:pt x="9783" y="182"/>
                    <a:pt x="9534" y="571"/>
                    <a:pt x="9302" y="738"/>
                  </a:cubicBezTo>
                  <a:cubicBezTo>
                    <a:pt x="9053" y="915"/>
                    <a:pt x="9146" y="1338"/>
                    <a:pt x="9146" y="1515"/>
                  </a:cubicBezTo>
                  <a:cubicBezTo>
                    <a:pt x="9146" y="1682"/>
                    <a:pt x="9255" y="2138"/>
                    <a:pt x="9146" y="2382"/>
                  </a:cubicBezTo>
                  <a:cubicBezTo>
                    <a:pt x="9053" y="2627"/>
                    <a:pt x="9441" y="2871"/>
                    <a:pt x="9441" y="2982"/>
                  </a:cubicBezTo>
                  <a:cubicBezTo>
                    <a:pt x="9441" y="3082"/>
                    <a:pt x="9829" y="4182"/>
                    <a:pt x="9829" y="4182"/>
                  </a:cubicBezTo>
                  <a:cubicBezTo>
                    <a:pt x="9829" y="4182"/>
                    <a:pt x="9829" y="4182"/>
                    <a:pt x="9115" y="4549"/>
                  </a:cubicBezTo>
                  <a:cubicBezTo>
                    <a:pt x="8401" y="4927"/>
                    <a:pt x="8463" y="6049"/>
                    <a:pt x="8463" y="6227"/>
                  </a:cubicBezTo>
                  <a:cubicBezTo>
                    <a:pt x="8463" y="6415"/>
                    <a:pt x="8137" y="6882"/>
                    <a:pt x="8075" y="7071"/>
                  </a:cubicBezTo>
                  <a:cubicBezTo>
                    <a:pt x="8013" y="7260"/>
                    <a:pt x="7423" y="8004"/>
                    <a:pt x="7423" y="8004"/>
                  </a:cubicBezTo>
                  <a:cubicBezTo>
                    <a:pt x="5668" y="9304"/>
                    <a:pt x="5668" y="9304"/>
                    <a:pt x="5668" y="9304"/>
                  </a:cubicBezTo>
                  <a:cubicBezTo>
                    <a:pt x="5342" y="9215"/>
                    <a:pt x="5342" y="9215"/>
                    <a:pt x="5342" y="9215"/>
                  </a:cubicBezTo>
                  <a:cubicBezTo>
                    <a:pt x="5342" y="9215"/>
                    <a:pt x="5342" y="9215"/>
                    <a:pt x="4814" y="9304"/>
                  </a:cubicBezTo>
                  <a:cubicBezTo>
                    <a:pt x="4301" y="9393"/>
                    <a:pt x="5404" y="9582"/>
                    <a:pt x="4954" y="9727"/>
                  </a:cubicBezTo>
                  <a:cubicBezTo>
                    <a:pt x="4488" y="9860"/>
                    <a:pt x="3649" y="10749"/>
                    <a:pt x="3649" y="10749"/>
                  </a:cubicBezTo>
                  <a:cubicBezTo>
                    <a:pt x="3509" y="11171"/>
                    <a:pt x="3509" y="11171"/>
                    <a:pt x="3509" y="11171"/>
                  </a:cubicBezTo>
                  <a:cubicBezTo>
                    <a:pt x="3385" y="11593"/>
                    <a:pt x="3385" y="11593"/>
                    <a:pt x="3385" y="11593"/>
                  </a:cubicBezTo>
                  <a:cubicBezTo>
                    <a:pt x="3385" y="11593"/>
                    <a:pt x="3711" y="11638"/>
                    <a:pt x="3711" y="11871"/>
                  </a:cubicBezTo>
                  <a:cubicBezTo>
                    <a:pt x="3711" y="12104"/>
                    <a:pt x="3649" y="12515"/>
                    <a:pt x="3385" y="12982"/>
                  </a:cubicBezTo>
                  <a:cubicBezTo>
                    <a:pt x="3121" y="13449"/>
                    <a:pt x="2873" y="15593"/>
                    <a:pt x="2873" y="15738"/>
                  </a:cubicBezTo>
                  <a:cubicBezTo>
                    <a:pt x="2873" y="15871"/>
                    <a:pt x="3711" y="16249"/>
                    <a:pt x="3836" y="16671"/>
                  </a:cubicBezTo>
                  <a:cubicBezTo>
                    <a:pt x="3975" y="17093"/>
                    <a:pt x="3509" y="17138"/>
                    <a:pt x="3059" y="17504"/>
                  </a:cubicBezTo>
                  <a:cubicBezTo>
                    <a:pt x="2609" y="17882"/>
                    <a:pt x="1817" y="17693"/>
                    <a:pt x="916" y="17693"/>
                  </a:cubicBezTo>
                  <a:cubicBezTo>
                    <a:pt x="0" y="17693"/>
                    <a:pt x="0" y="18438"/>
                    <a:pt x="0" y="18438"/>
                  </a:cubicBezTo>
                  <a:cubicBezTo>
                    <a:pt x="0" y="18438"/>
                    <a:pt x="2873" y="18671"/>
                    <a:pt x="3261" y="18671"/>
                  </a:cubicBezTo>
                  <a:cubicBezTo>
                    <a:pt x="3649" y="18671"/>
                    <a:pt x="5016" y="18860"/>
                    <a:pt x="5668" y="18860"/>
                  </a:cubicBezTo>
                  <a:cubicBezTo>
                    <a:pt x="6320" y="18860"/>
                    <a:pt x="6180" y="18160"/>
                    <a:pt x="6180" y="17882"/>
                  </a:cubicBezTo>
                  <a:cubicBezTo>
                    <a:pt x="6180" y="17604"/>
                    <a:pt x="6118" y="17182"/>
                    <a:pt x="6118" y="16949"/>
                  </a:cubicBezTo>
                  <a:cubicBezTo>
                    <a:pt x="6118" y="16715"/>
                    <a:pt x="6180" y="15782"/>
                    <a:pt x="6444" y="15415"/>
                  </a:cubicBezTo>
                  <a:cubicBezTo>
                    <a:pt x="6708" y="15038"/>
                    <a:pt x="6584" y="13593"/>
                    <a:pt x="6506" y="13215"/>
                  </a:cubicBezTo>
                  <a:cubicBezTo>
                    <a:pt x="6444" y="12849"/>
                    <a:pt x="6770" y="11871"/>
                    <a:pt x="6770" y="11871"/>
                  </a:cubicBezTo>
                  <a:cubicBezTo>
                    <a:pt x="6988" y="11493"/>
                    <a:pt x="7935" y="11860"/>
                    <a:pt x="7935" y="11860"/>
                  </a:cubicBezTo>
                  <a:cubicBezTo>
                    <a:pt x="9985" y="12315"/>
                    <a:pt x="9985" y="12315"/>
                    <a:pt x="9985" y="12315"/>
                  </a:cubicBezTo>
                  <a:cubicBezTo>
                    <a:pt x="10916" y="12560"/>
                    <a:pt x="10916" y="12560"/>
                    <a:pt x="10916" y="12560"/>
                  </a:cubicBezTo>
                  <a:cubicBezTo>
                    <a:pt x="10916" y="12560"/>
                    <a:pt x="10916" y="13571"/>
                    <a:pt x="10668" y="14027"/>
                  </a:cubicBezTo>
                  <a:cubicBezTo>
                    <a:pt x="10420" y="14482"/>
                    <a:pt x="10078" y="16571"/>
                    <a:pt x="10078" y="17027"/>
                  </a:cubicBezTo>
                  <a:cubicBezTo>
                    <a:pt x="10078" y="17482"/>
                    <a:pt x="9348" y="18460"/>
                    <a:pt x="9348" y="18460"/>
                  </a:cubicBezTo>
                  <a:cubicBezTo>
                    <a:pt x="9348" y="18460"/>
                    <a:pt x="10031" y="18571"/>
                    <a:pt x="10233" y="18704"/>
                  </a:cubicBezTo>
                  <a:cubicBezTo>
                    <a:pt x="10420" y="18849"/>
                    <a:pt x="9985" y="19271"/>
                    <a:pt x="9736" y="19582"/>
                  </a:cubicBezTo>
                  <a:cubicBezTo>
                    <a:pt x="9488" y="19893"/>
                    <a:pt x="8370" y="20415"/>
                    <a:pt x="7873" y="20415"/>
                  </a:cubicBezTo>
                  <a:cubicBezTo>
                    <a:pt x="7392" y="20415"/>
                    <a:pt x="6460" y="20660"/>
                    <a:pt x="6320" y="20838"/>
                  </a:cubicBezTo>
                  <a:cubicBezTo>
                    <a:pt x="6165" y="21015"/>
                    <a:pt x="6367" y="21360"/>
                    <a:pt x="6506" y="21471"/>
                  </a:cubicBezTo>
                  <a:cubicBezTo>
                    <a:pt x="6662" y="21571"/>
                    <a:pt x="11538" y="21360"/>
                    <a:pt x="12516" y="21293"/>
                  </a:cubicBezTo>
                  <a:cubicBezTo>
                    <a:pt x="13494" y="21227"/>
                    <a:pt x="12966" y="20527"/>
                    <a:pt x="12904" y="20171"/>
                  </a:cubicBezTo>
                  <a:cubicBezTo>
                    <a:pt x="12858" y="19827"/>
                    <a:pt x="12764" y="19193"/>
                    <a:pt x="12858" y="18849"/>
                  </a:cubicBezTo>
                  <a:cubicBezTo>
                    <a:pt x="12966" y="18493"/>
                    <a:pt x="12858" y="18849"/>
                    <a:pt x="13013" y="18815"/>
                  </a:cubicBezTo>
                  <a:cubicBezTo>
                    <a:pt x="13153" y="18782"/>
                    <a:pt x="13836" y="15804"/>
                    <a:pt x="13836" y="15071"/>
                  </a:cubicBezTo>
                  <a:cubicBezTo>
                    <a:pt x="13836" y="14338"/>
                    <a:pt x="14131" y="13149"/>
                    <a:pt x="14131" y="13149"/>
                  </a:cubicBezTo>
                  <a:cubicBezTo>
                    <a:pt x="16817" y="13293"/>
                    <a:pt x="16817" y="13293"/>
                    <a:pt x="16817" y="13293"/>
                  </a:cubicBezTo>
                  <a:cubicBezTo>
                    <a:pt x="16817" y="13293"/>
                    <a:pt x="17407" y="13504"/>
                    <a:pt x="17594" y="13949"/>
                  </a:cubicBezTo>
                  <a:cubicBezTo>
                    <a:pt x="17796" y="14404"/>
                    <a:pt x="17702" y="14371"/>
                    <a:pt x="18820" y="14127"/>
                  </a:cubicBezTo>
                  <a:cubicBezTo>
                    <a:pt x="19954" y="13882"/>
                    <a:pt x="21600" y="13538"/>
                    <a:pt x="21600" y="13538"/>
                  </a:cubicBezTo>
                  <a:cubicBezTo>
                    <a:pt x="21600" y="13538"/>
                    <a:pt x="20389" y="11615"/>
                    <a:pt x="19659" y="10949"/>
                  </a:cubicBezTo>
                  <a:close/>
                  <a:moveTo>
                    <a:pt x="10171" y="9938"/>
                  </a:moveTo>
                  <a:cubicBezTo>
                    <a:pt x="10078" y="10071"/>
                    <a:pt x="8805" y="9938"/>
                    <a:pt x="8805" y="9938"/>
                  </a:cubicBezTo>
                  <a:cubicBezTo>
                    <a:pt x="7873" y="9971"/>
                    <a:pt x="9643" y="8849"/>
                    <a:pt x="9736" y="8715"/>
                  </a:cubicBezTo>
                  <a:cubicBezTo>
                    <a:pt x="9829" y="8571"/>
                    <a:pt x="10171" y="8604"/>
                    <a:pt x="10233" y="8815"/>
                  </a:cubicBezTo>
                  <a:cubicBezTo>
                    <a:pt x="10280" y="9027"/>
                    <a:pt x="10668" y="9693"/>
                    <a:pt x="10668" y="9693"/>
                  </a:cubicBezTo>
                  <a:cubicBezTo>
                    <a:pt x="10668" y="9693"/>
                    <a:pt x="10280" y="9793"/>
                    <a:pt x="10171" y="9938"/>
                  </a:cubicBezTo>
                  <a:close/>
                  <a:moveTo>
                    <a:pt x="11957" y="5127"/>
                  </a:moveTo>
                  <a:cubicBezTo>
                    <a:pt x="11910" y="5293"/>
                    <a:pt x="11320" y="6660"/>
                    <a:pt x="11367" y="6871"/>
                  </a:cubicBezTo>
                  <a:cubicBezTo>
                    <a:pt x="11413" y="7082"/>
                    <a:pt x="11615" y="7815"/>
                    <a:pt x="11460" y="7882"/>
                  </a:cubicBezTo>
                  <a:cubicBezTo>
                    <a:pt x="11320" y="7949"/>
                    <a:pt x="10777" y="7082"/>
                    <a:pt x="10684" y="6838"/>
                  </a:cubicBezTo>
                  <a:cubicBezTo>
                    <a:pt x="10590" y="6593"/>
                    <a:pt x="10684" y="5715"/>
                    <a:pt x="10590" y="5582"/>
                  </a:cubicBezTo>
                  <a:cubicBezTo>
                    <a:pt x="10482" y="5438"/>
                    <a:pt x="10249" y="5438"/>
                    <a:pt x="10249" y="5160"/>
                  </a:cubicBezTo>
                  <a:cubicBezTo>
                    <a:pt x="10249" y="4882"/>
                    <a:pt x="10249" y="4460"/>
                    <a:pt x="10249" y="4460"/>
                  </a:cubicBezTo>
                  <a:cubicBezTo>
                    <a:pt x="10249" y="4460"/>
                    <a:pt x="10249" y="4460"/>
                    <a:pt x="10730" y="4493"/>
                  </a:cubicBezTo>
                  <a:cubicBezTo>
                    <a:pt x="11212" y="4527"/>
                    <a:pt x="11957" y="4182"/>
                    <a:pt x="12873" y="3482"/>
                  </a:cubicBezTo>
                  <a:cubicBezTo>
                    <a:pt x="12873" y="3482"/>
                    <a:pt x="12003" y="4949"/>
                    <a:pt x="11957" y="5127"/>
                  </a:cubicBezTo>
                  <a:close/>
                </a:path>
              </a:pathLst>
            </a:custGeom>
            <a:solidFill>
              <a:srgbClr val="0070C0"/>
            </a:solidFill>
            <a:ln>
              <a:round/>
            </a:ln>
          </p:spPr>
          <p:txBody>
            <a:bodyPr lIns="0" tIns="0" rIns="0" bIns="0"/>
            <a:lstStyle/>
            <a:p>
              <a:pPr defTabSz="438870">
                <a:defRPr sz="1200">
                  <a:uFillTx/>
                  <a:latin typeface="Helvetica"/>
                  <a:ea typeface="Helvetica"/>
                  <a:cs typeface="Helvetica"/>
                  <a:sym typeface="Helvetica"/>
                </a:defRPr>
              </a:pPr>
              <a:endParaRPr sz="2600" b="1">
                <a:solidFill>
                  <a:schemeClr val="bg1"/>
                </a:solidFill>
                <a:latin typeface="微软雅黑" panose="020B0503020204020204" pitchFamily="34" charset="-122"/>
                <a:ea typeface="微软雅黑" panose="020B0503020204020204" pitchFamily="34" charset="-122"/>
              </a:endParaRPr>
            </a:p>
          </p:txBody>
        </p:sp>
        <p:sp>
          <p:nvSpPr>
            <p:cNvPr id="69" name="Shape 7582">
              <a:extLst>
                <a:ext uri="{FF2B5EF4-FFF2-40B4-BE49-F238E27FC236}">
                  <a16:creationId xmlns:a16="http://schemas.microsoft.com/office/drawing/2014/main" xmlns="" id="{1282FCD1-7C8A-4215-A2E5-698D58EB9FA2}"/>
                </a:ext>
              </a:extLst>
            </p:cNvPr>
            <p:cNvSpPr/>
            <p:nvPr/>
          </p:nvSpPr>
          <p:spPr>
            <a:xfrm>
              <a:off x="7818143" y="4827024"/>
              <a:ext cx="700012" cy="826052"/>
            </a:xfrm>
            <a:prstGeom prst="rect">
              <a:avLst/>
            </a:prstGeom>
            <a:ln w="12700">
              <a:round/>
            </a:ln>
            <a:extLst>
              <a:ext uri="{C572A759-6A51-4108-AA02-DFA0A04FC94B}">
                <ma14:wrappingTextBoxFlag xmlns="" xmlns:ma14="http://schemas.microsoft.com/office/mac/drawingml/2011/main" val="1"/>
              </a:ext>
            </a:extLst>
          </p:spPr>
          <p:txBody>
            <a:bodyPr wrap="none" lIns="36574" tIns="36574" rIns="36574" bIns="36574">
              <a:spAutoFit/>
            </a:bodyPr>
            <a:lstStyle>
              <a:lvl1pPr>
                <a:buClr>
                  <a:srgbClr val="FFFFFF"/>
                </a:buClr>
                <a:buFont typeface="ArialUnicodeMS"/>
                <a:defRPr sz="3600" b="1">
                  <a:solidFill>
                    <a:srgbClr val="FFFFFF"/>
                  </a:solidFill>
                  <a:uFill>
                    <a:solidFill>
                      <a:srgbClr val="FFFFFF"/>
                    </a:solidFill>
                  </a:uFill>
                  <a:latin typeface="ArialUnicodeMS"/>
                  <a:ea typeface="ArialUnicodeMS"/>
                  <a:cs typeface="ArialUnicodeMS"/>
                  <a:sym typeface="ArialUnicodeMS"/>
                </a:defRPr>
              </a:lvl1pPr>
            </a:lstStyle>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愿意</a:t>
              </a:r>
              <a:endParaRPr lang="en-US" altLang="zh-CN" sz="2600" dirty="0">
                <a:solidFill>
                  <a:schemeClr val="bg1"/>
                </a:solidFill>
                <a:latin typeface="微软雅黑" panose="020B0503020204020204" pitchFamily="34" charset="-122"/>
                <a:ea typeface="微软雅黑" panose="020B0503020204020204" pitchFamily="34" charset="-122"/>
              </a:endParaRPr>
            </a:p>
            <a:p>
              <a:pPr lvl="0">
                <a:defRPr sz="1800" b="0">
                  <a:solidFill>
                    <a:srgbClr val="000000"/>
                  </a:solidFill>
                  <a:uFillTx/>
                </a:defRPr>
              </a:pPr>
              <a:r>
                <a:rPr lang="zh-CN" altLang="en-US" sz="2600" dirty="0">
                  <a:solidFill>
                    <a:schemeClr val="bg1"/>
                  </a:solidFill>
                  <a:latin typeface="微软雅黑" panose="020B0503020204020204" pitchFamily="34" charset="-122"/>
                  <a:ea typeface="微软雅黑" panose="020B0503020204020204" pitchFamily="34" charset="-122"/>
                </a:rPr>
                <a:t>奋斗</a:t>
              </a:r>
              <a:endParaRPr sz="2600" dirty="0">
                <a:solidFill>
                  <a:schemeClr val="bg1"/>
                </a:solidFill>
                <a:latin typeface="微软雅黑" panose="020B0503020204020204" pitchFamily="34" charset="-122"/>
                <a:ea typeface="微软雅黑" panose="020B0503020204020204" pitchFamily="34" charset="-122"/>
              </a:endParaRPr>
            </a:p>
          </p:txBody>
        </p:sp>
      </p:grpSp>
      <p:sp>
        <p:nvSpPr>
          <p:cNvPr id="70" name="Shape 7587">
            <a:extLst>
              <a:ext uri="{FF2B5EF4-FFF2-40B4-BE49-F238E27FC236}">
                <a16:creationId xmlns:a16="http://schemas.microsoft.com/office/drawing/2014/main" xmlns="" id="{E3E63F83-C971-4A15-B139-97D1107AD943}"/>
              </a:ext>
            </a:extLst>
          </p:cNvPr>
          <p:cNvSpPr/>
          <p:nvPr/>
        </p:nvSpPr>
        <p:spPr>
          <a:xfrm>
            <a:off x="702799" y="3049371"/>
            <a:ext cx="4109135" cy="1603127"/>
          </a:xfrm>
          <a:prstGeom prst="rect">
            <a:avLst/>
          </a:prstGeom>
          <a:ln w="12700">
            <a:round/>
          </a:ln>
          <a:extLst>
            <a:ext uri="{C572A759-6A51-4108-AA02-DFA0A04FC94B}">
              <ma14:wrappingTextBoxFlag xmlns="" xmlns:ma14="http://schemas.microsoft.com/office/mac/drawingml/2011/main" val="1"/>
            </a:ext>
          </a:extLst>
        </p:spPr>
        <p:txBody>
          <a:bodyPr lIns="36574" tIns="36574" rIns="36574" bIns="36574">
            <a:spAutoFit/>
          </a:bodyPr>
          <a:lstStyle/>
          <a:p>
            <a:pPr algn="just">
              <a:lnSpc>
                <a:spcPct val="120000"/>
              </a:lnSpc>
            </a:pPr>
            <a:r>
              <a:rPr lang="zh-CN" altLang="en-US" sz="1400" dirty="0">
                <a:solidFill>
                  <a:schemeClr val="tx1">
                    <a:lumMod val="85000"/>
                    <a:lumOff val="1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由于小时候家庭贫寒，一直被教育要通过自己的努力奋斗，来改变自己的命运。所以我渴望成功，向往自由，要做一个成功的人，包括职业的和经济上。后来在学校里学习到唯物主义辩证法后，结合起自己的生活感悟，完全赞同唯物主义的世界观，形成了自己的客观务实的价值观。</a:t>
            </a:r>
          </a:p>
        </p:txBody>
      </p:sp>
      <p:sp>
        <p:nvSpPr>
          <p:cNvPr id="71" name="TextBox 77">
            <a:extLst>
              <a:ext uri="{FF2B5EF4-FFF2-40B4-BE49-F238E27FC236}">
                <a16:creationId xmlns:a16="http://schemas.microsoft.com/office/drawing/2014/main" xmlns="" id="{0AA90365-2928-4DCB-8CE2-6CCECCF6FD9E}"/>
              </a:ext>
            </a:extLst>
          </p:cNvPr>
          <p:cNvSpPr txBox="1"/>
          <p:nvPr/>
        </p:nvSpPr>
        <p:spPr>
          <a:xfrm>
            <a:off x="560977" y="2316471"/>
            <a:ext cx="1884668" cy="483081"/>
          </a:xfrm>
          <a:prstGeom prst="rect">
            <a:avLst/>
          </a:prstGeom>
          <a:noFill/>
        </p:spPr>
        <p:txBody>
          <a:bodyPr wrap="square" rtlCol="0">
            <a:spAutoFit/>
          </a:bodyPr>
          <a:lstStyle/>
          <a:p>
            <a:pPr algn="ctr" defTabSz="967527">
              <a:defRPr/>
            </a:pPr>
            <a:r>
              <a:rPr lang="zh-CN" altLang="en-US" sz="2539" b="1" kern="0" dirty="0">
                <a:solidFill>
                  <a:srgbClr val="2F5B50"/>
                </a:solidFill>
                <a:latin typeface="微软雅黑" panose="020B0503020204020204" pitchFamily="34" charset="-122"/>
                <a:ea typeface="微软雅黑" panose="020B0503020204020204" pitchFamily="34" charset="-122"/>
              </a:rPr>
              <a:t>渴望成功</a:t>
            </a:r>
            <a:endParaRPr lang="id-ID" sz="2539" b="1" kern="0" dirty="0">
              <a:solidFill>
                <a:srgbClr val="2F5B5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33188546"/>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left)">
                                      <p:cBhvr>
                                        <p:cTn id="7" dur="300"/>
                                        <p:tgtEl>
                                          <p:spTgt spid="70"/>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71"/>
                                        </p:tgtEl>
                                        <p:attrNameLst>
                                          <p:attrName>style.visibility</p:attrName>
                                        </p:attrNameLst>
                                      </p:cBhvr>
                                      <p:to>
                                        <p:strVal val="visible"/>
                                      </p:to>
                                    </p:set>
                                    <p:animEffect transition="in" filter="fade">
                                      <p:cBhvr>
                                        <p:cTn id="10" dur="500"/>
                                        <p:tgtEl>
                                          <p:spTgt spid="71"/>
                                        </p:tgtEl>
                                      </p:cBhvr>
                                    </p:animEffect>
                                    <p:anim calcmode="lin" valueType="num">
                                      <p:cBhvr>
                                        <p:cTn id="11" dur="500" fill="hold"/>
                                        <p:tgtEl>
                                          <p:spTgt spid="71"/>
                                        </p:tgtEl>
                                        <p:attrNameLst>
                                          <p:attrName>ppt_x</p:attrName>
                                        </p:attrNameLst>
                                      </p:cBhvr>
                                      <p:tavLst>
                                        <p:tav tm="0">
                                          <p:val>
                                            <p:strVal val="#ppt_x"/>
                                          </p:val>
                                        </p:tav>
                                        <p:tav tm="100000">
                                          <p:val>
                                            <p:strVal val="#ppt_x"/>
                                          </p:val>
                                        </p:tav>
                                      </p:tavLst>
                                    </p:anim>
                                    <p:anim calcmode="lin" valueType="num">
                                      <p:cBhvr>
                                        <p:cTn id="12" dur="500" fill="hold"/>
                                        <p:tgtEl>
                                          <p:spTgt spid="71"/>
                                        </p:tgtEl>
                                        <p:attrNameLst>
                                          <p:attrName>ppt_y</p:attrName>
                                        </p:attrNameLst>
                                      </p:cBhvr>
                                      <p:tavLst>
                                        <p:tav tm="0">
                                          <p:val>
                                            <p:strVal val="#ppt_y+.1"/>
                                          </p:val>
                                        </p:tav>
                                        <p:tav tm="100000">
                                          <p:val>
                                            <p:strVal val="#ppt_y"/>
                                          </p:val>
                                        </p:tav>
                                      </p:tavLst>
                                    </p:anim>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down)">
                                      <p:cBhvr>
                                        <p:cTn id="16" dur="300"/>
                                        <p:tgtEl>
                                          <p:spTgt spid="53"/>
                                        </p:tgtEl>
                                      </p:cBhvr>
                                    </p:animEffect>
                                  </p:childTnLst>
                                </p:cTn>
                              </p:par>
                            </p:childTnLst>
                          </p:cTn>
                        </p:par>
                        <p:par>
                          <p:cTn id="17" fill="hold">
                            <p:stCondLst>
                              <p:cond delay="800"/>
                            </p:stCondLst>
                            <p:childTnLst>
                              <p:par>
                                <p:cTn id="18" presetID="22" presetClass="entr" presetSubtype="4" fill="hold" nodeType="after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wipe(down)">
                                      <p:cBhvr>
                                        <p:cTn id="20" dur="300"/>
                                        <p:tgtEl>
                                          <p:spTgt spid="59"/>
                                        </p:tgtEl>
                                      </p:cBhvr>
                                    </p:animEffect>
                                  </p:childTnLst>
                                </p:cTn>
                              </p:par>
                            </p:childTnLst>
                          </p:cTn>
                        </p:par>
                        <p:par>
                          <p:cTn id="21" fill="hold">
                            <p:stCondLst>
                              <p:cond delay="1100"/>
                            </p:stCondLst>
                            <p:childTnLst>
                              <p:par>
                                <p:cTn id="22" presetID="22" presetClass="entr" presetSubtype="4" fill="hold" nodeType="after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wipe(down)">
                                      <p:cBhvr>
                                        <p:cTn id="24" dur="300"/>
                                        <p:tgtEl>
                                          <p:spTgt spid="64"/>
                                        </p:tgtEl>
                                      </p:cBhvr>
                                    </p:animEffect>
                                  </p:childTnLst>
                                </p:cTn>
                              </p:par>
                            </p:childTnLst>
                          </p:cTn>
                        </p:par>
                        <p:par>
                          <p:cTn id="25" fill="hold">
                            <p:stCondLst>
                              <p:cond delay="1400"/>
                            </p:stCondLst>
                            <p:childTnLst>
                              <p:par>
                                <p:cTn id="26" presetID="22" presetClass="entr" presetSubtype="4" fill="hold" nodeType="after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wipe(down)">
                                      <p:cBhvr>
                                        <p:cTn id="28" dur="300"/>
                                        <p:tgtEl>
                                          <p:spTgt spid="48"/>
                                        </p:tgtEl>
                                      </p:cBhvr>
                                    </p:animEffect>
                                  </p:childTnLst>
                                </p:cTn>
                              </p:par>
                            </p:childTnLst>
                          </p:cTn>
                        </p:par>
                        <p:par>
                          <p:cTn id="29" fill="hold">
                            <p:stCondLst>
                              <p:cond delay="1700"/>
                            </p:stCondLst>
                            <p:childTnLst>
                              <p:par>
                                <p:cTn id="30" presetID="22" presetClass="entr" presetSubtype="4" fill="hold" nodeType="after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wipe(down)">
                                      <p:cBhvr>
                                        <p:cTn id="32"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0"/>
          <p:cNvSpPr/>
          <p:nvPr/>
        </p:nvSpPr>
        <p:spPr>
          <a:xfrm>
            <a:off x="4152751" y="4253414"/>
            <a:ext cx="364188" cy="387302"/>
          </a:xfrm>
          <a:custGeom>
            <a:avLst/>
            <a:gdLst>
              <a:gd name="connsiteX0" fmla="*/ 0 w 415856"/>
              <a:gd name="connsiteY0" fmla="*/ 97295 h 486473"/>
              <a:gd name="connsiteX1" fmla="*/ 207928 w 415856"/>
              <a:gd name="connsiteY1" fmla="*/ 97295 h 486473"/>
              <a:gd name="connsiteX2" fmla="*/ 207928 w 415856"/>
              <a:gd name="connsiteY2" fmla="*/ 0 h 486473"/>
              <a:gd name="connsiteX3" fmla="*/ 415856 w 415856"/>
              <a:gd name="connsiteY3" fmla="*/ 243237 h 486473"/>
              <a:gd name="connsiteX4" fmla="*/ 207928 w 415856"/>
              <a:gd name="connsiteY4" fmla="*/ 486473 h 486473"/>
              <a:gd name="connsiteX5" fmla="*/ 207928 w 415856"/>
              <a:gd name="connsiteY5" fmla="*/ 389178 h 486473"/>
              <a:gd name="connsiteX6" fmla="*/ 0 w 415856"/>
              <a:gd name="connsiteY6" fmla="*/ 389178 h 486473"/>
              <a:gd name="connsiteX7" fmla="*/ 0 w 415856"/>
              <a:gd name="connsiteY7" fmla="*/ 97295 h 48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856" h="486473">
                <a:moveTo>
                  <a:pt x="0" y="97295"/>
                </a:moveTo>
                <a:lnTo>
                  <a:pt x="207928" y="97295"/>
                </a:lnTo>
                <a:lnTo>
                  <a:pt x="207928" y="0"/>
                </a:lnTo>
                <a:lnTo>
                  <a:pt x="415856" y="243237"/>
                </a:lnTo>
                <a:lnTo>
                  <a:pt x="207928" y="486473"/>
                </a:lnTo>
                <a:lnTo>
                  <a:pt x="207928" y="389178"/>
                </a:lnTo>
                <a:lnTo>
                  <a:pt x="0" y="389178"/>
                </a:lnTo>
                <a:lnTo>
                  <a:pt x="0" y="97295"/>
                </a:lnTo>
                <a:close/>
              </a:path>
            </a:pathLst>
          </a:custGeom>
          <a:solidFill>
            <a:srgbClr val="238492"/>
          </a:solidFill>
          <a:ln>
            <a:noFill/>
          </a:ln>
        </p:spPr>
        <p:txBody>
          <a:bodyPr vert="horz" wrap="square" lIns="91440" tIns="45720" rIns="91440" bIns="45720" numCol="1" anchor="t" anchorCtr="0" compatLnSpc="1">
            <a:prstTxWarp prst="textNoShape">
              <a:avLst/>
            </a:prstTxWarp>
          </a:bodyPr>
          <a:lstStyle/>
          <a:p>
            <a:endParaRPr lang="en-US">
              <a:solidFill>
                <a:schemeClr val="tx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15" name="Freeform 12"/>
          <p:cNvSpPr/>
          <p:nvPr/>
        </p:nvSpPr>
        <p:spPr>
          <a:xfrm>
            <a:off x="7673937" y="4253414"/>
            <a:ext cx="364188" cy="387302"/>
          </a:xfrm>
          <a:custGeom>
            <a:avLst/>
            <a:gdLst>
              <a:gd name="connsiteX0" fmla="*/ 0 w 415856"/>
              <a:gd name="connsiteY0" fmla="*/ 97295 h 486473"/>
              <a:gd name="connsiteX1" fmla="*/ 207928 w 415856"/>
              <a:gd name="connsiteY1" fmla="*/ 97295 h 486473"/>
              <a:gd name="connsiteX2" fmla="*/ 207928 w 415856"/>
              <a:gd name="connsiteY2" fmla="*/ 0 h 486473"/>
              <a:gd name="connsiteX3" fmla="*/ 415856 w 415856"/>
              <a:gd name="connsiteY3" fmla="*/ 243237 h 486473"/>
              <a:gd name="connsiteX4" fmla="*/ 207928 w 415856"/>
              <a:gd name="connsiteY4" fmla="*/ 486473 h 486473"/>
              <a:gd name="connsiteX5" fmla="*/ 207928 w 415856"/>
              <a:gd name="connsiteY5" fmla="*/ 389178 h 486473"/>
              <a:gd name="connsiteX6" fmla="*/ 0 w 415856"/>
              <a:gd name="connsiteY6" fmla="*/ 389178 h 486473"/>
              <a:gd name="connsiteX7" fmla="*/ 0 w 415856"/>
              <a:gd name="connsiteY7" fmla="*/ 97295 h 48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856" h="486473">
                <a:moveTo>
                  <a:pt x="0" y="97295"/>
                </a:moveTo>
                <a:lnTo>
                  <a:pt x="207928" y="97295"/>
                </a:lnTo>
                <a:lnTo>
                  <a:pt x="207928" y="0"/>
                </a:lnTo>
                <a:lnTo>
                  <a:pt x="415856" y="243237"/>
                </a:lnTo>
                <a:lnTo>
                  <a:pt x="207928" y="486473"/>
                </a:lnTo>
                <a:lnTo>
                  <a:pt x="207928" y="389178"/>
                </a:lnTo>
                <a:lnTo>
                  <a:pt x="0" y="389178"/>
                </a:lnTo>
                <a:lnTo>
                  <a:pt x="0" y="97295"/>
                </a:lnTo>
                <a:close/>
              </a:path>
            </a:pathLst>
          </a:custGeom>
          <a:solidFill>
            <a:srgbClr val="238492"/>
          </a:solidFill>
          <a:ln>
            <a:noFill/>
          </a:ln>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grpSp>
        <p:nvGrpSpPr>
          <p:cNvPr id="40" name="组合 39"/>
          <p:cNvGrpSpPr/>
          <p:nvPr/>
        </p:nvGrpSpPr>
        <p:grpSpPr>
          <a:xfrm>
            <a:off x="8343966" y="3692526"/>
            <a:ext cx="2515132" cy="1509078"/>
            <a:chOff x="8090746" y="3626640"/>
            <a:chExt cx="2515132" cy="1509078"/>
          </a:xfrm>
        </p:grpSpPr>
        <p:sp>
          <p:nvSpPr>
            <p:cNvPr id="16" name="Freeform 13"/>
            <p:cNvSpPr/>
            <p:nvPr/>
          </p:nvSpPr>
          <p:spPr>
            <a:xfrm>
              <a:off x="8090746" y="3626640"/>
              <a:ext cx="2515132" cy="1509078"/>
            </a:xfrm>
            <a:custGeom>
              <a:avLst/>
              <a:gdLst>
                <a:gd name="connsiteX0" fmla="*/ 0 w 1961586"/>
                <a:gd name="connsiteY0" fmla="*/ 117695 h 1176951"/>
                <a:gd name="connsiteX1" fmla="*/ 117695 w 1961586"/>
                <a:gd name="connsiteY1" fmla="*/ 0 h 1176951"/>
                <a:gd name="connsiteX2" fmla="*/ 1843891 w 1961586"/>
                <a:gd name="connsiteY2" fmla="*/ 0 h 1176951"/>
                <a:gd name="connsiteX3" fmla="*/ 1961586 w 1961586"/>
                <a:gd name="connsiteY3" fmla="*/ 117695 h 1176951"/>
                <a:gd name="connsiteX4" fmla="*/ 1961586 w 1961586"/>
                <a:gd name="connsiteY4" fmla="*/ 1059256 h 1176951"/>
                <a:gd name="connsiteX5" fmla="*/ 1843891 w 1961586"/>
                <a:gd name="connsiteY5" fmla="*/ 1176951 h 1176951"/>
                <a:gd name="connsiteX6" fmla="*/ 117695 w 1961586"/>
                <a:gd name="connsiteY6" fmla="*/ 1176951 h 1176951"/>
                <a:gd name="connsiteX7" fmla="*/ 0 w 1961586"/>
                <a:gd name="connsiteY7" fmla="*/ 1059256 h 1176951"/>
                <a:gd name="connsiteX8" fmla="*/ 0 w 1961586"/>
                <a:gd name="connsiteY8" fmla="*/ 117695 h 117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1586" h="1176951">
                  <a:moveTo>
                    <a:pt x="0" y="117695"/>
                  </a:moveTo>
                  <a:cubicBezTo>
                    <a:pt x="0" y="52694"/>
                    <a:pt x="52694" y="0"/>
                    <a:pt x="117695" y="0"/>
                  </a:cubicBezTo>
                  <a:lnTo>
                    <a:pt x="1843891" y="0"/>
                  </a:lnTo>
                  <a:cubicBezTo>
                    <a:pt x="1908892" y="0"/>
                    <a:pt x="1961586" y="52694"/>
                    <a:pt x="1961586" y="117695"/>
                  </a:cubicBezTo>
                  <a:lnTo>
                    <a:pt x="1961586" y="1059256"/>
                  </a:lnTo>
                  <a:cubicBezTo>
                    <a:pt x="1961586" y="1124257"/>
                    <a:pt x="1908892" y="1176951"/>
                    <a:pt x="1843891" y="1176951"/>
                  </a:cubicBezTo>
                  <a:lnTo>
                    <a:pt x="117695" y="1176951"/>
                  </a:lnTo>
                  <a:cubicBezTo>
                    <a:pt x="52694" y="1176951"/>
                    <a:pt x="0" y="1124257"/>
                    <a:pt x="0" y="1059256"/>
                  </a:cubicBezTo>
                  <a:lnTo>
                    <a:pt x="0" y="117695"/>
                  </a:lnTo>
                  <a:close/>
                </a:path>
              </a:pathLst>
            </a:custGeom>
            <a:solidFill>
              <a:srgbClr val="3BE6FF"/>
            </a:solidFill>
            <a:ln>
              <a:solidFill>
                <a:schemeClr val="tx1"/>
              </a:solidFill>
            </a:ln>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grpSp>
          <p:nvGrpSpPr>
            <p:cNvPr id="20" name="Group 472"/>
            <p:cNvGrpSpPr/>
            <p:nvPr/>
          </p:nvGrpSpPr>
          <p:grpSpPr>
            <a:xfrm>
              <a:off x="8940645" y="3874053"/>
              <a:ext cx="889773" cy="889773"/>
              <a:chOff x="8085931" y="1818084"/>
              <a:chExt cx="457200" cy="457200"/>
            </a:xfrm>
            <a:solidFill>
              <a:schemeClr val="bg1"/>
            </a:solidFill>
          </p:grpSpPr>
          <p:sp>
            <p:nvSpPr>
              <p:cNvPr id="21" name="Freeform 82"/>
              <p:cNvSpPr>
                <a:spLocks noEditPoints="1"/>
              </p:cNvSpPr>
              <p:nvPr/>
            </p:nvSpPr>
            <p:spPr bwMode="auto">
              <a:xfrm>
                <a:off x="8085931" y="1818084"/>
                <a:ext cx="457200" cy="457200"/>
              </a:xfrm>
              <a:custGeom>
                <a:avLst/>
                <a:gdLst>
                  <a:gd name="T0" fmla="*/ 1058 w 1152"/>
                  <a:gd name="T1" fmla="*/ 563 h 1152"/>
                  <a:gd name="T2" fmla="*/ 929 w 1152"/>
                  <a:gd name="T3" fmla="*/ 577 h 1152"/>
                  <a:gd name="T4" fmla="*/ 921 w 1152"/>
                  <a:gd name="T5" fmla="*/ 603 h 1152"/>
                  <a:gd name="T6" fmla="*/ 1032 w 1152"/>
                  <a:gd name="T7" fmla="*/ 616 h 1152"/>
                  <a:gd name="T8" fmla="*/ 1063 w 1152"/>
                  <a:gd name="T9" fmla="*/ 658 h 1152"/>
                  <a:gd name="T10" fmla="*/ 1030 w 1152"/>
                  <a:gd name="T11" fmla="*/ 744 h 1152"/>
                  <a:gd name="T12" fmla="*/ 890 w 1152"/>
                  <a:gd name="T13" fmla="*/ 759 h 1152"/>
                  <a:gd name="T14" fmla="*/ 887 w 1152"/>
                  <a:gd name="T15" fmla="*/ 787 h 1152"/>
                  <a:gd name="T16" fmla="*/ 1005 w 1152"/>
                  <a:gd name="T17" fmla="*/ 800 h 1152"/>
                  <a:gd name="T18" fmla="*/ 1020 w 1152"/>
                  <a:gd name="T19" fmla="*/ 855 h 1152"/>
                  <a:gd name="T20" fmla="*/ 983 w 1152"/>
                  <a:gd name="T21" fmla="*/ 923 h 1152"/>
                  <a:gd name="T22" fmla="*/ 857 w 1152"/>
                  <a:gd name="T23" fmla="*/ 937 h 1152"/>
                  <a:gd name="T24" fmla="*/ 849 w 1152"/>
                  <a:gd name="T25" fmla="*/ 964 h 1152"/>
                  <a:gd name="T26" fmla="*/ 939 w 1152"/>
                  <a:gd name="T27" fmla="*/ 975 h 1152"/>
                  <a:gd name="T28" fmla="*/ 957 w 1152"/>
                  <a:gd name="T29" fmla="*/ 1022 h 1152"/>
                  <a:gd name="T30" fmla="*/ 895 w 1152"/>
                  <a:gd name="T31" fmla="*/ 1080 h 1152"/>
                  <a:gd name="T32" fmla="*/ 491 w 1152"/>
                  <a:gd name="T33" fmla="*/ 1058 h 1152"/>
                  <a:gd name="T34" fmla="*/ 319 w 1152"/>
                  <a:gd name="T35" fmla="*/ 1017 h 1152"/>
                  <a:gd name="T36" fmla="*/ 288 w 1152"/>
                  <a:gd name="T37" fmla="*/ 488 h 1152"/>
                  <a:gd name="T38" fmla="*/ 320 w 1152"/>
                  <a:gd name="T39" fmla="*/ 449 h 1152"/>
                  <a:gd name="T40" fmla="*/ 427 w 1152"/>
                  <a:gd name="T41" fmla="*/ 383 h 1152"/>
                  <a:gd name="T42" fmla="*/ 522 w 1152"/>
                  <a:gd name="T43" fmla="*/ 228 h 1152"/>
                  <a:gd name="T44" fmla="*/ 549 w 1152"/>
                  <a:gd name="T45" fmla="*/ 84 h 1152"/>
                  <a:gd name="T46" fmla="*/ 617 w 1152"/>
                  <a:gd name="T47" fmla="*/ 93 h 1152"/>
                  <a:gd name="T48" fmla="*/ 679 w 1152"/>
                  <a:gd name="T49" fmla="*/ 208 h 1152"/>
                  <a:gd name="T50" fmla="*/ 658 w 1152"/>
                  <a:gd name="T51" fmla="*/ 401 h 1152"/>
                  <a:gd name="T52" fmla="*/ 1037 w 1152"/>
                  <a:gd name="T53" fmla="*/ 446 h 1152"/>
                  <a:gd name="T54" fmla="*/ 1079 w 1152"/>
                  <a:gd name="T55" fmla="*/ 495 h 1152"/>
                  <a:gd name="T56" fmla="*/ 236 w 1152"/>
                  <a:gd name="T57" fmla="*/ 1073 h 1152"/>
                  <a:gd name="T58" fmla="*/ 78 w 1152"/>
                  <a:gd name="T59" fmla="*/ 1063 h 1152"/>
                  <a:gd name="T60" fmla="*/ 88 w 1152"/>
                  <a:gd name="T61" fmla="*/ 438 h 1152"/>
                  <a:gd name="T62" fmla="*/ 246 w 1152"/>
                  <a:gd name="T63" fmla="*/ 448 h 1152"/>
                  <a:gd name="T64" fmla="*/ 938 w 1152"/>
                  <a:gd name="T65" fmla="*/ 366 h 1152"/>
                  <a:gd name="T66" fmla="*/ 752 w 1152"/>
                  <a:gd name="T67" fmla="*/ 219 h 1152"/>
                  <a:gd name="T68" fmla="*/ 669 w 1152"/>
                  <a:gd name="T69" fmla="*/ 43 h 1152"/>
                  <a:gd name="T70" fmla="*/ 565 w 1152"/>
                  <a:gd name="T71" fmla="*/ 1 h 1152"/>
                  <a:gd name="T72" fmla="*/ 487 w 1152"/>
                  <a:gd name="T73" fmla="*/ 47 h 1152"/>
                  <a:gd name="T74" fmla="*/ 465 w 1152"/>
                  <a:gd name="T75" fmla="*/ 153 h 1152"/>
                  <a:gd name="T76" fmla="*/ 397 w 1152"/>
                  <a:gd name="T77" fmla="*/ 311 h 1152"/>
                  <a:gd name="T78" fmla="*/ 292 w 1152"/>
                  <a:gd name="T79" fmla="*/ 384 h 1152"/>
                  <a:gd name="T80" fmla="*/ 226 w 1152"/>
                  <a:gd name="T81" fmla="*/ 360 h 1152"/>
                  <a:gd name="T82" fmla="*/ 39 w 1152"/>
                  <a:gd name="T83" fmla="*/ 384 h 1152"/>
                  <a:gd name="T84" fmla="*/ 0 w 1152"/>
                  <a:gd name="T85" fmla="*/ 468 h 1152"/>
                  <a:gd name="T86" fmla="*/ 32 w 1152"/>
                  <a:gd name="T87" fmla="*/ 1121 h 1152"/>
                  <a:gd name="T88" fmla="*/ 216 w 1152"/>
                  <a:gd name="T89" fmla="*/ 1152 h 1152"/>
                  <a:gd name="T90" fmla="*/ 286 w 1152"/>
                  <a:gd name="T91" fmla="*/ 1125 h 1152"/>
                  <a:gd name="T92" fmla="*/ 325 w 1152"/>
                  <a:gd name="T93" fmla="*/ 1093 h 1152"/>
                  <a:gd name="T94" fmla="*/ 578 w 1152"/>
                  <a:gd name="T95" fmla="*/ 1146 h 1152"/>
                  <a:gd name="T96" fmla="*/ 934 w 1152"/>
                  <a:gd name="T97" fmla="*/ 1146 h 1152"/>
                  <a:gd name="T98" fmla="*/ 1001 w 1152"/>
                  <a:gd name="T99" fmla="*/ 1099 h 1152"/>
                  <a:gd name="T100" fmla="*/ 1031 w 1152"/>
                  <a:gd name="T101" fmla="*/ 1006 h 1152"/>
                  <a:gd name="T102" fmla="*/ 1068 w 1152"/>
                  <a:gd name="T103" fmla="*/ 934 h 1152"/>
                  <a:gd name="T104" fmla="*/ 1093 w 1152"/>
                  <a:gd name="T105" fmla="*/ 819 h 1152"/>
                  <a:gd name="T106" fmla="*/ 1127 w 1152"/>
                  <a:gd name="T107" fmla="*/ 722 h 1152"/>
                  <a:gd name="T108" fmla="*/ 1125 w 1152"/>
                  <a:gd name="T109" fmla="*/ 614 h 1152"/>
                  <a:gd name="T110" fmla="*/ 1151 w 1152"/>
                  <a:gd name="T111" fmla="*/ 526 h 1152"/>
                  <a:gd name="T112" fmla="*/ 1139 w 1152"/>
                  <a:gd name="T113" fmla="*/ 447 h 1152"/>
                  <a:gd name="T114" fmla="*/ 1063 w 1152"/>
                  <a:gd name="T115" fmla="*/ 381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2" h="1152">
                    <a:moveTo>
                      <a:pt x="1079" y="523"/>
                    </a:moveTo>
                    <a:lnTo>
                      <a:pt x="1078" y="531"/>
                    </a:lnTo>
                    <a:lnTo>
                      <a:pt x="1076" y="539"/>
                    </a:lnTo>
                    <a:lnTo>
                      <a:pt x="1075" y="543"/>
                    </a:lnTo>
                    <a:lnTo>
                      <a:pt x="1073" y="547"/>
                    </a:lnTo>
                    <a:lnTo>
                      <a:pt x="1071" y="552"/>
                    </a:lnTo>
                    <a:lnTo>
                      <a:pt x="1066" y="556"/>
                    </a:lnTo>
                    <a:lnTo>
                      <a:pt x="1063" y="560"/>
                    </a:lnTo>
                    <a:lnTo>
                      <a:pt x="1058" y="563"/>
                    </a:lnTo>
                    <a:lnTo>
                      <a:pt x="1052" y="567"/>
                    </a:lnTo>
                    <a:lnTo>
                      <a:pt x="1046" y="570"/>
                    </a:lnTo>
                    <a:lnTo>
                      <a:pt x="1038" y="572"/>
                    </a:lnTo>
                    <a:lnTo>
                      <a:pt x="1029" y="574"/>
                    </a:lnTo>
                    <a:lnTo>
                      <a:pt x="1019" y="575"/>
                    </a:lnTo>
                    <a:lnTo>
                      <a:pt x="1008" y="576"/>
                    </a:lnTo>
                    <a:lnTo>
                      <a:pt x="936" y="576"/>
                    </a:lnTo>
                    <a:lnTo>
                      <a:pt x="933" y="576"/>
                    </a:lnTo>
                    <a:lnTo>
                      <a:pt x="929" y="577"/>
                    </a:lnTo>
                    <a:lnTo>
                      <a:pt x="926" y="579"/>
                    </a:lnTo>
                    <a:lnTo>
                      <a:pt x="923" y="581"/>
                    </a:lnTo>
                    <a:lnTo>
                      <a:pt x="921" y="584"/>
                    </a:lnTo>
                    <a:lnTo>
                      <a:pt x="920" y="587"/>
                    </a:lnTo>
                    <a:lnTo>
                      <a:pt x="919" y="590"/>
                    </a:lnTo>
                    <a:lnTo>
                      <a:pt x="919" y="594"/>
                    </a:lnTo>
                    <a:lnTo>
                      <a:pt x="919" y="598"/>
                    </a:lnTo>
                    <a:lnTo>
                      <a:pt x="920" y="601"/>
                    </a:lnTo>
                    <a:lnTo>
                      <a:pt x="921" y="603"/>
                    </a:lnTo>
                    <a:lnTo>
                      <a:pt x="923" y="607"/>
                    </a:lnTo>
                    <a:lnTo>
                      <a:pt x="926" y="609"/>
                    </a:lnTo>
                    <a:lnTo>
                      <a:pt x="929" y="611"/>
                    </a:lnTo>
                    <a:lnTo>
                      <a:pt x="933" y="612"/>
                    </a:lnTo>
                    <a:lnTo>
                      <a:pt x="936" y="612"/>
                    </a:lnTo>
                    <a:lnTo>
                      <a:pt x="1006" y="612"/>
                    </a:lnTo>
                    <a:lnTo>
                      <a:pt x="1016" y="612"/>
                    </a:lnTo>
                    <a:lnTo>
                      <a:pt x="1024" y="614"/>
                    </a:lnTo>
                    <a:lnTo>
                      <a:pt x="1032" y="616"/>
                    </a:lnTo>
                    <a:lnTo>
                      <a:pt x="1038" y="620"/>
                    </a:lnTo>
                    <a:lnTo>
                      <a:pt x="1044" y="623"/>
                    </a:lnTo>
                    <a:lnTo>
                      <a:pt x="1048" y="627"/>
                    </a:lnTo>
                    <a:lnTo>
                      <a:pt x="1052" y="631"/>
                    </a:lnTo>
                    <a:lnTo>
                      <a:pt x="1056" y="637"/>
                    </a:lnTo>
                    <a:lnTo>
                      <a:pt x="1059" y="642"/>
                    </a:lnTo>
                    <a:lnTo>
                      <a:pt x="1061" y="648"/>
                    </a:lnTo>
                    <a:lnTo>
                      <a:pt x="1062" y="653"/>
                    </a:lnTo>
                    <a:lnTo>
                      <a:pt x="1063" y="658"/>
                    </a:lnTo>
                    <a:lnTo>
                      <a:pt x="1064" y="669"/>
                    </a:lnTo>
                    <a:lnTo>
                      <a:pt x="1063" y="678"/>
                    </a:lnTo>
                    <a:lnTo>
                      <a:pt x="1061" y="690"/>
                    </a:lnTo>
                    <a:lnTo>
                      <a:pt x="1058" y="702"/>
                    </a:lnTo>
                    <a:lnTo>
                      <a:pt x="1052" y="715"/>
                    </a:lnTo>
                    <a:lnTo>
                      <a:pt x="1046" y="728"/>
                    </a:lnTo>
                    <a:lnTo>
                      <a:pt x="1041" y="733"/>
                    </a:lnTo>
                    <a:lnTo>
                      <a:pt x="1035" y="738"/>
                    </a:lnTo>
                    <a:lnTo>
                      <a:pt x="1030" y="744"/>
                    </a:lnTo>
                    <a:lnTo>
                      <a:pt x="1022" y="747"/>
                    </a:lnTo>
                    <a:lnTo>
                      <a:pt x="1015" y="751"/>
                    </a:lnTo>
                    <a:lnTo>
                      <a:pt x="1006" y="753"/>
                    </a:lnTo>
                    <a:lnTo>
                      <a:pt x="996" y="756"/>
                    </a:lnTo>
                    <a:lnTo>
                      <a:pt x="985" y="756"/>
                    </a:lnTo>
                    <a:lnTo>
                      <a:pt x="900" y="756"/>
                    </a:lnTo>
                    <a:lnTo>
                      <a:pt x="896" y="757"/>
                    </a:lnTo>
                    <a:lnTo>
                      <a:pt x="893" y="757"/>
                    </a:lnTo>
                    <a:lnTo>
                      <a:pt x="890" y="759"/>
                    </a:lnTo>
                    <a:lnTo>
                      <a:pt x="887" y="761"/>
                    </a:lnTo>
                    <a:lnTo>
                      <a:pt x="885" y="764"/>
                    </a:lnTo>
                    <a:lnTo>
                      <a:pt x="883" y="766"/>
                    </a:lnTo>
                    <a:lnTo>
                      <a:pt x="883" y="770"/>
                    </a:lnTo>
                    <a:lnTo>
                      <a:pt x="882" y="774"/>
                    </a:lnTo>
                    <a:lnTo>
                      <a:pt x="883" y="777"/>
                    </a:lnTo>
                    <a:lnTo>
                      <a:pt x="883" y="780"/>
                    </a:lnTo>
                    <a:lnTo>
                      <a:pt x="885" y="784"/>
                    </a:lnTo>
                    <a:lnTo>
                      <a:pt x="887" y="787"/>
                    </a:lnTo>
                    <a:lnTo>
                      <a:pt x="890" y="789"/>
                    </a:lnTo>
                    <a:lnTo>
                      <a:pt x="893" y="790"/>
                    </a:lnTo>
                    <a:lnTo>
                      <a:pt x="896" y="791"/>
                    </a:lnTo>
                    <a:lnTo>
                      <a:pt x="900" y="792"/>
                    </a:lnTo>
                    <a:lnTo>
                      <a:pt x="970" y="791"/>
                    </a:lnTo>
                    <a:lnTo>
                      <a:pt x="981" y="792"/>
                    </a:lnTo>
                    <a:lnTo>
                      <a:pt x="991" y="793"/>
                    </a:lnTo>
                    <a:lnTo>
                      <a:pt x="998" y="797"/>
                    </a:lnTo>
                    <a:lnTo>
                      <a:pt x="1005" y="800"/>
                    </a:lnTo>
                    <a:lnTo>
                      <a:pt x="1010" y="803"/>
                    </a:lnTo>
                    <a:lnTo>
                      <a:pt x="1015" y="807"/>
                    </a:lnTo>
                    <a:lnTo>
                      <a:pt x="1018" y="813"/>
                    </a:lnTo>
                    <a:lnTo>
                      <a:pt x="1020" y="818"/>
                    </a:lnTo>
                    <a:lnTo>
                      <a:pt x="1022" y="825"/>
                    </a:lnTo>
                    <a:lnTo>
                      <a:pt x="1022" y="830"/>
                    </a:lnTo>
                    <a:lnTo>
                      <a:pt x="1023" y="837"/>
                    </a:lnTo>
                    <a:lnTo>
                      <a:pt x="1022" y="843"/>
                    </a:lnTo>
                    <a:lnTo>
                      <a:pt x="1020" y="855"/>
                    </a:lnTo>
                    <a:lnTo>
                      <a:pt x="1018" y="866"/>
                    </a:lnTo>
                    <a:lnTo>
                      <a:pt x="1014" y="879"/>
                    </a:lnTo>
                    <a:lnTo>
                      <a:pt x="1008" y="892"/>
                    </a:lnTo>
                    <a:lnTo>
                      <a:pt x="1006" y="898"/>
                    </a:lnTo>
                    <a:lnTo>
                      <a:pt x="1003" y="904"/>
                    </a:lnTo>
                    <a:lnTo>
                      <a:pt x="998" y="909"/>
                    </a:lnTo>
                    <a:lnTo>
                      <a:pt x="994" y="914"/>
                    </a:lnTo>
                    <a:lnTo>
                      <a:pt x="989" y="919"/>
                    </a:lnTo>
                    <a:lnTo>
                      <a:pt x="983" y="923"/>
                    </a:lnTo>
                    <a:lnTo>
                      <a:pt x="976" y="927"/>
                    </a:lnTo>
                    <a:lnTo>
                      <a:pt x="968" y="930"/>
                    </a:lnTo>
                    <a:lnTo>
                      <a:pt x="958" y="933"/>
                    </a:lnTo>
                    <a:lnTo>
                      <a:pt x="948" y="934"/>
                    </a:lnTo>
                    <a:lnTo>
                      <a:pt x="936" y="935"/>
                    </a:lnTo>
                    <a:lnTo>
                      <a:pt x="923" y="936"/>
                    </a:lnTo>
                    <a:lnTo>
                      <a:pt x="863" y="936"/>
                    </a:lnTo>
                    <a:lnTo>
                      <a:pt x="860" y="936"/>
                    </a:lnTo>
                    <a:lnTo>
                      <a:pt x="857" y="937"/>
                    </a:lnTo>
                    <a:lnTo>
                      <a:pt x="854" y="939"/>
                    </a:lnTo>
                    <a:lnTo>
                      <a:pt x="852" y="941"/>
                    </a:lnTo>
                    <a:lnTo>
                      <a:pt x="849" y="944"/>
                    </a:lnTo>
                    <a:lnTo>
                      <a:pt x="847" y="947"/>
                    </a:lnTo>
                    <a:lnTo>
                      <a:pt x="846" y="950"/>
                    </a:lnTo>
                    <a:lnTo>
                      <a:pt x="846" y="954"/>
                    </a:lnTo>
                    <a:lnTo>
                      <a:pt x="846" y="958"/>
                    </a:lnTo>
                    <a:lnTo>
                      <a:pt x="847" y="961"/>
                    </a:lnTo>
                    <a:lnTo>
                      <a:pt x="849" y="964"/>
                    </a:lnTo>
                    <a:lnTo>
                      <a:pt x="852" y="966"/>
                    </a:lnTo>
                    <a:lnTo>
                      <a:pt x="854" y="968"/>
                    </a:lnTo>
                    <a:lnTo>
                      <a:pt x="857" y="971"/>
                    </a:lnTo>
                    <a:lnTo>
                      <a:pt x="860" y="972"/>
                    </a:lnTo>
                    <a:lnTo>
                      <a:pt x="863" y="972"/>
                    </a:lnTo>
                    <a:lnTo>
                      <a:pt x="921" y="972"/>
                    </a:lnTo>
                    <a:lnTo>
                      <a:pt x="927" y="973"/>
                    </a:lnTo>
                    <a:lnTo>
                      <a:pt x="934" y="974"/>
                    </a:lnTo>
                    <a:lnTo>
                      <a:pt x="939" y="975"/>
                    </a:lnTo>
                    <a:lnTo>
                      <a:pt x="943" y="978"/>
                    </a:lnTo>
                    <a:lnTo>
                      <a:pt x="947" y="981"/>
                    </a:lnTo>
                    <a:lnTo>
                      <a:pt x="950" y="985"/>
                    </a:lnTo>
                    <a:lnTo>
                      <a:pt x="953" y="988"/>
                    </a:lnTo>
                    <a:lnTo>
                      <a:pt x="955" y="992"/>
                    </a:lnTo>
                    <a:lnTo>
                      <a:pt x="957" y="1001"/>
                    </a:lnTo>
                    <a:lnTo>
                      <a:pt x="958" y="1008"/>
                    </a:lnTo>
                    <a:lnTo>
                      <a:pt x="958" y="1016"/>
                    </a:lnTo>
                    <a:lnTo>
                      <a:pt x="957" y="1022"/>
                    </a:lnTo>
                    <a:lnTo>
                      <a:pt x="951" y="1041"/>
                    </a:lnTo>
                    <a:lnTo>
                      <a:pt x="948" y="1048"/>
                    </a:lnTo>
                    <a:lnTo>
                      <a:pt x="943" y="1056"/>
                    </a:lnTo>
                    <a:lnTo>
                      <a:pt x="938" y="1061"/>
                    </a:lnTo>
                    <a:lnTo>
                      <a:pt x="931" y="1067"/>
                    </a:lnTo>
                    <a:lnTo>
                      <a:pt x="924" y="1071"/>
                    </a:lnTo>
                    <a:lnTo>
                      <a:pt x="916" y="1075"/>
                    </a:lnTo>
                    <a:lnTo>
                      <a:pt x="907" y="1077"/>
                    </a:lnTo>
                    <a:lnTo>
                      <a:pt x="895" y="1080"/>
                    </a:lnTo>
                    <a:lnTo>
                      <a:pt x="882" y="1080"/>
                    </a:lnTo>
                    <a:lnTo>
                      <a:pt x="685" y="1080"/>
                    </a:lnTo>
                    <a:lnTo>
                      <a:pt x="649" y="1079"/>
                    </a:lnTo>
                    <a:lnTo>
                      <a:pt x="613" y="1076"/>
                    </a:lnTo>
                    <a:lnTo>
                      <a:pt x="579" y="1073"/>
                    </a:lnTo>
                    <a:lnTo>
                      <a:pt x="549" y="1069"/>
                    </a:lnTo>
                    <a:lnTo>
                      <a:pt x="523" y="1065"/>
                    </a:lnTo>
                    <a:lnTo>
                      <a:pt x="504" y="1060"/>
                    </a:lnTo>
                    <a:lnTo>
                      <a:pt x="491" y="1058"/>
                    </a:lnTo>
                    <a:lnTo>
                      <a:pt x="485" y="1057"/>
                    </a:lnTo>
                    <a:lnTo>
                      <a:pt x="436" y="1045"/>
                    </a:lnTo>
                    <a:lnTo>
                      <a:pt x="398" y="1036"/>
                    </a:lnTo>
                    <a:lnTo>
                      <a:pt x="370" y="1030"/>
                    </a:lnTo>
                    <a:lnTo>
                      <a:pt x="349" y="1025"/>
                    </a:lnTo>
                    <a:lnTo>
                      <a:pt x="336" y="1021"/>
                    </a:lnTo>
                    <a:lnTo>
                      <a:pt x="328" y="1019"/>
                    </a:lnTo>
                    <a:lnTo>
                      <a:pt x="322" y="1018"/>
                    </a:lnTo>
                    <a:lnTo>
                      <a:pt x="319" y="1017"/>
                    </a:lnTo>
                    <a:lnTo>
                      <a:pt x="314" y="1016"/>
                    </a:lnTo>
                    <a:lnTo>
                      <a:pt x="304" y="1012"/>
                    </a:lnTo>
                    <a:lnTo>
                      <a:pt x="297" y="1007"/>
                    </a:lnTo>
                    <a:lnTo>
                      <a:pt x="293" y="1002"/>
                    </a:lnTo>
                    <a:lnTo>
                      <a:pt x="291" y="999"/>
                    </a:lnTo>
                    <a:lnTo>
                      <a:pt x="290" y="994"/>
                    </a:lnTo>
                    <a:lnTo>
                      <a:pt x="289" y="990"/>
                    </a:lnTo>
                    <a:lnTo>
                      <a:pt x="288" y="986"/>
                    </a:lnTo>
                    <a:lnTo>
                      <a:pt x="288" y="488"/>
                    </a:lnTo>
                    <a:lnTo>
                      <a:pt x="289" y="482"/>
                    </a:lnTo>
                    <a:lnTo>
                      <a:pt x="290" y="476"/>
                    </a:lnTo>
                    <a:lnTo>
                      <a:pt x="292" y="471"/>
                    </a:lnTo>
                    <a:lnTo>
                      <a:pt x="295" y="465"/>
                    </a:lnTo>
                    <a:lnTo>
                      <a:pt x="300" y="461"/>
                    </a:lnTo>
                    <a:lnTo>
                      <a:pt x="305" y="456"/>
                    </a:lnTo>
                    <a:lnTo>
                      <a:pt x="310" y="453"/>
                    </a:lnTo>
                    <a:lnTo>
                      <a:pt x="317" y="451"/>
                    </a:lnTo>
                    <a:lnTo>
                      <a:pt x="320" y="449"/>
                    </a:lnTo>
                    <a:lnTo>
                      <a:pt x="325" y="448"/>
                    </a:lnTo>
                    <a:lnTo>
                      <a:pt x="339" y="441"/>
                    </a:lnTo>
                    <a:lnTo>
                      <a:pt x="354" y="434"/>
                    </a:lnTo>
                    <a:lnTo>
                      <a:pt x="368" y="426"/>
                    </a:lnTo>
                    <a:lnTo>
                      <a:pt x="381" y="419"/>
                    </a:lnTo>
                    <a:lnTo>
                      <a:pt x="393" y="410"/>
                    </a:lnTo>
                    <a:lnTo>
                      <a:pt x="404" y="401"/>
                    </a:lnTo>
                    <a:lnTo>
                      <a:pt x="416" y="393"/>
                    </a:lnTo>
                    <a:lnTo>
                      <a:pt x="427" y="383"/>
                    </a:lnTo>
                    <a:lnTo>
                      <a:pt x="437" y="373"/>
                    </a:lnTo>
                    <a:lnTo>
                      <a:pt x="447" y="364"/>
                    </a:lnTo>
                    <a:lnTo>
                      <a:pt x="455" y="353"/>
                    </a:lnTo>
                    <a:lnTo>
                      <a:pt x="464" y="343"/>
                    </a:lnTo>
                    <a:lnTo>
                      <a:pt x="480" y="320"/>
                    </a:lnTo>
                    <a:lnTo>
                      <a:pt x="493" y="299"/>
                    </a:lnTo>
                    <a:lnTo>
                      <a:pt x="505" y="275"/>
                    </a:lnTo>
                    <a:lnTo>
                      <a:pt x="515" y="251"/>
                    </a:lnTo>
                    <a:lnTo>
                      <a:pt x="522" y="228"/>
                    </a:lnTo>
                    <a:lnTo>
                      <a:pt x="529" y="203"/>
                    </a:lnTo>
                    <a:lnTo>
                      <a:pt x="534" y="179"/>
                    </a:lnTo>
                    <a:lnTo>
                      <a:pt x="537" y="155"/>
                    </a:lnTo>
                    <a:lnTo>
                      <a:pt x="539" y="131"/>
                    </a:lnTo>
                    <a:lnTo>
                      <a:pt x="541" y="108"/>
                    </a:lnTo>
                    <a:lnTo>
                      <a:pt x="541" y="101"/>
                    </a:lnTo>
                    <a:lnTo>
                      <a:pt x="543" y="95"/>
                    </a:lnTo>
                    <a:lnTo>
                      <a:pt x="546" y="89"/>
                    </a:lnTo>
                    <a:lnTo>
                      <a:pt x="549" y="84"/>
                    </a:lnTo>
                    <a:lnTo>
                      <a:pt x="555" y="78"/>
                    </a:lnTo>
                    <a:lnTo>
                      <a:pt x="561" y="75"/>
                    </a:lnTo>
                    <a:lnTo>
                      <a:pt x="568" y="73"/>
                    </a:lnTo>
                    <a:lnTo>
                      <a:pt x="576" y="72"/>
                    </a:lnTo>
                    <a:lnTo>
                      <a:pt x="584" y="73"/>
                    </a:lnTo>
                    <a:lnTo>
                      <a:pt x="591" y="75"/>
                    </a:lnTo>
                    <a:lnTo>
                      <a:pt x="600" y="80"/>
                    </a:lnTo>
                    <a:lnTo>
                      <a:pt x="609" y="85"/>
                    </a:lnTo>
                    <a:lnTo>
                      <a:pt x="617" y="93"/>
                    </a:lnTo>
                    <a:lnTo>
                      <a:pt x="626" y="101"/>
                    </a:lnTo>
                    <a:lnTo>
                      <a:pt x="634" y="111"/>
                    </a:lnTo>
                    <a:lnTo>
                      <a:pt x="643" y="122"/>
                    </a:lnTo>
                    <a:lnTo>
                      <a:pt x="651" y="134"/>
                    </a:lnTo>
                    <a:lnTo>
                      <a:pt x="658" y="148"/>
                    </a:lnTo>
                    <a:lnTo>
                      <a:pt x="665" y="162"/>
                    </a:lnTo>
                    <a:lnTo>
                      <a:pt x="670" y="176"/>
                    </a:lnTo>
                    <a:lnTo>
                      <a:pt x="674" y="192"/>
                    </a:lnTo>
                    <a:lnTo>
                      <a:pt x="679" y="208"/>
                    </a:lnTo>
                    <a:lnTo>
                      <a:pt x="681" y="225"/>
                    </a:lnTo>
                    <a:lnTo>
                      <a:pt x="681" y="243"/>
                    </a:lnTo>
                    <a:lnTo>
                      <a:pt x="681" y="272"/>
                    </a:lnTo>
                    <a:lnTo>
                      <a:pt x="680" y="296"/>
                    </a:lnTo>
                    <a:lnTo>
                      <a:pt x="679" y="317"/>
                    </a:lnTo>
                    <a:lnTo>
                      <a:pt x="676" y="336"/>
                    </a:lnTo>
                    <a:lnTo>
                      <a:pt x="671" y="355"/>
                    </a:lnTo>
                    <a:lnTo>
                      <a:pt x="666" y="377"/>
                    </a:lnTo>
                    <a:lnTo>
                      <a:pt x="658" y="401"/>
                    </a:lnTo>
                    <a:lnTo>
                      <a:pt x="649" y="432"/>
                    </a:lnTo>
                    <a:lnTo>
                      <a:pt x="766" y="432"/>
                    </a:lnTo>
                    <a:lnTo>
                      <a:pt x="856" y="433"/>
                    </a:lnTo>
                    <a:lnTo>
                      <a:pt x="921" y="434"/>
                    </a:lnTo>
                    <a:lnTo>
                      <a:pt x="966" y="436"/>
                    </a:lnTo>
                    <a:lnTo>
                      <a:pt x="995" y="437"/>
                    </a:lnTo>
                    <a:lnTo>
                      <a:pt x="1014" y="439"/>
                    </a:lnTo>
                    <a:lnTo>
                      <a:pt x="1027" y="442"/>
                    </a:lnTo>
                    <a:lnTo>
                      <a:pt x="1037" y="446"/>
                    </a:lnTo>
                    <a:lnTo>
                      <a:pt x="1044" y="448"/>
                    </a:lnTo>
                    <a:lnTo>
                      <a:pt x="1050" y="450"/>
                    </a:lnTo>
                    <a:lnTo>
                      <a:pt x="1056" y="453"/>
                    </a:lnTo>
                    <a:lnTo>
                      <a:pt x="1060" y="458"/>
                    </a:lnTo>
                    <a:lnTo>
                      <a:pt x="1068" y="465"/>
                    </a:lnTo>
                    <a:lnTo>
                      <a:pt x="1073" y="473"/>
                    </a:lnTo>
                    <a:lnTo>
                      <a:pt x="1077" y="481"/>
                    </a:lnTo>
                    <a:lnTo>
                      <a:pt x="1078" y="489"/>
                    </a:lnTo>
                    <a:lnTo>
                      <a:pt x="1079" y="495"/>
                    </a:lnTo>
                    <a:lnTo>
                      <a:pt x="1081" y="501"/>
                    </a:lnTo>
                    <a:lnTo>
                      <a:pt x="1079" y="512"/>
                    </a:lnTo>
                    <a:lnTo>
                      <a:pt x="1079" y="523"/>
                    </a:lnTo>
                    <a:close/>
                    <a:moveTo>
                      <a:pt x="252" y="1044"/>
                    </a:moveTo>
                    <a:lnTo>
                      <a:pt x="251" y="1052"/>
                    </a:lnTo>
                    <a:lnTo>
                      <a:pt x="249" y="1058"/>
                    </a:lnTo>
                    <a:lnTo>
                      <a:pt x="246" y="1063"/>
                    </a:lnTo>
                    <a:lnTo>
                      <a:pt x="241" y="1069"/>
                    </a:lnTo>
                    <a:lnTo>
                      <a:pt x="236" y="1073"/>
                    </a:lnTo>
                    <a:lnTo>
                      <a:pt x="231" y="1077"/>
                    </a:lnTo>
                    <a:lnTo>
                      <a:pt x="223" y="1079"/>
                    </a:lnTo>
                    <a:lnTo>
                      <a:pt x="216" y="1080"/>
                    </a:lnTo>
                    <a:lnTo>
                      <a:pt x="108" y="1080"/>
                    </a:lnTo>
                    <a:lnTo>
                      <a:pt x="101" y="1079"/>
                    </a:lnTo>
                    <a:lnTo>
                      <a:pt x="94" y="1077"/>
                    </a:lnTo>
                    <a:lnTo>
                      <a:pt x="88" y="1073"/>
                    </a:lnTo>
                    <a:lnTo>
                      <a:pt x="83" y="1069"/>
                    </a:lnTo>
                    <a:lnTo>
                      <a:pt x="78" y="1063"/>
                    </a:lnTo>
                    <a:lnTo>
                      <a:pt x="75" y="1058"/>
                    </a:lnTo>
                    <a:lnTo>
                      <a:pt x="73" y="1052"/>
                    </a:lnTo>
                    <a:lnTo>
                      <a:pt x="72" y="1044"/>
                    </a:lnTo>
                    <a:lnTo>
                      <a:pt x="72" y="468"/>
                    </a:lnTo>
                    <a:lnTo>
                      <a:pt x="73" y="461"/>
                    </a:lnTo>
                    <a:lnTo>
                      <a:pt x="75" y="454"/>
                    </a:lnTo>
                    <a:lnTo>
                      <a:pt x="78" y="448"/>
                    </a:lnTo>
                    <a:lnTo>
                      <a:pt x="83" y="442"/>
                    </a:lnTo>
                    <a:lnTo>
                      <a:pt x="88" y="438"/>
                    </a:lnTo>
                    <a:lnTo>
                      <a:pt x="94" y="435"/>
                    </a:lnTo>
                    <a:lnTo>
                      <a:pt x="101" y="433"/>
                    </a:lnTo>
                    <a:lnTo>
                      <a:pt x="108" y="432"/>
                    </a:lnTo>
                    <a:lnTo>
                      <a:pt x="216" y="432"/>
                    </a:lnTo>
                    <a:lnTo>
                      <a:pt x="223" y="433"/>
                    </a:lnTo>
                    <a:lnTo>
                      <a:pt x="231" y="435"/>
                    </a:lnTo>
                    <a:lnTo>
                      <a:pt x="236" y="438"/>
                    </a:lnTo>
                    <a:lnTo>
                      <a:pt x="241" y="442"/>
                    </a:lnTo>
                    <a:lnTo>
                      <a:pt x="246" y="448"/>
                    </a:lnTo>
                    <a:lnTo>
                      <a:pt x="249" y="454"/>
                    </a:lnTo>
                    <a:lnTo>
                      <a:pt x="251" y="461"/>
                    </a:lnTo>
                    <a:lnTo>
                      <a:pt x="252" y="468"/>
                    </a:lnTo>
                    <a:lnTo>
                      <a:pt x="252" y="1044"/>
                    </a:lnTo>
                    <a:close/>
                    <a:moveTo>
                      <a:pt x="1050" y="377"/>
                    </a:moveTo>
                    <a:lnTo>
                      <a:pt x="1030" y="373"/>
                    </a:lnTo>
                    <a:lnTo>
                      <a:pt x="1005" y="370"/>
                    </a:lnTo>
                    <a:lnTo>
                      <a:pt x="975" y="368"/>
                    </a:lnTo>
                    <a:lnTo>
                      <a:pt x="938" y="366"/>
                    </a:lnTo>
                    <a:lnTo>
                      <a:pt x="897" y="365"/>
                    </a:lnTo>
                    <a:lnTo>
                      <a:pt x="852" y="364"/>
                    </a:lnTo>
                    <a:lnTo>
                      <a:pt x="800" y="363"/>
                    </a:lnTo>
                    <a:lnTo>
                      <a:pt x="745" y="361"/>
                    </a:lnTo>
                    <a:lnTo>
                      <a:pt x="749" y="336"/>
                    </a:lnTo>
                    <a:lnTo>
                      <a:pt x="751" y="310"/>
                    </a:lnTo>
                    <a:lnTo>
                      <a:pt x="753" y="279"/>
                    </a:lnTo>
                    <a:lnTo>
                      <a:pt x="753" y="243"/>
                    </a:lnTo>
                    <a:lnTo>
                      <a:pt x="752" y="219"/>
                    </a:lnTo>
                    <a:lnTo>
                      <a:pt x="749" y="195"/>
                    </a:lnTo>
                    <a:lnTo>
                      <a:pt x="744" y="172"/>
                    </a:lnTo>
                    <a:lnTo>
                      <a:pt x="737" y="151"/>
                    </a:lnTo>
                    <a:lnTo>
                      <a:pt x="728" y="129"/>
                    </a:lnTo>
                    <a:lnTo>
                      <a:pt x="719" y="109"/>
                    </a:lnTo>
                    <a:lnTo>
                      <a:pt x="708" y="90"/>
                    </a:lnTo>
                    <a:lnTo>
                      <a:pt x="696" y="73"/>
                    </a:lnTo>
                    <a:lnTo>
                      <a:pt x="683" y="57"/>
                    </a:lnTo>
                    <a:lnTo>
                      <a:pt x="669" y="43"/>
                    </a:lnTo>
                    <a:lnTo>
                      <a:pt x="654" y="30"/>
                    </a:lnTo>
                    <a:lnTo>
                      <a:pt x="639" y="20"/>
                    </a:lnTo>
                    <a:lnTo>
                      <a:pt x="624" y="12"/>
                    </a:lnTo>
                    <a:lnTo>
                      <a:pt x="607" y="5"/>
                    </a:lnTo>
                    <a:lnTo>
                      <a:pt x="600" y="3"/>
                    </a:lnTo>
                    <a:lnTo>
                      <a:pt x="591" y="1"/>
                    </a:lnTo>
                    <a:lnTo>
                      <a:pt x="584" y="0"/>
                    </a:lnTo>
                    <a:lnTo>
                      <a:pt x="576" y="0"/>
                    </a:lnTo>
                    <a:lnTo>
                      <a:pt x="565" y="1"/>
                    </a:lnTo>
                    <a:lnTo>
                      <a:pt x="555" y="2"/>
                    </a:lnTo>
                    <a:lnTo>
                      <a:pt x="544" y="5"/>
                    </a:lnTo>
                    <a:lnTo>
                      <a:pt x="534" y="8"/>
                    </a:lnTo>
                    <a:lnTo>
                      <a:pt x="525" y="13"/>
                    </a:lnTo>
                    <a:lnTo>
                      <a:pt x="516" y="18"/>
                    </a:lnTo>
                    <a:lnTo>
                      <a:pt x="508" y="24"/>
                    </a:lnTo>
                    <a:lnTo>
                      <a:pt x="501" y="31"/>
                    </a:lnTo>
                    <a:lnTo>
                      <a:pt x="493" y="39"/>
                    </a:lnTo>
                    <a:lnTo>
                      <a:pt x="487" y="47"/>
                    </a:lnTo>
                    <a:lnTo>
                      <a:pt x="481" y="56"/>
                    </a:lnTo>
                    <a:lnTo>
                      <a:pt x="477" y="66"/>
                    </a:lnTo>
                    <a:lnTo>
                      <a:pt x="474" y="75"/>
                    </a:lnTo>
                    <a:lnTo>
                      <a:pt x="470" y="85"/>
                    </a:lnTo>
                    <a:lnTo>
                      <a:pt x="469" y="96"/>
                    </a:lnTo>
                    <a:lnTo>
                      <a:pt x="468" y="107"/>
                    </a:lnTo>
                    <a:lnTo>
                      <a:pt x="467" y="122"/>
                    </a:lnTo>
                    <a:lnTo>
                      <a:pt x="467" y="137"/>
                    </a:lnTo>
                    <a:lnTo>
                      <a:pt x="465" y="153"/>
                    </a:lnTo>
                    <a:lnTo>
                      <a:pt x="462" y="169"/>
                    </a:lnTo>
                    <a:lnTo>
                      <a:pt x="458" y="186"/>
                    </a:lnTo>
                    <a:lnTo>
                      <a:pt x="454" y="205"/>
                    </a:lnTo>
                    <a:lnTo>
                      <a:pt x="448" y="223"/>
                    </a:lnTo>
                    <a:lnTo>
                      <a:pt x="441" y="240"/>
                    </a:lnTo>
                    <a:lnTo>
                      <a:pt x="433" y="259"/>
                    </a:lnTo>
                    <a:lnTo>
                      <a:pt x="423" y="277"/>
                    </a:lnTo>
                    <a:lnTo>
                      <a:pt x="411" y="294"/>
                    </a:lnTo>
                    <a:lnTo>
                      <a:pt x="397" y="311"/>
                    </a:lnTo>
                    <a:lnTo>
                      <a:pt x="382" y="327"/>
                    </a:lnTo>
                    <a:lnTo>
                      <a:pt x="364" y="342"/>
                    </a:lnTo>
                    <a:lnTo>
                      <a:pt x="356" y="348"/>
                    </a:lnTo>
                    <a:lnTo>
                      <a:pt x="345" y="356"/>
                    </a:lnTo>
                    <a:lnTo>
                      <a:pt x="335" y="363"/>
                    </a:lnTo>
                    <a:lnTo>
                      <a:pt x="325" y="368"/>
                    </a:lnTo>
                    <a:lnTo>
                      <a:pt x="315" y="373"/>
                    </a:lnTo>
                    <a:lnTo>
                      <a:pt x="303" y="379"/>
                    </a:lnTo>
                    <a:lnTo>
                      <a:pt x="292" y="384"/>
                    </a:lnTo>
                    <a:lnTo>
                      <a:pt x="286" y="387"/>
                    </a:lnTo>
                    <a:lnTo>
                      <a:pt x="288" y="388"/>
                    </a:lnTo>
                    <a:lnTo>
                      <a:pt x="280" y="383"/>
                    </a:lnTo>
                    <a:lnTo>
                      <a:pt x="273" y="378"/>
                    </a:lnTo>
                    <a:lnTo>
                      <a:pt x="264" y="372"/>
                    </a:lnTo>
                    <a:lnTo>
                      <a:pt x="255" y="368"/>
                    </a:lnTo>
                    <a:lnTo>
                      <a:pt x="246" y="365"/>
                    </a:lnTo>
                    <a:lnTo>
                      <a:pt x="236" y="363"/>
                    </a:lnTo>
                    <a:lnTo>
                      <a:pt x="226" y="360"/>
                    </a:lnTo>
                    <a:lnTo>
                      <a:pt x="216" y="360"/>
                    </a:lnTo>
                    <a:lnTo>
                      <a:pt x="108" y="360"/>
                    </a:lnTo>
                    <a:lnTo>
                      <a:pt x="97" y="360"/>
                    </a:lnTo>
                    <a:lnTo>
                      <a:pt x="86" y="363"/>
                    </a:lnTo>
                    <a:lnTo>
                      <a:pt x="76" y="365"/>
                    </a:lnTo>
                    <a:lnTo>
                      <a:pt x="66" y="368"/>
                    </a:lnTo>
                    <a:lnTo>
                      <a:pt x="57" y="373"/>
                    </a:lnTo>
                    <a:lnTo>
                      <a:pt x="48" y="379"/>
                    </a:lnTo>
                    <a:lnTo>
                      <a:pt x="39" y="384"/>
                    </a:lnTo>
                    <a:lnTo>
                      <a:pt x="32" y="392"/>
                    </a:lnTo>
                    <a:lnTo>
                      <a:pt x="24" y="399"/>
                    </a:lnTo>
                    <a:lnTo>
                      <a:pt x="19" y="408"/>
                    </a:lnTo>
                    <a:lnTo>
                      <a:pt x="13" y="417"/>
                    </a:lnTo>
                    <a:lnTo>
                      <a:pt x="8" y="426"/>
                    </a:lnTo>
                    <a:lnTo>
                      <a:pt x="5" y="436"/>
                    </a:lnTo>
                    <a:lnTo>
                      <a:pt x="3" y="446"/>
                    </a:lnTo>
                    <a:lnTo>
                      <a:pt x="0" y="456"/>
                    </a:lnTo>
                    <a:lnTo>
                      <a:pt x="0" y="468"/>
                    </a:lnTo>
                    <a:lnTo>
                      <a:pt x="0" y="1044"/>
                    </a:lnTo>
                    <a:lnTo>
                      <a:pt x="0" y="1055"/>
                    </a:lnTo>
                    <a:lnTo>
                      <a:pt x="3" y="1066"/>
                    </a:lnTo>
                    <a:lnTo>
                      <a:pt x="5" y="1076"/>
                    </a:lnTo>
                    <a:lnTo>
                      <a:pt x="8" y="1086"/>
                    </a:lnTo>
                    <a:lnTo>
                      <a:pt x="13" y="1095"/>
                    </a:lnTo>
                    <a:lnTo>
                      <a:pt x="19" y="1104"/>
                    </a:lnTo>
                    <a:lnTo>
                      <a:pt x="24" y="1112"/>
                    </a:lnTo>
                    <a:lnTo>
                      <a:pt x="32" y="1121"/>
                    </a:lnTo>
                    <a:lnTo>
                      <a:pt x="39" y="1127"/>
                    </a:lnTo>
                    <a:lnTo>
                      <a:pt x="48" y="1134"/>
                    </a:lnTo>
                    <a:lnTo>
                      <a:pt x="57" y="1139"/>
                    </a:lnTo>
                    <a:lnTo>
                      <a:pt x="66" y="1143"/>
                    </a:lnTo>
                    <a:lnTo>
                      <a:pt x="76" y="1147"/>
                    </a:lnTo>
                    <a:lnTo>
                      <a:pt x="86" y="1150"/>
                    </a:lnTo>
                    <a:lnTo>
                      <a:pt x="97" y="1151"/>
                    </a:lnTo>
                    <a:lnTo>
                      <a:pt x="108" y="1152"/>
                    </a:lnTo>
                    <a:lnTo>
                      <a:pt x="216" y="1152"/>
                    </a:lnTo>
                    <a:lnTo>
                      <a:pt x="224" y="1152"/>
                    </a:lnTo>
                    <a:lnTo>
                      <a:pt x="232" y="1151"/>
                    </a:lnTo>
                    <a:lnTo>
                      <a:pt x="239" y="1149"/>
                    </a:lnTo>
                    <a:lnTo>
                      <a:pt x="247" y="1148"/>
                    </a:lnTo>
                    <a:lnTo>
                      <a:pt x="254" y="1144"/>
                    </a:lnTo>
                    <a:lnTo>
                      <a:pt x="261" y="1141"/>
                    </a:lnTo>
                    <a:lnTo>
                      <a:pt x="267" y="1138"/>
                    </a:lnTo>
                    <a:lnTo>
                      <a:pt x="274" y="1135"/>
                    </a:lnTo>
                    <a:lnTo>
                      <a:pt x="286" y="1125"/>
                    </a:lnTo>
                    <a:lnTo>
                      <a:pt x="295" y="1114"/>
                    </a:lnTo>
                    <a:lnTo>
                      <a:pt x="305" y="1102"/>
                    </a:lnTo>
                    <a:lnTo>
                      <a:pt x="312" y="1089"/>
                    </a:lnTo>
                    <a:lnTo>
                      <a:pt x="313" y="1089"/>
                    </a:lnTo>
                    <a:lnTo>
                      <a:pt x="314" y="1090"/>
                    </a:lnTo>
                    <a:lnTo>
                      <a:pt x="318" y="1092"/>
                    </a:lnTo>
                    <a:lnTo>
                      <a:pt x="322" y="1093"/>
                    </a:lnTo>
                    <a:lnTo>
                      <a:pt x="323" y="1093"/>
                    </a:lnTo>
                    <a:lnTo>
                      <a:pt x="325" y="1093"/>
                    </a:lnTo>
                    <a:lnTo>
                      <a:pt x="344" y="1098"/>
                    </a:lnTo>
                    <a:lnTo>
                      <a:pt x="373" y="1104"/>
                    </a:lnTo>
                    <a:lnTo>
                      <a:pt x="414" y="1114"/>
                    </a:lnTo>
                    <a:lnTo>
                      <a:pt x="470" y="1127"/>
                    </a:lnTo>
                    <a:lnTo>
                      <a:pt x="480" y="1129"/>
                    </a:lnTo>
                    <a:lnTo>
                      <a:pt x="497" y="1133"/>
                    </a:lnTo>
                    <a:lnTo>
                      <a:pt x="520" y="1137"/>
                    </a:lnTo>
                    <a:lnTo>
                      <a:pt x="547" y="1141"/>
                    </a:lnTo>
                    <a:lnTo>
                      <a:pt x="578" y="1146"/>
                    </a:lnTo>
                    <a:lnTo>
                      <a:pt x="612" y="1149"/>
                    </a:lnTo>
                    <a:lnTo>
                      <a:pt x="647" y="1151"/>
                    </a:lnTo>
                    <a:lnTo>
                      <a:pt x="685" y="1152"/>
                    </a:lnTo>
                    <a:lnTo>
                      <a:pt x="882" y="1152"/>
                    </a:lnTo>
                    <a:lnTo>
                      <a:pt x="893" y="1152"/>
                    </a:lnTo>
                    <a:lnTo>
                      <a:pt x="903" y="1151"/>
                    </a:lnTo>
                    <a:lnTo>
                      <a:pt x="914" y="1150"/>
                    </a:lnTo>
                    <a:lnTo>
                      <a:pt x="924" y="1148"/>
                    </a:lnTo>
                    <a:lnTo>
                      <a:pt x="934" y="1146"/>
                    </a:lnTo>
                    <a:lnTo>
                      <a:pt x="942" y="1142"/>
                    </a:lnTo>
                    <a:lnTo>
                      <a:pt x="951" y="1139"/>
                    </a:lnTo>
                    <a:lnTo>
                      <a:pt x="960" y="1135"/>
                    </a:lnTo>
                    <a:lnTo>
                      <a:pt x="967" y="1130"/>
                    </a:lnTo>
                    <a:lnTo>
                      <a:pt x="975" y="1125"/>
                    </a:lnTo>
                    <a:lnTo>
                      <a:pt x="981" y="1119"/>
                    </a:lnTo>
                    <a:lnTo>
                      <a:pt x="989" y="1113"/>
                    </a:lnTo>
                    <a:lnTo>
                      <a:pt x="994" y="1106"/>
                    </a:lnTo>
                    <a:lnTo>
                      <a:pt x="1001" y="1099"/>
                    </a:lnTo>
                    <a:lnTo>
                      <a:pt x="1006" y="1090"/>
                    </a:lnTo>
                    <a:lnTo>
                      <a:pt x="1010" y="1083"/>
                    </a:lnTo>
                    <a:lnTo>
                      <a:pt x="1012" y="1080"/>
                    </a:lnTo>
                    <a:lnTo>
                      <a:pt x="1016" y="1071"/>
                    </a:lnTo>
                    <a:lnTo>
                      <a:pt x="1021" y="1059"/>
                    </a:lnTo>
                    <a:lnTo>
                      <a:pt x="1027" y="1044"/>
                    </a:lnTo>
                    <a:lnTo>
                      <a:pt x="1030" y="1030"/>
                    </a:lnTo>
                    <a:lnTo>
                      <a:pt x="1031" y="1015"/>
                    </a:lnTo>
                    <a:lnTo>
                      <a:pt x="1031" y="1006"/>
                    </a:lnTo>
                    <a:lnTo>
                      <a:pt x="1030" y="998"/>
                    </a:lnTo>
                    <a:lnTo>
                      <a:pt x="1029" y="989"/>
                    </a:lnTo>
                    <a:lnTo>
                      <a:pt x="1027" y="980"/>
                    </a:lnTo>
                    <a:lnTo>
                      <a:pt x="1034" y="975"/>
                    </a:lnTo>
                    <a:lnTo>
                      <a:pt x="1041" y="969"/>
                    </a:lnTo>
                    <a:lnTo>
                      <a:pt x="1046" y="964"/>
                    </a:lnTo>
                    <a:lnTo>
                      <a:pt x="1051" y="959"/>
                    </a:lnTo>
                    <a:lnTo>
                      <a:pt x="1061" y="946"/>
                    </a:lnTo>
                    <a:lnTo>
                      <a:pt x="1068" y="934"/>
                    </a:lnTo>
                    <a:lnTo>
                      <a:pt x="1074" y="921"/>
                    </a:lnTo>
                    <a:lnTo>
                      <a:pt x="1079" y="909"/>
                    </a:lnTo>
                    <a:lnTo>
                      <a:pt x="1083" y="898"/>
                    </a:lnTo>
                    <a:lnTo>
                      <a:pt x="1086" y="887"/>
                    </a:lnTo>
                    <a:lnTo>
                      <a:pt x="1090" y="872"/>
                    </a:lnTo>
                    <a:lnTo>
                      <a:pt x="1093" y="857"/>
                    </a:lnTo>
                    <a:lnTo>
                      <a:pt x="1095" y="843"/>
                    </a:lnTo>
                    <a:lnTo>
                      <a:pt x="1095" y="831"/>
                    </a:lnTo>
                    <a:lnTo>
                      <a:pt x="1093" y="819"/>
                    </a:lnTo>
                    <a:lnTo>
                      <a:pt x="1092" y="809"/>
                    </a:lnTo>
                    <a:lnTo>
                      <a:pt x="1089" y="799"/>
                    </a:lnTo>
                    <a:lnTo>
                      <a:pt x="1086" y="789"/>
                    </a:lnTo>
                    <a:lnTo>
                      <a:pt x="1095" y="782"/>
                    </a:lnTo>
                    <a:lnTo>
                      <a:pt x="1102" y="772"/>
                    </a:lnTo>
                    <a:lnTo>
                      <a:pt x="1109" y="761"/>
                    </a:lnTo>
                    <a:lnTo>
                      <a:pt x="1115" y="750"/>
                    </a:lnTo>
                    <a:lnTo>
                      <a:pt x="1122" y="737"/>
                    </a:lnTo>
                    <a:lnTo>
                      <a:pt x="1127" y="722"/>
                    </a:lnTo>
                    <a:lnTo>
                      <a:pt x="1131" y="707"/>
                    </a:lnTo>
                    <a:lnTo>
                      <a:pt x="1135" y="690"/>
                    </a:lnTo>
                    <a:lnTo>
                      <a:pt x="1136" y="679"/>
                    </a:lnTo>
                    <a:lnTo>
                      <a:pt x="1137" y="667"/>
                    </a:lnTo>
                    <a:lnTo>
                      <a:pt x="1136" y="656"/>
                    </a:lnTo>
                    <a:lnTo>
                      <a:pt x="1135" y="645"/>
                    </a:lnTo>
                    <a:lnTo>
                      <a:pt x="1132" y="635"/>
                    </a:lnTo>
                    <a:lnTo>
                      <a:pt x="1129" y="624"/>
                    </a:lnTo>
                    <a:lnTo>
                      <a:pt x="1125" y="614"/>
                    </a:lnTo>
                    <a:lnTo>
                      <a:pt x="1120" y="604"/>
                    </a:lnTo>
                    <a:lnTo>
                      <a:pt x="1128" y="596"/>
                    </a:lnTo>
                    <a:lnTo>
                      <a:pt x="1133" y="586"/>
                    </a:lnTo>
                    <a:lnTo>
                      <a:pt x="1139" y="576"/>
                    </a:lnTo>
                    <a:lnTo>
                      <a:pt x="1143" y="567"/>
                    </a:lnTo>
                    <a:lnTo>
                      <a:pt x="1146" y="557"/>
                    </a:lnTo>
                    <a:lnTo>
                      <a:pt x="1149" y="546"/>
                    </a:lnTo>
                    <a:lnTo>
                      <a:pt x="1151" y="536"/>
                    </a:lnTo>
                    <a:lnTo>
                      <a:pt x="1151" y="526"/>
                    </a:lnTo>
                    <a:lnTo>
                      <a:pt x="1152" y="518"/>
                    </a:lnTo>
                    <a:lnTo>
                      <a:pt x="1152" y="512"/>
                    </a:lnTo>
                    <a:lnTo>
                      <a:pt x="1152" y="501"/>
                    </a:lnTo>
                    <a:lnTo>
                      <a:pt x="1152" y="492"/>
                    </a:lnTo>
                    <a:lnTo>
                      <a:pt x="1151" y="482"/>
                    </a:lnTo>
                    <a:lnTo>
                      <a:pt x="1149" y="474"/>
                    </a:lnTo>
                    <a:lnTo>
                      <a:pt x="1146" y="465"/>
                    </a:lnTo>
                    <a:lnTo>
                      <a:pt x="1142" y="455"/>
                    </a:lnTo>
                    <a:lnTo>
                      <a:pt x="1139" y="447"/>
                    </a:lnTo>
                    <a:lnTo>
                      <a:pt x="1133" y="438"/>
                    </a:lnTo>
                    <a:lnTo>
                      <a:pt x="1127" y="429"/>
                    </a:lnTo>
                    <a:lnTo>
                      <a:pt x="1120" y="421"/>
                    </a:lnTo>
                    <a:lnTo>
                      <a:pt x="1113" y="413"/>
                    </a:lnTo>
                    <a:lnTo>
                      <a:pt x="1105" y="406"/>
                    </a:lnTo>
                    <a:lnTo>
                      <a:pt x="1096" y="398"/>
                    </a:lnTo>
                    <a:lnTo>
                      <a:pt x="1086" y="392"/>
                    </a:lnTo>
                    <a:lnTo>
                      <a:pt x="1074" y="386"/>
                    </a:lnTo>
                    <a:lnTo>
                      <a:pt x="1063" y="381"/>
                    </a:lnTo>
                    <a:lnTo>
                      <a:pt x="1050" y="37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22" name="Freeform 83"/>
              <p:cNvSpPr>
                <a:spLocks noEditPoints="1"/>
              </p:cNvSpPr>
              <p:nvPr/>
            </p:nvSpPr>
            <p:spPr bwMode="auto">
              <a:xfrm>
                <a:off x="8128794" y="2189559"/>
                <a:ext cx="42863" cy="42863"/>
              </a:xfrm>
              <a:custGeom>
                <a:avLst/>
                <a:gdLst>
                  <a:gd name="T0" fmla="*/ 50 w 108"/>
                  <a:gd name="T1" fmla="*/ 71 h 108"/>
                  <a:gd name="T2" fmla="*/ 44 w 108"/>
                  <a:gd name="T3" fmla="*/ 69 h 108"/>
                  <a:gd name="T4" fmla="*/ 39 w 108"/>
                  <a:gd name="T5" fmla="*/ 64 h 108"/>
                  <a:gd name="T6" fmla="*/ 36 w 108"/>
                  <a:gd name="T7" fmla="*/ 57 h 108"/>
                  <a:gd name="T8" fmla="*/ 36 w 108"/>
                  <a:gd name="T9" fmla="*/ 50 h 108"/>
                  <a:gd name="T10" fmla="*/ 39 w 108"/>
                  <a:gd name="T11" fmla="*/ 44 h 108"/>
                  <a:gd name="T12" fmla="*/ 44 w 108"/>
                  <a:gd name="T13" fmla="*/ 39 h 108"/>
                  <a:gd name="T14" fmla="*/ 50 w 108"/>
                  <a:gd name="T15" fmla="*/ 37 h 108"/>
                  <a:gd name="T16" fmla="*/ 58 w 108"/>
                  <a:gd name="T17" fmla="*/ 37 h 108"/>
                  <a:gd name="T18" fmla="*/ 64 w 108"/>
                  <a:gd name="T19" fmla="*/ 39 h 108"/>
                  <a:gd name="T20" fmla="*/ 69 w 108"/>
                  <a:gd name="T21" fmla="*/ 44 h 108"/>
                  <a:gd name="T22" fmla="*/ 72 w 108"/>
                  <a:gd name="T23" fmla="*/ 50 h 108"/>
                  <a:gd name="T24" fmla="*/ 72 w 108"/>
                  <a:gd name="T25" fmla="*/ 57 h 108"/>
                  <a:gd name="T26" fmla="*/ 69 w 108"/>
                  <a:gd name="T27" fmla="*/ 64 h 108"/>
                  <a:gd name="T28" fmla="*/ 64 w 108"/>
                  <a:gd name="T29" fmla="*/ 69 h 108"/>
                  <a:gd name="T30" fmla="*/ 58 w 108"/>
                  <a:gd name="T31" fmla="*/ 71 h 108"/>
                  <a:gd name="T32" fmla="*/ 54 w 108"/>
                  <a:gd name="T33" fmla="*/ 71 h 108"/>
                  <a:gd name="T34" fmla="*/ 48 w 108"/>
                  <a:gd name="T35" fmla="*/ 0 h 108"/>
                  <a:gd name="T36" fmla="*/ 38 w 108"/>
                  <a:gd name="T37" fmla="*/ 2 h 108"/>
                  <a:gd name="T38" fmla="*/ 24 w 108"/>
                  <a:gd name="T39" fmla="*/ 9 h 108"/>
                  <a:gd name="T40" fmla="*/ 9 w 108"/>
                  <a:gd name="T41" fmla="*/ 24 h 108"/>
                  <a:gd name="T42" fmla="*/ 3 w 108"/>
                  <a:gd name="T43" fmla="*/ 38 h 108"/>
                  <a:gd name="T44" fmla="*/ 0 w 108"/>
                  <a:gd name="T45" fmla="*/ 49 h 108"/>
                  <a:gd name="T46" fmla="*/ 0 w 108"/>
                  <a:gd name="T47" fmla="*/ 59 h 108"/>
                  <a:gd name="T48" fmla="*/ 3 w 108"/>
                  <a:gd name="T49" fmla="*/ 70 h 108"/>
                  <a:gd name="T50" fmla="*/ 9 w 108"/>
                  <a:gd name="T51" fmla="*/ 84 h 108"/>
                  <a:gd name="T52" fmla="*/ 24 w 108"/>
                  <a:gd name="T53" fmla="*/ 98 h 108"/>
                  <a:gd name="T54" fmla="*/ 38 w 108"/>
                  <a:gd name="T55" fmla="*/ 106 h 108"/>
                  <a:gd name="T56" fmla="*/ 48 w 108"/>
                  <a:gd name="T57" fmla="*/ 108 h 108"/>
                  <a:gd name="T58" fmla="*/ 60 w 108"/>
                  <a:gd name="T59" fmla="*/ 108 h 108"/>
                  <a:gd name="T60" fmla="*/ 70 w 108"/>
                  <a:gd name="T61" fmla="*/ 106 h 108"/>
                  <a:gd name="T62" fmla="*/ 84 w 108"/>
                  <a:gd name="T63" fmla="*/ 98 h 108"/>
                  <a:gd name="T64" fmla="*/ 99 w 108"/>
                  <a:gd name="T65" fmla="*/ 84 h 108"/>
                  <a:gd name="T66" fmla="*/ 105 w 108"/>
                  <a:gd name="T67" fmla="*/ 70 h 108"/>
                  <a:gd name="T68" fmla="*/ 107 w 108"/>
                  <a:gd name="T69" fmla="*/ 59 h 108"/>
                  <a:gd name="T70" fmla="*/ 107 w 108"/>
                  <a:gd name="T71" fmla="*/ 49 h 108"/>
                  <a:gd name="T72" fmla="*/ 105 w 108"/>
                  <a:gd name="T73" fmla="*/ 38 h 108"/>
                  <a:gd name="T74" fmla="*/ 99 w 108"/>
                  <a:gd name="T75" fmla="*/ 24 h 108"/>
                  <a:gd name="T76" fmla="*/ 84 w 108"/>
                  <a:gd name="T77" fmla="*/ 9 h 108"/>
                  <a:gd name="T78" fmla="*/ 70 w 108"/>
                  <a:gd name="T79" fmla="*/ 2 h 108"/>
                  <a:gd name="T80" fmla="*/ 60 w 108"/>
                  <a:gd name="T81"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 h="108">
                    <a:moveTo>
                      <a:pt x="54" y="71"/>
                    </a:moveTo>
                    <a:lnTo>
                      <a:pt x="50" y="71"/>
                    </a:lnTo>
                    <a:lnTo>
                      <a:pt x="47" y="70"/>
                    </a:lnTo>
                    <a:lnTo>
                      <a:pt x="44" y="69"/>
                    </a:lnTo>
                    <a:lnTo>
                      <a:pt x="42" y="67"/>
                    </a:lnTo>
                    <a:lnTo>
                      <a:pt x="39" y="64"/>
                    </a:lnTo>
                    <a:lnTo>
                      <a:pt x="37" y="60"/>
                    </a:lnTo>
                    <a:lnTo>
                      <a:pt x="36" y="57"/>
                    </a:lnTo>
                    <a:lnTo>
                      <a:pt x="36" y="54"/>
                    </a:lnTo>
                    <a:lnTo>
                      <a:pt x="36" y="50"/>
                    </a:lnTo>
                    <a:lnTo>
                      <a:pt x="37" y="46"/>
                    </a:lnTo>
                    <a:lnTo>
                      <a:pt x="39" y="44"/>
                    </a:lnTo>
                    <a:lnTo>
                      <a:pt x="42" y="41"/>
                    </a:lnTo>
                    <a:lnTo>
                      <a:pt x="44" y="39"/>
                    </a:lnTo>
                    <a:lnTo>
                      <a:pt x="47" y="37"/>
                    </a:lnTo>
                    <a:lnTo>
                      <a:pt x="50" y="37"/>
                    </a:lnTo>
                    <a:lnTo>
                      <a:pt x="54" y="36"/>
                    </a:lnTo>
                    <a:lnTo>
                      <a:pt x="58" y="37"/>
                    </a:lnTo>
                    <a:lnTo>
                      <a:pt x="61" y="37"/>
                    </a:lnTo>
                    <a:lnTo>
                      <a:pt x="64" y="39"/>
                    </a:lnTo>
                    <a:lnTo>
                      <a:pt x="66" y="41"/>
                    </a:lnTo>
                    <a:lnTo>
                      <a:pt x="69" y="44"/>
                    </a:lnTo>
                    <a:lnTo>
                      <a:pt x="71" y="46"/>
                    </a:lnTo>
                    <a:lnTo>
                      <a:pt x="72" y="50"/>
                    </a:lnTo>
                    <a:lnTo>
                      <a:pt x="72" y="54"/>
                    </a:lnTo>
                    <a:lnTo>
                      <a:pt x="72" y="57"/>
                    </a:lnTo>
                    <a:lnTo>
                      <a:pt x="71" y="60"/>
                    </a:lnTo>
                    <a:lnTo>
                      <a:pt x="69" y="64"/>
                    </a:lnTo>
                    <a:lnTo>
                      <a:pt x="66" y="67"/>
                    </a:lnTo>
                    <a:lnTo>
                      <a:pt x="64" y="69"/>
                    </a:lnTo>
                    <a:lnTo>
                      <a:pt x="61" y="70"/>
                    </a:lnTo>
                    <a:lnTo>
                      <a:pt x="58" y="71"/>
                    </a:lnTo>
                    <a:lnTo>
                      <a:pt x="54" y="71"/>
                    </a:lnTo>
                    <a:lnTo>
                      <a:pt x="54" y="71"/>
                    </a:lnTo>
                    <a:close/>
                    <a:moveTo>
                      <a:pt x="54" y="0"/>
                    </a:moveTo>
                    <a:lnTo>
                      <a:pt x="48" y="0"/>
                    </a:lnTo>
                    <a:lnTo>
                      <a:pt x="43" y="1"/>
                    </a:lnTo>
                    <a:lnTo>
                      <a:pt x="38" y="2"/>
                    </a:lnTo>
                    <a:lnTo>
                      <a:pt x="33" y="4"/>
                    </a:lnTo>
                    <a:lnTo>
                      <a:pt x="24" y="9"/>
                    </a:lnTo>
                    <a:lnTo>
                      <a:pt x="16" y="15"/>
                    </a:lnTo>
                    <a:lnTo>
                      <a:pt x="9" y="24"/>
                    </a:lnTo>
                    <a:lnTo>
                      <a:pt x="4" y="32"/>
                    </a:lnTo>
                    <a:lnTo>
                      <a:pt x="3" y="38"/>
                    </a:lnTo>
                    <a:lnTo>
                      <a:pt x="2" y="43"/>
                    </a:lnTo>
                    <a:lnTo>
                      <a:pt x="0" y="49"/>
                    </a:lnTo>
                    <a:lnTo>
                      <a:pt x="0" y="54"/>
                    </a:lnTo>
                    <a:lnTo>
                      <a:pt x="0" y="59"/>
                    </a:lnTo>
                    <a:lnTo>
                      <a:pt x="2" y="65"/>
                    </a:lnTo>
                    <a:lnTo>
                      <a:pt x="3" y="70"/>
                    </a:lnTo>
                    <a:lnTo>
                      <a:pt x="4" y="75"/>
                    </a:lnTo>
                    <a:lnTo>
                      <a:pt x="9" y="84"/>
                    </a:lnTo>
                    <a:lnTo>
                      <a:pt x="16" y="92"/>
                    </a:lnTo>
                    <a:lnTo>
                      <a:pt x="24" y="98"/>
                    </a:lnTo>
                    <a:lnTo>
                      <a:pt x="33" y="104"/>
                    </a:lnTo>
                    <a:lnTo>
                      <a:pt x="38" y="106"/>
                    </a:lnTo>
                    <a:lnTo>
                      <a:pt x="43" y="107"/>
                    </a:lnTo>
                    <a:lnTo>
                      <a:pt x="48" y="108"/>
                    </a:lnTo>
                    <a:lnTo>
                      <a:pt x="54" y="108"/>
                    </a:lnTo>
                    <a:lnTo>
                      <a:pt x="60" y="108"/>
                    </a:lnTo>
                    <a:lnTo>
                      <a:pt x="65" y="107"/>
                    </a:lnTo>
                    <a:lnTo>
                      <a:pt x="70" y="106"/>
                    </a:lnTo>
                    <a:lnTo>
                      <a:pt x="75" y="104"/>
                    </a:lnTo>
                    <a:lnTo>
                      <a:pt x="84" y="98"/>
                    </a:lnTo>
                    <a:lnTo>
                      <a:pt x="92" y="92"/>
                    </a:lnTo>
                    <a:lnTo>
                      <a:pt x="99" y="84"/>
                    </a:lnTo>
                    <a:lnTo>
                      <a:pt x="104" y="75"/>
                    </a:lnTo>
                    <a:lnTo>
                      <a:pt x="105" y="70"/>
                    </a:lnTo>
                    <a:lnTo>
                      <a:pt x="107" y="65"/>
                    </a:lnTo>
                    <a:lnTo>
                      <a:pt x="107" y="59"/>
                    </a:lnTo>
                    <a:lnTo>
                      <a:pt x="108" y="54"/>
                    </a:lnTo>
                    <a:lnTo>
                      <a:pt x="107" y="49"/>
                    </a:lnTo>
                    <a:lnTo>
                      <a:pt x="107" y="43"/>
                    </a:lnTo>
                    <a:lnTo>
                      <a:pt x="105" y="38"/>
                    </a:lnTo>
                    <a:lnTo>
                      <a:pt x="104" y="32"/>
                    </a:lnTo>
                    <a:lnTo>
                      <a:pt x="99" y="24"/>
                    </a:lnTo>
                    <a:lnTo>
                      <a:pt x="92" y="15"/>
                    </a:lnTo>
                    <a:lnTo>
                      <a:pt x="84" y="9"/>
                    </a:lnTo>
                    <a:lnTo>
                      <a:pt x="75" y="4"/>
                    </a:lnTo>
                    <a:lnTo>
                      <a:pt x="70" y="2"/>
                    </a:lnTo>
                    <a:lnTo>
                      <a:pt x="65" y="1"/>
                    </a:lnTo>
                    <a:lnTo>
                      <a:pt x="60" y="0"/>
                    </a:lnTo>
                    <a:lnTo>
                      <a:pt x="5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grpSp>
      </p:grpSp>
      <p:grpSp>
        <p:nvGrpSpPr>
          <p:cNvPr id="6" name="组合 5"/>
          <p:cNvGrpSpPr/>
          <p:nvPr/>
        </p:nvGrpSpPr>
        <p:grpSpPr>
          <a:xfrm>
            <a:off x="1301595" y="3692526"/>
            <a:ext cx="2515132" cy="1509078"/>
            <a:chOff x="1048375" y="3626640"/>
            <a:chExt cx="2515132" cy="1509078"/>
          </a:xfrm>
        </p:grpSpPr>
        <p:sp>
          <p:nvSpPr>
            <p:cNvPr id="10" name="Freeform 9"/>
            <p:cNvSpPr/>
            <p:nvPr/>
          </p:nvSpPr>
          <p:spPr>
            <a:xfrm>
              <a:off x="1048375" y="3626640"/>
              <a:ext cx="2515132" cy="1509078"/>
            </a:xfrm>
            <a:custGeom>
              <a:avLst/>
              <a:gdLst>
                <a:gd name="connsiteX0" fmla="*/ 0 w 1961586"/>
                <a:gd name="connsiteY0" fmla="*/ 117695 h 1176951"/>
                <a:gd name="connsiteX1" fmla="*/ 117695 w 1961586"/>
                <a:gd name="connsiteY1" fmla="*/ 0 h 1176951"/>
                <a:gd name="connsiteX2" fmla="*/ 1843891 w 1961586"/>
                <a:gd name="connsiteY2" fmla="*/ 0 h 1176951"/>
                <a:gd name="connsiteX3" fmla="*/ 1961586 w 1961586"/>
                <a:gd name="connsiteY3" fmla="*/ 117695 h 1176951"/>
                <a:gd name="connsiteX4" fmla="*/ 1961586 w 1961586"/>
                <a:gd name="connsiteY4" fmla="*/ 1059256 h 1176951"/>
                <a:gd name="connsiteX5" fmla="*/ 1843891 w 1961586"/>
                <a:gd name="connsiteY5" fmla="*/ 1176951 h 1176951"/>
                <a:gd name="connsiteX6" fmla="*/ 117695 w 1961586"/>
                <a:gd name="connsiteY6" fmla="*/ 1176951 h 1176951"/>
                <a:gd name="connsiteX7" fmla="*/ 0 w 1961586"/>
                <a:gd name="connsiteY7" fmla="*/ 1059256 h 1176951"/>
                <a:gd name="connsiteX8" fmla="*/ 0 w 1961586"/>
                <a:gd name="connsiteY8" fmla="*/ 117695 h 117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1586" h="1176951">
                  <a:moveTo>
                    <a:pt x="0" y="117695"/>
                  </a:moveTo>
                  <a:cubicBezTo>
                    <a:pt x="0" y="52694"/>
                    <a:pt x="52694" y="0"/>
                    <a:pt x="117695" y="0"/>
                  </a:cubicBezTo>
                  <a:lnTo>
                    <a:pt x="1843891" y="0"/>
                  </a:lnTo>
                  <a:cubicBezTo>
                    <a:pt x="1908892" y="0"/>
                    <a:pt x="1961586" y="52694"/>
                    <a:pt x="1961586" y="117695"/>
                  </a:cubicBezTo>
                  <a:lnTo>
                    <a:pt x="1961586" y="1059256"/>
                  </a:lnTo>
                  <a:cubicBezTo>
                    <a:pt x="1961586" y="1124257"/>
                    <a:pt x="1908892" y="1176951"/>
                    <a:pt x="1843891" y="1176951"/>
                  </a:cubicBezTo>
                  <a:lnTo>
                    <a:pt x="117695" y="1176951"/>
                  </a:lnTo>
                  <a:cubicBezTo>
                    <a:pt x="52694" y="1176951"/>
                    <a:pt x="0" y="1124257"/>
                    <a:pt x="0" y="1059256"/>
                  </a:cubicBezTo>
                  <a:lnTo>
                    <a:pt x="0" y="117695"/>
                  </a:lnTo>
                  <a:close/>
                </a:path>
              </a:pathLst>
            </a:custGeom>
            <a:solidFill>
              <a:srgbClr val="2F5B50"/>
            </a:solidFill>
            <a:ln w="28575">
              <a:solidFill>
                <a:schemeClr val="tx1"/>
              </a:solidFill>
              <a:prstDash val="sysDash"/>
            </a:ln>
          </p:spPr>
          <p:txBody>
            <a:bodyPr vert="horz" wrap="square" lIns="91440" tIns="45720" rIns="91440" bIns="45720" numCol="1" anchor="t" anchorCtr="0" compatLnSpc="1">
              <a:prstTxWarp prst="textNoShape">
                <a:avLst/>
              </a:prstTxWarp>
            </a:bodyPr>
            <a:lstStyle/>
            <a:p>
              <a:endParaRPr lang="en-US" dirty="0">
                <a:solidFill>
                  <a:schemeClr val="tx1"/>
                </a:solidFill>
                <a:latin typeface="Calibri" panose="020F0502020204030204" pitchFamily="34" charset="0"/>
                <a:ea typeface="微软雅黑" panose="020B0503020204020204" pitchFamily="34" charset="-122"/>
                <a:sym typeface="Calibri" panose="020F0502020204030204" pitchFamily="34" charset="0"/>
              </a:endParaRPr>
            </a:p>
          </p:txBody>
        </p:sp>
        <p:grpSp>
          <p:nvGrpSpPr>
            <p:cNvPr id="23" name="Group 475"/>
            <p:cNvGrpSpPr/>
            <p:nvPr/>
          </p:nvGrpSpPr>
          <p:grpSpPr>
            <a:xfrm>
              <a:off x="1962556" y="3881711"/>
              <a:ext cx="686771" cy="998936"/>
              <a:chOff x="3720306" y="3668315"/>
              <a:chExt cx="314325" cy="457200"/>
            </a:xfrm>
            <a:gradFill>
              <a:gsLst>
                <a:gs pos="0">
                  <a:srgbClr val="004A8B"/>
                </a:gs>
                <a:gs pos="100000">
                  <a:srgbClr val="002043"/>
                </a:gs>
              </a:gsLst>
              <a:lin ang="3600000" scaled="0"/>
            </a:gradFill>
          </p:grpSpPr>
          <p:sp>
            <p:nvSpPr>
              <p:cNvPr id="24" name="Freeform 114"/>
              <p:cNvSpPr>
                <a:spLocks noEditPoints="1"/>
              </p:cNvSpPr>
              <p:nvPr/>
            </p:nvSpPr>
            <p:spPr bwMode="auto">
              <a:xfrm>
                <a:off x="3720306" y="3668315"/>
                <a:ext cx="314325" cy="457200"/>
              </a:xfrm>
              <a:custGeom>
                <a:avLst/>
                <a:gdLst>
                  <a:gd name="T0" fmla="*/ 184 w 793"/>
                  <a:gd name="T1" fmla="*/ 669 h 1152"/>
                  <a:gd name="T2" fmla="*/ 103 w 793"/>
                  <a:gd name="T3" fmla="*/ 514 h 1152"/>
                  <a:gd name="T4" fmla="*/ 78 w 793"/>
                  <a:gd name="T5" fmla="*/ 439 h 1152"/>
                  <a:gd name="T6" fmla="*/ 75 w 793"/>
                  <a:gd name="T7" fmla="*/ 363 h 1152"/>
                  <a:gd name="T8" fmla="*/ 92 w 793"/>
                  <a:gd name="T9" fmla="*/ 284 h 1152"/>
                  <a:gd name="T10" fmla="*/ 128 w 793"/>
                  <a:gd name="T11" fmla="*/ 215 h 1152"/>
                  <a:gd name="T12" fmla="*/ 180 w 793"/>
                  <a:gd name="T13" fmla="*/ 156 h 1152"/>
                  <a:gd name="T14" fmla="*/ 242 w 793"/>
                  <a:gd name="T15" fmla="*/ 112 h 1152"/>
                  <a:gd name="T16" fmla="*/ 316 w 793"/>
                  <a:gd name="T17" fmla="*/ 82 h 1152"/>
                  <a:gd name="T18" fmla="*/ 397 w 793"/>
                  <a:gd name="T19" fmla="*/ 72 h 1152"/>
                  <a:gd name="T20" fmla="*/ 478 w 793"/>
                  <a:gd name="T21" fmla="*/ 82 h 1152"/>
                  <a:gd name="T22" fmla="*/ 551 w 793"/>
                  <a:gd name="T23" fmla="*/ 112 h 1152"/>
                  <a:gd name="T24" fmla="*/ 615 w 793"/>
                  <a:gd name="T25" fmla="*/ 156 h 1152"/>
                  <a:gd name="T26" fmla="*/ 666 w 793"/>
                  <a:gd name="T27" fmla="*/ 215 h 1152"/>
                  <a:gd name="T28" fmla="*/ 701 w 793"/>
                  <a:gd name="T29" fmla="*/ 284 h 1152"/>
                  <a:gd name="T30" fmla="*/ 720 w 793"/>
                  <a:gd name="T31" fmla="*/ 363 h 1152"/>
                  <a:gd name="T32" fmla="*/ 717 w 793"/>
                  <a:gd name="T33" fmla="*/ 438 h 1152"/>
                  <a:gd name="T34" fmla="*/ 691 w 793"/>
                  <a:gd name="T35" fmla="*/ 513 h 1152"/>
                  <a:gd name="T36" fmla="*/ 610 w 793"/>
                  <a:gd name="T37" fmla="*/ 669 h 1152"/>
                  <a:gd name="T38" fmla="*/ 397 w 793"/>
                  <a:gd name="T39" fmla="*/ 1080 h 1152"/>
                  <a:gd name="T40" fmla="*/ 346 w 793"/>
                  <a:gd name="T41" fmla="*/ 1067 h 1152"/>
                  <a:gd name="T42" fmla="*/ 469 w 793"/>
                  <a:gd name="T43" fmla="*/ 1036 h 1152"/>
                  <a:gd name="T44" fmla="*/ 445 w 793"/>
                  <a:gd name="T45" fmla="*/ 1071 h 1152"/>
                  <a:gd name="T46" fmla="*/ 412 w 793"/>
                  <a:gd name="T47" fmla="*/ 1079 h 1152"/>
                  <a:gd name="T48" fmla="*/ 263 w 793"/>
                  <a:gd name="T49" fmla="*/ 846 h 1152"/>
                  <a:gd name="T50" fmla="*/ 528 w 793"/>
                  <a:gd name="T51" fmla="*/ 857 h 1152"/>
                  <a:gd name="T52" fmla="*/ 307 w 793"/>
                  <a:gd name="T53" fmla="*/ 986 h 1152"/>
                  <a:gd name="T54" fmla="*/ 290 w 793"/>
                  <a:gd name="T55" fmla="*/ 931 h 1152"/>
                  <a:gd name="T56" fmla="*/ 496 w 793"/>
                  <a:gd name="T57" fmla="*/ 958 h 1152"/>
                  <a:gd name="T58" fmla="*/ 376 w 793"/>
                  <a:gd name="T59" fmla="*/ 0 h 1152"/>
                  <a:gd name="T60" fmla="*/ 279 w 793"/>
                  <a:gd name="T61" fmla="*/ 18 h 1152"/>
                  <a:gd name="T62" fmla="*/ 192 w 793"/>
                  <a:gd name="T63" fmla="*/ 58 h 1152"/>
                  <a:gd name="T64" fmla="*/ 117 w 793"/>
                  <a:gd name="T65" fmla="*/ 116 h 1152"/>
                  <a:gd name="T66" fmla="*/ 59 w 793"/>
                  <a:gd name="T67" fmla="*/ 190 h 1152"/>
                  <a:gd name="T68" fmla="*/ 19 w 793"/>
                  <a:gd name="T69" fmla="*/ 278 h 1152"/>
                  <a:gd name="T70" fmla="*/ 2 w 793"/>
                  <a:gd name="T71" fmla="*/ 375 h 1152"/>
                  <a:gd name="T72" fmla="*/ 7 w 793"/>
                  <a:gd name="T73" fmla="*/ 451 h 1152"/>
                  <a:gd name="T74" fmla="*/ 59 w 793"/>
                  <a:gd name="T75" fmla="*/ 589 h 1152"/>
                  <a:gd name="T76" fmla="*/ 160 w 793"/>
                  <a:gd name="T77" fmla="*/ 778 h 1152"/>
                  <a:gd name="T78" fmla="*/ 234 w 793"/>
                  <a:gd name="T79" fmla="*/ 994 h 1152"/>
                  <a:gd name="T80" fmla="*/ 270 w 793"/>
                  <a:gd name="T81" fmla="*/ 1086 h 1152"/>
                  <a:gd name="T82" fmla="*/ 302 w 793"/>
                  <a:gd name="T83" fmla="*/ 1125 h 1152"/>
                  <a:gd name="T84" fmla="*/ 347 w 793"/>
                  <a:gd name="T85" fmla="*/ 1146 h 1152"/>
                  <a:gd name="T86" fmla="*/ 411 w 793"/>
                  <a:gd name="T87" fmla="*/ 1152 h 1152"/>
                  <a:gd name="T88" fmla="*/ 467 w 793"/>
                  <a:gd name="T89" fmla="*/ 1140 h 1152"/>
                  <a:gd name="T90" fmla="*/ 507 w 793"/>
                  <a:gd name="T91" fmla="*/ 1111 h 1152"/>
                  <a:gd name="T92" fmla="*/ 535 w 793"/>
                  <a:gd name="T93" fmla="*/ 1066 h 1152"/>
                  <a:gd name="T94" fmla="*/ 578 w 793"/>
                  <a:gd name="T95" fmla="*/ 935 h 1152"/>
                  <a:gd name="T96" fmla="*/ 633 w 793"/>
                  <a:gd name="T97" fmla="*/ 779 h 1152"/>
                  <a:gd name="T98" fmla="*/ 735 w 793"/>
                  <a:gd name="T99" fmla="*/ 589 h 1152"/>
                  <a:gd name="T100" fmla="*/ 787 w 793"/>
                  <a:gd name="T101" fmla="*/ 451 h 1152"/>
                  <a:gd name="T102" fmla="*/ 792 w 793"/>
                  <a:gd name="T103" fmla="*/ 375 h 1152"/>
                  <a:gd name="T104" fmla="*/ 775 w 793"/>
                  <a:gd name="T105" fmla="*/ 278 h 1152"/>
                  <a:gd name="T106" fmla="*/ 736 w 793"/>
                  <a:gd name="T107" fmla="*/ 190 h 1152"/>
                  <a:gd name="T108" fmla="*/ 677 w 793"/>
                  <a:gd name="T109" fmla="*/ 116 h 1152"/>
                  <a:gd name="T110" fmla="*/ 602 w 793"/>
                  <a:gd name="T111" fmla="*/ 58 h 1152"/>
                  <a:gd name="T112" fmla="*/ 515 w 793"/>
                  <a:gd name="T113" fmla="*/ 18 h 1152"/>
                  <a:gd name="T114" fmla="*/ 417 w 793"/>
                  <a:gd name="T115"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3" h="1152">
                    <a:moveTo>
                      <a:pt x="565" y="756"/>
                    </a:moveTo>
                    <a:lnTo>
                      <a:pt x="229" y="756"/>
                    </a:lnTo>
                    <a:lnTo>
                      <a:pt x="215" y="727"/>
                    </a:lnTo>
                    <a:lnTo>
                      <a:pt x="200" y="698"/>
                    </a:lnTo>
                    <a:lnTo>
                      <a:pt x="184" y="669"/>
                    </a:lnTo>
                    <a:lnTo>
                      <a:pt x="169" y="640"/>
                    </a:lnTo>
                    <a:lnTo>
                      <a:pt x="151" y="608"/>
                    </a:lnTo>
                    <a:lnTo>
                      <a:pt x="133" y="577"/>
                    </a:lnTo>
                    <a:lnTo>
                      <a:pt x="117" y="545"/>
                    </a:lnTo>
                    <a:lnTo>
                      <a:pt x="103" y="514"/>
                    </a:lnTo>
                    <a:lnTo>
                      <a:pt x="97" y="498"/>
                    </a:lnTo>
                    <a:lnTo>
                      <a:pt x="91" y="483"/>
                    </a:lnTo>
                    <a:lnTo>
                      <a:pt x="86" y="468"/>
                    </a:lnTo>
                    <a:lnTo>
                      <a:pt x="81" y="453"/>
                    </a:lnTo>
                    <a:lnTo>
                      <a:pt x="78" y="439"/>
                    </a:lnTo>
                    <a:lnTo>
                      <a:pt x="75" y="424"/>
                    </a:lnTo>
                    <a:lnTo>
                      <a:pt x="74" y="410"/>
                    </a:lnTo>
                    <a:lnTo>
                      <a:pt x="73" y="396"/>
                    </a:lnTo>
                    <a:lnTo>
                      <a:pt x="74" y="379"/>
                    </a:lnTo>
                    <a:lnTo>
                      <a:pt x="75" y="363"/>
                    </a:lnTo>
                    <a:lnTo>
                      <a:pt x="77" y="347"/>
                    </a:lnTo>
                    <a:lnTo>
                      <a:pt x="79" y="331"/>
                    </a:lnTo>
                    <a:lnTo>
                      <a:pt x="84" y="315"/>
                    </a:lnTo>
                    <a:lnTo>
                      <a:pt x="88" y="300"/>
                    </a:lnTo>
                    <a:lnTo>
                      <a:pt x="92" y="284"/>
                    </a:lnTo>
                    <a:lnTo>
                      <a:pt x="99" y="270"/>
                    </a:lnTo>
                    <a:lnTo>
                      <a:pt x="105" y="255"/>
                    </a:lnTo>
                    <a:lnTo>
                      <a:pt x="112" y="241"/>
                    </a:lnTo>
                    <a:lnTo>
                      <a:pt x="120" y="228"/>
                    </a:lnTo>
                    <a:lnTo>
                      <a:pt x="128" y="215"/>
                    </a:lnTo>
                    <a:lnTo>
                      <a:pt x="138" y="202"/>
                    </a:lnTo>
                    <a:lnTo>
                      <a:pt x="147" y="190"/>
                    </a:lnTo>
                    <a:lnTo>
                      <a:pt x="157" y="179"/>
                    </a:lnTo>
                    <a:lnTo>
                      <a:pt x="168" y="167"/>
                    </a:lnTo>
                    <a:lnTo>
                      <a:pt x="180" y="156"/>
                    </a:lnTo>
                    <a:lnTo>
                      <a:pt x="191" y="146"/>
                    </a:lnTo>
                    <a:lnTo>
                      <a:pt x="204" y="136"/>
                    </a:lnTo>
                    <a:lnTo>
                      <a:pt x="216" y="128"/>
                    </a:lnTo>
                    <a:lnTo>
                      <a:pt x="229" y="119"/>
                    </a:lnTo>
                    <a:lnTo>
                      <a:pt x="242" y="112"/>
                    </a:lnTo>
                    <a:lnTo>
                      <a:pt x="256" y="104"/>
                    </a:lnTo>
                    <a:lnTo>
                      <a:pt x="270" y="98"/>
                    </a:lnTo>
                    <a:lnTo>
                      <a:pt x="286" y="91"/>
                    </a:lnTo>
                    <a:lnTo>
                      <a:pt x="301" y="87"/>
                    </a:lnTo>
                    <a:lnTo>
                      <a:pt x="316" y="82"/>
                    </a:lnTo>
                    <a:lnTo>
                      <a:pt x="332" y="78"/>
                    </a:lnTo>
                    <a:lnTo>
                      <a:pt x="348" y="76"/>
                    </a:lnTo>
                    <a:lnTo>
                      <a:pt x="364" y="74"/>
                    </a:lnTo>
                    <a:lnTo>
                      <a:pt x="381" y="73"/>
                    </a:lnTo>
                    <a:lnTo>
                      <a:pt x="397" y="72"/>
                    </a:lnTo>
                    <a:lnTo>
                      <a:pt x="414" y="73"/>
                    </a:lnTo>
                    <a:lnTo>
                      <a:pt x="430" y="74"/>
                    </a:lnTo>
                    <a:lnTo>
                      <a:pt x="447" y="76"/>
                    </a:lnTo>
                    <a:lnTo>
                      <a:pt x="463" y="78"/>
                    </a:lnTo>
                    <a:lnTo>
                      <a:pt x="478" y="82"/>
                    </a:lnTo>
                    <a:lnTo>
                      <a:pt x="493" y="87"/>
                    </a:lnTo>
                    <a:lnTo>
                      <a:pt x="508" y="91"/>
                    </a:lnTo>
                    <a:lnTo>
                      <a:pt x="523" y="98"/>
                    </a:lnTo>
                    <a:lnTo>
                      <a:pt x="537" y="104"/>
                    </a:lnTo>
                    <a:lnTo>
                      <a:pt x="551" y="112"/>
                    </a:lnTo>
                    <a:lnTo>
                      <a:pt x="565" y="119"/>
                    </a:lnTo>
                    <a:lnTo>
                      <a:pt x="578" y="128"/>
                    </a:lnTo>
                    <a:lnTo>
                      <a:pt x="591" y="136"/>
                    </a:lnTo>
                    <a:lnTo>
                      <a:pt x="603" y="146"/>
                    </a:lnTo>
                    <a:lnTo>
                      <a:pt x="615" y="156"/>
                    </a:lnTo>
                    <a:lnTo>
                      <a:pt x="626" y="167"/>
                    </a:lnTo>
                    <a:lnTo>
                      <a:pt x="637" y="179"/>
                    </a:lnTo>
                    <a:lnTo>
                      <a:pt x="647" y="190"/>
                    </a:lnTo>
                    <a:lnTo>
                      <a:pt x="656" y="202"/>
                    </a:lnTo>
                    <a:lnTo>
                      <a:pt x="666" y="215"/>
                    </a:lnTo>
                    <a:lnTo>
                      <a:pt x="674" y="228"/>
                    </a:lnTo>
                    <a:lnTo>
                      <a:pt x="682" y="241"/>
                    </a:lnTo>
                    <a:lnTo>
                      <a:pt x="688" y="255"/>
                    </a:lnTo>
                    <a:lnTo>
                      <a:pt x="696" y="270"/>
                    </a:lnTo>
                    <a:lnTo>
                      <a:pt x="701" y="284"/>
                    </a:lnTo>
                    <a:lnTo>
                      <a:pt x="707" y="300"/>
                    </a:lnTo>
                    <a:lnTo>
                      <a:pt x="711" y="315"/>
                    </a:lnTo>
                    <a:lnTo>
                      <a:pt x="714" y="331"/>
                    </a:lnTo>
                    <a:lnTo>
                      <a:pt x="718" y="347"/>
                    </a:lnTo>
                    <a:lnTo>
                      <a:pt x="720" y="363"/>
                    </a:lnTo>
                    <a:lnTo>
                      <a:pt x="721" y="379"/>
                    </a:lnTo>
                    <a:lnTo>
                      <a:pt x="721" y="396"/>
                    </a:lnTo>
                    <a:lnTo>
                      <a:pt x="721" y="410"/>
                    </a:lnTo>
                    <a:lnTo>
                      <a:pt x="719" y="424"/>
                    </a:lnTo>
                    <a:lnTo>
                      <a:pt x="717" y="438"/>
                    </a:lnTo>
                    <a:lnTo>
                      <a:pt x="712" y="453"/>
                    </a:lnTo>
                    <a:lnTo>
                      <a:pt x="708" y="468"/>
                    </a:lnTo>
                    <a:lnTo>
                      <a:pt x="704" y="483"/>
                    </a:lnTo>
                    <a:lnTo>
                      <a:pt x="697" y="498"/>
                    </a:lnTo>
                    <a:lnTo>
                      <a:pt x="691" y="513"/>
                    </a:lnTo>
                    <a:lnTo>
                      <a:pt x="677" y="545"/>
                    </a:lnTo>
                    <a:lnTo>
                      <a:pt x="660" y="577"/>
                    </a:lnTo>
                    <a:lnTo>
                      <a:pt x="643" y="608"/>
                    </a:lnTo>
                    <a:lnTo>
                      <a:pt x="626" y="641"/>
                    </a:lnTo>
                    <a:lnTo>
                      <a:pt x="610" y="669"/>
                    </a:lnTo>
                    <a:lnTo>
                      <a:pt x="594" y="698"/>
                    </a:lnTo>
                    <a:lnTo>
                      <a:pt x="579" y="727"/>
                    </a:lnTo>
                    <a:lnTo>
                      <a:pt x="565" y="756"/>
                    </a:lnTo>
                    <a:lnTo>
                      <a:pt x="565" y="756"/>
                    </a:lnTo>
                    <a:close/>
                    <a:moveTo>
                      <a:pt x="397" y="1080"/>
                    </a:moveTo>
                    <a:lnTo>
                      <a:pt x="384" y="1079"/>
                    </a:lnTo>
                    <a:lnTo>
                      <a:pt x="373" y="1078"/>
                    </a:lnTo>
                    <a:lnTo>
                      <a:pt x="363" y="1076"/>
                    </a:lnTo>
                    <a:lnTo>
                      <a:pt x="355" y="1073"/>
                    </a:lnTo>
                    <a:lnTo>
                      <a:pt x="346" y="1067"/>
                    </a:lnTo>
                    <a:lnTo>
                      <a:pt x="339" y="1059"/>
                    </a:lnTo>
                    <a:lnTo>
                      <a:pt x="332" y="1049"/>
                    </a:lnTo>
                    <a:lnTo>
                      <a:pt x="326" y="1035"/>
                    </a:lnTo>
                    <a:lnTo>
                      <a:pt x="478" y="1016"/>
                    </a:lnTo>
                    <a:lnTo>
                      <a:pt x="469" y="1036"/>
                    </a:lnTo>
                    <a:lnTo>
                      <a:pt x="462" y="1051"/>
                    </a:lnTo>
                    <a:lnTo>
                      <a:pt x="457" y="1057"/>
                    </a:lnTo>
                    <a:lnTo>
                      <a:pt x="454" y="1062"/>
                    </a:lnTo>
                    <a:lnTo>
                      <a:pt x="450" y="1066"/>
                    </a:lnTo>
                    <a:lnTo>
                      <a:pt x="445" y="1071"/>
                    </a:lnTo>
                    <a:lnTo>
                      <a:pt x="440" y="1073"/>
                    </a:lnTo>
                    <a:lnTo>
                      <a:pt x="436" y="1075"/>
                    </a:lnTo>
                    <a:lnTo>
                      <a:pt x="430" y="1077"/>
                    </a:lnTo>
                    <a:lnTo>
                      <a:pt x="425" y="1078"/>
                    </a:lnTo>
                    <a:lnTo>
                      <a:pt x="412" y="1079"/>
                    </a:lnTo>
                    <a:lnTo>
                      <a:pt x="397" y="1080"/>
                    </a:lnTo>
                    <a:close/>
                    <a:moveTo>
                      <a:pt x="279" y="897"/>
                    </a:moveTo>
                    <a:lnTo>
                      <a:pt x="275" y="881"/>
                    </a:lnTo>
                    <a:lnTo>
                      <a:pt x="269" y="863"/>
                    </a:lnTo>
                    <a:lnTo>
                      <a:pt x="263" y="846"/>
                    </a:lnTo>
                    <a:lnTo>
                      <a:pt x="258" y="828"/>
                    </a:lnTo>
                    <a:lnTo>
                      <a:pt x="537" y="828"/>
                    </a:lnTo>
                    <a:lnTo>
                      <a:pt x="534" y="837"/>
                    </a:lnTo>
                    <a:lnTo>
                      <a:pt x="531" y="847"/>
                    </a:lnTo>
                    <a:lnTo>
                      <a:pt x="528" y="857"/>
                    </a:lnTo>
                    <a:lnTo>
                      <a:pt x="524" y="867"/>
                    </a:lnTo>
                    <a:lnTo>
                      <a:pt x="279" y="897"/>
                    </a:lnTo>
                    <a:close/>
                    <a:moveTo>
                      <a:pt x="491" y="978"/>
                    </a:moveTo>
                    <a:lnTo>
                      <a:pt x="312" y="1000"/>
                    </a:lnTo>
                    <a:lnTo>
                      <a:pt x="307" y="986"/>
                    </a:lnTo>
                    <a:lnTo>
                      <a:pt x="302" y="970"/>
                    </a:lnTo>
                    <a:lnTo>
                      <a:pt x="296" y="952"/>
                    </a:lnTo>
                    <a:lnTo>
                      <a:pt x="290" y="932"/>
                    </a:lnTo>
                    <a:lnTo>
                      <a:pt x="290" y="931"/>
                    </a:lnTo>
                    <a:lnTo>
                      <a:pt x="290" y="931"/>
                    </a:lnTo>
                    <a:lnTo>
                      <a:pt x="512" y="903"/>
                    </a:lnTo>
                    <a:lnTo>
                      <a:pt x="508" y="919"/>
                    </a:lnTo>
                    <a:lnTo>
                      <a:pt x="504" y="936"/>
                    </a:lnTo>
                    <a:lnTo>
                      <a:pt x="499" y="946"/>
                    </a:lnTo>
                    <a:lnTo>
                      <a:pt x="496" y="958"/>
                    </a:lnTo>
                    <a:lnTo>
                      <a:pt x="493" y="968"/>
                    </a:lnTo>
                    <a:lnTo>
                      <a:pt x="491" y="978"/>
                    </a:lnTo>
                    <a:lnTo>
                      <a:pt x="491" y="978"/>
                    </a:lnTo>
                    <a:close/>
                    <a:moveTo>
                      <a:pt x="397" y="0"/>
                    </a:moveTo>
                    <a:lnTo>
                      <a:pt x="376" y="0"/>
                    </a:lnTo>
                    <a:lnTo>
                      <a:pt x="357" y="1"/>
                    </a:lnTo>
                    <a:lnTo>
                      <a:pt x="336" y="5"/>
                    </a:lnTo>
                    <a:lnTo>
                      <a:pt x="317" y="8"/>
                    </a:lnTo>
                    <a:lnTo>
                      <a:pt x="299" y="12"/>
                    </a:lnTo>
                    <a:lnTo>
                      <a:pt x="279" y="18"/>
                    </a:lnTo>
                    <a:lnTo>
                      <a:pt x="261" y="24"/>
                    </a:lnTo>
                    <a:lnTo>
                      <a:pt x="242" y="31"/>
                    </a:lnTo>
                    <a:lnTo>
                      <a:pt x="225" y="39"/>
                    </a:lnTo>
                    <a:lnTo>
                      <a:pt x="208" y="48"/>
                    </a:lnTo>
                    <a:lnTo>
                      <a:pt x="192" y="58"/>
                    </a:lnTo>
                    <a:lnTo>
                      <a:pt x="175" y="67"/>
                    </a:lnTo>
                    <a:lnTo>
                      <a:pt x="160" y="78"/>
                    </a:lnTo>
                    <a:lnTo>
                      <a:pt x="145" y="90"/>
                    </a:lnTo>
                    <a:lnTo>
                      <a:pt x="131" y="103"/>
                    </a:lnTo>
                    <a:lnTo>
                      <a:pt x="117" y="116"/>
                    </a:lnTo>
                    <a:lnTo>
                      <a:pt x="104" y="130"/>
                    </a:lnTo>
                    <a:lnTo>
                      <a:pt x="91" y="144"/>
                    </a:lnTo>
                    <a:lnTo>
                      <a:pt x="79" y="159"/>
                    </a:lnTo>
                    <a:lnTo>
                      <a:pt x="69" y="174"/>
                    </a:lnTo>
                    <a:lnTo>
                      <a:pt x="59" y="190"/>
                    </a:lnTo>
                    <a:lnTo>
                      <a:pt x="49" y="207"/>
                    </a:lnTo>
                    <a:lnTo>
                      <a:pt x="40" y="224"/>
                    </a:lnTo>
                    <a:lnTo>
                      <a:pt x="32" y="242"/>
                    </a:lnTo>
                    <a:lnTo>
                      <a:pt x="25" y="260"/>
                    </a:lnTo>
                    <a:lnTo>
                      <a:pt x="19" y="278"/>
                    </a:lnTo>
                    <a:lnTo>
                      <a:pt x="13" y="297"/>
                    </a:lnTo>
                    <a:lnTo>
                      <a:pt x="9" y="316"/>
                    </a:lnTo>
                    <a:lnTo>
                      <a:pt x="6" y="335"/>
                    </a:lnTo>
                    <a:lnTo>
                      <a:pt x="3" y="356"/>
                    </a:lnTo>
                    <a:lnTo>
                      <a:pt x="2" y="375"/>
                    </a:lnTo>
                    <a:lnTo>
                      <a:pt x="0" y="396"/>
                    </a:lnTo>
                    <a:lnTo>
                      <a:pt x="2" y="410"/>
                    </a:lnTo>
                    <a:lnTo>
                      <a:pt x="3" y="424"/>
                    </a:lnTo>
                    <a:lnTo>
                      <a:pt x="5" y="437"/>
                    </a:lnTo>
                    <a:lnTo>
                      <a:pt x="7" y="451"/>
                    </a:lnTo>
                    <a:lnTo>
                      <a:pt x="13" y="479"/>
                    </a:lnTo>
                    <a:lnTo>
                      <a:pt x="22" y="506"/>
                    </a:lnTo>
                    <a:lnTo>
                      <a:pt x="33" y="534"/>
                    </a:lnTo>
                    <a:lnTo>
                      <a:pt x="46" y="561"/>
                    </a:lnTo>
                    <a:lnTo>
                      <a:pt x="59" y="589"/>
                    </a:lnTo>
                    <a:lnTo>
                      <a:pt x="74" y="617"/>
                    </a:lnTo>
                    <a:lnTo>
                      <a:pt x="103" y="671"/>
                    </a:lnTo>
                    <a:lnTo>
                      <a:pt x="133" y="725"/>
                    </a:lnTo>
                    <a:lnTo>
                      <a:pt x="147" y="752"/>
                    </a:lnTo>
                    <a:lnTo>
                      <a:pt x="160" y="778"/>
                    </a:lnTo>
                    <a:lnTo>
                      <a:pt x="172" y="804"/>
                    </a:lnTo>
                    <a:lnTo>
                      <a:pt x="182" y="830"/>
                    </a:lnTo>
                    <a:lnTo>
                      <a:pt x="206" y="901"/>
                    </a:lnTo>
                    <a:lnTo>
                      <a:pt x="225" y="965"/>
                    </a:lnTo>
                    <a:lnTo>
                      <a:pt x="234" y="994"/>
                    </a:lnTo>
                    <a:lnTo>
                      <a:pt x="242" y="1020"/>
                    </a:lnTo>
                    <a:lnTo>
                      <a:pt x="251" y="1045"/>
                    </a:lnTo>
                    <a:lnTo>
                      <a:pt x="260" y="1066"/>
                    </a:lnTo>
                    <a:lnTo>
                      <a:pt x="265" y="1076"/>
                    </a:lnTo>
                    <a:lnTo>
                      <a:pt x="270" y="1086"/>
                    </a:lnTo>
                    <a:lnTo>
                      <a:pt x="276" y="1094"/>
                    </a:lnTo>
                    <a:lnTo>
                      <a:pt x="281" y="1103"/>
                    </a:lnTo>
                    <a:lnTo>
                      <a:pt x="288" y="1111"/>
                    </a:lnTo>
                    <a:lnTo>
                      <a:pt x="295" y="1118"/>
                    </a:lnTo>
                    <a:lnTo>
                      <a:pt x="302" y="1125"/>
                    </a:lnTo>
                    <a:lnTo>
                      <a:pt x="310" y="1130"/>
                    </a:lnTo>
                    <a:lnTo>
                      <a:pt x="318" y="1135"/>
                    </a:lnTo>
                    <a:lnTo>
                      <a:pt x="328" y="1140"/>
                    </a:lnTo>
                    <a:lnTo>
                      <a:pt x="337" y="1143"/>
                    </a:lnTo>
                    <a:lnTo>
                      <a:pt x="347" y="1146"/>
                    </a:lnTo>
                    <a:lnTo>
                      <a:pt x="359" y="1148"/>
                    </a:lnTo>
                    <a:lnTo>
                      <a:pt x="371" y="1151"/>
                    </a:lnTo>
                    <a:lnTo>
                      <a:pt x="383" y="1152"/>
                    </a:lnTo>
                    <a:lnTo>
                      <a:pt x="397" y="1152"/>
                    </a:lnTo>
                    <a:lnTo>
                      <a:pt x="411" y="1152"/>
                    </a:lnTo>
                    <a:lnTo>
                      <a:pt x="424" y="1151"/>
                    </a:lnTo>
                    <a:lnTo>
                      <a:pt x="436" y="1148"/>
                    </a:lnTo>
                    <a:lnTo>
                      <a:pt x="448" y="1146"/>
                    </a:lnTo>
                    <a:lnTo>
                      <a:pt x="457" y="1143"/>
                    </a:lnTo>
                    <a:lnTo>
                      <a:pt x="467" y="1140"/>
                    </a:lnTo>
                    <a:lnTo>
                      <a:pt x="477" y="1135"/>
                    </a:lnTo>
                    <a:lnTo>
                      <a:pt x="485" y="1130"/>
                    </a:lnTo>
                    <a:lnTo>
                      <a:pt x="493" y="1125"/>
                    </a:lnTo>
                    <a:lnTo>
                      <a:pt x="501" y="1118"/>
                    </a:lnTo>
                    <a:lnTo>
                      <a:pt x="507" y="1111"/>
                    </a:lnTo>
                    <a:lnTo>
                      <a:pt x="513" y="1103"/>
                    </a:lnTo>
                    <a:lnTo>
                      <a:pt x="519" y="1095"/>
                    </a:lnTo>
                    <a:lnTo>
                      <a:pt x="524" y="1086"/>
                    </a:lnTo>
                    <a:lnTo>
                      <a:pt x="530" y="1077"/>
                    </a:lnTo>
                    <a:lnTo>
                      <a:pt x="535" y="1066"/>
                    </a:lnTo>
                    <a:lnTo>
                      <a:pt x="544" y="1045"/>
                    </a:lnTo>
                    <a:lnTo>
                      <a:pt x="552" y="1021"/>
                    </a:lnTo>
                    <a:lnTo>
                      <a:pt x="561" y="994"/>
                    </a:lnTo>
                    <a:lnTo>
                      <a:pt x="570" y="966"/>
                    </a:lnTo>
                    <a:lnTo>
                      <a:pt x="578" y="935"/>
                    </a:lnTo>
                    <a:lnTo>
                      <a:pt x="588" y="902"/>
                    </a:lnTo>
                    <a:lnTo>
                      <a:pt x="599" y="868"/>
                    </a:lnTo>
                    <a:lnTo>
                      <a:pt x="612" y="831"/>
                    </a:lnTo>
                    <a:lnTo>
                      <a:pt x="621" y="805"/>
                    </a:lnTo>
                    <a:lnTo>
                      <a:pt x="633" y="779"/>
                    </a:lnTo>
                    <a:lnTo>
                      <a:pt x="646" y="753"/>
                    </a:lnTo>
                    <a:lnTo>
                      <a:pt x="660" y="726"/>
                    </a:lnTo>
                    <a:lnTo>
                      <a:pt x="691" y="672"/>
                    </a:lnTo>
                    <a:lnTo>
                      <a:pt x="721" y="617"/>
                    </a:lnTo>
                    <a:lnTo>
                      <a:pt x="735" y="589"/>
                    </a:lnTo>
                    <a:lnTo>
                      <a:pt x="749" y="561"/>
                    </a:lnTo>
                    <a:lnTo>
                      <a:pt x="761" y="533"/>
                    </a:lnTo>
                    <a:lnTo>
                      <a:pt x="772" y="506"/>
                    </a:lnTo>
                    <a:lnTo>
                      <a:pt x="780" y="478"/>
                    </a:lnTo>
                    <a:lnTo>
                      <a:pt x="787" y="451"/>
                    </a:lnTo>
                    <a:lnTo>
                      <a:pt x="790" y="437"/>
                    </a:lnTo>
                    <a:lnTo>
                      <a:pt x="791" y="423"/>
                    </a:lnTo>
                    <a:lnTo>
                      <a:pt x="792" y="410"/>
                    </a:lnTo>
                    <a:lnTo>
                      <a:pt x="793" y="396"/>
                    </a:lnTo>
                    <a:lnTo>
                      <a:pt x="792" y="375"/>
                    </a:lnTo>
                    <a:lnTo>
                      <a:pt x="791" y="356"/>
                    </a:lnTo>
                    <a:lnTo>
                      <a:pt x="789" y="335"/>
                    </a:lnTo>
                    <a:lnTo>
                      <a:pt x="785" y="316"/>
                    </a:lnTo>
                    <a:lnTo>
                      <a:pt x="780" y="297"/>
                    </a:lnTo>
                    <a:lnTo>
                      <a:pt x="775" y="278"/>
                    </a:lnTo>
                    <a:lnTo>
                      <a:pt x="769" y="260"/>
                    </a:lnTo>
                    <a:lnTo>
                      <a:pt x="762" y="242"/>
                    </a:lnTo>
                    <a:lnTo>
                      <a:pt x="754" y="224"/>
                    </a:lnTo>
                    <a:lnTo>
                      <a:pt x="746" y="207"/>
                    </a:lnTo>
                    <a:lnTo>
                      <a:pt x="736" y="190"/>
                    </a:lnTo>
                    <a:lnTo>
                      <a:pt x="725" y="174"/>
                    </a:lnTo>
                    <a:lnTo>
                      <a:pt x="714" y="159"/>
                    </a:lnTo>
                    <a:lnTo>
                      <a:pt x="703" y="144"/>
                    </a:lnTo>
                    <a:lnTo>
                      <a:pt x="691" y="130"/>
                    </a:lnTo>
                    <a:lnTo>
                      <a:pt x="677" y="116"/>
                    </a:lnTo>
                    <a:lnTo>
                      <a:pt x="664" y="103"/>
                    </a:lnTo>
                    <a:lnTo>
                      <a:pt x="648" y="90"/>
                    </a:lnTo>
                    <a:lnTo>
                      <a:pt x="633" y="78"/>
                    </a:lnTo>
                    <a:lnTo>
                      <a:pt x="618" y="67"/>
                    </a:lnTo>
                    <a:lnTo>
                      <a:pt x="602" y="58"/>
                    </a:lnTo>
                    <a:lnTo>
                      <a:pt x="586" y="48"/>
                    </a:lnTo>
                    <a:lnTo>
                      <a:pt x="569" y="39"/>
                    </a:lnTo>
                    <a:lnTo>
                      <a:pt x="551" y="31"/>
                    </a:lnTo>
                    <a:lnTo>
                      <a:pt x="533" y="24"/>
                    </a:lnTo>
                    <a:lnTo>
                      <a:pt x="515" y="18"/>
                    </a:lnTo>
                    <a:lnTo>
                      <a:pt x="496" y="12"/>
                    </a:lnTo>
                    <a:lnTo>
                      <a:pt x="477" y="8"/>
                    </a:lnTo>
                    <a:lnTo>
                      <a:pt x="457" y="5"/>
                    </a:lnTo>
                    <a:lnTo>
                      <a:pt x="438" y="1"/>
                    </a:lnTo>
                    <a:lnTo>
                      <a:pt x="417" y="0"/>
                    </a:lnTo>
                    <a:lnTo>
                      <a:pt x="397"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25" name="Freeform 115"/>
              <p:cNvSpPr>
                <a:spLocks/>
              </p:cNvSpPr>
              <p:nvPr/>
            </p:nvSpPr>
            <p:spPr bwMode="auto">
              <a:xfrm>
                <a:off x="3791743" y="3739753"/>
                <a:ext cx="93663" cy="93663"/>
              </a:xfrm>
              <a:custGeom>
                <a:avLst/>
                <a:gdLst>
                  <a:gd name="T0" fmla="*/ 205 w 234"/>
                  <a:gd name="T1" fmla="*/ 1 h 234"/>
                  <a:gd name="T2" fmla="*/ 183 w 234"/>
                  <a:gd name="T3" fmla="*/ 3 h 234"/>
                  <a:gd name="T4" fmla="*/ 152 w 234"/>
                  <a:gd name="T5" fmla="*/ 9 h 234"/>
                  <a:gd name="T6" fmla="*/ 113 w 234"/>
                  <a:gd name="T7" fmla="*/ 26 h 234"/>
                  <a:gd name="T8" fmla="*/ 79 w 234"/>
                  <a:gd name="T9" fmla="*/ 49 h 234"/>
                  <a:gd name="T10" fmla="*/ 50 w 234"/>
                  <a:gd name="T11" fmla="*/ 78 h 234"/>
                  <a:gd name="T12" fmla="*/ 26 w 234"/>
                  <a:gd name="T13" fmla="*/ 113 h 234"/>
                  <a:gd name="T14" fmla="*/ 10 w 234"/>
                  <a:gd name="T15" fmla="*/ 152 h 234"/>
                  <a:gd name="T16" fmla="*/ 2 w 234"/>
                  <a:gd name="T17" fmla="*/ 183 h 234"/>
                  <a:gd name="T18" fmla="*/ 0 w 234"/>
                  <a:gd name="T19" fmla="*/ 205 h 234"/>
                  <a:gd name="T20" fmla="*/ 0 w 234"/>
                  <a:gd name="T21" fmla="*/ 220 h 234"/>
                  <a:gd name="T22" fmla="*/ 3 w 234"/>
                  <a:gd name="T23" fmla="*/ 226 h 234"/>
                  <a:gd name="T24" fmla="*/ 7 w 234"/>
                  <a:gd name="T25" fmla="*/ 231 h 234"/>
                  <a:gd name="T26" fmla="*/ 14 w 234"/>
                  <a:gd name="T27" fmla="*/ 234 h 234"/>
                  <a:gd name="T28" fmla="*/ 21 w 234"/>
                  <a:gd name="T29" fmla="*/ 234 h 234"/>
                  <a:gd name="T30" fmla="*/ 28 w 234"/>
                  <a:gd name="T31" fmla="*/ 231 h 234"/>
                  <a:gd name="T32" fmla="*/ 33 w 234"/>
                  <a:gd name="T33" fmla="*/ 226 h 234"/>
                  <a:gd name="T34" fmla="*/ 35 w 234"/>
                  <a:gd name="T35" fmla="*/ 220 h 234"/>
                  <a:gd name="T36" fmla="*/ 37 w 234"/>
                  <a:gd name="T37" fmla="*/ 197 h 234"/>
                  <a:gd name="T38" fmla="*/ 44 w 234"/>
                  <a:gd name="T39" fmla="*/ 163 h 234"/>
                  <a:gd name="T40" fmla="*/ 58 w 234"/>
                  <a:gd name="T41" fmla="*/ 130 h 234"/>
                  <a:gd name="T42" fmla="*/ 78 w 234"/>
                  <a:gd name="T43" fmla="*/ 101 h 234"/>
                  <a:gd name="T44" fmla="*/ 101 w 234"/>
                  <a:gd name="T45" fmla="*/ 77 h 234"/>
                  <a:gd name="T46" fmla="*/ 131 w 234"/>
                  <a:gd name="T47" fmla="*/ 58 h 234"/>
                  <a:gd name="T48" fmla="*/ 163 w 234"/>
                  <a:gd name="T49" fmla="*/ 44 h 234"/>
                  <a:gd name="T50" fmla="*/ 197 w 234"/>
                  <a:gd name="T51" fmla="*/ 36 h 234"/>
                  <a:gd name="T52" fmla="*/ 219 w 234"/>
                  <a:gd name="T53" fmla="*/ 35 h 234"/>
                  <a:gd name="T54" fmla="*/ 226 w 234"/>
                  <a:gd name="T55" fmla="*/ 33 h 234"/>
                  <a:gd name="T56" fmla="*/ 231 w 234"/>
                  <a:gd name="T57" fmla="*/ 28 h 234"/>
                  <a:gd name="T58" fmla="*/ 233 w 234"/>
                  <a:gd name="T59" fmla="*/ 21 h 234"/>
                  <a:gd name="T60" fmla="*/ 233 w 234"/>
                  <a:gd name="T61" fmla="*/ 15 h 234"/>
                  <a:gd name="T62" fmla="*/ 231 w 234"/>
                  <a:gd name="T63" fmla="*/ 8 h 234"/>
                  <a:gd name="T64" fmla="*/ 226 w 234"/>
                  <a:gd name="T65" fmla="*/ 3 h 234"/>
                  <a:gd name="T66" fmla="*/ 219 w 234"/>
                  <a:gd name="T67" fmla="*/ 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4" h="234">
                    <a:moveTo>
                      <a:pt x="216" y="0"/>
                    </a:moveTo>
                    <a:lnTo>
                      <a:pt x="205" y="1"/>
                    </a:lnTo>
                    <a:lnTo>
                      <a:pt x="194" y="1"/>
                    </a:lnTo>
                    <a:lnTo>
                      <a:pt x="183" y="3"/>
                    </a:lnTo>
                    <a:lnTo>
                      <a:pt x="173" y="4"/>
                    </a:lnTo>
                    <a:lnTo>
                      <a:pt x="152" y="9"/>
                    </a:lnTo>
                    <a:lnTo>
                      <a:pt x="132" y="17"/>
                    </a:lnTo>
                    <a:lnTo>
                      <a:pt x="113" y="26"/>
                    </a:lnTo>
                    <a:lnTo>
                      <a:pt x="95" y="36"/>
                    </a:lnTo>
                    <a:lnTo>
                      <a:pt x="79" y="49"/>
                    </a:lnTo>
                    <a:lnTo>
                      <a:pt x="64" y="63"/>
                    </a:lnTo>
                    <a:lnTo>
                      <a:pt x="50" y="78"/>
                    </a:lnTo>
                    <a:lnTo>
                      <a:pt x="37" y="95"/>
                    </a:lnTo>
                    <a:lnTo>
                      <a:pt x="26" y="113"/>
                    </a:lnTo>
                    <a:lnTo>
                      <a:pt x="17" y="131"/>
                    </a:lnTo>
                    <a:lnTo>
                      <a:pt x="10" y="152"/>
                    </a:lnTo>
                    <a:lnTo>
                      <a:pt x="4" y="172"/>
                    </a:lnTo>
                    <a:lnTo>
                      <a:pt x="2" y="183"/>
                    </a:lnTo>
                    <a:lnTo>
                      <a:pt x="1" y="194"/>
                    </a:lnTo>
                    <a:lnTo>
                      <a:pt x="0" y="205"/>
                    </a:lnTo>
                    <a:lnTo>
                      <a:pt x="0" y="216"/>
                    </a:lnTo>
                    <a:lnTo>
                      <a:pt x="0" y="220"/>
                    </a:lnTo>
                    <a:lnTo>
                      <a:pt x="1" y="223"/>
                    </a:lnTo>
                    <a:lnTo>
                      <a:pt x="3" y="226"/>
                    </a:lnTo>
                    <a:lnTo>
                      <a:pt x="5" y="229"/>
                    </a:lnTo>
                    <a:lnTo>
                      <a:pt x="7" y="231"/>
                    </a:lnTo>
                    <a:lnTo>
                      <a:pt x="11" y="233"/>
                    </a:lnTo>
                    <a:lnTo>
                      <a:pt x="14" y="234"/>
                    </a:lnTo>
                    <a:lnTo>
                      <a:pt x="18" y="234"/>
                    </a:lnTo>
                    <a:lnTo>
                      <a:pt x="21" y="234"/>
                    </a:lnTo>
                    <a:lnTo>
                      <a:pt x="25" y="233"/>
                    </a:lnTo>
                    <a:lnTo>
                      <a:pt x="28" y="231"/>
                    </a:lnTo>
                    <a:lnTo>
                      <a:pt x="31" y="229"/>
                    </a:lnTo>
                    <a:lnTo>
                      <a:pt x="33" y="226"/>
                    </a:lnTo>
                    <a:lnTo>
                      <a:pt x="34" y="223"/>
                    </a:lnTo>
                    <a:lnTo>
                      <a:pt x="35" y="220"/>
                    </a:lnTo>
                    <a:lnTo>
                      <a:pt x="35" y="216"/>
                    </a:lnTo>
                    <a:lnTo>
                      <a:pt x="37" y="197"/>
                    </a:lnTo>
                    <a:lnTo>
                      <a:pt x="40" y="180"/>
                    </a:lnTo>
                    <a:lnTo>
                      <a:pt x="44" y="163"/>
                    </a:lnTo>
                    <a:lnTo>
                      <a:pt x="51" y="145"/>
                    </a:lnTo>
                    <a:lnTo>
                      <a:pt x="58" y="130"/>
                    </a:lnTo>
                    <a:lnTo>
                      <a:pt x="67" y="115"/>
                    </a:lnTo>
                    <a:lnTo>
                      <a:pt x="78" y="101"/>
                    </a:lnTo>
                    <a:lnTo>
                      <a:pt x="88" y="88"/>
                    </a:lnTo>
                    <a:lnTo>
                      <a:pt x="101" y="77"/>
                    </a:lnTo>
                    <a:lnTo>
                      <a:pt x="115" y="67"/>
                    </a:lnTo>
                    <a:lnTo>
                      <a:pt x="131" y="58"/>
                    </a:lnTo>
                    <a:lnTo>
                      <a:pt x="146" y="50"/>
                    </a:lnTo>
                    <a:lnTo>
                      <a:pt x="163" y="44"/>
                    </a:lnTo>
                    <a:lnTo>
                      <a:pt x="180" y="40"/>
                    </a:lnTo>
                    <a:lnTo>
                      <a:pt x="197" y="36"/>
                    </a:lnTo>
                    <a:lnTo>
                      <a:pt x="216" y="36"/>
                    </a:lnTo>
                    <a:lnTo>
                      <a:pt x="219" y="35"/>
                    </a:lnTo>
                    <a:lnTo>
                      <a:pt x="223" y="34"/>
                    </a:lnTo>
                    <a:lnTo>
                      <a:pt x="226" y="33"/>
                    </a:lnTo>
                    <a:lnTo>
                      <a:pt x="229" y="31"/>
                    </a:lnTo>
                    <a:lnTo>
                      <a:pt x="231" y="28"/>
                    </a:lnTo>
                    <a:lnTo>
                      <a:pt x="232" y="24"/>
                    </a:lnTo>
                    <a:lnTo>
                      <a:pt x="233" y="21"/>
                    </a:lnTo>
                    <a:lnTo>
                      <a:pt x="234" y="18"/>
                    </a:lnTo>
                    <a:lnTo>
                      <a:pt x="233" y="15"/>
                    </a:lnTo>
                    <a:lnTo>
                      <a:pt x="232" y="10"/>
                    </a:lnTo>
                    <a:lnTo>
                      <a:pt x="231" y="8"/>
                    </a:lnTo>
                    <a:lnTo>
                      <a:pt x="229" y="5"/>
                    </a:lnTo>
                    <a:lnTo>
                      <a:pt x="226" y="3"/>
                    </a:lnTo>
                    <a:lnTo>
                      <a:pt x="223" y="2"/>
                    </a:lnTo>
                    <a:lnTo>
                      <a:pt x="219" y="1"/>
                    </a:lnTo>
                    <a:lnTo>
                      <a:pt x="2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grpSp>
      </p:grpSp>
      <p:grpSp>
        <p:nvGrpSpPr>
          <p:cNvPr id="7" name="组合 6"/>
          <p:cNvGrpSpPr/>
          <p:nvPr/>
        </p:nvGrpSpPr>
        <p:grpSpPr>
          <a:xfrm>
            <a:off x="4822781" y="3692526"/>
            <a:ext cx="2515132" cy="1509078"/>
            <a:chOff x="4569561" y="3626640"/>
            <a:chExt cx="2515132" cy="1509078"/>
          </a:xfrm>
        </p:grpSpPr>
        <p:sp>
          <p:nvSpPr>
            <p:cNvPr id="14" name="Freeform 11"/>
            <p:cNvSpPr/>
            <p:nvPr/>
          </p:nvSpPr>
          <p:spPr>
            <a:xfrm>
              <a:off x="4569561" y="3626640"/>
              <a:ext cx="2515132" cy="1509078"/>
            </a:xfrm>
            <a:custGeom>
              <a:avLst/>
              <a:gdLst>
                <a:gd name="connsiteX0" fmla="*/ 0 w 1961586"/>
                <a:gd name="connsiteY0" fmla="*/ 117695 h 1176951"/>
                <a:gd name="connsiteX1" fmla="*/ 117695 w 1961586"/>
                <a:gd name="connsiteY1" fmla="*/ 0 h 1176951"/>
                <a:gd name="connsiteX2" fmla="*/ 1843891 w 1961586"/>
                <a:gd name="connsiteY2" fmla="*/ 0 h 1176951"/>
                <a:gd name="connsiteX3" fmla="*/ 1961586 w 1961586"/>
                <a:gd name="connsiteY3" fmla="*/ 117695 h 1176951"/>
                <a:gd name="connsiteX4" fmla="*/ 1961586 w 1961586"/>
                <a:gd name="connsiteY4" fmla="*/ 1059256 h 1176951"/>
                <a:gd name="connsiteX5" fmla="*/ 1843891 w 1961586"/>
                <a:gd name="connsiteY5" fmla="*/ 1176951 h 1176951"/>
                <a:gd name="connsiteX6" fmla="*/ 117695 w 1961586"/>
                <a:gd name="connsiteY6" fmla="*/ 1176951 h 1176951"/>
                <a:gd name="connsiteX7" fmla="*/ 0 w 1961586"/>
                <a:gd name="connsiteY7" fmla="*/ 1059256 h 1176951"/>
                <a:gd name="connsiteX8" fmla="*/ 0 w 1961586"/>
                <a:gd name="connsiteY8" fmla="*/ 117695 h 117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1586" h="1176951">
                  <a:moveTo>
                    <a:pt x="0" y="117695"/>
                  </a:moveTo>
                  <a:cubicBezTo>
                    <a:pt x="0" y="52694"/>
                    <a:pt x="52694" y="0"/>
                    <a:pt x="117695" y="0"/>
                  </a:cubicBezTo>
                  <a:lnTo>
                    <a:pt x="1843891" y="0"/>
                  </a:lnTo>
                  <a:cubicBezTo>
                    <a:pt x="1908892" y="0"/>
                    <a:pt x="1961586" y="52694"/>
                    <a:pt x="1961586" y="117695"/>
                  </a:cubicBezTo>
                  <a:lnTo>
                    <a:pt x="1961586" y="1059256"/>
                  </a:lnTo>
                  <a:cubicBezTo>
                    <a:pt x="1961586" y="1124257"/>
                    <a:pt x="1908892" y="1176951"/>
                    <a:pt x="1843891" y="1176951"/>
                  </a:cubicBezTo>
                  <a:lnTo>
                    <a:pt x="117695" y="1176951"/>
                  </a:lnTo>
                  <a:cubicBezTo>
                    <a:pt x="52694" y="1176951"/>
                    <a:pt x="0" y="1124257"/>
                    <a:pt x="0" y="1059256"/>
                  </a:cubicBezTo>
                  <a:lnTo>
                    <a:pt x="0" y="117695"/>
                  </a:lnTo>
                  <a:close/>
                </a:path>
              </a:pathLst>
            </a:custGeom>
            <a:solidFill>
              <a:srgbClr val="238492"/>
            </a:solidFill>
            <a:ln w="28575">
              <a:solidFill>
                <a:schemeClr val="tx1"/>
              </a:solidFill>
              <a:prstDash val="sysDash"/>
            </a:ln>
          </p:spPr>
          <p:txBody>
            <a:bodyPr vert="horz" wrap="square" lIns="91440" tIns="45720" rIns="91440" bIns="45720" numCol="1" anchor="t" anchorCtr="0" compatLnSpc="1">
              <a:prstTxWarp prst="textNoShape">
                <a:avLst/>
              </a:prstTxWarp>
            </a:bodyPr>
            <a:lstStyle/>
            <a:p>
              <a:endParaRPr lang="en-US">
                <a:solidFill>
                  <a:schemeClr val="tx1"/>
                </a:solidFill>
                <a:latin typeface="Calibri" panose="020F0502020204030204" pitchFamily="34" charset="0"/>
                <a:ea typeface="微软雅黑" panose="020B0503020204020204" pitchFamily="34" charset="-122"/>
                <a:sym typeface="Calibri" panose="020F0502020204030204" pitchFamily="34" charset="0"/>
              </a:endParaRPr>
            </a:p>
          </p:txBody>
        </p:sp>
        <p:grpSp>
          <p:nvGrpSpPr>
            <p:cNvPr id="26" name="Group 478"/>
            <p:cNvGrpSpPr/>
            <p:nvPr/>
          </p:nvGrpSpPr>
          <p:grpSpPr>
            <a:xfrm>
              <a:off x="5375707" y="3929759"/>
              <a:ext cx="902837" cy="902837"/>
              <a:chOff x="4563268" y="2753915"/>
              <a:chExt cx="457200" cy="457200"/>
            </a:xfrm>
            <a:gradFill>
              <a:gsLst>
                <a:gs pos="0">
                  <a:srgbClr val="004A8B"/>
                </a:gs>
                <a:gs pos="100000">
                  <a:srgbClr val="002043"/>
                </a:gs>
              </a:gsLst>
              <a:lin ang="3600000" scaled="0"/>
            </a:gradFill>
          </p:grpSpPr>
          <p:sp>
            <p:nvSpPr>
              <p:cNvPr id="27" name="Freeform 124"/>
              <p:cNvSpPr>
                <a:spLocks noEditPoints="1"/>
              </p:cNvSpPr>
              <p:nvPr/>
            </p:nvSpPr>
            <p:spPr bwMode="auto">
              <a:xfrm>
                <a:off x="4563268" y="2753915"/>
                <a:ext cx="457200" cy="457200"/>
              </a:xfrm>
              <a:custGeom>
                <a:avLst/>
                <a:gdLst>
                  <a:gd name="T0" fmla="*/ 924 w 1152"/>
                  <a:gd name="T1" fmla="*/ 677 h 1152"/>
                  <a:gd name="T2" fmla="*/ 896 w 1152"/>
                  <a:gd name="T3" fmla="*/ 742 h 1152"/>
                  <a:gd name="T4" fmla="*/ 905 w 1152"/>
                  <a:gd name="T5" fmla="*/ 804 h 1152"/>
                  <a:gd name="T6" fmla="*/ 765 w 1152"/>
                  <a:gd name="T7" fmla="*/ 893 h 1152"/>
                  <a:gd name="T8" fmla="*/ 704 w 1152"/>
                  <a:gd name="T9" fmla="*/ 912 h 1152"/>
                  <a:gd name="T10" fmla="*/ 653 w 1152"/>
                  <a:gd name="T11" fmla="*/ 952 h 1152"/>
                  <a:gd name="T12" fmla="*/ 499 w 1152"/>
                  <a:gd name="T13" fmla="*/ 952 h 1152"/>
                  <a:gd name="T14" fmla="*/ 448 w 1152"/>
                  <a:gd name="T15" fmla="*/ 912 h 1152"/>
                  <a:gd name="T16" fmla="*/ 388 w 1152"/>
                  <a:gd name="T17" fmla="*/ 893 h 1152"/>
                  <a:gd name="T18" fmla="*/ 247 w 1152"/>
                  <a:gd name="T19" fmla="*/ 804 h 1152"/>
                  <a:gd name="T20" fmla="*/ 256 w 1152"/>
                  <a:gd name="T21" fmla="*/ 742 h 1152"/>
                  <a:gd name="T22" fmla="*/ 228 w 1152"/>
                  <a:gd name="T23" fmla="*/ 677 h 1152"/>
                  <a:gd name="T24" fmla="*/ 72 w 1152"/>
                  <a:gd name="T25" fmla="*/ 625 h 1152"/>
                  <a:gd name="T26" fmla="*/ 222 w 1152"/>
                  <a:gd name="T27" fmla="*/ 482 h 1152"/>
                  <a:gd name="T28" fmla="*/ 253 w 1152"/>
                  <a:gd name="T29" fmla="*/ 420 h 1152"/>
                  <a:gd name="T30" fmla="*/ 253 w 1152"/>
                  <a:gd name="T31" fmla="*/ 356 h 1152"/>
                  <a:gd name="T32" fmla="*/ 378 w 1152"/>
                  <a:gd name="T33" fmla="*/ 259 h 1152"/>
                  <a:gd name="T34" fmla="*/ 438 w 1152"/>
                  <a:gd name="T35" fmla="*/ 244 h 1152"/>
                  <a:gd name="T36" fmla="*/ 495 w 1152"/>
                  <a:gd name="T37" fmla="*/ 208 h 1152"/>
                  <a:gd name="T38" fmla="*/ 649 w 1152"/>
                  <a:gd name="T39" fmla="*/ 192 h 1152"/>
                  <a:gd name="T40" fmla="*/ 694 w 1152"/>
                  <a:gd name="T41" fmla="*/ 236 h 1152"/>
                  <a:gd name="T42" fmla="*/ 756 w 1152"/>
                  <a:gd name="T43" fmla="*/ 259 h 1152"/>
                  <a:gd name="T44" fmla="*/ 967 w 1152"/>
                  <a:gd name="T45" fmla="*/ 255 h 1152"/>
                  <a:gd name="T46" fmla="*/ 894 w 1152"/>
                  <a:gd name="T47" fmla="*/ 401 h 1152"/>
                  <a:gd name="T48" fmla="*/ 919 w 1152"/>
                  <a:gd name="T49" fmla="*/ 466 h 1152"/>
                  <a:gd name="T50" fmla="*/ 970 w 1152"/>
                  <a:gd name="T51" fmla="*/ 505 h 1152"/>
                  <a:gd name="T52" fmla="*/ 975 w 1152"/>
                  <a:gd name="T53" fmla="*/ 411 h 1152"/>
                  <a:gd name="T54" fmla="*/ 1037 w 1152"/>
                  <a:gd name="T55" fmla="*/ 272 h 1152"/>
                  <a:gd name="T56" fmla="*/ 1023 w 1152"/>
                  <a:gd name="T57" fmla="*/ 208 h 1152"/>
                  <a:gd name="T58" fmla="*/ 918 w 1152"/>
                  <a:gd name="T59" fmla="*/ 116 h 1152"/>
                  <a:gd name="T60" fmla="*/ 857 w 1152"/>
                  <a:gd name="T61" fmla="*/ 125 h 1152"/>
                  <a:gd name="T62" fmla="*/ 694 w 1152"/>
                  <a:gd name="T63" fmla="*/ 51 h 1152"/>
                  <a:gd name="T64" fmla="*/ 649 w 1152"/>
                  <a:gd name="T65" fmla="*/ 4 h 1152"/>
                  <a:gd name="T66" fmla="*/ 514 w 1152"/>
                  <a:gd name="T67" fmla="*/ 1 h 1152"/>
                  <a:gd name="T68" fmla="*/ 462 w 1152"/>
                  <a:gd name="T69" fmla="*/ 40 h 1152"/>
                  <a:gd name="T70" fmla="*/ 400 w 1152"/>
                  <a:gd name="T71" fmla="*/ 182 h 1152"/>
                  <a:gd name="T72" fmla="*/ 247 w 1152"/>
                  <a:gd name="T73" fmla="*/ 113 h 1152"/>
                  <a:gd name="T74" fmla="*/ 203 w 1152"/>
                  <a:gd name="T75" fmla="*/ 134 h 1152"/>
                  <a:gd name="T76" fmla="*/ 113 w 1152"/>
                  <a:gd name="T77" fmla="*/ 247 h 1152"/>
                  <a:gd name="T78" fmla="*/ 188 w 1152"/>
                  <a:gd name="T79" fmla="*/ 387 h 1152"/>
                  <a:gd name="T80" fmla="*/ 45 w 1152"/>
                  <a:gd name="T81" fmla="*/ 460 h 1152"/>
                  <a:gd name="T82" fmla="*/ 2 w 1152"/>
                  <a:gd name="T83" fmla="*/ 508 h 1152"/>
                  <a:gd name="T84" fmla="*/ 2 w 1152"/>
                  <a:gd name="T85" fmla="*/ 643 h 1152"/>
                  <a:gd name="T86" fmla="*/ 45 w 1152"/>
                  <a:gd name="T87" fmla="*/ 692 h 1152"/>
                  <a:gd name="T88" fmla="*/ 188 w 1152"/>
                  <a:gd name="T89" fmla="*/ 764 h 1152"/>
                  <a:gd name="T90" fmla="*/ 113 w 1152"/>
                  <a:gd name="T91" fmla="*/ 905 h 1152"/>
                  <a:gd name="T92" fmla="*/ 203 w 1152"/>
                  <a:gd name="T93" fmla="*/ 1018 h 1152"/>
                  <a:gd name="T94" fmla="*/ 247 w 1152"/>
                  <a:gd name="T95" fmla="*/ 1039 h 1152"/>
                  <a:gd name="T96" fmla="*/ 400 w 1152"/>
                  <a:gd name="T97" fmla="*/ 969 h 1152"/>
                  <a:gd name="T98" fmla="*/ 462 w 1152"/>
                  <a:gd name="T99" fmla="*/ 1112 h 1152"/>
                  <a:gd name="T100" fmla="*/ 514 w 1152"/>
                  <a:gd name="T101" fmla="*/ 1151 h 1152"/>
                  <a:gd name="T102" fmla="*/ 649 w 1152"/>
                  <a:gd name="T103" fmla="*/ 1148 h 1152"/>
                  <a:gd name="T104" fmla="*/ 694 w 1152"/>
                  <a:gd name="T105" fmla="*/ 1100 h 1152"/>
                  <a:gd name="T106" fmla="*/ 857 w 1152"/>
                  <a:gd name="T107" fmla="*/ 1027 h 1152"/>
                  <a:gd name="T108" fmla="*/ 918 w 1152"/>
                  <a:gd name="T109" fmla="*/ 1036 h 1152"/>
                  <a:gd name="T110" fmla="*/ 1023 w 1152"/>
                  <a:gd name="T111" fmla="*/ 944 h 1152"/>
                  <a:gd name="T112" fmla="*/ 1037 w 1152"/>
                  <a:gd name="T113" fmla="*/ 881 h 1152"/>
                  <a:gd name="T114" fmla="*/ 975 w 1152"/>
                  <a:gd name="T115" fmla="*/ 742 h 1152"/>
                  <a:gd name="T116" fmla="*/ 1118 w 1152"/>
                  <a:gd name="T117" fmla="*/ 687 h 1152"/>
                  <a:gd name="T118" fmla="*/ 1151 w 1152"/>
                  <a:gd name="T119" fmla="*/ 631 h 1152"/>
                  <a:gd name="T120" fmla="*/ 1143 w 1152"/>
                  <a:gd name="T121" fmla="*/ 491 h 1152"/>
                  <a:gd name="T122" fmla="*/ 1094 w 1152"/>
                  <a:gd name="T123" fmla="*/ 456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52" h="1152">
                    <a:moveTo>
                      <a:pt x="970" y="647"/>
                    </a:moveTo>
                    <a:lnTo>
                      <a:pt x="960" y="650"/>
                    </a:lnTo>
                    <a:lnTo>
                      <a:pt x="951" y="653"/>
                    </a:lnTo>
                    <a:lnTo>
                      <a:pt x="944" y="657"/>
                    </a:lnTo>
                    <a:lnTo>
                      <a:pt x="936" y="664"/>
                    </a:lnTo>
                    <a:lnTo>
                      <a:pt x="930" y="670"/>
                    </a:lnTo>
                    <a:lnTo>
                      <a:pt x="924" y="677"/>
                    </a:lnTo>
                    <a:lnTo>
                      <a:pt x="919" y="685"/>
                    </a:lnTo>
                    <a:lnTo>
                      <a:pt x="916" y="694"/>
                    </a:lnTo>
                    <a:lnTo>
                      <a:pt x="913" y="704"/>
                    </a:lnTo>
                    <a:lnTo>
                      <a:pt x="908" y="714"/>
                    </a:lnTo>
                    <a:lnTo>
                      <a:pt x="904" y="723"/>
                    </a:lnTo>
                    <a:lnTo>
                      <a:pt x="900" y="733"/>
                    </a:lnTo>
                    <a:lnTo>
                      <a:pt x="896" y="742"/>
                    </a:lnTo>
                    <a:lnTo>
                      <a:pt x="894" y="750"/>
                    </a:lnTo>
                    <a:lnTo>
                      <a:pt x="893" y="760"/>
                    </a:lnTo>
                    <a:lnTo>
                      <a:pt x="893" y="769"/>
                    </a:lnTo>
                    <a:lnTo>
                      <a:pt x="894" y="778"/>
                    </a:lnTo>
                    <a:lnTo>
                      <a:pt x="896" y="787"/>
                    </a:lnTo>
                    <a:lnTo>
                      <a:pt x="900" y="796"/>
                    </a:lnTo>
                    <a:lnTo>
                      <a:pt x="905" y="804"/>
                    </a:lnTo>
                    <a:lnTo>
                      <a:pt x="967" y="898"/>
                    </a:lnTo>
                    <a:lnTo>
                      <a:pt x="897" y="967"/>
                    </a:lnTo>
                    <a:lnTo>
                      <a:pt x="805" y="905"/>
                    </a:lnTo>
                    <a:lnTo>
                      <a:pt x="795" y="899"/>
                    </a:lnTo>
                    <a:lnTo>
                      <a:pt x="785" y="895"/>
                    </a:lnTo>
                    <a:lnTo>
                      <a:pt x="774" y="893"/>
                    </a:lnTo>
                    <a:lnTo>
                      <a:pt x="765" y="893"/>
                    </a:lnTo>
                    <a:lnTo>
                      <a:pt x="756" y="893"/>
                    </a:lnTo>
                    <a:lnTo>
                      <a:pt x="748" y="894"/>
                    </a:lnTo>
                    <a:lnTo>
                      <a:pt x="741" y="896"/>
                    </a:lnTo>
                    <a:lnTo>
                      <a:pt x="733" y="899"/>
                    </a:lnTo>
                    <a:lnTo>
                      <a:pt x="724" y="904"/>
                    </a:lnTo>
                    <a:lnTo>
                      <a:pt x="714" y="908"/>
                    </a:lnTo>
                    <a:lnTo>
                      <a:pt x="704" y="912"/>
                    </a:lnTo>
                    <a:lnTo>
                      <a:pt x="694" y="915"/>
                    </a:lnTo>
                    <a:lnTo>
                      <a:pt x="686" y="920"/>
                    </a:lnTo>
                    <a:lnTo>
                      <a:pt x="677" y="924"/>
                    </a:lnTo>
                    <a:lnTo>
                      <a:pt x="670" y="930"/>
                    </a:lnTo>
                    <a:lnTo>
                      <a:pt x="663" y="936"/>
                    </a:lnTo>
                    <a:lnTo>
                      <a:pt x="658" y="944"/>
                    </a:lnTo>
                    <a:lnTo>
                      <a:pt x="653" y="952"/>
                    </a:lnTo>
                    <a:lnTo>
                      <a:pt x="650" y="961"/>
                    </a:lnTo>
                    <a:lnTo>
                      <a:pt x="647" y="969"/>
                    </a:lnTo>
                    <a:lnTo>
                      <a:pt x="625" y="1080"/>
                    </a:lnTo>
                    <a:lnTo>
                      <a:pt x="527" y="1080"/>
                    </a:lnTo>
                    <a:lnTo>
                      <a:pt x="505" y="969"/>
                    </a:lnTo>
                    <a:lnTo>
                      <a:pt x="502" y="961"/>
                    </a:lnTo>
                    <a:lnTo>
                      <a:pt x="499" y="952"/>
                    </a:lnTo>
                    <a:lnTo>
                      <a:pt x="495" y="944"/>
                    </a:lnTo>
                    <a:lnTo>
                      <a:pt x="489" y="936"/>
                    </a:lnTo>
                    <a:lnTo>
                      <a:pt x="483" y="930"/>
                    </a:lnTo>
                    <a:lnTo>
                      <a:pt x="475" y="924"/>
                    </a:lnTo>
                    <a:lnTo>
                      <a:pt x="466" y="920"/>
                    </a:lnTo>
                    <a:lnTo>
                      <a:pt x="458" y="915"/>
                    </a:lnTo>
                    <a:lnTo>
                      <a:pt x="448" y="912"/>
                    </a:lnTo>
                    <a:lnTo>
                      <a:pt x="438" y="908"/>
                    </a:lnTo>
                    <a:lnTo>
                      <a:pt x="429" y="904"/>
                    </a:lnTo>
                    <a:lnTo>
                      <a:pt x="419" y="899"/>
                    </a:lnTo>
                    <a:lnTo>
                      <a:pt x="411" y="896"/>
                    </a:lnTo>
                    <a:lnTo>
                      <a:pt x="404" y="894"/>
                    </a:lnTo>
                    <a:lnTo>
                      <a:pt x="396" y="893"/>
                    </a:lnTo>
                    <a:lnTo>
                      <a:pt x="388" y="893"/>
                    </a:lnTo>
                    <a:lnTo>
                      <a:pt x="378" y="893"/>
                    </a:lnTo>
                    <a:lnTo>
                      <a:pt x="367" y="895"/>
                    </a:lnTo>
                    <a:lnTo>
                      <a:pt x="357" y="899"/>
                    </a:lnTo>
                    <a:lnTo>
                      <a:pt x="348" y="905"/>
                    </a:lnTo>
                    <a:lnTo>
                      <a:pt x="255" y="967"/>
                    </a:lnTo>
                    <a:lnTo>
                      <a:pt x="185" y="898"/>
                    </a:lnTo>
                    <a:lnTo>
                      <a:pt x="247" y="804"/>
                    </a:lnTo>
                    <a:lnTo>
                      <a:pt x="253" y="796"/>
                    </a:lnTo>
                    <a:lnTo>
                      <a:pt x="256" y="787"/>
                    </a:lnTo>
                    <a:lnTo>
                      <a:pt x="258" y="778"/>
                    </a:lnTo>
                    <a:lnTo>
                      <a:pt x="259" y="769"/>
                    </a:lnTo>
                    <a:lnTo>
                      <a:pt x="259" y="760"/>
                    </a:lnTo>
                    <a:lnTo>
                      <a:pt x="258" y="750"/>
                    </a:lnTo>
                    <a:lnTo>
                      <a:pt x="256" y="742"/>
                    </a:lnTo>
                    <a:lnTo>
                      <a:pt x="253" y="733"/>
                    </a:lnTo>
                    <a:lnTo>
                      <a:pt x="248" y="723"/>
                    </a:lnTo>
                    <a:lnTo>
                      <a:pt x="244" y="714"/>
                    </a:lnTo>
                    <a:lnTo>
                      <a:pt x="240" y="704"/>
                    </a:lnTo>
                    <a:lnTo>
                      <a:pt x="236" y="694"/>
                    </a:lnTo>
                    <a:lnTo>
                      <a:pt x="232" y="685"/>
                    </a:lnTo>
                    <a:lnTo>
                      <a:pt x="228" y="677"/>
                    </a:lnTo>
                    <a:lnTo>
                      <a:pt x="222" y="670"/>
                    </a:lnTo>
                    <a:lnTo>
                      <a:pt x="216" y="664"/>
                    </a:lnTo>
                    <a:lnTo>
                      <a:pt x="208" y="657"/>
                    </a:lnTo>
                    <a:lnTo>
                      <a:pt x="200" y="653"/>
                    </a:lnTo>
                    <a:lnTo>
                      <a:pt x="191" y="650"/>
                    </a:lnTo>
                    <a:lnTo>
                      <a:pt x="182" y="647"/>
                    </a:lnTo>
                    <a:lnTo>
                      <a:pt x="72" y="625"/>
                    </a:lnTo>
                    <a:lnTo>
                      <a:pt x="72" y="527"/>
                    </a:lnTo>
                    <a:lnTo>
                      <a:pt x="182" y="505"/>
                    </a:lnTo>
                    <a:lnTo>
                      <a:pt x="191" y="503"/>
                    </a:lnTo>
                    <a:lnTo>
                      <a:pt x="200" y="499"/>
                    </a:lnTo>
                    <a:lnTo>
                      <a:pt x="208" y="494"/>
                    </a:lnTo>
                    <a:lnTo>
                      <a:pt x="216" y="489"/>
                    </a:lnTo>
                    <a:lnTo>
                      <a:pt x="222" y="482"/>
                    </a:lnTo>
                    <a:lnTo>
                      <a:pt x="228" y="475"/>
                    </a:lnTo>
                    <a:lnTo>
                      <a:pt x="232" y="466"/>
                    </a:lnTo>
                    <a:lnTo>
                      <a:pt x="236" y="458"/>
                    </a:lnTo>
                    <a:lnTo>
                      <a:pt x="240" y="448"/>
                    </a:lnTo>
                    <a:lnTo>
                      <a:pt x="244" y="438"/>
                    </a:lnTo>
                    <a:lnTo>
                      <a:pt x="248" y="428"/>
                    </a:lnTo>
                    <a:lnTo>
                      <a:pt x="253" y="420"/>
                    </a:lnTo>
                    <a:lnTo>
                      <a:pt x="256" y="410"/>
                    </a:lnTo>
                    <a:lnTo>
                      <a:pt x="258" y="401"/>
                    </a:lnTo>
                    <a:lnTo>
                      <a:pt x="259" y="392"/>
                    </a:lnTo>
                    <a:lnTo>
                      <a:pt x="259" y="383"/>
                    </a:lnTo>
                    <a:lnTo>
                      <a:pt x="258" y="373"/>
                    </a:lnTo>
                    <a:lnTo>
                      <a:pt x="256" y="365"/>
                    </a:lnTo>
                    <a:lnTo>
                      <a:pt x="253" y="356"/>
                    </a:lnTo>
                    <a:lnTo>
                      <a:pt x="247" y="347"/>
                    </a:lnTo>
                    <a:lnTo>
                      <a:pt x="185" y="255"/>
                    </a:lnTo>
                    <a:lnTo>
                      <a:pt x="255" y="185"/>
                    </a:lnTo>
                    <a:lnTo>
                      <a:pt x="348" y="247"/>
                    </a:lnTo>
                    <a:lnTo>
                      <a:pt x="357" y="252"/>
                    </a:lnTo>
                    <a:lnTo>
                      <a:pt x="367" y="257"/>
                    </a:lnTo>
                    <a:lnTo>
                      <a:pt x="378" y="259"/>
                    </a:lnTo>
                    <a:lnTo>
                      <a:pt x="388" y="260"/>
                    </a:lnTo>
                    <a:lnTo>
                      <a:pt x="396" y="259"/>
                    </a:lnTo>
                    <a:lnTo>
                      <a:pt x="404" y="258"/>
                    </a:lnTo>
                    <a:lnTo>
                      <a:pt x="411" y="256"/>
                    </a:lnTo>
                    <a:lnTo>
                      <a:pt x="419" y="252"/>
                    </a:lnTo>
                    <a:lnTo>
                      <a:pt x="429" y="248"/>
                    </a:lnTo>
                    <a:lnTo>
                      <a:pt x="438" y="244"/>
                    </a:lnTo>
                    <a:lnTo>
                      <a:pt x="448" y="239"/>
                    </a:lnTo>
                    <a:lnTo>
                      <a:pt x="458" y="236"/>
                    </a:lnTo>
                    <a:lnTo>
                      <a:pt x="466" y="233"/>
                    </a:lnTo>
                    <a:lnTo>
                      <a:pt x="475" y="228"/>
                    </a:lnTo>
                    <a:lnTo>
                      <a:pt x="482" y="222"/>
                    </a:lnTo>
                    <a:lnTo>
                      <a:pt x="489" y="216"/>
                    </a:lnTo>
                    <a:lnTo>
                      <a:pt x="495" y="208"/>
                    </a:lnTo>
                    <a:lnTo>
                      <a:pt x="499" y="201"/>
                    </a:lnTo>
                    <a:lnTo>
                      <a:pt x="502" y="192"/>
                    </a:lnTo>
                    <a:lnTo>
                      <a:pt x="505" y="182"/>
                    </a:lnTo>
                    <a:lnTo>
                      <a:pt x="527" y="72"/>
                    </a:lnTo>
                    <a:lnTo>
                      <a:pt x="625" y="72"/>
                    </a:lnTo>
                    <a:lnTo>
                      <a:pt x="647" y="182"/>
                    </a:lnTo>
                    <a:lnTo>
                      <a:pt x="649" y="192"/>
                    </a:lnTo>
                    <a:lnTo>
                      <a:pt x="653" y="201"/>
                    </a:lnTo>
                    <a:lnTo>
                      <a:pt x="658" y="208"/>
                    </a:lnTo>
                    <a:lnTo>
                      <a:pt x="663" y="216"/>
                    </a:lnTo>
                    <a:lnTo>
                      <a:pt x="670" y="222"/>
                    </a:lnTo>
                    <a:lnTo>
                      <a:pt x="677" y="228"/>
                    </a:lnTo>
                    <a:lnTo>
                      <a:pt x="686" y="233"/>
                    </a:lnTo>
                    <a:lnTo>
                      <a:pt x="694" y="236"/>
                    </a:lnTo>
                    <a:lnTo>
                      <a:pt x="704" y="239"/>
                    </a:lnTo>
                    <a:lnTo>
                      <a:pt x="714" y="244"/>
                    </a:lnTo>
                    <a:lnTo>
                      <a:pt x="724" y="248"/>
                    </a:lnTo>
                    <a:lnTo>
                      <a:pt x="732" y="252"/>
                    </a:lnTo>
                    <a:lnTo>
                      <a:pt x="741" y="256"/>
                    </a:lnTo>
                    <a:lnTo>
                      <a:pt x="748" y="258"/>
                    </a:lnTo>
                    <a:lnTo>
                      <a:pt x="756" y="259"/>
                    </a:lnTo>
                    <a:lnTo>
                      <a:pt x="765" y="260"/>
                    </a:lnTo>
                    <a:lnTo>
                      <a:pt x="774" y="259"/>
                    </a:lnTo>
                    <a:lnTo>
                      <a:pt x="785" y="257"/>
                    </a:lnTo>
                    <a:lnTo>
                      <a:pt x="795" y="252"/>
                    </a:lnTo>
                    <a:lnTo>
                      <a:pt x="805" y="247"/>
                    </a:lnTo>
                    <a:lnTo>
                      <a:pt x="897" y="185"/>
                    </a:lnTo>
                    <a:lnTo>
                      <a:pt x="967" y="255"/>
                    </a:lnTo>
                    <a:lnTo>
                      <a:pt x="905" y="347"/>
                    </a:lnTo>
                    <a:lnTo>
                      <a:pt x="900" y="356"/>
                    </a:lnTo>
                    <a:lnTo>
                      <a:pt x="896" y="365"/>
                    </a:lnTo>
                    <a:lnTo>
                      <a:pt x="894" y="373"/>
                    </a:lnTo>
                    <a:lnTo>
                      <a:pt x="893" y="383"/>
                    </a:lnTo>
                    <a:lnTo>
                      <a:pt x="893" y="392"/>
                    </a:lnTo>
                    <a:lnTo>
                      <a:pt x="894" y="401"/>
                    </a:lnTo>
                    <a:lnTo>
                      <a:pt x="896" y="410"/>
                    </a:lnTo>
                    <a:lnTo>
                      <a:pt x="900" y="419"/>
                    </a:lnTo>
                    <a:lnTo>
                      <a:pt x="904" y="428"/>
                    </a:lnTo>
                    <a:lnTo>
                      <a:pt x="908" y="438"/>
                    </a:lnTo>
                    <a:lnTo>
                      <a:pt x="913" y="448"/>
                    </a:lnTo>
                    <a:lnTo>
                      <a:pt x="916" y="458"/>
                    </a:lnTo>
                    <a:lnTo>
                      <a:pt x="919" y="466"/>
                    </a:lnTo>
                    <a:lnTo>
                      <a:pt x="924" y="475"/>
                    </a:lnTo>
                    <a:lnTo>
                      <a:pt x="930" y="482"/>
                    </a:lnTo>
                    <a:lnTo>
                      <a:pt x="936" y="489"/>
                    </a:lnTo>
                    <a:lnTo>
                      <a:pt x="944" y="494"/>
                    </a:lnTo>
                    <a:lnTo>
                      <a:pt x="951" y="499"/>
                    </a:lnTo>
                    <a:lnTo>
                      <a:pt x="960" y="503"/>
                    </a:lnTo>
                    <a:lnTo>
                      <a:pt x="970" y="505"/>
                    </a:lnTo>
                    <a:lnTo>
                      <a:pt x="1080" y="527"/>
                    </a:lnTo>
                    <a:lnTo>
                      <a:pt x="1080" y="625"/>
                    </a:lnTo>
                    <a:lnTo>
                      <a:pt x="970" y="647"/>
                    </a:lnTo>
                    <a:close/>
                    <a:moveTo>
                      <a:pt x="1094" y="456"/>
                    </a:moveTo>
                    <a:lnTo>
                      <a:pt x="984" y="434"/>
                    </a:lnTo>
                    <a:lnTo>
                      <a:pt x="979" y="422"/>
                    </a:lnTo>
                    <a:lnTo>
                      <a:pt x="975" y="411"/>
                    </a:lnTo>
                    <a:lnTo>
                      <a:pt x="970" y="399"/>
                    </a:lnTo>
                    <a:lnTo>
                      <a:pt x="964" y="387"/>
                    </a:lnTo>
                    <a:lnTo>
                      <a:pt x="1027" y="294"/>
                    </a:lnTo>
                    <a:lnTo>
                      <a:pt x="1030" y="289"/>
                    </a:lnTo>
                    <a:lnTo>
                      <a:pt x="1033" y="283"/>
                    </a:lnTo>
                    <a:lnTo>
                      <a:pt x="1036" y="277"/>
                    </a:lnTo>
                    <a:lnTo>
                      <a:pt x="1037" y="272"/>
                    </a:lnTo>
                    <a:lnTo>
                      <a:pt x="1039" y="259"/>
                    </a:lnTo>
                    <a:lnTo>
                      <a:pt x="1039" y="247"/>
                    </a:lnTo>
                    <a:lnTo>
                      <a:pt x="1037" y="235"/>
                    </a:lnTo>
                    <a:lnTo>
                      <a:pt x="1032" y="223"/>
                    </a:lnTo>
                    <a:lnTo>
                      <a:pt x="1029" y="218"/>
                    </a:lnTo>
                    <a:lnTo>
                      <a:pt x="1026" y="213"/>
                    </a:lnTo>
                    <a:lnTo>
                      <a:pt x="1023" y="208"/>
                    </a:lnTo>
                    <a:lnTo>
                      <a:pt x="1018" y="204"/>
                    </a:lnTo>
                    <a:lnTo>
                      <a:pt x="948" y="134"/>
                    </a:lnTo>
                    <a:lnTo>
                      <a:pt x="943" y="129"/>
                    </a:lnTo>
                    <a:lnTo>
                      <a:pt x="937" y="125"/>
                    </a:lnTo>
                    <a:lnTo>
                      <a:pt x="931" y="122"/>
                    </a:lnTo>
                    <a:lnTo>
                      <a:pt x="925" y="118"/>
                    </a:lnTo>
                    <a:lnTo>
                      <a:pt x="918" y="116"/>
                    </a:lnTo>
                    <a:lnTo>
                      <a:pt x="911" y="114"/>
                    </a:lnTo>
                    <a:lnTo>
                      <a:pt x="905" y="113"/>
                    </a:lnTo>
                    <a:lnTo>
                      <a:pt x="897" y="113"/>
                    </a:lnTo>
                    <a:lnTo>
                      <a:pt x="888" y="114"/>
                    </a:lnTo>
                    <a:lnTo>
                      <a:pt x="877" y="116"/>
                    </a:lnTo>
                    <a:lnTo>
                      <a:pt x="867" y="120"/>
                    </a:lnTo>
                    <a:lnTo>
                      <a:pt x="857" y="125"/>
                    </a:lnTo>
                    <a:lnTo>
                      <a:pt x="765" y="188"/>
                    </a:lnTo>
                    <a:lnTo>
                      <a:pt x="753" y="182"/>
                    </a:lnTo>
                    <a:lnTo>
                      <a:pt x="741" y="177"/>
                    </a:lnTo>
                    <a:lnTo>
                      <a:pt x="730" y="172"/>
                    </a:lnTo>
                    <a:lnTo>
                      <a:pt x="718" y="168"/>
                    </a:lnTo>
                    <a:lnTo>
                      <a:pt x="695" y="58"/>
                    </a:lnTo>
                    <a:lnTo>
                      <a:pt x="694" y="51"/>
                    </a:lnTo>
                    <a:lnTo>
                      <a:pt x="692" y="46"/>
                    </a:lnTo>
                    <a:lnTo>
                      <a:pt x="689" y="40"/>
                    </a:lnTo>
                    <a:lnTo>
                      <a:pt x="687" y="34"/>
                    </a:lnTo>
                    <a:lnTo>
                      <a:pt x="679" y="24"/>
                    </a:lnTo>
                    <a:lnTo>
                      <a:pt x="671" y="16"/>
                    </a:lnTo>
                    <a:lnTo>
                      <a:pt x="661" y="9"/>
                    </a:lnTo>
                    <a:lnTo>
                      <a:pt x="649" y="4"/>
                    </a:lnTo>
                    <a:lnTo>
                      <a:pt x="644" y="3"/>
                    </a:lnTo>
                    <a:lnTo>
                      <a:pt x="637" y="1"/>
                    </a:lnTo>
                    <a:lnTo>
                      <a:pt x="632" y="1"/>
                    </a:lnTo>
                    <a:lnTo>
                      <a:pt x="625" y="0"/>
                    </a:lnTo>
                    <a:lnTo>
                      <a:pt x="527" y="0"/>
                    </a:lnTo>
                    <a:lnTo>
                      <a:pt x="520" y="1"/>
                    </a:lnTo>
                    <a:lnTo>
                      <a:pt x="514" y="1"/>
                    </a:lnTo>
                    <a:lnTo>
                      <a:pt x="509" y="3"/>
                    </a:lnTo>
                    <a:lnTo>
                      <a:pt x="502" y="4"/>
                    </a:lnTo>
                    <a:lnTo>
                      <a:pt x="491" y="9"/>
                    </a:lnTo>
                    <a:lnTo>
                      <a:pt x="482" y="16"/>
                    </a:lnTo>
                    <a:lnTo>
                      <a:pt x="473" y="24"/>
                    </a:lnTo>
                    <a:lnTo>
                      <a:pt x="465" y="34"/>
                    </a:lnTo>
                    <a:lnTo>
                      <a:pt x="462" y="40"/>
                    </a:lnTo>
                    <a:lnTo>
                      <a:pt x="460" y="46"/>
                    </a:lnTo>
                    <a:lnTo>
                      <a:pt x="458" y="51"/>
                    </a:lnTo>
                    <a:lnTo>
                      <a:pt x="457" y="58"/>
                    </a:lnTo>
                    <a:lnTo>
                      <a:pt x="434" y="168"/>
                    </a:lnTo>
                    <a:lnTo>
                      <a:pt x="422" y="172"/>
                    </a:lnTo>
                    <a:lnTo>
                      <a:pt x="410" y="177"/>
                    </a:lnTo>
                    <a:lnTo>
                      <a:pt x="400" y="182"/>
                    </a:lnTo>
                    <a:lnTo>
                      <a:pt x="388" y="188"/>
                    </a:lnTo>
                    <a:lnTo>
                      <a:pt x="295" y="125"/>
                    </a:lnTo>
                    <a:lnTo>
                      <a:pt x="285" y="120"/>
                    </a:lnTo>
                    <a:lnTo>
                      <a:pt x="275" y="116"/>
                    </a:lnTo>
                    <a:lnTo>
                      <a:pt x="265" y="114"/>
                    </a:lnTo>
                    <a:lnTo>
                      <a:pt x="255" y="113"/>
                    </a:lnTo>
                    <a:lnTo>
                      <a:pt x="247" y="113"/>
                    </a:lnTo>
                    <a:lnTo>
                      <a:pt x="241" y="114"/>
                    </a:lnTo>
                    <a:lnTo>
                      <a:pt x="233" y="116"/>
                    </a:lnTo>
                    <a:lnTo>
                      <a:pt x="227" y="118"/>
                    </a:lnTo>
                    <a:lnTo>
                      <a:pt x="220" y="122"/>
                    </a:lnTo>
                    <a:lnTo>
                      <a:pt x="215" y="125"/>
                    </a:lnTo>
                    <a:lnTo>
                      <a:pt x="208" y="129"/>
                    </a:lnTo>
                    <a:lnTo>
                      <a:pt x="203" y="134"/>
                    </a:lnTo>
                    <a:lnTo>
                      <a:pt x="134" y="204"/>
                    </a:lnTo>
                    <a:lnTo>
                      <a:pt x="130" y="208"/>
                    </a:lnTo>
                    <a:lnTo>
                      <a:pt x="126" y="213"/>
                    </a:lnTo>
                    <a:lnTo>
                      <a:pt x="123" y="218"/>
                    </a:lnTo>
                    <a:lnTo>
                      <a:pt x="120" y="223"/>
                    </a:lnTo>
                    <a:lnTo>
                      <a:pt x="115" y="235"/>
                    </a:lnTo>
                    <a:lnTo>
                      <a:pt x="113" y="247"/>
                    </a:lnTo>
                    <a:lnTo>
                      <a:pt x="113" y="259"/>
                    </a:lnTo>
                    <a:lnTo>
                      <a:pt x="115" y="272"/>
                    </a:lnTo>
                    <a:lnTo>
                      <a:pt x="117" y="277"/>
                    </a:lnTo>
                    <a:lnTo>
                      <a:pt x="119" y="283"/>
                    </a:lnTo>
                    <a:lnTo>
                      <a:pt x="122" y="289"/>
                    </a:lnTo>
                    <a:lnTo>
                      <a:pt x="125" y="294"/>
                    </a:lnTo>
                    <a:lnTo>
                      <a:pt x="188" y="387"/>
                    </a:lnTo>
                    <a:lnTo>
                      <a:pt x="182" y="399"/>
                    </a:lnTo>
                    <a:lnTo>
                      <a:pt x="177" y="411"/>
                    </a:lnTo>
                    <a:lnTo>
                      <a:pt x="173" y="422"/>
                    </a:lnTo>
                    <a:lnTo>
                      <a:pt x="168" y="434"/>
                    </a:lnTo>
                    <a:lnTo>
                      <a:pt x="58" y="456"/>
                    </a:lnTo>
                    <a:lnTo>
                      <a:pt x="52" y="458"/>
                    </a:lnTo>
                    <a:lnTo>
                      <a:pt x="45" y="460"/>
                    </a:lnTo>
                    <a:lnTo>
                      <a:pt x="40" y="463"/>
                    </a:lnTo>
                    <a:lnTo>
                      <a:pt x="34" y="465"/>
                    </a:lnTo>
                    <a:lnTo>
                      <a:pt x="25" y="473"/>
                    </a:lnTo>
                    <a:lnTo>
                      <a:pt x="16" y="481"/>
                    </a:lnTo>
                    <a:lnTo>
                      <a:pt x="10" y="491"/>
                    </a:lnTo>
                    <a:lnTo>
                      <a:pt x="4" y="503"/>
                    </a:lnTo>
                    <a:lnTo>
                      <a:pt x="2" y="508"/>
                    </a:lnTo>
                    <a:lnTo>
                      <a:pt x="1" y="515"/>
                    </a:lnTo>
                    <a:lnTo>
                      <a:pt x="0" y="520"/>
                    </a:lnTo>
                    <a:lnTo>
                      <a:pt x="0" y="527"/>
                    </a:lnTo>
                    <a:lnTo>
                      <a:pt x="0" y="625"/>
                    </a:lnTo>
                    <a:lnTo>
                      <a:pt x="0" y="631"/>
                    </a:lnTo>
                    <a:lnTo>
                      <a:pt x="1" y="638"/>
                    </a:lnTo>
                    <a:lnTo>
                      <a:pt x="2" y="643"/>
                    </a:lnTo>
                    <a:lnTo>
                      <a:pt x="4" y="650"/>
                    </a:lnTo>
                    <a:lnTo>
                      <a:pt x="10" y="661"/>
                    </a:lnTo>
                    <a:lnTo>
                      <a:pt x="16" y="670"/>
                    </a:lnTo>
                    <a:lnTo>
                      <a:pt x="25" y="679"/>
                    </a:lnTo>
                    <a:lnTo>
                      <a:pt x="34" y="687"/>
                    </a:lnTo>
                    <a:lnTo>
                      <a:pt x="40" y="690"/>
                    </a:lnTo>
                    <a:lnTo>
                      <a:pt x="45" y="692"/>
                    </a:lnTo>
                    <a:lnTo>
                      <a:pt x="52" y="694"/>
                    </a:lnTo>
                    <a:lnTo>
                      <a:pt x="58" y="695"/>
                    </a:lnTo>
                    <a:lnTo>
                      <a:pt x="168" y="718"/>
                    </a:lnTo>
                    <a:lnTo>
                      <a:pt x="173" y="730"/>
                    </a:lnTo>
                    <a:lnTo>
                      <a:pt x="177" y="742"/>
                    </a:lnTo>
                    <a:lnTo>
                      <a:pt x="182" y="752"/>
                    </a:lnTo>
                    <a:lnTo>
                      <a:pt x="188" y="764"/>
                    </a:lnTo>
                    <a:lnTo>
                      <a:pt x="125" y="858"/>
                    </a:lnTo>
                    <a:lnTo>
                      <a:pt x="122" y="864"/>
                    </a:lnTo>
                    <a:lnTo>
                      <a:pt x="119" y="869"/>
                    </a:lnTo>
                    <a:lnTo>
                      <a:pt x="117" y="874"/>
                    </a:lnTo>
                    <a:lnTo>
                      <a:pt x="115" y="881"/>
                    </a:lnTo>
                    <a:lnTo>
                      <a:pt x="113" y="893"/>
                    </a:lnTo>
                    <a:lnTo>
                      <a:pt x="113" y="905"/>
                    </a:lnTo>
                    <a:lnTo>
                      <a:pt x="115" y="917"/>
                    </a:lnTo>
                    <a:lnTo>
                      <a:pt x="120" y="928"/>
                    </a:lnTo>
                    <a:lnTo>
                      <a:pt x="123" y="934"/>
                    </a:lnTo>
                    <a:lnTo>
                      <a:pt x="126" y="939"/>
                    </a:lnTo>
                    <a:lnTo>
                      <a:pt x="130" y="944"/>
                    </a:lnTo>
                    <a:lnTo>
                      <a:pt x="134" y="949"/>
                    </a:lnTo>
                    <a:lnTo>
                      <a:pt x="203" y="1018"/>
                    </a:lnTo>
                    <a:lnTo>
                      <a:pt x="208" y="1022"/>
                    </a:lnTo>
                    <a:lnTo>
                      <a:pt x="215" y="1027"/>
                    </a:lnTo>
                    <a:lnTo>
                      <a:pt x="220" y="1031"/>
                    </a:lnTo>
                    <a:lnTo>
                      <a:pt x="227" y="1033"/>
                    </a:lnTo>
                    <a:lnTo>
                      <a:pt x="233" y="1036"/>
                    </a:lnTo>
                    <a:lnTo>
                      <a:pt x="241" y="1038"/>
                    </a:lnTo>
                    <a:lnTo>
                      <a:pt x="247" y="1039"/>
                    </a:lnTo>
                    <a:lnTo>
                      <a:pt x="255" y="1039"/>
                    </a:lnTo>
                    <a:lnTo>
                      <a:pt x="265" y="1039"/>
                    </a:lnTo>
                    <a:lnTo>
                      <a:pt x="275" y="1036"/>
                    </a:lnTo>
                    <a:lnTo>
                      <a:pt x="285" y="1032"/>
                    </a:lnTo>
                    <a:lnTo>
                      <a:pt x="295" y="1027"/>
                    </a:lnTo>
                    <a:lnTo>
                      <a:pt x="388" y="964"/>
                    </a:lnTo>
                    <a:lnTo>
                      <a:pt x="400" y="969"/>
                    </a:lnTo>
                    <a:lnTo>
                      <a:pt x="410" y="975"/>
                    </a:lnTo>
                    <a:lnTo>
                      <a:pt x="422" y="979"/>
                    </a:lnTo>
                    <a:lnTo>
                      <a:pt x="434" y="984"/>
                    </a:lnTo>
                    <a:lnTo>
                      <a:pt x="457" y="1094"/>
                    </a:lnTo>
                    <a:lnTo>
                      <a:pt x="458" y="1100"/>
                    </a:lnTo>
                    <a:lnTo>
                      <a:pt x="460" y="1107"/>
                    </a:lnTo>
                    <a:lnTo>
                      <a:pt x="462" y="1112"/>
                    </a:lnTo>
                    <a:lnTo>
                      <a:pt x="465" y="1117"/>
                    </a:lnTo>
                    <a:lnTo>
                      <a:pt x="473" y="1127"/>
                    </a:lnTo>
                    <a:lnTo>
                      <a:pt x="482" y="1136"/>
                    </a:lnTo>
                    <a:lnTo>
                      <a:pt x="491" y="1142"/>
                    </a:lnTo>
                    <a:lnTo>
                      <a:pt x="502" y="1148"/>
                    </a:lnTo>
                    <a:lnTo>
                      <a:pt x="509" y="1150"/>
                    </a:lnTo>
                    <a:lnTo>
                      <a:pt x="514" y="1151"/>
                    </a:lnTo>
                    <a:lnTo>
                      <a:pt x="520" y="1152"/>
                    </a:lnTo>
                    <a:lnTo>
                      <a:pt x="527" y="1152"/>
                    </a:lnTo>
                    <a:lnTo>
                      <a:pt x="625" y="1152"/>
                    </a:lnTo>
                    <a:lnTo>
                      <a:pt x="632" y="1152"/>
                    </a:lnTo>
                    <a:lnTo>
                      <a:pt x="637" y="1151"/>
                    </a:lnTo>
                    <a:lnTo>
                      <a:pt x="644" y="1150"/>
                    </a:lnTo>
                    <a:lnTo>
                      <a:pt x="649" y="1148"/>
                    </a:lnTo>
                    <a:lnTo>
                      <a:pt x="661" y="1142"/>
                    </a:lnTo>
                    <a:lnTo>
                      <a:pt x="671" y="1136"/>
                    </a:lnTo>
                    <a:lnTo>
                      <a:pt x="679" y="1127"/>
                    </a:lnTo>
                    <a:lnTo>
                      <a:pt x="687" y="1117"/>
                    </a:lnTo>
                    <a:lnTo>
                      <a:pt x="689" y="1112"/>
                    </a:lnTo>
                    <a:lnTo>
                      <a:pt x="692" y="1107"/>
                    </a:lnTo>
                    <a:lnTo>
                      <a:pt x="694" y="1100"/>
                    </a:lnTo>
                    <a:lnTo>
                      <a:pt x="695" y="1094"/>
                    </a:lnTo>
                    <a:lnTo>
                      <a:pt x="718" y="984"/>
                    </a:lnTo>
                    <a:lnTo>
                      <a:pt x="730" y="979"/>
                    </a:lnTo>
                    <a:lnTo>
                      <a:pt x="741" y="975"/>
                    </a:lnTo>
                    <a:lnTo>
                      <a:pt x="753" y="969"/>
                    </a:lnTo>
                    <a:lnTo>
                      <a:pt x="765" y="964"/>
                    </a:lnTo>
                    <a:lnTo>
                      <a:pt x="857" y="1027"/>
                    </a:lnTo>
                    <a:lnTo>
                      <a:pt x="867" y="1032"/>
                    </a:lnTo>
                    <a:lnTo>
                      <a:pt x="877" y="1036"/>
                    </a:lnTo>
                    <a:lnTo>
                      <a:pt x="888" y="1039"/>
                    </a:lnTo>
                    <a:lnTo>
                      <a:pt x="897" y="1039"/>
                    </a:lnTo>
                    <a:lnTo>
                      <a:pt x="905" y="1039"/>
                    </a:lnTo>
                    <a:lnTo>
                      <a:pt x="911" y="1038"/>
                    </a:lnTo>
                    <a:lnTo>
                      <a:pt x="918" y="1036"/>
                    </a:lnTo>
                    <a:lnTo>
                      <a:pt x="925" y="1033"/>
                    </a:lnTo>
                    <a:lnTo>
                      <a:pt x="931" y="1031"/>
                    </a:lnTo>
                    <a:lnTo>
                      <a:pt x="937" y="1027"/>
                    </a:lnTo>
                    <a:lnTo>
                      <a:pt x="943" y="1022"/>
                    </a:lnTo>
                    <a:lnTo>
                      <a:pt x="948" y="1018"/>
                    </a:lnTo>
                    <a:lnTo>
                      <a:pt x="1018" y="949"/>
                    </a:lnTo>
                    <a:lnTo>
                      <a:pt x="1023" y="944"/>
                    </a:lnTo>
                    <a:lnTo>
                      <a:pt x="1026" y="939"/>
                    </a:lnTo>
                    <a:lnTo>
                      <a:pt x="1029" y="934"/>
                    </a:lnTo>
                    <a:lnTo>
                      <a:pt x="1032" y="928"/>
                    </a:lnTo>
                    <a:lnTo>
                      <a:pt x="1037" y="917"/>
                    </a:lnTo>
                    <a:lnTo>
                      <a:pt x="1039" y="905"/>
                    </a:lnTo>
                    <a:lnTo>
                      <a:pt x="1039" y="893"/>
                    </a:lnTo>
                    <a:lnTo>
                      <a:pt x="1037" y="881"/>
                    </a:lnTo>
                    <a:lnTo>
                      <a:pt x="1036" y="874"/>
                    </a:lnTo>
                    <a:lnTo>
                      <a:pt x="1033" y="869"/>
                    </a:lnTo>
                    <a:lnTo>
                      <a:pt x="1030" y="864"/>
                    </a:lnTo>
                    <a:lnTo>
                      <a:pt x="1027" y="858"/>
                    </a:lnTo>
                    <a:lnTo>
                      <a:pt x="964" y="764"/>
                    </a:lnTo>
                    <a:lnTo>
                      <a:pt x="970" y="752"/>
                    </a:lnTo>
                    <a:lnTo>
                      <a:pt x="975" y="742"/>
                    </a:lnTo>
                    <a:lnTo>
                      <a:pt x="979" y="730"/>
                    </a:lnTo>
                    <a:lnTo>
                      <a:pt x="984" y="718"/>
                    </a:lnTo>
                    <a:lnTo>
                      <a:pt x="1094" y="695"/>
                    </a:lnTo>
                    <a:lnTo>
                      <a:pt x="1100" y="694"/>
                    </a:lnTo>
                    <a:lnTo>
                      <a:pt x="1106" y="692"/>
                    </a:lnTo>
                    <a:lnTo>
                      <a:pt x="1112" y="690"/>
                    </a:lnTo>
                    <a:lnTo>
                      <a:pt x="1118" y="687"/>
                    </a:lnTo>
                    <a:lnTo>
                      <a:pt x="1127" y="679"/>
                    </a:lnTo>
                    <a:lnTo>
                      <a:pt x="1136" y="670"/>
                    </a:lnTo>
                    <a:lnTo>
                      <a:pt x="1143" y="661"/>
                    </a:lnTo>
                    <a:lnTo>
                      <a:pt x="1148" y="650"/>
                    </a:lnTo>
                    <a:lnTo>
                      <a:pt x="1149" y="643"/>
                    </a:lnTo>
                    <a:lnTo>
                      <a:pt x="1151" y="638"/>
                    </a:lnTo>
                    <a:lnTo>
                      <a:pt x="1151" y="631"/>
                    </a:lnTo>
                    <a:lnTo>
                      <a:pt x="1152" y="625"/>
                    </a:lnTo>
                    <a:lnTo>
                      <a:pt x="1152" y="527"/>
                    </a:lnTo>
                    <a:lnTo>
                      <a:pt x="1151" y="520"/>
                    </a:lnTo>
                    <a:lnTo>
                      <a:pt x="1151" y="515"/>
                    </a:lnTo>
                    <a:lnTo>
                      <a:pt x="1149" y="508"/>
                    </a:lnTo>
                    <a:lnTo>
                      <a:pt x="1148" y="503"/>
                    </a:lnTo>
                    <a:lnTo>
                      <a:pt x="1143" y="491"/>
                    </a:lnTo>
                    <a:lnTo>
                      <a:pt x="1136" y="481"/>
                    </a:lnTo>
                    <a:lnTo>
                      <a:pt x="1127" y="473"/>
                    </a:lnTo>
                    <a:lnTo>
                      <a:pt x="1118" y="465"/>
                    </a:lnTo>
                    <a:lnTo>
                      <a:pt x="1112" y="463"/>
                    </a:lnTo>
                    <a:lnTo>
                      <a:pt x="1106" y="460"/>
                    </a:lnTo>
                    <a:lnTo>
                      <a:pt x="1100" y="458"/>
                    </a:lnTo>
                    <a:lnTo>
                      <a:pt x="1094" y="4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28" name="Freeform 125"/>
              <p:cNvSpPr>
                <a:spLocks noEditPoints="1"/>
              </p:cNvSpPr>
              <p:nvPr/>
            </p:nvSpPr>
            <p:spPr bwMode="auto">
              <a:xfrm>
                <a:off x="4691856" y="2882503"/>
                <a:ext cx="200025" cy="200025"/>
              </a:xfrm>
              <a:custGeom>
                <a:avLst/>
                <a:gdLst>
                  <a:gd name="T0" fmla="*/ 218 w 504"/>
                  <a:gd name="T1" fmla="*/ 469 h 504"/>
                  <a:gd name="T2" fmla="*/ 147 w 504"/>
                  <a:gd name="T3" fmla="*/ 446 h 504"/>
                  <a:gd name="T4" fmla="*/ 82 w 504"/>
                  <a:gd name="T5" fmla="*/ 392 h 504"/>
                  <a:gd name="T6" fmla="*/ 41 w 504"/>
                  <a:gd name="T7" fmla="*/ 317 h 504"/>
                  <a:gd name="T8" fmla="*/ 32 w 504"/>
                  <a:gd name="T9" fmla="*/ 263 h 504"/>
                  <a:gd name="T10" fmla="*/ 34 w 504"/>
                  <a:gd name="T11" fmla="*/ 219 h 504"/>
                  <a:gd name="T12" fmla="*/ 58 w 504"/>
                  <a:gd name="T13" fmla="*/ 147 h 504"/>
                  <a:gd name="T14" fmla="*/ 112 w 504"/>
                  <a:gd name="T15" fmla="*/ 82 h 504"/>
                  <a:gd name="T16" fmla="*/ 187 w 504"/>
                  <a:gd name="T17" fmla="*/ 42 h 504"/>
                  <a:gd name="T18" fmla="*/ 241 w 504"/>
                  <a:gd name="T19" fmla="*/ 32 h 504"/>
                  <a:gd name="T20" fmla="*/ 286 w 504"/>
                  <a:gd name="T21" fmla="*/ 34 h 504"/>
                  <a:gd name="T22" fmla="*/ 357 w 504"/>
                  <a:gd name="T23" fmla="*/ 58 h 504"/>
                  <a:gd name="T24" fmla="*/ 422 w 504"/>
                  <a:gd name="T25" fmla="*/ 112 h 504"/>
                  <a:gd name="T26" fmla="*/ 462 w 504"/>
                  <a:gd name="T27" fmla="*/ 186 h 504"/>
                  <a:gd name="T28" fmla="*/ 472 w 504"/>
                  <a:gd name="T29" fmla="*/ 240 h 504"/>
                  <a:gd name="T30" fmla="*/ 470 w 504"/>
                  <a:gd name="T31" fmla="*/ 286 h 504"/>
                  <a:gd name="T32" fmla="*/ 446 w 504"/>
                  <a:gd name="T33" fmla="*/ 357 h 504"/>
                  <a:gd name="T34" fmla="*/ 392 w 504"/>
                  <a:gd name="T35" fmla="*/ 422 h 504"/>
                  <a:gd name="T36" fmla="*/ 317 w 504"/>
                  <a:gd name="T37" fmla="*/ 463 h 504"/>
                  <a:gd name="T38" fmla="*/ 263 w 504"/>
                  <a:gd name="T39" fmla="*/ 473 h 504"/>
                  <a:gd name="T40" fmla="*/ 239 w 504"/>
                  <a:gd name="T41" fmla="*/ 1 h 504"/>
                  <a:gd name="T42" fmla="*/ 189 w 504"/>
                  <a:gd name="T43" fmla="*/ 8 h 504"/>
                  <a:gd name="T44" fmla="*/ 142 w 504"/>
                  <a:gd name="T45" fmla="*/ 24 h 504"/>
                  <a:gd name="T46" fmla="*/ 101 w 504"/>
                  <a:gd name="T47" fmla="*/ 50 h 504"/>
                  <a:gd name="T48" fmla="*/ 66 w 504"/>
                  <a:gd name="T49" fmla="*/ 83 h 504"/>
                  <a:gd name="T50" fmla="*/ 37 w 504"/>
                  <a:gd name="T51" fmla="*/ 122 h 504"/>
                  <a:gd name="T52" fmla="*/ 15 w 504"/>
                  <a:gd name="T53" fmla="*/ 165 h 504"/>
                  <a:gd name="T54" fmla="*/ 3 w 504"/>
                  <a:gd name="T55" fmla="*/ 213 h 504"/>
                  <a:gd name="T56" fmla="*/ 0 w 504"/>
                  <a:gd name="T57" fmla="*/ 265 h 504"/>
                  <a:gd name="T58" fmla="*/ 7 w 504"/>
                  <a:gd name="T59" fmla="*/ 315 h 504"/>
                  <a:gd name="T60" fmla="*/ 25 w 504"/>
                  <a:gd name="T61" fmla="*/ 361 h 504"/>
                  <a:gd name="T62" fmla="*/ 50 w 504"/>
                  <a:gd name="T63" fmla="*/ 402 h 504"/>
                  <a:gd name="T64" fmla="*/ 83 w 504"/>
                  <a:gd name="T65" fmla="*/ 438 h 504"/>
                  <a:gd name="T66" fmla="*/ 121 w 504"/>
                  <a:gd name="T67" fmla="*/ 467 h 504"/>
                  <a:gd name="T68" fmla="*/ 165 w 504"/>
                  <a:gd name="T69" fmla="*/ 489 h 504"/>
                  <a:gd name="T70" fmla="*/ 214 w 504"/>
                  <a:gd name="T71" fmla="*/ 501 h 504"/>
                  <a:gd name="T72" fmla="*/ 265 w 504"/>
                  <a:gd name="T73" fmla="*/ 504 h 504"/>
                  <a:gd name="T74" fmla="*/ 315 w 504"/>
                  <a:gd name="T75" fmla="*/ 496 h 504"/>
                  <a:gd name="T76" fmla="*/ 362 w 504"/>
                  <a:gd name="T77" fmla="*/ 479 h 504"/>
                  <a:gd name="T78" fmla="*/ 403 w 504"/>
                  <a:gd name="T79" fmla="*/ 454 h 504"/>
                  <a:gd name="T80" fmla="*/ 438 w 504"/>
                  <a:gd name="T81" fmla="*/ 421 h 504"/>
                  <a:gd name="T82" fmla="*/ 468 w 504"/>
                  <a:gd name="T83" fmla="*/ 383 h 504"/>
                  <a:gd name="T84" fmla="*/ 489 w 504"/>
                  <a:gd name="T85" fmla="*/ 339 h 504"/>
                  <a:gd name="T86" fmla="*/ 501 w 504"/>
                  <a:gd name="T87" fmla="*/ 290 h 504"/>
                  <a:gd name="T88" fmla="*/ 503 w 504"/>
                  <a:gd name="T89" fmla="*/ 239 h 504"/>
                  <a:gd name="T90" fmla="*/ 496 w 504"/>
                  <a:gd name="T91" fmla="*/ 189 h 504"/>
                  <a:gd name="T92" fmla="*/ 479 w 504"/>
                  <a:gd name="T93" fmla="*/ 142 h 504"/>
                  <a:gd name="T94" fmla="*/ 454 w 504"/>
                  <a:gd name="T95" fmla="*/ 101 h 504"/>
                  <a:gd name="T96" fmla="*/ 421 w 504"/>
                  <a:gd name="T97" fmla="*/ 66 h 504"/>
                  <a:gd name="T98" fmla="*/ 382 w 504"/>
                  <a:gd name="T99" fmla="*/ 36 h 504"/>
                  <a:gd name="T100" fmla="*/ 339 w 504"/>
                  <a:gd name="T101" fmla="*/ 15 h 504"/>
                  <a:gd name="T102" fmla="*/ 290 w 504"/>
                  <a:gd name="T103" fmla="*/ 3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4" h="504">
                    <a:moveTo>
                      <a:pt x="252" y="473"/>
                    </a:moveTo>
                    <a:lnTo>
                      <a:pt x="241" y="473"/>
                    </a:lnTo>
                    <a:lnTo>
                      <a:pt x="230" y="472"/>
                    </a:lnTo>
                    <a:lnTo>
                      <a:pt x="218" y="469"/>
                    </a:lnTo>
                    <a:lnTo>
                      <a:pt x="207" y="468"/>
                    </a:lnTo>
                    <a:lnTo>
                      <a:pt x="187" y="463"/>
                    </a:lnTo>
                    <a:lnTo>
                      <a:pt x="166" y="455"/>
                    </a:lnTo>
                    <a:lnTo>
                      <a:pt x="147" y="446"/>
                    </a:lnTo>
                    <a:lnTo>
                      <a:pt x="128" y="435"/>
                    </a:lnTo>
                    <a:lnTo>
                      <a:pt x="112" y="422"/>
                    </a:lnTo>
                    <a:lnTo>
                      <a:pt x="96" y="408"/>
                    </a:lnTo>
                    <a:lnTo>
                      <a:pt x="82" y="392"/>
                    </a:lnTo>
                    <a:lnTo>
                      <a:pt x="69" y="375"/>
                    </a:lnTo>
                    <a:lnTo>
                      <a:pt x="58" y="357"/>
                    </a:lnTo>
                    <a:lnTo>
                      <a:pt x="49" y="338"/>
                    </a:lnTo>
                    <a:lnTo>
                      <a:pt x="41" y="317"/>
                    </a:lnTo>
                    <a:lnTo>
                      <a:pt x="36" y="297"/>
                    </a:lnTo>
                    <a:lnTo>
                      <a:pt x="34" y="286"/>
                    </a:lnTo>
                    <a:lnTo>
                      <a:pt x="32" y="274"/>
                    </a:lnTo>
                    <a:lnTo>
                      <a:pt x="32" y="263"/>
                    </a:lnTo>
                    <a:lnTo>
                      <a:pt x="31" y="252"/>
                    </a:lnTo>
                    <a:lnTo>
                      <a:pt x="32" y="240"/>
                    </a:lnTo>
                    <a:lnTo>
                      <a:pt x="32" y="230"/>
                    </a:lnTo>
                    <a:lnTo>
                      <a:pt x="34" y="219"/>
                    </a:lnTo>
                    <a:lnTo>
                      <a:pt x="36" y="207"/>
                    </a:lnTo>
                    <a:lnTo>
                      <a:pt x="41" y="186"/>
                    </a:lnTo>
                    <a:lnTo>
                      <a:pt x="49" y="166"/>
                    </a:lnTo>
                    <a:lnTo>
                      <a:pt x="58" y="147"/>
                    </a:lnTo>
                    <a:lnTo>
                      <a:pt x="69" y="128"/>
                    </a:lnTo>
                    <a:lnTo>
                      <a:pt x="82" y="112"/>
                    </a:lnTo>
                    <a:lnTo>
                      <a:pt x="96" y="96"/>
                    </a:lnTo>
                    <a:lnTo>
                      <a:pt x="112" y="82"/>
                    </a:lnTo>
                    <a:lnTo>
                      <a:pt x="128" y="69"/>
                    </a:lnTo>
                    <a:lnTo>
                      <a:pt x="147" y="58"/>
                    </a:lnTo>
                    <a:lnTo>
                      <a:pt x="166" y="49"/>
                    </a:lnTo>
                    <a:lnTo>
                      <a:pt x="187" y="42"/>
                    </a:lnTo>
                    <a:lnTo>
                      <a:pt x="207" y="36"/>
                    </a:lnTo>
                    <a:lnTo>
                      <a:pt x="218" y="34"/>
                    </a:lnTo>
                    <a:lnTo>
                      <a:pt x="230" y="33"/>
                    </a:lnTo>
                    <a:lnTo>
                      <a:pt x="241" y="32"/>
                    </a:lnTo>
                    <a:lnTo>
                      <a:pt x="252" y="31"/>
                    </a:lnTo>
                    <a:lnTo>
                      <a:pt x="263" y="32"/>
                    </a:lnTo>
                    <a:lnTo>
                      <a:pt x="274" y="33"/>
                    </a:lnTo>
                    <a:lnTo>
                      <a:pt x="286" y="34"/>
                    </a:lnTo>
                    <a:lnTo>
                      <a:pt x="297" y="36"/>
                    </a:lnTo>
                    <a:lnTo>
                      <a:pt x="317" y="42"/>
                    </a:lnTo>
                    <a:lnTo>
                      <a:pt x="338" y="49"/>
                    </a:lnTo>
                    <a:lnTo>
                      <a:pt x="357" y="58"/>
                    </a:lnTo>
                    <a:lnTo>
                      <a:pt x="376" y="69"/>
                    </a:lnTo>
                    <a:lnTo>
                      <a:pt x="392" y="82"/>
                    </a:lnTo>
                    <a:lnTo>
                      <a:pt x="408" y="96"/>
                    </a:lnTo>
                    <a:lnTo>
                      <a:pt x="422" y="112"/>
                    </a:lnTo>
                    <a:lnTo>
                      <a:pt x="435" y="128"/>
                    </a:lnTo>
                    <a:lnTo>
                      <a:pt x="446" y="147"/>
                    </a:lnTo>
                    <a:lnTo>
                      <a:pt x="456" y="166"/>
                    </a:lnTo>
                    <a:lnTo>
                      <a:pt x="462" y="186"/>
                    </a:lnTo>
                    <a:lnTo>
                      <a:pt x="468" y="207"/>
                    </a:lnTo>
                    <a:lnTo>
                      <a:pt x="470" y="219"/>
                    </a:lnTo>
                    <a:lnTo>
                      <a:pt x="472" y="230"/>
                    </a:lnTo>
                    <a:lnTo>
                      <a:pt x="472" y="240"/>
                    </a:lnTo>
                    <a:lnTo>
                      <a:pt x="473" y="252"/>
                    </a:lnTo>
                    <a:lnTo>
                      <a:pt x="472" y="263"/>
                    </a:lnTo>
                    <a:lnTo>
                      <a:pt x="472" y="274"/>
                    </a:lnTo>
                    <a:lnTo>
                      <a:pt x="470" y="286"/>
                    </a:lnTo>
                    <a:lnTo>
                      <a:pt x="468" y="297"/>
                    </a:lnTo>
                    <a:lnTo>
                      <a:pt x="462" y="317"/>
                    </a:lnTo>
                    <a:lnTo>
                      <a:pt x="456" y="338"/>
                    </a:lnTo>
                    <a:lnTo>
                      <a:pt x="446" y="357"/>
                    </a:lnTo>
                    <a:lnTo>
                      <a:pt x="435" y="375"/>
                    </a:lnTo>
                    <a:lnTo>
                      <a:pt x="422" y="392"/>
                    </a:lnTo>
                    <a:lnTo>
                      <a:pt x="408" y="408"/>
                    </a:lnTo>
                    <a:lnTo>
                      <a:pt x="392" y="422"/>
                    </a:lnTo>
                    <a:lnTo>
                      <a:pt x="376" y="435"/>
                    </a:lnTo>
                    <a:lnTo>
                      <a:pt x="357" y="446"/>
                    </a:lnTo>
                    <a:lnTo>
                      <a:pt x="338" y="455"/>
                    </a:lnTo>
                    <a:lnTo>
                      <a:pt x="317" y="463"/>
                    </a:lnTo>
                    <a:lnTo>
                      <a:pt x="297" y="468"/>
                    </a:lnTo>
                    <a:lnTo>
                      <a:pt x="286" y="469"/>
                    </a:lnTo>
                    <a:lnTo>
                      <a:pt x="274" y="472"/>
                    </a:lnTo>
                    <a:lnTo>
                      <a:pt x="263" y="473"/>
                    </a:lnTo>
                    <a:lnTo>
                      <a:pt x="252" y="473"/>
                    </a:lnTo>
                    <a:lnTo>
                      <a:pt x="252" y="473"/>
                    </a:lnTo>
                    <a:close/>
                    <a:moveTo>
                      <a:pt x="252" y="0"/>
                    </a:moveTo>
                    <a:lnTo>
                      <a:pt x="239" y="1"/>
                    </a:lnTo>
                    <a:lnTo>
                      <a:pt x="227" y="1"/>
                    </a:lnTo>
                    <a:lnTo>
                      <a:pt x="214" y="3"/>
                    </a:lnTo>
                    <a:lnTo>
                      <a:pt x="201" y="5"/>
                    </a:lnTo>
                    <a:lnTo>
                      <a:pt x="189" y="8"/>
                    </a:lnTo>
                    <a:lnTo>
                      <a:pt x="177" y="12"/>
                    </a:lnTo>
                    <a:lnTo>
                      <a:pt x="165" y="15"/>
                    </a:lnTo>
                    <a:lnTo>
                      <a:pt x="154" y="20"/>
                    </a:lnTo>
                    <a:lnTo>
                      <a:pt x="142" y="24"/>
                    </a:lnTo>
                    <a:lnTo>
                      <a:pt x="132" y="30"/>
                    </a:lnTo>
                    <a:lnTo>
                      <a:pt x="121" y="36"/>
                    </a:lnTo>
                    <a:lnTo>
                      <a:pt x="111" y="43"/>
                    </a:lnTo>
                    <a:lnTo>
                      <a:pt x="101" y="50"/>
                    </a:lnTo>
                    <a:lnTo>
                      <a:pt x="92" y="58"/>
                    </a:lnTo>
                    <a:lnTo>
                      <a:pt x="83" y="66"/>
                    </a:lnTo>
                    <a:lnTo>
                      <a:pt x="73" y="74"/>
                    </a:lnTo>
                    <a:lnTo>
                      <a:pt x="66" y="83"/>
                    </a:lnTo>
                    <a:lnTo>
                      <a:pt x="57" y="91"/>
                    </a:lnTo>
                    <a:lnTo>
                      <a:pt x="50" y="101"/>
                    </a:lnTo>
                    <a:lnTo>
                      <a:pt x="43" y="111"/>
                    </a:lnTo>
                    <a:lnTo>
                      <a:pt x="37" y="122"/>
                    </a:lnTo>
                    <a:lnTo>
                      <a:pt x="30" y="131"/>
                    </a:lnTo>
                    <a:lnTo>
                      <a:pt x="25" y="142"/>
                    </a:lnTo>
                    <a:lnTo>
                      <a:pt x="19" y="154"/>
                    </a:lnTo>
                    <a:lnTo>
                      <a:pt x="15" y="165"/>
                    </a:lnTo>
                    <a:lnTo>
                      <a:pt x="12" y="177"/>
                    </a:lnTo>
                    <a:lnTo>
                      <a:pt x="7" y="189"/>
                    </a:lnTo>
                    <a:lnTo>
                      <a:pt x="5" y="202"/>
                    </a:lnTo>
                    <a:lnTo>
                      <a:pt x="3" y="213"/>
                    </a:lnTo>
                    <a:lnTo>
                      <a:pt x="1" y="226"/>
                    </a:lnTo>
                    <a:lnTo>
                      <a:pt x="0" y="239"/>
                    </a:lnTo>
                    <a:lnTo>
                      <a:pt x="0" y="252"/>
                    </a:lnTo>
                    <a:lnTo>
                      <a:pt x="0" y="265"/>
                    </a:lnTo>
                    <a:lnTo>
                      <a:pt x="1" y="277"/>
                    </a:lnTo>
                    <a:lnTo>
                      <a:pt x="3" y="290"/>
                    </a:lnTo>
                    <a:lnTo>
                      <a:pt x="5" y="303"/>
                    </a:lnTo>
                    <a:lnTo>
                      <a:pt x="7" y="315"/>
                    </a:lnTo>
                    <a:lnTo>
                      <a:pt x="12" y="327"/>
                    </a:lnTo>
                    <a:lnTo>
                      <a:pt x="15" y="339"/>
                    </a:lnTo>
                    <a:lnTo>
                      <a:pt x="19" y="350"/>
                    </a:lnTo>
                    <a:lnTo>
                      <a:pt x="25" y="361"/>
                    </a:lnTo>
                    <a:lnTo>
                      <a:pt x="30" y="372"/>
                    </a:lnTo>
                    <a:lnTo>
                      <a:pt x="37" y="383"/>
                    </a:lnTo>
                    <a:lnTo>
                      <a:pt x="43" y="393"/>
                    </a:lnTo>
                    <a:lnTo>
                      <a:pt x="50" y="402"/>
                    </a:lnTo>
                    <a:lnTo>
                      <a:pt x="57" y="412"/>
                    </a:lnTo>
                    <a:lnTo>
                      <a:pt x="66" y="421"/>
                    </a:lnTo>
                    <a:lnTo>
                      <a:pt x="73" y="431"/>
                    </a:lnTo>
                    <a:lnTo>
                      <a:pt x="83" y="438"/>
                    </a:lnTo>
                    <a:lnTo>
                      <a:pt x="92" y="447"/>
                    </a:lnTo>
                    <a:lnTo>
                      <a:pt x="101" y="454"/>
                    </a:lnTo>
                    <a:lnTo>
                      <a:pt x="111" y="461"/>
                    </a:lnTo>
                    <a:lnTo>
                      <a:pt x="121" y="467"/>
                    </a:lnTo>
                    <a:lnTo>
                      <a:pt x="132" y="474"/>
                    </a:lnTo>
                    <a:lnTo>
                      <a:pt x="142" y="479"/>
                    </a:lnTo>
                    <a:lnTo>
                      <a:pt x="154" y="485"/>
                    </a:lnTo>
                    <a:lnTo>
                      <a:pt x="165" y="489"/>
                    </a:lnTo>
                    <a:lnTo>
                      <a:pt x="177" y="492"/>
                    </a:lnTo>
                    <a:lnTo>
                      <a:pt x="189" y="496"/>
                    </a:lnTo>
                    <a:lnTo>
                      <a:pt x="201" y="499"/>
                    </a:lnTo>
                    <a:lnTo>
                      <a:pt x="214" y="501"/>
                    </a:lnTo>
                    <a:lnTo>
                      <a:pt x="227" y="503"/>
                    </a:lnTo>
                    <a:lnTo>
                      <a:pt x="239" y="504"/>
                    </a:lnTo>
                    <a:lnTo>
                      <a:pt x="252" y="504"/>
                    </a:lnTo>
                    <a:lnTo>
                      <a:pt x="265" y="504"/>
                    </a:lnTo>
                    <a:lnTo>
                      <a:pt x="277" y="503"/>
                    </a:lnTo>
                    <a:lnTo>
                      <a:pt x="290" y="501"/>
                    </a:lnTo>
                    <a:lnTo>
                      <a:pt x="302" y="499"/>
                    </a:lnTo>
                    <a:lnTo>
                      <a:pt x="315" y="496"/>
                    </a:lnTo>
                    <a:lnTo>
                      <a:pt x="327" y="492"/>
                    </a:lnTo>
                    <a:lnTo>
                      <a:pt x="339" y="489"/>
                    </a:lnTo>
                    <a:lnTo>
                      <a:pt x="350" y="485"/>
                    </a:lnTo>
                    <a:lnTo>
                      <a:pt x="362" y="479"/>
                    </a:lnTo>
                    <a:lnTo>
                      <a:pt x="373" y="474"/>
                    </a:lnTo>
                    <a:lnTo>
                      <a:pt x="382" y="467"/>
                    </a:lnTo>
                    <a:lnTo>
                      <a:pt x="393" y="461"/>
                    </a:lnTo>
                    <a:lnTo>
                      <a:pt x="403" y="454"/>
                    </a:lnTo>
                    <a:lnTo>
                      <a:pt x="412" y="447"/>
                    </a:lnTo>
                    <a:lnTo>
                      <a:pt x="421" y="438"/>
                    </a:lnTo>
                    <a:lnTo>
                      <a:pt x="430" y="431"/>
                    </a:lnTo>
                    <a:lnTo>
                      <a:pt x="438" y="421"/>
                    </a:lnTo>
                    <a:lnTo>
                      <a:pt x="446" y="412"/>
                    </a:lnTo>
                    <a:lnTo>
                      <a:pt x="454" y="402"/>
                    </a:lnTo>
                    <a:lnTo>
                      <a:pt x="461" y="393"/>
                    </a:lnTo>
                    <a:lnTo>
                      <a:pt x="468" y="383"/>
                    </a:lnTo>
                    <a:lnTo>
                      <a:pt x="474" y="372"/>
                    </a:lnTo>
                    <a:lnTo>
                      <a:pt x="479" y="361"/>
                    </a:lnTo>
                    <a:lnTo>
                      <a:pt x="484" y="350"/>
                    </a:lnTo>
                    <a:lnTo>
                      <a:pt x="489" y="339"/>
                    </a:lnTo>
                    <a:lnTo>
                      <a:pt x="492" y="327"/>
                    </a:lnTo>
                    <a:lnTo>
                      <a:pt x="496" y="315"/>
                    </a:lnTo>
                    <a:lnTo>
                      <a:pt x="499" y="303"/>
                    </a:lnTo>
                    <a:lnTo>
                      <a:pt x="501" y="290"/>
                    </a:lnTo>
                    <a:lnTo>
                      <a:pt x="503" y="277"/>
                    </a:lnTo>
                    <a:lnTo>
                      <a:pt x="503" y="265"/>
                    </a:lnTo>
                    <a:lnTo>
                      <a:pt x="504" y="252"/>
                    </a:lnTo>
                    <a:lnTo>
                      <a:pt x="503" y="239"/>
                    </a:lnTo>
                    <a:lnTo>
                      <a:pt x="503" y="226"/>
                    </a:lnTo>
                    <a:lnTo>
                      <a:pt x="501" y="213"/>
                    </a:lnTo>
                    <a:lnTo>
                      <a:pt x="499" y="202"/>
                    </a:lnTo>
                    <a:lnTo>
                      <a:pt x="496" y="189"/>
                    </a:lnTo>
                    <a:lnTo>
                      <a:pt x="492" y="177"/>
                    </a:lnTo>
                    <a:lnTo>
                      <a:pt x="489" y="165"/>
                    </a:lnTo>
                    <a:lnTo>
                      <a:pt x="484" y="154"/>
                    </a:lnTo>
                    <a:lnTo>
                      <a:pt x="479" y="142"/>
                    </a:lnTo>
                    <a:lnTo>
                      <a:pt x="474" y="131"/>
                    </a:lnTo>
                    <a:lnTo>
                      <a:pt x="468" y="122"/>
                    </a:lnTo>
                    <a:lnTo>
                      <a:pt x="461" y="111"/>
                    </a:lnTo>
                    <a:lnTo>
                      <a:pt x="454" y="101"/>
                    </a:lnTo>
                    <a:lnTo>
                      <a:pt x="446" y="91"/>
                    </a:lnTo>
                    <a:lnTo>
                      <a:pt x="438" y="83"/>
                    </a:lnTo>
                    <a:lnTo>
                      <a:pt x="430" y="74"/>
                    </a:lnTo>
                    <a:lnTo>
                      <a:pt x="421" y="66"/>
                    </a:lnTo>
                    <a:lnTo>
                      <a:pt x="412" y="58"/>
                    </a:lnTo>
                    <a:lnTo>
                      <a:pt x="403" y="50"/>
                    </a:lnTo>
                    <a:lnTo>
                      <a:pt x="393" y="43"/>
                    </a:lnTo>
                    <a:lnTo>
                      <a:pt x="382" y="36"/>
                    </a:lnTo>
                    <a:lnTo>
                      <a:pt x="373" y="30"/>
                    </a:lnTo>
                    <a:lnTo>
                      <a:pt x="362" y="24"/>
                    </a:lnTo>
                    <a:lnTo>
                      <a:pt x="350" y="20"/>
                    </a:lnTo>
                    <a:lnTo>
                      <a:pt x="339" y="15"/>
                    </a:lnTo>
                    <a:lnTo>
                      <a:pt x="327" y="12"/>
                    </a:lnTo>
                    <a:lnTo>
                      <a:pt x="315" y="8"/>
                    </a:lnTo>
                    <a:lnTo>
                      <a:pt x="302" y="5"/>
                    </a:lnTo>
                    <a:lnTo>
                      <a:pt x="290" y="3"/>
                    </a:lnTo>
                    <a:lnTo>
                      <a:pt x="277" y="1"/>
                    </a:lnTo>
                    <a:lnTo>
                      <a:pt x="265" y="1"/>
                    </a:lnTo>
                    <a:lnTo>
                      <a:pt x="2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29" name="Freeform 126"/>
              <p:cNvSpPr>
                <a:spLocks noEditPoints="1"/>
              </p:cNvSpPr>
              <p:nvPr/>
            </p:nvSpPr>
            <p:spPr bwMode="auto">
              <a:xfrm>
                <a:off x="4734718" y="2925365"/>
                <a:ext cx="114300" cy="114300"/>
              </a:xfrm>
              <a:custGeom>
                <a:avLst/>
                <a:gdLst>
                  <a:gd name="T0" fmla="*/ 122 w 288"/>
                  <a:gd name="T1" fmla="*/ 250 h 288"/>
                  <a:gd name="T2" fmla="*/ 93 w 288"/>
                  <a:gd name="T3" fmla="*/ 239 h 288"/>
                  <a:gd name="T4" fmla="*/ 68 w 288"/>
                  <a:gd name="T5" fmla="*/ 220 h 288"/>
                  <a:gd name="T6" fmla="*/ 50 w 288"/>
                  <a:gd name="T7" fmla="*/ 195 h 288"/>
                  <a:gd name="T8" fmla="*/ 38 w 288"/>
                  <a:gd name="T9" fmla="*/ 166 h 288"/>
                  <a:gd name="T10" fmla="*/ 37 w 288"/>
                  <a:gd name="T11" fmla="*/ 132 h 288"/>
                  <a:gd name="T12" fmla="*/ 44 w 288"/>
                  <a:gd name="T13" fmla="*/ 102 h 288"/>
                  <a:gd name="T14" fmla="*/ 60 w 288"/>
                  <a:gd name="T15" fmla="*/ 75 h 288"/>
                  <a:gd name="T16" fmla="*/ 84 w 288"/>
                  <a:gd name="T17" fmla="*/ 55 h 288"/>
                  <a:gd name="T18" fmla="*/ 112 w 288"/>
                  <a:gd name="T19" fmla="*/ 41 h 288"/>
                  <a:gd name="T20" fmla="*/ 144 w 288"/>
                  <a:gd name="T21" fmla="*/ 36 h 288"/>
                  <a:gd name="T22" fmla="*/ 176 w 288"/>
                  <a:gd name="T23" fmla="*/ 41 h 288"/>
                  <a:gd name="T24" fmla="*/ 204 w 288"/>
                  <a:gd name="T25" fmla="*/ 55 h 288"/>
                  <a:gd name="T26" fmla="*/ 228 w 288"/>
                  <a:gd name="T27" fmla="*/ 75 h 288"/>
                  <a:gd name="T28" fmla="*/ 244 w 288"/>
                  <a:gd name="T29" fmla="*/ 102 h 288"/>
                  <a:gd name="T30" fmla="*/ 252 w 288"/>
                  <a:gd name="T31" fmla="*/ 132 h 288"/>
                  <a:gd name="T32" fmla="*/ 249 w 288"/>
                  <a:gd name="T33" fmla="*/ 166 h 288"/>
                  <a:gd name="T34" fmla="*/ 239 w 288"/>
                  <a:gd name="T35" fmla="*/ 195 h 288"/>
                  <a:gd name="T36" fmla="*/ 220 w 288"/>
                  <a:gd name="T37" fmla="*/ 220 h 288"/>
                  <a:gd name="T38" fmla="*/ 195 w 288"/>
                  <a:gd name="T39" fmla="*/ 239 h 288"/>
                  <a:gd name="T40" fmla="*/ 166 w 288"/>
                  <a:gd name="T41" fmla="*/ 250 h 288"/>
                  <a:gd name="T42" fmla="*/ 144 w 288"/>
                  <a:gd name="T43" fmla="*/ 252 h 288"/>
                  <a:gd name="T44" fmla="*/ 115 w 288"/>
                  <a:gd name="T45" fmla="*/ 3 h 288"/>
                  <a:gd name="T46" fmla="*/ 76 w 288"/>
                  <a:gd name="T47" fmla="*/ 17 h 288"/>
                  <a:gd name="T48" fmla="*/ 42 w 288"/>
                  <a:gd name="T49" fmla="*/ 42 h 288"/>
                  <a:gd name="T50" fmla="*/ 17 w 288"/>
                  <a:gd name="T51" fmla="*/ 75 h 288"/>
                  <a:gd name="T52" fmla="*/ 3 w 288"/>
                  <a:gd name="T53" fmla="*/ 115 h 288"/>
                  <a:gd name="T54" fmla="*/ 1 w 288"/>
                  <a:gd name="T55" fmla="*/ 158 h 288"/>
                  <a:gd name="T56" fmla="*/ 12 w 288"/>
                  <a:gd name="T57" fmla="*/ 201 h 288"/>
                  <a:gd name="T58" fmla="*/ 33 w 288"/>
                  <a:gd name="T59" fmla="*/ 235 h 288"/>
                  <a:gd name="T60" fmla="*/ 64 w 288"/>
                  <a:gd name="T61" fmla="*/ 263 h 288"/>
                  <a:gd name="T62" fmla="*/ 101 w 288"/>
                  <a:gd name="T63" fmla="*/ 282 h 288"/>
                  <a:gd name="T64" fmla="*/ 144 w 288"/>
                  <a:gd name="T65" fmla="*/ 288 h 288"/>
                  <a:gd name="T66" fmla="*/ 187 w 288"/>
                  <a:gd name="T67" fmla="*/ 282 h 288"/>
                  <a:gd name="T68" fmla="*/ 225 w 288"/>
                  <a:gd name="T69" fmla="*/ 263 h 288"/>
                  <a:gd name="T70" fmla="*/ 255 w 288"/>
                  <a:gd name="T71" fmla="*/ 235 h 288"/>
                  <a:gd name="T72" fmla="*/ 276 w 288"/>
                  <a:gd name="T73" fmla="*/ 201 h 288"/>
                  <a:gd name="T74" fmla="*/ 287 w 288"/>
                  <a:gd name="T75" fmla="*/ 158 h 288"/>
                  <a:gd name="T76" fmla="*/ 285 w 288"/>
                  <a:gd name="T77" fmla="*/ 115 h 288"/>
                  <a:gd name="T78" fmla="*/ 271 w 288"/>
                  <a:gd name="T79" fmla="*/ 75 h 288"/>
                  <a:gd name="T80" fmla="*/ 246 w 288"/>
                  <a:gd name="T81" fmla="*/ 42 h 288"/>
                  <a:gd name="T82" fmla="*/ 213 w 288"/>
                  <a:gd name="T83" fmla="*/ 17 h 288"/>
                  <a:gd name="T84" fmla="*/ 173 w 288"/>
                  <a:gd name="T85" fmla="*/ 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8" h="288">
                    <a:moveTo>
                      <a:pt x="144" y="252"/>
                    </a:moveTo>
                    <a:lnTo>
                      <a:pt x="133" y="251"/>
                    </a:lnTo>
                    <a:lnTo>
                      <a:pt x="122" y="250"/>
                    </a:lnTo>
                    <a:lnTo>
                      <a:pt x="112" y="247"/>
                    </a:lnTo>
                    <a:lnTo>
                      <a:pt x="103" y="244"/>
                    </a:lnTo>
                    <a:lnTo>
                      <a:pt x="93" y="239"/>
                    </a:lnTo>
                    <a:lnTo>
                      <a:pt x="84" y="234"/>
                    </a:lnTo>
                    <a:lnTo>
                      <a:pt x="76" y="228"/>
                    </a:lnTo>
                    <a:lnTo>
                      <a:pt x="68" y="220"/>
                    </a:lnTo>
                    <a:lnTo>
                      <a:pt x="60" y="212"/>
                    </a:lnTo>
                    <a:lnTo>
                      <a:pt x="55" y="205"/>
                    </a:lnTo>
                    <a:lnTo>
                      <a:pt x="50" y="195"/>
                    </a:lnTo>
                    <a:lnTo>
                      <a:pt x="44" y="186"/>
                    </a:lnTo>
                    <a:lnTo>
                      <a:pt x="41" y="176"/>
                    </a:lnTo>
                    <a:lnTo>
                      <a:pt x="38" y="166"/>
                    </a:lnTo>
                    <a:lnTo>
                      <a:pt x="37" y="155"/>
                    </a:lnTo>
                    <a:lnTo>
                      <a:pt x="36" y="144"/>
                    </a:lnTo>
                    <a:lnTo>
                      <a:pt x="37" y="132"/>
                    </a:lnTo>
                    <a:lnTo>
                      <a:pt x="38" y="122"/>
                    </a:lnTo>
                    <a:lnTo>
                      <a:pt x="41" y="112"/>
                    </a:lnTo>
                    <a:lnTo>
                      <a:pt x="44" y="102"/>
                    </a:lnTo>
                    <a:lnTo>
                      <a:pt x="50" y="93"/>
                    </a:lnTo>
                    <a:lnTo>
                      <a:pt x="55" y="84"/>
                    </a:lnTo>
                    <a:lnTo>
                      <a:pt x="60" y="75"/>
                    </a:lnTo>
                    <a:lnTo>
                      <a:pt x="68" y="68"/>
                    </a:lnTo>
                    <a:lnTo>
                      <a:pt x="76" y="60"/>
                    </a:lnTo>
                    <a:lnTo>
                      <a:pt x="84" y="55"/>
                    </a:lnTo>
                    <a:lnTo>
                      <a:pt x="93" y="49"/>
                    </a:lnTo>
                    <a:lnTo>
                      <a:pt x="103" y="44"/>
                    </a:lnTo>
                    <a:lnTo>
                      <a:pt x="112" y="41"/>
                    </a:lnTo>
                    <a:lnTo>
                      <a:pt x="122" y="39"/>
                    </a:lnTo>
                    <a:lnTo>
                      <a:pt x="133" y="36"/>
                    </a:lnTo>
                    <a:lnTo>
                      <a:pt x="144" y="36"/>
                    </a:lnTo>
                    <a:lnTo>
                      <a:pt x="155" y="36"/>
                    </a:lnTo>
                    <a:lnTo>
                      <a:pt x="166" y="39"/>
                    </a:lnTo>
                    <a:lnTo>
                      <a:pt x="176" y="41"/>
                    </a:lnTo>
                    <a:lnTo>
                      <a:pt x="186" y="44"/>
                    </a:lnTo>
                    <a:lnTo>
                      <a:pt x="195" y="49"/>
                    </a:lnTo>
                    <a:lnTo>
                      <a:pt x="204" y="55"/>
                    </a:lnTo>
                    <a:lnTo>
                      <a:pt x="213" y="60"/>
                    </a:lnTo>
                    <a:lnTo>
                      <a:pt x="220" y="68"/>
                    </a:lnTo>
                    <a:lnTo>
                      <a:pt x="228" y="75"/>
                    </a:lnTo>
                    <a:lnTo>
                      <a:pt x="233" y="84"/>
                    </a:lnTo>
                    <a:lnTo>
                      <a:pt x="239" y="93"/>
                    </a:lnTo>
                    <a:lnTo>
                      <a:pt x="244" y="102"/>
                    </a:lnTo>
                    <a:lnTo>
                      <a:pt x="247" y="112"/>
                    </a:lnTo>
                    <a:lnTo>
                      <a:pt x="249" y="122"/>
                    </a:lnTo>
                    <a:lnTo>
                      <a:pt x="252" y="132"/>
                    </a:lnTo>
                    <a:lnTo>
                      <a:pt x="252" y="144"/>
                    </a:lnTo>
                    <a:lnTo>
                      <a:pt x="252" y="155"/>
                    </a:lnTo>
                    <a:lnTo>
                      <a:pt x="249" y="166"/>
                    </a:lnTo>
                    <a:lnTo>
                      <a:pt x="247" y="176"/>
                    </a:lnTo>
                    <a:lnTo>
                      <a:pt x="244" y="186"/>
                    </a:lnTo>
                    <a:lnTo>
                      <a:pt x="239" y="195"/>
                    </a:lnTo>
                    <a:lnTo>
                      <a:pt x="233" y="205"/>
                    </a:lnTo>
                    <a:lnTo>
                      <a:pt x="228" y="212"/>
                    </a:lnTo>
                    <a:lnTo>
                      <a:pt x="220" y="220"/>
                    </a:lnTo>
                    <a:lnTo>
                      <a:pt x="213" y="228"/>
                    </a:lnTo>
                    <a:lnTo>
                      <a:pt x="204" y="234"/>
                    </a:lnTo>
                    <a:lnTo>
                      <a:pt x="195" y="239"/>
                    </a:lnTo>
                    <a:lnTo>
                      <a:pt x="186" y="244"/>
                    </a:lnTo>
                    <a:lnTo>
                      <a:pt x="176" y="247"/>
                    </a:lnTo>
                    <a:lnTo>
                      <a:pt x="166" y="250"/>
                    </a:lnTo>
                    <a:lnTo>
                      <a:pt x="155" y="251"/>
                    </a:lnTo>
                    <a:lnTo>
                      <a:pt x="144" y="252"/>
                    </a:lnTo>
                    <a:lnTo>
                      <a:pt x="144" y="252"/>
                    </a:lnTo>
                    <a:close/>
                    <a:moveTo>
                      <a:pt x="144" y="0"/>
                    </a:moveTo>
                    <a:lnTo>
                      <a:pt x="130" y="1"/>
                    </a:lnTo>
                    <a:lnTo>
                      <a:pt x="115" y="3"/>
                    </a:lnTo>
                    <a:lnTo>
                      <a:pt x="101" y="6"/>
                    </a:lnTo>
                    <a:lnTo>
                      <a:pt x="88" y="12"/>
                    </a:lnTo>
                    <a:lnTo>
                      <a:pt x="76" y="17"/>
                    </a:lnTo>
                    <a:lnTo>
                      <a:pt x="64" y="24"/>
                    </a:lnTo>
                    <a:lnTo>
                      <a:pt x="53" y="33"/>
                    </a:lnTo>
                    <a:lnTo>
                      <a:pt x="42" y="42"/>
                    </a:lnTo>
                    <a:lnTo>
                      <a:pt x="33" y="53"/>
                    </a:lnTo>
                    <a:lnTo>
                      <a:pt x="25" y="63"/>
                    </a:lnTo>
                    <a:lnTo>
                      <a:pt x="17" y="75"/>
                    </a:lnTo>
                    <a:lnTo>
                      <a:pt x="12" y="88"/>
                    </a:lnTo>
                    <a:lnTo>
                      <a:pt x="6" y="101"/>
                    </a:lnTo>
                    <a:lnTo>
                      <a:pt x="3" y="115"/>
                    </a:lnTo>
                    <a:lnTo>
                      <a:pt x="1" y="129"/>
                    </a:lnTo>
                    <a:lnTo>
                      <a:pt x="0" y="144"/>
                    </a:lnTo>
                    <a:lnTo>
                      <a:pt x="1" y="158"/>
                    </a:lnTo>
                    <a:lnTo>
                      <a:pt x="3" y="174"/>
                    </a:lnTo>
                    <a:lnTo>
                      <a:pt x="6" y="186"/>
                    </a:lnTo>
                    <a:lnTo>
                      <a:pt x="12" y="201"/>
                    </a:lnTo>
                    <a:lnTo>
                      <a:pt x="17" y="212"/>
                    </a:lnTo>
                    <a:lnTo>
                      <a:pt x="25" y="224"/>
                    </a:lnTo>
                    <a:lnTo>
                      <a:pt x="33" y="235"/>
                    </a:lnTo>
                    <a:lnTo>
                      <a:pt x="42" y="246"/>
                    </a:lnTo>
                    <a:lnTo>
                      <a:pt x="53" y="256"/>
                    </a:lnTo>
                    <a:lnTo>
                      <a:pt x="64" y="263"/>
                    </a:lnTo>
                    <a:lnTo>
                      <a:pt x="76" y="271"/>
                    </a:lnTo>
                    <a:lnTo>
                      <a:pt x="88" y="276"/>
                    </a:lnTo>
                    <a:lnTo>
                      <a:pt x="101" y="282"/>
                    </a:lnTo>
                    <a:lnTo>
                      <a:pt x="115" y="285"/>
                    </a:lnTo>
                    <a:lnTo>
                      <a:pt x="130" y="287"/>
                    </a:lnTo>
                    <a:lnTo>
                      <a:pt x="144" y="288"/>
                    </a:lnTo>
                    <a:lnTo>
                      <a:pt x="159" y="287"/>
                    </a:lnTo>
                    <a:lnTo>
                      <a:pt x="173" y="285"/>
                    </a:lnTo>
                    <a:lnTo>
                      <a:pt x="187" y="282"/>
                    </a:lnTo>
                    <a:lnTo>
                      <a:pt x="200" y="276"/>
                    </a:lnTo>
                    <a:lnTo>
                      <a:pt x="213" y="271"/>
                    </a:lnTo>
                    <a:lnTo>
                      <a:pt x="225" y="263"/>
                    </a:lnTo>
                    <a:lnTo>
                      <a:pt x="235" y="256"/>
                    </a:lnTo>
                    <a:lnTo>
                      <a:pt x="246" y="246"/>
                    </a:lnTo>
                    <a:lnTo>
                      <a:pt x="255" y="235"/>
                    </a:lnTo>
                    <a:lnTo>
                      <a:pt x="263" y="224"/>
                    </a:lnTo>
                    <a:lnTo>
                      <a:pt x="271" y="212"/>
                    </a:lnTo>
                    <a:lnTo>
                      <a:pt x="276" y="201"/>
                    </a:lnTo>
                    <a:lnTo>
                      <a:pt x="282" y="186"/>
                    </a:lnTo>
                    <a:lnTo>
                      <a:pt x="285" y="174"/>
                    </a:lnTo>
                    <a:lnTo>
                      <a:pt x="287" y="158"/>
                    </a:lnTo>
                    <a:lnTo>
                      <a:pt x="288" y="144"/>
                    </a:lnTo>
                    <a:lnTo>
                      <a:pt x="287" y="129"/>
                    </a:lnTo>
                    <a:lnTo>
                      <a:pt x="285" y="115"/>
                    </a:lnTo>
                    <a:lnTo>
                      <a:pt x="282" y="101"/>
                    </a:lnTo>
                    <a:lnTo>
                      <a:pt x="276" y="88"/>
                    </a:lnTo>
                    <a:lnTo>
                      <a:pt x="271" y="75"/>
                    </a:lnTo>
                    <a:lnTo>
                      <a:pt x="263" y="63"/>
                    </a:lnTo>
                    <a:lnTo>
                      <a:pt x="255" y="53"/>
                    </a:lnTo>
                    <a:lnTo>
                      <a:pt x="246" y="42"/>
                    </a:lnTo>
                    <a:lnTo>
                      <a:pt x="235" y="33"/>
                    </a:lnTo>
                    <a:lnTo>
                      <a:pt x="225" y="24"/>
                    </a:lnTo>
                    <a:lnTo>
                      <a:pt x="213" y="17"/>
                    </a:lnTo>
                    <a:lnTo>
                      <a:pt x="200" y="12"/>
                    </a:lnTo>
                    <a:lnTo>
                      <a:pt x="187" y="6"/>
                    </a:lnTo>
                    <a:lnTo>
                      <a:pt x="173" y="3"/>
                    </a:lnTo>
                    <a:lnTo>
                      <a:pt x="159" y="1"/>
                    </a:lnTo>
                    <a:lnTo>
                      <a:pt x="1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grpSp>
      </p:grpSp>
      <p:sp>
        <p:nvSpPr>
          <p:cNvPr id="37" name="文本框 36"/>
          <p:cNvSpPr txBox="1"/>
          <p:nvPr/>
        </p:nvSpPr>
        <p:spPr>
          <a:xfrm>
            <a:off x="1251291" y="2176719"/>
            <a:ext cx="3082422" cy="1791260"/>
          </a:xfrm>
          <a:prstGeom prst="rect">
            <a:avLst/>
          </a:prstGeom>
          <a:noFill/>
          <a:effectLst/>
        </p:spPr>
        <p:txBody>
          <a:bodyPr wrap="square" rtlCol="0">
            <a:spAutoFit/>
          </a:bodyPr>
          <a:lstStyle/>
          <a:p>
            <a:r>
              <a:rPr lang="zh-CN" altLang="en-US"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rPr>
              <a:t>性格</a:t>
            </a:r>
            <a:endParaRPr lang="en-US" altLang="zh-CN"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endParaRPr>
          </a:p>
          <a:p>
            <a:pPr algn="just">
              <a:lnSpc>
                <a:spcPct val="120000"/>
              </a:lnSpc>
            </a:pP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比较外向，开朗，幽默</a:t>
            </a:r>
            <a:r>
              <a:rPr lang="en-US" altLang="zh-CN"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a:t>
            </a: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乐观的。也很率性。喜欢交朋友，擅长于与人沟通，人际关系佳，忠实可靠。</a:t>
            </a:r>
          </a:p>
          <a:p>
            <a:endParaRPr lang="en-US" altLang="zh-CN" sz="3600" dirty="0">
              <a:solidFill>
                <a:schemeClr val="tx1">
                  <a:lumMod val="75000"/>
                  <a:lumOff val="25000"/>
                </a:schemeClr>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8" name="文本框 37"/>
          <p:cNvSpPr txBox="1"/>
          <p:nvPr/>
        </p:nvSpPr>
        <p:spPr>
          <a:xfrm>
            <a:off x="4722009" y="2176719"/>
            <a:ext cx="3233661" cy="1218988"/>
          </a:xfrm>
          <a:prstGeom prst="rect">
            <a:avLst/>
          </a:prstGeom>
          <a:noFill/>
          <a:effectLst/>
        </p:spPr>
        <p:txBody>
          <a:bodyPr wrap="square" rtlCol="0">
            <a:spAutoFit/>
          </a:bodyPr>
          <a:lstStyle/>
          <a:p>
            <a:r>
              <a:rPr lang="zh-CN" altLang="en-US"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rPr>
              <a:t>兴趣</a:t>
            </a:r>
            <a:endParaRPr lang="en-US" altLang="zh-CN"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endParaRPr>
          </a:p>
          <a:p>
            <a:pPr algn="just">
              <a:lnSpc>
                <a:spcPct val="120000"/>
              </a:lnSpc>
            </a:pP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平常喜欢打篮球</a:t>
            </a:r>
            <a:r>
              <a:rPr lang="en-US" altLang="zh-CN"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a:t>
            </a: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听音乐，逛街，交朋友。还喜欢上网，看些小说，喜欢看各种杂志类书籍。</a:t>
            </a:r>
            <a:endParaRPr lang="en-US" altLang="zh-CN" sz="3600" dirty="0">
              <a:solidFill>
                <a:schemeClr val="tx1">
                  <a:lumMod val="75000"/>
                  <a:lumOff val="25000"/>
                </a:schemeClr>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9" name="文本框 38"/>
          <p:cNvSpPr txBox="1"/>
          <p:nvPr/>
        </p:nvSpPr>
        <p:spPr>
          <a:xfrm>
            <a:off x="8343966" y="2176719"/>
            <a:ext cx="2995390" cy="1323439"/>
          </a:xfrm>
          <a:prstGeom prst="rect">
            <a:avLst/>
          </a:prstGeom>
          <a:noFill/>
          <a:effectLst/>
        </p:spPr>
        <p:txBody>
          <a:bodyPr wrap="square" rtlCol="0">
            <a:spAutoFit/>
          </a:bodyPr>
          <a:lstStyle/>
          <a:p>
            <a:r>
              <a:rPr lang="zh-CN" altLang="en-US"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rPr>
              <a:t>能力</a:t>
            </a:r>
            <a:endParaRPr lang="en-US" altLang="zh-CN" sz="2400" b="1" dirty="0">
              <a:solidFill>
                <a:srgbClr val="2F5B50"/>
              </a:solidFill>
              <a:latin typeface="Calibri" panose="020F0502020204030204" pitchFamily="34" charset="0"/>
              <a:ea typeface="微软雅黑" panose="020B0503020204020204" pitchFamily="34" charset="-122"/>
              <a:sym typeface="Calibri" panose="020F0502020204030204" pitchFamily="34" charset="0"/>
            </a:endParaRPr>
          </a:p>
          <a:p>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计算机应用，</a:t>
            </a:r>
            <a:r>
              <a:rPr lang="en-US" altLang="zh-CN"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office</a:t>
            </a: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软件应，听从指挥，有计划有思考的去完成一件任务。有责任心，上进心，做事认真投入</a:t>
            </a:r>
            <a:r>
              <a:rPr lang="en-US" altLang="zh-CN"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a:t>
            </a:r>
            <a:r>
              <a:rPr lang="zh-CN" altLang="en-US" sz="1400" dirty="0">
                <a:solidFill>
                  <a:schemeClr val="tx1">
                    <a:lumMod val="75000"/>
                    <a:lumOff val="25000"/>
                  </a:schemeClr>
                </a:solidFill>
                <a:latin typeface="微软雅黑 Light" panose="020B0502040204020203" pitchFamily="34" charset="-122"/>
                <a:ea typeface="微软雅黑 Light" panose="020B0502040204020203" pitchFamily="34" charset="-122"/>
                <a:sym typeface="微软雅黑 Light" panose="020B0502040204020203" pitchFamily="34" charset="-122"/>
              </a:rPr>
              <a:t>擅长想象思维。</a:t>
            </a:r>
            <a:endParaRPr lang="en-US" altLang="zh-CN" sz="3600" dirty="0">
              <a:solidFill>
                <a:schemeClr val="tx1">
                  <a:lumMod val="75000"/>
                  <a:lumOff val="25000"/>
                </a:schemeClr>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19" name="Freeform 121"/>
          <p:cNvSpPr>
            <a:spLocks/>
          </p:cNvSpPr>
          <p:nvPr/>
        </p:nvSpPr>
        <p:spPr bwMode="auto">
          <a:xfrm>
            <a:off x="10319995" y="4483516"/>
            <a:ext cx="1078205" cy="1535934"/>
          </a:xfrm>
          <a:custGeom>
            <a:avLst/>
            <a:gdLst>
              <a:gd name="T0" fmla="*/ 208 w 848"/>
              <a:gd name="T1" fmla="*/ 552 h 1207"/>
              <a:gd name="T2" fmla="*/ 201 w 848"/>
              <a:gd name="T3" fmla="*/ 408 h 1207"/>
              <a:gd name="T4" fmla="*/ 180 w 848"/>
              <a:gd name="T5" fmla="*/ 326 h 1207"/>
              <a:gd name="T6" fmla="*/ 119 w 848"/>
              <a:gd name="T7" fmla="*/ 102 h 1207"/>
              <a:gd name="T8" fmla="*/ 114 w 848"/>
              <a:gd name="T9" fmla="*/ 44 h 1207"/>
              <a:gd name="T10" fmla="*/ 123 w 848"/>
              <a:gd name="T11" fmla="*/ 16 h 1207"/>
              <a:gd name="T12" fmla="*/ 140 w 848"/>
              <a:gd name="T13" fmla="*/ 3 h 1207"/>
              <a:gd name="T14" fmla="*/ 158 w 848"/>
              <a:gd name="T15" fmla="*/ 1 h 1207"/>
              <a:gd name="T16" fmla="*/ 179 w 848"/>
              <a:gd name="T17" fmla="*/ 16 h 1207"/>
              <a:gd name="T18" fmla="*/ 199 w 848"/>
              <a:gd name="T19" fmla="*/ 46 h 1207"/>
              <a:gd name="T20" fmla="*/ 273 w 848"/>
              <a:gd name="T21" fmla="*/ 250 h 1207"/>
              <a:gd name="T22" fmla="*/ 316 w 848"/>
              <a:gd name="T23" fmla="*/ 346 h 1207"/>
              <a:gd name="T24" fmla="*/ 347 w 848"/>
              <a:gd name="T25" fmla="*/ 333 h 1207"/>
              <a:gd name="T26" fmla="*/ 379 w 848"/>
              <a:gd name="T27" fmla="*/ 337 h 1207"/>
              <a:gd name="T28" fmla="*/ 396 w 848"/>
              <a:gd name="T29" fmla="*/ 348 h 1207"/>
              <a:gd name="T30" fmla="*/ 435 w 848"/>
              <a:gd name="T31" fmla="*/ 397 h 1207"/>
              <a:gd name="T32" fmla="*/ 462 w 848"/>
              <a:gd name="T33" fmla="*/ 424 h 1207"/>
              <a:gd name="T34" fmla="*/ 498 w 848"/>
              <a:gd name="T35" fmla="*/ 434 h 1207"/>
              <a:gd name="T36" fmla="*/ 552 w 848"/>
              <a:gd name="T37" fmla="*/ 436 h 1207"/>
              <a:gd name="T38" fmla="*/ 589 w 848"/>
              <a:gd name="T39" fmla="*/ 458 h 1207"/>
              <a:gd name="T40" fmla="*/ 603 w 848"/>
              <a:gd name="T41" fmla="*/ 467 h 1207"/>
              <a:gd name="T42" fmla="*/ 654 w 848"/>
              <a:gd name="T43" fmla="*/ 486 h 1207"/>
              <a:gd name="T44" fmla="*/ 670 w 848"/>
              <a:gd name="T45" fmla="*/ 502 h 1207"/>
              <a:gd name="T46" fmla="*/ 681 w 848"/>
              <a:gd name="T47" fmla="*/ 539 h 1207"/>
              <a:gd name="T48" fmla="*/ 689 w 848"/>
              <a:gd name="T49" fmla="*/ 597 h 1207"/>
              <a:gd name="T50" fmla="*/ 683 w 848"/>
              <a:gd name="T51" fmla="*/ 714 h 1207"/>
              <a:gd name="T52" fmla="*/ 683 w 848"/>
              <a:gd name="T53" fmla="*/ 792 h 1207"/>
              <a:gd name="T54" fmla="*/ 694 w 848"/>
              <a:gd name="T55" fmla="*/ 897 h 1207"/>
              <a:gd name="T56" fmla="*/ 711 w 848"/>
              <a:gd name="T57" fmla="*/ 955 h 1207"/>
              <a:gd name="T58" fmla="*/ 466 w 848"/>
              <a:gd name="T59" fmla="*/ 1207 h 1207"/>
              <a:gd name="T60" fmla="*/ 338 w 848"/>
              <a:gd name="T61" fmla="*/ 1029 h 1207"/>
              <a:gd name="T62" fmla="*/ 266 w 848"/>
              <a:gd name="T63" fmla="*/ 938 h 1207"/>
              <a:gd name="T64" fmla="*/ 177 w 848"/>
              <a:gd name="T65" fmla="*/ 847 h 1207"/>
              <a:gd name="T66" fmla="*/ 123 w 848"/>
              <a:gd name="T67" fmla="*/ 781 h 1207"/>
              <a:gd name="T68" fmla="*/ 91 w 848"/>
              <a:gd name="T69" fmla="*/ 704 h 1207"/>
              <a:gd name="T70" fmla="*/ 50 w 848"/>
              <a:gd name="T71" fmla="*/ 599 h 1207"/>
              <a:gd name="T72" fmla="*/ 37 w 848"/>
              <a:gd name="T73" fmla="*/ 551 h 1207"/>
              <a:gd name="T74" fmla="*/ 32 w 848"/>
              <a:gd name="T75" fmla="*/ 512 h 1207"/>
              <a:gd name="T76" fmla="*/ 12 w 848"/>
              <a:gd name="T77" fmla="*/ 463 h 1207"/>
              <a:gd name="T78" fmla="*/ 0 w 848"/>
              <a:gd name="T79" fmla="*/ 443 h 1207"/>
              <a:gd name="T80" fmla="*/ 6 w 848"/>
              <a:gd name="T81" fmla="*/ 432 h 1207"/>
              <a:gd name="T82" fmla="*/ 28 w 848"/>
              <a:gd name="T83" fmla="*/ 419 h 1207"/>
              <a:gd name="T84" fmla="*/ 58 w 848"/>
              <a:gd name="T85" fmla="*/ 415 h 1207"/>
              <a:gd name="T86" fmla="*/ 89 w 848"/>
              <a:gd name="T87" fmla="*/ 424 h 1207"/>
              <a:gd name="T88" fmla="*/ 127 w 848"/>
              <a:gd name="T89" fmla="*/ 454 h 1207"/>
              <a:gd name="T90" fmla="*/ 149 w 848"/>
              <a:gd name="T91" fmla="*/ 484 h 1207"/>
              <a:gd name="T92" fmla="*/ 158 w 848"/>
              <a:gd name="T93" fmla="*/ 508 h 1207"/>
              <a:gd name="T94" fmla="*/ 195 w 848"/>
              <a:gd name="T95" fmla="*/ 615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48" h="1207">
                <a:moveTo>
                  <a:pt x="210" y="643"/>
                </a:moveTo>
                <a:lnTo>
                  <a:pt x="210" y="643"/>
                </a:lnTo>
                <a:lnTo>
                  <a:pt x="208" y="552"/>
                </a:lnTo>
                <a:lnTo>
                  <a:pt x="206" y="474"/>
                </a:lnTo>
                <a:lnTo>
                  <a:pt x="205" y="437"/>
                </a:lnTo>
                <a:lnTo>
                  <a:pt x="201" y="408"/>
                </a:lnTo>
                <a:lnTo>
                  <a:pt x="201" y="408"/>
                </a:lnTo>
                <a:lnTo>
                  <a:pt x="193" y="372"/>
                </a:lnTo>
                <a:lnTo>
                  <a:pt x="180" y="326"/>
                </a:lnTo>
                <a:lnTo>
                  <a:pt x="147" y="211"/>
                </a:lnTo>
                <a:lnTo>
                  <a:pt x="132" y="154"/>
                </a:lnTo>
                <a:lnTo>
                  <a:pt x="119" y="102"/>
                </a:lnTo>
                <a:lnTo>
                  <a:pt x="115" y="79"/>
                </a:lnTo>
                <a:lnTo>
                  <a:pt x="114" y="61"/>
                </a:lnTo>
                <a:lnTo>
                  <a:pt x="114" y="44"/>
                </a:lnTo>
                <a:lnTo>
                  <a:pt x="115" y="33"/>
                </a:lnTo>
                <a:lnTo>
                  <a:pt x="115" y="33"/>
                </a:lnTo>
                <a:lnTo>
                  <a:pt x="123" y="16"/>
                </a:lnTo>
                <a:lnTo>
                  <a:pt x="128" y="11"/>
                </a:lnTo>
                <a:lnTo>
                  <a:pt x="134" y="7"/>
                </a:lnTo>
                <a:lnTo>
                  <a:pt x="140" y="3"/>
                </a:lnTo>
                <a:lnTo>
                  <a:pt x="145" y="1"/>
                </a:lnTo>
                <a:lnTo>
                  <a:pt x="151" y="0"/>
                </a:lnTo>
                <a:lnTo>
                  <a:pt x="158" y="1"/>
                </a:lnTo>
                <a:lnTo>
                  <a:pt x="166" y="5"/>
                </a:lnTo>
                <a:lnTo>
                  <a:pt x="171" y="9"/>
                </a:lnTo>
                <a:lnTo>
                  <a:pt x="179" y="16"/>
                </a:lnTo>
                <a:lnTo>
                  <a:pt x="186" y="24"/>
                </a:lnTo>
                <a:lnTo>
                  <a:pt x="193" y="33"/>
                </a:lnTo>
                <a:lnTo>
                  <a:pt x="199" y="46"/>
                </a:lnTo>
                <a:lnTo>
                  <a:pt x="212" y="78"/>
                </a:lnTo>
                <a:lnTo>
                  <a:pt x="212" y="78"/>
                </a:lnTo>
                <a:lnTo>
                  <a:pt x="273" y="250"/>
                </a:lnTo>
                <a:lnTo>
                  <a:pt x="308" y="352"/>
                </a:lnTo>
                <a:lnTo>
                  <a:pt x="308" y="352"/>
                </a:lnTo>
                <a:lnTo>
                  <a:pt x="316" y="346"/>
                </a:lnTo>
                <a:lnTo>
                  <a:pt x="323" y="341"/>
                </a:lnTo>
                <a:lnTo>
                  <a:pt x="334" y="337"/>
                </a:lnTo>
                <a:lnTo>
                  <a:pt x="347" y="333"/>
                </a:lnTo>
                <a:lnTo>
                  <a:pt x="362" y="333"/>
                </a:lnTo>
                <a:lnTo>
                  <a:pt x="370" y="335"/>
                </a:lnTo>
                <a:lnTo>
                  <a:pt x="379" y="337"/>
                </a:lnTo>
                <a:lnTo>
                  <a:pt x="386" y="341"/>
                </a:lnTo>
                <a:lnTo>
                  <a:pt x="396" y="348"/>
                </a:lnTo>
                <a:lnTo>
                  <a:pt x="396" y="348"/>
                </a:lnTo>
                <a:lnTo>
                  <a:pt x="410" y="361"/>
                </a:lnTo>
                <a:lnTo>
                  <a:pt x="422" y="374"/>
                </a:lnTo>
                <a:lnTo>
                  <a:pt x="435" y="397"/>
                </a:lnTo>
                <a:lnTo>
                  <a:pt x="442" y="408"/>
                </a:lnTo>
                <a:lnTo>
                  <a:pt x="451" y="417"/>
                </a:lnTo>
                <a:lnTo>
                  <a:pt x="462" y="424"/>
                </a:lnTo>
                <a:lnTo>
                  <a:pt x="479" y="430"/>
                </a:lnTo>
                <a:lnTo>
                  <a:pt x="479" y="430"/>
                </a:lnTo>
                <a:lnTo>
                  <a:pt x="498" y="434"/>
                </a:lnTo>
                <a:lnTo>
                  <a:pt x="514" y="436"/>
                </a:lnTo>
                <a:lnTo>
                  <a:pt x="540" y="436"/>
                </a:lnTo>
                <a:lnTo>
                  <a:pt x="552" y="436"/>
                </a:lnTo>
                <a:lnTo>
                  <a:pt x="564" y="439"/>
                </a:lnTo>
                <a:lnTo>
                  <a:pt x="576" y="447"/>
                </a:lnTo>
                <a:lnTo>
                  <a:pt x="589" y="458"/>
                </a:lnTo>
                <a:lnTo>
                  <a:pt x="589" y="458"/>
                </a:lnTo>
                <a:lnTo>
                  <a:pt x="596" y="463"/>
                </a:lnTo>
                <a:lnTo>
                  <a:pt x="603" y="467"/>
                </a:lnTo>
                <a:lnTo>
                  <a:pt x="616" y="473"/>
                </a:lnTo>
                <a:lnTo>
                  <a:pt x="642" y="480"/>
                </a:lnTo>
                <a:lnTo>
                  <a:pt x="654" y="486"/>
                </a:lnTo>
                <a:lnTo>
                  <a:pt x="659" y="489"/>
                </a:lnTo>
                <a:lnTo>
                  <a:pt x="665" y="495"/>
                </a:lnTo>
                <a:lnTo>
                  <a:pt x="670" y="502"/>
                </a:lnTo>
                <a:lnTo>
                  <a:pt x="674" y="512"/>
                </a:lnTo>
                <a:lnTo>
                  <a:pt x="678" y="525"/>
                </a:lnTo>
                <a:lnTo>
                  <a:pt x="681" y="539"/>
                </a:lnTo>
                <a:lnTo>
                  <a:pt x="681" y="539"/>
                </a:lnTo>
                <a:lnTo>
                  <a:pt x="687" y="569"/>
                </a:lnTo>
                <a:lnTo>
                  <a:pt x="689" y="597"/>
                </a:lnTo>
                <a:lnTo>
                  <a:pt x="689" y="625"/>
                </a:lnTo>
                <a:lnTo>
                  <a:pt x="687" y="653"/>
                </a:lnTo>
                <a:lnTo>
                  <a:pt x="683" y="714"/>
                </a:lnTo>
                <a:lnTo>
                  <a:pt x="681" y="751"/>
                </a:lnTo>
                <a:lnTo>
                  <a:pt x="683" y="792"/>
                </a:lnTo>
                <a:lnTo>
                  <a:pt x="683" y="792"/>
                </a:lnTo>
                <a:lnTo>
                  <a:pt x="687" y="834"/>
                </a:lnTo>
                <a:lnTo>
                  <a:pt x="691" y="870"/>
                </a:lnTo>
                <a:lnTo>
                  <a:pt x="694" y="897"/>
                </a:lnTo>
                <a:lnTo>
                  <a:pt x="700" y="918"/>
                </a:lnTo>
                <a:lnTo>
                  <a:pt x="707" y="946"/>
                </a:lnTo>
                <a:lnTo>
                  <a:pt x="711" y="955"/>
                </a:lnTo>
                <a:lnTo>
                  <a:pt x="848" y="1207"/>
                </a:lnTo>
                <a:lnTo>
                  <a:pt x="466" y="1207"/>
                </a:lnTo>
                <a:lnTo>
                  <a:pt x="466" y="1207"/>
                </a:lnTo>
                <a:lnTo>
                  <a:pt x="449" y="1181"/>
                </a:lnTo>
                <a:lnTo>
                  <a:pt x="403" y="1116"/>
                </a:lnTo>
                <a:lnTo>
                  <a:pt x="338" y="1029"/>
                </a:lnTo>
                <a:lnTo>
                  <a:pt x="303" y="985"/>
                </a:lnTo>
                <a:lnTo>
                  <a:pt x="266" y="938"/>
                </a:lnTo>
                <a:lnTo>
                  <a:pt x="266" y="938"/>
                </a:lnTo>
                <a:lnTo>
                  <a:pt x="230" y="901"/>
                </a:lnTo>
                <a:lnTo>
                  <a:pt x="201" y="871"/>
                </a:lnTo>
                <a:lnTo>
                  <a:pt x="177" y="847"/>
                </a:lnTo>
                <a:lnTo>
                  <a:pt x="156" y="827"/>
                </a:lnTo>
                <a:lnTo>
                  <a:pt x="138" y="805"/>
                </a:lnTo>
                <a:lnTo>
                  <a:pt x="123" y="781"/>
                </a:lnTo>
                <a:lnTo>
                  <a:pt x="108" y="747"/>
                </a:lnTo>
                <a:lnTo>
                  <a:pt x="91" y="704"/>
                </a:lnTo>
                <a:lnTo>
                  <a:pt x="91" y="704"/>
                </a:lnTo>
                <a:lnTo>
                  <a:pt x="78" y="664"/>
                </a:lnTo>
                <a:lnTo>
                  <a:pt x="67" y="634"/>
                </a:lnTo>
                <a:lnTo>
                  <a:pt x="50" y="599"/>
                </a:lnTo>
                <a:lnTo>
                  <a:pt x="45" y="584"/>
                </a:lnTo>
                <a:lnTo>
                  <a:pt x="41" y="571"/>
                </a:lnTo>
                <a:lnTo>
                  <a:pt x="37" y="551"/>
                </a:lnTo>
                <a:lnTo>
                  <a:pt x="34" y="525"/>
                </a:lnTo>
                <a:lnTo>
                  <a:pt x="34" y="525"/>
                </a:lnTo>
                <a:lnTo>
                  <a:pt x="32" y="512"/>
                </a:lnTo>
                <a:lnTo>
                  <a:pt x="28" y="499"/>
                </a:lnTo>
                <a:lnTo>
                  <a:pt x="21" y="478"/>
                </a:lnTo>
                <a:lnTo>
                  <a:pt x="12" y="463"/>
                </a:lnTo>
                <a:lnTo>
                  <a:pt x="4" y="454"/>
                </a:lnTo>
                <a:lnTo>
                  <a:pt x="0" y="447"/>
                </a:lnTo>
                <a:lnTo>
                  <a:pt x="0" y="443"/>
                </a:lnTo>
                <a:lnTo>
                  <a:pt x="0" y="439"/>
                </a:lnTo>
                <a:lnTo>
                  <a:pt x="2" y="436"/>
                </a:lnTo>
                <a:lnTo>
                  <a:pt x="6" y="432"/>
                </a:lnTo>
                <a:lnTo>
                  <a:pt x="19" y="423"/>
                </a:lnTo>
                <a:lnTo>
                  <a:pt x="19" y="423"/>
                </a:lnTo>
                <a:lnTo>
                  <a:pt x="28" y="419"/>
                </a:lnTo>
                <a:lnTo>
                  <a:pt x="37" y="415"/>
                </a:lnTo>
                <a:lnTo>
                  <a:pt x="47" y="415"/>
                </a:lnTo>
                <a:lnTo>
                  <a:pt x="58" y="415"/>
                </a:lnTo>
                <a:lnTo>
                  <a:pt x="67" y="417"/>
                </a:lnTo>
                <a:lnTo>
                  <a:pt x="78" y="421"/>
                </a:lnTo>
                <a:lnTo>
                  <a:pt x="89" y="424"/>
                </a:lnTo>
                <a:lnTo>
                  <a:pt x="99" y="430"/>
                </a:lnTo>
                <a:lnTo>
                  <a:pt x="119" y="445"/>
                </a:lnTo>
                <a:lnTo>
                  <a:pt x="127" y="454"/>
                </a:lnTo>
                <a:lnTo>
                  <a:pt x="136" y="463"/>
                </a:lnTo>
                <a:lnTo>
                  <a:pt x="143" y="474"/>
                </a:lnTo>
                <a:lnTo>
                  <a:pt x="149" y="484"/>
                </a:lnTo>
                <a:lnTo>
                  <a:pt x="154" y="497"/>
                </a:lnTo>
                <a:lnTo>
                  <a:pt x="158" y="508"/>
                </a:lnTo>
                <a:lnTo>
                  <a:pt x="158" y="508"/>
                </a:lnTo>
                <a:lnTo>
                  <a:pt x="169" y="552"/>
                </a:lnTo>
                <a:lnTo>
                  <a:pt x="180" y="586"/>
                </a:lnTo>
                <a:lnTo>
                  <a:pt x="195" y="615"/>
                </a:lnTo>
                <a:lnTo>
                  <a:pt x="210" y="643"/>
                </a:lnTo>
                <a:lnTo>
                  <a:pt x="210" y="643"/>
                </a:lnTo>
                <a:close/>
              </a:path>
            </a:pathLst>
          </a:custGeom>
          <a:solidFill>
            <a:srgbClr val="238492"/>
          </a:solidFill>
          <a:ln>
            <a:solidFill>
              <a:schemeClr val="tx1"/>
            </a:solidFill>
          </a:ln>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30" name="文本框 29">
            <a:extLst>
              <a:ext uri="{FF2B5EF4-FFF2-40B4-BE49-F238E27FC236}">
                <a16:creationId xmlns:a16="http://schemas.microsoft.com/office/drawing/2014/main" xmlns="" id="{A70531B3-D807-4736-ACD4-BC6C1B6F5E46}"/>
              </a:ext>
            </a:extLst>
          </p:cNvPr>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gradFill>
            <a:gsLst>
              <a:gs pos="0">
                <a:srgbClr val="1F7481"/>
              </a:gs>
              <a:gs pos="38000">
                <a:srgbClr val="207481"/>
              </a:gs>
              <a:gs pos="100000">
                <a:srgbClr val="3BE6FF"/>
              </a:gs>
              <a:gs pos="86000">
                <a:srgbClr val="3BE6FF"/>
              </a:gs>
            </a:gsLst>
            <a:lin ang="0" scaled="0"/>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33" name="文本框 32">
            <a:extLst>
              <a:ext uri="{FF2B5EF4-FFF2-40B4-BE49-F238E27FC236}">
                <a16:creationId xmlns:a16="http://schemas.microsoft.com/office/drawing/2014/main" xmlns="" id="{83CA5F15-B9FC-4AD0-99B8-F7FE62AE127D}"/>
              </a:ext>
            </a:extLst>
          </p:cNvPr>
          <p:cNvSpPr txBox="1"/>
          <p:nvPr/>
        </p:nvSpPr>
        <p:spPr>
          <a:xfrm>
            <a:off x="1270547" y="508595"/>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性格兴趣及胜任能力</a:t>
            </a:r>
          </a:p>
        </p:txBody>
      </p:sp>
    </p:spTree>
    <p:extLst>
      <p:ext uri="{BB962C8B-B14F-4D97-AF65-F5344CB8AC3E}">
        <p14:creationId xmlns:p14="http://schemas.microsoft.com/office/powerpoint/2010/main" val="1572911445"/>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53" presetClass="entr" presetSubtype="16"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500"/>
                                        <p:tgtEl>
                                          <p:spTgt spid="38"/>
                                        </p:tgtEl>
                                      </p:cBhvr>
                                    </p:animEffect>
                                  </p:childTnLst>
                                </p:cTn>
                              </p:par>
                            </p:childTnLst>
                          </p:cTn>
                        </p:par>
                        <p:par>
                          <p:cTn id="29" fill="hold">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500" fill="hold"/>
                                        <p:tgtEl>
                                          <p:spTgt spid="15"/>
                                        </p:tgtEl>
                                        <p:attrNameLst>
                                          <p:attrName>ppt_x</p:attrName>
                                        </p:attrNameLst>
                                      </p:cBhvr>
                                      <p:tavLst>
                                        <p:tav tm="0">
                                          <p:val>
                                            <p:strVal val="0-#ppt_w/2"/>
                                          </p:val>
                                        </p:tav>
                                        <p:tav tm="100000">
                                          <p:val>
                                            <p:strVal val="#ppt_x"/>
                                          </p:val>
                                        </p:tav>
                                      </p:tavLst>
                                    </p:anim>
                                    <p:anim calcmode="lin" valueType="num">
                                      <p:cBhvr additive="base">
                                        <p:cTn id="33" dur="500" fill="hold"/>
                                        <p:tgtEl>
                                          <p:spTgt spid="15"/>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53" presetClass="entr" presetSubtype="16" fill="hold" nodeType="afterEffect">
                                  <p:stCondLst>
                                    <p:cond delay="0"/>
                                  </p:stCondLst>
                                  <p:childTnLst>
                                    <p:set>
                                      <p:cBhvr>
                                        <p:cTn id="36" dur="1" fill="hold">
                                          <p:stCondLst>
                                            <p:cond delay="0"/>
                                          </p:stCondLst>
                                        </p:cTn>
                                        <p:tgtEl>
                                          <p:spTgt spid="40"/>
                                        </p:tgtEl>
                                        <p:attrNameLst>
                                          <p:attrName>style.visibility</p:attrName>
                                        </p:attrNameLst>
                                      </p:cBhvr>
                                      <p:to>
                                        <p:strVal val="visible"/>
                                      </p:to>
                                    </p:set>
                                    <p:anim calcmode="lin" valueType="num">
                                      <p:cBhvr>
                                        <p:cTn id="37" dur="500" fill="hold"/>
                                        <p:tgtEl>
                                          <p:spTgt spid="40"/>
                                        </p:tgtEl>
                                        <p:attrNameLst>
                                          <p:attrName>ppt_w</p:attrName>
                                        </p:attrNameLst>
                                      </p:cBhvr>
                                      <p:tavLst>
                                        <p:tav tm="0">
                                          <p:val>
                                            <p:fltVal val="0"/>
                                          </p:val>
                                        </p:tav>
                                        <p:tav tm="100000">
                                          <p:val>
                                            <p:strVal val="#ppt_w"/>
                                          </p:val>
                                        </p:tav>
                                      </p:tavLst>
                                    </p:anim>
                                    <p:anim calcmode="lin" valueType="num">
                                      <p:cBhvr>
                                        <p:cTn id="38" dur="500" fill="hold"/>
                                        <p:tgtEl>
                                          <p:spTgt spid="40"/>
                                        </p:tgtEl>
                                        <p:attrNameLst>
                                          <p:attrName>ppt_h</p:attrName>
                                        </p:attrNameLst>
                                      </p:cBhvr>
                                      <p:tavLst>
                                        <p:tav tm="0">
                                          <p:val>
                                            <p:fltVal val="0"/>
                                          </p:val>
                                        </p:tav>
                                        <p:tav tm="100000">
                                          <p:val>
                                            <p:strVal val="#ppt_h"/>
                                          </p:val>
                                        </p:tav>
                                      </p:tavLst>
                                    </p:anim>
                                    <p:animEffect transition="in" filter="fade">
                                      <p:cBhvr>
                                        <p:cTn id="39" dur="500"/>
                                        <p:tgtEl>
                                          <p:spTgt spid="40"/>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4000"/>
                            </p:stCondLst>
                            <p:childTnLst>
                              <p:par>
                                <p:cTn id="45" presetID="2" presetClass="entr" presetSubtype="4"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ppt_x"/>
                                          </p:val>
                                        </p:tav>
                                        <p:tav tm="100000">
                                          <p:val>
                                            <p:strVal val="#ppt_x"/>
                                          </p:val>
                                        </p:tav>
                                      </p:tavLst>
                                    </p:anim>
                                    <p:anim calcmode="lin" valueType="num">
                                      <p:cBhvr additive="base">
                                        <p:cTn id="48" dur="500" fill="hold"/>
                                        <p:tgtEl>
                                          <p:spTgt spid="19"/>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6" presetClass="emph" presetSubtype="0" fill="hold" nodeType="afterEffect">
                                  <p:stCondLst>
                                    <p:cond delay="0"/>
                                  </p:stCondLst>
                                  <p:childTnLst>
                                    <p:animEffect transition="out" filter="fade">
                                      <p:cBhvr>
                                        <p:cTn id="51" dur="500" tmFilter="0, 0; .2, .5; .8, .5; 1, 0"/>
                                        <p:tgtEl>
                                          <p:spTgt spid="40"/>
                                        </p:tgtEl>
                                      </p:cBhvr>
                                    </p:animEffect>
                                    <p:animScale>
                                      <p:cBhvr>
                                        <p:cTn id="52" dur="250" autoRev="1" fill="hold"/>
                                        <p:tgtEl>
                                          <p:spTgt spid="4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5" grpId="0" animBg="1"/>
      <p:bldP spid="37" grpId="0"/>
      <p:bldP spid="38" grpId="0"/>
      <p:bldP spid="39" grpId="0"/>
      <p:bldP spid="1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29">
            <a:extLst>
              <a:ext uri="{FF2B5EF4-FFF2-40B4-BE49-F238E27FC236}">
                <a16:creationId xmlns:a16="http://schemas.microsoft.com/office/drawing/2014/main" xmlns="" id="{A70531B3-D807-4736-ACD4-BC6C1B6F5E46}"/>
              </a:ext>
            </a:extLst>
          </p:cNvPr>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gradFill>
            <a:gsLst>
              <a:gs pos="0">
                <a:srgbClr val="1F7481"/>
              </a:gs>
              <a:gs pos="38000">
                <a:srgbClr val="207481"/>
              </a:gs>
              <a:gs pos="100000">
                <a:srgbClr val="3BE6FF"/>
              </a:gs>
              <a:gs pos="86000">
                <a:srgbClr val="3BE6FF"/>
              </a:gs>
            </a:gsLst>
            <a:lin ang="0" scaled="0"/>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33" name="文本框 32">
            <a:extLst>
              <a:ext uri="{FF2B5EF4-FFF2-40B4-BE49-F238E27FC236}">
                <a16:creationId xmlns:a16="http://schemas.microsoft.com/office/drawing/2014/main" xmlns="" id="{83CA5F15-B9FC-4AD0-99B8-F7FE62AE127D}"/>
              </a:ext>
            </a:extLst>
          </p:cNvPr>
          <p:cNvSpPr txBox="1"/>
          <p:nvPr/>
        </p:nvSpPr>
        <p:spPr>
          <a:xfrm>
            <a:off x="1270547" y="508595"/>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职业兴趣及价值观</a:t>
            </a:r>
          </a:p>
        </p:txBody>
      </p:sp>
      <p:grpSp>
        <p:nvGrpSpPr>
          <p:cNvPr id="31" name="î$ḷïḑê">
            <a:extLst>
              <a:ext uri="{FF2B5EF4-FFF2-40B4-BE49-F238E27FC236}">
                <a16:creationId xmlns:a16="http://schemas.microsoft.com/office/drawing/2014/main" xmlns="" id="{01A600FF-F156-4D99-874F-3269923C5BC9}"/>
              </a:ext>
            </a:extLst>
          </p:cNvPr>
          <p:cNvGrpSpPr>
            <a:grpSpLocks noChangeAspect="1"/>
          </p:cNvGrpSpPr>
          <p:nvPr/>
        </p:nvGrpSpPr>
        <p:grpSpPr bwMode="auto">
          <a:xfrm>
            <a:off x="1575535" y="3411082"/>
            <a:ext cx="1074167" cy="1708698"/>
            <a:chOff x="614" y="1144"/>
            <a:chExt cx="711" cy="1131"/>
          </a:xfrm>
          <a:solidFill>
            <a:schemeClr val="accent1"/>
          </a:solidFill>
        </p:grpSpPr>
        <p:sp>
          <p:nvSpPr>
            <p:cNvPr id="32" name="í$ľïḋe">
              <a:extLst>
                <a:ext uri="{FF2B5EF4-FFF2-40B4-BE49-F238E27FC236}">
                  <a16:creationId xmlns:a16="http://schemas.microsoft.com/office/drawing/2014/main" xmlns="" id="{68C7F1A5-601F-41CB-A93E-27325A4C2EF9}"/>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ïṧľïḋè">
              <a:extLst>
                <a:ext uri="{FF2B5EF4-FFF2-40B4-BE49-F238E27FC236}">
                  <a16:creationId xmlns:a16="http://schemas.microsoft.com/office/drawing/2014/main" xmlns="" id="{751C00A7-7B3B-4E67-90EF-5A2615484357}"/>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íṩ1iḓe">
              <a:extLst>
                <a:ext uri="{FF2B5EF4-FFF2-40B4-BE49-F238E27FC236}">
                  <a16:creationId xmlns:a16="http://schemas.microsoft.com/office/drawing/2014/main" xmlns="" id="{1C2E813D-D570-403B-AF06-8FF5AE57D541}"/>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solidFill>
              <a:srgbClr val="2384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ïṡľiḋé">
              <a:extLst>
                <a:ext uri="{FF2B5EF4-FFF2-40B4-BE49-F238E27FC236}">
                  <a16:creationId xmlns:a16="http://schemas.microsoft.com/office/drawing/2014/main" xmlns="" id="{4708EAD5-5AD6-498C-9386-94FAD6C4CCC0}"/>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solidFill>
              <a:srgbClr val="238492"/>
            </a:solidFill>
            <a:ln w="9525">
              <a:solidFill>
                <a:srgbClr val="238492"/>
              </a:solid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sp>
        <p:nvSpPr>
          <p:cNvPr id="41" name="íşḷïḓè">
            <a:extLst>
              <a:ext uri="{FF2B5EF4-FFF2-40B4-BE49-F238E27FC236}">
                <a16:creationId xmlns:a16="http://schemas.microsoft.com/office/drawing/2014/main" xmlns="" id="{152A3CAC-D477-4CD2-8A39-F0274623FA71}"/>
              </a:ext>
            </a:extLst>
          </p:cNvPr>
          <p:cNvSpPr/>
          <p:nvPr/>
        </p:nvSpPr>
        <p:spPr>
          <a:xfrm>
            <a:off x="2172185" y="1962852"/>
            <a:ext cx="8662733" cy="1474129"/>
          </a:xfrm>
          <a:custGeom>
            <a:avLst/>
            <a:gdLst>
              <a:gd name="connsiteX0" fmla="*/ 0 w 2249715"/>
              <a:gd name="connsiteY0" fmla="*/ 437729 h 437729"/>
              <a:gd name="connsiteX1" fmla="*/ 217715 w 2249715"/>
              <a:gd name="connsiteY1" fmla="*/ 118415 h 437729"/>
              <a:gd name="connsiteX2" fmla="*/ 696686 w 2249715"/>
              <a:gd name="connsiteY2" fmla="*/ 234529 h 437729"/>
              <a:gd name="connsiteX3" fmla="*/ 1393372 w 2249715"/>
              <a:gd name="connsiteY3" fmla="*/ 2301 h 437729"/>
              <a:gd name="connsiteX4" fmla="*/ 1843315 w 2249715"/>
              <a:gd name="connsiteY4" fmla="*/ 132929 h 437729"/>
              <a:gd name="connsiteX5" fmla="*/ 2249715 w 2249715"/>
              <a:gd name="connsiteY5" fmla="*/ 408701 h 43772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9030" h="437169">
                <a:moveTo>
                  <a:pt x="0" y="437169"/>
                </a:moveTo>
                <a:cubicBezTo>
                  <a:pt x="50800" y="294445"/>
                  <a:pt x="101601" y="151722"/>
                  <a:pt x="217715" y="117855"/>
                </a:cubicBezTo>
                <a:cubicBezTo>
                  <a:pt x="333829" y="83988"/>
                  <a:pt x="500743" y="253321"/>
                  <a:pt x="696686" y="233969"/>
                </a:cubicBezTo>
                <a:cubicBezTo>
                  <a:pt x="892629" y="214617"/>
                  <a:pt x="1202267" y="18674"/>
                  <a:pt x="1393372" y="1741"/>
                </a:cubicBezTo>
                <a:cubicBezTo>
                  <a:pt x="1584477" y="-15192"/>
                  <a:pt x="1647372" y="96083"/>
                  <a:pt x="1843315" y="132369"/>
                </a:cubicBezTo>
                <a:cubicBezTo>
                  <a:pt x="2039258" y="168655"/>
                  <a:pt x="2350106" y="376693"/>
                  <a:pt x="2569030" y="219456"/>
                </a:cubicBezTo>
              </a:path>
            </a:pathLst>
          </a:cu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2" name="íş1îḑè">
            <a:extLst>
              <a:ext uri="{FF2B5EF4-FFF2-40B4-BE49-F238E27FC236}">
                <a16:creationId xmlns:a16="http://schemas.microsoft.com/office/drawing/2014/main" xmlns="" id="{D6011099-2561-4185-8CBA-91110CBDC44D}"/>
              </a:ext>
            </a:extLst>
          </p:cNvPr>
          <p:cNvSpPr/>
          <p:nvPr/>
        </p:nvSpPr>
        <p:spPr>
          <a:xfrm>
            <a:off x="3853104" y="2462131"/>
            <a:ext cx="550405" cy="550409"/>
          </a:xfrm>
          <a:prstGeom prst="ellipse">
            <a:avLst/>
          </a:prstGeom>
          <a:solidFill>
            <a:srgbClr val="2F5B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01</a:t>
            </a:r>
            <a:endParaRPr lang="zh-CN" altLang="en-US" dirty="0"/>
          </a:p>
        </p:txBody>
      </p:sp>
      <p:sp>
        <p:nvSpPr>
          <p:cNvPr id="43" name="í$1ïḑe">
            <a:extLst>
              <a:ext uri="{FF2B5EF4-FFF2-40B4-BE49-F238E27FC236}">
                <a16:creationId xmlns:a16="http://schemas.microsoft.com/office/drawing/2014/main" xmlns="" id="{82C44D24-6880-4E04-AA9B-D590384649BC}"/>
              </a:ext>
            </a:extLst>
          </p:cNvPr>
          <p:cNvSpPr/>
          <p:nvPr/>
        </p:nvSpPr>
        <p:spPr>
          <a:xfrm>
            <a:off x="6695104" y="1756746"/>
            <a:ext cx="550405" cy="550409"/>
          </a:xfrm>
          <a:prstGeom prst="ellipse">
            <a:avLst/>
          </a:prstGeom>
          <a:solidFill>
            <a:srgbClr val="23849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02</a:t>
            </a:r>
            <a:endParaRPr lang="zh-CN" altLang="en-US" dirty="0"/>
          </a:p>
        </p:txBody>
      </p:sp>
      <p:sp>
        <p:nvSpPr>
          <p:cNvPr id="44" name="íSlîḍé">
            <a:extLst>
              <a:ext uri="{FF2B5EF4-FFF2-40B4-BE49-F238E27FC236}">
                <a16:creationId xmlns:a16="http://schemas.microsoft.com/office/drawing/2014/main" xmlns="" id="{1304C5E5-00DB-45F4-A098-1111BB016854}"/>
              </a:ext>
            </a:extLst>
          </p:cNvPr>
          <p:cNvSpPr/>
          <p:nvPr/>
        </p:nvSpPr>
        <p:spPr>
          <a:xfrm>
            <a:off x="9469410" y="2582431"/>
            <a:ext cx="550405" cy="550409"/>
          </a:xfrm>
          <a:prstGeom prst="ellipse">
            <a:avLst/>
          </a:prstGeom>
          <a:solidFill>
            <a:srgbClr val="3BE6FF"/>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03</a:t>
            </a:r>
            <a:endParaRPr lang="zh-CN" altLang="en-US" dirty="0"/>
          </a:p>
        </p:txBody>
      </p:sp>
      <p:sp>
        <p:nvSpPr>
          <p:cNvPr id="66" name="矩形 25">
            <a:extLst>
              <a:ext uri="{FF2B5EF4-FFF2-40B4-BE49-F238E27FC236}">
                <a16:creationId xmlns:a16="http://schemas.microsoft.com/office/drawing/2014/main" xmlns="" id="{AC906587-67C1-45A9-87C5-B1AA3E3EC6DE}"/>
              </a:ext>
            </a:extLst>
          </p:cNvPr>
          <p:cNvSpPr>
            <a:spLocks noChangeArrowheads="1"/>
          </p:cNvSpPr>
          <p:nvPr/>
        </p:nvSpPr>
        <p:spPr bwMode="auto">
          <a:xfrm>
            <a:off x="3011991" y="3638465"/>
            <a:ext cx="2205120" cy="188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职业兴趣较广泛，由于我是学管理的，对管理方面的知识比较了解，可以学以致用。希望能够在企业人事行政管理方面有所发展，自我表现和体现我的价值所在。</a:t>
            </a:r>
          </a:p>
        </p:txBody>
      </p:sp>
      <p:sp>
        <p:nvSpPr>
          <p:cNvPr id="67" name="矩形 30">
            <a:extLst>
              <a:ext uri="{FF2B5EF4-FFF2-40B4-BE49-F238E27FC236}">
                <a16:creationId xmlns:a16="http://schemas.microsoft.com/office/drawing/2014/main" xmlns="" id="{E964AE5A-078F-4957-A9F7-BC27C3E7A85E}"/>
              </a:ext>
            </a:extLst>
          </p:cNvPr>
          <p:cNvSpPr>
            <a:spLocks noChangeArrowheads="1"/>
          </p:cNvSpPr>
          <p:nvPr/>
        </p:nvSpPr>
        <p:spPr bwMode="auto">
          <a:xfrm>
            <a:off x="5652216" y="3131528"/>
            <a:ext cx="2438846" cy="2655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喜欢独立地计划自己的活动和指导别人的活动，在独立的和负有职责情景中感到愉快，喜欢对将来发生的事情作出决定，希望能成为一位优秀的领导者。在工作中形成一定个人魅力，得到大家的肯定及尊重。软硬兼用，以身作则。对自己未来有信心。</a:t>
            </a:r>
          </a:p>
        </p:txBody>
      </p:sp>
      <p:sp>
        <p:nvSpPr>
          <p:cNvPr id="68" name="矩形 35">
            <a:extLst>
              <a:ext uri="{FF2B5EF4-FFF2-40B4-BE49-F238E27FC236}">
                <a16:creationId xmlns:a16="http://schemas.microsoft.com/office/drawing/2014/main" xmlns="" id="{6B183387-FB71-4C31-9965-4D0684B7DF9C}"/>
              </a:ext>
            </a:extLst>
          </p:cNvPr>
          <p:cNvSpPr>
            <a:spLocks noChangeArrowheads="1"/>
          </p:cNvSpPr>
          <p:nvPr/>
        </p:nvSpPr>
        <p:spPr bwMode="auto">
          <a:xfrm>
            <a:off x="8525188" y="3725700"/>
            <a:ext cx="2568387" cy="2397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工作的目的和价值在于不断为社会和他人创造价值，同时得到社会的肯定，能获得优厚的报酬，也能在这种创造过程中得到快乐。使自己有足够的财力去获得自己想要的东西，使生活过得较为富足。也希望一起工作的同事能共同协作、相互扶持、共同进步。</a:t>
            </a:r>
          </a:p>
        </p:txBody>
      </p:sp>
      <p:sp>
        <p:nvSpPr>
          <p:cNvPr id="69" name="矩形 24">
            <a:extLst>
              <a:ext uri="{FF2B5EF4-FFF2-40B4-BE49-F238E27FC236}">
                <a16:creationId xmlns:a16="http://schemas.microsoft.com/office/drawing/2014/main" xmlns="" id="{A108B4D8-8737-437F-BA1B-ACB9B34B5827}"/>
              </a:ext>
            </a:extLst>
          </p:cNvPr>
          <p:cNvSpPr>
            <a:spLocks noChangeArrowheads="1"/>
          </p:cNvSpPr>
          <p:nvPr/>
        </p:nvSpPr>
        <p:spPr bwMode="auto">
          <a:xfrm>
            <a:off x="3141907" y="3020626"/>
            <a:ext cx="18120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职业兴趣</a:t>
            </a:r>
          </a:p>
        </p:txBody>
      </p:sp>
      <p:sp>
        <p:nvSpPr>
          <p:cNvPr id="70" name="矩形 29">
            <a:extLst>
              <a:ext uri="{FF2B5EF4-FFF2-40B4-BE49-F238E27FC236}">
                <a16:creationId xmlns:a16="http://schemas.microsoft.com/office/drawing/2014/main" xmlns="" id="{C4AC22B8-6FEB-4ACF-826D-D0C173A39ED4}"/>
              </a:ext>
            </a:extLst>
          </p:cNvPr>
          <p:cNvSpPr>
            <a:spLocks noChangeArrowheads="1"/>
          </p:cNvSpPr>
          <p:nvPr/>
        </p:nvSpPr>
        <p:spPr bwMode="auto">
          <a:xfrm>
            <a:off x="5976434" y="2538934"/>
            <a:ext cx="18120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职业个性</a:t>
            </a:r>
          </a:p>
        </p:txBody>
      </p:sp>
      <p:sp>
        <p:nvSpPr>
          <p:cNvPr id="71" name="矩形 34">
            <a:extLst>
              <a:ext uri="{FF2B5EF4-FFF2-40B4-BE49-F238E27FC236}">
                <a16:creationId xmlns:a16="http://schemas.microsoft.com/office/drawing/2014/main" xmlns="" id="{60DEBBAA-3C7C-4F85-B0C7-2ED5D8A10F45}"/>
              </a:ext>
            </a:extLst>
          </p:cNvPr>
          <p:cNvSpPr>
            <a:spLocks noChangeArrowheads="1"/>
          </p:cNvSpPr>
          <p:nvPr/>
        </p:nvSpPr>
        <p:spPr bwMode="auto">
          <a:xfrm>
            <a:off x="8700978" y="3180249"/>
            <a:ext cx="22168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职业价值观</a:t>
            </a:r>
          </a:p>
        </p:txBody>
      </p:sp>
    </p:spTree>
    <p:extLst>
      <p:ext uri="{BB962C8B-B14F-4D97-AF65-F5344CB8AC3E}">
        <p14:creationId xmlns:p14="http://schemas.microsoft.com/office/powerpoint/2010/main" val="2403293887"/>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1000"/>
                                        <p:tgtEl>
                                          <p:spTgt spid="31"/>
                                        </p:tgtEl>
                                      </p:cBhvr>
                                    </p:animEffect>
                                    <p:anim calcmode="lin" valueType="num">
                                      <p:cBhvr>
                                        <p:cTn id="8" dur="1000" fill="hold"/>
                                        <p:tgtEl>
                                          <p:spTgt spid="31"/>
                                        </p:tgtEl>
                                        <p:attrNameLst>
                                          <p:attrName>ppt_x</p:attrName>
                                        </p:attrNameLst>
                                      </p:cBhvr>
                                      <p:tavLst>
                                        <p:tav tm="0">
                                          <p:val>
                                            <p:strVal val="#ppt_x"/>
                                          </p:val>
                                        </p:tav>
                                        <p:tav tm="100000">
                                          <p:val>
                                            <p:strVal val="#ppt_x"/>
                                          </p:val>
                                        </p:tav>
                                      </p:tavLst>
                                    </p:anim>
                                    <p:anim calcmode="lin" valueType="num">
                                      <p:cBhvr>
                                        <p:cTn id="9" dur="1000" fill="hold"/>
                                        <p:tgtEl>
                                          <p:spTgt spid="3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wipe(left)">
                                      <p:cBhvr>
                                        <p:cTn id="13" dur="500"/>
                                        <p:tgtEl>
                                          <p:spTgt spid="41"/>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p:cTn id="17" dur="500" fill="hold"/>
                                        <p:tgtEl>
                                          <p:spTgt spid="42"/>
                                        </p:tgtEl>
                                        <p:attrNameLst>
                                          <p:attrName>ppt_w</p:attrName>
                                        </p:attrNameLst>
                                      </p:cBhvr>
                                      <p:tavLst>
                                        <p:tav tm="0">
                                          <p:val>
                                            <p:fltVal val="0"/>
                                          </p:val>
                                        </p:tav>
                                        <p:tav tm="100000">
                                          <p:val>
                                            <p:strVal val="#ppt_w"/>
                                          </p:val>
                                        </p:tav>
                                      </p:tavLst>
                                    </p:anim>
                                    <p:anim calcmode="lin" valueType="num">
                                      <p:cBhvr>
                                        <p:cTn id="18" dur="500" fill="hold"/>
                                        <p:tgtEl>
                                          <p:spTgt spid="42"/>
                                        </p:tgtEl>
                                        <p:attrNameLst>
                                          <p:attrName>ppt_h</p:attrName>
                                        </p:attrNameLst>
                                      </p:cBhvr>
                                      <p:tavLst>
                                        <p:tav tm="0">
                                          <p:val>
                                            <p:fltVal val="0"/>
                                          </p:val>
                                        </p:tav>
                                        <p:tav tm="100000">
                                          <p:val>
                                            <p:strVal val="#ppt_h"/>
                                          </p:val>
                                        </p:tav>
                                      </p:tavLst>
                                    </p:anim>
                                    <p:animEffect transition="in" filter="fade">
                                      <p:cBhvr>
                                        <p:cTn id="19" dur="500"/>
                                        <p:tgtEl>
                                          <p:spTgt spid="42"/>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43"/>
                                        </p:tgtEl>
                                        <p:attrNameLst>
                                          <p:attrName>style.visibility</p:attrName>
                                        </p:attrNameLst>
                                      </p:cBhvr>
                                      <p:to>
                                        <p:strVal val="visible"/>
                                      </p:to>
                                    </p:set>
                                    <p:anim calcmode="lin" valueType="num">
                                      <p:cBhvr>
                                        <p:cTn id="22" dur="500" fill="hold"/>
                                        <p:tgtEl>
                                          <p:spTgt spid="43"/>
                                        </p:tgtEl>
                                        <p:attrNameLst>
                                          <p:attrName>ppt_w</p:attrName>
                                        </p:attrNameLst>
                                      </p:cBhvr>
                                      <p:tavLst>
                                        <p:tav tm="0">
                                          <p:val>
                                            <p:fltVal val="0"/>
                                          </p:val>
                                        </p:tav>
                                        <p:tav tm="100000">
                                          <p:val>
                                            <p:strVal val="#ppt_w"/>
                                          </p:val>
                                        </p:tav>
                                      </p:tavLst>
                                    </p:anim>
                                    <p:anim calcmode="lin" valueType="num">
                                      <p:cBhvr>
                                        <p:cTn id="23" dur="500" fill="hold"/>
                                        <p:tgtEl>
                                          <p:spTgt spid="43"/>
                                        </p:tgtEl>
                                        <p:attrNameLst>
                                          <p:attrName>ppt_h</p:attrName>
                                        </p:attrNameLst>
                                      </p:cBhvr>
                                      <p:tavLst>
                                        <p:tav tm="0">
                                          <p:val>
                                            <p:fltVal val="0"/>
                                          </p:val>
                                        </p:tav>
                                        <p:tav tm="100000">
                                          <p:val>
                                            <p:strVal val="#ppt_h"/>
                                          </p:val>
                                        </p:tav>
                                      </p:tavLst>
                                    </p:anim>
                                    <p:animEffect transition="in" filter="fade">
                                      <p:cBhvr>
                                        <p:cTn id="24" dur="500"/>
                                        <p:tgtEl>
                                          <p:spTgt spid="43"/>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500" fill="hold"/>
                                        <p:tgtEl>
                                          <p:spTgt spid="44"/>
                                        </p:tgtEl>
                                        <p:attrNameLst>
                                          <p:attrName>ppt_w</p:attrName>
                                        </p:attrNameLst>
                                      </p:cBhvr>
                                      <p:tavLst>
                                        <p:tav tm="0">
                                          <p:val>
                                            <p:fltVal val="0"/>
                                          </p:val>
                                        </p:tav>
                                        <p:tav tm="100000">
                                          <p:val>
                                            <p:strVal val="#ppt_w"/>
                                          </p:val>
                                        </p:tav>
                                      </p:tavLst>
                                    </p:anim>
                                    <p:anim calcmode="lin" valueType="num">
                                      <p:cBhvr>
                                        <p:cTn id="28" dur="500" fill="hold"/>
                                        <p:tgtEl>
                                          <p:spTgt spid="44"/>
                                        </p:tgtEl>
                                        <p:attrNameLst>
                                          <p:attrName>ppt_h</p:attrName>
                                        </p:attrNameLst>
                                      </p:cBhvr>
                                      <p:tavLst>
                                        <p:tav tm="0">
                                          <p:val>
                                            <p:fltVal val="0"/>
                                          </p:val>
                                        </p:tav>
                                        <p:tav tm="100000">
                                          <p:val>
                                            <p:strVal val="#ppt_h"/>
                                          </p:val>
                                        </p:tav>
                                      </p:tavLst>
                                    </p:anim>
                                    <p:animEffect transition="in" filter="fade">
                                      <p:cBhvr>
                                        <p:cTn id="29" dur="500"/>
                                        <p:tgtEl>
                                          <p:spTgt spid="44"/>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69"/>
                                        </p:tgtEl>
                                        <p:attrNameLst>
                                          <p:attrName>style.visibility</p:attrName>
                                        </p:attrNameLst>
                                      </p:cBhvr>
                                      <p:to>
                                        <p:strVal val="visible"/>
                                      </p:to>
                                    </p:set>
                                    <p:animEffect transition="in" filter="barn(inVertical)">
                                      <p:cBhvr>
                                        <p:cTn id="34" dur="500"/>
                                        <p:tgtEl>
                                          <p:spTgt spid="69"/>
                                        </p:tgtEl>
                                      </p:cBhvr>
                                    </p:animEffect>
                                  </p:childTnLst>
                                </p:cTn>
                              </p:par>
                              <p:par>
                                <p:cTn id="35" presetID="16" presetClass="entr" presetSubtype="21" fill="hold" grpId="0" nodeType="withEffect">
                                  <p:stCondLst>
                                    <p:cond delay="0"/>
                                  </p:stCondLst>
                                  <p:childTnLst>
                                    <p:set>
                                      <p:cBhvr>
                                        <p:cTn id="36" dur="1" fill="hold">
                                          <p:stCondLst>
                                            <p:cond delay="0"/>
                                          </p:stCondLst>
                                        </p:cTn>
                                        <p:tgtEl>
                                          <p:spTgt spid="66"/>
                                        </p:tgtEl>
                                        <p:attrNameLst>
                                          <p:attrName>style.visibility</p:attrName>
                                        </p:attrNameLst>
                                      </p:cBhvr>
                                      <p:to>
                                        <p:strVal val="visible"/>
                                      </p:to>
                                    </p:set>
                                    <p:animEffect transition="in" filter="barn(inVertical)">
                                      <p:cBhvr>
                                        <p:cTn id="37" dur="500"/>
                                        <p:tgtEl>
                                          <p:spTgt spid="66"/>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grpId="0" nodeType="clickEffect">
                                  <p:stCondLst>
                                    <p:cond delay="0"/>
                                  </p:stCondLst>
                                  <p:childTnLst>
                                    <p:set>
                                      <p:cBhvr>
                                        <p:cTn id="41" dur="1" fill="hold">
                                          <p:stCondLst>
                                            <p:cond delay="0"/>
                                          </p:stCondLst>
                                        </p:cTn>
                                        <p:tgtEl>
                                          <p:spTgt spid="70"/>
                                        </p:tgtEl>
                                        <p:attrNameLst>
                                          <p:attrName>style.visibility</p:attrName>
                                        </p:attrNameLst>
                                      </p:cBhvr>
                                      <p:to>
                                        <p:strVal val="visible"/>
                                      </p:to>
                                    </p:set>
                                    <p:animEffect transition="in" filter="barn(inVertical)">
                                      <p:cBhvr>
                                        <p:cTn id="42" dur="500"/>
                                        <p:tgtEl>
                                          <p:spTgt spid="70"/>
                                        </p:tgtEl>
                                      </p:cBhvr>
                                    </p:animEffect>
                                  </p:childTnLst>
                                </p:cTn>
                              </p:par>
                              <p:par>
                                <p:cTn id="43" presetID="16" presetClass="entr" presetSubtype="21" fill="hold" grpId="0" nodeType="withEffect">
                                  <p:stCondLst>
                                    <p:cond delay="0"/>
                                  </p:stCondLst>
                                  <p:childTnLst>
                                    <p:set>
                                      <p:cBhvr>
                                        <p:cTn id="44" dur="1" fill="hold">
                                          <p:stCondLst>
                                            <p:cond delay="0"/>
                                          </p:stCondLst>
                                        </p:cTn>
                                        <p:tgtEl>
                                          <p:spTgt spid="67"/>
                                        </p:tgtEl>
                                        <p:attrNameLst>
                                          <p:attrName>style.visibility</p:attrName>
                                        </p:attrNameLst>
                                      </p:cBhvr>
                                      <p:to>
                                        <p:strVal val="visible"/>
                                      </p:to>
                                    </p:set>
                                    <p:animEffect transition="in" filter="barn(inVertical)">
                                      <p:cBhvr>
                                        <p:cTn id="45" dur="500"/>
                                        <p:tgtEl>
                                          <p:spTgt spid="67"/>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grpId="0" nodeType="clickEffect">
                                  <p:stCondLst>
                                    <p:cond delay="0"/>
                                  </p:stCondLst>
                                  <p:childTnLst>
                                    <p:set>
                                      <p:cBhvr>
                                        <p:cTn id="49" dur="1" fill="hold">
                                          <p:stCondLst>
                                            <p:cond delay="0"/>
                                          </p:stCondLst>
                                        </p:cTn>
                                        <p:tgtEl>
                                          <p:spTgt spid="68"/>
                                        </p:tgtEl>
                                        <p:attrNameLst>
                                          <p:attrName>style.visibility</p:attrName>
                                        </p:attrNameLst>
                                      </p:cBhvr>
                                      <p:to>
                                        <p:strVal val="visible"/>
                                      </p:to>
                                    </p:set>
                                    <p:animEffect transition="in" filter="barn(inVertical)">
                                      <p:cBhvr>
                                        <p:cTn id="50" dur="500"/>
                                        <p:tgtEl>
                                          <p:spTgt spid="68"/>
                                        </p:tgtEl>
                                      </p:cBhvr>
                                    </p:animEffect>
                                  </p:childTnLst>
                                </p:cTn>
                              </p:par>
                              <p:par>
                                <p:cTn id="51" presetID="16" presetClass="entr" presetSubtype="21" fill="hold" grpId="0" nodeType="withEffect">
                                  <p:stCondLst>
                                    <p:cond delay="0"/>
                                  </p:stCondLst>
                                  <p:childTnLst>
                                    <p:set>
                                      <p:cBhvr>
                                        <p:cTn id="52" dur="1" fill="hold">
                                          <p:stCondLst>
                                            <p:cond delay="0"/>
                                          </p:stCondLst>
                                        </p:cTn>
                                        <p:tgtEl>
                                          <p:spTgt spid="71"/>
                                        </p:tgtEl>
                                        <p:attrNameLst>
                                          <p:attrName>style.visibility</p:attrName>
                                        </p:attrNameLst>
                                      </p:cBhvr>
                                      <p:to>
                                        <p:strVal val="visible"/>
                                      </p:to>
                                    </p:set>
                                    <p:animEffect transition="in" filter="barn(inVertical)">
                                      <p:cBhvr>
                                        <p:cTn id="53"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66" grpId="0"/>
      <p:bldP spid="67" grpId="0"/>
      <p:bldP spid="68" grpId="0"/>
      <p:bldP spid="69" grpId="0"/>
      <p:bldP spid="70" grpId="0"/>
      <p:bldP spid="7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29">
            <a:extLst>
              <a:ext uri="{FF2B5EF4-FFF2-40B4-BE49-F238E27FC236}">
                <a16:creationId xmlns:a16="http://schemas.microsoft.com/office/drawing/2014/main" xmlns="" id="{A70531B3-D807-4736-ACD4-BC6C1B6F5E46}"/>
              </a:ext>
            </a:extLst>
          </p:cNvPr>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gradFill>
            <a:gsLst>
              <a:gs pos="0">
                <a:srgbClr val="1F7481"/>
              </a:gs>
              <a:gs pos="38000">
                <a:srgbClr val="207481"/>
              </a:gs>
              <a:gs pos="100000">
                <a:srgbClr val="3BE6FF"/>
              </a:gs>
              <a:gs pos="86000">
                <a:srgbClr val="3BE6FF"/>
              </a:gs>
            </a:gsLst>
            <a:lin ang="0" scaled="0"/>
          </a:gra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33" name="文本框 32">
            <a:extLst>
              <a:ext uri="{FF2B5EF4-FFF2-40B4-BE49-F238E27FC236}">
                <a16:creationId xmlns:a16="http://schemas.microsoft.com/office/drawing/2014/main" xmlns="" id="{83CA5F15-B9FC-4AD0-99B8-F7FE62AE127D}"/>
              </a:ext>
            </a:extLst>
          </p:cNvPr>
          <p:cNvSpPr txBox="1"/>
          <p:nvPr/>
        </p:nvSpPr>
        <p:spPr>
          <a:xfrm>
            <a:off x="1270547" y="508595"/>
            <a:ext cx="4273909" cy="523220"/>
          </a:xfrm>
          <a:prstGeom prst="rect">
            <a:avLst/>
          </a:prstGeom>
          <a:noFill/>
        </p:spPr>
        <p:txBody>
          <a:bodyPr wrap="square" rtlCol="0">
            <a:spAutoFit/>
          </a:bodyPr>
          <a:lstStyle/>
          <a:p>
            <a:r>
              <a:rPr lang="en-US" altLang="zh-CN" sz="2800" b="1" dirty="0">
                <a:solidFill>
                  <a:schemeClr val="bg1"/>
                </a:solidFill>
                <a:latin typeface="微软雅黑" panose="020B0503020204020204" pitchFamily="34" charset="-122"/>
                <a:ea typeface="微软雅黑" panose="020B0503020204020204" pitchFamily="34" charset="-122"/>
              </a:rPr>
              <a:t>WSOT</a:t>
            </a:r>
            <a:r>
              <a:rPr lang="zh-CN" altLang="en-US" sz="2800" b="1" dirty="0">
                <a:solidFill>
                  <a:schemeClr val="bg1"/>
                </a:solidFill>
                <a:latin typeface="微软雅黑" panose="020B0503020204020204" pitchFamily="34" charset="-122"/>
                <a:ea typeface="微软雅黑" panose="020B0503020204020204" pitchFamily="34" charset="-122"/>
              </a:rPr>
              <a:t>分析</a:t>
            </a:r>
          </a:p>
        </p:txBody>
      </p:sp>
      <p:grpSp>
        <p:nvGrpSpPr>
          <p:cNvPr id="56" name="组合 55">
            <a:extLst>
              <a:ext uri="{FF2B5EF4-FFF2-40B4-BE49-F238E27FC236}">
                <a16:creationId xmlns:a16="http://schemas.microsoft.com/office/drawing/2014/main" xmlns="" id="{1566A6B5-DFD3-40F6-8514-5DFF88E713A6}"/>
              </a:ext>
            </a:extLst>
          </p:cNvPr>
          <p:cNvGrpSpPr/>
          <p:nvPr/>
        </p:nvGrpSpPr>
        <p:grpSpPr>
          <a:xfrm>
            <a:off x="3136468" y="1582078"/>
            <a:ext cx="5136877" cy="4975537"/>
            <a:chOff x="3136468" y="1202248"/>
            <a:chExt cx="5136877" cy="4975537"/>
          </a:xfrm>
        </p:grpSpPr>
        <p:sp>
          <p:nvSpPr>
            <p:cNvPr id="57" name="椭圆 56">
              <a:extLst>
                <a:ext uri="{FF2B5EF4-FFF2-40B4-BE49-F238E27FC236}">
                  <a16:creationId xmlns:a16="http://schemas.microsoft.com/office/drawing/2014/main" xmlns="" id="{2D895D08-BB61-431F-B626-B5E877E05A53}"/>
                </a:ext>
              </a:extLst>
            </p:cNvPr>
            <p:cNvSpPr/>
            <p:nvPr/>
          </p:nvSpPr>
          <p:spPr>
            <a:xfrm>
              <a:off x="6675394" y="2341554"/>
              <a:ext cx="418311" cy="418311"/>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58" name="椭圆 57">
              <a:extLst>
                <a:ext uri="{FF2B5EF4-FFF2-40B4-BE49-F238E27FC236}">
                  <a16:creationId xmlns:a16="http://schemas.microsoft.com/office/drawing/2014/main" xmlns="" id="{135F8FE9-76A3-41A7-BF82-F52AE67D8A0C}"/>
                </a:ext>
              </a:extLst>
            </p:cNvPr>
            <p:cNvSpPr/>
            <p:nvPr/>
          </p:nvSpPr>
          <p:spPr>
            <a:xfrm>
              <a:off x="5495752" y="3480860"/>
              <a:ext cx="418311" cy="418311"/>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59" name="椭圆 58">
              <a:extLst>
                <a:ext uri="{FF2B5EF4-FFF2-40B4-BE49-F238E27FC236}">
                  <a16:creationId xmlns:a16="http://schemas.microsoft.com/office/drawing/2014/main" xmlns="" id="{1DC8B4A9-0484-411D-A4CD-5E67E7D36212}"/>
                </a:ext>
              </a:extLst>
            </p:cNvPr>
            <p:cNvSpPr/>
            <p:nvPr/>
          </p:nvSpPr>
          <p:spPr>
            <a:xfrm>
              <a:off x="4316110" y="4620166"/>
              <a:ext cx="418311" cy="418311"/>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60" name="椭圆 59">
              <a:extLst>
                <a:ext uri="{FF2B5EF4-FFF2-40B4-BE49-F238E27FC236}">
                  <a16:creationId xmlns:a16="http://schemas.microsoft.com/office/drawing/2014/main" xmlns="" id="{8547403C-317F-4375-A1F8-1A8619AD0DF5}"/>
                </a:ext>
              </a:extLst>
            </p:cNvPr>
            <p:cNvSpPr/>
            <p:nvPr/>
          </p:nvSpPr>
          <p:spPr>
            <a:xfrm>
              <a:off x="3136468" y="5759474"/>
              <a:ext cx="418311" cy="418311"/>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61" name="椭圆 60">
              <a:extLst>
                <a:ext uri="{FF2B5EF4-FFF2-40B4-BE49-F238E27FC236}">
                  <a16:creationId xmlns:a16="http://schemas.microsoft.com/office/drawing/2014/main" xmlns="" id="{7D4EF215-57D7-419B-93B7-F808AED589B7}"/>
                </a:ext>
              </a:extLst>
            </p:cNvPr>
            <p:cNvSpPr/>
            <p:nvPr/>
          </p:nvSpPr>
          <p:spPr>
            <a:xfrm>
              <a:off x="7855034" y="1202248"/>
              <a:ext cx="418311" cy="418311"/>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grpSp>
      <p:cxnSp>
        <p:nvCxnSpPr>
          <p:cNvPr id="62" name="直接箭头连接符 61">
            <a:extLst>
              <a:ext uri="{FF2B5EF4-FFF2-40B4-BE49-F238E27FC236}">
                <a16:creationId xmlns:a16="http://schemas.microsoft.com/office/drawing/2014/main" xmlns="" id="{848A0BE9-024F-473F-A43B-B02A85E2D6E3}"/>
              </a:ext>
            </a:extLst>
          </p:cNvPr>
          <p:cNvCxnSpPr/>
          <p:nvPr/>
        </p:nvCxnSpPr>
        <p:spPr>
          <a:xfrm flipH="1">
            <a:off x="957532" y="1991619"/>
            <a:ext cx="6136175" cy="0"/>
          </a:xfrm>
          <a:prstGeom prst="straightConnector1">
            <a:avLst/>
          </a:prstGeom>
          <a:ln>
            <a:solidFill>
              <a:srgbClr val="238492"/>
            </a:solidFill>
            <a:tailEnd type="triangle"/>
          </a:ln>
        </p:spPr>
        <p:style>
          <a:lnRef idx="1">
            <a:schemeClr val="accent1"/>
          </a:lnRef>
          <a:fillRef idx="0">
            <a:schemeClr val="accent1"/>
          </a:fillRef>
          <a:effectRef idx="0">
            <a:schemeClr val="accent1"/>
          </a:effectRef>
          <a:fontRef idx="minor">
            <a:schemeClr val="tx1"/>
          </a:fontRef>
        </p:style>
      </p:cxnSp>
      <p:cxnSp>
        <p:nvCxnSpPr>
          <p:cNvPr id="63" name="直接箭头连接符 62">
            <a:extLst>
              <a:ext uri="{FF2B5EF4-FFF2-40B4-BE49-F238E27FC236}">
                <a16:creationId xmlns:a16="http://schemas.microsoft.com/office/drawing/2014/main" xmlns="" id="{31FB1AEF-C936-4A11-B611-2FF8FEEE9E75}"/>
              </a:ext>
            </a:extLst>
          </p:cNvPr>
          <p:cNvCxnSpPr/>
          <p:nvPr/>
        </p:nvCxnSpPr>
        <p:spPr>
          <a:xfrm flipH="1">
            <a:off x="957532" y="4171227"/>
            <a:ext cx="3968069" cy="0"/>
          </a:xfrm>
          <a:prstGeom prst="straightConnector1">
            <a:avLst/>
          </a:prstGeom>
          <a:ln>
            <a:solidFill>
              <a:srgbClr val="238492"/>
            </a:solidFill>
            <a:tailEnd type="triangle"/>
          </a:ln>
        </p:spPr>
        <p:style>
          <a:lnRef idx="1">
            <a:schemeClr val="accent1"/>
          </a:lnRef>
          <a:fillRef idx="0">
            <a:schemeClr val="accent1"/>
          </a:fillRef>
          <a:effectRef idx="0">
            <a:schemeClr val="accent1"/>
          </a:effectRef>
          <a:fontRef idx="minor">
            <a:schemeClr val="tx1"/>
          </a:fontRef>
        </p:style>
      </p:cxnSp>
      <p:cxnSp>
        <p:nvCxnSpPr>
          <p:cNvPr id="64" name="直接箭头连接符 63">
            <a:extLst>
              <a:ext uri="{FF2B5EF4-FFF2-40B4-BE49-F238E27FC236}">
                <a16:creationId xmlns:a16="http://schemas.microsoft.com/office/drawing/2014/main" xmlns="" id="{9D8338E8-7843-43EE-8D6F-CE9765064CF1}"/>
              </a:ext>
            </a:extLst>
          </p:cNvPr>
          <p:cNvCxnSpPr/>
          <p:nvPr/>
        </p:nvCxnSpPr>
        <p:spPr>
          <a:xfrm>
            <a:off x="4202514" y="6255944"/>
            <a:ext cx="7063584" cy="0"/>
          </a:xfrm>
          <a:prstGeom prst="straightConnector1">
            <a:avLst/>
          </a:prstGeom>
          <a:ln>
            <a:solidFill>
              <a:srgbClr val="238492"/>
            </a:solidFill>
            <a:tailEnd type="triangle"/>
          </a:ln>
        </p:spPr>
        <p:style>
          <a:lnRef idx="1">
            <a:schemeClr val="accent1"/>
          </a:lnRef>
          <a:fillRef idx="0">
            <a:schemeClr val="accent1"/>
          </a:fillRef>
          <a:effectRef idx="0">
            <a:schemeClr val="accent1"/>
          </a:effectRef>
          <a:fontRef idx="minor">
            <a:schemeClr val="tx1"/>
          </a:fontRef>
        </p:style>
      </p:cxnSp>
      <p:cxnSp>
        <p:nvCxnSpPr>
          <p:cNvPr id="65" name="直接箭头连接符 64">
            <a:extLst>
              <a:ext uri="{FF2B5EF4-FFF2-40B4-BE49-F238E27FC236}">
                <a16:creationId xmlns:a16="http://schemas.microsoft.com/office/drawing/2014/main" xmlns="" id="{5936A517-38F2-4DFC-82DB-058B4AF229EB}"/>
              </a:ext>
            </a:extLst>
          </p:cNvPr>
          <p:cNvCxnSpPr/>
          <p:nvPr/>
        </p:nvCxnSpPr>
        <p:spPr>
          <a:xfrm>
            <a:off x="6287231" y="3860690"/>
            <a:ext cx="4978867" cy="0"/>
          </a:xfrm>
          <a:prstGeom prst="straightConnector1">
            <a:avLst/>
          </a:prstGeom>
          <a:ln>
            <a:solidFill>
              <a:srgbClr val="238492"/>
            </a:solidFill>
            <a:tailEnd type="triangle"/>
          </a:ln>
        </p:spPr>
        <p:style>
          <a:lnRef idx="1">
            <a:schemeClr val="accent1"/>
          </a:lnRef>
          <a:fillRef idx="0">
            <a:schemeClr val="accent1"/>
          </a:fillRef>
          <a:effectRef idx="0">
            <a:schemeClr val="accent1"/>
          </a:effectRef>
          <a:fontRef idx="minor">
            <a:schemeClr val="tx1"/>
          </a:fontRef>
        </p:style>
      </p:cxnSp>
      <p:grpSp>
        <p:nvGrpSpPr>
          <p:cNvPr id="72" name="组合 71">
            <a:extLst>
              <a:ext uri="{FF2B5EF4-FFF2-40B4-BE49-F238E27FC236}">
                <a16:creationId xmlns:a16="http://schemas.microsoft.com/office/drawing/2014/main" xmlns="" id="{DFA0DF41-7F5C-469F-9505-6A0826F74AFD}"/>
              </a:ext>
            </a:extLst>
          </p:cNvPr>
          <p:cNvGrpSpPr/>
          <p:nvPr/>
        </p:nvGrpSpPr>
        <p:grpSpPr>
          <a:xfrm>
            <a:off x="3343097" y="5186457"/>
            <a:ext cx="1184695" cy="1184695"/>
            <a:chOff x="3343097" y="4806627"/>
            <a:chExt cx="1184695" cy="1184695"/>
          </a:xfrm>
        </p:grpSpPr>
        <p:sp>
          <p:nvSpPr>
            <p:cNvPr id="73" name="椭圆 72">
              <a:extLst>
                <a:ext uri="{FF2B5EF4-FFF2-40B4-BE49-F238E27FC236}">
                  <a16:creationId xmlns:a16="http://schemas.microsoft.com/office/drawing/2014/main" xmlns="" id="{8EAC68CD-B370-4958-B555-0535E9F6CAEF}"/>
                </a:ext>
              </a:extLst>
            </p:cNvPr>
            <p:cNvSpPr/>
            <p:nvPr/>
          </p:nvSpPr>
          <p:spPr>
            <a:xfrm>
              <a:off x="3343097" y="4806627"/>
              <a:ext cx="1184695" cy="1184695"/>
            </a:xfrm>
            <a:prstGeom prst="ellipse">
              <a:avLst/>
            </a:prstGeom>
            <a:solidFill>
              <a:srgbClr val="3BE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74" name="矩形 73">
              <a:extLst>
                <a:ext uri="{FF2B5EF4-FFF2-40B4-BE49-F238E27FC236}">
                  <a16:creationId xmlns:a16="http://schemas.microsoft.com/office/drawing/2014/main" xmlns="" id="{74CD5745-F307-4FAE-8B2B-D4A0CA427D4D}"/>
                </a:ext>
              </a:extLst>
            </p:cNvPr>
            <p:cNvSpPr/>
            <p:nvPr/>
          </p:nvSpPr>
          <p:spPr>
            <a:xfrm>
              <a:off x="3451447" y="5129273"/>
              <a:ext cx="913401" cy="584775"/>
            </a:xfrm>
            <a:prstGeom prst="rect">
              <a:avLst/>
            </a:prstGeom>
          </p:spPr>
          <p:txBody>
            <a:bodyPr wrap="square">
              <a:spAutoFit/>
            </a:bodyPr>
            <a:lstStyle/>
            <a:p>
              <a:pPr algn="ctr"/>
              <a:r>
                <a:rPr lang="en-US" altLang="zh-CN"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T</a:t>
              </a:r>
              <a:endParaRPr lang="zh-CN" altLang="en-US"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grpSp>
      <p:grpSp>
        <p:nvGrpSpPr>
          <p:cNvPr id="75" name="组合 74">
            <a:extLst>
              <a:ext uri="{FF2B5EF4-FFF2-40B4-BE49-F238E27FC236}">
                <a16:creationId xmlns:a16="http://schemas.microsoft.com/office/drawing/2014/main" xmlns="" id="{8E8457AD-0588-4BE8-8026-23EA92D8B2AE}"/>
              </a:ext>
            </a:extLst>
          </p:cNvPr>
          <p:cNvGrpSpPr/>
          <p:nvPr/>
        </p:nvGrpSpPr>
        <p:grpSpPr>
          <a:xfrm>
            <a:off x="4522739" y="4047151"/>
            <a:ext cx="1184695" cy="1184695"/>
            <a:chOff x="4522739" y="3667321"/>
            <a:chExt cx="1184695" cy="1184695"/>
          </a:xfrm>
        </p:grpSpPr>
        <p:sp>
          <p:nvSpPr>
            <p:cNvPr id="76" name="椭圆 75">
              <a:extLst>
                <a:ext uri="{FF2B5EF4-FFF2-40B4-BE49-F238E27FC236}">
                  <a16:creationId xmlns:a16="http://schemas.microsoft.com/office/drawing/2014/main" xmlns="" id="{26D035A4-B30F-484D-A982-7EEC3321CC45}"/>
                </a:ext>
              </a:extLst>
            </p:cNvPr>
            <p:cNvSpPr/>
            <p:nvPr/>
          </p:nvSpPr>
          <p:spPr>
            <a:xfrm>
              <a:off x="4522739" y="3667321"/>
              <a:ext cx="1184695" cy="1184695"/>
            </a:xfrm>
            <a:prstGeom prst="ellipse">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77" name="矩形 76">
              <a:extLst>
                <a:ext uri="{FF2B5EF4-FFF2-40B4-BE49-F238E27FC236}">
                  <a16:creationId xmlns:a16="http://schemas.microsoft.com/office/drawing/2014/main" xmlns="" id="{1B002957-06B9-462C-B8B8-102C2D7BA856}"/>
                </a:ext>
              </a:extLst>
            </p:cNvPr>
            <p:cNvSpPr/>
            <p:nvPr/>
          </p:nvSpPr>
          <p:spPr>
            <a:xfrm>
              <a:off x="4626200" y="3967280"/>
              <a:ext cx="977771" cy="584775"/>
            </a:xfrm>
            <a:prstGeom prst="rect">
              <a:avLst/>
            </a:prstGeom>
          </p:spPr>
          <p:txBody>
            <a:bodyPr wrap="square">
              <a:spAutoFit/>
            </a:bodyPr>
            <a:lstStyle/>
            <a:p>
              <a:pPr algn="ctr"/>
              <a:r>
                <a:rPr lang="en-US" altLang="zh-CN"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O</a:t>
              </a:r>
              <a:endParaRPr lang="zh-CN" altLang="en-US"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grpSp>
      <p:grpSp>
        <p:nvGrpSpPr>
          <p:cNvPr id="78" name="组合 77">
            <a:extLst>
              <a:ext uri="{FF2B5EF4-FFF2-40B4-BE49-F238E27FC236}">
                <a16:creationId xmlns:a16="http://schemas.microsoft.com/office/drawing/2014/main" xmlns="" id="{FD1D7D1D-F033-43D8-B74C-0794AEF2305D}"/>
              </a:ext>
            </a:extLst>
          </p:cNvPr>
          <p:cNvGrpSpPr/>
          <p:nvPr/>
        </p:nvGrpSpPr>
        <p:grpSpPr>
          <a:xfrm>
            <a:off x="6882023" y="1768539"/>
            <a:ext cx="1184695" cy="1184695"/>
            <a:chOff x="6882023" y="1388709"/>
            <a:chExt cx="1184695" cy="1184695"/>
          </a:xfrm>
        </p:grpSpPr>
        <p:sp>
          <p:nvSpPr>
            <p:cNvPr id="79" name="椭圆 78">
              <a:extLst>
                <a:ext uri="{FF2B5EF4-FFF2-40B4-BE49-F238E27FC236}">
                  <a16:creationId xmlns:a16="http://schemas.microsoft.com/office/drawing/2014/main" xmlns="" id="{C1DC1B50-97AD-4826-8EA3-BACE68E78B47}"/>
                </a:ext>
              </a:extLst>
            </p:cNvPr>
            <p:cNvSpPr/>
            <p:nvPr/>
          </p:nvSpPr>
          <p:spPr>
            <a:xfrm>
              <a:off x="6882023" y="1388709"/>
              <a:ext cx="1184695" cy="1184695"/>
            </a:xfrm>
            <a:prstGeom prst="ellipse">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80" name="矩形 79">
              <a:extLst>
                <a:ext uri="{FF2B5EF4-FFF2-40B4-BE49-F238E27FC236}">
                  <a16:creationId xmlns:a16="http://schemas.microsoft.com/office/drawing/2014/main" xmlns="" id="{59AB68B1-2CDC-46C4-8B21-79AD38706BD3}"/>
                </a:ext>
              </a:extLst>
            </p:cNvPr>
            <p:cNvSpPr/>
            <p:nvPr/>
          </p:nvSpPr>
          <p:spPr>
            <a:xfrm>
              <a:off x="6948450" y="1655098"/>
              <a:ext cx="1051840" cy="584775"/>
            </a:xfrm>
            <a:prstGeom prst="rect">
              <a:avLst/>
            </a:prstGeom>
          </p:spPr>
          <p:txBody>
            <a:bodyPr wrap="square">
              <a:spAutoFit/>
            </a:bodyPr>
            <a:lstStyle/>
            <a:p>
              <a:pPr algn="ctr"/>
              <a:r>
                <a:rPr lang="en-US" altLang="zh-CN"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S</a:t>
              </a:r>
              <a:endParaRPr lang="zh-CN" altLang="en-US"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grpSp>
      <p:grpSp>
        <p:nvGrpSpPr>
          <p:cNvPr id="81" name="组合 80">
            <a:extLst>
              <a:ext uri="{FF2B5EF4-FFF2-40B4-BE49-F238E27FC236}">
                <a16:creationId xmlns:a16="http://schemas.microsoft.com/office/drawing/2014/main" xmlns="" id="{14CB9C96-F8E1-41C7-A51B-F1DFA7EBDE34}"/>
              </a:ext>
            </a:extLst>
          </p:cNvPr>
          <p:cNvGrpSpPr/>
          <p:nvPr/>
        </p:nvGrpSpPr>
        <p:grpSpPr>
          <a:xfrm>
            <a:off x="5702381" y="2907845"/>
            <a:ext cx="1184695" cy="1184695"/>
            <a:chOff x="5702381" y="2528015"/>
            <a:chExt cx="1184695" cy="1184695"/>
          </a:xfrm>
        </p:grpSpPr>
        <p:sp>
          <p:nvSpPr>
            <p:cNvPr id="82" name="椭圆 81">
              <a:extLst>
                <a:ext uri="{FF2B5EF4-FFF2-40B4-BE49-F238E27FC236}">
                  <a16:creationId xmlns:a16="http://schemas.microsoft.com/office/drawing/2014/main" xmlns="" id="{46942A08-6DE6-4DF0-863E-CCA323C2B634}"/>
                </a:ext>
              </a:extLst>
            </p:cNvPr>
            <p:cNvSpPr/>
            <p:nvPr/>
          </p:nvSpPr>
          <p:spPr>
            <a:xfrm>
              <a:off x="5702381" y="2528015"/>
              <a:ext cx="1184695" cy="1184695"/>
            </a:xfrm>
            <a:prstGeom prst="ellipse">
              <a:avLst/>
            </a:prstGeom>
            <a:solidFill>
              <a:srgbClr val="3BE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83" name="矩形 82">
              <a:extLst>
                <a:ext uri="{FF2B5EF4-FFF2-40B4-BE49-F238E27FC236}">
                  <a16:creationId xmlns:a16="http://schemas.microsoft.com/office/drawing/2014/main" xmlns="" id="{A27F2280-003F-413E-B0C5-16DD12118894}"/>
                </a:ext>
              </a:extLst>
            </p:cNvPr>
            <p:cNvSpPr/>
            <p:nvPr/>
          </p:nvSpPr>
          <p:spPr>
            <a:xfrm>
              <a:off x="5763471" y="2829286"/>
              <a:ext cx="1051840" cy="584775"/>
            </a:xfrm>
            <a:prstGeom prst="rect">
              <a:avLst/>
            </a:prstGeom>
          </p:spPr>
          <p:txBody>
            <a:bodyPr wrap="square">
              <a:spAutoFit/>
            </a:bodyPr>
            <a:lstStyle/>
            <a:p>
              <a:pPr algn="ctr"/>
              <a:r>
                <a:rPr lang="en-US" altLang="zh-CN"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W</a:t>
              </a:r>
              <a:endParaRPr lang="zh-CN" altLang="en-US" sz="32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grpSp>
      <p:sp>
        <p:nvSpPr>
          <p:cNvPr id="84" name="TextBox 9">
            <a:extLst>
              <a:ext uri="{FF2B5EF4-FFF2-40B4-BE49-F238E27FC236}">
                <a16:creationId xmlns:a16="http://schemas.microsoft.com/office/drawing/2014/main" xmlns="" id="{8EF5052F-CCA0-437E-A5B9-E9BE62D1C868}"/>
              </a:ext>
            </a:extLst>
          </p:cNvPr>
          <p:cNvSpPr txBox="1">
            <a:spLocks noChangeArrowheads="1"/>
          </p:cNvSpPr>
          <p:nvPr/>
        </p:nvSpPr>
        <p:spPr bwMode="auto">
          <a:xfrm>
            <a:off x="8127619" y="2018602"/>
            <a:ext cx="2864318" cy="461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劣势</a:t>
            </a:r>
            <a:r>
              <a:rPr lang="en-US" altLang="zh-CN"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(Weaknesses)</a:t>
            </a:r>
            <a:endParaRPr lang="zh-CN" altLang="en-US"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endParaRPr>
          </a:p>
        </p:txBody>
      </p:sp>
      <p:sp>
        <p:nvSpPr>
          <p:cNvPr id="85" name="TextBox 10">
            <a:extLst>
              <a:ext uri="{FF2B5EF4-FFF2-40B4-BE49-F238E27FC236}">
                <a16:creationId xmlns:a16="http://schemas.microsoft.com/office/drawing/2014/main" xmlns="" id="{561751A6-D992-46ED-AB91-B209E98F6E87}"/>
              </a:ext>
            </a:extLst>
          </p:cNvPr>
          <p:cNvSpPr txBox="1">
            <a:spLocks noChangeArrowheads="1"/>
          </p:cNvSpPr>
          <p:nvPr/>
        </p:nvSpPr>
        <p:spPr bwMode="auto">
          <a:xfrm>
            <a:off x="7963257" y="2513783"/>
            <a:ext cx="3193043" cy="1346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1</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、对于做事缺乏恒心。</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2</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、对于突发状况缺乏应变能力。</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3</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、个性孤傲，不喜欢和兴趣不相投的人合作。</a:t>
            </a:r>
          </a:p>
        </p:txBody>
      </p:sp>
      <p:sp>
        <p:nvSpPr>
          <p:cNvPr id="86" name="TextBox 11">
            <a:extLst>
              <a:ext uri="{FF2B5EF4-FFF2-40B4-BE49-F238E27FC236}">
                <a16:creationId xmlns:a16="http://schemas.microsoft.com/office/drawing/2014/main" xmlns="" id="{A2571EFC-29E0-4EDD-8E3E-1FC78EE5820D}"/>
              </a:ext>
            </a:extLst>
          </p:cNvPr>
          <p:cNvSpPr txBox="1">
            <a:spLocks noChangeArrowheads="1"/>
          </p:cNvSpPr>
          <p:nvPr/>
        </p:nvSpPr>
        <p:spPr bwMode="auto">
          <a:xfrm>
            <a:off x="886864" y="1537869"/>
            <a:ext cx="2905577" cy="461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优势</a:t>
            </a:r>
            <a:r>
              <a:rPr lang="en-US" altLang="zh-CN"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(Strengths)</a:t>
            </a:r>
            <a:endParaRPr lang="zh-CN" altLang="en-US"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endParaRPr>
          </a:p>
        </p:txBody>
      </p:sp>
      <p:sp>
        <p:nvSpPr>
          <p:cNvPr id="87" name="TextBox 12">
            <a:extLst>
              <a:ext uri="{FF2B5EF4-FFF2-40B4-BE49-F238E27FC236}">
                <a16:creationId xmlns:a16="http://schemas.microsoft.com/office/drawing/2014/main" xmlns="" id="{7E58CCDD-B3F8-459C-AB92-60DE462EAA71}"/>
              </a:ext>
            </a:extLst>
          </p:cNvPr>
          <p:cNvSpPr txBox="1">
            <a:spLocks noChangeArrowheads="1"/>
          </p:cNvSpPr>
          <p:nvPr/>
        </p:nvSpPr>
        <p:spPr bwMode="auto">
          <a:xfrm>
            <a:off x="1196952" y="2177609"/>
            <a:ext cx="3429248" cy="1023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1</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、为人热情、待人真诚，容易与人结交。</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2</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、乐于想象，喜欢发散性思维。</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3</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、有责任心，乐于帮助他人。</a:t>
            </a:r>
          </a:p>
        </p:txBody>
      </p:sp>
      <p:sp>
        <p:nvSpPr>
          <p:cNvPr id="88" name="TextBox 13">
            <a:extLst>
              <a:ext uri="{FF2B5EF4-FFF2-40B4-BE49-F238E27FC236}">
                <a16:creationId xmlns:a16="http://schemas.microsoft.com/office/drawing/2014/main" xmlns="" id="{A7AB5632-0A17-4F36-8187-0B104C178C4C}"/>
              </a:ext>
            </a:extLst>
          </p:cNvPr>
          <p:cNvSpPr txBox="1">
            <a:spLocks noChangeArrowheads="1"/>
          </p:cNvSpPr>
          <p:nvPr/>
        </p:nvSpPr>
        <p:spPr bwMode="auto">
          <a:xfrm>
            <a:off x="5702381" y="5459427"/>
            <a:ext cx="4755344" cy="7005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1</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、心理咨询行业在我国尚未很好普及，收入不高。</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2</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、心理咨询行业接触的负面信息过多。</a:t>
            </a:r>
          </a:p>
        </p:txBody>
      </p:sp>
      <p:sp>
        <p:nvSpPr>
          <p:cNvPr id="89" name="TextBox 14">
            <a:extLst>
              <a:ext uri="{FF2B5EF4-FFF2-40B4-BE49-F238E27FC236}">
                <a16:creationId xmlns:a16="http://schemas.microsoft.com/office/drawing/2014/main" xmlns="" id="{A9751736-A104-4C41-B425-0A94417F5CF3}"/>
              </a:ext>
            </a:extLst>
          </p:cNvPr>
          <p:cNvSpPr txBox="1">
            <a:spLocks noChangeArrowheads="1"/>
          </p:cNvSpPr>
          <p:nvPr/>
        </p:nvSpPr>
        <p:spPr bwMode="auto">
          <a:xfrm>
            <a:off x="1090362" y="4347110"/>
            <a:ext cx="2702079" cy="1346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1</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、心理咨询行业正在蓬勃发展，大量欠缺从业人员。</a:t>
            </a:r>
          </a:p>
          <a:p>
            <a:pPr eaLnBrk="1" hangingPunct="1">
              <a:lnSpc>
                <a:spcPct val="150000"/>
              </a:lnSpc>
            </a:pPr>
            <a:r>
              <a:rPr lang="en-US" altLang="zh-CN"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2</a:t>
            </a: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、生活压力加大，人们对于心理咨询的需求加大。</a:t>
            </a:r>
          </a:p>
        </p:txBody>
      </p:sp>
      <p:sp>
        <p:nvSpPr>
          <p:cNvPr id="90" name="TextBox 21">
            <a:extLst>
              <a:ext uri="{FF2B5EF4-FFF2-40B4-BE49-F238E27FC236}">
                <a16:creationId xmlns:a16="http://schemas.microsoft.com/office/drawing/2014/main" xmlns="" id="{A73F6949-BACB-4C91-928D-15F2D188B59F}"/>
              </a:ext>
            </a:extLst>
          </p:cNvPr>
          <p:cNvSpPr txBox="1">
            <a:spLocks noChangeArrowheads="1"/>
          </p:cNvSpPr>
          <p:nvPr/>
        </p:nvSpPr>
        <p:spPr bwMode="auto">
          <a:xfrm>
            <a:off x="6025422" y="4956524"/>
            <a:ext cx="2864318" cy="46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风险</a:t>
            </a:r>
            <a:r>
              <a:rPr lang="en-US" altLang="zh-CN"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(Threats)</a:t>
            </a:r>
            <a:endParaRPr lang="zh-CN" altLang="en-US"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endParaRPr>
          </a:p>
        </p:txBody>
      </p:sp>
      <p:sp>
        <p:nvSpPr>
          <p:cNvPr id="91" name="TextBox 22">
            <a:extLst>
              <a:ext uri="{FF2B5EF4-FFF2-40B4-BE49-F238E27FC236}">
                <a16:creationId xmlns:a16="http://schemas.microsoft.com/office/drawing/2014/main" xmlns="" id="{3768565B-4EF0-4C59-8F8A-E5E8EB79293C}"/>
              </a:ext>
            </a:extLst>
          </p:cNvPr>
          <p:cNvSpPr txBox="1">
            <a:spLocks noChangeArrowheads="1"/>
          </p:cNvSpPr>
          <p:nvPr/>
        </p:nvSpPr>
        <p:spPr bwMode="auto">
          <a:xfrm>
            <a:off x="936715" y="3705613"/>
            <a:ext cx="3265799" cy="46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机遇</a:t>
            </a:r>
            <a:r>
              <a:rPr lang="en-US" altLang="zh-CN"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(Opportunities)</a:t>
            </a:r>
            <a:endParaRPr lang="zh-CN" altLang="en-US" sz="2400"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endParaRPr>
          </a:p>
        </p:txBody>
      </p:sp>
    </p:spTree>
    <p:extLst>
      <p:ext uri="{BB962C8B-B14F-4D97-AF65-F5344CB8AC3E}">
        <p14:creationId xmlns:p14="http://schemas.microsoft.com/office/powerpoint/2010/main" val="2143517500"/>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2"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p:cTn id="7" dur="750" fill="hold"/>
                                        <p:tgtEl>
                                          <p:spTgt spid="72"/>
                                        </p:tgtEl>
                                        <p:attrNameLst>
                                          <p:attrName>ppt_w</p:attrName>
                                        </p:attrNameLst>
                                      </p:cBhvr>
                                      <p:tavLst>
                                        <p:tav tm="0">
                                          <p:val>
                                            <p:strVal val="4*#ppt_w"/>
                                          </p:val>
                                        </p:tav>
                                        <p:tav tm="100000">
                                          <p:val>
                                            <p:strVal val="#ppt_w"/>
                                          </p:val>
                                        </p:tav>
                                      </p:tavLst>
                                    </p:anim>
                                    <p:anim calcmode="lin" valueType="num">
                                      <p:cBhvr>
                                        <p:cTn id="8" dur="750" fill="hold"/>
                                        <p:tgtEl>
                                          <p:spTgt spid="72"/>
                                        </p:tgtEl>
                                        <p:attrNameLst>
                                          <p:attrName>ppt_h</p:attrName>
                                        </p:attrNameLst>
                                      </p:cBhvr>
                                      <p:tavLst>
                                        <p:tav tm="0">
                                          <p:val>
                                            <p:strVal val="4*#ppt_h"/>
                                          </p:val>
                                        </p:tav>
                                        <p:tav tm="100000">
                                          <p:val>
                                            <p:strVal val="#ppt_h"/>
                                          </p:val>
                                        </p:tav>
                                      </p:tavLst>
                                    </p:anim>
                                  </p:childTnLst>
                                </p:cTn>
                              </p:par>
                              <p:par>
                                <p:cTn id="9" presetID="23" presetClass="entr" presetSubtype="32" fill="hold" nodeType="withEffect">
                                  <p:stCondLst>
                                    <p:cond delay="250"/>
                                  </p:stCondLst>
                                  <p:childTnLst>
                                    <p:set>
                                      <p:cBhvr>
                                        <p:cTn id="10" dur="1" fill="hold">
                                          <p:stCondLst>
                                            <p:cond delay="0"/>
                                          </p:stCondLst>
                                        </p:cTn>
                                        <p:tgtEl>
                                          <p:spTgt spid="75"/>
                                        </p:tgtEl>
                                        <p:attrNameLst>
                                          <p:attrName>style.visibility</p:attrName>
                                        </p:attrNameLst>
                                      </p:cBhvr>
                                      <p:to>
                                        <p:strVal val="visible"/>
                                      </p:to>
                                    </p:set>
                                    <p:anim calcmode="lin" valueType="num">
                                      <p:cBhvr>
                                        <p:cTn id="11" dur="750" fill="hold"/>
                                        <p:tgtEl>
                                          <p:spTgt spid="75"/>
                                        </p:tgtEl>
                                        <p:attrNameLst>
                                          <p:attrName>ppt_w</p:attrName>
                                        </p:attrNameLst>
                                      </p:cBhvr>
                                      <p:tavLst>
                                        <p:tav tm="0">
                                          <p:val>
                                            <p:strVal val="4*#ppt_w"/>
                                          </p:val>
                                        </p:tav>
                                        <p:tav tm="100000">
                                          <p:val>
                                            <p:strVal val="#ppt_w"/>
                                          </p:val>
                                        </p:tav>
                                      </p:tavLst>
                                    </p:anim>
                                    <p:anim calcmode="lin" valueType="num">
                                      <p:cBhvr>
                                        <p:cTn id="12" dur="750" fill="hold"/>
                                        <p:tgtEl>
                                          <p:spTgt spid="75"/>
                                        </p:tgtEl>
                                        <p:attrNameLst>
                                          <p:attrName>ppt_h</p:attrName>
                                        </p:attrNameLst>
                                      </p:cBhvr>
                                      <p:tavLst>
                                        <p:tav tm="0">
                                          <p:val>
                                            <p:strVal val="4*#ppt_h"/>
                                          </p:val>
                                        </p:tav>
                                        <p:tav tm="100000">
                                          <p:val>
                                            <p:strVal val="#ppt_h"/>
                                          </p:val>
                                        </p:tav>
                                      </p:tavLst>
                                    </p:anim>
                                  </p:childTnLst>
                                </p:cTn>
                              </p:par>
                              <p:par>
                                <p:cTn id="13" presetID="23" presetClass="entr" presetSubtype="32" fill="hold" nodeType="withEffect">
                                  <p:stCondLst>
                                    <p:cond delay="500"/>
                                  </p:stCondLst>
                                  <p:childTnLst>
                                    <p:set>
                                      <p:cBhvr>
                                        <p:cTn id="14" dur="1" fill="hold">
                                          <p:stCondLst>
                                            <p:cond delay="0"/>
                                          </p:stCondLst>
                                        </p:cTn>
                                        <p:tgtEl>
                                          <p:spTgt spid="81"/>
                                        </p:tgtEl>
                                        <p:attrNameLst>
                                          <p:attrName>style.visibility</p:attrName>
                                        </p:attrNameLst>
                                      </p:cBhvr>
                                      <p:to>
                                        <p:strVal val="visible"/>
                                      </p:to>
                                    </p:set>
                                    <p:anim calcmode="lin" valueType="num">
                                      <p:cBhvr>
                                        <p:cTn id="15" dur="750" fill="hold"/>
                                        <p:tgtEl>
                                          <p:spTgt spid="81"/>
                                        </p:tgtEl>
                                        <p:attrNameLst>
                                          <p:attrName>ppt_w</p:attrName>
                                        </p:attrNameLst>
                                      </p:cBhvr>
                                      <p:tavLst>
                                        <p:tav tm="0">
                                          <p:val>
                                            <p:strVal val="4*#ppt_w"/>
                                          </p:val>
                                        </p:tav>
                                        <p:tav tm="100000">
                                          <p:val>
                                            <p:strVal val="#ppt_w"/>
                                          </p:val>
                                        </p:tav>
                                      </p:tavLst>
                                    </p:anim>
                                    <p:anim calcmode="lin" valueType="num">
                                      <p:cBhvr>
                                        <p:cTn id="16" dur="750" fill="hold"/>
                                        <p:tgtEl>
                                          <p:spTgt spid="81"/>
                                        </p:tgtEl>
                                        <p:attrNameLst>
                                          <p:attrName>ppt_h</p:attrName>
                                        </p:attrNameLst>
                                      </p:cBhvr>
                                      <p:tavLst>
                                        <p:tav tm="0">
                                          <p:val>
                                            <p:strVal val="4*#ppt_h"/>
                                          </p:val>
                                        </p:tav>
                                        <p:tav tm="100000">
                                          <p:val>
                                            <p:strVal val="#ppt_h"/>
                                          </p:val>
                                        </p:tav>
                                      </p:tavLst>
                                    </p:anim>
                                  </p:childTnLst>
                                </p:cTn>
                              </p:par>
                              <p:par>
                                <p:cTn id="17" presetID="23" presetClass="entr" presetSubtype="32" fill="hold" nodeType="withEffect">
                                  <p:stCondLst>
                                    <p:cond delay="750"/>
                                  </p:stCondLst>
                                  <p:childTnLst>
                                    <p:set>
                                      <p:cBhvr>
                                        <p:cTn id="18" dur="1" fill="hold">
                                          <p:stCondLst>
                                            <p:cond delay="0"/>
                                          </p:stCondLst>
                                        </p:cTn>
                                        <p:tgtEl>
                                          <p:spTgt spid="78"/>
                                        </p:tgtEl>
                                        <p:attrNameLst>
                                          <p:attrName>style.visibility</p:attrName>
                                        </p:attrNameLst>
                                      </p:cBhvr>
                                      <p:to>
                                        <p:strVal val="visible"/>
                                      </p:to>
                                    </p:set>
                                    <p:anim calcmode="lin" valueType="num">
                                      <p:cBhvr>
                                        <p:cTn id="19" dur="750" fill="hold"/>
                                        <p:tgtEl>
                                          <p:spTgt spid="78"/>
                                        </p:tgtEl>
                                        <p:attrNameLst>
                                          <p:attrName>ppt_w</p:attrName>
                                        </p:attrNameLst>
                                      </p:cBhvr>
                                      <p:tavLst>
                                        <p:tav tm="0">
                                          <p:val>
                                            <p:strVal val="4*#ppt_w"/>
                                          </p:val>
                                        </p:tav>
                                        <p:tav tm="100000">
                                          <p:val>
                                            <p:strVal val="#ppt_w"/>
                                          </p:val>
                                        </p:tav>
                                      </p:tavLst>
                                    </p:anim>
                                    <p:anim calcmode="lin" valueType="num">
                                      <p:cBhvr>
                                        <p:cTn id="20" dur="750" fill="hold"/>
                                        <p:tgtEl>
                                          <p:spTgt spid="78"/>
                                        </p:tgtEl>
                                        <p:attrNameLst>
                                          <p:attrName>ppt_h</p:attrName>
                                        </p:attrNameLst>
                                      </p:cBhvr>
                                      <p:tavLst>
                                        <p:tav tm="0">
                                          <p:val>
                                            <p:strVal val="4*#ppt_h"/>
                                          </p:val>
                                        </p:tav>
                                        <p:tav tm="100000">
                                          <p:val>
                                            <p:strVal val="#ppt_h"/>
                                          </p:val>
                                        </p:tav>
                                      </p:tavLst>
                                    </p:anim>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56"/>
                                        </p:tgtEl>
                                        <p:attrNameLst>
                                          <p:attrName>style.visibility</p:attrName>
                                        </p:attrNameLst>
                                      </p:cBhvr>
                                      <p:to>
                                        <p:strVal val="visible"/>
                                      </p:to>
                                    </p:set>
                                    <p:animEffect transition="in" filter="fade">
                                      <p:cBhvr>
                                        <p:cTn id="24" dur="500"/>
                                        <p:tgtEl>
                                          <p:spTgt spid="56"/>
                                        </p:tgtEl>
                                      </p:cBhvr>
                                    </p:animEffect>
                                  </p:childTnLst>
                                </p:cTn>
                              </p:par>
                            </p:childTnLst>
                          </p:cTn>
                        </p:par>
                        <p:par>
                          <p:cTn id="25" fill="hold">
                            <p:stCondLst>
                              <p:cond delay="2000"/>
                            </p:stCondLst>
                            <p:childTnLst>
                              <p:par>
                                <p:cTn id="26" presetID="22" presetClass="entr" presetSubtype="2" fill="hold" nodeType="afterEffect">
                                  <p:stCondLst>
                                    <p:cond delay="0"/>
                                  </p:stCondLst>
                                  <p:childTnLst>
                                    <p:set>
                                      <p:cBhvr>
                                        <p:cTn id="27" dur="1" fill="hold">
                                          <p:stCondLst>
                                            <p:cond delay="0"/>
                                          </p:stCondLst>
                                        </p:cTn>
                                        <p:tgtEl>
                                          <p:spTgt spid="62"/>
                                        </p:tgtEl>
                                        <p:attrNameLst>
                                          <p:attrName>style.visibility</p:attrName>
                                        </p:attrNameLst>
                                      </p:cBhvr>
                                      <p:to>
                                        <p:strVal val="visible"/>
                                      </p:to>
                                    </p:set>
                                    <p:animEffect transition="in" filter="wipe(right)">
                                      <p:cBhvr>
                                        <p:cTn id="28" dur="500"/>
                                        <p:tgtEl>
                                          <p:spTgt spid="62"/>
                                        </p:tgtEl>
                                      </p:cBhvr>
                                    </p:animEffect>
                                  </p:childTnLst>
                                </p:cTn>
                              </p:par>
                              <p:par>
                                <p:cTn id="29" presetID="22" presetClass="entr" presetSubtype="2" fill="hold" nodeType="with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wipe(right)">
                                      <p:cBhvr>
                                        <p:cTn id="31" dur="500"/>
                                        <p:tgtEl>
                                          <p:spTgt spid="63"/>
                                        </p:tgtEl>
                                      </p:cBhvr>
                                    </p:animEffect>
                                  </p:childTnLst>
                                </p:cTn>
                              </p:par>
                              <p:par>
                                <p:cTn id="32" presetID="22" presetClass="entr" presetSubtype="8" fill="hold" nodeType="withEffect">
                                  <p:stCondLst>
                                    <p:cond delay="0"/>
                                  </p:stCondLst>
                                  <p:childTnLst>
                                    <p:set>
                                      <p:cBhvr>
                                        <p:cTn id="33" dur="1" fill="hold">
                                          <p:stCondLst>
                                            <p:cond delay="0"/>
                                          </p:stCondLst>
                                        </p:cTn>
                                        <p:tgtEl>
                                          <p:spTgt spid="65"/>
                                        </p:tgtEl>
                                        <p:attrNameLst>
                                          <p:attrName>style.visibility</p:attrName>
                                        </p:attrNameLst>
                                      </p:cBhvr>
                                      <p:to>
                                        <p:strVal val="visible"/>
                                      </p:to>
                                    </p:set>
                                    <p:animEffect transition="in" filter="wipe(left)">
                                      <p:cBhvr>
                                        <p:cTn id="34" dur="500"/>
                                        <p:tgtEl>
                                          <p:spTgt spid="65"/>
                                        </p:tgtEl>
                                      </p:cBhvr>
                                    </p:animEffect>
                                  </p:childTnLst>
                                </p:cTn>
                              </p:par>
                              <p:par>
                                <p:cTn id="35" presetID="22" presetClass="entr" presetSubtype="8" fill="hold" nodeType="withEffect">
                                  <p:stCondLst>
                                    <p:cond delay="0"/>
                                  </p:stCondLst>
                                  <p:childTnLst>
                                    <p:set>
                                      <p:cBhvr>
                                        <p:cTn id="36" dur="1" fill="hold">
                                          <p:stCondLst>
                                            <p:cond delay="0"/>
                                          </p:stCondLst>
                                        </p:cTn>
                                        <p:tgtEl>
                                          <p:spTgt spid="64"/>
                                        </p:tgtEl>
                                        <p:attrNameLst>
                                          <p:attrName>style.visibility</p:attrName>
                                        </p:attrNameLst>
                                      </p:cBhvr>
                                      <p:to>
                                        <p:strVal val="visible"/>
                                      </p:to>
                                    </p:set>
                                    <p:animEffect transition="in" filter="wipe(left)">
                                      <p:cBhvr>
                                        <p:cTn id="37" dur="500"/>
                                        <p:tgtEl>
                                          <p:spTgt spid="64"/>
                                        </p:tgtEl>
                                      </p:cBhvr>
                                    </p:animEffect>
                                  </p:childTnLst>
                                </p:cTn>
                              </p:par>
                            </p:childTnLst>
                          </p:cTn>
                        </p:par>
                      </p:childTnLst>
                    </p:cTn>
                  </p:par>
                  <p:par>
                    <p:cTn id="38" fill="hold">
                      <p:stCondLst>
                        <p:cond delay="indefinite"/>
                      </p:stCondLst>
                      <p:childTnLst>
                        <p:par>
                          <p:cTn id="39" fill="hold">
                            <p:stCondLst>
                              <p:cond delay="0"/>
                            </p:stCondLst>
                            <p:childTnLst>
                              <p:par>
                                <p:cTn id="40" presetID="14" presetClass="entr" presetSubtype="10" fill="hold" grpId="0" nodeType="clickEffect">
                                  <p:stCondLst>
                                    <p:cond delay="0"/>
                                  </p:stCondLst>
                                  <p:childTnLst>
                                    <p:set>
                                      <p:cBhvr>
                                        <p:cTn id="41" dur="1" fill="hold">
                                          <p:stCondLst>
                                            <p:cond delay="0"/>
                                          </p:stCondLst>
                                        </p:cTn>
                                        <p:tgtEl>
                                          <p:spTgt spid="86"/>
                                        </p:tgtEl>
                                        <p:attrNameLst>
                                          <p:attrName>style.visibility</p:attrName>
                                        </p:attrNameLst>
                                      </p:cBhvr>
                                      <p:to>
                                        <p:strVal val="visible"/>
                                      </p:to>
                                    </p:set>
                                    <p:animEffect transition="in" filter="randombar(horizontal)">
                                      <p:cBhvr>
                                        <p:cTn id="42" dur="500"/>
                                        <p:tgtEl>
                                          <p:spTgt spid="86"/>
                                        </p:tgtEl>
                                      </p:cBhvr>
                                    </p:animEffect>
                                  </p:childTnLst>
                                </p:cTn>
                              </p:par>
                              <p:par>
                                <p:cTn id="43" presetID="14" presetClass="entr" presetSubtype="10" fill="hold" grpId="0" nodeType="withEffect">
                                  <p:stCondLst>
                                    <p:cond delay="0"/>
                                  </p:stCondLst>
                                  <p:childTnLst>
                                    <p:set>
                                      <p:cBhvr>
                                        <p:cTn id="44" dur="1" fill="hold">
                                          <p:stCondLst>
                                            <p:cond delay="0"/>
                                          </p:stCondLst>
                                        </p:cTn>
                                        <p:tgtEl>
                                          <p:spTgt spid="87"/>
                                        </p:tgtEl>
                                        <p:attrNameLst>
                                          <p:attrName>style.visibility</p:attrName>
                                        </p:attrNameLst>
                                      </p:cBhvr>
                                      <p:to>
                                        <p:strVal val="visible"/>
                                      </p:to>
                                    </p:set>
                                    <p:animEffect transition="in" filter="randombar(horizontal)">
                                      <p:cBhvr>
                                        <p:cTn id="45" dur="500"/>
                                        <p:tgtEl>
                                          <p:spTgt spid="87"/>
                                        </p:tgtEl>
                                      </p:cBhvr>
                                    </p:animEffect>
                                  </p:childTnLst>
                                </p:cTn>
                              </p:par>
                              <p:par>
                                <p:cTn id="46" presetID="14" presetClass="entr" presetSubtype="10" fill="hold" grpId="0" nodeType="withEffect">
                                  <p:stCondLst>
                                    <p:cond delay="0"/>
                                  </p:stCondLst>
                                  <p:childTnLst>
                                    <p:set>
                                      <p:cBhvr>
                                        <p:cTn id="47" dur="1" fill="hold">
                                          <p:stCondLst>
                                            <p:cond delay="0"/>
                                          </p:stCondLst>
                                        </p:cTn>
                                        <p:tgtEl>
                                          <p:spTgt spid="84"/>
                                        </p:tgtEl>
                                        <p:attrNameLst>
                                          <p:attrName>style.visibility</p:attrName>
                                        </p:attrNameLst>
                                      </p:cBhvr>
                                      <p:to>
                                        <p:strVal val="visible"/>
                                      </p:to>
                                    </p:set>
                                    <p:animEffect transition="in" filter="randombar(horizontal)">
                                      <p:cBhvr>
                                        <p:cTn id="48" dur="500"/>
                                        <p:tgtEl>
                                          <p:spTgt spid="84"/>
                                        </p:tgtEl>
                                      </p:cBhvr>
                                    </p:animEffect>
                                  </p:childTnLst>
                                </p:cTn>
                              </p:par>
                              <p:par>
                                <p:cTn id="49" presetID="14" presetClass="entr" presetSubtype="10" fill="hold" grpId="0" nodeType="withEffect">
                                  <p:stCondLst>
                                    <p:cond delay="0"/>
                                  </p:stCondLst>
                                  <p:childTnLst>
                                    <p:set>
                                      <p:cBhvr>
                                        <p:cTn id="50" dur="1" fill="hold">
                                          <p:stCondLst>
                                            <p:cond delay="0"/>
                                          </p:stCondLst>
                                        </p:cTn>
                                        <p:tgtEl>
                                          <p:spTgt spid="85"/>
                                        </p:tgtEl>
                                        <p:attrNameLst>
                                          <p:attrName>style.visibility</p:attrName>
                                        </p:attrNameLst>
                                      </p:cBhvr>
                                      <p:to>
                                        <p:strVal val="visible"/>
                                      </p:to>
                                    </p:set>
                                    <p:animEffect transition="in" filter="randombar(horizontal)">
                                      <p:cBhvr>
                                        <p:cTn id="51" dur="500"/>
                                        <p:tgtEl>
                                          <p:spTgt spid="85"/>
                                        </p:tgtEl>
                                      </p:cBhvr>
                                    </p:animEffect>
                                  </p:childTnLst>
                                </p:cTn>
                              </p:par>
                              <p:par>
                                <p:cTn id="52" presetID="14" presetClass="entr" presetSubtype="10" fill="hold" grpId="0" nodeType="withEffect">
                                  <p:stCondLst>
                                    <p:cond delay="0"/>
                                  </p:stCondLst>
                                  <p:childTnLst>
                                    <p:set>
                                      <p:cBhvr>
                                        <p:cTn id="53" dur="1" fill="hold">
                                          <p:stCondLst>
                                            <p:cond delay="0"/>
                                          </p:stCondLst>
                                        </p:cTn>
                                        <p:tgtEl>
                                          <p:spTgt spid="90"/>
                                        </p:tgtEl>
                                        <p:attrNameLst>
                                          <p:attrName>style.visibility</p:attrName>
                                        </p:attrNameLst>
                                      </p:cBhvr>
                                      <p:to>
                                        <p:strVal val="visible"/>
                                      </p:to>
                                    </p:set>
                                    <p:animEffect transition="in" filter="randombar(horizontal)">
                                      <p:cBhvr>
                                        <p:cTn id="54" dur="500"/>
                                        <p:tgtEl>
                                          <p:spTgt spid="90"/>
                                        </p:tgtEl>
                                      </p:cBhvr>
                                    </p:animEffect>
                                  </p:childTnLst>
                                </p:cTn>
                              </p:par>
                              <p:par>
                                <p:cTn id="55" presetID="14" presetClass="entr" presetSubtype="10" fill="hold" grpId="0" nodeType="withEffect">
                                  <p:stCondLst>
                                    <p:cond delay="0"/>
                                  </p:stCondLst>
                                  <p:childTnLst>
                                    <p:set>
                                      <p:cBhvr>
                                        <p:cTn id="56" dur="1" fill="hold">
                                          <p:stCondLst>
                                            <p:cond delay="0"/>
                                          </p:stCondLst>
                                        </p:cTn>
                                        <p:tgtEl>
                                          <p:spTgt spid="88"/>
                                        </p:tgtEl>
                                        <p:attrNameLst>
                                          <p:attrName>style.visibility</p:attrName>
                                        </p:attrNameLst>
                                      </p:cBhvr>
                                      <p:to>
                                        <p:strVal val="visible"/>
                                      </p:to>
                                    </p:set>
                                    <p:animEffect transition="in" filter="randombar(horizontal)">
                                      <p:cBhvr>
                                        <p:cTn id="57" dur="500"/>
                                        <p:tgtEl>
                                          <p:spTgt spid="88"/>
                                        </p:tgtEl>
                                      </p:cBhvr>
                                    </p:animEffect>
                                  </p:childTnLst>
                                </p:cTn>
                              </p:par>
                              <p:par>
                                <p:cTn id="58" presetID="14" presetClass="entr" presetSubtype="10" fill="hold" grpId="0" nodeType="withEffect">
                                  <p:stCondLst>
                                    <p:cond delay="0"/>
                                  </p:stCondLst>
                                  <p:childTnLst>
                                    <p:set>
                                      <p:cBhvr>
                                        <p:cTn id="59" dur="1" fill="hold">
                                          <p:stCondLst>
                                            <p:cond delay="0"/>
                                          </p:stCondLst>
                                        </p:cTn>
                                        <p:tgtEl>
                                          <p:spTgt spid="91"/>
                                        </p:tgtEl>
                                        <p:attrNameLst>
                                          <p:attrName>style.visibility</p:attrName>
                                        </p:attrNameLst>
                                      </p:cBhvr>
                                      <p:to>
                                        <p:strVal val="visible"/>
                                      </p:to>
                                    </p:set>
                                    <p:animEffect transition="in" filter="randombar(horizontal)">
                                      <p:cBhvr>
                                        <p:cTn id="60" dur="500"/>
                                        <p:tgtEl>
                                          <p:spTgt spid="91"/>
                                        </p:tgtEl>
                                      </p:cBhvr>
                                    </p:animEffect>
                                  </p:childTnLst>
                                </p:cTn>
                              </p:par>
                              <p:par>
                                <p:cTn id="61" presetID="14" presetClass="entr" presetSubtype="10" fill="hold" grpId="0" nodeType="with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randombar(horizontal)">
                                      <p:cBhvr>
                                        <p:cTn id="63"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85" grpId="0"/>
      <p:bldP spid="86" grpId="0"/>
      <p:bldP spid="87" grpId="0"/>
      <p:bldP spid="88" grpId="0"/>
      <p:bldP spid="89" grpId="0"/>
      <p:bldP spid="90" grpId="0"/>
      <p:bldP spid="9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a:extLst>
              <a:ext uri="{FF2B5EF4-FFF2-40B4-BE49-F238E27FC236}">
                <a16:creationId xmlns:a16="http://schemas.microsoft.com/office/drawing/2014/main" xmlns="" id="{6306D794-D657-4A43-A940-DBC637A72604}"/>
              </a:ext>
            </a:extLst>
          </p:cNvPr>
          <p:cNvGrpSpPr/>
          <p:nvPr/>
        </p:nvGrpSpPr>
        <p:grpSpPr>
          <a:xfrm>
            <a:off x="4496926" y="2381481"/>
            <a:ext cx="7722467" cy="1442224"/>
            <a:chOff x="2698837" y="3029308"/>
            <a:chExt cx="9493163" cy="1442224"/>
          </a:xfrm>
        </p:grpSpPr>
        <p:sp>
          <p:nvSpPr>
            <p:cNvPr id="78" name="任意多边形 13">
              <a:extLst>
                <a:ext uri="{FF2B5EF4-FFF2-40B4-BE49-F238E27FC236}">
                  <a16:creationId xmlns:a16="http://schemas.microsoft.com/office/drawing/2014/main" xmlns="" id="{93667767-6D56-44B1-B8C2-13DB1CFB3DA9}"/>
                </a:ext>
              </a:extLst>
            </p:cNvPr>
            <p:cNvSpPr/>
            <p:nvPr/>
          </p:nvSpPr>
          <p:spPr>
            <a:xfrm>
              <a:off x="2698837" y="3029308"/>
              <a:ext cx="9493163" cy="1442224"/>
            </a:xfrm>
            <a:custGeom>
              <a:avLst/>
              <a:gdLst>
                <a:gd name="connsiteX0" fmla="*/ 210628 w 7225960"/>
                <a:gd name="connsiteY0" fmla="*/ 1084793 h 1097785"/>
                <a:gd name="connsiteX1" fmla="*/ 209205 w 7225960"/>
                <a:gd name="connsiteY1" fmla="*/ 1085504 h 1097785"/>
                <a:gd name="connsiteX2" fmla="*/ 210984 w 7225960"/>
                <a:gd name="connsiteY2" fmla="*/ 1089062 h 1097785"/>
                <a:gd name="connsiteX3" fmla="*/ 212051 w 7225960"/>
                <a:gd name="connsiteY3" fmla="*/ 1085504 h 1097785"/>
                <a:gd name="connsiteX4" fmla="*/ 210628 w 7225960"/>
                <a:gd name="connsiteY4" fmla="*/ 1084793 h 1097785"/>
                <a:gd name="connsiteX5" fmla="*/ 406314 w 7225960"/>
                <a:gd name="connsiteY5" fmla="*/ 1078389 h 1097785"/>
                <a:gd name="connsiteX6" fmla="*/ 404179 w 7225960"/>
                <a:gd name="connsiteY6" fmla="*/ 1083370 h 1097785"/>
                <a:gd name="connsiteX7" fmla="*/ 407737 w 7225960"/>
                <a:gd name="connsiteY7" fmla="*/ 1087639 h 1097785"/>
                <a:gd name="connsiteX8" fmla="*/ 407381 w 7225960"/>
                <a:gd name="connsiteY8" fmla="*/ 1082302 h 1097785"/>
                <a:gd name="connsiteX9" fmla="*/ 406314 w 7225960"/>
                <a:gd name="connsiteY9" fmla="*/ 1078389 h 1097785"/>
                <a:gd name="connsiteX10" fmla="*/ 244784 w 7225960"/>
                <a:gd name="connsiteY10" fmla="*/ 1065580 h 1097785"/>
                <a:gd name="connsiteX11" fmla="*/ 244784 w 7225960"/>
                <a:gd name="connsiteY11" fmla="*/ 1069138 h 1097785"/>
                <a:gd name="connsiteX12" fmla="*/ 246563 w 7225960"/>
                <a:gd name="connsiteY12" fmla="*/ 1068782 h 1097785"/>
                <a:gd name="connsiteX13" fmla="*/ 248342 w 7225960"/>
                <a:gd name="connsiteY13" fmla="*/ 1067715 h 1097785"/>
                <a:gd name="connsiteX14" fmla="*/ 244784 w 7225960"/>
                <a:gd name="connsiteY14" fmla="*/ 1065580 h 1097785"/>
                <a:gd name="connsiteX15" fmla="*/ 347252 w 7225960"/>
                <a:gd name="connsiteY15" fmla="*/ 1052772 h 1097785"/>
                <a:gd name="connsiteX16" fmla="*/ 347252 w 7225960"/>
                <a:gd name="connsiteY16" fmla="*/ 1054906 h 1097785"/>
                <a:gd name="connsiteX17" fmla="*/ 347964 w 7225960"/>
                <a:gd name="connsiteY17" fmla="*/ 1057041 h 1097785"/>
                <a:gd name="connsiteX18" fmla="*/ 349387 w 7225960"/>
                <a:gd name="connsiteY18" fmla="*/ 1055974 h 1097785"/>
                <a:gd name="connsiteX19" fmla="*/ 350810 w 7225960"/>
                <a:gd name="connsiteY19" fmla="*/ 1054906 h 1097785"/>
                <a:gd name="connsiteX20" fmla="*/ 347252 w 7225960"/>
                <a:gd name="connsiteY20" fmla="*/ 1052772 h 1097785"/>
                <a:gd name="connsiteX21" fmla="*/ 204936 w 7225960"/>
                <a:gd name="connsiteY21" fmla="*/ 1051348 h 1097785"/>
                <a:gd name="connsiteX22" fmla="*/ 202801 w 7225960"/>
                <a:gd name="connsiteY22" fmla="*/ 1057397 h 1097785"/>
                <a:gd name="connsiteX23" fmla="*/ 205647 w 7225960"/>
                <a:gd name="connsiteY23" fmla="*/ 1062022 h 1097785"/>
                <a:gd name="connsiteX24" fmla="*/ 204936 w 7225960"/>
                <a:gd name="connsiteY24" fmla="*/ 1051348 h 1097785"/>
                <a:gd name="connsiteX25" fmla="*/ 310962 w 7225960"/>
                <a:gd name="connsiteY25" fmla="*/ 1042098 h 1097785"/>
                <a:gd name="connsiteX26" fmla="*/ 305625 w 7225960"/>
                <a:gd name="connsiteY26" fmla="*/ 1045656 h 1097785"/>
                <a:gd name="connsiteX27" fmla="*/ 305625 w 7225960"/>
                <a:gd name="connsiteY27" fmla="*/ 1053127 h 1097785"/>
                <a:gd name="connsiteX28" fmla="*/ 309183 w 7225960"/>
                <a:gd name="connsiteY28" fmla="*/ 1059176 h 1097785"/>
                <a:gd name="connsiteX29" fmla="*/ 315231 w 7225960"/>
                <a:gd name="connsiteY29" fmla="*/ 1059176 h 1097785"/>
                <a:gd name="connsiteX30" fmla="*/ 314520 w 7225960"/>
                <a:gd name="connsiteY30" fmla="*/ 1058464 h 1097785"/>
                <a:gd name="connsiteX31" fmla="*/ 314164 w 7225960"/>
                <a:gd name="connsiteY31" fmla="*/ 1049925 h 1097785"/>
                <a:gd name="connsiteX32" fmla="*/ 310962 w 7225960"/>
                <a:gd name="connsiteY32" fmla="*/ 1042098 h 1097785"/>
                <a:gd name="connsiteX33" fmla="*/ 208493 w 7225960"/>
                <a:gd name="connsiteY33" fmla="*/ 1037828 h 1097785"/>
                <a:gd name="connsiteX34" fmla="*/ 208493 w 7225960"/>
                <a:gd name="connsiteY34" fmla="*/ 1039963 h 1097785"/>
                <a:gd name="connsiteX35" fmla="*/ 209205 w 7225960"/>
                <a:gd name="connsiteY35" fmla="*/ 1042098 h 1097785"/>
                <a:gd name="connsiteX36" fmla="*/ 210628 w 7225960"/>
                <a:gd name="connsiteY36" fmla="*/ 1040675 h 1097785"/>
                <a:gd name="connsiteX37" fmla="*/ 211340 w 7225960"/>
                <a:gd name="connsiteY37" fmla="*/ 1039963 h 1097785"/>
                <a:gd name="connsiteX38" fmla="*/ 208493 w 7225960"/>
                <a:gd name="connsiteY38" fmla="*/ 1037828 h 1097785"/>
                <a:gd name="connsiteX39" fmla="*/ 158683 w 7225960"/>
                <a:gd name="connsiteY39" fmla="*/ 1022173 h 1097785"/>
                <a:gd name="connsiteX40" fmla="*/ 156548 w 7225960"/>
                <a:gd name="connsiteY40" fmla="*/ 1024308 h 1097785"/>
                <a:gd name="connsiteX41" fmla="*/ 157259 w 7225960"/>
                <a:gd name="connsiteY41" fmla="*/ 1027866 h 1097785"/>
                <a:gd name="connsiteX42" fmla="*/ 158683 w 7225960"/>
                <a:gd name="connsiteY42" fmla="*/ 1022173 h 1097785"/>
                <a:gd name="connsiteX43" fmla="*/ 286056 w 7225960"/>
                <a:gd name="connsiteY43" fmla="*/ 1009365 h 1097785"/>
                <a:gd name="connsiteX44" fmla="*/ 289614 w 7225960"/>
                <a:gd name="connsiteY44" fmla="*/ 1013634 h 1097785"/>
                <a:gd name="connsiteX45" fmla="*/ 289614 w 7225960"/>
                <a:gd name="connsiteY45" fmla="*/ 1009365 h 1097785"/>
                <a:gd name="connsiteX46" fmla="*/ 191415 w 7225960"/>
                <a:gd name="connsiteY46" fmla="*/ 1003672 h 1097785"/>
                <a:gd name="connsiteX47" fmla="*/ 188569 w 7225960"/>
                <a:gd name="connsiteY47" fmla="*/ 1014702 h 1097785"/>
                <a:gd name="connsiteX48" fmla="*/ 187858 w 7225960"/>
                <a:gd name="connsiteY48" fmla="*/ 1028934 h 1097785"/>
                <a:gd name="connsiteX49" fmla="*/ 187858 w 7225960"/>
                <a:gd name="connsiteY49" fmla="*/ 1043165 h 1097785"/>
                <a:gd name="connsiteX50" fmla="*/ 187146 w 7225960"/>
                <a:gd name="connsiteY50" fmla="*/ 1054906 h 1097785"/>
                <a:gd name="connsiteX51" fmla="*/ 189636 w 7225960"/>
                <a:gd name="connsiteY51" fmla="*/ 1046367 h 1097785"/>
                <a:gd name="connsiteX52" fmla="*/ 189992 w 7225960"/>
                <a:gd name="connsiteY52" fmla="*/ 1034982 h 1097785"/>
                <a:gd name="connsiteX53" fmla="*/ 191415 w 7225960"/>
                <a:gd name="connsiteY53" fmla="*/ 1018971 h 1097785"/>
                <a:gd name="connsiteX54" fmla="*/ 191415 w 7225960"/>
                <a:gd name="connsiteY54" fmla="*/ 1003672 h 1097785"/>
                <a:gd name="connsiteX55" fmla="*/ 323770 w 7225960"/>
                <a:gd name="connsiteY55" fmla="*/ 991575 h 1097785"/>
                <a:gd name="connsiteX56" fmla="*/ 323770 w 7225960"/>
                <a:gd name="connsiteY56" fmla="*/ 996556 h 1097785"/>
                <a:gd name="connsiteX57" fmla="*/ 325905 w 7225960"/>
                <a:gd name="connsiteY57" fmla="*/ 994066 h 1097785"/>
                <a:gd name="connsiteX58" fmla="*/ 323770 w 7225960"/>
                <a:gd name="connsiteY58" fmla="*/ 991575 h 1097785"/>
                <a:gd name="connsiteX59" fmla="*/ 218456 w 7225960"/>
                <a:gd name="connsiteY59" fmla="*/ 988729 h 1097785"/>
                <a:gd name="connsiteX60" fmla="*/ 216677 w 7225960"/>
                <a:gd name="connsiteY60" fmla="*/ 991575 h 1097785"/>
                <a:gd name="connsiteX61" fmla="*/ 218456 w 7225960"/>
                <a:gd name="connsiteY61" fmla="*/ 994422 h 1097785"/>
                <a:gd name="connsiteX62" fmla="*/ 218811 w 7225960"/>
                <a:gd name="connsiteY62" fmla="*/ 992287 h 1097785"/>
                <a:gd name="connsiteX63" fmla="*/ 218456 w 7225960"/>
                <a:gd name="connsiteY63" fmla="*/ 988729 h 1097785"/>
                <a:gd name="connsiteX64" fmla="*/ 250477 w 7225960"/>
                <a:gd name="connsiteY64" fmla="*/ 984460 h 1097785"/>
                <a:gd name="connsiteX65" fmla="*/ 250121 w 7225960"/>
                <a:gd name="connsiteY65" fmla="*/ 991931 h 1097785"/>
                <a:gd name="connsiteX66" fmla="*/ 250477 w 7225960"/>
                <a:gd name="connsiteY66" fmla="*/ 998691 h 1097785"/>
                <a:gd name="connsiteX67" fmla="*/ 252967 w 7225960"/>
                <a:gd name="connsiteY67" fmla="*/ 996556 h 1097785"/>
                <a:gd name="connsiteX68" fmla="*/ 254035 w 7225960"/>
                <a:gd name="connsiteY68" fmla="*/ 991575 h 1097785"/>
                <a:gd name="connsiteX69" fmla="*/ 253323 w 7225960"/>
                <a:gd name="connsiteY69" fmla="*/ 986594 h 1097785"/>
                <a:gd name="connsiteX70" fmla="*/ 250477 w 7225960"/>
                <a:gd name="connsiteY70" fmla="*/ 984460 h 1097785"/>
                <a:gd name="connsiteX71" fmla="*/ 237313 w 7225960"/>
                <a:gd name="connsiteY71" fmla="*/ 970584 h 1097785"/>
                <a:gd name="connsiteX72" fmla="*/ 226283 w 7225960"/>
                <a:gd name="connsiteY72" fmla="*/ 974497 h 1097785"/>
                <a:gd name="connsiteX73" fmla="*/ 226283 w 7225960"/>
                <a:gd name="connsiteY73" fmla="*/ 982325 h 1097785"/>
                <a:gd name="connsiteX74" fmla="*/ 234110 w 7225960"/>
                <a:gd name="connsiteY74" fmla="*/ 986950 h 1097785"/>
                <a:gd name="connsiteX75" fmla="*/ 241938 w 7225960"/>
                <a:gd name="connsiteY75" fmla="*/ 982325 h 1097785"/>
                <a:gd name="connsiteX76" fmla="*/ 237313 w 7225960"/>
                <a:gd name="connsiteY76" fmla="*/ 970584 h 1097785"/>
                <a:gd name="connsiteX77" fmla="*/ 91082 w 7225960"/>
                <a:gd name="connsiteY77" fmla="*/ 962400 h 1097785"/>
                <a:gd name="connsiteX78" fmla="*/ 88236 w 7225960"/>
                <a:gd name="connsiteY78" fmla="*/ 965603 h 1097785"/>
                <a:gd name="connsiteX79" fmla="*/ 86813 w 7225960"/>
                <a:gd name="connsiteY79" fmla="*/ 970939 h 1097785"/>
                <a:gd name="connsiteX80" fmla="*/ 85390 w 7225960"/>
                <a:gd name="connsiteY80" fmla="*/ 976632 h 1097785"/>
                <a:gd name="connsiteX81" fmla="*/ 82543 w 7225960"/>
                <a:gd name="connsiteY81" fmla="*/ 980190 h 1097785"/>
                <a:gd name="connsiteX82" fmla="*/ 84678 w 7225960"/>
                <a:gd name="connsiteY82" fmla="*/ 987306 h 1097785"/>
                <a:gd name="connsiteX83" fmla="*/ 89303 w 7225960"/>
                <a:gd name="connsiteY83" fmla="*/ 977699 h 1097785"/>
                <a:gd name="connsiteX84" fmla="*/ 91082 w 7225960"/>
                <a:gd name="connsiteY84" fmla="*/ 962400 h 1097785"/>
                <a:gd name="connsiteX85" fmla="*/ 349387 w 7225960"/>
                <a:gd name="connsiteY85" fmla="*/ 952438 h 1097785"/>
                <a:gd name="connsiteX86" fmla="*/ 346541 w 7225960"/>
                <a:gd name="connsiteY86" fmla="*/ 956708 h 1097785"/>
                <a:gd name="connsiteX87" fmla="*/ 350810 w 7225960"/>
                <a:gd name="connsiteY87" fmla="*/ 955285 h 1097785"/>
                <a:gd name="connsiteX88" fmla="*/ 350455 w 7225960"/>
                <a:gd name="connsiteY88" fmla="*/ 953861 h 1097785"/>
                <a:gd name="connsiteX89" fmla="*/ 349387 w 7225960"/>
                <a:gd name="connsiteY89" fmla="*/ 952438 h 1097785"/>
                <a:gd name="connsiteX90" fmla="*/ 92505 w 7225960"/>
                <a:gd name="connsiteY90" fmla="*/ 947457 h 1097785"/>
                <a:gd name="connsiteX91" fmla="*/ 90371 w 7225960"/>
                <a:gd name="connsiteY91" fmla="*/ 953150 h 1097785"/>
                <a:gd name="connsiteX92" fmla="*/ 92505 w 7225960"/>
                <a:gd name="connsiteY92" fmla="*/ 954573 h 1097785"/>
                <a:gd name="connsiteX93" fmla="*/ 93573 w 7225960"/>
                <a:gd name="connsiteY93" fmla="*/ 951371 h 1097785"/>
                <a:gd name="connsiteX94" fmla="*/ 92505 w 7225960"/>
                <a:gd name="connsiteY94" fmla="*/ 947457 h 1097785"/>
                <a:gd name="connsiteX95" fmla="*/ 66888 w 7225960"/>
                <a:gd name="connsiteY95" fmla="*/ 911166 h 1097785"/>
                <a:gd name="connsiteX96" fmla="*/ 64398 w 7225960"/>
                <a:gd name="connsiteY96" fmla="*/ 916147 h 1097785"/>
                <a:gd name="connsiteX97" fmla="*/ 66177 w 7225960"/>
                <a:gd name="connsiteY97" fmla="*/ 921840 h 1097785"/>
                <a:gd name="connsiteX98" fmla="*/ 66888 w 7225960"/>
                <a:gd name="connsiteY98" fmla="*/ 911166 h 1097785"/>
                <a:gd name="connsiteX99" fmla="*/ 39492 w 7225960"/>
                <a:gd name="connsiteY99" fmla="*/ 905829 h 1097785"/>
                <a:gd name="connsiteX100" fmla="*/ 34867 w 7225960"/>
                <a:gd name="connsiteY100" fmla="*/ 909743 h 1097785"/>
                <a:gd name="connsiteX101" fmla="*/ 37357 w 7225960"/>
                <a:gd name="connsiteY101" fmla="*/ 918282 h 1097785"/>
                <a:gd name="connsiteX102" fmla="*/ 42694 w 7225960"/>
                <a:gd name="connsiteY102" fmla="*/ 919350 h 1097785"/>
                <a:gd name="connsiteX103" fmla="*/ 47320 w 7225960"/>
                <a:gd name="connsiteY103" fmla="*/ 914724 h 1097785"/>
                <a:gd name="connsiteX104" fmla="*/ 46252 w 7225960"/>
                <a:gd name="connsiteY104" fmla="*/ 906185 h 1097785"/>
                <a:gd name="connsiteX105" fmla="*/ 39492 w 7225960"/>
                <a:gd name="connsiteY105" fmla="*/ 905829 h 1097785"/>
                <a:gd name="connsiteX106" fmla="*/ 99621 w 7225960"/>
                <a:gd name="connsiteY106" fmla="*/ 886972 h 1097785"/>
                <a:gd name="connsiteX107" fmla="*/ 98198 w 7225960"/>
                <a:gd name="connsiteY107" fmla="*/ 898358 h 1097785"/>
                <a:gd name="connsiteX108" fmla="*/ 102467 w 7225960"/>
                <a:gd name="connsiteY108" fmla="*/ 893732 h 1097785"/>
                <a:gd name="connsiteX109" fmla="*/ 106737 w 7225960"/>
                <a:gd name="connsiteY109" fmla="*/ 891242 h 1097785"/>
                <a:gd name="connsiteX110" fmla="*/ 104246 w 7225960"/>
                <a:gd name="connsiteY110" fmla="*/ 887684 h 1097785"/>
                <a:gd name="connsiteX111" fmla="*/ 99621 w 7225960"/>
                <a:gd name="connsiteY111" fmla="*/ 886972 h 1097785"/>
                <a:gd name="connsiteX112" fmla="*/ 239447 w 7225960"/>
                <a:gd name="connsiteY112" fmla="*/ 856641 h 1097785"/>
                <a:gd name="connsiteX113" fmla="*/ 236957 w 7225960"/>
                <a:gd name="connsiteY113" fmla="*/ 858153 h 1097785"/>
                <a:gd name="connsiteX114" fmla="*/ 232687 w 7225960"/>
                <a:gd name="connsiteY114" fmla="*/ 862067 h 1097785"/>
                <a:gd name="connsiteX115" fmla="*/ 236601 w 7225960"/>
                <a:gd name="connsiteY115" fmla="*/ 862067 h 1097785"/>
                <a:gd name="connsiteX116" fmla="*/ 241226 w 7225960"/>
                <a:gd name="connsiteY116" fmla="*/ 858509 h 1097785"/>
                <a:gd name="connsiteX117" fmla="*/ 239447 w 7225960"/>
                <a:gd name="connsiteY117" fmla="*/ 856641 h 1097785"/>
                <a:gd name="connsiteX118" fmla="*/ 329463 w 7225960"/>
                <a:gd name="connsiteY118" fmla="*/ 837873 h 1097785"/>
                <a:gd name="connsiteX119" fmla="*/ 329107 w 7225960"/>
                <a:gd name="connsiteY119" fmla="*/ 840364 h 1097785"/>
                <a:gd name="connsiteX120" fmla="*/ 328751 w 7225960"/>
                <a:gd name="connsiteY120" fmla="*/ 843922 h 1097785"/>
                <a:gd name="connsiteX121" fmla="*/ 329463 w 7225960"/>
                <a:gd name="connsiteY121" fmla="*/ 847124 h 1097785"/>
                <a:gd name="connsiteX122" fmla="*/ 331598 w 7225960"/>
                <a:gd name="connsiteY122" fmla="*/ 847835 h 1097785"/>
                <a:gd name="connsiteX123" fmla="*/ 330886 w 7225960"/>
                <a:gd name="connsiteY123" fmla="*/ 842143 h 1097785"/>
                <a:gd name="connsiteX124" fmla="*/ 329463 w 7225960"/>
                <a:gd name="connsiteY124" fmla="*/ 837873 h 1097785"/>
                <a:gd name="connsiteX125" fmla="*/ 242649 w 7225960"/>
                <a:gd name="connsiteY125" fmla="*/ 812256 h 1097785"/>
                <a:gd name="connsiteX126" fmla="*/ 240159 w 7225960"/>
                <a:gd name="connsiteY126" fmla="*/ 826132 h 1097785"/>
                <a:gd name="connsiteX127" fmla="*/ 239092 w 7225960"/>
                <a:gd name="connsiteY127" fmla="*/ 840008 h 1097785"/>
                <a:gd name="connsiteX128" fmla="*/ 241582 w 7225960"/>
                <a:gd name="connsiteY128" fmla="*/ 832180 h 1097785"/>
                <a:gd name="connsiteX129" fmla="*/ 244073 w 7225960"/>
                <a:gd name="connsiteY129" fmla="*/ 822930 h 1097785"/>
                <a:gd name="connsiteX130" fmla="*/ 243717 w 7225960"/>
                <a:gd name="connsiteY130" fmla="*/ 817237 h 1097785"/>
                <a:gd name="connsiteX131" fmla="*/ 242649 w 7225960"/>
                <a:gd name="connsiteY131" fmla="*/ 812256 h 1097785"/>
                <a:gd name="connsiteX132" fmla="*/ 171491 w 7225960"/>
                <a:gd name="connsiteY132" fmla="*/ 807275 h 1097785"/>
                <a:gd name="connsiteX133" fmla="*/ 171847 w 7225960"/>
                <a:gd name="connsiteY133" fmla="*/ 813323 h 1097785"/>
                <a:gd name="connsiteX134" fmla="*/ 175761 w 7225960"/>
                <a:gd name="connsiteY134" fmla="*/ 812968 h 1097785"/>
                <a:gd name="connsiteX135" fmla="*/ 171491 w 7225960"/>
                <a:gd name="connsiteY135" fmla="*/ 807275 h 1097785"/>
                <a:gd name="connsiteX136" fmla="*/ 249054 w 7225960"/>
                <a:gd name="connsiteY136" fmla="*/ 805140 h 1097785"/>
                <a:gd name="connsiteX137" fmla="*/ 247631 w 7225960"/>
                <a:gd name="connsiteY137" fmla="*/ 812612 h 1097785"/>
                <a:gd name="connsiteX138" fmla="*/ 249765 w 7225960"/>
                <a:gd name="connsiteY138" fmla="*/ 816526 h 1097785"/>
                <a:gd name="connsiteX139" fmla="*/ 249765 w 7225960"/>
                <a:gd name="connsiteY139" fmla="*/ 810833 h 1097785"/>
                <a:gd name="connsiteX140" fmla="*/ 249054 w 7225960"/>
                <a:gd name="connsiteY140" fmla="*/ 805140 h 1097785"/>
                <a:gd name="connsiteX141" fmla="*/ 128351 w 7225960"/>
                <a:gd name="connsiteY141" fmla="*/ 793488 h 1097785"/>
                <a:gd name="connsiteX142" fmla="*/ 127017 w 7225960"/>
                <a:gd name="connsiteY142" fmla="*/ 796957 h 1097785"/>
                <a:gd name="connsiteX143" fmla="*/ 127373 w 7225960"/>
                <a:gd name="connsiteY143" fmla="*/ 803717 h 1097785"/>
                <a:gd name="connsiteX144" fmla="*/ 129508 w 7225960"/>
                <a:gd name="connsiteY144" fmla="*/ 799448 h 1097785"/>
                <a:gd name="connsiteX145" fmla="*/ 130219 w 7225960"/>
                <a:gd name="connsiteY145" fmla="*/ 793755 h 1097785"/>
                <a:gd name="connsiteX146" fmla="*/ 128351 w 7225960"/>
                <a:gd name="connsiteY146" fmla="*/ 793488 h 1097785"/>
                <a:gd name="connsiteX147" fmla="*/ 106025 w 7225960"/>
                <a:gd name="connsiteY147" fmla="*/ 792332 h 1097785"/>
                <a:gd name="connsiteX148" fmla="*/ 105670 w 7225960"/>
                <a:gd name="connsiteY148" fmla="*/ 792687 h 1097785"/>
                <a:gd name="connsiteX149" fmla="*/ 104602 w 7225960"/>
                <a:gd name="connsiteY149" fmla="*/ 798024 h 1097785"/>
                <a:gd name="connsiteX150" fmla="*/ 106737 w 7225960"/>
                <a:gd name="connsiteY150" fmla="*/ 798024 h 1097785"/>
                <a:gd name="connsiteX151" fmla="*/ 106737 w 7225960"/>
                <a:gd name="connsiteY151" fmla="*/ 794822 h 1097785"/>
                <a:gd name="connsiteX152" fmla="*/ 106025 w 7225960"/>
                <a:gd name="connsiteY152" fmla="*/ 792332 h 1097785"/>
                <a:gd name="connsiteX153" fmla="*/ 332309 w 7225960"/>
                <a:gd name="connsiteY153" fmla="*/ 783081 h 1097785"/>
                <a:gd name="connsiteX154" fmla="*/ 330174 w 7225960"/>
                <a:gd name="connsiteY154" fmla="*/ 790197 h 1097785"/>
                <a:gd name="connsiteX155" fmla="*/ 332309 w 7225960"/>
                <a:gd name="connsiteY155" fmla="*/ 787706 h 1097785"/>
                <a:gd name="connsiteX156" fmla="*/ 332309 w 7225960"/>
                <a:gd name="connsiteY156" fmla="*/ 783081 h 1097785"/>
                <a:gd name="connsiteX157" fmla="*/ 271824 w 7225960"/>
                <a:gd name="connsiteY157" fmla="*/ 783081 h 1097785"/>
                <a:gd name="connsiteX158" fmla="*/ 268978 w 7225960"/>
                <a:gd name="connsiteY158" fmla="*/ 787351 h 1097785"/>
                <a:gd name="connsiteX159" fmla="*/ 270401 w 7225960"/>
                <a:gd name="connsiteY159" fmla="*/ 786639 h 1097785"/>
                <a:gd name="connsiteX160" fmla="*/ 271824 w 7225960"/>
                <a:gd name="connsiteY160" fmla="*/ 785927 h 1097785"/>
                <a:gd name="connsiteX161" fmla="*/ 120969 w 7225960"/>
                <a:gd name="connsiteY161" fmla="*/ 781658 h 1097785"/>
                <a:gd name="connsiteX162" fmla="*/ 118834 w 7225960"/>
                <a:gd name="connsiteY162" fmla="*/ 784148 h 1097785"/>
                <a:gd name="connsiteX163" fmla="*/ 120257 w 7225960"/>
                <a:gd name="connsiteY163" fmla="*/ 787351 h 1097785"/>
                <a:gd name="connsiteX164" fmla="*/ 120969 w 7225960"/>
                <a:gd name="connsiteY164" fmla="*/ 781658 h 1097785"/>
                <a:gd name="connsiteX165" fmla="*/ 287479 w 7225960"/>
                <a:gd name="connsiteY165" fmla="*/ 780235 h 1097785"/>
                <a:gd name="connsiteX166" fmla="*/ 286056 w 7225960"/>
                <a:gd name="connsiteY166" fmla="*/ 784860 h 1097785"/>
                <a:gd name="connsiteX167" fmla="*/ 288902 w 7225960"/>
                <a:gd name="connsiteY167" fmla="*/ 787351 h 1097785"/>
                <a:gd name="connsiteX168" fmla="*/ 287479 w 7225960"/>
                <a:gd name="connsiteY168" fmla="*/ 780235 h 1097785"/>
                <a:gd name="connsiteX169" fmla="*/ 145874 w 7225960"/>
                <a:gd name="connsiteY169" fmla="*/ 778100 h 1097785"/>
                <a:gd name="connsiteX170" fmla="*/ 142316 w 7225960"/>
                <a:gd name="connsiteY170" fmla="*/ 783081 h 1097785"/>
                <a:gd name="connsiteX171" fmla="*/ 145518 w 7225960"/>
                <a:gd name="connsiteY171" fmla="*/ 783437 h 1097785"/>
                <a:gd name="connsiteX172" fmla="*/ 145874 w 7225960"/>
                <a:gd name="connsiteY172" fmla="*/ 778100 h 1097785"/>
                <a:gd name="connsiteX173" fmla="*/ 345829 w 7225960"/>
                <a:gd name="connsiteY173" fmla="*/ 766715 h 1097785"/>
                <a:gd name="connsiteX174" fmla="*/ 344406 w 7225960"/>
                <a:gd name="connsiteY174" fmla="*/ 768849 h 1097785"/>
                <a:gd name="connsiteX175" fmla="*/ 343694 w 7225960"/>
                <a:gd name="connsiteY175" fmla="*/ 767426 h 1097785"/>
                <a:gd name="connsiteX176" fmla="*/ 343694 w 7225960"/>
                <a:gd name="connsiteY176" fmla="*/ 771696 h 1097785"/>
                <a:gd name="connsiteX177" fmla="*/ 346541 w 7225960"/>
                <a:gd name="connsiteY177" fmla="*/ 773119 h 1097785"/>
                <a:gd name="connsiteX178" fmla="*/ 345829 w 7225960"/>
                <a:gd name="connsiteY178" fmla="*/ 769917 h 1097785"/>
                <a:gd name="connsiteX179" fmla="*/ 345829 w 7225960"/>
                <a:gd name="connsiteY179" fmla="*/ 766715 h 1097785"/>
                <a:gd name="connsiteX180" fmla="*/ 329463 w 7225960"/>
                <a:gd name="connsiteY180" fmla="*/ 761734 h 1097785"/>
                <a:gd name="connsiteX181" fmla="*/ 329463 w 7225960"/>
                <a:gd name="connsiteY181" fmla="*/ 770984 h 1097785"/>
                <a:gd name="connsiteX182" fmla="*/ 331598 w 7225960"/>
                <a:gd name="connsiteY182" fmla="*/ 779523 h 1097785"/>
                <a:gd name="connsiteX183" fmla="*/ 333021 w 7225960"/>
                <a:gd name="connsiteY183" fmla="*/ 769561 h 1097785"/>
                <a:gd name="connsiteX184" fmla="*/ 329463 w 7225960"/>
                <a:gd name="connsiteY184" fmla="*/ 761734 h 1097785"/>
                <a:gd name="connsiteX185" fmla="*/ 406314 w 7225960"/>
                <a:gd name="connsiteY185" fmla="*/ 753906 h 1097785"/>
                <a:gd name="connsiteX186" fmla="*/ 405247 w 7225960"/>
                <a:gd name="connsiteY186" fmla="*/ 758176 h 1097785"/>
                <a:gd name="connsiteX187" fmla="*/ 406314 w 7225960"/>
                <a:gd name="connsiteY187" fmla="*/ 763157 h 1097785"/>
                <a:gd name="connsiteX188" fmla="*/ 408093 w 7225960"/>
                <a:gd name="connsiteY188" fmla="*/ 759243 h 1097785"/>
                <a:gd name="connsiteX189" fmla="*/ 406314 w 7225960"/>
                <a:gd name="connsiteY189" fmla="*/ 753906 h 1097785"/>
                <a:gd name="connsiteX190" fmla="*/ 379274 w 7225960"/>
                <a:gd name="connsiteY190" fmla="*/ 740386 h 1097785"/>
                <a:gd name="connsiteX191" fmla="*/ 378918 w 7225960"/>
                <a:gd name="connsiteY191" fmla="*/ 758176 h 1097785"/>
                <a:gd name="connsiteX192" fmla="*/ 381408 w 7225960"/>
                <a:gd name="connsiteY192" fmla="*/ 775965 h 1097785"/>
                <a:gd name="connsiteX193" fmla="*/ 381053 w 7225960"/>
                <a:gd name="connsiteY193" fmla="*/ 758176 h 1097785"/>
                <a:gd name="connsiteX194" fmla="*/ 379274 w 7225960"/>
                <a:gd name="connsiteY194" fmla="*/ 740386 h 1097785"/>
                <a:gd name="connsiteX195" fmla="*/ 360061 w 7225960"/>
                <a:gd name="connsiteY195" fmla="*/ 740386 h 1097785"/>
                <a:gd name="connsiteX196" fmla="*/ 359349 w 7225960"/>
                <a:gd name="connsiteY196" fmla="*/ 754618 h 1097785"/>
                <a:gd name="connsiteX197" fmla="*/ 362196 w 7225960"/>
                <a:gd name="connsiteY197" fmla="*/ 764580 h 1097785"/>
                <a:gd name="connsiteX198" fmla="*/ 360773 w 7225960"/>
                <a:gd name="connsiteY198" fmla="*/ 752839 h 1097785"/>
                <a:gd name="connsiteX199" fmla="*/ 360061 w 7225960"/>
                <a:gd name="connsiteY199" fmla="*/ 740386 h 1097785"/>
                <a:gd name="connsiteX200" fmla="*/ 201378 w 7225960"/>
                <a:gd name="connsiteY200" fmla="*/ 740386 h 1097785"/>
                <a:gd name="connsiteX201" fmla="*/ 199954 w 7225960"/>
                <a:gd name="connsiteY201" fmla="*/ 747858 h 1097785"/>
                <a:gd name="connsiteX202" fmla="*/ 199243 w 7225960"/>
                <a:gd name="connsiteY202" fmla="*/ 756752 h 1097785"/>
                <a:gd name="connsiteX203" fmla="*/ 201378 w 7225960"/>
                <a:gd name="connsiteY203" fmla="*/ 758176 h 1097785"/>
                <a:gd name="connsiteX204" fmla="*/ 201733 w 7225960"/>
                <a:gd name="connsiteY204" fmla="*/ 750704 h 1097785"/>
                <a:gd name="connsiteX205" fmla="*/ 201378 w 7225960"/>
                <a:gd name="connsiteY205" fmla="*/ 740386 h 1097785"/>
                <a:gd name="connsiteX206" fmla="*/ 361484 w 7225960"/>
                <a:gd name="connsiteY206" fmla="*/ 729001 h 1097785"/>
                <a:gd name="connsiteX207" fmla="*/ 362551 w 7225960"/>
                <a:gd name="connsiteY207" fmla="*/ 734338 h 1097785"/>
                <a:gd name="connsiteX208" fmla="*/ 361484 w 7225960"/>
                <a:gd name="connsiteY208" fmla="*/ 739674 h 1097785"/>
                <a:gd name="connsiteX209" fmla="*/ 365042 w 7225960"/>
                <a:gd name="connsiteY209" fmla="*/ 739674 h 1097785"/>
                <a:gd name="connsiteX210" fmla="*/ 363619 w 7225960"/>
                <a:gd name="connsiteY210" fmla="*/ 734338 h 1097785"/>
                <a:gd name="connsiteX211" fmla="*/ 361484 w 7225960"/>
                <a:gd name="connsiteY211" fmla="*/ 729001 h 1097785"/>
                <a:gd name="connsiteX212" fmla="*/ 255458 w 7225960"/>
                <a:gd name="connsiteY212" fmla="*/ 729001 h 1097785"/>
                <a:gd name="connsiteX213" fmla="*/ 253323 w 7225960"/>
                <a:gd name="connsiteY213" fmla="*/ 750348 h 1097785"/>
                <a:gd name="connsiteX214" fmla="*/ 256170 w 7225960"/>
                <a:gd name="connsiteY214" fmla="*/ 772407 h 1097785"/>
                <a:gd name="connsiteX215" fmla="*/ 254746 w 7225960"/>
                <a:gd name="connsiteY215" fmla="*/ 785572 h 1097785"/>
                <a:gd name="connsiteX216" fmla="*/ 256881 w 7225960"/>
                <a:gd name="connsiteY216" fmla="*/ 796601 h 1097785"/>
                <a:gd name="connsiteX217" fmla="*/ 260083 w 7225960"/>
                <a:gd name="connsiteY217" fmla="*/ 784860 h 1097785"/>
                <a:gd name="connsiteX218" fmla="*/ 260795 w 7225960"/>
                <a:gd name="connsiteY218" fmla="*/ 767426 h 1097785"/>
                <a:gd name="connsiteX219" fmla="*/ 259372 w 7225960"/>
                <a:gd name="connsiteY219" fmla="*/ 749281 h 1097785"/>
                <a:gd name="connsiteX220" fmla="*/ 256881 w 7225960"/>
                <a:gd name="connsiteY220" fmla="*/ 734693 h 1097785"/>
                <a:gd name="connsiteX221" fmla="*/ 259372 w 7225960"/>
                <a:gd name="connsiteY221" fmla="*/ 733626 h 1097785"/>
                <a:gd name="connsiteX222" fmla="*/ 259728 w 7225960"/>
                <a:gd name="connsiteY222" fmla="*/ 730424 h 1097785"/>
                <a:gd name="connsiteX223" fmla="*/ 257593 w 7225960"/>
                <a:gd name="connsiteY223" fmla="*/ 730068 h 1097785"/>
                <a:gd name="connsiteX224" fmla="*/ 255458 w 7225960"/>
                <a:gd name="connsiteY224" fmla="*/ 729001 h 1097785"/>
                <a:gd name="connsiteX225" fmla="*/ 295307 w 7225960"/>
                <a:gd name="connsiteY225" fmla="*/ 726866 h 1097785"/>
                <a:gd name="connsiteX226" fmla="*/ 292105 w 7225960"/>
                <a:gd name="connsiteY226" fmla="*/ 728645 h 1097785"/>
                <a:gd name="connsiteX227" fmla="*/ 291037 w 7225960"/>
                <a:gd name="connsiteY227" fmla="*/ 732559 h 1097785"/>
                <a:gd name="connsiteX228" fmla="*/ 292460 w 7225960"/>
                <a:gd name="connsiteY228" fmla="*/ 729001 h 1097785"/>
                <a:gd name="connsiteX229" fmla="*/ 295307 w 7225960"/>
                <a:gd name="connsiteY229" fmla="*/ 726866 h 1097785"/>
                <a:gd name="connsiteX230" fmla="*/ 283210 w 7225960"/>
                <a:gd name="connsiteY230" fmla="*/ 724731 h 1097785"/>
                <a:gd name="connsiteX231" fmla="*/ 283210 w 7225960"/>
                <a:gd name="connsiteY231" fmla="*/ 736117 h 1097785"/>
                <a:gd name="connsiteX232" fmla="*/ 285700 w 7225960"/>
                <a:gd name="connsiteY232" fmla="*/ 730068 h 1097785"/>
                <a:gd name="connsiteX233" fmla="*/ 283210 w 7225960"/>
                <a:gd name="connsiteY233" fmla="*/ 724731 h 1097785"/>
                <a:gd name="connsiteX234" fmla="*/ 442572 w 7225960"/>
                <a:gd name="connsiteY234" fmla="*/ 721360 h 1097785"/>
                <a:gd name="connsiteX235" fmla="*/ 422325 w 7225960"/>
                <a:gd name="connsiteY235" fmla="*/ 752839 h 1097785"/>
                <a:gd name="connsiteX236" fmla="*/ 366465 w 7225960"/>
                <a:gd name="connsiteY236" fmla="*/ 838585 h 1097785"/>
                <a:gd name="connsiteX237" fmla="*/ 365398 w 7225960"/>
                <a:gd name="connsiteY237" fmla="*/ 832180 h 1097785"/>
                <a:gd name="connsiteX238" fmla="*/ 363619 w 7225960"/>
                <a:gd name="connsiteY238" fmla="*/ 828623 h 1097785"/>
                <a:gd name="connsiteX239" fmla="*/ 364330 w 7225960"/>
                <a:gd name="connsiteY239" fmla="*/ 834671 h 1097785"/>
                <a:gd name="connsiteX240" fmla="*/ 364330 w 7225960"/>
                <a:gd name="connsiteY240" fmla="*/ 841431 h 1097785"/>
                <a:gd name="connsiteX241" fmla="*/ 352945 w 7225960"/>
                <a:gd name="connsiteY241" fmla="*/ 858153 h 1097785"/>
                <a:gd name="connsiteX242" fmla="*/ 341560 w 7225960"/>
                <a:gd name="connsiteY242" fmla="*/ 875587 h 1097785"/>
                <a:gd name="connsiteX243" fmla="*/ 341204 w 7225960"/>
                <a:gd name="connsiteY243" fmla="*/ 873452 h 1097785"/>
                <a:gd name="connsiteX244" fmla="*/ 341560 w 7225960"/>
                <a:gd name="connsiteY244" fmla="*/ 871318 h 1097785"/>
                <a:gd name="connsiteX245" fmla="*/ 339425 w 7225960"/>
                <a:gd name="connsiteY245" fmla="*/ 873452 h 1097785"/>
                <a:gd name="connsiteX246" fmla="*/ 339425 w 7225960"/>
                <a:gd name="connsiteY246" fmla="*/ 877722 h 1097785"/>
                <a:gd name="connsiteX247" fmla="*/ 323770 w 7225960"/>
                <a:gd name="connsiteY247" fmla="*/ 901560 h 1097785"/>
                <a:gd name="connsiteX248" fmla="*/ 307404 w 7225960"/>
                <a:gd name="connsiteY248" fmla="*/ 925398 h 1097785"/>
                <a:gd name="connsiteX249" fmla="*/ 442572 w 7225960"/>
                <a:gd name="connsiteY249" fmla="*/ 925398 h 1097785"/>
                <a:gd name="connsiteX250" fmla="*/ 323770 w 7225960"/>
                <a:gd name="connsiteY250" fmla="*/ 719038 h 1097785"/>
                <a:gd name="connsiteX251" fmla="*/ 323059 w 7225960"/>
                <a:gd name="connsiteY251" fmla="*/ 733626 h 1097785"/>
                <a:gd name="connsiteX252" fmla="*/ 324482 w 7225960"/>
                <a:gd name="connsiteY252" fmla="*/ 747502 h 1097785"/>
                <a:gd name="connsiteX253" fmla="*/ 323059 w 7225960"/>
                <a:gd name="connsiteY253" fmla="*/ 764580 h 1097785"/>
                <a:gd name="connsiteX254" fmla="*/ 324482 w 7225960"/>
                <a:gd name="connsiteY254" fmla="*/ 779523 h 1097785"/>
                <a:gd name="connsiteX255" fmla="*/ 328395 w 7225960"/>
                <a:gd name="connsiteY255" fmla="*/ 773831 h 1097785"/>
                <a:gd name="connsiteX256" fmla="*/ 326616 w 7225960"/>
                <a:gd name="connsiteY256" fmla="*/ 765291 h 1097785"/>
                <a:gd name="connsiteX257" fmla="*/ 326972 w 7225960"/>
                <a:gd name="connsiteY257" fmla="*/ 754618 h 1097785"/>
                <a:gd name="connsiteX258" fmla="*/ 326616 w 7225960"/>
                <a:gd name="connsiteY258" fmla="*/ 744656 h 1097785"/>
                <a:gd name="connsiteX259" fmla="*/ 326972 w 7225960"/>
                <a:gd name="connsiteY259" fmla="*/ 730068 h 1097785"/>
                <a:gd name="connsiteX260" fmla="*/ 323770 w 7225960"/>
                <a:gd name="connsiteY260" fmla="*/ 719038 h 1097785"/>
                <a:gd name="connsiteX261" fmla="*/ 352945 w 7225960"/>
                <a:gd name="connsiteY261" fmla="*/ 704807 h 1097785"/>
                <a:gd name="connsiteX262" fmla="*/ 353301 w 7225960"/>
                <a:gd name="connsiteY262" fmla="*/ 715481 h 1097785"/>
                <a:gd name="connsiteX263" fmla="*/ 354368 w 7225960"/>
                <a:gd name="connsiteY263" fmla="*/ 725443 h 1097785"/>
                <a:gd name="connsiteX264" fmla="*/ 355436 w 7225960"/>
                <a:gd name="connsiteY264" fmla="*/ 722241 h 1097785"/>
                <a:gd name="connsiteX265" fmla="*/ 355791 w 7225960"/>
                <a:gd name="connsiteY265" fmla="*/ 715125 h 1097785"/>
                <a:gd name="connsiteX266" fmla="*/ 355080 w 7225960"/>
                <a:gd name="connsiteY266" fmla="*/ 708009 h 1097785"/>
                <a:gd name="connsiteX267" fmla="*/ 352945 w 7225960"/>
                <a:gd name="connsiteY267" fmla="*/ 704807 h 1097785"/>
                <a:gd name="connsiteX268" fmla="*/ 230553 w 7225960"/>
                <a:gd name="connsiteY268" fmla="*/ 703384 h 1097785"/>
                <a:gd name="connsiteX269" fmla="*/ 230908 w 7225960"/>
                <a:gd name="connsiteY269" fmla="*/ 711923 h 1097785"/>
                <a:gd name="connsiteX270" fmla="*/ 230553 w 7225960"/>
                <a:gd name="connsiteY270" fmla="*/ 721173 h 1097785"/>
                <a:gd name="connsiteX271" fmla="*/ 233043 w 7225960"/>
                <a:gd name="connsiteY271" fmla="*/ 711567 h 1097785"/>
                <a:gd name="connsiteX272" fmla="*/ 230553 w 7225960"/>
                <a:gd name="connsiteY272" fmla="*/ 703384 h 1097785"/>
                <a:gd name="connsiteX273" fmla="*/ 198531 w 7225960"/>
                <a:gd name="connsiteY273" fmla="*/ 694845 h 1097785"/>
                <a:gd name="connsiteX274" fmla="*/ 196397 w 7225960"/>
                <a:gd name="connsiteY274" fmla="*/ 699826 h 1097785"/>
                <a:gd name="connsiteX275" fmla="*/ 198531 w 7225960"/>
                <a:gd name="connsiteY275" fmla="*/ 703384 h 1097785"/>
                <a:gd name="connsiteX276" fmla="*/ 199243 w 7225960"/>
                <a:gd name="connsiteY276" fmla="*/ 699470 h 1097785"/>
                <a:gd name="connsiteX277" fmla="*/ 198531 w 7225960"/>
                <a:gd name="connsiteY277" fmla="*/ 694845 h 1097785"/>
                <a:gd name="connsiteX278" fmla="*/ 171491 w 7225960"/>
                <a:gd name="connsiteY278" fmla="*/ 692710 h 1097785"/>
                <a:gd name="connsiteX279" fmla="*/ 171491 w 7225960"/>
                <a:gd name="connsiteY279" fmla="*/ 696268 h 1097785"/>
                <a:gd name="connsiteX280" fmla="*/ 175761 w 7225960"/>
                <a:gd name="connsiteY280" fmla="*/ 694133 h 1097785"/>
                <a:gd name="connsiteX281" fmla="*/ 171491 w 7225960"/>
                <a:gd name="connsiteY281" fmla="*/ 692710 h 1097785"/>
                <a:gd name="connsiteX282" fmla="*/ 338713 w 7225960"/>
                <a:gd name="connsiteY282" fmla="*/ 684171 h 1097785"/>
                <a:gd name="connsiteX283" fmla="*/ 337646 w 7225960"/>
                <a:gd name="connsiteY283" fmla="*/ 688796 h 1097785"/>
                <a:gd name="connsiteX284" fmla="*/ 338713 w 7225960"/>
                <a:gd name="connsiteY284" fmla="*/ 694845 h 1097785"/>
                <a:gd name="connsiteX285" fmla="*/ 339781 w 7225960"/>
                <a:gd name="connsiteY285" fmla="*/ 689508 h 1097785"/>
                <a:gd name="connsiteX286" fmla="*/ 338713 w 7225960"/>
                <a:gd name="connsiteY286" fmla="*/ 684171 h 1097785"/>
                <a:gd name="connsiteX287" fmla="*/ 263285 w 7225960"/>
                <a:gd name="connsiteY287" fmla="*/ 684171 h 1097785"/>
                <a:gd name="connsiteX288" fmla="*/ 260795 w 7225960"/>
                <a:gd name="connsiteY288" fmla="*/ 686661 h 1097785"/>
                <a:gd name="connsiteX289" fmla="*/ 261862 w 7225960"/>
                <a:gd name="connsiteY289" fmla="*/ 691998 h 1097785"/>
                <a:gd name="connsiteX290" fmla="*/ 263285 w 7225960"/>
                <a:gd name="connsiteY290" fmla="*/ 684171 h 1097785"/>
                <a:gd name="connsiteX291" fmla="*/ 310962 w 7225960"/>
                <a:gd name="connsiteY291" fmla="*/ 680257 h 1097785"/>
                <a:gd name="connsiteX292" fmla="*/ 308115 w 7225960"/>
                <a:gd name="connsiteY292" fmla="*/ 684882 h 1097785"/>
                <a:gd name="connsiteX293" fmla="*/ 314520 w 7225960"/>
                <a:gd name="connsiteY293" fmla="*/ 682036 h 1097785"/>
                <a:gd name="connsiteX294" fmla="*/ 310962 w 7225960"/>
                <a:gd name="connsiteY294" fmla="*/ 680257 h 1097785"/>
                <a:gd name="connsiteX295" fmla="*/ 384255 w 7225960"/>
                <a:gd name="connsiteY295" fmla="*/ 674209 h 1097785"/>
                <a:gd name="connsiteX296" fmla="*/ 382120 w 7225960"/>
                <a:gd name="connsiteY296" fmla="*/ 678122 h 1097785"/>
                <a:gd name="connsiteX297" fmla="*/ 382832 w 7225960"/>
                <a:gd name="connsiteY297" fmla="*/ 684171 h 1097785"/>
                <a:gd name="connsiteX298" fmla="*/ 384611 w 7225960"/>
                <a:gd name="connsiteY298" fmla="*/ 679546 h 1097785"/>
                <a:gd name="connsiteX299" fmla="*/ 384255 w 7225960"/>
                <a:gd name="connsiteY299" fmla="*/ 674209 h 1097785"/>
                <a:gd name="connsiteX300" fmla="*/ 199954 w 7225960"/>
                <a:gd name="connsiteY300" fmla="*/ 674209 h 1097785"/>
                <a:gd name="connsiteX301" fmla="*/ 197464 w 7225960"/>
                <a:gd name="connsiteY301" fmla="*/ 682036 h 1097785"/>
                <a:gd name="connsiteX302" fmla="*/ 197108 w 7225960"/>
                <a:gd name="connsiteY302" fmla="*/ 694133 h 1097785"/>
                <a:gd name="connsiteX303" fmla="*/ 200310 w 7225960"/>
                <a:gd name="connsiteY303" fmla="*/ 685238 h 1097785"/>
                <a:gd name="connsiteX304" fmla="*/ 199954 w 7225960"/>
                <a:gd name="connsiteY304" fmla="*/ 674209 h 1097785"/>
                <a:gd name="connsiteX305" fmla="*/ 238380 w 7225960"/>
                <a:gd name="connsiteY305" fmla="*/ 672786 h 1097785"/>
                <a:gd name="connsiteX306" fmla="*/ 236245 w 7225960"/>
                <a:gd name="connsiteY306" fmla="*/ 676699 h 1097785"/>
                <a:gd name="connsiteX307" fmla="*/ 234822 w 7225960"/>
                <a:gd name="connsiteY307" fmla="*/ 677767 h 1097785"/>
                <a:gd name="connsiteX308" fmla="*/ 234822 w 7225960"/>
                <a:gd name="connsiteY308" fmla="*/ 679901 h 1097785"/>
                <a:gd name="connsiteX309" fmla="*/ 237668 w 7225960"/>
                <a:gd name="connsiteY309" fmla="*/ 681325 h 1097785"/>
                <a:gd name="connsiteX310" fmla="*/ 239092 w 7225960"/>
                <a:gd name="connsiteY310" fmla="*/ 677767 h 1097785"/>
                <a:gd name="connsiteX311" fmla="*/ 240515 w 7225960"/>
                <a:gd name="connsiteY311" fmla="*/ 674209 h 1097785"/>
                <a:gd name="connsiteX312" fmla="*/ 238380 w 7225960"/>
                <a:gd name="connsiteY312" fmla="*/ 672786 h 1097785"/>
                <a:gd name="connsiteX313" fmla="*/ 175761 w 7225960"/>
                <a:gd name="connsiteY313" fmla="*/ 672074 h 1097785"/>
                <a:gd name="connsiteX314" fmla="*/ 173982 w 7225960"/>
                <a:gd name="connsiteY314" fmla="*/ 675632 h 1097785"/>
                <a:gd name="connsiteX315" fmla="*/ 173626 w 7225960"/>
                <a:gd name="connsiteY315" fmla="*/ 682036 h 1097785"/>
                <a:gd name="connsiteX316" fmla="*/ 176472 w 7225960"/>
                <a:gd name="connsiteY316" fmla="*/ 677767 h 1097785"/>
                <a:gd name="connsiteX317" fmla="*/ 175761 w 7225960"/>
                <a:gd name="connsiteY317" fmla="*/ 672074 h 1097785"/>
                <a:gd name="connsiteX318" fmla="*/ 222014 w 7225960"/>
                <a:gd name="connsiteY318" fmla="*/ 661400 h 1097785"/>
                <a:gd name="connsiteX319" fmla="*/ 219523 w 7225960"/>
                <a:gd name="connsiteY319" fmla="*/ 665314 h 1097785"/>
                <a:gd name="connsiteX320" fmla="*/ 218456 w 7225960"/>
                <a:gd name="connsiteY320" fmla="*/ 670651 h 1097785"/>
                <a:gd name="connsiteX321" fmla="*/ 222014 w 7225960"/>
                <a:gd name="connsiteY321" fmla="*/ 670651 h 1097785"/>
                <a:gd name="connsiteX322" fmla="*/ 220590 w 7225960"/>
                <a:gd name="connsiteY322" fmla="*/ 689508 h 1097785"/>
                <a:gd name="connsiteX323" fmla="*/ 221302 w 7225960"/>
                <a:gd name="connsiteY323" fmla="*/ 706942 h 1097785"/>
                <a:gd name="connsiteX324" fmla="*/ 223793 w 7225960"/>
                <a:gd name="connsiteY324" fmla="*/ 684882 h 1097785"/>
                <a:gd name="connsiteX325" fmla="*/ 222014 w 7225960"/>
                <a:gd name="connsiteY325" fmla="*/ 661400 h 1097785"/>
                <a:gd name="connsiteX326" fmla="*/ 190348 w 7225960"/>
                <a:gd name="connsiteY326" fmla="*/ 657842 h 1097785"/>
                <a:gd name="connsiteX327" fmla="*/ 187858 w 7225960"/>
                <a:gd name="connsiteY327" fmla="*/ 661400 h 1097785"/>
                <a:gd name="connsiteX328" fmla="*/ 190348 w 7225960"/>
                <a:gd name="connsiteY328" fmla="*/ 662112 h 1097785"/>
                <a:gd name="connsiteX329" fmla="*/ 192839 w 7225960"/>
                <a:gd name="connsiteY329" fmla="*/ 661400 h 1097785"/>
                <a:gd name="connsiteX330" fmla="*/ 190348 w 7225960"/>
                <a:gd name="connsiteY330" fmla="*/ 657842 h 1097785"/>
                <a:gd name="connsiteX331" fmla="*/ 381408 w 7225960"/>
                <a:gd name="connsiteY331" fmla="*/ 654284 h 1097785"/>
                <a:gd name="connsiteX332" fmla="*/ 381053 w 7225960"/>
                <a:gd name="connsiteY332" fmla="*/ 658554 h 1097785"/>
                <a:gd name="connsiteX333" fmla="*/ 381408 w 7225960"/>
                <a:gd name="connsiteY333" fmla="*/ 663535 h 1097785"/>
                <a:gd name="connsiteX334" fmla="*/ 382832 w 7225960"/>
                <a:gd name="connsiteY334" fmla="*/ 659977 h 1097785"/>
                <a:gd name="connsiteX335" fmla="*/ 381408 w 7225960"/>
                <a:gd name="connsiteY335" fmla="*/ 654284 h 1097785"/>
                <a:gd name="connsiteX336" fmla="*/ 219167 w 7225960"/>
                <a:gd name="connsiteY336" fmla="*/ 645034 h 1097785"/>
                <a:gd name="connsiteX337" fmla="*/ 218456 w 7225960"/>
                <a:gd name="connsiteY337" fmla="*/ 653573 h 1097785"/>
                <a:gd name="connsiteX338" fmla="*/ 217032 w 7225960"/>
                <a:gd name="connsiteY338" fmla="*/ 661400 h 1097785"/>
                <a:gd name="connsiteX339" fmla="*/ 221302 w 7225960"/>
                <a:gd name="connsiteY339" fmla="*/ 653573 h 1097785"/>
                <a:gd name="connsiteX340" fmla="*/ 219167 w 7225960"/>
                <a:gd name="connsiteY340" fmla="*/ 645034 h 1097785"/>
                <a:gd name="connsiteX341" fmla="*/ 365754 w 7225960"/>
                <a:gd name="connsiteY341" fmla="*/ 628667 h 1097785"/>
                <a:gd name="connsiteX342" fmla="*/ 364330 w 7225960"/>
                <a:gd name="connsiteY342" fmla="*/ 631869 h 1097785"/>
                <a:gd name="connsiteX343" fmla="*/ 365042 w 7225960"/>
                <a:gd name="connsiteY343" fmla="*/ 636495 h 1097785"/>
                <a:gd name="connsiteX344" fmla="*/ 366109 w 7225960"/>
                <a:gd name="connsiteY344" fmla="*/ 634004 h 1097785"/>
                <a:gd name="connsiteX345" fmla="*/ 365754 w 7225960"/>
                <a:gd name="connsiteY345" fmla="*/ 628667 h 1097785"/>
                <a:gd name="connsiteX346" fmla="*/ 346541 w 7225960"/>
                <a:gd name="connsiteY346" fmla="*/ 627956 h 1097785"/>
                <a:gd name="connsiteX347" fmla="*/ 345118 w 7225960"/>
                <a:gd name="connsiteY347" fmla="*/ 647168 h 1097785"/>
                <a:gd name="connsiteX348" fmla="*/ 343694 w 7225960"/>
                <a:gd name="connsiteY348" fmla="*/ 666381 h 1097785"/>
                <a:gd name="connsiteX349" fmla="*/ 347252 w 7225960"/>
                <a:gd name="connsiteY349" fmla="*/ 646101 h 1097785"/>
                <a:gd name="connsiteX350" fmla="*/ 346541 w 7225960"/>
                <a:gd name="connsiteY350" fmla="*/ 627956 h 1097785"/>
                <a:gd name="connsiteX351" fmla="*/ 357215 w 7225960"/>
                <a:gd name="connsiteY351" fmla="*/ 626532 h 1097785"/>
                <a:gd name="connsiteX352" fmla="*/ 355791 w 7225960"/>
                <a:gd name="connsiteY352" fmla="*/ 636139 h 1097785"/>
                <a:gd name="connsiteX353" fmla="*/ 357215 w 7225960"/>
                <a:gd name="connsiteY353" fmla="*/ 647168 h 1097785"/>
                <a:gd name="connsiteX354" fmla="*/ 353657 w 7225960"/>
                <a:gd name="connsiteY354" fmla="*/ 644322 h 1097785"/>
                <a:gd name="connsiteX355" fmla="*/ 352233 w 7225960"/>
                <a:gd name="connsiteY355" fmla="*/ 637918 h 1097785"/>
                <a:gd name="connsiteX356" fmla="*/ 351522 w 7225960"/>
                <a:gd name="connsiteY356" fmla="*/ 654640 h 1097785"/>
                <a:gd name="connsiteX357" fmla="*/ 354368 w 7225960"/>
                <a:gd name="connsiteY357" fmla="*/ 667093 h 1097785"/>
                <a:gd name="connsiteX358" fmla="*/ 354724 w 7225960"/>
                <a:gd name="connsiteY358" fmla="*/ 662823 h 1097785"/>
                <a:gd name="connsiteX359" fmla="*/ 353657 w 7225960"/>
                <a:gd name="connsiteY359" fmla="*/ 659265 h 1097785"/>
                <a:gd name="connsiteX360" fmla="*/ 355080 w 7225960"/>
                <a:gd name="connsiteY360" fmla="*/ 657486 h 1097785"/>
                <a:gd name="connsiteX361" fmla="*/ 355791 w 7225960"/>
                <a:gd name="connsiteY361" fmla="*/ 655707 h 1097785"/>
                <a:gd name="connsiteX362" fmla="*/ 357215 w 7225960"/>
                <a:gd name="connsiteY362" fmla="*/ 655707 h 1097785"/>
                <a:gd name="connsiteX363" fmla="*/ 355791 w 7225960"/>
                <a:gd name="connsiteY363" fmla="*/ 649303 h 1097785"/>
                <a:gd name="connsiteX364" fmla="*/ 357215 w 7225960"/>
                <a:gd name="connsiteY364" fmla="*/ 648592 h 1097785"/>
                <a:gd name="connsiteX365" fmla="*/ 357926 w 7225960"/>
                <a:gd name="connsiteY365" fmla="*/ 650726 h 1097785"/>
                <a:gd name="connsiteX366" fmla="*/ 358282 w 7225960"/>
                <a:gd name="connsiteY366" fmla="*/ 636850 h 1097785"/>
                <a:gd name="connsiteX367" fmla="*/ 357215 w 7225960"/>
                <a:gd name="connsiteY367" fmla="*/ 626532 h 1097785"/>
                <a:gd name="connsiteX368" fmla="*/ 323059 w 7225960"/>
                <a:gd name="connsiteY368" fmla="*/ 620128 h 1097785"/>
                <a:gd name="connsiteX369" fmla="*/ 323770 w 7225960"/>
                <a:gd name="connsiteY369" fmla="*/ 627956 h 1097785"/>
                <a:gd name="connsiteX370" fmla="*/ 324837 w 7225960"/>
                <a:gd name="connsiteY370" fmla="*/ 623330 h 1097785"/>
                <a:gd name="connsiteX371" fmla="*/ 323059 w 7225960"/>
                <a:gd name="connsiteY371" fmla="*/ 620128 h 1097785"/>
                <a:gd name="connsiteX372" fmla="*/ 329463 w 7225960"/>
                <a:gd name="connsiteY372" fmla="*/ 619417 h 1097785"/>
                <a:gd name="connsiteX373" fmla="*/ 328395 w 7225960"/>
                <a:gd name="connsiteY373" fmla="*/ 626177 h 1097785"/>
                <a:gd name="connsiteX374" fmla="*/ 329463 w 7225960"/>
                <a:gd name="connsiteY374" fmla="*/ 634360 h 1097785"/>
                <a:gd name="connsiteX375" fmla="*/ 329819 w 7225960"/>
                <a:gd name="connsiteY375" fmla="*/ 627956 h 1097785"/>
                <a:gd name="connsiteX376" fmla="*/ 329463 w 7225960"/>
                <a:gd name="connsiteY376" fmla="*/ 619417 h 1097785"/>
                <a:gd name="connsiteX377" fmla="*/ 441182 w 7225960"/>
                <a:gd name="connsiteY377" fmla="*/ 617282 h 1097785"/>
                <a:gd name="connsiteX378" fmla="*/ 439758 w 7225960"/>
                <a:gd name="connsiteY378" fmla="*/ 623686 h 1097785"/>
                <a:gd name="connsiteX379" fmla="*/ 442572 w 7225960"/>
                <a:gd name="connsiteY379" fmla="*/ 627906 h 1097785"/>
                <a:gd name="connsiteX380" fmla="*/ 442572 w 7225960"/>
                <a:gd name="connsiteY380" fmla="*/ 627790 h 1097785"/>
                <a:gd name="connsiteX381" fmla="*/ 441537 w 7225960"/>
                <a:gd name="connsiteY381" fmla="*/ 622619 h 1097785"/>
                <a:gd name="connsiteX382" fmla="*/ 441182 w 7225960"/>
                <a:gd name="connsiteY382" fmla="*/ 617282 h 1097785"/>
                <a:gd name="connsiteX383" fmla="*/ 365042 w 7225960"/>
                <a:gd name="connsiteY383" fmla="*/ 615859 h 1097785"/>
                <a:gd name="connsiteX384" fmla="*/ 363263 w 7225960"/>
                <a:gd name="connsiteY384" fmla="*/ 620128 h 1097785"/>
                <a:gd name="connsiteX385" fmla="*/ 363619 w 7225960"/>
                <a:gd name="connsiteY385" fmla="*/ 626532 h 1097785"/>
                <a:gd name="connsiteX386" fmla="*/ 365042 w 7225960"/>
                <a:gd name="connsiteY386" fmla="*/ 622263 h 1097785"/>
                <a:gd name="connsiteX387" fmla="*/ 365042 w 7225960"/>
                <a:gd name="connsiteY387" fmla="*/ 615859 h 1097785"/>
                <a:gd name="connsiteX388" fmla="*/ 232687 w 7225960"/>
                <a:gd name="connsiteY388" fmla="*/ 615147 h 1097785"/>
                <a:gd name="connsiteX389" fmla="*/ 230908 w 7225960"/>
                <a:gd name="connsiteY389" fmla="*/ 620128 h 1097785"/>
                <a:gd name="connsiteX390" fmla="*/ 233399 w 7225960"/>
                <a:gd name="connsiteY390" fmla="*/ 624398 h 1097785"/>
                <a:gd name="connsiteX391" fmla="*/ 232687 w 7225960"/>
                <a:gd name="connsiteY391" fmla="*/ 619417 h 1097785"/>
                <a:gd name="connsiteX392" fmla="*/ 232687 w 7225960"/>
                <a:gd name="connsiteY392" fmla="*/ 615147 h 1097785"/>
                <a:gd name="connsiteX393" fmla="*/ 317366 w 7225960"/>
                <a:gd name="connsiteY393" fmla="*/ 613724 h 1097785"/>
                <a:gd name="connsiteX394" fmla="*/ 315587 w 7225960"/>
                <a:gd name="connsiteY394" fmla="*/ 620484 h 1097785"/>
                <a:gd name="connsiteX395" fmla="*/ 315231 w 7225960"/>
                <a:gd name="connsiteY395" fmla="*/ 630090 h 1097785"/>
                <a:gd name="connsiteX396" fmla="*/ 317010 w 7225960"/>
                <a:gd name="connsiteY396" fmla="*/ 622975 h 1097785"/>
                <a:gd name="connsiteX397" fmla="*/ 317366 w 7225960"/>
                <a:gd name="connsiteY397" fmla="*/ 613724 h 1097785"/>
                <a:gd name="connsiteX398" fmla="*/ 358282 w 7225960"/>
                <a:gd name="connsiteY398" fmla="*/ 612657 h 1097785"/>
                <a:gd name="connsiteX399" fmla="*/ 355791 w 7225960"/>
                <a:gd name="connsiteY399" fmla="*/ 617282 h 1097785"/>
                <a:gd name="connsiteX400" fmla="*/ 360773 w 7225960"/>
                <a:gd name="connsiteY400" fmla="*/ 615859 h 1097785"/>
                <a:gd name="connsiteX401" fmla="*/ 358282 w 7225960"/>
                <a:gd name="connsiteY401" fmla="*/ 612657 h 1097785"/>
                <a:gd name="connsiteX402" fmla="*/ 347964 w 7225960"/>
                <a:gd name="connsiteY402" fmla="*/ 612301 h 1097785"/>
                <a:gd name="connsiteX403" fmla="*/ 346185 w 7225960"/>
                <a:gd name="connsiteY403" fmla="*/ 617993 h 1097785"/>
                <a:gd name="connsiteX404" fmla="*/ 348676 w 7225960"/>
                <a:gd name="connsiteY404" fmla="*/ 621551 h 1097785"/>
                <a:gd name="connsiteX405" fmla="*/ 348320 w 7225960"/>
                <a:gd name="connsiteY405" fmla="*/ 616926 h 1097785"/>
                <a:gd name="connsiteX406" fmla="*/ 347964 w 7225960"/>
                <a:gd name="connsiteY406" fmla="*/ 612301 h 1097785"/>
                <a:gd name="connsiteX407" fmla="*/ 240515 w 7225960"/>
                <a:gd name="connsiteY407" fmla="*/ 606608 h 1097785"/>
                <a:gd name="connsiteX408" fmla="*/ 237668 w 7225960"/>
                <a:gd name="connsiteY408" fmla="*/ 609099 h 1097785"/>
                <a:gd name="connsiteX409" fmla="*/ 240515 w 7225960"/>
                <a:gd name="connsiteY409" fmla="*/ 612301 h 1097785"/>
                <a:gd name="connsiteX410" fmla="*/ 328751 w 7225960"/>
                <a:gd name="connsiteY410" fmla="*/ 603050 h 1097785"/>
                <a:gd name="connsiteX411" fmla="*/ 328040 w 7225960"/>
                <a:gd name="connsiteY411" fmla="*/ 606964 h 1097785"/>
                <a:gd name="connsiteX412" fmla="*/ 328040 w 7225960"/>
                <a:gd name="connsiteY412" fmla="*/ 612301 h 1097785"/>
                <a:gd name="connsiteX413" fmla="*/ 329107 w 7225960"/>
                <a:gd name="connsiteY413" fmla="*/ 608031 h 1097785"/>
                <a:gd name="connsiteX414" fmla="*/ 328751 w 7225960"/>
                <a:gd name="connsiteY414" fmla="*/ 603050 h 1097785"/>
                <a:gd name="connsiteX415" fmla="*/ 332309 w 7225960"/>
                <a:gd name="connsiteY415" fmla="*/ 601627 h 1097785"/>
                <a:gd name="connsiteX416" fmla="*/ 330886 w 7225960"/>
                <a:gd name="connsiteY416" fmla="*/ 608031 h 1097785"/>
                <a:gd name="connsiteX417" fmla="*/ 333021 w 7225960"/>
                <a:gd name="connsiteY417" fmla="*/ 612301 h 1097785"/>
                <a:gd name="connsiteX418" fmla="*/ 332665 w 7225960"/>
                <a:gd name="connsiteY418" fmla="*/ 606608 h 1097785"/>
                <a:gd name="connsiteX419" fmla="*/ 332309 w 7225960"/>
                <a:gd name="connsiteY419" fmla="*/ 601627 h 1097785"/>
                <a:gd name="connsiteX420" fmla="*/ 382832 w 7225960"/>
                <a:gd name="connsiteY420" fmla="*/ 595223 h 1097785"/>
                <a:gd name="connsiteX421" fmla="*/ 382832 w 7225960"/>
                <a:gd name="connsiteY421" fmla="*/ 603762 h 1097785"/>
                <a:gd name="connsiteX422" fmla="*/ 382832 w 7225960"/>
                <a:gd name="connsiteY422" fmla="*/ 614436 h 1097785"/>
                <a:gd name="connsiteX423" fmla="*/ 383899 w 7225960"/>
                <a:gd name="connsiteY423" fmla="*/ 605897 h 1097785"/>
                <a:gd name="connsiteX424" fmla="*/ 382832 w 7225960"/>
                <a:gd name="connsiteY424" fmla="*/ 595223 h 1097785"/>
                <a:gd name="connsiteX425" fmla="*/ 283921 w 7225960"/>
                <a:gd name="connsiteY425" fmla="*/ 590953 h 1097785"/>
                <a:gd name="connsiteX426" fmla="*/ 282498 w 7225960"/>
                <a:gd name="connsiteY426" fmla="*/ 599136 h 1097785"/>
                <a:gd name="connsiteX427" fmla="*/ 282498 w 7225960"/>
                <a:gd name="connsiteY427" fmla="*/ 608387 h 1097785"/>
                <a:gd name="connsiteX428" fmla="*/ 282498 w 7225960"/>
                <a:gd name="connsiteY428" fmla="*/ 616926 h 1097785"/>
                <a:gd name="connsiteX429" fmla="*/ 280363 w 7225960"/>
                <a:gd name="connsiteY429" fmla="*/ 622975 h 1097785"/>
                <a:gd name="connsiteX430" fmla="*/ 281075 w 7225960"/>
                <a:gd name="connsiteY430" fmla="*/ 625109 h 1097785"/>
                <a:gd name="connsiteX431" fmla="*/ 283921 w 7225960"/>
                <a:gd name="connsiteY431" fmla="*/ 624398 h 1097785"/>
                <a:gd name="connsiteX432" fmla="*/ 284277 w 7225960"/>
                <a:gd name="connsiteY432" fmla="*/ 631869 h 1097785"/>
                <a:gd name="connsiteX433" fmla="*/ 284633 w 7225960"/>
                <a:gd name="connsiteY433" fmla="*/ 640764 h 1097785"/>
                <a:gd name="connsiteX434" fmla="*/ 280363 w 7225960"/>
                <a:gd name="connsiteY434" fmla="*/ 636495 h 1097785"/>
                <a:gd name="connsiteX435" fmla="*/ 278940 w 7225960"/>
                <a:gd name="connsiteY435" fmla="*/ 627956 h 1097785"/>
                <a:gd name="connsiteX436" fmla="*/ 276094 w 7225960"/>
                <a:gd name="connsiteY436" fmla="*/ 631158 h 1097785"/>
                <a:gd name="connsiteX437" fmla="*/ 271824 w 7225960"/>
                <a:gd name="connsiteY437" fmla="*/ 632225 h 1097785"/>
                <a:gd name="connsiteX438" fmla="*/ 275027 w 7225960"/>
                <a:gd name="connsiteY438" fmla="*/ 658910 h 1097785"/>
                <a:gd name="connsiteX439" fmla="*/ 276094 w 7225960"/>
                <a:gd name="connsiteY439" fmla="*/ 686306 h 1097785"/>
                <a:gd name="connsiteX440" fmla="*/ 274315 w 7225960"/>
                <a:gd name="connsiteY440" fmla="*/ 687373 h 1097785"/>
                <a:gd name="connsiteX441" fmla="*/ 271824 w 7225960"/>
                <a:gd name="connsiteY441" fmla="*/ 688440 h 1097785"/>
                <a:gd name="connsiteX442" fmla="*/ 274671 w 7225960"/>
                <a:gd name="connsiteY442" fmla="*/ 693777 h 1097785"/>
                <a:gd name="connsiteX443" fmla="*/ 276094 w 7225960"/>
                <a:gd name="connsiteY443" fmla="*/ 701249 h 1097785"/>
                <a:gd name="connsiteX444" fmla="*/ 278585 w 7225960"/>
                <a:gd name="connsiteY444" fmla="*/ 673853 h 1097785"/>
                <a:gd name="connsiteX445" fmla="*/ 280363 w 7225960"/>
                <a:gd name="connsiteY445" fmla="*/ 642899 h 1097785"/>
                <a:gd name="connsiteX446" fmla="*/ 285345 w 7225960"/>
                <a:gd name="connsiteY446" fmla="*/ 646457 h 1097785"/>
                <a:gd name="connsiteX447" fmla="*/ 286768 w 7225960"/>
                <a:gd name="connsiteY447" fmla="*/ 662467 h 1097785"/>
                <a:gd name="connsiteX448" fmla="*/ 286768 w 7225960"/>
                <a:gd name="connsiteY448" fmla="*/ 680257 h 1097785"/>
                <a:gd name="connsiteX449" fmla="*/ 287479 w 7225960"/>
                <a:gd name="connsiteY449" fmla="*/ 697691 h 1097785"/>
                <a:gd name="connsiteX450" fmla="*/ 290326 w 7225960"/>
                <a:gd name="connsiteY450" fmla="*/ 712634 h 1097785"/>
                <a:gd name="connsiteX451" fmla="*/ 293172 w 7225960"/>
                <a:gd name="connsiteY451" fmla="*/ 703739 h 1097785"/>
                <a:gd name="connsiteX452" fmla="*/ 293884 w 7225960"/>
                <a:gd name="connsiteY452" fmla="*/ 688796 h 1097785"/>
                <a:gd name="connsiteX453" fmla="*/ 292816 w 7225960"/>
                <a:gd name="connsiteY453" fmla="*/ 672430 h 1097785"/>
                <a:gd name="connsiteX454" fmla="*/ 291037 w 7225960"/>
                <a:gd name="connsiteY454" fmla="*/ 659265 h 1097785"/>
                <a:gd name="connsiteX455" fmla="*/ 290681 w 7225960"/>
                <a:gd name="connsiteY455" fmla="*/ 629379 h 1097785"/>
                <a:gd name="connsiteX456" fmla="*/ 284633 w 7225960"/>
                <a:gd name="connsiteY456" fmla="*/ 608743 h 1097785"/>
                <a:gd name="connsiteX457" fmla="*/ 284277 w 7225960"/>
                <a:gd name="connsiteY457" fmla="*/ 599492 h 1097785"/>
                <a:gd name="connsiteX458" fmla="*/ 283921 w 7225960"/>
                <a:gd name="connsiteY458" fmla="*/ 590953 h 1097785"/>
                <a:gd name="connsiteX459" fmla="*/ 278229 w 7225960"/>
                <a:gd name="connsiteY459" fmla="*/ 590242 h 1097785"/>
                <a:gd name="connsiteX460" fmla="*/ 276094 w 7225960"/>
                <a:gd name="connsiteY460" fmla="*/ 591665 h 1097785"/>
                <a:gd name="connsiteX461" fmla="*/ 275382 w 7225960"/>
                <a:gd name="connsiteY461" fmla="*/ 596290 h 1097785"/>
                <a:gd name="connsiteX462" fmla="*/ 275738 w 7225960"/>
                <a:gd name="connsiteY462" fmla="*/ 600915 h 1097785"/>
                <a:gd name="connsiteX463" fmla="*/ 277517 w 7225960"/>
                <a:gd name="connsiteY463" fmla="*/ 603050 h 1097785"/>
                <a:gd name="connsiteX464" fmla="*/ 278585 w 7225960"/>
                <a:gd name="connsiteY464" fmla="*/ 597358 h 1097785"/>
                <a:gd name="connsiteX465" fmla="*/ 278229 w 7225960"/>
                <a:gd name="connsiteY465" fmla="*/ 590242 h 1097785"/>
                <a:gd name="connsiteX466" fmla="*/ 224860 w 7225960"/>
                <a:gd name="connsiteY466" fmla="*/ 588819 h 1097785"/>
                <a:gd name="connsiteX467" fmla="*/ 223081 w 7225960"/>
                <a:gd name="connsiteY467" fmla="*/ 595223 h 1097785"/>
                <a:gd name="connsiteX468" fmla="*/ 224860 w 7225960"/>
                <a:gd name="connsiteY468" fmla="*/ 600915 h 1097785"/>
                <a:gd name="connsiteX469" fmla="*/ 225927 w 7225960"/>
                <a:gd name="connsiteY469" fmla="*/ 595223 h 1097785"/>
                <a:gd name="connsiteX470" fmla="*/ 224860 w 7225960"/>
                <a:gd name="connsiteY470" fmla="*/ 588819 h 1097785"/>
                <a:gd name="connsiteX471" fmla="*/ 344406 w 7225960"/>
                <a:gd name="connsiteY471" fmla="*/ 586684 h 1097785"/>
                <a:gd name="connsiteX472" fmla="*/ 344762 w 7225960"/>
                <a:gd name="connsiteY472" fmla="*/ 597713 h 1097785"/>
                <a:gd name="connsiteX473" fmla="*/ 347252 w 7225960"/>
                <a:gd name="connsiteY473" fmla="*/ 608743 h 1097785"/>
                <a:gd name="connsiteX474" fmla="*/ 348320 w 7225960"/>
                <a:gd name="connsiteY474" fmla="*/ 603406 h 1097785"/>
                <a:gd name="connsiteX475" fmla="*/ 348676 w 7225960"/>
                <a:gd name="connsiteY475" fmla="*/ 595934 h 1097785"/>
                <a:gd name="connsiteX476" fmla="*/ 347964 w 7225960"/>
                <a:gd name="connsiteY476" fmla="*/ 589530 h 1097785"/>
                <a:gd name="connsiteX477" fmla="*/ 344406 w 7225960"/>
                <a:gd name="connsiteY477" fmla="*/ 586684 h 1097785"/>
                <a:gd name="connsiteX478" fmla="*/ 424815 w 7225960"/>
                <a:gd name="connsiteY478" fmla="*/ 585261 h 1097785"/>
                <a:gd name="connsiteX479" fmla="*/ 428017 w 7225960"/>
                <a:gd name="connsiteY479" fmla="*/ 603050 h 1097785"/>
                <a:gd name="connsiteX480" fmla="*/ 431219 w 7225960"/>
                <a:gd name="connsiteY480" fmla="*/ 619417 h 1097785"/>
                <a:gd name="connsiteX481" fmla="*/ 429796 w 7225960"/>
                <a:gd name="connsiteY481" fmla="*/ 602339 h 1097785"/>
                <a:gd name="connsiteX482" fmla="*/ 424815 w 7225960"/>
                <a:gd name="connsiteY482" fmla="*/ 585261 h 1097785"/>
                <a:gd name="connsiteX483" fmla="*/ 353657 w 7225960"/>
                <a:gd name="connsiteY483" fmla="*/ 582414 h 1097785"/>
                <a:gd name="connsiteX484" fmla="*/ 352945 w 7225960"/>
                <a:gd name="connsiteY484" fmla="*/ 590597 h 1097785"/>
                <a:gd name="connsiteX485" fmla="*/ 355791 w 7225960"/>
                <a:gd name="connsiteY485" fmla="*/ 598069 h 1097785"/>
                <a:gd name="connsiteX486" fmla="*/ 354724 w 7225960"/>
                <a:gd name="connsiteY486" fmla="*/ 589886 h 1097785"/>
                <a:gd name="connsiteX487" fmla="*/ 353657 w 7225960"/>
                <a:gd name="connsiteY487" fmla="*/ 582414 h 1097785"/>
                <a:gd name="connsiteX488" fmla="*/ 262574 w 7225960"/>
                <a:gd name="connsiteY488" fmla="*/ 580991 h 1097785"/>
                <a:gd name="connsiteX489" fmla="*/ 267489 w 7225960"/>
                <a:gd name="connsiteY489" fmla="*/ 586398 h 1097785"/>
                <a:gd name="connsiteX490" fmla="*/ 267555 w 7225960"/>
                <a:gd name="connsiteY490" fmla="*/ 586684 h 1097785"/>
                <a:gd name="connsiteX491" fmla="*/ 267632 w 7225960"/>
                <a:gd name="connsiteY491" fmla="*/ 586555 h 1097785"/>
                <a:gd name="connsiteX492" fmla="*/ 269690 w 7225960"/>
                <a:gd name="connsiteY492" fmla="*/ 588819 h 1097785"/>
                <a:gd name="connsiteX493" fmla="*/ 269690 w 7225960"/>
                <a:gd name="connsiteY493" fmla="*/ 583126 h 1097785"/>
                <a:gd name="connsiteX494" fmla="*/ 267632 w 7225960"/>
                <a:gd name="connsiteY494" fmla="*/ 586555 h 1097785"/>
                <a:gd name="connsiteX495" fmla="*/ 267489 w 7225960"/>
                <a:gd name="connsiteY495" fmla="*/ 586398 h 1097785"/>
                <a:gd name="connsiteX496" fmla="*/ 266488 w 7225960"/>
                <a:gd name="connsiteY496" fmla="*/ 582058 h 1097785"/>
                <a:gd name="connsiteX497" fmla="*/ 262574 w 7225960"/>
                <a:gd name="connsiteY497" fmla="*/ 580991 h 1097785"/>
                <a:gd name="connsiteX498" fmla="*/ 274671 w 7225960"/>
                <a:gd name="connsiteY498" fmla="*/ 573875 h 1097785"/>
                <a:gd name="connsiteX499" fmla="*/ 272892 w 7225960"/>
                <a:gd name="connsiteY499" fmla="*/ 579212 h 1097785"/>
                <a:gd name="connsiteX500" fmla="*/ 272536 w 7225960"/>
                <a:gd name="connsiteY500" fmla="*/ 588107 h 1097785"/>
                <a:gd name="connsiteX501" fmla="*/ 274315 w 7225960"/>
                <a:gd name="connsiteY501" fmla="*/ 581347 h 1097785"/>
                <a:gd name="connsiteX502" fmla="*/ 274671 w 7225960"/>
                <a:gd name="connsiteY502" fmla="*/ 573875 h 1097785"/>
                <a:gd name="connsiteX503" fmla="*/ 352233 w 7225960"/>
                <a:gd name="connsiteY503" fmla="*/ 572452 h 1097785"/>
                <a:gd name="connsiteX504" fmla="*/ 352233 w 7225960"/>
                <a:gd name="connsiteY504" fmla="*/ 578145 h 1097785"/>
                <a:gd name="connsiteX505" fmla="*/ 353657 w 7225960"/>
                <a:gd name="connsiteY505" fmla="*/ 580991 h 1097785"/>
                <a:gd name="connsiteX506" fmla="*/ 354368 w 7225960"/>
                <a:gd name="connsiteY506" fmla="*/ 576010 h 1097785"/>
                <a:gd name="connsiteX507" fmla="*/ 352233 w 7225960"/>
                <a:gd name="connsiteY507" fmla="*/ 572452 h 1097785"/>
                <a:gd name="connsiteX508" fmla="*/ 259016 w 7225960"/>
                <a:gd name="connsiteY508" fmla="*/ 562490 h 1097785"/>
                <a:gd name="connsiteX509" fmla="*/ 257593 w 7225960"/>
                <a:gd name="connsiteY509" fmla="*/ 569606 h 1097785"/>
                <a:gd name="connsiteX510" fmla="*/ 257593 w 7225960"/>
                <a:gd name="connsiteY510" fmla="*/ 579568 h 1097785"/>
                <a:gd name="connsiteX511" fmla="*/ 259728 w 7225960"/>
                <a:gd name="connsiteY511" fmla="*/ 571385 h 1097785"/>
                <a:gd name="connsiteX512" fmla="*/ 259016 w 7225960"/>
                <a:gd name="connsiteY512" fmla="*/ 562490 h 1097785"/>
                <a:gd name="connsiteX513" fmla="*/ 296018 w 7225960"/>
                <a:gd name="connsiteY513" fmla="*/ 553239 h 1097785"/>
                <a:gd name="connsiteX514" fmla="*/ 295307 w 7225960"/>
                <a:gd name="connsiteY514" fmla="*/ 562134 h 1097785"/>
                <a:gd name="connsiteX515" fmla="*/ 296018 w 7225960"/>
                <a:gd name="connsiteY515" fmla="*/ 571740 h 1097785"/>
                <a:gd name="connsiteX516" fmla="*/ 297441 w 7225960"/>
                <a:gd name="connsiteY516" fmla="*/ 563913 h 1097785"/>
                <a:gd name="connsiteX517" fmla="*/ 296018 w 7225960"/>
                <a:gd name="connsiteY517" fmla="*/ 553239 h 1097785"/>
                <a:gd name="connsiteX518" fmla="*/ 280363 w 7225960"/>
                <a:gd name="connsiteY518" fmla="*/ 549681 h 1097785"/>
                <a:gd name="connsiteX519" fmla="*/ 279296 w 7225960"/>
                <a:gd name="connsiteY519" fmla="*/ 556797 h 1097785"/>
                <a:gd name="connsiteX520" fmla="*/ 278229 w 7225960"/>
                <a:gd name="connsiteY520" fmla="*/ 566759 h 1097785"/>
                <a:gd name="connsiteX521" fmla="*/ 283921 w 7225960"/>
                <a:gd name="connsiteY521" fmla="*/ 566759 h 1097785"/>
                <a:gd name="connsiteX522" fmla="*/ 284277 w 7225960"/>
                <a:gd name="connsiteY522" fmla="*/ 564625 h 1097785"/>
                <a:gd name="connsiteX523" fmla="*/ 283921 w 7225960"/>
                <a:gd name="connsiteY523" fmla="*/ 561067 h 1097785"/>
                <a:gd name="connsiteX524" fmla="*/ 281787 w 7225960"/>
                <a:gd name="connsiteY524" fmla="*/ 564625 h 1097785"/>
                <a:gd name="connsiteX525" fmla="*/ 280719 w 7225960"/>
                <a:gd name="connsiteY525" fmla="*/ 557865 h 1097785"/>
                <a:gd name="connsiteX526" fmla="*/ 280363 w 7225960"/>
                <a:gd name="connsiteY526" fmla="*/ 549681 h 1097785"/>
                <a:gd name="connsiteX527" fmla="*/ 295307 w 7225960"/>
                <a:gd name="connsiteY527" fmla="*/ 542566 h 1097785"/>
                <a:gd name="connsiteX528" fmla="*/ 291749 w 7225960"/>
                <a:gd name="connsiteY528" fmla="*/ 543277 h 1097785"/>
                <a:gd name="connsiteX529" fmla="*/ 293172 w 7225960"/>
                <a:gd name="connsiteY529" fmla="*/ 545768 h 1097785"/>
                <a:gd name="connsiteX530" fmla="*/ 295307 w 7225960"/>
                <a:gd name="connsiteY530" fmla="*/ 548258 h 1097785"/>
                <a:gd name="connsiteX531" fmla="*/ 296018 w 7225960"/>
                <a:gd name="connsiteY531" fmla="*/ 545768 h 1097785"/>
                <a:gd name="connsiteX532" fmla="*/ 295307 w 7225960"/>
                <a:gd name="connsiteY532" fmla="*/ 542566 h 1097785"/>
                <a:gd name="connsiteX533" fmla="*/ 277517 w 7225960"/>
                <a:gd name="connsiteY533" fmla="*/ 539719 h 1097785"/>
                <a:gd name="connsiteX534" fmla="*/ 274671 w 7225960"/>
                <a:gd name="connsiteY534" fmla="*/ 543989 h 1097785"/>
                <a:gd name="connsiteX535" fmla="*/ 276094 w 7225960"/>
                <a:gd name="connsiteY535" fmla="*/ 550393 h 1097785"/>
                <a:gd name="connsiteX536" fmla="*/ 276806 w 7225960"/>
                <a:gd name="connsiteY536" fmla="*/ 545412 h 1097785"/>
                <a:gd name="connsiteX537" fmla="*/ 277517 w 7225960"/>
                <a:gd name="connsiteY537" fmla="*/ 539719 h 1097785"/>
                <a:gd name="connsiteX538" fmla="*/ 442572 w 7225960"/>
                <a:gd name="connsiteY538" fmla="*/ 539569 h 1097785"/>
                <a:gd name="connsiteX539" fmla="*/ 442249 w 7225960"/>
                <a:gd name="connsiteY539" fmla="*/ 545056 h 1097785"/>
                <a:gd name="connsiteX540" fmla="*/ 442572 w 7225960"/>
                <a:gd name="connsiteY540" fmla="*/ 546284 h 1097785"/>
                <a:gd name="connsiteX541" fmla="*/ 340137 w 7225960"/>
                <a:gd name="connsiteY541" fmla="*/ 539008 h 1097785"/>
                <a:gd name="connsiteX542" fmla="*/ 338713 w 7225960"/>
                <a:gd name="connsiteY542" fmla="*/ 541498 h 1097785"/>
                <a:gd name="connsiteX543" fmla="*/ 339425 w 7225960"/>
                <a:gd name="connsiteY543" fmla="*/ 545412 h 1097785"/>
                <a:gd name="connsiteX544" fmla="*/ 340492 w 7225960"/>
                <a:gd name="connsiteY544" fmla="*/ 542921 h 1097785"/>
                <a:gd name="connsiteX545" fmla="*/ 340137 w 7225960"/>
                <a:gd name="connsiteY545" fmla="*/ 539008 h 1097785"/>
                <a:gd name="connsiteX546" fmla="*/ 268622 w 7225960"/>
                <a:gd name="connsiteY546" fmla="*/ 539008 h 1097785"/>
                <a:gd name="connsiteX547" fmla="*/ 266132 w 7225960"/>
                <a:gd name="connsiteY547" fmla="*/ 539719 h 1097785"/>
                <a:gd name="connsiteX548" fmla="*/ 266132 w 7225960"/>
                <a:gd name="connsiteY548" fmla="*/ 548258 h 1097785"/>
                <a:gd name="connsiteX549" fmla="*/ 268267 w 7225960"/>
                <a:gd name="connsiteY549" fmla="*/ 544344 h 1097785"/>
                <a:gd name="connsiteX550" fmla="*/ 270401 w 7225960"/>
                <a:gd name="connsiteY550" fmla="*/ 541142 h 1097785"/>
                <a:gd name="connsiteX551" fmla="*/ 268622 w 7225960"/>
                <a:gd name="connsiteY551" fmla="*/ 539008 h 1097785"/>
                <a:gd name="connsiteX552" fmla="*/ 283921 w 7225960"/>
                <a:gd name="connsiteY552" fmla="*/ 536161 h 1097785"/>
                <a:gd name="connsiteX553" fmla="*/ 283921 w 7225960"/>
                <a:gd name="connsiteY553" fmla="*/ 544700 h 1097785"/>
                <a:gd name="connsiteX554" fmla="*/ 283210 w 7225960"/>
                <a:gd name="connsiteY554" fmla="*/ 555374 h 1097785"/>
                <a:gd name="connsiteX555" fmla="*/ 284989 w 7225960"/>
                <a:gd name="connsiteY555" fmla="*/ 546835 h 1097785"/>
                <a:gd name="connsiteX556" fmla="*/ 286768 w 7225960"/>
                <a:gd name="connsiteY556" fmla="*/ 539008 h 1097785"/>
                <a:gd name="connsiteX557" fmla="*/ 285345 w 7225960"/>
                <a:gd name="connsiteY557" fmla="*/ 537229 h 1097785"/>
                <a:gd name="connsiteX558" fmla="*/ 283921 w 7225960"/>
                <a:gd name="connsiteY558" fmla="*/ 536161 h 1097785"/>
                <a:gd name="connsiteX559" fmla="*/ 323059 w 7225960"/>
                <a:gd name="connsiteY559" fmla="*/ 533315 h 1097785"/>
                <a:gd name="connsiteX560" fmla="*/ 320568 w 7225960"/>
                <a:gd name="connsiteY560" fmla="*/ 552172 h 1097785"/>
                <a:gd name="connsiteX561" fmla="*/ 320924 w 7225960"/>
                <a:gd name="connsiteY561" fmla="*/ 572452 h 1097785"/>
                <a:gd name="connsiteX562" fmla="*/ 320212 w 7225960"/>
                <a:gd name="connsiteY562" fmla="*/ 572808 h 1097785"/>
                <a:gd name="connsiteX563" fmla="*/ 318789 w 7225960"/>
                <a:gd name="connsiteY563" fmla="*/ 573875 h 1097785"/>
                <a:gd name="connsiteX564" fmla="*/ 320568 w 7225960"/>
                <a:gd name="connsiteY564" fmla="*/ 595223 h 1097785"/>
                <a:gd name="connsiteX565" fmla="*/ 323059 w 7225960"/>
                <a:gd name="connsiteY565" fmla="*/ 617282 h 1097785"/>
                <a:gd name="connsiteX566" fmla="*/ 322347 w 7225960"/>
                <a:gd name="connsiteY566" fmla="*/ 577077 h 1097785"/>
                <a:gd name="connsiteX567" fmla="*/ 323059 w 7225960"/>
                <a:gd name="connsiteY567" fmla="*/ 533315 h 1097785"/>
                <a:gd name="connsiteX568" fmla="*/ 407737 w 7225960"/>
                <a:gd name="connsiteY568" fmla="*/ 529045 h 1097785"/>
                <a:gd name="connsiteX569" fmla="*/ 407026 w 7225960"/>
                <a:gd name="connsiteY569" fmla="*/ 535450 h 1097785"/>
                <a:gd name="connsiteX570" fmla="*/ 408449 w 7225960"/>
                <a:gd name="connsiteY570" fmla="*/ 541142 h 1097785"/>
                <a:gd name="connsiteX571" fmla="*/ 408449 w 7225960"/>
                <a:gd name="connsiteY571" fmla="*/ 536161 h 1097785"/>
                <a:gd name="connsiteX572" fmla="*/ 407737 w 7225960"/>
                <a:gd name="connsiteY572" fmla="*/ 529045 h 1097785"/>
                <a:gd name="connsiteX573" fmla="*/ 294595 w 7225960"/>
                <a:gd name="connsiteY573" fmla="*/ 528334 h 1097785"/>
                <a:gd name="connsiteX574" fmla="*/ 293884 w 7225960"/>
                <a:gd name="connsiteY574" fmla="*/ 532959 h 1097785"/>
                <a:gd name="connsiteX575" fmla="*/ 294595 w 7225960"/>
                <a:gd name="connsiteY575" fmla="*/ 539719 h 1097785"/>
                <a:gd name="connsiteX576" fmla="*/ 295307 w 7225960"/>
                <a:gd name="connsiteY576" fmla="*/ 535450 h 1097785"/>
                <a:gd name="connsiteX577" fmla="*/ 294595 w 7225960"/>
                <a:gd name="connsiteY577" fmla="*/ 528334 h 1097785"/>
                <a:gd name="connsiteX578" fmla="*/ 419122 w 7225960"/>
                <a:gd name="connsiteY578" fmla="*/ 526911 h 1097785"/>
                <a:gd name="connsiteX579" fmla="*/ 417343 w 7225960"/>
                <a:gd name="connsiteY579" fmla="*/ 531180 h 1097785"/>
                <a:gd name="connsiteX580" fmla="*/ 418411 w 7225960"/>
                <a:gd name="connsiteY580" fmla="*/ 536161 h 1097785"/>
                <a:gd name="connsiteX581" fmla="*/ 420901 w 7225960"/>
                <a:gd name="connsiteY581" fmla="*/ 532959 h 1097785"/>
                <a:gd name="connsiteX582" fmla="*/ 419122 w 7225960"/>
                <a:gd name="connsiteY582" fmla="*/ 526911 h 1097785"/>
                <a:gd name="connsiteX583" fmla="*/ 362196 w 7225960"/>
                <a:gd name="connsiteY583" fmla="*/ 519083 h 1097785"/>
                <a:gd name="connsiteX584" fmla="*/ 364330 w 7225960"/>
                <a:gd name="connsiteY584" fmla="*/ 522997 h 1097785"/>
                <a:gd name="connsiteX585" fmla="*/ 367888 w 7225960"/>
                <a:gd name="connsiteY585" fmla="*/ 524776 h 1097785"/>
                <a:gd name="connsiteX586" fmla="*/ 362196 w 7225960"/>
                <a:gd name="connsiteY586" fmla="*/ 519083 h 1097785"/>
                <a:gd name="connsiteX587" fmla="*/ 294595 w 7225960"/>
                <a:gd name="connsiteY587" fmla="*/ 516948 h 1097785"/>
                <a:gd name="connsiteX588" fmla="*/ 291037 w 7225960"/>
                <a:gd name="connsiteY588" fmla="*/ 520506 h 1097785"/>
                <a:gd name="connsiteX589" fmla="*/ 292816 w 7225960"/>
                <a:gd name="connsiteY589" fmla="*/ 520862 h 1097785"/>
                <a:gd name="connsiteX590" fmla="*/ 294595 w 7225960"/>
                <a:gd name="connsiteY590" fmla="*/ 521218 h 1097785"/>
                <a:gd name="connsiteX591" fmla="*/ 338002 w 7225960"/>
                <a:gd name="connsiteY591" fmla="*/ 501294 h 1097785"/>
                <a:gd name="connsiteX592" fmla="*/ 338713 w 7225960"/>
                <a:gd name="connsiteY592" fmla="*/ 518727 h 1097785"/>
                <a:gd name="connsiteX593" fmla="*/ 340137 w 7225960"/>
                <a:gd name="connsiteY593" fmla="*/ 534027 h 1097785"/>
                <a:gd name="connsiteX594" fmla="*/ 340848 w 7225960"/>
                <a:gd name="connsiteY594" fmla="*/ 515525 h 1097785"/>
                <a:gd name="connsiteX595" fmla="*/ 338002 w 7225960"/>
                <a:gd name="connsiteY595" fmla="*/ 501294 h 1097785"/>
                <a:gd name="connsiteX596" fmla="*/ 362196 w 7225960"/>
                <a:gd name="connsiteY596" fmla="*/ 499159 h 1097785"/>
                <a:gd name="connsiteX597" fmla="*/ 361484 w 7225960"/>
                <a:gd name="connsiteY597" fmla="*/ 500226 h 1097785"/>
                <a:gd name="connsiteX598" fmla="*/ 360773 w 7225960"/>
                <a:gd name="connsiteY598" fmla="*/ 504140 h 1097785"/>
                <a:gd name="connsiteX599" fmla="*/ 361128 w 7225960"/>
                <a:gd name="connsiteY599" fmla="*/ 508054 h 1097785"/>
                <a:gd name="connsiteX600" fmla="*/ 362907 w 7225960"/>
                <a:gd name="connsiteY600" fmla="*/ 509833 h 1097785"/>
                <a:gd name="connsiteX601" fmla="*/ 362907 w 7225960"/>
                <a:gd name="connsiteY601" fmla="*/ 505207 h 1097785"/>
                <a:gd name="connsiteX602" fmla="*/ 362196 w 7225960"/>
                <a:gd name="connsiteY602" fmla="*/ 499159 h 1097785"/>
                <a:gd name="connsiteX603" fmla="*/ 275382 w 7225960"/>
                <a:gd name="connsiteY603" fmla="*/ 497736 h 1097785"/>
                <a:gd name="connsiteX604" fmla="*/ 274315 w 7225960"/>
                <a:gd name="connsiteY604" fmla="*/ 502717 h 1097785"/>
                <a:gd name="connsiteX605" fmla="*/ 274671 w 7225960"/>
                <a:gd name="connsiteY605" fmla="*/ 508409 h 1097785"/>
                <a:gd name="connsiteX606" fmla="*/ 276094 w 7225960"/>
                <a:gd name="connsiteY606" fmla="*/ 503428 h 1097785"/>
                <a:gd name="connsiteX607" fmla="*/ 275382 w 7225960"/>
                <a:gd name="connsiteY607" fmla="*/ 497736 h 1097785"/>
                <a:gd name="connsiteX608" fmla="*/ 438335 w 7225960"/>
                <a:gd name="connsiteY608" fmla="*/ 495601 h 1097785"/>
                <a:gd name="connsiteX609" fmla="*/ 435845 w 7225960"/>
                <a:gd name="connsiteY609" fmla="*/ 506631 h 1097785"/>
                <a:gd name="connsiteX610" fmla="*/ 439047 w 7225960"/>
                <a:gd name="connsiteY610" fmla="*/ 517660 h 1097785"/>
                <a:gd name="connsiteX611" fmla="*/ 440114 w 7225960"/>
                <a:gd name="connsiteY611" fmla="*/ 507698 h 1097785"/>
                <a:gd name="connsiteX612" fmla="*/ 438335 w 7225960"/>
                <a:gd name="connsiteY612" fmla="*/ 495601 h 1097785"/>
                <a:gd name="connsiteX613" fmla="*/ 326616 w 7225960"/>
                <a:gd name="connsiteY613" fmla="*/ 495601 h 1097785"/>
                <a:gd name="connsiteX614" fmla="*/ 324837 w 7225960"/>
                <a:gd name="connsiteY614" fmla="*/ 500226 h 1097785"/>
                <a:gd name="connsiteX615" fmla="*/ 323770 w 7225960"/>
                <a:gd name="connsiteY615" fmla="*/ 506275 h 1097785"/>
                <a:gd name="connsiteX616" fmla="*/ 323770 w 7225960"/>
                <a:gd name="connsiteY616" fmla="*/ 502717 h 1097785"/>
                <a:gd name="connsiteX617" fmla="*/ 322347 w 7225960"/>
                <a:gd name="connsiteY617" fmla="*/ 499159 h 1097785"/>
                <a:gd name="connsiteX618" fmla="*/ 322347 w 7225960"/>
                <a:gd name="connsiteY618" fmla="*/ 506986 h 1097785"/>
                <a:gd name="connsiteX619" fmla="*/ 320212 w 7225960"/>
                <a:gd name="connsiteY619" fmla="*/ 504852 h 1097785"/>
                <a:gd name="connsiteX620" fmla="*/ 320212 w 7225960"/>
                <a:gd name="connsiteY620" fmla="*/ 515881 h 1097785"/>
                <a:gd name="connsiteX621" fmla="*/ 320924 w 7225960"/>
                <a:gd name="connsiteY621" fmla="*/ 528334 h 1097785"/>
                <a:gd name="connsiteX622" fmla="*/ 321991 w 7225960"/>
                <a:gd name="connsiteY622" fmla="*/ 522285 h 1097785"/>
                <a:gd name="connsiteX623" fmla="*/ 320924 w 7225960"/>
                <a:gd name="connsiteY623" fmla="*/ 515525 h 1097785"/>
                <a:gd name="connsiteX624" fmla="*/ 323770 w 7225960"/>
                <a:gd name="connsiteY624" fmla="*/ 515525 h 1097785"/>
                <a:gd name="connsiteX625" fmla="*/ 325905 w 7225960"/>
                <a:gd name="connsiteY625" fmla="*/ 517660 h 1097785"/>
                <a:gd name="connsiteX626" fmla="*/ 325905 w 7225960"/>
                <a:gd name="connsiteY626" fmla="*/ 534027 h 1097785"/>
                <a:gd name="connsiteX627" fmla="*/ 325193 w 7225960"/>
                <a:gd name="connsiteY627" fmla="*/ 550393 h 1097785"/>
                <a:gd name="connsiteX628" fmla="*/ 327328 w 7225960"/>
                <a:gd name="connsiteY628" fmla="*/ 549326 h 1097785"/>
                <a:gd name="connsiteX629" fmla="*/ 327328 w 7225960"/>
                <a:gd name="connsiteY629" fmla="*/ 545056 h 1097785"/>
                <a:gd name="connsiteX630" fmla="*/ 328040 w 7225960"/>
                <a:gd name="connsiteY630" fmla="*/ 540787 h 1097785"/>
                <a:gd name="connsiteX631" fmla="*/ 331598 w 7225960"/>
                <a:gd name="connsiteY631" fmla="*/ 539719 h 1097785"/>
                <a:gd name="connsiteX632" fmla="*/ 328395 w 7225960"/>
                <a:gd name="connsiteY632" fmla="*/ 530824 h 1097785"/>
                <a:gd name="connsiteX633" fmla="*/ 328751 w 7225960"/>
                <a:gd name="connsiteY633" fmla="*/ 517660 h 1097785"/>
                <a:gd name="connsiteX634" fmla="*/ 329819 w 7225960"/>
                <a:gd name="connsiteY634" fmla="*/ 524776 h 1097785"/>
                <a:gd name="connsiteX635" fmla="*/ 332309 w 7225960"/>
                <a:gd name="connsiteY635" fmla="*/ 530469 h 1097785"/>
                <a:gd name="connsiteX636" fmla="*/ 331242 w 7225960"/>
                <a:gd name="connsiteY636" fmla="*/ 515525 h 1097785"/>
                <a:gd name="connsiteX637" fmla="*/ 333021 w 7225960"/>
                <a:gd name="connsiteY637" fmla="*/ 499870 h 1097785"/>
                <a:gd name="connsiteX638" fmla="*/ 329107 w 7225960"/>
                <a:gd name="connsiteY638" fmla="*/ 505563 h 1097785"/>
                <a:gd name="connsiteX639" fmla="*/ 329463 w 7225960"/>
                <a:gd name="connsiteY639" fmla="*/ 515525 h 1097785"/>
                <a:gd name="connsiteX640" fmla="*/ 327684 w 7225960"/>
                <a:gd name="connsiteY640" fmla="*/ 512323 h 1097785"/>
                <a:gd name="connsiteX641" fmla="*/ 327328 w 7225960"/>
                <a:gd name="connsiteY641" fmla="*/ 506631 h 1097785"/>
                <a:gd name="connsiteX642" fmla="*/ 327328 w 7225960"/>
                <a:gd name="connsiteY642" fmla="*/ 500226 h 1097785"/>
                <a:gd name="connsiteX643" fmla="*/ 326616 w 7225960"/>
                <a:gd name="connsiteY643" fmla="*/ 495601 h 1097785"/>
                <a:gd name="connsiteX644" fmla="*/ 412718 w 7225960"/>
                <a:gd name="connsiteY644" fmla="*/ 494178 h 1097785"/>
                <a:gd name="connsiteX645" fmla="*/ 413786 w 7225960"/>
                <a:gd name="connsiteY645" fmla="*/ 509121 h 1097785"/>
                <a:gd name="connsiteX646" fmla="*/ 416988 w 7225960"/>
                <a:gd name="connsiteY646" fmla="*/ 523353 h 1097785"/>
                <a:gd name="connsiteX647" fmla="*/ 417699 w 7225960"/>
                <a:gd name="connsiteY647" fmla="*/ 516948 h 1097785"/>
                <a:gd name="connsiteX648" fmla="*/ 417343 w 7225960"/>
                <a:gd name="connsiteY648" fmla="*/ 508054 h 1097785"/>
                <a:gd name="connsiteX649" fmla="*/ 416632 w 7225960"/>
                <a:gd name="connsiteY649" fmla="*/ 499870 h 1097785"/>
                <a:gd name="connsiteX650" fmla="*/ 416276 w 7225960"/>
                <a:gd name="connsiteY650" fmla="*/ 495601 h 1097785"/>
                <a:gd name="connsiteX651" fmla="*/ 414853 w 7225960"/>
                <a:gd name="connsiteY651" fmla="*/ 494534 h 1097785"/>
                <a:gd name="connsiteX652" fmla="*/ 412718 w 7225960"/>
                <a:gd name="connsiteY652" fmla="*/ 494178 h 1097785"/>
                <a:gd name="connsiteX653" fmla="*/ 437624 w 7225960"/>
                <a:gd name="connsiteY653" fmla="*/ 486350 h 1097785"/>
                <a:gd name="connsiteX654" fmla="*/ 435489 w 7225960"/>
                <a:gd name="connsiteY654" fmla="*/ 489197 h 1097785"/>
                <a:gd name="connsiteX655" fmla="*/ 436912 w 7225960"/>
                <a:gd name="connsiteY655" fmla="*/ 494178 h 1097785"/>
                <a:gd name="connsiteX656" fmla="*/ 437624 w 7225960"/>
                <a:gd name="connsiteY656" fmla="*/ 490976 h 1097785"/>
                <a:gd name="connsiteX657" fmla="*/ 437624 w 7225960"/>
                <a:gd name="connsiteY657" fmla="*/ 486350 h 1097785"/>
                <a:gd name="connsiteX658" fmla="*/ 298153 w 7225960"/>
                <a:gd name="connsiteY658" fmla="*/ 475677 h 1097785"/>
                <a:gd name="connsiteX659" fmla="*/ 296730 w 7225960"/>
                <a:gd name="connsiteY659" fmla="*/ 479234 h 1097785"/>
                <a:gd name="connsiteX660" fmla="*/ 298153 w 7225960"/>
                <a:gd name="connsiteY660" fmla="*/ 484927 h 1097785"/>
                <a:gd name="connsiteX661" fmla="*/ 299220 w 7225960"/>
                <a:gd name="connsiteY661" fmla="*/ 480658 h 1097785"/>
                <a:gd name="connsiteX662" fmla="*/ 298153 w 7225960"/>
                <a:gd name="connsiteY662" fmla="*/ 475677 h 1097785"/>
                <a:gd name="connsiteX663" fmla="*/ 421969 w 7225960"/>
                <a:gd name="connsiteY663" fmla="*/ 457175 h 1097785"/>
                <a:gd name="connsiteX664" fmla="*/ 423392 w 7225960"/>
                <a:gd name="connsiteY664" fmla="*/ 465003 h 1097785"/>
                <a:gd name="connsiteX665" fmla="*/ 424104 w 7225960"/>
                <a:gd name="connsiteY665" fmla="*/ 460022 h 1097785"/>
                <a:gd name="connsiteX666" fmla="*/ 421969 w 7225960"/>
                <a:gd name="connsiteY666" fmla="*/ 457175 h 1097785"/>
                <a:gd name="connsiteX667" fmla="*/ 377139 w 7225960"/>
                <a:gd name="connsiteY667" fmla="*/ 457175 h 1097785"/>
                <a:gd name="connsiteX668" fmla="*/ 380697 w 7225960"/>
                <a:gd name="connsiteY668" fmla="*/ 475321 h 1097785"/>
                <a:gd name="connsiteX669" fmla="*/ 381408 w 7225960"/>
                <a:gd name="connsiteY669" fmla="*/ 493466 h 1097785"/>
                <a:gd name="connsiteX670" fmla="*/ 377139 w 7225960"/>
                <a:gd name="connsiteY670" fmla="*/ 473542 h 1097785"/>
                <a:gd name="connsiteX671" fmla="*/ 377139 w 7225960"/>
                <a:gd name="connsiteY671" fmla="*/ 457175 h 1097785"/>
                <a:gd name="connsiteX672" fmla="*/ 312385 w 7225960"/>
                <a:gd name="connsiteY672" fmla="*/ 451483 h 1097785"/>
                <a:gd name="connsiteX673" fmla="*/ 312741 w 7225960"/>
                <a:gd name="connsiteY673" fmla="*/ 457175 h 1097785"/>
                <a:gd name="connsiteX674" fmla="*/ 315231 w 7225960"/>
                <a:gd name="connsiteY674" fmla="*/ 461089 h 1097785"/>
                <a:gd name="connsiteX675" fmla="*/ 317366 w 7225960"/>
                <a:gd name="connsiteY675" fmla="*/ 465359 h 1097785"/>
                <a:gd name="connsiteX676" fmla="*/ 317366 w 7225960"/>
                <a:gd name="connsiteY676" fmla="*/ 472119 h 1097785"/>
                <a:gd name="connsiteX677" fmla="*/ 311673 w 7225960"/>
                <a:gd name="connsiteY677" fmla="*/ 462512 h 1097785"/>
                <a:gd name="connsiteX678" fmla="*/ 312385 w 7225960"/>
                <a:gd name="connsiteY678" fmla="*/ 451483 h 1097785"/>
                <a:gd name="connsiteX679" fmla="*/ 390659 w 7225960"/>
                <a:gd name="connsiteY679" fmla="*/ 450060 h 1097785"/>
                <a:gd name="connsiteX680" fmla="*/ 388169 w 7225960"/>
                <a:gd name="connsiteY680" fmla="*/ 452906 h 1097785"/>
                <a:gd name="connsiteX681" fmla="*/ 387101 w 7225960"/>
                <a:gd name="connsiteY681" fmla="*/ 458599 h 1097785"/>
                <a:gd name="connsiteX682" fmla="*/ 390659 w 7225960"/>
                <a:gd name="connsiteY682" fmla="*/ 467849 h 1097785"/>
                <a:gd name="connsiteX683" fmla="*/ 394217 w 7225960"/>
                <a:gd name="connsiteY683" fmla="*/ 479234 h 1097785"/>
                <a:gd name="connsiteX684" fmla="*/ 392794 w 7225960"/>
                <a:gd name="connsiteY684" fmla="*/ 467138 h 1097785"/>
                <a:gd name="connsiteX685" fmla="*/ 390659 w 7225960"/>
                <a:gd name="connsiteY685" fmla="*/ 450060 h 1097785"/>
                <a:gd name="connsiteX686" fmla="*/ 374293 w 7225960"/>
                <a:gd name="connsiteY686" fmla="*/ 445078 h 1097785"/>
                <a:gd name="connsiteX687" fmla="*/ 374293 w 7225960"/>
                <a:gd name="connsiteY687" fmla="*/ 455752 h 1097785"/>
                <a:gd name="connsiteX688" fmla="*/ 373937 w 7225960"/>
                <a:gd name="connsiteY688" fmla="*/ 449348 h 1097785"/>
                <a:gd name="connsiteX689" fmla="*/ 374293 w 7225960"/>
                <a:gd name="connsiteY689" fmla="*/ 445078 h 1097785"/>
                <a:gd name="connsiteX690" fmla="*/ 334444 w 7225960"/>
                <a:gd name="connsiteY690" fmla="*/ 435828 h 1097785"/>
                <a:gd name="connsiteX691" fmla="*/ 333377 w 7225960"/>
                <a:gd name="connsiteY691" fmla="*/ 441521 h 1097785"/>
                <a:gd name="connsiteX692" fmla="*/ 334444 w 7225960"/>
                <a:gd name="connsiteY692" fmla="*/ 448636 h 1097785"/>
                <a:gd name="connsiteX693" fmla="*/ 334444 w 7225960"/>
                <a:gd name="connsiteY693" fmla="*/ 435828 h 1097785"/>
                <a:gd name="connsiteX694" fmla="*/ 323770 w 7225960"/>
                <a:gd name="connsiteY694" fmla="*/ 425866 h 1097785"/>
                <a:gd name="connsiteX695" fmla="*/ 323059 w 7225960"/>
                <a:gd name="connsiteY695" fmla="*/ 448636 h 1097785"/>
                <a:gd name="connsiteX696" fmla="*/ 326616 w 7225960"/>
                <a:gd name="connsiteY696" fmla="*/ 474965 h 1097785"/>
                <a:gd name="connsiteX697" fmla="*/ 330530 w 7225960"/>
                <a:gd name="connsiteY697" fmla="*/ 461445 h 1097785"/>
                <a:gd name="connsiteX698" fmla="*/ 329463 w 7225960"/>
                <a:gd name="connsiteY698" fmla="*/ 444367 h 1097785"/>
                <a:gd name="connsiteX699" fmla="*/ 330886 w 7225960"/>
                <a:gd name="connsiteY699" fmla="*/ 435828 h 1097785"/>
                <a:gd name="connsiteX700" fmla="*/ 328040 w 7225960"/>
                <a:gd name="connsiteY700" fmla="*/ 428000 h 1097785"/>
                <a:gd name="connsiteX701" fmla="*/ 328395 w 7225960"/>
                <a:gd name="connsiteY701" fmla="*/ 435116 h 1097785"/>
                <a:gd name="connsiteX702" fmla="*/ 329463 w 7225960"/>
                <a:gd name="connsiteY702" fmla="*/ 442232 h 1097785"/>
                <a:gd name="connsiteX703" fmla="*/ 325549 w 7225960"/>
                <a:gd name="connsiteY703" fmla="*/ 435472 h 1097785"/>
                <a:gd name="connsiteX704" fmla="*/ 323770 w 7225960"/>
                <a:gd name="connsiteY704" fmla="*/ 425866 h 1097785"/>
                <a:gd name="connsiteX705" fmla="*/ 325905 w 7225960"/>
                <a:gd name="connsiteY705" fmla="*/ 416615 h 1097785"/>
                <a:gd name="connsiteX706" fmla="*/ 325193 w 7225960"/>
                <a:gd name="connsiteY706" fmla="*/ 421240 h 1097785"/>
                <a:gd name="connsiteX707" fmla="*/ 326616 w 7225960"/>
                <a:gd name="connsiteY707" fmla="*/ 424442 h 1097785"/>
                <a:gd name="connsiteX708" fmla="*/ 326972 w 7225960"/>
                <a:gd name="connsiteY708" fmla="*/ 420885 h 1097785"/>
                <a:gd name="connsiteX709" fmla="*/ 325905 w 7225960"/>
                <a:gd name="connsiteY709" fmla="*/ 416615 h 1097785"/>
                <a:gd name="connsiteX710" fmla="*/ 348676 w 7225960"/>
                <a:gd name="connsiteY710" fmla="*/ 402383 h 1097785"/>
                <a:gd name="connsiteX711" fmla="*/ 348676 w 7225960"/>
                <a:gd name="connsiteY711" fmla="*/ 413057 h 1097785"/>
                <a:gd name="connsiteX712" fmla="*/ 347252 w 7225960"/>
                <a:gd name="connsiteY712" fmla="*/ 407364 h 1097785"/>
                <a:gd name="connsiteX713" fmla="*/ 348676 w 7225960"/>
                <a:gd name="connsiteY713" fmla="*/ 402383 h 1097785"/>
                <a:gd name="connsiteX714" fmla="*/ 419122 w 7225960"/>
                <a:gd name="connsiteY714" fmla="*/ 378901 h 1097785"/>
                <a:gd name="connsiteX715" fmla="*/ 418767 w 7225960"/>
                <a:gd name="connsiteY715" fmla="*/ 381747 h 1097785"/>
                <a:gd name="connsiteX716" fmla="*/ 419834 w 7225960"/>
                <a:gd name="connsiteY716" fmla="*/ 384594 h 1097785"/>
                <a:gd name="connsiteX717" fmla="*/ 421613 w 7225960"/>
                <a:gd name="connsiteY717" fmla="*/ 381036 h 1097785"/>
                <a:gd name="connsiteX718" fmla="*/ 419122 w 7225960"/>
                <a:gd name="connsiteY718" fmla="*/ 378901 h 1097785"/>
                <a:gd name="connsiteX719" fmla="*/ 429796 w 7225960"/>
                <a:gd name="connsiteY719" fmla="*/ 373920 h 1097785"/>
                <a:gd name="connsiteX720" fmla="*/ 431931 w 7225960"/>
                <a:gd name="connsiteY720" fmla="*/ 379257 h 1097785"/>
                <a:gd name="connsiteX721" fmla="*/ 432643 w 7225960"/>
                <a:gd name="connsiteY721" fmla="*/ 386017 h 1097785"/>
                <a:gd name="connsiteX722" fmla="*/ 433710 w 7225960"/>
                <a:gd name="connsiteY722" fmla="*/ 379613 h 1097785"/>
                <a:gd name="connsiteX723" fmla="*/ 429796 w 7225960"/>
                <a:gd name="connsiteY723" fmla="*/ 373920 h 1097785"/>
                <a:gd name="connsiteX724" fmla="*/ 439047 w 7225960"/>
                <a:gd name="connsiteY724" fmla="*/ 370362 h 1097785"/>
                <a:gd name="connsiteX725" fmla="*/ 442249 w 7225960"/>
                <a:gd name="connsiteY725" fmla="*/ 386729 h 1097785"/>
                <a:gd name="connsiteX726" fmla="*/ 442572 w 7225960"/>
                <a:gd name="connsiteY726" fmla="*/ 387676 h 1097785"/>
                <a:gd name="connsiteX727" fmla="*/ 442572 w 7225960"/>
                <a:gd name="connsiteY727" fmla="*/ 379836 h 1097785"/>
                <a:gd name="connsiteX728" fmla="*/ 399198 w 7225960"/>
                <a:gd name="connsiteY728" fmla="*/ 361111 h 1097785"/>
                <a:gd name="connsiteX729" fmla="*/ 402044 w 7225960"/>
                <a:gd name="connsiteY729" fmla="*/ 363602 h 1097785"/>
                <a:gd name="connsiteX730" fmla="*/ 405602 w 7225960"/>
                <a:gd name="connsiteY730" fmla="*/ 364669 h 1097785"/>
                <a:gd name="connsiteX731" fmla="*/ 406314 w 7225960"/>
                <a:gd name="connsiteY731" fmla="*/ 372497 h 1097785"/>
                <a:gd name="connsiteX732" fmla="*/ 407737 w 7225960"/>
                <a:gd name="connsiteY732" fmla="*/ 380324 h 1097785"/>
                <a:gd name="connsiteX733" fmla="*/ 404179 w 7225960"/>
                <a:gd name="connsiteY733" fmla="*/ 381747 h 1097785"/>
                <a:gd name="connsiteX734" fmla="*/ 409872 w 7225960"/>
                <a:gd name="connsiteY734" fmla="*/ 389575 h 1097785"/>
                <a:gd name="connsiteX735" fmla="*/ 414141 w 7225960"/>
                <a:gd name="connsiteY735" fmla="*/ 402028 h 1097785"/>
                <a:gd name="connsiteX736" fmla="*/ 415565 w 7225960"/>
                <a:gd name="connsiteY736" fmla="*/ 417327 h 1097785"/>
                <a:gd name="connsiteX737" fmla="*/ 413074 w 7225960"/>
                <a:gd name="connsiteY737" fmla="*/ 421240 h 1097785"/>
                <a:gd name="connsiteX738" fmla="*/ 413430 w 7225960"/>
                <a:gd name="connsiteY738" fmla="*/ 429424 h 1097785"/>
                <a:gd name="connsiteX739" fmla="*/ 415209 w 7225960"/>
                <a:gd name="connsiteY739" fmla="*/ 428000 h 1097785"/>
                <a:gd name="connsiteX740" fmla="*/ 416988 w 7225960"/>
                <a:gd name="connsiteY740" fmla="*/ 426577 h 1097785"/>
                <a:gd name="connsiteX741" fmla="*/ 418411 w 7225960"/>
                <a:gd name="connsiteY741" fmla="*/ 435472 h 1097785"/>
                <a:gd name="connsiteX742" fmla="*/ 419834 w 7225960"/>
                <a:gd name="connsiteY742" fmla="*/ 444367 h 1097785"/>
                <a:gd name="connsiteX743" fmla="*/ 416988 w 7225960"/>
                <a:gd name="connsiteY743" fmla="*/ 442944 h 1097785"/>
                <a:gd name="connsiteX744" fmla="*/ 416276 w 7225960"/>
                <a:gd name="connsiteY744" fmla="*/ 445078 h 1097785"/>
                <a:gd name="connsiteX745" fmla="*/ 413786 w 7225960"/>
                <a:gd name="connsiteY745" fmla="*/ 434405 h 1097785"/>
                <a:gd name="connsiteX746" fmla="*/ 408449 w 7225960"/>
                <a:gd name="connsiteY746" fmla="*/ 428000 h 1097785"/>
                <a:gd name="connsiteX747" fmla="*/ 402756 w 7225960"/>
                <a:gd name="connsiteY747" fmla="*/ 404874 h 1097785"/>
                <a:gd name="connsiteX748" fmla="*/ 401333 w 7225960"/>
                <a:gd name="connsiteY748" fmla="*/ 376055 h 1097785"/>
                <a:gd name="connsiteX749" fmla="*/ 399198 w 7225960"/>
                <a:gd name="connsiteY749" fmla="*/ 370006 h 1097785"/>
                <a:gd name="connsiteX750" fmla="*/ 399198 w 7225960"/>
                <a:gd name="connsiteY750" fmla="*/ 361111 h 1097785"/>
                <a:gd name="connsiteX751" fmla="*/ 91082 w 7225960"/>
                <a:gd name="connsiteY751" fmla="*/ 354707 h 1097785"/>
                <a:gd name="connsiteX752" fmla="*/ 89659 w 7225960"/>
                <a:gd name="connsiteY752" fmla="*/ 362535 h 1097785"/>
                <a:gd name="connsiteX753" fmla="*/ 91082 w 7225960"/>
                <a:gd name="connsiteY753" fmla="*/ 359688 h 1097785"/>
                <a:gd name="connsiteX754" fmla="*/ 91082 w 7225960"/>
                <a:gd name="connsiteY754" fmla="*/ 354707 h 1097785"/>
                <a:gd name="connsiteX755" fmla="*/ 348676 w 7225960"/>
                <a:gd name="connsiteY755" fmla="*/ 353284 h 1097785"/>
                <a:gd name="connsiteX756" fmla="*/ 348676 w 7225960"/>
                <a:gd name="connsiteY756" fmla="*/ 358977 h 1097785"/>
                <a:gd name="connsiteX757" fmla="*/ 350810 w 7225960"/>
                <a:gd name="connsiteY757" fmla="*/ 361111 h 1097785"/>
                <a:gd name="connsiteX758" fmla="*/ 351166 w 7225960"/>
                <a:gd name="connsiteY758" fmla="*/ 355775 h 1097785"/>
                <a:gd name="connsiteX759" fmla="*/ 348676 w 7225960"/>
                <a:gd name="connsiteY759" fmla="*/ 353284 h 1097785"/>
                <a:gd name="connsiteX760" fmla="*/ 181453 w 7225960"/>
                <a:gd name="connsiteY760" fmla="*/ 353284 h 1097785"/>
                <a:gd name="connsiteX761" fmla="*/ 181453 w 7225960"/>
                <a:gd name="connsiteY761" fmla="*/ 355775 h 1097785"/>
                <a:gd name="connsiteX762" fmla="*/ 182165 w 7225960"/>
                <a:gd name="connsiteY762" fmla="*/ 360400 h 1097785"/>
                <a:gd name="connsiteX763" fmla="*/ 185011 w 7225960"/>
                <a:gd name="connsiteY763" fmla="*/ 358265 h 1097785"/>
                <a:gd name="connsiteX764" fmla="*/ 185011 w 7225960"/>
                <a:gd name="connsiteY764" fmla="*/ 353284 h 1097785"/>
                <a:gd name="connsiteX765" fmla="*/ 182876 w 7225960"/>
                <a:gd name="connsiteY765" fmla="*/ 353996 h 1097785"/>
                <a:gd name="connsiteX766" fmla="*/ 181453 w 7225960"/>
                <a:gd name="connsiteY766" fmla="*/ 353284 h 1097785"/>
                <a:gd name="connsiteX767" fmla="*/ 52301 w 7225960"/>
                <a:gd name="connsiteY767" fmla="*/ 348303 h 1097785"/>
                <a:gd name="connsiteX768" fmla="*/ 49099 w 7225960"/>
                <a:gd name="connsiteY768" fmla="*/ 349726 h 1097785"/>
                <a:gd name="connsiteX769" fmla="*/ 50878 w 7225960"/>
                <a:gd name="connsiteY769" fmla="*/ 352572 h 1097785"/>
                <a:gd name="connsiteX770" fmla="*/ 53368 w 7225960"/>
                <a:gd name="connsiteY770" fmla="*/ 351861 h 1097785"/>
                <a:gd name="connsiteX771" fmla="*/ 52301 w 7225960"/>
                <a:gd name="connsiteY771" fmla="*/ 348303 h 1097785"/>
                <a:gd name="connsiteX772" fmla="*/ 246919 w 7225960"/>
                <a:gd name="connsiteY772" fmla="*/ 344033 h 1097785"/>
                <a:gd name="connsiteX773" fmla="*/ 243717 w 7225960"/>
                <a:gd name="connsiteY773" fmla="*/ 349726 h 1097785"/>
                <a:gd name="connsiteX774" fmla="*/ 242294 w 7225960"/>
                <a:gd name="connsiteY774" fmla="*/ 358621 h 1097785"/>
                <a:gd name="connsiteX775" fmla="*/ 241938 w 7225960"/>
                <a:gd name="connsiteY775" fmla="*/ 367872 h 1097785"/>
                <a:gd name="connsiteX776" fmla="*/ 241226 w 7225960"/>
                <a:gd name="connsiteY776" fmla="*/ 374632 h 1097785"/>
                <a:gd name="connsiteX777" fmla="*/ 245140 w 7225960"/>
                <a:gd name="connsiteY777" fmla="*/ 360044 h 1097785"/>
                <a:gd name="connsiteX778" fmla="*/ 246919 w 7225960"/>
                <a:gd name="connsiteY778" fmla="*/ 344033 h 1097785"/>
                <a:gd name="connsiteX779" fmla="*/ 357215 w 7225960"/>
                <a:gd name="connsiteY779" fmla="*/ 340476 h 1097785"/>
                <a:gd name="connsiteX780" fmla="*/ 361484 w 7225960"/>
                <a:gd name="connsiteY780" fmla="*/ 340476 h 1097785"/>
                <a:gd name="connsiteX781" fmla="*/ 361484 w 7225960"/>
                <a:gd name="connsiteY781" fmla="*/ 351861 h 1097785"/>
                <a:gd name="connsiteX782" fmla="*/ 358994 w 7225960"/>
                <a:gd name="connsiteY782" fmla="*/ 347236 h 1097785"/>
                <a:gd name="connsiteX783" fmla="*/ 357215 w 7225960"/>
                <a:gd name="connsiteY783" fmla="*/ 340476 h 1097785"/>
                <a:gd name="connsiteX784" fmla="*/ 163664 w 7225960"/>
                <a:gd name="connsiteY784" fmla="*/ 339052 h 1097785"/>
                <a:gd name="connsiteX785" fmla="*/ 158327 w 7225960"/>
                <a:gd name="connsiteY785" fmla="*/ 349370 h 1097785"/>
                <a:gd name="connsiteX786" fmla="*/ 157971 w 7225960"/>
                <a:gd name="connsiteY786" fmla="*/ 362535 h 1097785"/>
                <a:gd name="connsiteX787" fmla="*/ 164019 w 7225960"/>
                <a:gd name="connsiteY787" fmla="*/ 352572 h 1097785"/>
                <a:gd name="connsiteX788" fmla="*/ 163664 w 7225960"/>
                <a:gd name="connsiteY788" fmla="*/ 339052 h 1097785"/>
                <a:gd name="connsiteX789" fmla="*/ 88947 w 7225960"/>
                <a:gd name="connsiteY789" fmla="*/ 338341 h 1097785"/>
                <a:gd name="connsiteX790" fmla="*/ 84678 w 7225960"/>
                <a:gd name="connsiteY790" fmla="*/ 339052 h 1097785"/>
                <a:gd name="connsiteX791" fmla="*/ 82899 w 7225960"/>
                <a:gd name="connsiteY791" fmla="*/ 346524 h 1097785"/>
                <a:gd name="connsiteX792" fmla="*/ 85390 w 7225960"/>
                <a:gd name="connsiteY792" fmla="*/ 351861 h 1097785"/>
                <a:gd name="connsiteX793" fmla="*/ 90371 w 7225960"/>
                <a:gd name="connsiteY793" fmla="*/ 346880 h 1097785"/>
                <a:gd name="connsiteX794" fmla="*/ 88947 w 7225960"/>
                <a:gd name="connsiteY794" fmla="*/ 338341 h 1097785"/>
                <a:gd name="connsiteX795" fmla="*/ 42694 w 7225960"/>
                <a:gd name="connsiteY795" fmla="*/ 335494 h 1097785"/>
                <a:gd name="connsiteX796" fmla="*/ 37357 w 7225960"/>
                <a:gd name="connsiteY796" fmla="*/ 349726 h 1097785"/>
                <a:gd name="connsiteX797" fmla="*/ 33444 w 7225960"/>
                <a:gd name="connsiteY797" fmla="*/ 366093 h 1097785"/>
                <a:gd name="connsiteX798" fmla="*/ 36646 w 7225960"/>
                <a:gd name="connsiteY798" fmla="*/ 361467 h 1097785"/>
                <a:gd name="connsiteX799" fmla="*/ 40560 w 7225960"/>
                <a:gd name="connsiteY799" fmla="*/ 357554 h 1097785"/>
                <a:gd name="connsiteX800" fmla="*/ 38781 w 7225960"/>
                <a:gd name="connsiteY800" fmla="*/ 352217 h 1097785"/>
                <a:gd name="connsiteX801" fmla="*/ 40204 w 7225960"/>
                <a:gd name="connsiteY801" fmla="*/ 347236 h 1097785"/>
                <a:gd name="connsiteX802" fmla="*/ 41983 w 7225960"/>
                <a:gd name="connsiteY802" fmla="*/ 341899 h 1097785"/>
                <a:gd name="connsiteX803" fmla="*/ 42694 w 7225960"/>
                <a:gd name="connsiteY803" fmla="*/ 335494 h 1097785"/>
                <a:gd name="connsiteX804" fmla="*/ 431219 w 7225960"/>
                <a:gd name="connsiteY804" fmla="*/ 333360 h 1097785"/>
                <a:gd name="connsiteX805" fmla="*/ 430864 w 7225960"/>
                <a:gd name="connsiteY805" fmla="*/ 336918 h 1097785"/>
                <a:gd name="connsiteX806" fmla="*/ 432643 w 7225960"/>
                <a:gd name="connsiteY806" fmla="*/ 340476 h 1097785"/>
                <a:gd name="connsiteX807" fmla="*/ 432998 w 7225960"/>
                <a:gd name="connsiteY807" fmla="*/ 336918 h 1097785"/>
                <a:gd name="connsiteX808" fmla="*/ 431219 w 7225960"/>
                <a:gd name="connsiteY808" fmla="*/ 333360 h 1097785"/>
                <a:gd name="connsiteX809" fmla="*/ 117411 w 7225960"/>
                <a:gd name="connsiteY809" fmla="*/ 331937 h 1097785"/>
                <a:gd name="connsiteX810" fmla="*/ 111362 w 7225960"/>
                <a:gd name="connsiteY810" fmla="*/ 349015 h 1097785"/>
                <a:gd name="connsiteX811" fmla="*/ 108872 w 7225960"/>
                <a:gd name="connsiteY811" fmla="*/ 367516 h 1097785"/>
                <a:gd name="connsiteX812" fmla="*/ 114209 w 7225960"/>
                <a:gd name="connsiteY812" fmla="*/ 351149 h 1097785"/>
                <a:gd name="connsiteX813" fmla="*/ 118834 w 7225960"/>
                <a:gd name="connsiteY813" fmla="*/ 334783 h 1097785"/>
                <a:gd name="connsiteX814" fmla="*/ 117411 w 7225960"/>
                <a:gd name="connsiteY814" fmla="*/ 331937 h 1097785"/>
                <a:gd name="connsiteX815" fmla="*/ 224148 w 7225960"/>
                <a:gd name="connsiteY815" fmla="*/ 330513 h 1097785"/>
                <a:gd name="connsiteX816" fmla="*/ 221302 w 7225960"/>
                <a:gd name="connsiteY816" fmla="*/ 345812 h 1097785"/>
                <a:gd name="connsiteX817" fmla="*/ 221302 w 7225960"/>
                <a:gd name="connsiteY817" fmla="*/ 360400 h 1097785"/>
                <a:gd name="connsiteX818" fmla="*/ 224148 w 7225960"/>
                <a:gd name="connsiteY818" fmla="*/ 345101 h 1097785"/>
                <a:gd name="connsiteX819" fmla="*/ 224148 w 7225960"/>
                <a:gd name="connsiteY819" fmla="*/ 330513 h 1097785"/>
                <a:gd name="connsiteX820" fmla="*/ 51945 w 7225960"/>
                <a:gd name="connsiteY820" fmla="*/ 328379 h 1097785"/>
                <a:gd name="connsiteX821" fmla="*/ 51233 w 7225960"/>
                <a:gd name="connsiteY821" fmla="*/ 331581 h 1097785"/>
                <a:gd name="connsiteX822" fmla="*/ 50522 w 7225960"/>
                <a:gd name="connsiteY822" fmla="*/ 335494 h 1097785"/>
                <a:gd name="connsiteX823" fmla="*/ 54436 w 7225960"/>
                <a:gd name="connsiteY823" fmla="*/ 332292 h 1097785"/>
                <a:gd name="connsiteX824" fmla="*/ 51945 w 7225960"/>
                <a:gd name="connsiteY824" fmla="*/ 328379 h 1097785"/>
                <a:gd name="connsiteX825" fmla="*/ 185723 w 7225960"/>
                <a:gd name="connsiteY825" fmla="*/ 326244 h 1097785"/>
                <a:gd name="connsiteX826" fmla="*/ 183944 w 7225960"/>
                <a:gd name="connsiteY826" fmla="*/ 332292 h 1097785"/>
                <a:gd name="connsiteX827" fmla="*/ 182876 w 7225960"/>
                <a:gd name="connsiteY827" fmla="*/ 340476 h 1097785"/>
                <a:gd name="connsiteX828" fmla="*/ 185011 w 7225960"/>
                <a:gd name="connsiteY828" fmla="*/ 341187 h 1097785"/>
                <a:gd name="connsiteX829" fmla="*/ 187146 w 7225960"/>
                <a:gd name="connsiteY829" fmla="*/ 341899 h 1097785"/>
                <a:gd name="connsiteX830" fmla="*/ 188925 w 7225960"/>
                <a:gd name="connsiteY830" fmla="*/ 335139 h 1097785"/>
                <a:gd name="connsiteX831" fmla="*/ 188569 w 7225960"/>
                <a:gd name="connsiteY831" fmla="*/ 329802 h 1097785"/>
                <a:gd name="connsiteX832" fmla="*/ 186790 w 7225960"/>
                <a:gd name="connsiteY832" fmla="*/ 333715 h 1097785"/>
                <a:gd name="connsiteX833" fmla="*/ 185723 w 7225960"/>
                <a:gd name="connsiteY833" fmla="*/ 340476 h 1097785"/>
                <a:gd name="connsiteX834" fmla="*/ 185011 w 7225960"/>
                <a:gd name="connsiteY834" fmla="*/ 333360 h 1097785"/>
                <a:gd name="connsiteX835" fmla="*/ 185723 w 7225960"/>
                <a:gd name="connsiteY835" fmla="*/ 326244 h 1097785"/>
                <a:gd name="connsiteX836" fmla="*/ 432643 w 7225960"/>
                <a:gd name="connsiteY836" fmla="*/ 324109 h 1097785"/>
                <a:gd name="connsiteX837" fmla="*/ 435133 w 7225960"/>
                <a:gd name="connsiteY837" fmla="*/ 333715 h 1097785"/>
                <a:gd name="connsiteX838" fmla="*/ 439047 w 7225960"/>
                <a:gd name="connsiteY838" fmla="*/ 340476 h 1097785"/>
                <a:gd name="connsiteX839" fmla="*/ 437268 w 7225960"/>
                <a:gd name="connsiteY839" fmla="*/ 330158 h 1097785"/>
                <a:gd name="connsiteX840" fmla="*/ 432643 w 7225960"/>
                <a:gd name="connsiteY840" fmla="*/ 324109 h 1097785"/>
                <a:gd name="connsiteX841" fmla="*/ 416276 w 7225960"/>
                <a:gd name="connsiteY841" fmla="*/ 324109 h 1097785"/>
                <a:gd name="connsiteX842" fmla="*/ 416632 w 7225960"/>
                <a:gd name="connsiteY842" fmla="*/ 330158 h 1097785"/>
                <a:gd name="connsiteX843" fmla="*/ 418411 w 7225960"/>
                <a:gd name="connsiteY843" fmla="*/ 335494 h 1097785"/>
                <a:gd name="connsiteX844" fmla="*/ 419834 w 7225960"/>
                <a:gd name="connsiteY844" fmla="*/ 329446 h 1097785"/>
                <a:gd name="connsiteX845" fmla="*/ 416276 w 7225960"/>
                <a:gd name="connsiteY845" fmla="*/ 324109 h 1097785"/>
                <a:gd name="connsiteX846" fmla="*/ 154413 w 7225960"/>
                <a:gd name="connsiteY846" fmla="*/ 322686 h 1097785"/>
                <a:gd name="connsiteX847" fmla="*/ 152634 w 7225960"/>
                <a:gd name="connsiteY847" fmla="*/ 329090 h 1097785"/>
                <a:gd name="connsiteX848" fmla="*/ 152278 w 7225960"/>
                <a:gd name="connsiteY848" fmla="*/ 335494 h 1097785"/>
                <a:gd name="connsiteX849" fmla="*/ 154413 w 7225960"/>
                <a:gd name="connsiteY849" fmla="*/ 335494 h 1097785"/>
                <a:gd name="connsiteX850" fmla="*/ 154769 w 7225960"/>
                <a:gd name="connsiteY850" fmla="*/ 329090 h 1097785"/>
                <a:gd name="connsiteX851" fmla="*/ 154413 w 7225960"/>
                <a:gd name="connsiteY851" fmla="*/ 322686 h 1097785"/>
                <a:gd name="connsiteX852" fmla="*/ 180030 w 7225960"/>
                <a:gd name="connsiteY852" fmla="*/ 319128 h 1097785"/>
                <a:gd name="connsiteX853" fmla="*/ 177540 w 7225960"/>
                <a:gd name="connsiteY853" fmla="*/ 321974 h 1097785"/>
                <a:gd name="connsiteX854" fmla="*/ 179318 w 7225960"/>
                <a:gd name="connsiteY854" fmla="*/ 324821 h 1097785"/>
                <a:gd name="connsiteX855" fmla="*/ 174337 w 7225960"/>
                <a:gd name="connsiteY855" fmla="*/ 340120 h 1097785"/>
                <a:gd name="connsiteX856" fmla="*/ 172914 w 7225960"/>
                <a:gd name="connsiteY856" fmla="*/ 355419 h 1097785"/>
                <a:gd name="connsiteX857" fmla="*/ 175049 w 7225960"/>
                <a:gd name="connsiteY857" fmla="*/ 352217 h 1097785"/>
                <a:gd name="connsiteX858" fmla="*/ 176472 w 7225960"/>
                <a:gd name="connsiteY858" fmla="*/ 346880 h 1097785"/>
                <a:gd name="connsiteX859" fmla="*/ 177895 w 7225960"/>
                <a:gd name="connsiteY859" fmla="*/ 342610 h 1097785"/>
                <a:gd name="connsiteX860" fmla="*/ 180030 w 7225960"/>
                <a:gd name="connsiteY860" fmla="*/ 341899 h 1097785"/>
                <a:gd name="connsiteX861" fmla="*/ 180030 w 7225960"/>
                <a:gd name="connsiteY861" fmla="*/ 339764 h 1097785"/>
                <a:gd name="connsiteX862" fmla="*/ 177184 w 7225960"/>
                <a:gd name="connsiteY862" fmla="*/ 339052 h 1097785"/>
                <a:gd name="connsiteX863" fmla="*/ 180030 w 7225960"/>
                <a:gd name="connsiteY863" fmla="*/ 329446 h 1097785"/>
                <a:gd name="connsiteX864" fmla="*/ 180030 w 7225960"/>
                <a:gd name="connsiteY864" fmla="*/ 319128 h 1097785"/>
                <a:gd name="connsiteX865" fmla="*/ 167933 w 7225960"/>
                <a:gd name="connsiteY865" fmla="*/ 319128 h 1097785"/>
                <a:gd name="connsiteX866" fmla="*/ 164375 w 7225960"/>
                <a:gd name="connsiteY866" fmla="*/ 325532 h 1097785"/>
                <a:gd name="connsiteX867" fmla="*/ 163664 w 7225960"/>
                <a:gd name="connsiteY867" fmla="*/ 333360 h 1097785"/>
                <a:gd name="connsiteX868" fmla="*/ 166866 w 7225960"/>
                <a:gd name="connsiteY868" fmla="*/ 328023 h 1097785"/>
                <a:gd name="connsiteX869" fmla="*/ 167933 w 7225960"/>
                <a:gd name="connsiteY869" fmla="*/ 319128 h 1097785"/>
                <a:gd name="connsiteX870" fmla="*/ 243361 w 7225960"/>
                <a:gd name="connsiteY870" fmla="*/ 316993 h 1097785"/>
                <a:gd name="connsiteX871" fmla="*/ 240515 w 7225960"/>
                <a:gd name="connsiteY871" fmla="*/ 321974 h 1097785"/>
                <a:gd name="connsiteX872" fmla="*/ 244073 w 7225960"/>
                <a:gd name="connsiteY872" fmla="*/ 326244 h 1097785"/>
                <a:gd name="connsiteX873" fmla="*/ 243717 w 7225960"/>
                <a:gd name="connsiteY873" fmla="*/ 321619 h 1097785"/>
                <a:gd name="connsiteX874" fmla="*/ 243361 w 7225960"/>
                <a:gd name="connsiteY874" fmla="*/ 316993 h 1097785"/>
                <a:gd name="connsiteX875" fmla="*/ 76850 w 7225960"/>
                <a:gd name="connsiteY875" fmla="*/ 314858 h 1097785"/>
                <a:gd name="connsiteX876" fmla="*/ 72581 w 7225960"/>
                <a:gd name="connsiteY876" fmla="*/ 319128 h 1097785"/>
                <a:gd name="connsiteX877" fmla="*/ 68311 w 7225960"/>
                <a:gd name="connsiteY877" fmla="*/ 327667 h 1097785"/>
                <a:gd name="connsiteX878" fmla="*/ 73293 w 7225960"/>
                <a:gd name="connsiteY878" fmla="*/ 322330 h 1097785"/>
                <a:gd name="connsiteX879" fmla="*/ 76850 w 7225960"/>
                <a:gd name="connsiteY879" fmla="*/ 314858 h 1097785"/>
                <a:gd name="connsiteX880" fmla="*/ 192839 w 7225960"/>
                <a:gd name="connsiteY880" fmla="*/ 312012 h 1097785"/>
                <a:gd name="connsiteX881" fmla="*/ 194262 w 7225960"/>
                <a:gd name="connsiteY881" fmla="*/ 317705 h 1097785"/>
                <a:gd name="connsiteX882" fmla="*/ 195329 w 7225960"/>
                <a:gd name="connsiteY882" fmla="*/ 313791 h 1097785"/>
                <a:gd name="connsiteX883" fmla="*/ 192839 w 7225960"/>
                <a:gd name="connsiteY883" fmla="*/ 312012 h 1097785"/>
                <a:gd name="connsiteX884" fmla="*/ 140181 w 7225960"/>
                <a:gd name="connsiteY884" fmla="*/ 307743 h 1097785"/>
                <a:gd name="connsiteX885" fmla="*/ 135200 w 7225960"/>
                <a:gd name="connsiteY885" fmla="*/ 311301 h 1097785"/>
                <a:gd name="connsiteX886" fmla="*/ 137691 w 7225960"/>
                <a:gd name="connsiteY886" fmla="*/ 313080 h 1097785"/>
                <a:gd name="connsiteX887" fmla="*/ 138758 w 7225960"/>
                <a:gd name="connsiteY887" fmla="*/ 314858 h 1097785"/>
                <a:gd name="connsiteX888" fmla="*/ 140181 w 7225960"/>
                <a:gd name="connsiteY888" fmla="*/ 307743 h 1097785"/>
                <a:gd name="connsiteX889" fmla="*/ 425527 w 7225960"/>
                <a:gd name="connsiteY889" fmla="*/ 305608 h 1097785"/>
                <a:gd name="connsiteX890" fmla="*/ 426238 w 7225960"/>
                <a:gd name="connsiteY890" fmla="*/ 314147 h 1097785"/>
                <a:gd name="connsiteX891" fmla="*/ 429085 w 7225960"/>
                <a:gd name="connsiteY891" fmla="*/ 322686 h 1097785"/>
                <a:gd name="connsiteX892" fmla="*/ 428729 w 7225960"/>
                <a:gd name="connsiteY892" fmla="*/ 314147 h 1097785"/>
                <a:gd name="connsiteX893" fmla="*/ 425527 w 7225960"/>
                <a:gd name="connsiteY893" fmla="*/ 305608 h 1097785"/>
                <a:gd name="connsiteX894" fmla="*/ 106737 w 7225960"/>
                <a:gd name="connsiteY894" fmla="*/ 305608 h 1097785"/>
                <a:gd name="connsiteX895" fmla="*/ 102112 w 7225960"/>
                <a:gd name="connsiteY895" fmla="*/ 310589 h 1097785"/>
                <a:gd name="connsiteX896" fmla="*/ 100689 w 7225960"/>
                <a:gd name="connsiteY896" fmla="*/ 318416 h 1097785"/>
                <a:gd name="connsiteX897" fmla="*/ 99977 w 7225960"/>
                <a:gd name="connsiteY897" fmla="*/ 326955 h 1097785"/>
                <a:gd name="connsiteX898" fmla="*/ 98198 w 7225960"/>
                <a:gd name="connsiteY898" fmla="*/ 333360 h 1097785"/>
                <a:gd name="connsiteX899" fmla="*/ 104958 w 7225960"/>
                <a:gd name="connsiteY899" fmla="*/ 320907 h 1097785"/>
                <a:gd name="connsiteX900" fmla="*/ 106737 w 7225960"/>
                <a:gd name="connsiteY900" fmla="*/ 305608 h 1097785"/>
                <a:gd name="connsiteX901" fmla="*/ 412718 w 7225960"/>
                <a:gd name="connsiteY901" fmla="*/ 304185 h 1097785"/>
                <a:gd name="connsiteX902" fmla="*/ 412362 w 7225960"/>
                <a:gd name="connsiteY902" fmla="*/ 310233 h 1097785"/>
                <a:gd name="connsiteX903" fmla="*/ 414853 w 7225960"/>
                <a:gd name="connsiteY903" fmla="*/ 315570 h 1097785"/>
                <a:gd name="connsiteX904" fmla="*/ 413786 w 7225960"/>
                <a:gd name="connsiteY904" fmla="*/ 309877 h 1097785"/>
                <a:gd name="connsiteX905" fmla="*/ 412718 w 7225960"/>
                <a:gd name="connsiteY905" fmla="*/ 304185 h 1097785"/>
                <a:gd name="connsiteX906" fmla="*/ 176472 w 7225960"/>
                <a:gd name="connsiteY906" fmla="*/ 304185 h 1097785"/>
                <a:gd name="connsiteX907" fmla="*/ 172203 w 7225960"/>
                <a:gd name="connsiteY907" fmla="*/ 314858 h 1097785"/>
                <a:gd name="connsiteX908" fmla="*/ 173626 w 7225960"/>
                <a:gd name="connsiteY908" fmla="*/ 316993 h 1097785"/>
                <a:gd name="connsiteX909" fmla="*/ 177184 w 7225960"/>
                <a:gd name="connsiteY909" fmla="*/ 311301 h 1097785"/>
                <a:gd name="connsiteX910" fmla="*/ 176472 w 7225960"/>
                <a:gd name="connsiteY910" fmla="*/ 304185 h 1097785"/>
                <a:gd name="connsiteX911" fmla="*/ 203512 w 7225960"/>
                <a:gd name="connsiteY911" fmla="*/ 302762 h 1097785"/>
                <a:gd name="connsiteX912" fmla="*/ 200666 w 7225960"/>
                <a:gd name="connsiteY912" fmla="*/ 309166 h 1097785"/>
                <a:gd name="connsiteX913" fmla="*/ 202445 w 7225960"/>
                <a:gd name="connsiteY913" fmla="*/ 306675 h 1097785"/>
                <a:gd name="connsiteX914" fmla="*/ 203512 w 7225960"/>
                <a:gd name="connsiteY914" fmla="*/ 302762 h 1097785"/>
                <a:gd name="connsiteX915" fmla="*/ 389947 w 7225960"/>
                <a:gd name="connsiteY915" fmla="*/ 299204 h 1097785"/>
                <a:gd name="connsiteX916" fmla="*/ 395996 w 7225960"/>
                <a:gd name="connsiteY916" fmla="*/ 313080 h 1097785"/>
                <a:gd name="connsiteX917" fmla="*/ 400621 w 7225960"/>
                <a:gd name="connsiteY917" fmla="*/ 328379 h 1097785"/>
                <a:gd name="connsiteX918" fmla="*/ 399554 w 7225960"/>
                <a:gd name="connsiteY918" fmla="*/ 343322 h 1097785"/>
                <a:gd name="connsiteX919" fmla="*/ 400621 w 7225960"/>
                <a:gd name="connsiteY919" fmla="*/ 355419 h 1097785"/>
                <a:gd name="connsiteX920" fmla="*/ 394217 w 7225960"/>
                <a:gd name="connsiteY920" fmla="*/ 327667 h 1097785"/>
                <a:gd name="connsiteX921" fmla="*/ 389947 w 7225960"/>
                <a:gd name="connsiteY921" fmla="*/ 299204 h 1097785"/>
                <a:gd name="connsiteX922" fmla="*/ 188569 w 7225960"/>
                <a:gd name="connsiteY922" fmla="*/ 299204 h 1097785"/>
                <a:gd name="connsiteX923" fmla="*/ 186434 w 7225960"/>
                <a:gd name="connsiteY923" fmla="*/ 302762 h 1097785"/>
                <a:gd name="connsiteX924" fmla="*/ 185723 w 7225960"/>
                <a:gd name="connsiteY924" fmla="*/ 309166 h 1097785"/>
                <a:gd name="connsiteX925" fmla="*/ 185723 w 7225960"/>
                <a:gd name="connsiteY925" fmla="*/ 316282 h 1097785"/>
                <a:gd name="connsiteX926" fmla="*/ 185011 w 7225960"/>
                <a:gd name="connsiteY926" fmla="*/ 321974 h 1097785"/>
                <a:gd name="connsiteX927" fmla="*/ 186079 w 7225960"/>
                <a:gd name="connsiteY927" fmla="*/ 321619 h 1097785"/>
                <a:gd name="connsiteX928" fmla="*/ 187858 w 7225960"/>
                <a:gd name="connsiteY928" fmla="*/ 320551 h 1097785"/>
                <a:gd name="connsiteX929" fmla="*/ 188569 w 7225960"/>
                <a:gd name="connsiteY929" fmla="*/ 321974 h 1097785"/>
                <a:gd name="connsiteX930" fmla="*/ 187858 w 7225960"/>
                <a:gd name="connsiteY930" fmla="*/ 315926 h 1097785"/>
                <a:gd name="connsiteX931" fmla="*/ 189992 w 7225960"/>
                <a:gd name="connsiteY931" fmla="*/ 309877 h 1097785"/>
                <a:gd name="connsiteX932" fmla="*/ 188569 w 7225960"/>
                <a:gd name="connsiteY932" fmla="*/ 305252 h 1097785"/>
                <a:gd name="connsiteX933" fmla="*/ 188569 w 7225960"/>
                <a:gd name="connsiteY933" fmla="*/ 299204 h 1097785"/>
                <a:gd name="connsiteX934" fmla="*/ 92505 w 7225960"/>
                <a:gd name="connsiteY934" fmla="*/ 298492 h 1097785"/>
                <a:gd name="connsiteX935" fmla="*/ 91438 w 7225960"/>
                <a:gd name="connsiteY935" fmla="*/ 299559 h 1097785"/>
                <a:gd name="connsiteX936" fmla="*/ 90371 w 7225960"/>
                <a:gd name="connsiteY936" fmla="*/ 301338 h 1097785"/>
                <a:gd name="connsiteX937" fmla="*/ 92505 w 7225960"/>
                <a:gd name="connsiteY937" fmla="*/ 306319 h 1097785"/>
                <a:gd name="connsiteX938" fmla="*/ 96063 w 7225960"/>
                <a:gd name="connsiteY938" fmla="*/ 306319 h 1097785"/>
                <a:gd name="connsiteX939" fmla="*/ 96063 w 7225960"/>
                <a:gd name="connsiteY939" fmla="*/ 300627 h 1097785"/>
                <a:gd name="connsiteX940" fmla="*/ 94284 w 7225960"/>
                <a:gd name="connsiteY940" fmla="*/ 299559 h 1097785"/>
                <a:gd name="connsiteX941" fmla="*/ 92505 w 7225960"/>
                <a:gd name="connsiteY941" fmla="*/ 298492 h 1097785"/>
                <a:gd name="connsiteX942" fmla="*/ 167933 w 7225960"/>
                <a:gd name="connsiteY942" fmla="*/ 291376 h 1097785"/>
                <a:gd name="connsiteX943" fmla="*/ 167577 w 7225960"/>
                <a:gd name="connsiteY943" fmla="*/ 298136 h 1097785"/>
                <a:gd name="connsiteX944" fmla="*/ 168645 w 7225960"/>
                <a:gd name="connsiteY944" fmla="*/ 301338 h 1097785"/>
                <a:gd name="connsiteX945" fmla="*/ 170068 w 7225960"/>
                <a:gd name="connsiteY945" fmla="*/ 295646 h 1097785"/>
                <a:gd name="connsiteX946" fmla="*/ 167933 w 7225960"/>
                <a:gd name="connsiteY946" fmla="*/ 291376 h 1097785"/>
                <a:gd name="connsiteX947" fmla="*/ 163664 w 7225960"/>
                <a:gd name="connsiteY947" fmla="*/ 289953 h 1097785"/>
                <a:gd name="connsiteX948" fmla="*/ 161529 w 7225960"/>
                <a:gd name="connsiteY948" fmla="*/ 292088 h 1097785"/>
                <a:gd name="connsiteX949" fmla="*/ 161529 w 7225960"/>
                <a:gd name="connsiteY949" fmla="*/ 297069 h 1097785"/>
                <a:gd name="connsiteX950" fmla="*/ 163664 w 7225960"/>
                <a:gd name="connsiteY950" fmla="*/ 289953 h 1097785"/>
                <a:gd name="connsiteX951" fmla="*/ 101400 w 7225960"/>
                <a:gd name="connsiteY951" fmla="*/ 287462 h 1097785"/>
                <a:gd name="connsiteX952" fmla="*/ 99621 w 7225960"/>
                <a:gd name="connsiteY952" fmla="*/ 293511 h 1097785"/>
                <a:gd name="connsiteX953" fmla="*/ 103891 w 7225960"/>
                <a:gd name="connsiteY953" fmla="*/ 292799 h 1097785"/>
                <a:gd name="connsiteX954" fmla="*/ 101400 w 7225960"/>
                <a:gd name="connsiteY954" fmla="*/ 287462 h 1097785"/>
                <a:gd name="connsiteX955" fmla="*/ 419834 w 7225960"/>
                <a:gd name="connsiteY955" fmla="*/ 286395 h 1097785"/>
                <a:gd name="connsiteX956" fmla="*/ 419478 w 7225960"/>
                <a:gd name="connsiteY956" fmla="*/ 303473 h 1097785"/>
                <a:gd name="connsiteX957" fmla="*/ 423392 w 7225960"/>
                <a:gd name="connsiteY957" fmla="*/ 319128 h 1097785"/>
                <a:gd name="connsiteX958" fmla="*/ 424459 w 7225960"/>
                <a:gd name="connsiteY958" fmla="*/ 302050 h 1097785"/>
                <a:gd name="connsiteX959" fmla="*/ 419834 w 7225960"/>
                <a:gd name="connsiteY959" fmla="*/ 286395 h 1097785"/>
                <a:gd name="connsiteX960" fmla="*/ 434066 w 7225960"/>
                <a:gd name="connsiteY960" fmla="*/ 285684 h 1097785"/>
                <a:gd name="connsiteX961" fmla="*/ 432998 w 7225960"/>
                <a:gd name="connsiteY961" fmla="*/ 287818 h 1097785"/>
                <a:gd name="connsiteX962" fmla="*/ 433354 w 7225960"/>
                <a:gd name="connsiteY962" fmla="*/ 292799 h 1097785"/>
                <a:gd name="connsiteX963" fmla="*/ 435845 w 7225960"/>
                <a:gd name="connsiteY963" fmla="*/ 293155 h 1097785"/>
                <a:gd name="connsiteX964" fmla="*/ 438335 w 7225960"/>
                <a:gd name="connsiteY964" fmla="*/ 292799 h 1097785"/>
                <a:gd name="connsiteX965" fmla="*/ 436912 w 7225960"/>
                <a:gd name="connsiteY965" fmla="*/ 288886 h 1097785"/>
                <a:gd name="connsiteX966" fmla="*/ 434066 w 7225960"/>
                <a:gd name="connsiteY966" fmla="*/ 285684 h 1097785"/>
                <a:gd name="connsiteX967" fmla="*/ 425527 w 7225960"/>
                <a:gd name="connsiteY967" fmla="*/ 282837 h 1097785"/>
                <a:gd name="connsiteX968" fmla="*/ 426238 w 7225960"/>
                <a:gd name="connsiteY968" fmla="*/ 286039 h 1097785"/>
                <a:gd name="connsiteX969" fmla="*/ 426950 w 7225960"/>
                <a:gd name="connsiteY969" fmla="*/ 289241 h 1097785"/>
                <a:gd name="connsiteX970" fmla="*/ 428017 w 7225960"/>
                <a:gd name="connsiteY970" fmla="*/ 285684 h 1097785"/>
                <a:gd name="connsiteX971" fmla="*/ 425527 w 7225960"/>
                <a:gd name="connsiteY971" fmla="*/ 282837 h 1097785"/>
                <a:gd name="connsiteX972" fmla="*/ 393505 w 7225960"/>
                <a:gd name="connsiteY972" fmla="*/ 278568 h 1097785"/>
                <a:gd name="connsiteX973" fmla="*/ 395284 w 7225960"/>
                <a:gd name="connsiteY973" fmla="*/ 282837 h 1097785"/>
                <a:gd name="connsiteX974" fmla="*/ 396352 w 7225960"/>
                <a:gd name="connsiteY974" fmla="*/ 287818 h 1097785"/>
                <a:gd name="connsiteX975" fmla="*/ 393505 w 7225960"/>
                <a:gd name="connsiteY975" fmla="*/ 283193 h 1097785"/>
                <a:gd name="connsiteX976" fmla="*/ 393505 w 7225960"/>
                <a:gd name="connsiteY976" fmla="*/ 278568 h 1097785"/>
                <a:gd name="connsiteX977" fmla="*/ 49810 w 7225960"/>
                <a:gd name="connsiteY977" fmla="*/ 271452 h 1097785"/>
                <a:gd name="connsiteX978" fmla="*/ 45541 w 7225960"/>
                <a:gd name="connsiteY978" fmla="*/ 282837 h 1097785"/>
                <a:gd name="connsiteX979" fmla="*/ 49810 w 7225960"/>
                <a:gd name="connsiteY979" fmla="*/ 280702 h 1097785"/>
                <a:gd name="connsiteX980" fmla="*/ 49810 w 7225960"/>
                <a:gd name="connsiteY980" fmla="*/ 271452 h 1097785"/>
                <a:gd name="connsiteX981" fmla="*/ 41983 w 7225960"/>
                <a:gd name="connsiteY981" fmla="*/ 271452 h 1097785"/>
                <a:gd name="connsiteX982" fmla="*/ 39492 w 7225960"/>
                <a:gd name="connsiteY982" fmla="*/ 273231 h 1097785"/>
                <a:gd name="connsiteX983" fmla="*/ 40560 w 7225960"/>
                <a:gd name="connsiteY983" fmla="*/ 277145 h 1097785"/>
                <a:gd name="connsiteX984" fmla="*/ 41271 w 7225960"/>
                <a:gd name="connsiteY984" fmla="*/ 274654 h 1097785"/>
                <a:gd name="connsiteX985" fmla="*/ 41983 w 7225960"/>
                <a:gd name="connsiteY985" fmla="*/ 271452 h 1097785"/>
                <a:gd name="connsiteX986" fmla="*/ 167933 w 7225960"/>
                <a:gd name="connsiteY986" fmla="*/ 269317 h 1097785"/>
                <a:gd name="connsiteX987" fmla="*/ 165087 w 7225960"/>
                <a:gd name="connsiteY987" fmla="*/ 275366 h 1097785"/>
                <a:gd name="connsiteX988" fmla="*/ 167222 w 7225960"/>
                <a:gd name="connsiteY988" fmla="*/ 280702 h 1097785"/>
                <a:gd name="connsiteX989" fmla="*/ 167933 w 7225960"/>
                <a:gd name="connsiteY989" fmla="*/ 275721 h 1097785"/>
                <a:gd name="connsiteX990" fmla="*/ 167933 w 7225960"/>
                <a:gd name="connsiteY990" fmla="*/ 269317 h 1097785"/>
                <a:gd name="connsiteX991" fmla="*/ 161529 w 7225960"/>
                <a:gd name="connsiteY991" fmla="*/ 269317 h 1097785"/>
                <a:gd name="connsiteX992" fmla="*/ 157971 w 7225960"/>
                <a:gd name="connsiteY992" fmla="*/ 277145 h 1097785"/>
                <a:gd name="connsiteX993" fmla="*/ 157971 w 7225960"/>
                <a:gd name="connsiteY993" fmla="*/ 289241 h 1097785"/>
                <a:gd name="connsiteX994" fmla="*/ 160106 w 7225960"/>
                <a:gd name="connsiteY994" fmla="*/ 280347 h 1097785"/>
                <a:gd name="connsiteX995" fmla="*/ 161529 w 7225960"/>
                <a:gd name="connsiteY995" fmla="*/ 269317 h 1097785"/>
                <a:gd name="connsiteX996" fmla="*/ 78274 w 7225960"/>
                <a:gd name="connsiteY996" fmla="*/ 267894 h 1097785"/>
                <a:gd name="connsiteX997" fmla="*/ 77562 w 7225960"/>
                <a:gd name="connsiteY997" fmla="*/ 272519 h 1097785"/>
                <a:gd name="connsiteX998" fmla="*/ 78274 w 7225960"/>
                <a:gd name="connsiteY998" fmla="*/ 277145 h 1097785"/>
                <a:gd name="connsiteX999" fmla="*/ 82543 w 7225960"/>
                <a:gd name="connsiteY999" fmla="*/ 269317 h 1097785"/>
                <a:gd name="connsiteX1000" fmla="*/ 78274 w 7225960"/>
                <a:gd name="connsiteY1000" fmla="*/ 267894 h 1097785"/>
                <a:gd name="connsiteX1001" fmla="*/ 441182 w 7225960"/>
                <a:gd name="connsiteY1001" fmla="*/ 266471 h 1097785"/>
                <a:gd name="connsiteX1002" fmla="*/ 440470 w 7225960"/>
                <a:gd name="connsiteY1002" fmla="*/ 270029 h 1097785"/>
                <a:gd name="connsiteX1003" fmla="*/ 441893 w 7225960"/>
                <a:gd name="connsiteY1003" fmla="*/ 275010 h 1097785"/>
                <a:gd name="connsiteX1004" fmla="*/ 442572 w 7225960"/>
                <a:gd name="connsiteY1004" fmla="*/ 271617 h 1097785"/>
                <a:gd name="connsiteX1005" fmla="*/ 442572 w 7225960"/>
                <a:gd name="connsiteY1005" fmla="*/ 271336 h 1097785"/>
                <a:gd name="connsiteX1006" fmla="*/ 136623 w 7225960"/>
                <a:gd name="connsiteY1006" fmla="*/ 266471 h 1097785"/>
                <a:gd name="connsiteX1007" fmla="*/ 132710 w 7225960"/>
                <a:gd name="connsiteY1007" fmla="*/ 283193 h 1097785"/>
                <a:gd name="connsiteX1008" fmla="*/ 128084 w 7225960"/>
                <a:gd name="connsiteY1008" fmla="*/ 299204 h 1097785"/>
                <a:gd name="connsiteX1009" fmla="*/ 126661 w 7225960"/>
                <a:gd name="connsiteY1009" fmla="*/ 317705 h 1097785"/>
                <a:gd name="connsiteX1010" fmla="*/ 123815 w 7225960"/>
                <a:gd name="connsiteY1010" fmla="*/ 334783 h 1097785"/>
                <a:gd name="connsiteX1011" fmla="*/ 127729 w 7225960"/>
                <a:gd name="connsiteY1011" fmla="*/ 327311 h 1097785"/>
                <a:gd name="connsiteX1012" fmla="*/ 129863 w 7225960"/>
                <a:gd name="connsiteY1012" fmla="*/ 317349 h 1097785"/>
                <a:gd name="connsiteX1013" fmla="*/ 131998 w 7225960"/>
                <a:gd name="connsiteY1013" fmla="*/ 307387 h 1097785"/>
                <a:gd name="connsiteX1014" fmla="*/ 136623 w 7225960"/>
                <a:gd name="connsiteY1014" fmla="*/ 300627 h 1097785"/>
                <a:gd name="connsiteX1015" fmla="*/ 137335 w 7225960"/>
                <a:gd name="connsiteY1015" fmla="*/ 291020 h 1097785"/>
                <a:gd name="connsiteX1016" fmla="*/ 138047 w 7225960"/>
                <a:gd name="connsiteY1016" fmla="*/ 279991 h 1097785"/>
                <a:gd name="connsiteX1017" fmla="*/ 136268 w 7225960"/>
                <a:gd name="connsiteY1017" fmla="*/ 279991 h 1097785"/>
                <a:gd name="connsiteX1018" fmla="*/ 134489 w 7225960"/>
                <a:gd name="connsiteY1018" fmla="*/ 280702 h 1097785"/>
                <a:gd name="connsiteX1019" fmla="*/ 135912 w 7225960"/>
                <a:gd name="connsiteY1019" fmla="*/ 273942 h 1097785"/>
                <a:gd name="connsiteX1020" fmla="*/ 136623 w 7225960"/>
                <a:gd name="connsiteY1020" fmla="*/ 266471 h 1097785"/>
                <a:gd name="connsiteX1021" fmla="*/ 428373 w 7225960"/>
                <a:gd name="connsiteY1021" fmla="*/ 265759 h 1097785"/>
                <a:gd name="connsiteX1022" fmla="*/ 429440 w 7225960"/>
                <a:gd name="connsiteY1022" fmla="*/ 276077 h 1097785"/>
                <a:gd name="connsiteX1023" fmla="*/ 429085 w 7225960"/>
                <a:gd name="connsiteY1023" fmla="*/ 285684 h 1097785"/>
                <a:gd name="connsiteX1024" fmla="*/ 431931 w 7225960"/>
                <a:gd name="connsiteY1024" fmla="*/ 284972 h 1097785"/>
                <a:gd name="connsiteX1025" fmla="*/ 435489 w 7225960"/>
                <a:gd name="connsiteY1025" fmla="*/ 284260 h 1097785"/>
                <a:gd name="connsiteX1026" fmla="*/ 432287 w 7225960"/>
                <a:gd name="connsiteY1026" fmla="*/ 274298 h 1097785"/>
                <a:gd name="connsiteX1027" fmla="*/ 428373 w 7225960"/>
                <a:gd name="connsiteY1027" fmla="*/ 265759 h 1097785"/>
                <a:gd name="connsiteX1028" fmla="*/ 176472 w 7225960"/>
                <a:gd name="connsiteY1028" fmla="*/ 263624 h 1097785"/>
                <a:gd name="connsiteX1029" fmla="*/ 173982 w 7225960"/>
                <a:gd name="connsiteY1029" fmla="*/ 266115 h 1097785"/>
                <a:gd name="connsiteX1030" fmla="*/ 177184 w 7225960"/>
                <a:gd name="connsiteY1030" fmla="*/ 267894 h 1097785"/>
                <a:gd name="connsiteX1031" fmla="*/ 177184 w 7225960"/>
                <a:gd name="connsiteY1031" fmla="*/ 265759 h 1097785"/>
                <a:gd name="connsiteX1032" fmla="*/ 176472 w 7225960"/>
                <a:gd name="connsiteY1032" fmla="*/ 263624 h 1097785"/>
                <a:gd name="connsiteX1033" fmla="*/ 200666 w 7225960"/>
                <a:gd name="connsiteY1033" fmla="*/ 260778 h 1097785"/>
                <a:gd name="connsiteX1034" fmla="*/ 197820 w 7225960"/>
                <a:gd name="connsiteY1034" fmla="*/ 264692 h 1097785"/>
                <a:gd name="connsiteX1035" fmla="*/ 197108 w 7225960"/>
                <a:gd name="connsiteY1035" fmla="*/ 271808 h 1097785"/>
                <a:gd name="connsiteX1036" fmla="*/ 196752 w 7225960"/>
                <a:gd name="connsiteY1036" fmla="*/ 279279 h 1097785"/>
                <a:gd name="connsiteX1037" fmla="*/ 194973 w 7225960"/>
                <a:gd name="connsiteY1037" fmla="*/ 284260 h 1097785"/>
                <a:gd name="connsiteX1038" fmla="*/ 197820 w 7225960"/>
                <a:gd name="connsiteY1038" fmla="*/ 286395 h 1097785"/>
                <a:gd name="connsiteX1039" fmla="*/ 200666 w 7225960"/>
                <a:gd name="connsiteY1039" fmla="*/ 289241 h 1097785"/>
                <a:gd name="connsiteX1040" fmla="*/ 200666 w 7225960"/>
                <a:gd name="connsiteY1040" fmla="*/ 274654 h 1097785"/>
                <a:gd name="connsiteX1041" fmla="*/ 200666 w 7225960"/>
                <a:gd name="connsiteY1041" fmla="*/ 260778 h 1097785"/>
                <a:gd name="connsiteX1042" fmla="*/ 12808 w 7225960"/>
                <a:gd name="connsiteY1042" fmla="*/ 258643 h 1097785"/>
                <a:gd name="connsiteX1043" fmla="*/ 9962 w 7225960"/>
                <a:gd name="connsiteY1043" fmla="*/ 261134 h 1097785"/>
                <a:gd name="connsiteX1044" fmla="*/ 9962 w 7225960"/>
                <a:gd name="connsiteY1044" fmla="*/ 265759 h 1097785"/>
                <a:gd name="connsiteX1045" fmla="*/ 11740 w 7225960"/>
                <a:gd name="connsiteY1045" fmla="*/ 263624 h 1097785"/>
                <a:gd name="connsiteX1046" fmla="*/ 13519 w 7225960"/>
                <a:gd name="connsiteY1046" fmla="*/ 262201 h 1097785"/>
                <a:gd name="connsiteX1047" fmla="*/ 12808 w 7225960"/>
                <a:gd name="connsiteY1047" fmla="*/ 258643 h 1097785"/>
                <a:gd name="connsiteX1048" fmla="*/ 194973 w 7225960"/>
                <a:gd name="connsiteY1048" fmla="*/ 255797 h 1097785"/>
                <a:gd name="connsiteX1049" fmla="*/ 192483 w 7225960"/>
                <a:gd name="connsiteY1049" fmla="*/ 257220 h 1097785"/>
                <a:gd name="connsiteX1050" fmla="*/ 189992 w 7225960"/>
                <a:gd name="connsiteY1050" fmla="*/ 258643 h 1097785"/>
                <a:gd name="connsiteX1051" fmla="*/ 194262 w 7225960"/>
                <a:gd name="connsiteY1051" fmla="*/ 266471 h 1097785"/>
                <a:gd name="connsiteX1052" fmla="*/ 195329 w 7225960"/>
                <a:gd name="connsiteY1052" fmla="*/ 261845 h 1097785"/>
                <a:gd name="connsiteX1053" fmla="*/ 194973 w 7225960"/>
                <a:gd name="connsiteY1053" fmla="*/ 255797 h 1097785"/>
                <a:gd name="connsiteX1054" fmla="*/ 178607 w 7225960"/>
                <a:gd name="connsiteY1054" fmla="*/ 255797 h 1097785"/>
                <a:gd name="connsiteX1055" fmla="*/ 179318 w 7225960"/>
                <a:gd name="connsiteY1055" fmla="*/ 267894 h 1097785"/>
                <a:gd name="connsiteX1056" fmla="*/ 181453 w 7225960"/>
                <a:gd name="connsiteY1056" fmla="*/ 261490 h 1097785"/>
                <a:gd name="connsiteX1057" fmla="*/ 178607 w 7225960"/>
                <a:gd name="connsiteY1057" fmla="*/ 255797 h 1097785"/>
                <a:gd name="connsiteX1058" fmla="*/ 414141 w 7225960"/>
                <a:gd name="connsiteY1058" fmla="*/ 253662 h 1097785"/>
                <a:gd name="connsiteX1059" fmla="*/ 414141 w 7225960"/>
                <a:gd name="connsiteY1059" fmla="*/ 259355 h 1097785"/>
                <a:gd name="connsiteX1060" fmla="*/ 415565 w 7225960"/>
                <a:gd name="connsiteY1060" fmla="*/ 264336 h 1097785"/>
                <a:gd name="connsiteX1061" fmla="*/ 416632 w 7225960"/>
                <a:gd name="connsiteY1061" fmla="*/ 257932 h 1097785"/>
                <a:gd name="connsiteX1062" fmla="*/ 414141 w 7225960"/>
                <a:gd name="connsiteY1062" fmla="*/ 253662 h 1097785"/>
                <a:gd name="connsiteX1063" fmla="*/ 143739 w 7225960"/>
                <a:gd name="connsiteY1063" fmla="*/ 251527 h 1097785"/>
                <a:gd name="connsiteX1064" fmla="*/ 143739 w 7225960"/>
                <a:gd name="connsiteY1064" fmla="*/ 255085 h 1097785"/>
                <a:gd name="connsiteX1065" fmla="*/ 145874 w 7225960"/>
                <a:gd name="connsiteY1065" fmla="*/ 255797 h 1097785"/>
                <a:gd name="connsiteX1066" fmla="*/ 146586 w 7225960"/>
                <a:gd name="connsiteY1066" fmla="*/ 251527 h 1097785"/>
                <a:gd name="connsiteX1067" fmla="*/ 82543 w 7225960"/>
                <a:gd name="connsiteY1067" fmla="*/ 250104 h 1097785"/>
                <a:gd name="connsiteX1068" fmla="*/ 80764 w 7225960"/>
                <a:gd name="connsiteY1068" fmla="*/ 252239 h 1097785"/>
                <a:gd name="connsiteX1069" fmla="*/ 80408 w 7225960"/>
                <a:gd name="connsiteY1069" fmla="*/ 255085 h 1097785"/>
                <a:gd name="connsiteX1070" fmla="*/ 82543 w 7225960"/>
                <a:gd name="connsiteY1070" fmla="*/ 255797 h 1097785"/>
                <a:gd name="connsiteX1071" fmla="*/ 83255 w 7225960"/>
                <a:gd name="connsiteY1071" fmla="*/ 253306 h 1097785"/>
                <a:gd name="connsiteX1072" fmla="*/ 82543 w 7225960"/>
                <a:gd name="connsiteY1072" fmla="*/ 250104 h 1097785"/>
                <a:gd name="connsiteX1073" fmla="*/ 207782 w 7225960"/>
                <a:gd name="connsiteY1073" fmla="*/ 249393 h 1097785"/>
                <a:gd name="connsiteX1074" fmla="*/ 204580 w 7225960"/>
                <a:gd name="connsiteY1074" fmla="*/ 272163 h 1097785"/>
                <a:gd name="connsiteX1075" fmla="*/ 203512 w 7225960"/>
                <a:gd name="connsiteY1075" fmla="*/ 298492 h 1097785"/>
                <a:gd name="connsiteX1076" fmla="*/ 205647 w 7225960"/>
                <a:gd name="connsiteY1076" fmla="*/ 296357 h 1097785"/>
                <a:gd name="connsiteX1077" fmla="*/ 205647 w 7225960"/>
                <a:gd name="connsiteY1077" fmla="*/ 292799 h 1097785"/>
                <a:gd name="connsiteX1078" fmla="*/ 209205 w 7225960"/>
                <a:gd name="connsiteY1078" fmla="*/ 295646 h 1097785"/>
                <a:gd name="connsiteX1079" fmla="*/ 211340 w 7225960"/>
                <a:gd name="connsiteY1079" fmla="*/ 288530 h 1097785"/>
                <a:gd name="connsiteX1080" fmla="*/ 209917 w 7225960"/>
                <a:gd name="connsiteY1080" fmla="*/ 279991 h 1097785"/>
                <a:gd name="connsiteX1081" fmla="*/ 208493 w 7225960"/>
                <a:gd name="connsiteY1081" fmla="*/ 282126 h 1097785"/>
                <a:gd name="connsiteX1082" fmla="*/ 207070 w 7225960"/>
                <a:gd name="connsiteY1082" fmla="*/ 285684 h 1097785"/>
                <a:gd name="connsiteX1083" fmla="*/ 207426 w 7225960"/>
                <a:gd name="connsiteY1083" fmla="*/ 267538 h 1097785"/>
                <a:gd name="connsiteX1084" fmla="*/ 207782 w 7225960"/>
                <a:gd name="connsiteY1084" fmla="*/ 249393 h 1097785"/>
                <a:gd name="connsiteX1085" fmla="*/ 60840 w 7225960"/>
                <a:gd name="connsiteY1085" fmla="*/ 242633 h 1097785"/>
                <a:gd name="connsiteX1086" fmla="*/ 57638 w 7225960"/>
                <a:gd name="connsiteY1086" fmla="*/ 243700 h 1097785"/>
                <a:gd name="connsiteX1087" fmla="*/ 58349 w 7225960"/>
                <a:gd name="connsiteY1087" fmla="*/ 245835 h 1097785"/>
                <a:gd name="connsiteX1088" fmla="*/ 58349 w 7225960"/>
                <a:gd name="connsiteY1088" fmla="*/ 247970 h 1097785"/>
                <a:gd name="connsiteX1089" fmla="*/ 62619 w 7225960"/>
                <a:gd name="connsiteY1089" fmla="*/ 247258 h 1097785"/>
                <a:gd name="connsiteX1090" fmla="*/ 60840 w 7225960"/>
                <a:gd name="connsiteY1090" fmla="*/ 242633 h 1097785"/>
                <a:gd name="connsiteX1091" fmla="*/ 123815 w 7225960"/>
                <a:gd name="connsiteY1091" fmla="*/ 240854 h 1097785"/>
                <a:gd name="connsiteX1092" fmla="*/ 121324 w 7225960"/>
                <a:gd name="connsiteY1092" fmla="*/ 243700 h 1097785"/>
                <a:gd name="connsiteX1093" fmla="*/ 120257 w 7225960"/>
                <a:gd name="connsiteY1093" fmla="*/ 249393 h 1097785"/>
                <a:gd name="connsiteX1094" fmla="*/ 123815 w 7225960"/>
                <a:gd name="connsiteY1094" fmla="*/ 240854 h 1097785"/>
                <a:gd name="connsiteX1095" fmla="*/ 193550 w 7225960"/>
                <a:gd name="connsiteY1095" fmla="*/ 240142 h 1097785"/>
                <a:gd name="connsiteX1096" fmla="*/ 189992 w 7225960"/>
                <a:gd name="connsiteY1096" fmla="*/ 242988 h 1097785"/>
                <a:gd name="connsiteX1097" fmla="*/ 187858 w 7225960"/>
                <a:gd name="connsiteY1097" fmla="*/ 247258 h 1097785"/>
                <a:gd name="connsiteX1098" fmla="*/ 191771 w 7225960"/>
                <a:gd name="connsiteY1098" fmla="*/ 246546 h 1097785"/>
                <a:gd name="connsiteX1099" fmla="*/ 193550 w 7225960"/>
                <a:gd name="connsiteY1099" fmla="*/ 240142 h 1097785"/>
                <a:gd name="connsiteX1100" fmla="*/ 173626 w 7225960"/>
                <a:gd name="connsiteY1100" fmla="*/ 235339 h 1097785"/>
                <a:gd name="connsiteX1101" fmla="*/ 172914 w 7225960"/>
                <a:gd name="connsiteY1101" fmla="*/ 238719 h 1097785"/>
                <a:gd name="connsiteX1102" fmla="*/ 172203 w 7225960"/>
                <a:gd name="connsiteY1102" fmla="*/ 247970 h 1097785"/>
                <a:gd name="connsiteX1103" fmla="*/ 174337 w 7225960"/>
                <a:gd name="connsiteY1103" fmla="*/ 242633 h 1097785"/>
                <a:gd name="connsiteX1104" fmla="*/ 175761 w 7225960"/>
                <a:gd name="connsiteY1104" fmla="*/ 236584 h 1097785"/>
                <a:gd name="connsiteX1105" fmla="*/ 173626 w 7225960"/>
                <a:gd name="connsiteY1105" fmla="*/ 235339 h 1097785"/>
                <a:gd name="connsiteX1106" fmla="*/ 170068 w 7225960"/>
                <a:gd name="connsiteY1106" fmla="*/ 233738 h 1097785"/>
                <a:gd name="connsiteX1107" fmla="*/ 167577 w 7225960"/>
                <a:gd name="connsiteY1107" fmla="*/ 241921 h 1097785"/>
                <a:gd name="connsiteX1108" fmla="*/ 165087 w 7225960"/>
                <a:gd name="connsiteY1108" fmla="*/ 249393 h 1097785"/>
                <a:gd name="connsiteX1109" fmla="*/ 166154 w 7225960"/>
                <a:gd name="connsiteY1109" fmla="*/ 252595 h 1097785"/>
                <a:gd name="connsiteX1110" fmla="*/ 167933 w 7225960"/>
                <a:gd name="connsiteY1110" fmla="*/ 253662 h 1097785"/>
                <a:gd name="connsiteX1111" fmla="*/ 170068 w 7225960"/>
                <a:gd name="connsiteY1111" fmla="*/ 243700 h 1097785"/>
                <a:gd name="connsiteX1112" fmla="*/ 170068 w 7225960"/>
                <a:gd name="connsiteY1112" fmla="*/ 233738 h 1097785"/>
                <a:gd name="connsiteX1113" fmla="*/ 374293 w 7225960"/>
                <a:gd name="connsiteY1113" fmla="*/ 231603 h 1097785"/>
                <a:gd name="connsiteX1114" fmla="*/ 376427 w 7225960"/>
                <a:gd name="connsiteY1114" fmla="*/ 235161 h 1097785"/>
                <a:gd name="connsiteX1115" fmla="*/ 377495 w 7225960"/>
                <a:gd name="connsiteY1115" fmla="*/ 233026 h 1097785"/>
                <a:gd name="connsiteX1116" fmla="*/ 379274 w 7225960"/>
                <a:gd name="connsiteY1116" fmla="*/ 231603 h 1097785"/>
                <a:gd name="connsiteX1117" fmla="*/ 379274 w 7225960"/>
                <a:gd name="connsiteY1117" fmla="*/ 235161 h 1097785"/>
                <a:gd name="connsiteX1118" fmla="*/ 381053 w 7225960"/>
                <a:gd name="connsiteY1118" fmla="*/ 235873 h 1097785"/>
                <a:gd name="connsiteX1119" fmla="*/ 382832 w 7225960"/>
                <a:gd name="connsiteY1119" fmla="*/ 236940 h 1097785"/>
                <a:gd name="connsiteX1120" fmla="*/ 382832 w 7225960"/>
                <a:gd name="connsiteY1120" fmla="*/ 240854 h 1097785"/>
                <a:gd name="connsiteX1121" fmla="*/ 381408 w 7225960"/>
                <a:gd name="connsiteY1121" fmla="*/ 239786 h 1097785"/>
                <a:gd name="connsiteX1122" fmla="*/ 379985 w 7225960"/>
                <a:gd name="connsiteY1122" fmla="*/ 238719 h 1097785"/>
                <a:gd name="connsiteX1123" fmla="*/ 379985 w 7225960"/>
                <a:gd name="connsiteY1123" fmla="*/ 245835 h 1097785"/>
                <a:gd name="connsiteX1124" fmla="*/ 382120 w 7225960"/>
                <a:gd name="connsiteY1124" fmla="*/ 246191 h 1097785"/>
                <a:gd name="connsiteX1125" fmla="*/ 385678 w 7225960"/>
                <a:gd name="connsiteY1125" fmla="*/ 247258 h 1097785"/>
                <a:gd name="connsiteX1126" fmla="*/ 387457 w 7225960"/>
                <a:gd name="connsiteY1126" fmla="*/ 258643 h 1097785"/>
                <a:gd name="connsiteX1127" fmla="*/ 389947 w 7225960"/>
                <a:gd name="connsiteY1127" fmla="*/ 270029 h 1097785"/>
                <a:gd name="connsiteX1128" fmla="*/ 386034 w 7225960"/>
                <a:gd name="connsiteY1128" fmla="*/ 270740 h 1097785"/>
                <a:gd name="connsiteX1129" fmla="*/ 384966 w 7225960"/>
                <a:gd name="connsiteY1129" fmla="*/ 275010 h 1097785"/>
                <a:gd name="connsiteX1130" fmla="*/ 383899 w 7225960"/>
                <a:gd name="connsiteY1130" fmla="*/ 271096 h 1097785"/>
                <a:gd name="connsiteX1131" fmla="*/ 382120 w 7225960"/>
                <a:gd name="connsiteY1131" fmla="*/ 269317 h 1097785"/>
                <a:gd name="connsiteX1132" fmla="*/ 383543 w 7225960"/>
                <a:gd name="connsiteY1132" fmla="*/ 282481 h 1097785"/>
                <a:gd name="connsiteX1133" fmla="*/ 386390 w 7225960"/>
                <a:gd name="connsiteY1133" fmla="*/ 293511 h 1097785"/>
                <a:gd name="connsiteX1134" fmla="*/ 387813 w 7225960"/>
                <a:gd name="connsiteY1134" fmla="*/ 319484 h 1097785"/>
                <a:gd name="connsiteX1135" fmla="*/ 394217 w 7225960"/>
                <a:gd name="connsiteY1135" fmla="*/ 344033 h 1097785"/>
                <a:gd name="connsiteX1136" fmla="*/ 390659 w 7225960"/>
                <a:gd name="connsiteY1136" fmla="*/ 341899 h 1097785"/>
                <a:gd name="connsiteX1137" fmla="*/ 389947 w 7225960"/>
                <a:gd name="connsiteY1137" fmla="*/ 358977 h 1097785"/>
                <a:gd name="connsiteX1138" fmla="*/ 388524 w 7225960"/>
                <a:gd name="connsiteY1138" fmla="*/ 373208 h 1097785"/>
                <a:gd name="connsiteX1139" fmla="*/ 384966 w 7225960"/>
                <a:gd name="connsiteY1139" fmla="*/ 368227 h 1097785"/>
                <a:gd name="connsiteX1140" fmla="*/ 382120 w 7225960"/>
                <a:gd name="connsiteY1140" fmla="*/ 362535 h 1097785"/>
                <a:gd name="connsiteX1141" fmla="*/ 383187 w 7225960"/>
                <a:gd name="connsiteY1141" fmla="*/ 357554 h 1097785"/>
                <a:gd name="connsiteX1142" fmla="*/ 385678 w 7225960"/>
                <a:gd name="connsiteY1142" fmla="*/ 354707 h 1097785"/>
                <a:gd name="connsiteX1143" fmla="*/ 386034 w 7225960"/>
                <a:gd name="connsiteY1143" fmla="*/ 339764 h 1097785"/>
                <a:gd name="connsiteX1144" fmla="*/ 381408 w 7225960"/>
                <a:gd name="connsiteY1144" fmla="*/ 329802 h 1097785"/>
                <a:gd name="connsiteX1145" fmla="*/ 380697 w 7225960"/>
                <a:gd name="connsiteY1145" fmla="*/ 314147 h 1097785"/>
                <a:gd name="connsiteX1146" fmla="*/ 379274 w 7225960"/>
                <a:gd name="connsiteY1146" fmla="*/ 296713 h 1097785"/>
                <a:gd name="connsiteX1147" fmla="*/ 378562 w 7225960"/>
                <a:gd name="connsiteY1147" fmla="*/ 279635 h 1097785"/>
                <a:gd name="connsiteX1148" fmla="*/ 380697 w 7225960"/>
                <a:gd name="connsiteY1148" fmla="*/ 265759 h 1097785"/>
                <a:gd name="connsiteX1149" fmla="*/ 379274 w 7225960"/>
                <a:gd name="connsiteY1149" fmla="*/ 259355 h 1097785"/>
                <a:gd name="connsiteX1150" fmla="*/ 377139 w 7225960"/>
                <a:gd name="connsiteY1150" fmla="*/ 253662 h 1097785"/>
                <a:gd name="connsiteX1151" fmla="*/ 377139 w 7225960"/>
                <a:gd name="connsiteY1151" fmla="*/ 257932 h 1097785"/>
                <a:gd name="connsiteX1152" fmla="*/ 375716 w 7225960"/>
                <a:gd name="connsiteY1152" fmla="*/ 260066 h 1097785"/>
                <a:gd name="connsiteX1153" fmla="*/ 375360 w 7225960"/>
                <a:gd name="connsiteY1153" fmla="*/ 254018 h 1097785"/>
                <a:gd name="connsiteX1154" fmla="*/ 375716 w 7225960"/>
                <a:gd name="connsiteY1154" fmla="*/ 247970 h 1097785"/>
                <a:gd name="connsiteX1155" fmla="*/ 375004 w 7225960"/>
                <a:gd name="connsiteY1155" fmla="*/ 247614 h 1097785"/>
                <a:gd name="connsiteX1156" fmla="*/ 374293 w 7225960"/>
                <a:gd name="connsiteY1156" fmla="*/ 247258 h 1097785"/>
                <a:gd name="connsiteX1157" fmla="*/ 374648 w 7225960"/>
                <a:gd name="connsiteY1157" fmla="*/ 244056 h 1097785"/>
                <a:gd name="connsiteX1158" fmla="*/ 375004 w 7225960"/>
                <a:gd name="connsiteY1158" fmla="*/ 240854 h 1097785"/>
                <a:gd name="connsiteX1159" fmla="*/ 374648 w 7225960"/>
                <a:gd name="connsiteY1159" fmla="*/ 236228 h 1097785"/>
                <a:gd name="connsiteX1160" fmla="*/ 374293 w 7225960"/>
                <a:gd name="connsiteY1160" fmla="*/ 231603 h 1097785"/>
                <a:gd name="connsiteX1161" fmla="*/ 139470 w 7225960"/>
                <a:gd name="connsiteY1161" fmla="*/ 229468 h 1097785"/>
                <a:gd name="connsiteX1162" fmla="*/ 137691 w 7225960"/>
                <a:gd name="connsiteY1162" fmla="*/ 237652 h 1097785"/>
                <a:gd name="connsiteX1163" fmla="*/ 135200 w 7225960"/>
                <a:gd name="connsiteY1163" fmla="*/ 247258 h 1097785"/>
                <a:gd name="connsiteX1164" fmla="*/ 133777 w 7225960"/>
                <a:gd name="connsiteY1164" fmla="*/ 245479 h 1097785"/>
                <a:gd name="connsiteX1165" fmla="*/ 132354 w 7225960"/>
                <a:gd name="connsiteY1165" fmla="*/ 245835 h 1097785"/>
                <a:gd name="connsiteX1166" fmla="*/ 134489 w 7225960"/>
                <a:gd name="connsiteY1166" fmla="*/ 247614 h 1097785"/>
                <a:gd name="connsiteX1167" fmla="*/ 136623 w 7225960"/>
                <a:gd name="connsiteY1167" fmla="*/ 250104 h 1097785"/>
                <a:gd name="connsiteX1168" fmla="*/ 140181 w 7225960"/>
                <a:gd name="connsiteY1168" fmla="*/ 240498 h 1097785"/>
                <a:gd name="connsiteX1169" fmla="*/ 139470 w 7225960"/>
                <a:gd name="connsiteY1169" fmla="*/ 229468 h 1097785"/>
                <a:gd name="connsiteX1170" fmla="*/ 113853 w 7225960"/>
                <a:gd name="connsiteY1170" fmla="*/ 228757 h 1097785"/>
                <a:gd name="connsiteX1171" fmla="*/ 110295 w 7225960"/>
                <a:gd name="connsiteY1171" fmla="*/ 231959 h 1097785"/>
                <a:gd name="connsiteX1172" fmla="*/ 110295 w 7225960"/>
                <a:gd name="connsiteY1172" fmla="*/ 237296 h 1097785"/>
                <a:gd name="connsiteX1173" fmla="*/ 113141 w 7225960"/>
                <a:gd name="connsiteY1173" fmla="*/ 234805 h 1097785"/>
                <a:gd name="connsiteX1174" fmla="*/ 113853 w 7225960"/>
                <a:gd name="connsiteY1174" fmla="*/ 228757 h 1097785"/>
                <a:gd name="connsiteX1175" fmla="*/ 10673 w 7225960"/>
                <a:gd name="connsiteY1175" fmla="*/ 228757 h 1097785"/>
                <a:gd name="connsiteX1176" fmla="*/ 9962 w 7225960"/>
                <a:gd name="connsiteY1176" fmla="*/ 229468 h 1097785"/>
                <a:gd name="connsiteX1177" fmla="*/ 9962 w 7225960"/>
                <a:gd name="connsiteY1177" fmla="*/ 231603 h 1097785"/>
                <a:gd name="connsiteX1178" fmla="*/ 10673 w 7225960"/>
                <a:gd name="connsiteY1178" fmla="*/ 233026 h 1097785"/>
                <a:gd name="connsiteX1179" fmla="*/ 12808 w 7225960"/>
                <a:gd name="connsiteY1179" fmla="*/ 233026 h 1097785"/>
                <a:gd name="connsiteX1180" fmla="*/ 13519 w 7225960"/>
                <a:gd name="connsiteY1180" fmla="*/ 231603 h 1097785"/>
                <a:gd name="connsiteX1181" fmla="*/ 13519 w 7225960"/>
                <a:gd name="connsiteY1181" fmla="*/ 229468 h 1097785"/>
                <a:gd name="connsiteX1182" fmla="*/ 12808 w 7225960"/>
                <a:gd name="connsiteY1182" fmla="*/ 228757 h 1097785"/>
                <a:gd name="connsiteX1183" fmla="*/ 201733 w 7225960"/>
                <a:gd name="connsiteY1183" fmla="*/ 227689 h 1097785"/>
                <a:gd name="connsiteX1184" fmla="*/ 199954 w 7225960"/>
                <a:gd name="connsiteY1184" fmla="*/ 236584 h 1097785"/>
                <a:gd name="connsiteX1185" fmla="*/ 201378 w 7225960"/>
                <a:gd name="connsiteY1185" fmla="*/ 238007 h 1097785"/>
                <a:gd name="connsiteX1186" fmla="*/ 204224 w 7225960"/>
                <a:gd name="connsiteY1186" fmla="*/ 238719 h 1097785"/>
                <a:gd name="connsiteX1187" fmla="*/ 204224 w 7225960"/>
                <a:gd name="connsiteY1187" fmla="*/ 235161 h 1097785"/>
                <a:gd name="connsiteX1188" fmla="*/ 201733 w 7225960"/>
                <a:gd name="connsiteY1188" fmla="*/ 227689 h 1097785"/>
                <a:gd name="connsiteX1189" fmla="*/ 147297 w 7225960"/>
                <a:gd name="connsiteY1189" fmla="*/ 225910 h 1097785"/>
                <a:gd name="connsiteX1190" fmla="*/ 147297 w 7225960"/>
                <a:gd name="connsiteY1190" fmla="*/ 233026 h 1097785"/>
                <a:gd name="connsiteX1191" fmla="*/ 149432 w 7225960"/>
                <a:gd name="connsiteY1191" fmla="*/ 225910 h 1097785"/>
                <a:gd name="connsiteX1192" fmla="*/ 398487 w 7225960"/>
                <a:gd name="connsiteY1192" fmla="*/ 222352 h 1097785"/>
                <a:gd name="connsiteX1193" fmla="*/ 400977 w 7225960"/>
                <a:gd name="connsiteY1193" fmla="*/ 239075 h 1097785"/>
                <a:gd name="connsiteX1194" fmla="*/ 404891 w 7225960"/>
                <a:gd name="connsiteY1194" fmla="*/ 253662 h 1097785"/>
                <a:gd name="connsiteX1195" fmla="*/ 403468 w 7225960"/>
                <a:gd name="connsiteY1195" fmla="*/ 237296 h 1097785"/>
                <a:gd name="connsiteX1196" fmla="*/ 398487 w 7225960"/>
                <a:gd name="connsiteY1196" fmla="*/ 222352 h 1097785"/>
                <a:gd name="connsiteX1197" fmla="*/ 128796 w 7225960"/>
                <a:gd name="connsiteY1197" fmla="*/ 222352 h 1097785"/>
                <a:gd name="connsiteX1198" fmla="*/ 128796 w 7225960"/>
                <a:gd name="connsiteY1198" fmla="*/ 225910 h 1097785"/>
                <a:gd name="connsiteX1199" fmla="*/ 130931 w 7225960"/>
                <a:gd name="connsiteY1199" fmla="*/ 226622 h 1097785"/>
                <a:gd name="connsiteX1200" fmla="*/ 131642 w 7225960"/>
                <a:gd name="connsiteY1200" fmla="*/ 222352 h 1097785"/>
                <a:gd name="connsiteX1201" fmla="*/ 157259 w 7225960"/>
                <a:gd name="connsiteY1201" fmla="*/ 220929 h 1097785"/>
                <a:gd name="connsiteX1202" fmla="*/ 154413 w 7225960"/>
                <a:gd name="connsiteY1202" fmla="*/ 224131 h 1097785"/>
                <a:gd name="connsiteX1203" fmla="*/ 151922 w 7225960"/>
                <a:gd name="connsiteY1203" fmla="*/ 231603 h 1097785"/>
                <a:gd name="connsiteX1204" fmla="*/ 150499 w 7225960"/>
                <a:gd name="connsiteY1204" fmla="*/ 240498 h 1097785"/>
                <a:gd name="connsiteX1205" fmla="*/ 151567 w 7225960"/>
                <a:gd name="connsiteY1205" fmla="*/ 247970 h 1097785"/>
                <a:gd name="connsiteX1206" fmla="*/ 156548 w 7225960"/>
                <a:gd name="connsiteY1206" fmla="*/ 236228 h 1097785"/>
                <a:gd name="connsiteX1207" fmla="*/ 157259 w 7225960"/>
                <a:gd name="connsiteY1207" fmla="*/ 220929 h 1097785"/>
                <a:gd name="connsiteX1208" fmla="*/ 60484 w 7225960"/>
                <a:gd name="connsiteY1208" fmla="*/ 218795 h 1097785"/>
                <a:gd name="connsiteX1209" fmla="*/ 57638 w 7225960"/>
                <a:gd name="connsiteY1209" fmla="*/ 220929 h 1097785"/>
                <a:gd name="connsiteX1210" fmla="*/ 57638 w 7225960"/>
                <a:gd name="connsiteY1210" fmla="*/ 224487 h 1097785"/>
                <a:gd name="connsiteX1211" fmla="*/ 60484 w 7225960"/>
                <a:gd name="connsiteY1211" fmla="*/ 218795 h 1097785"/>
                <a:gd name="connsiteX1212" fmla="*/ 372869 w 7225960"/>
                <a:gd name="connsiteY1212" fmla="*/ 216660 h 1097785"/>
                <a:gd name="connsiteX1213" fmla="*/ 373225 w 7225960"/>
                <a:gd name="connsiteY1213" fmla="*/ 220218 h 1097785"/>
                <a:gd name="connsiteX1214" fmla="*/ 373581 w 7225960"/>
                <a:gd name="connsiteY1214" fmla="*/ 224487 h 1097785"/>
                <a:gd name="connsiteX1215" fmla="*/ 372869 w 7225960"/>
                <a:gd name="connsiteY1215" fmla="*/ 216660 h 1097785"/>
                <a:gd name="connsiteX1216" fmla="*/ 211340 w 7225960"/>
                <a:gd name="connsiteY1216" fmla="*/ 215237 h 1097785"/>
                <a:gd name="connsiteX1217" fmla="*/ 208493 w 7225960"/>
                <a:gd name="connsiteY1217" fmla="*/ 217371 h 1097785"/>
                <a:gd name="connsiteX1218" fmla="*/ 207782 w 7225960"/>
                <a:gd name="connsiteY1218" fmla="*/ 221997 h 1097785"/>
                <a:gd name="connsiteX1219" fmla="*/ 207070 w 7225960"/>
                <a:gd name="connsiteY1219" fmla="*/ 225910 h 1097785"/>
                <a:gd name="connsiteX1220" fmla="*/ 204224 w 7225960"/>
                <a:gd name="connsiteY1220" fmla="*/ 225910 h 1097785"/>
                <a:gd name="connsiteX1221" fmla="*/ 204580 w 7225960"/>
                <a:gd name="connsiteY1221" fmla="*/ 230536 h 1097785"/>
                <a:gd name="connsiteX1222" fmla="*/ 207070 w 7225960"/>
                <a:gd name="connsiteY1222" fmla="*/ 231959 h 1097785"/>
                <a:gd name="connsiteX1223" fmla="*/ 209917 w 7225960"/>
                <a:gd name="connsiteY1223" fmla="*/ 233026 h 1097785"/>
                <a:gd name="connsiteX1224" fmla="*/ 211340 w 7225960"/>
                <a:gd name="connsiteY1224" fmla="*/ 236584 h 1097785"/>
                <a:gd name="connsiteX1225" fmla="*/ 213475 w 7225960"/>
                <a:gd name="connsiteY1225" fmla="*/ 234805 h 1097785"/>
                <a:gd name="connsiteX1226" fmla="*/ 214898 w 7225960"/>
                <a:gd name="connsiteY1226" fmla="*/ 233026 h 1097785"/>
                <a:gd name="connsiteX1227" fmla="*/ 214186 w 7225960"/>
                <a:gd name="connsiteY1227" fmla="*/ 229468 h 1097785"/>
                <a:gd name="connsiteX1228" fmla="*/ 211696 w 7225960"/>
                <a:gd name="connsiteY1228" fmla="*/ 229824 h 1097785"/>
                <a:gd name="connsiteX1229" fmla="*/ 209917 w 7225960"/>
                <a:gd name="connsiteY1229" fmla="*/ 229468 h 1097785"/>
                <a:gd name="connsiteX1230" fmla="*/ 210984 w 7225960"/>
                <a:gd name="connsiteY1230" fmla="*/ 222708 h 1097785"/>
                <a:gd name="connsiteX1231" fmla="*/ 211340 w 7225960"/>
                <a:gd name="connsiteY1231" fmla="*/ 215237 h 1097785"/>
                <a:gd name="connsiteX1232" fmla="*/ 23482 w 7225960"/>
                <a:gd name="connsiteY1232" fmla="*/ 214525 h 1097785"/>
                <a:gd name="connsiteX1233" fmla="*/ 18856 w 7225960"/>
                <a:gd name="connsiteY1233" fmla="*/ 216660 h 1097785"/>
                <a:gd name="connsiteX1234" fmla="*/ 14231 w 7225960"/>
                <a:gd name="connsiteY1234" fmla="*/ 218795 h 1097785"/>
                <a:gd name="connsiteX1235" fmla="*/ 16722 w 7225960"/>
                <a:gd name="connsiteY1235" fmla="*/ 223776 h 1097785"/>
                <a:gd name="connsiteX1236" fmla="*/ 19212 w 7225960"/>
                <a:gd name="connsiteY1236" fmla="*/ 228757 h 1097785"/>
                <a:gd name="connsiteX1237" fmla="*/ 23482 w 7225960"/>
                <a:gd name="connsiteY1237" fmla="*/ 222708 h 1097785"/>
                <a:gd name="connsiteX1238" fmla="*/ 23482 w 7225960"/>
                <a:gd name="connsiteY1238" fmla="*/ 214525 h 1097785"/>
                <a:gd name="connsiteX1239" fmla="*/ 231976 w 7225960"/>
                <a:gd name="connsiteY1239" fmla="*/ 210256 h 1097785"/>
                <a:gd name="connsiteX1240" fmla="*/ 231620 w 7225960"/>
                <a:gd name="connsiteY1240" fmla="*/ 216660 h 1097785"/>
                <a:gd name="connsiteX1241" fmla="*/ 230553 w 7225960"/>
                <a:gd name="connsiteY1241" fmla="*/ 220929 h 1097785"/>
                <a:gd name="connsiteX1242" fmla="*/ 229129 w 7225960"/>
                <a:gd name="connsiteY1242" fmla="*/ 218439 h 1097785"/>
                <a:gd name="connsiteX1243" fmla="*/ 227706 w 7225960"/>
                <a:gd name="connsiteY1243" fmla="*/ 215237 h 1097785"/>
                <a:gd name="connsiteX1244" fmla="*/ 230197 w 7225960"/>
                <a:gd name="connsiteY1244" fmla="*/ 213813 h 1097785"/>
                <a:gd name="connsiteX1245" fmla="*/ 231976 w 7225960"/>
                <a:gd name="connsiteY1245" fmla="*/ 210256 h 1097785"/>
                <a:gd name="connsiteX1246" fmla="*/ 141605 w 7225960"/>
                <a:gd name="connsiteY1246" fmla="*/ 201717 h 1097785"/>
                <a:gd name="connsiteX1247" fmla="*/ 138047 w 7225960"/>
                <a:gd name="connsiteY1247" fmla="*/ 207409 h 1097785"/>
                <a:gd name="connsiteX1248" fmla="*/ 137335 w 7225960"/>
                <a:gd name="connsiteY1248" fmla="*/ 215592 h 1097785"/>
                <a:gd name="connsiteX1249" fmla="*/ 137335 w 7225960"/>
                <a:gd name="connsiteY1249" fmla="*/ 224487 h 1097785"/>
                <a:gd name="connsiteX1250" fmla="*/ 136623 w 7225960"/>
                <a:gd name="connsiteY1250" fmla="*/ 231603 h 1097785"/>
                <a:gd name="connsiteX1251" fmla="*/ 140893 w 7225960"/>
                <a:gd name="connsiteY1251" fmla="*/ 218439 h 1097785"/>
                <a:gd name="connsiteX1252" fmla="*/ 141605 w 7225960"/>
                <a:gd name="connsiteY1252" fmla="*/ 201717 h 1097785"/>
                <a:gd name="connsiteX1253" fmla="*/ 96063 w 7225960"/>
                <a:gd name="connsiteY1253" fmla="*/ 196735 h 1097785"/>
                <a:gd name="connsiteX1254" fmla="*/ 93573 w 7225960"/>
                <a:gd name="connsiteY1254" fmla="*/ 199226 h 1097785"/>
                <a:gd name="connsiteX1255" fmla="*/ 92505 w 7225960"/>
                <a:gd name="connsiteY1255" fmla="*/ 203851 h 1097785"/>
                <a:gd name="connsiteX1256" fmla="*/ 95352 w 7225960"/>
                <a:gd name="connsiteY1256" fmla="*/ 202072 h 1097785"/>
                <a:gd name="connsiteX1257" fmla="*/ 96063 w 7225960"/>
                <a:gd name="connsiteY1257" fmla="*/ 196735 h 1097785"/>
                <a:gd name="connsiteX1258" fmla="*/ 135200 w 7225960"/>
                <a:gd name="connsiteY1258" fmla="*/ 189620 h 1097785"/>
                <a:gd name="connsiteX1259" fmla="*/ 128084 w 7225960"/>
                <a:gd name="connsiteY1259" fmla="*/ 205986 h 1097785"/>
                <a:gd name="connsiteX1260" fmla="*/ 133066 w 7225960"/>
                <a:gd name="connsiteY1260" fmla="*/ 199226 h 1097785"/>
                <a:gd name="connsiteX1261" fmla="*/ 135200 w 7225960"/>
                <a:gd name="connsiteY1261" fmla="*/ 189620 h 1097785"/>
                <a:gd name="connsiteX1262" fmla="*/ 179318 w 7225960"/>
                <a:gd name="connsiteY1262" fmla="*/ 188908 h 1097785"/>
                <a:gd name="connsiteX1263" fmla="*/ 177895 w 7225960"/>
                <a:gd name="connsiteY1263" fmla="*/ 190331 h 1097785"/>
                <a:gd name="connsiteX1264" fmla="*/ 175761 w 7225960"/>
                <a:gd name="connsiteY1264" fmla="*/ 191043 h 1097785"/>
                <a:gd name="connsiteX1265" fmla="*/ 174693 w 7225960"/>
                <a:gd name="connsiteY1265" fmla="*/ 200649 h 1097785"/>
                <a:gd name="connsiteX1266" fmla="*/ 177184 w 7225960"/>
                <a:gd name="connsiteY1266" fmla="*/ 207409 h 1097785"/>
                <a:gd name="connsiteX1267" fmla="*/ 178963 w 7225960"/>
                <a:gd name="connsiteY1267" fmla="*/ 196380 h 1097785"/>
                <a:gd name="connsiteX1268" fmla="*/ 179318 w 7225960"/>
                <a:gd name="connsiteY1268" fmla="*/ 188908 h 1097785"/>
                <a:gd name="connsiteX1269" fmla="*/ 256170 w 7225960"/>
                <a:gd name="connsiteY1269" fmla="*/ 187485 h 1097785"/>
                <a:gd name="connsiteX1270" fmla="*/ 258304 w 7225960"/>
                <a:gd name="connsiteY1270" fmla="*/ 198159 h 1097785"/>
                <a:gd name="connsiteX1271" fmla="*/ 256170 w 7225960"/>
                <a:gd name="connsiteY1271" fmla="*/ 203495 h 1097785"/>
                <a:gd name="connsiteX1272" fmla="*/ 254746 w 7225960"/>
                <a:gd name="connsiteY1272" fmla="*/ 208832 h 1097785"/>
                <a:gd name="connsiteX1273" fmla="*/ 255458 w 7225960"/>
                <a:gd name="connsiteY1273" fmla="*/ 198514 h 1097785"/>
                <a:gd name="connsiteX1274" fmla="*/ 256170 w 7225960"/>
                <a:gd name="connsiteY1274" fmla="*/ 187485 h 1097785"/>
                <a:gd name="connsiteX1275" fmla="*/ 190704 w 7225960"/>
                <a:gd name="connsiteY1275" fmla="*/ 187485 h 1097785"/>
                <a:gd name="connsiteX1276" fmla="*/ 187502 w 7225960"/>
                <a:gd name="connsiteY1276" fmla="*/ 194601 h 1097785"/>
                <a:gd name="connsiteX1277" fmla="*/ 187146 w 7225960"/>
                <a:gd name="connsiteY1277" fmla="*/ 205986 h 1097785"/>
                <a:gd name="connsiteX1278" fmla="*/ 183588 w 7225960"/>
                <a:gd name="connsiteY1278" fmla="*/ 210256 h 1097785"/>
                <a:gd name="connsiteX1279" fmla="*/ 180030 w 7225960"/>
                <a:gd name="connsiteY1279" fmla="*/ 214525 h 1097785"/>
                <a:gd name="connsiteX1280" fmla="*/ 180386 w 7225960"/>
                <a:gd name="connsiteY1280" fmla="*/ 224843 h 1097785"/>
                <a:gd name="connsiteX1281" fmla="*/ 179318 w 7225960"/>
                <a:gd name="connsiteY1281" fmla="*/ 237296 h 1097785"/>
                <a:gd name="connsiteX1282" fmla="*/ 181809 w 7225960"/>
                <a:gd name="connsiteY1282" fmla="*/ 230536 h 1097785"/>
                <a:gd name="connsiteX1283" fmla="*/ 185723 w 7225960"/>
                <a:gd name="connsiteY1283" fmla="*/ 225910 h 1097785"/>
                <a:gd name="connsiteX1284" fmla="*/ 186434 w 7225960"/>
                <a:gd name="connsiteY1284" fmla="*/ 215237 h 1097785"/>
                <a:gd name="connsiteX1285" fmla="*/ 190704 w 7225960"/>
                <a:gd name="connsiteY1285" fmla="*/ 207409 h 1097785"/>
                <a:gd name="connsiteX1286" fmla="*/ 190704 w 7225960"/>
                <a:gd name="connsiteY1286" fmla="*/ 187485 h 1097785"/>
                <a:gd name="connsiteX1287" fmla="*/ 167222 w 7225960"/>
                <a:gd name="connsiteY1287" fmla="*/ 185350 h 1097785"/>
                <a:gd name="connsiteX1288" fmla="*/ 164731 w 7225960"/>
                <a:gd name="connsiteY1288" fmla="*/ 188196 h 1097785"/>
                <a:gd name="connsiteX1289" fmla="*/ 166510 w 7225960"/>
                <a:gd name="connsiteY1289" fmla="*/ 191754 h 1097785"/>
                <a:gd name="connsiteX1290" fmla="*/ 167222 w 7225960"/>
                <a:gd name="connsiteY1290" fmla="*/ 189264 h 1097785"/>
                <a:gd name="connsiteX1291" fmla="*/ 167222 w 7225960"/>
                <a:gd name="connsiteY1291" fmla="*/ 185350 h 1097785"/>
                <a:gd name="connsiteX1292" fmla="*/ 40560 w 7225960"/>
                <a:gd name="connsiteY1292" fmla="*/ 183927 h 1097785"/>
                <a:gd name="connsiteX1293" fmla="*/ 35223 w 7225960"/>
                <a:gd name="connsiteY1293" fmla="*/ 189975 h 1097785"/>
                <a:gd name="connsiteX1294" fmla="*/ 34867 w 7225960"/>
                <a:gd name="connsiteY1294" fmla="*/ 200293 h 1097785"/>
                <a:gd name="connsiteX1295" fmla="*/ 39136 w 7225960"/>
                <a:gd name="connsiteY1295" fmla="*/ 193889 h 1097785"/>
                <a:gd name="connsiteX1296" fmla="*/ 40560 w 7225960"/>
                <a:gd name="connsiteY1296" fmla="*/ 183927 h 1097785"/>
                <a:gd name="connsiteX1297" fmla="*/ 221302 w 7225960"/>
                <a:gd name="connsiteY1297" fmla="*/ 182504 h 1097785"/>
                <a:gd name="connsiteX1298" fmla="*/ 221302 w 7225960"/>
                <a:gd name="connsiteY1298" fmla="*/ 188908 h 1097785"/>
                <a:gd name="connsiteX1299" fmla="*/ 219167 w 7225960"/>
                <a:gd name="connsiteY1299" fmla="*/ 188908 h 1097785"/>
                <a:gd name="connsiteX1300" fmla="*/ 218811 w 7225960"/>
                <a:gd name="connsiteY1300" fmla="*/ 183927 h 1097785"/>
                <a:gd name="connsiteX1301" fmla="*/ 221302 w 7225960"/>
                <a:gd name="connsiteY1301" fmla="*/ 182504 h 1097785"/>
                <a:gd name="connsiteX1302" fmla="*/ 157971 w 7225960"/>
                <a:gd name="connsiteY1302" fmla="*/ 182504 h 1097785"/>
                <a:gd name="connsiteX1303" fmla="*/ 154769 w 7225960"/>
                <a:gd name="connsiteY1303" fmla="*/ 191754 h 1097785"/>
                <a:gd name="connsiteX1304" fmla="*/ 153701 w 7225960"/>
                <a:gd name="connsiteY1304" fmla="*/ 202428 h 1097785"/>
                <a:gd name="connsiteX1305" fmla="*/ 156548 w 7225960"/>
                <a:gd name="connsiteY1305" fmla="*/ 203495 h 1097785"/>
                <a:gd name="connsiteX1306" fmla="*/ 156548 w 7225960"/>
                <a:gd name="connsiteY1306" fmla="*/ 208121 h 1097785"/>
                <a:gd name="connsiteX1307" fmla="*/ 158683 w 7225960"/>
                <a:gd name="connsiteY1307" fmla="*/ 207409 h 1097785"/>
                <a:gd name="connsiteX1308" fmla="*/ 160817 w 7225960"/>
                <a:gd name="connsiteY1308" fmla="*/ 208121 h 1097785"/>
                <a:gd name="connsiteX1309" fmla="*/ 163664 w 7225960"/>
                <a:gd name="connsiteY1309" fmla="*/ 204563 h 1097785"/>
                <a:gd name="connsiteX1310" fmla="*/ 163664 w 7225960"/>
                <a:gd name="connsiteY1310" fmla="*/ 198870 h 1097785"/>
                <a:gd name="connsiteX1311" fmla="*/ 158327 w 7225960"/>
                <a:gd name="connsiteY1311" fmla="*/ 195312 h 1097785"/>
                <a:gd name="connsiteX1312" fmla="*/ 157971 w 7225960"/>
                <a:gd name="connsiteY1312" fmla="*/ 182504 h 1097785"/>
                <a:gd name="connsiteX1313" fmla="*/ 80408 w 7225960"/>
                <a:gd name="connsiteY1313" fmla="*/ 178946 h 1097785"/>
                <a:gd name="connsiteX1314" fmla="*/ 75428 w 7225960"/>
                <a:gd name="connsiteY1314" fmla="*/ 183571 h 1097785"/>
                <a:gd name="connsiteX1315" fmla="*/ 74716 w 7225960"/>
                <a:gd name="connsiteY1315" fmla="*/ 191043 h 1097785"/>
                <a:gd name="connsiteX1316" fmla="*/ 79697 w 7225960"/>
                <a:gd name="connsiteY1316" fmla="*/ 188908 h 1097785"/>
                <a:gd name="connsiteX1317" fmla="*/ 78985 w 7225960"/>
                <a:gd name="connsiteY1317" fmla="*/ 183927 h 1097785"/>
                <a:gd name="connsiteX1318" fmla="*/ 80408 w 7225960"/>
                <a:gd name="connsiteY1318" fmla="*/ 178946 h 1097785"/>
                <a:gd name="connsiteX1319" fmla="*/ 419122 w 7225960"/>
                <a:gd name="connsiteY1319" fmla="*/ 178234 h 1097785"/>
                <a:gd name="connsiteX1320" fmla="*/ 421257 w 7225960"/>
                <a:gd name="connsiteY1320" fmla="*/ 185350 h 1097785"/>
                <a:gd name="connsiteX1321" fmla="*/ 419478 w 7225960"/>
                <a:gd name="connsiteY1321" fmla="*/ 185350 h 1097785"/>
                <a:gd name="connsiteX1322" fmla="*/ 416988 w 7225960"/>
                <a:gd name="connsiteY1322" fmla="*/ 186062 h 1097785"/>
                <a:gd name="connsiteX1323" fmla="*/ 418055 w 7225960"/>
                <a:gd name="connsiteY1323" fmla="*/ 193178 h 1097785"/>
                <a:gd name="connsiteX1324" fmla="*/ 421257 w 7225960"/>
                <a:gd name="connsiteY1324" fmla="*/ 198159 h 1097785"/>
                <a:gd name="connsiteX1325" fmla="*/ 421257 w 7225960"/>
                <a:gd name="connsiteY1325" fmla="*/ 194245 h 1097785"/>
                <a:gd name="connsiteX1326" fmla="*/ 421257 w 7225960"/>
                <a:gd name="connsiteY1326" fmla="*/ 188908 h 1097785"/>
                <a:gd name="connsiteX1327" fmla="*/ 423392 w 7225960"/>
                <a:gd name="connsiteY1327" fmla="*/ 193178 h 1097785"/>
                <a:gd name="connsiteX1328" fmla="*/ 427661 w 7225960"/>
                <a:gd name="connsiteY1328" fmla="*/ 195312 h 1097785"/>
                <a:gd name="connsiteX1329" fmla="*/ 423392 w 7225960"/>
                <a:gd name="connsiteY1329" fmla="*/ 186773 h 1097785"/>
                <a:gd name="connsiteX1330" fmla="*/ 419122 w 7225960"/>
                <a:gd name="connsiteY1330" fmla="*/ 178234 h 1097785"/>
                <a:gd name="connsiteX1331" fmla="*/ 190704 w 7225960"/>
                <a:gd name="connsiteY1331" fmla="*/ 174676 h 1097785"/>
                <a:gd name="connsiteX1332" fmla="*/ 187858 w 7225960"/>
                <a:gd name="connsiteY1332" fmla="*/ 175744 h 1097785"/>
                <a:gd name="connsiteX1333" fmla="*/ 185723 w 7225960"/>
                <a:gd name="connsiteY1333" fmla="*/ 178234 h 1097785"/>
                <a:gd name="connsiteX1334" fmla="*/ 193550 w 7225960"/>
                <a:gd name="connsiteY1334" fmla="*/ 185350 h 1097785"/>
                <a:gd name="connsiteX1335" fmla="*/ 193550 w 7225960"/>
                <a:gd name="connsiteY1335" fmla="*/ 178946 h 1097785"/>
                <a:gd name="connsiteX1336" fmla="*/ 190704 w 7225960"/>
                <a:gd name="connsiteY1336" fmla="*/ 174676 h 1097785"/>
                <a:gd name="connsiteX1337" fmla="*/ 134489 w 7225960"/>
                <a:gd name="connsiteY1337" fmla="*/ 174676 h 1097785"/>
                <a:gd name="connsiteX1338" fmla="*/ 132354 w 7225960"/>
                <a:gd name="connsiteY1338" fmla="*/ 177523 h 1097785"/>
                <a:gd name="connsiteX1339" fmla="*/ 132354 w 7225960"/>
                <a:gd name="connsiteY1339" fmla="*/ 183927 h 1097785"/>
                <a:gd name="connsiteX1340" fmla="*/ 134489 w 7225960"/>
                <a:gd name="connsiteY1340" fmla="*/ 174676 h 1097785"/>
                <a:gd name="connsiteX1341" fmla="*/ 79697 w 7225960"/>
                <a:gd name="connsiteY1341" fmla="*/ 168984 h 1097785"/>
                <a:gd name="connsiteX1342" fmla="*/ 77562 w 7225960"/>
                <a:gd name="connsiteY1342" fmla="*/ 173253 h 1097785"/>
                <a:gd name="connsiteX1343" fmla="*/ 79341 w 7225960"/>
                <a:gd name="connsiteY1343" fmla="*/ 172542 h 1097785"/>
                <a:gd name="connsiteX1344" fmla="*/ 81120 w 7225960"/>
                <a:gd name="connsiteY1344" fmla="*/ 172542 h 1097785"/>
                <a:gd name="connsiteX1345" fmla="*/ 80053 w 7225960"/>
                <a:gd name="connsiteY1345" fmla="*/ 170763 h 1097785"/>
                <a:gd name="connsiteX1346" fmla="*/ 79697 w 7225960"/>
                <a:gd name="connsiteY1346" fmla="*/ 168984 h 1097785"/>
                <a:gd name="connsiteX1347" fmla="*/ 226283 w 7225960"/>
                <a:gd name="connsiteY1347" fmla="*/ 167560 h 1097785"/>
                <a:gd name="connsiteX1348" fmla="*/ 225927 w 7225960"/>
                <a:gd name="connsiteY1348" fmla="*/ 174676 h 1097785"/>
                <a:gd name="connsiteX1349" fmla="*/ 224148 w 7225960"/>
                <a:gd name="connsiteY1349" fmla="*/ 178946 h 1097785"/>
                <a:gd name="connsiteX1350" fmla="*/ 223793 w 7225960"/>
                <a:gd name="connsiteY1350" fmla="*/ 173253 h 1097785"/>
                <a:gd name="connsiteX1351" fmla="*/ 226283 w 7225960"/>
                <a:gd name="connsiteY1351" fmla="*/ 167560 h 1097785"/>
                <a:gd name="connsiteX1352" fmla="*/ 201378 w 7225960"/>
                <a:gd name="connsiteY1352" fmla="*/ 166137 h 1097785"/>
                <a:gd name="connsiteX1353" fmla="*/ 197108 w 7225960"/>
                <a:gd name="connsiteY1353" fmla="*/ 169695 h 1097785"/>
                <a:gd name="connsiteX1354" fmla="*/ 194973 w 7225960"/>
                <a:gd name="connsiteY1354" fmla="*/ 176811 h 1097785"/>
                <a:gd name="connsiteX1355" fmla="*/ 196397 w 7225960"/>
                <a:gd name="connsiteY1355" fmla="*/ 178590 h 1097785"/>
                <a:gd name="connsiteX1356" fmla="*/ 197108 w 7225960"/>
                <a:gd name="connsiteY1356" fmla="*/ 181081 h 1097785"/>
                <a:gd name="connsiteX1357" fmla="*/ 201022 w 7225960"/>
                <a:gd name="connsiteY1357" fmla="*/ 175032 h 1097785"/>
                <a:gd name="connsiteX1358" fmla="*/ 201378 w 7225960"/>
                <a:gd name="connsiteY1358" fmla="*/ 166137 h 1097785"/>
                <a:gd name="connsiteX1359" fmla="*/ 254746 w 7225960"/>
                <a:gd name="connsiteY1359" fmla="*/ 164714 h 1097785"/>
                <a:gd name="connsiteX1360" fmla="*/ 256881 w 7225960"/>
                <a:gd name="connsiteY1360" fmla="*/ 165782 h 1097785"/>
                <a:gd name="connsiteX1361" fmla="*/ 256525 w 7225960"/>
                <a:gd name="connsiteY1361" fmla="*/ 169695 h 1097785"/>
                <a:gd name="connsiteX1362" fmla="*/ 255102 w 7225960"/>
                <a:gd name="connsiteY1362" fmla="*/ 172897 h 1097785"/>
                <a:gd name="connsiteX1363" fmla="*/ 253323 w 7225960"/>
                <a:gd name="connsiteY1363" fmla="*/ 172542 h 1097785"/>
                <a:gd name="connsiteX1364" fmla="*/ 255102 w 7225960"/>
                <a:gd name="connsiteY1364" fmla="*/ 169695 h 1097785"/>
                <a:gd name="connsiteX1365" fmla="*/ 254746 w 7225960"/>
                <a:gd name="connsiteY1365" fmla="*/ 164714 h 1097785"/>
                <a:gd name="connsiteX1366" fmla="*/ 266843 w 7225960"/>
                <a:gd name="connsiteY1366" fmla="*/ 162579 h 1097785"/>
                <a:gd name="connsiteX1367" fmla="*/ 267911 w 7225960"/>
                <a:gd name="connsiteY1367" fmla="*/ 167916 h 1097785"/>
                <a:gd name="connsiteX1368" fmla="*/ 268267 w 7225960"/>
                <a:gd name="connsiteY1368" fmla="*/ 173253 h 1097785"/>
                <a:gd name="connsiteX1369" fmla="*/ 267555 w 7225960"/>
                <a:gd name="connsiteY1369" fmla="*/ 173253 h 1097785"/>
                <a:gd name="connsiteX1370" fmla="*/ 267199 w 7225960"/>
                <a:gd name="connsiteY1370" fmla="*/ 168628 h 1097785"/>
                <a:gd name="connsiteX1371" fmla="*/ 266843 w 7225960"/>
                <a:gd name="connsiteY1371" fmla="*/ 162579 h 1097785"/>
                <a:gd name="connsiteX1372" fmla="*/ 160817 w 7225960"/>
                <a:gd name="connsiteY1372" fmla="*/ 162579 h 1097785"/>
                <a:gd name="connsiteX1373" fmla="*/ 155480 w 7225960"/>
                <a:gd name="connsiteY1373" fmla="*/ 166137 h 1097785"/>
                <a:gd name="connsiteX1374" fmla="*/ 155125 w 7225960"/>
                <a:gd name="connsiteY1374" fmla="*/ 173253 h 1097785"/>
                <a:gd name="connsiteX1375" fmla="*/ 160817 w 7225960"/>
                <a:gd name="connsiteY1375" fmla="*/ 162579 h 1097785"/>
                <a:gd name="connsiteX1376" fmla="*/ 401333 w 7225960"/>
                <a:gd name="connsiteY1376" fmla="*/ 159021 h 1097785"/>
                <a:gd name="connsiteX1377" fmla="*/ 401333 w 7225960"/>
                <a:gd name="connsiteY1377" fmla="*/ 163647 h 1097785"/>
                <a:gd name="connsiteX1378" fmla="*/ 403468 w 7225960"/>
                <a:gd name="connsiteY1378" fmla="*/ 166137 h 1097785"/>
                <a:gd name="connsiteX1379" fmla="*/ 403823 w 7225960"/>
                <a:gd name="connsiteY1379" fmla="*/ 162224 h 1097785"/>
                <a:gd name="connsiteX1380" fmla="*/ 401333 w 7225960"/>
                <a:gd name="connsiteY1380" fmla="*/ 159021 h 1097785"/>
                <a:gd name="connsiteX1381" fmla="*/ 212051 w 7225960"/>
                <a:gd name="connsiteY1381" fmla="*/ 156175 h 1097785"/>
                <a:gd name="connsiteX1382" fmla="*/ 212051 w 7225960"/>
                <a:gd name="connsiteY1382" fmla="*/ 163647 h 1097785"/>
                <a:gd name="connsiteX1383" fmla="*/ 209205 w 7225960"/>
                <a:gd name="connsiteY1383" fmla="*/ 168984 h 1097785"/>
                <a:gd name="connsiteX1384" fmla="*/ 211340 w 7225960"/>
                <a:gd name="connsiteY1384" fmla="*/ 173609 h 1097785"/>
                <a:gd name="connsiteX1385" fmla="*/ 215609 w 7225960"/>
                <a:gd name="connsiteY1385" fmla="*/ 174676 h 1097785"/>
                <a:gd name="connsiteX1386" fmla="*/ 213830 w 7225960"/>
                <a:gd name="connsiteY1386" fmla="*/ 166137 h 1097785"/>
                <a:gd name="connsiteX1387" fmla="*/ 212051 w 7225960"/>
                <a:gd name="connsiteY1387" fmla="*/ 156175 h 1097785"/>
                <a:gd name="connsiteX1388" fmla="*/ 237668 w 7225960"/>
                <a:gd name="connsiteY1388" fmla="*/ 152617 h 1097785"/>
                <a:gd name="connsiteX1389" fmla="*/ 236245 w 7225960"/>
                <a:gd name="connsiteY1389" fmla="*/ 155108 h 1097785"/>
                <a:gd name="connsiteX1390" fmla="*/ 236245 w 7225960"/>
                <a:gd name="connsiteY1390" fmla="*/ 159021 h 1097785"/>
                <a:gd name="connsiteX1391" fmla="*/ 236245 w 7225960"/>
                <a:gd name="connsiteY1391" fmla="*/ 162579 h 1097785"/>
                <a:gd name="connsiteX1392" fmla="*/ 234822 w 7225960"/>
                <a:gd name="connsiteY1392" fmla="*/ 164714 h 1097785"/>
                <a:gd name="connsiteX1393" fmla="*/ 235889 w 7225960"/>
                <a:gd name="connsiteY1393" fmla="*/ 167916 h 1097785"/>
                <a:gd name="connsiteX1394" fmla="*/ 238380 w 7225960"/>
                <a:gd name="connsiteY1394" fmla="*/ 168984 h 1097785"/>
                <a:gd name="connsiteX1395" fmla="*/ 238380 w 7225960"/>
                <a:gd name="connsiteY1395" fmla="*/ 159733 h 1097785"/>
                <a:gd name="connsiteX1396" fmla="*/ 237668 w 7225960"/>
                <a:gd name="connsiteY1396" fmla="*/ 152617 h 1097785"/>
                <a:gd name="connsiteX1397" fmla="*/ 167933 w 7225960"/>
                <a:gd name="connsiteY1397" fmla="*/ 152617 h 1097785"/>
                <a:gd name="connsiteX1398" fmla="*/ 165087 w 7225960"/>
                <a:gd name="connsiteY1398" fmla="*/ 152973 h 1097785"/>
                <a:gd name="connsiteX1399" fmla="*/ 162240 w 7225960"/>
                <a:gd name="connsiteY1399" fmla="*/ 154752 h 1097785"/>
                <a:gd name="connsiteX1400" fmla="*/ 163308 w 7225960"/>
                <a:gd name="connsiteY1400" fmla="*/ 156531 h 1097785"/>
                <a:gd name="connsiteX1401" fmla="*/ 163664 w 7225960"/>
                <a:gd name="connsiteY1401" fmla="*/ 159021 h 1097785"/>
                <a:gd name="connsiteX1402" fmla="*/ 165798 w 7225960"/>
                <a:gd name="connsiteY1402" fmla="*/ 157954 h 1097785"/>
                <a:gd name="connsiteX1403" fmla="*/ 166510 w 7225960"/>
                <a:gd name="connsiteY1403" fmla="*/ 159021 h 1097785"/>
                <a:gd name="connsiteX1404" fmla="*/ 167933 w 7225960"/>
                <a:gd name="connsiteY1404" fmla="*/ 156887 h 1097785"/>
                <a:gd name="connsiteX1405" fmla="*/ 167933 w 7225960"/>
                <a:gd name="connsiteY1405" fmla="*/ 152617 h 1097785"/>
                <a:gd name="connsiteX1406" fmla="*/ 94640 w 7225960"/>
                <a:gd name="connsiteY1406" fmla="*/ 152617 h 1097785"/>
                <a:gd name="connsiteX1407" fmla="*/ 85390 w 7225960"/>
                <a:gd name="connsiteY1407" fmla="*/ 162224 h 1097785"/>
                <a:gd name="connsiteX1408" fmla="*/ 80408 w 7225960"/>
                <a:gd name="connsiteY1408" fmla="*/ 178234 h 1097785"/>
                <a:gd name="connsiteX1409" fmla="*/ 89659 w 7225960"/>
                <a:gd name="connsiteY1409" fmla="*/ 168272 h 1097785"/>
                <a:gd name="connsiteX1410" fmla="*/ 94640 w 7225960"/>
                <a:gd name="connsiteY1410" fmla="*/ 152617 h 1097785"/>
                <a:gd name="connsiteX1411" fmla="*/ 396352 w 7225960"/>
                <a:gd name="connsiteY1411" fmla="*/ 149059 h 1097785"/>
                <a:gd name="connsiteX1412" fmla="*/ 396796 w 7225960"/>
                <a:gd name="connsiteY1412" fmla="*/ 150038 h 1097785"/>
                <a:gd name="connsiteX1413" fmla="*/ 396555 w 7225960"/>
                <a:gd name="connsiteY1413" fmla="*/ 150279 h 1097785"/>
                <a:gd name="connsiteX1414" fmla="*/ 152278 w 7225960"/>
                <a:gd name="connsiteY1414" fmla="*/ 149059 h 1097785"/>
                <a:gd name="connsiteX1415" fmla="*/ 145874 w 7225960"/>
                <a:gd name="connsiteY1415" fmla="*/ 153685 h 1097785"/>
                <a:gd name="connsiteX1416" fmla="*/ 139470 w 7225960"/>
                <a:gd name="connsiteY1416" fmla="*/ 159021 h 1097785"/>
                <a:gd name="connsiteX1417" fmla="*/ 140537 w 7225960"/>
                <a:gd name="connsiteY1417" fmla="*/ 171830 h 1097785"/>
                <a:gd name="connsiteX1418" fmla="*/ 136623 w 7225960"/>
                <a:gd name="connsiteY1418" fmla="*/ 182504 h 1097785"/>
                <a:gd name="connsiteX1419" fmla="*/ 138402 w 7225960"/>
                <a:gd name="connsiteY1419" fmla="*/ 189264 h 1097785"/>
                <a:gd name="connsiteX1420" fmla="*/ 138047 w 7225960"/>
                <a:gd name="connsiteY1420" fmla="*/ 198159 h 1097785"/>
                <a:gd name="connsiteX1421" fmla="*/ 141249 w 7225960"/>
                <a:gd name="connsiteY1421" fmla="*/ 193533 h 1097785"/>
                <a:gd name="connsiteX1422" fmla="*/ 141605 w 7225960"/>
                <a:gd name="connsiteY1422" fmla="*/ 183927 h 1097785"/>
                <a:gd name="connsiteX1423" fmla="*/ 146941 w 7225960"/>
                <a:gd name="connsiteY1423" fmla="*/ 166849 h 1097785"/>
                <a:gd name="connsiteX1424" fmla="*/ 152278 w 7225960"/>
                <a:gd name="connsiteY1424" fmla="*/ 149059 h 1097785"/>
                <a:gd name="connsiteX1425" fmla="*/ 393505 w 7225960"/>
                <a:gd name="connsiteY1425" fmla="*/ 147636 h 1097785"/>
                <a:gd name="connsiteX1426" fmla="*/ 395284 w 7225960"/>
                <a:gd name="connsiteY1426" fmla="*/ 151550 h 1097785"/>
                <a:gd name="connsiteX1427" fmla="*/ 396555 w 7225960"/>
                <a:gd name="connsiteY1427" fmla="*/ 150279 h 1097785"/>
                <a:gd name="connsiteX1428" fmla="*/ 397063 w 7225960"/>
                <a:gd name="connsiteY1428" fmla="*/ 153329 h 1097785"/>
                <a:gd name="connsiteX1429" fmla="*/ 399910 w 7225960"/>
                <a:gd name="connsiteY1429" fmla="*/ 156887 h 1097785"/>
                <a:gd name="connsiteX1430" fmla="*/ 400621 w 7225960"/>
                <a:gd name="connsiteY1430" fmla="*/ 153329 h 1097785"/>
                <a:gd name="connsiteX1431" fmla="*/ 404535 w 7225960"/>
                <a:gd name="connsiteY1431" fmla="*/ 159377 h 1097785"/>
                <a:gd name="connsiteX1432" fmla="*/ 405602 w 7225960"/>
                <a:gd name="connsiteY1432" fmla="*/ 167560 h 1097785"/>
                <a:gd name="connsiteX1433" fmla="*/ 404891 w 7225960"/>
                <a:gd name="connsiteY1433" fmla="*/ 182860 h 1097785"/>
                <a:gd name="connsiteX1434" fmla="*/ 411295 w 7225960"/>
                <a:gd name="connsiteY1434" fmla="*/ 195312 h 1097785"/>
                <a:gd name="connsiteX1435" fmla="*/ 408449 w 7225960"/>
                <a:gd name="connsiteY1435" fmla="*/ 201717 h 1097785"/>
                <a:gd name="connsiteX1436" fmla="*/ 402400 w 7225960"/>
                <a:gd name="connsiteY1436" fmla="*/ 177167 h 1097785"/>
                <a:gd name="connsiteX1437" fmla="*/ 395640 w 7225960"/>
                <a:gd name="connsiteY1437" fmla="*/ 154752 h 1097785"/>
                <a:gd name="connsiteX1438" fmla="*/ 393505 w 7225960"/>
                <a:gd name="connsiteY1438" fmla="*/ 157598 h 1097785"/>
                <a:gd name="connsiteX1439" fmla="*/ 391371 w 7225960"/>
                <a:gd name="connsiteY1439" fmla="*/ 154752 h 1097785"/>
                <a:gd name="connsiteX1440" fmla="*/ 390659 w 7225960"/>
                <a:gd name="connsiteY1440" fmla="*/ 160800 h 1097785"/>
                <a:gd name="connsiteX1441" fmla="*/ 391371 w 7225960"/>
                <a:gd name="connsiteY1441" fmla="*/ 167560 h 1097785"/>
                <a:gd name="connsiteX1442" fmla="*/ 389236 w 7225960"/>
                <a:gd name="connsiteY1442" fmla="*/ 165070 h 1097785"/>
                <a:gd name="connsiteX1443" fmla="*/ 386390 w 7225960"/>
                <a:gd name="connsiteY1443" fmla="*/ 162579 h 1097785"/>
                <a:gd name="connsiteX1444" fmla="*/ 387457 w 7225960"/>
                <a:gd name="connsiteY1444" fmla="*/ 152617 h 1097785"/>
                <a:gd name="connsiteX1445" fmla="*/ 393505 w 7225960"/>
                <a:gd name="connsiteY1445" fmla="*/ 147636 h 1097785"/>
                <a:gd name="connsiteX1446" fmla="*/ 273248 w 7225960"/>
                <a:gd name="connsiteY1446" fmla="*/ 147636 h 1097785"/>
                <a:gd name="connsiteX1447" fmla="*/ 274315 w 7225960"/>
                <a:gd name="connsiteY1447" fmla="*/ 156531 h 1097785"/>
                <a:gd name="connsiteX1448" fmla="*/ 275382 w 7225960"/>
                <a:gd name="connsiteY1448" fmla="*/ 166137 h 1097785"/>
                <a:gd name="connsiteX1449" fmla="*/ 273248 w 7225960"/>
                <a:gd name="connsiteY1449" fmla="*/ 168272 h 1097785"/>
                <a:gd name="connsiteX1450" fmla="*/ 40204 w 7225960"/>
                <a:gd name="connsiteY1450" fmla="*/ 146924 h 1097785"/>
                <a:gd name="connsiteX1451" fmla="*/ 38425 w 7225960"/>
                <a:gd name="connsiteY1451" fmla="*/ 151194 h 1097785"/>
                <a:gd name="connsiteX1452" fmla="*/ 43406 w 7225960"/>
                <a:gd name="connsiteY1452" fmla="*/ 153329 h 1097785"/>
                <a:gd name="connsiteX1453" fmla="*/ 44829 w 7225960"/>
                <a:gd name="connsiteY1453" fmla="*/ 150838 h 1097785"/>
                <a:gd name="connsiteX1454" fmla="*/ 44118 w 7225960"/>
                <a:gd name="connsiteY1454" fmla="*/ 147636 h 1097785"/>
                <a:gd name="connsiteX1455" fmla="*/ 40204 w 7225960"/>
                <a:gd name="connsiteY1455" fmla="*/ 146924 h 1097785"/>
                <a:gd name="connsiteX1456" fmla="*/ 213475 w 7225960"/>
                <a:gd name="connsiteY1456" fmla="*/ 145501 h 1097785"/>
                <a:gd name="connsiteX1457" fmla="*/ 212763 w 7225960"/>
                <a:gd name="connsiteY1457" fmla="*/ 147992 h 1097785"/>
                <a:gd name="connsiteX1458" fmla="*/ 211340 w 7225960"/>
                <a:gd name="connsiteY1458" fmla="*/ 151194 h 1097785"/>
                <a:gd name="connsiteX1459" fmla="*/ 213830 w 7225960"/>
                <a:gd name="connsiteY1459" fmla="*/ 153329 h 1097785"/>
                <a:gd name="connsiteX1460" fmla="*/ 216321 w 7225960"/>
                <a:gd name="connsiteY1460" fmla="*/ 153329 h 1097785"/>
                <a:gd name="connsiteX1461" fmla="*/ 214186 w 7225960"/>
                <a:gd name="connsiteY1461" fmla="*/ 149415 h 1097785"/>
                <a:gd name="connsiteX1462" fmla="*/ 213475 w 7225960"/>
                <a:gd name="connsiteY1462" fmla="*/ 145501 h 1097785"/>
                <a:gd name="connsiteX1463" fmla="*/ 233399 w 7225960"/>
                <a:gd name="connsiteY1463" fmla="*/ 140520 h 1097785"/>
                <a:gd name="connsiteX1464" fmla="*/ 231264 w 7225960"/>
                <a:gd name="connsiteY1464" fmla="*/ 141588 h 1097785"/>
                <a:gd name="connsiteX1465" fmla="*/ 229841 w 7225960"/>
                <a:gd name="connsiteY1465" fmla="*/ 144078 h 1097785"/>
                <a:gd name="connsiteX1466" fmla="*/ 233399 w 7225960"/>
                <a:gd name="connsiteY1466" fmla="*/ 147636 h 1097785"/>
                <a:gd name="connsiteX1467" fmla="*/ 233399 w 7225960"/>
                <a:gd name="connsiteY1467" fmla="*/ 140520 h 1097785"/>
                <a:gd name="connsiteX1468" fmla="*/ 391371 w 7225960"/>
                <a:gd name="connsiteY1468" fmla="*/ 138385 h 1097785"/>
                <a:gd name="connsiteX1469" fmla="*/ 392082 w 7225960"/>
                <a:gd name="connsiteY1469" fmla="*/ 142655 h 1097785"/>
                <a:gd name="connsiteX1470" fmla="*/ 391371 w 7225960"/>
                <a:gd name="connsiteY1470" fmla="*/ 146213 h 1097785"/>
                <a:gd name="connsiteX1471" fmla="*/ 391371 w 7225960"/>
                <a:gd name="connsiteY1471" fmla="*/ 138385 h 1097785"/>
                <a:gd name="connsiteX1472" fmla="*/ 136623 w 7225960"/>
                <a:gd name="connsiteY1472" fmla="*/ 137674 h 1097785"/>
                <a:gd name="connsiteX1473" fmla="*/ 132354 w 7225960"/>
                <a:gd name="connsiteY1473" fmla="*/ 149059 h 1097785"/>
                <a:gd name="connsiteX1474" fmla="*/ 135556 w 7225960"/>
                <a:gd name="connsiteY1474" fmla="*/ 145501 h 1097785"/>
                <a:gd name="connsiteX1475" fmla="*/ 138047 w 7225960"/>
                <a:gd name="connsiteY1475" fmla="*/ 149771 h 1097785"/>
                <a:gd name="connsiteX1476" fmla="*/ 139470 w 7225960"/>
                <a:gd name="connsiteY1476" fmla="*/ 145857 h 1097785"/>
                <a:gd name="connsiteX1477" fmla="*/ 139470 w 7225960"/>
                <a:gd name="connsiteY1477" fmla="*/ 138385 h 1097785"/>
                <a:gd name="connsiteX1478" fmla="*/ 138402 w 7225960"/>
                <a:gd name="connsiteY1478" fmla="*/ 140520 h 1097785"/>
                <a:gd name="connsiteX1479" fmla="*/ 137335 w 7225960"/>
                <a:gd name="connsiteY1479" fmla="*/ 142655 h 1097785"/>
                <a:gd name="connsiteX1480" fmla="*/ 136268 w 7225960"/>
                <a:gd name="connsiteY1480" fmla="*/ 141232 h 1097785"/>
                <a:gd name="connsiteX1481" fmla="*/ 136623 w 7225960"/>
                <a:gd name="connsiteY1481" fmla="*/ 137674 h 1097785"/>
                <a:gd name="connsiteX1482" fmla="*/ 154413 w 7225960"/>
                <a:gd name="connsiteY1482" fmla="*/ 134828 h 1097785"/>
                <a:gd name="connsiteX1483" fmla="*/ 152278 w 7225960"/>
                <a:gd name="connsiteY1483" fmla="*/ 136251 h 1097785"/>
                <a:gd name="connsiteX1484" fmla="*/ 151211 w 7225960"/>
                <a:gd name="connsiteY1484" fmla="*/ 139453 h 1097785"/>
                <a:gd name="connsiteX1485" fmla="*/ 150144 w 7225960"/>
                <a:gd name="connsiteY1485" fmla="*/ 142655 h 1097785"/>
                <a:gd name="connsiteX1486" fmla="*/ 148009 w 7225960"/>
                <a:gd name="connsiteY1486" fmla="*/ 142655 h 1097785"/>
                <a:gd name="connsiteX1487" fmla="*/ 148365 w 7225960"/>
                <a:gd name="connsiteY1487" fmla="*/ 145146 h 1097785"/>
                <a:gd name="connsiteX1488" fmla="*/ 149432 w 7225960"/>
                <a:gd name="connsiteY1488" fmla="*/ 145146 h 1097785"/>
                <a:gd name="connsiteX1489" fmla="*/ 150499 w 7225960"/>
                <a:gd name="connsiteY1489" fmla="*/ 144434 h 1097785"/>
                <a:gd name="connsiteX1490" fmla="*/ 150855 w 7225960"/>
                <a:gd name="connsiteY1490" fmla="*/ 146213 h 1097785"/>
                <a:gd name="connsiteX1491" fmla="*/ 152278 w 7225960"/>
                <a:gd name="connsiteY1491" fmla="*/ 143367 h 1097785"/>
                <a:gd name="connsiteX1492" fmla="*/ 155125 w 7225960"/>
                <a:gd name="connsiteY1492" fmla="*/ 141943 h 1097785"/>
                <a:gd name="connsiteX1493" fmla="*/ 154413 w 7225960"/>
                <a:gd name="connsiteY1493" fmla="*/ 134828 h 1097785"/>
                <a:gd name="connsiteX1494" fmla="*/ 233399 w 7225960"/>
                <a:gd name="connsiteY1494" fmla="*/ 129135 h 1097785"/>
                <a:gd name="connsiteX1495" fmla="*/ 234466 w 7225960"/>
                <a:gd name="connsiteY1495" fmla="*/ 137674 h 1097785"/>
                <a:gd name="connsiteX1496" fmla="*/ 235534 w 7225960"/>
                <a:gd name="connsiteY1496" fmla="*/ 149059 h 1097785"/>
                <a:gd name="connsiteX1497" fmla="*/ 238380 w 7225960"/>
                <a:gd name="connsiteY1497" fmla="*/ 137318 h 1097785"/>
                <a:gd name="connsiteX1498" fmla="*/ 233399 w 7225960"/>
                <a:gd name="connsiteY1498" fmla="*/ 129135 h 1097785"/>
                <a:gd name="connsiteX1499" fmla="*/ 384966 w 7225960"/>
                <a:gd name="connsiteY1499" fmla="*/ 124154 h 1097785"/>
                <a:gd name="connsiteX1500" fmla="*/ 387457 w 7225960"/>
                <a:gd name="connsiteY1500" fmla="*/ 128423 h 1097785"/>
                <a:gd name="connsiteX1501" fmla="*/ 389236 w 7225960"/>
                <a:gd name="connsiteY1501" fmla="*/ 133404 h 1097785"/>
                <a:gd name="connsiteX1502" fmla="*/ 385678 w 7225960"/>
                <a:gd name="connsiteY1502" fmla="*/ 133404 h 1097785"/>
                <a:gd name="connsiteX1503" fmla="*/ 385322 w 7225960"/>
                <a:gd name="connsiteY1503" fmla="*/ 128423 h 1097785"/>
                <a:gd name="connsiteX1504" fmla="*/ 384966 w 7225960"/>
                <a:gd name="connsiteY1504" fmla="*/ 124154 h 1097785"/>
                <a:gd name="connsiteX1505" fmla="*/ 62619 w 7225960"/>
                <a:gd name="connsiteY1505" fmla="*/ 124154 h 1097785"/>
                <a:gd name="connsiteX1506" fmla="*/ 59417 w 7225960"/>
                <a:gd name="connsiteY1506" fmla="*/ 128779 h 1097785"/>
                <a:gd name="connsiteX1507" fmla="*/ 57638 w 7225960"/>
                <a:gd name="connsiteY1507" fmla="*/ 135539 h 1097785"/>
                <a:gd name="connsiteX1508" fmla="*/ 60484 w 7225960"/>
                <a:gd name="connsiteY1508" fmla="*/ 130914 h 1097785"/>
                <a:gd name="connsiteX1509" fmla="*/ 62619 w 7225960"/>
                <a:gd name="connsiteY1509" fmla="*/ 124154 h 1097785"/>
                <a:gd name="connsiteX1510" fmla="*/ 237313 w 7225960"/>
                <a:gd name="connsiteY1510" fmla="*/ 122286 h 1097785"/>
                <a:gd name="connsiteX1511" fmla="*/ 241226 w 7225960"/>
                <a:gd name="connsiteY1511" fmla="*/ 124154 h 1097785"/>
                <a:gd name="connsiteX1512" fmla="*/ 238380 w 7225960"/>
                <a:gd name="connsiteY1512" fmla="*/ 126644 h 1097785"/>
                <a:gd name="connsiteX1513" fmla="*/ 237668 w 7225960"/>
                <a:gd name="connsiteY1513" fmla="*/ 131270 h 1097785"/>
                <a:gd name="connsiteX1514" fmla="*/ 239803 w 7225960"/>
                <a:gd name="connsiteY1514" fmla="*/ 131270 h 1097785"/>
                <a:gd name="connsiteX1515" fmla="*/ 241938 w 7225960"/>
                <a:gd name="connsiteY1515" fmla="*/ 131270 h 1097785"/>
                <a:gd name="connsiteX1516" fmla="*/ 241938 w 7225960"/>
                <a:gd name="connsiteY1516" fmla="*/ 139453 h 1097785"/>
                <a:gd name="connsiteX1517" fmla="*/ 241226 w 7225960"/>
                <a:gd name="connsiteY1517" fmla="*/ 145501 h 1097785"/>
                <a:gd name="connsiteX1518" fmla="*/ 243717 w 7225960"/>
                <a:gd name="connsiteY1518" fmla="*/ 154040 h 1097785"/>
                <a:gd name="connsiteX1519" fmla="*/ 248342 w 7225960"/>
                <a:gd name="connsiteY1519" fmla="*/ 160445 h 1097785"/>
                <a:gd name="connsiteX1520" fmla="*/ 249765 w 7225960"/>
                <a:gd name="connsiteY1520" fmla="*/ 154752 h 1097785"/>
                <a:gd name="connsiteX1521" fmla="*/ 249765 w 7225960"/>
                <a:gd name="connsiteY1521" fmla="*/ 147636 h 1097785"/>
                <a:gd name="connsiteX1522" fmla="*/ 245852 w 7225960"/>
                <a:gd name="connsiteY1522" fmla="*/ 144434 h 1097785"/>
                <a:gd name="connsiteX1523" fmla="*/ 245496 w 7225960"/>
                <a:gd name="connsiteY1523" fmla="*/ 138385 h 1097785"/>
                <a:gd name="connsiteX1524" fmla="*/ 248698 w 7225960"/>
                <a:gd name="connsiteY1524" fmla="*/ 141232 h 1097785"/>
                <a:gd name="connsiteX1525" fmla="*/ 252612 w 7225960"/>
                <a:gd name="connsiteY1525" fmla="*/ 142655 h 1097785"/>
                <a:gd name="connsiteX1526" fmla="*/ 254746 w 7225960"/>
                <a:gd name="connsiteY1526" fmla="*/ 134828 h 1097785"/>
                <a:gd name="connsiteX1527" fmla="*/ 258304 w 7225960"/>
                <a:gd name="connsiteY1527" fmla="*/ 129135 h 1097785"/>
                <a:gd name="connsiteX1528" fmla="*/ 259372 w 7225960"/>
                <a:gd name="connsiteY1528" fmla="*/ 144078 h 1097785"/>
                <a:gd name="connsiteX1529" fmla="*/ 257593 w 7225960"/>
                <a:gd name="connsiteY1529" fmla="*/ 160445 h 1097785"/>
                <a:gd name="connsiteX1530" fmla="*/ 254746 w 7225960"/>
                <a:gd name="connsiteY1530" fmla="*/ 158310 h 1097785"/>
                <a:gd name="connsiteX1531" fmla="*/ 255102 w 7225960"/>
                <a:gd name="connsiteY1531" fmla="*/ 150838 h 1097785"/>
                <a:gd name="connsiteX1532" fmla="*/ 252612 w 7225960"/>
                <a:gd name="connsiteY1532" fmla="*/ 144078 h 1097785"/>
                <a:gd name="connsiteX1533" fmla="*/ 251189 w 7225960"/>
                <a:gd name="connsiteY1533" fmla="*/ 157598 h 1097785"/>
                <a:gd name="connsiteX1534" fmla="*/ 250477 w 7225960"/>
                <a:gd name="connsiteY1534" fmla="*/ 169695 h 1097785"/>
                <a:gd name="connsiteX1535" fmla="*/ 246919 w 7225960"/>
                <a:gd name="connsiteY1535" fmla="*/ 170051 h 1097785"/>
                <a:gd name="connsiteX1536" fmla="*/ 244784 w 7225960"/>
                <a:gd name="connsiteY1536" fmla="*/ 175032 h 1097785"/>
                <a:gd name="connsiteX1537" fmla="*/ 243361 w 7225960"/>
                <a:gd name="connsiteY1537" fmla="*/ 181436 h 1097785"/>
                <a:gd name="connsiteX1538" fmla="*/ 240515 w 7225960"/>
                <a:gd name="connsiteY1538" fmla="*/ 185350 h 1097785"/>
                <a:gd name="connsiteX1539" fmla="*/ 242294 w 7225960"/>
                <a:gd name="connsiteY1539" fmla="*/ 191399 h 1097785"/>
                <a:gd name="connsiteX1540" fmla="*/ 244784 w 7225960"/>
                <a:gd name="connsiteY1540" fmla="*/ 196735 h 1097785"/>
                <a:gd name="connsiteX1541" fmla="*/ 241582 w 7225960"/>
                <a:gd name="connsiteY1541" fmla="*/ 210967 h 1097785"/>
                <a:gd name="connsiteX1542" fmla="*/ 241226 w 7225960"/>
                <a:gd name="connsiteY1542" fmla="*/ 228757 h 1097785"/>
                <a:gd name="connsiteX1543" fmla="*/ 239447 w 7225960"/>
                <a:gd name="connsiteY1543" fmla="*/ 233026 h 1097785"/>
                <a:gd name="connsiteX1544" fmla="*/ 241938 w 7225960"/>
                <a:gd name="connsiteY1544" fmla="*/ 235161 h 1097785"/>
                <a:gd name="connsiteX1545" fmla="*/ 246919 w 7225960"/>
                <a:gd name="connsiteY1545" fmla="*/ 228757 h 1097785"/>
                <a:gd name="connsiteX1546" fmla="*/ 245496 w 7225960"/>
                <a:gd name="connsiteY1546" fmla="*/ 239431 h 1097785"/>
                <a:gd name="connsiteX1547" fmla="*/ 242649 w 7225960"/>
                <a:gd name="connsiteY1547" fmla="*/ 249393 h 1097785"/>
                <a:gd name="connsiteX1548" fmla="*/ 243005 w 7225960"/>
                <a:gd name="connsiteY1548" fmla="*/ 264692 h 1097785"/>
                <a:gd name="connsiteX1549" fmla="*/ 239092 w 7225960"/>
                <a:gd name="connsiteY1549" fmla="*/ 280702 h 1097785"/>
                <a:gd name="connsiteX1550" fmla="*/ 240159 w 7225960"/>
                <a:gd name="connsiteY1550" fmla="*/ 271808 h 1097785"/>
                <a:gd name="connsiteX1551" fmla="*/ 238380 w 7225960"/>
                <a:gd name="connsiteY1551" fmla="*/ 264336 h 1097785"/>
                <a:gd name="connsiteX1552" fmla="*/ 236601 w 7225960"/>
                <a:gd name="connsiteY1552" fmla="*/ 270384 h 1097785"/>
                <a:gd name="connsiteX1553" fmla="*/ 236957 w 7225960"/>
                <a:gd name="connsiteY1553" fmla="*/ 278212 h 1097785"/>
                <a:gd name="connsiteX1554" fmla="*/ 236245 w 7225960"/>
                <a:gd name="connsiteY1554" fmla="*/ 284972 h 1097785"/>
                <a:gd name="connsiteX1555" fmla="*/ 232687 w 7225960"/>
                <a:gd name="connsiteY1555" fmla="*/ 287818 h 1097785"/>
                <a:gd name="connsiteX1556" fmla="*/ 235534 w 7225960"/>
                <a:gd name="connsiteY1556" fmla="*/ 281770 h 1097785"/>
                <a:gd name="connsiteX1557" fmla="*/ 234110 w 7225960"/>
                <a:gd name="connsiteY1557" fmla="*/ 273587 h 1097785"/>
                <a:gd name="connsiteX1558" fmla="*/ 232687 w 7225960"/>
                <a:gd name="connsiteY1558" fmla="*/ 275010 h 1097785"/>
                <a:gd name="connsiteX1559" fmla="*/ 231976 w 7225960"/>
                <a:gd name="connsiteY1559" fmla="*/ 276433 h 1097785"/>
                <a:gd name="connsiteX1560" fmla="*/ 231976 w 7225960"/>
                <a:gd name="connsiteY1560" fmla="*/ 268961 h 1097785"/>
                <a:gd name="connsiteX1561" fmla="*/ 231976 w 7225960"/>
                <a:gd name="connsiteY1561" fmla="*/ 264336 h 1097785"/>
                <a:gd name="connsiteX1562" fmla="*/ 230197 w 7225960"/>
                <a:gd name="connsiteY1562" fmla="*/ 269673 h 1097785"/>
                <a:gd name="connsiteX1563" fmla="*/ 229129 w 7225960"/>
                <a:gd name="connsiteY1563" fmla="*/ 275010 h 1097785"/>
                <a:gd name="connsiteX1564" fmla="*/ 228418 w 7225960"/>
                <a:gd name="connsiteY1564" fmla="*/ 273587 h 1097785"/>
                <a:gd name="connsiteX1565" fmla="*/ 227706 w 7225960"/>
                <a:gd name="connsiteY1565" fmla="*/ 275010 h 1097785"/>
                <a:gd name="connsiteX1566" fmla="*/ 228418 w 7225960"/>
                <a:gd name="connsiteY1566" fmla="*/ 263624 h 1097785"/>
                <a:gd name="connsiteX1567" fmla="*/ 229129 w 7225960"/>
                <a:gd name="connsiteY1567" fmla="*/ 253662 h 1097785"/>
                <a:gd name="connsiteX1568" fmla="*/ 227350 w 7225960"/>
                <a:gd name="connsiteY1568" fmla="*/ 256153 h 1097785"/>
                <a:gd name="connsiteX1569" fmla="*/ 226995 w 7225960"/>
                <a:gd name="connsiteY1569" fmla="*/ 261490 h 1097785"/>
                <a:gd name="connsiteX1570" fmla="*/ 226639 w 7225960"/>
                <a:gd name="connsiteY1570" fmla="*/ 266827 h 1097785"/>
                <a:gd name="connsiteX1571" fmla="*/ 224148 w 7225960"/>
                <a:gd name="connsiteY1571" fmla="*/ 269317 h 1097785"/>
                <a:gd name="connsiteX1572" fmla="*/ 223793 w 7225960"/>
                <a:gd name="connsiteY1572" fmla="*/ 246902 h 1097785"/>
                <a:gd name="connsiteX1573" fmla="*/ 228418 w 7225960"/>
                <a:gd name="connsiteY1573" fmla="*/ 226622 h 1097785"/>
                <a:gd name="connsiteX1574" fmla="*/ 231976 w 7225960"/>
                <a:gd name="connsiteY1574" fmla="*/ 229468 h 1097785"/>
                <a:gd name="connsiteX1575" fmla="*/ 231620 w 7225960"/>
                <a:gd name="connsiteY1575" fmla="*/ 246191 h 1097785"/>
                <a:gd name="connsiteX1576" fmla="*/ 231976 w 7225960"/>
                <a:gd name="connsiteY1576" fmla="*/ 260778 h 1097785"/>
                <a:gd name="connsiteX1577" fmla="*/ 233399 w 7225960"/>
                <a:gd name="connsiteY1577" fmla="*/ 247970 h 1097785"/>
                <a:gd name="connsiteX1578" fmla="*/ 235889 w 7225960"/>
                <a:gd name="connsiteY1578" fmla="*/ 231959 h 1097785"/>
                <a:gd name="connsiteX1579" fmla="*/ 236957 w 7225960"/>
                <a:gd name="connsiteY1579" fmla="*/ 215592 h 1097785"/>
                <a:gd name="connsiteX1580" fmla="*/ 234822 w 7225960"/>
                <a:gd name="connsiteY1580" fmla="*/ 201717 h 1097785"/>
                <a:gd name="connsiteX1581" fmla="*/ 237313 w 7225960"/>
                <a:gd name="connsiteY1581" fmla="*/ 189264 h 1097785"/>
                <a:gd name="connsiteX1582" fmla="*/ 235534 w 7225960"/>
                <a:gd name="connsiteY1582" fmla="*/ 176811 h 1097785"/>
                <a:gd name="connsiteX1583" fmla="*/ 231976 w 7225960"/>
                <a:gd name="connsiteY1583" fmla="*/ 189975 h 1097785"/>
                <a:gd name="connsiteX1584" fmla="*/ 229129 w 7225960"/>
                <a:gd name="connsiteY1584" fmla="*/ 202428 h 1097785"/>
                <a:gd name="connsiteX1585" fmla="*/ 226639 w 7225960"/>
                <a:gd name="connsiteY1585" fmla="*/ 189975 h 1097785"/>
                <a:gd name="connsiteX1586" fmla="*/ 228418 w 7225960"/>
                <a:gd name="connsiteY1586" fmla="*/ 178234 h 1097785"/>
                <a:gd name="connsiteX1587" fmla="*/ 228418 w 7225960"/>
                <a:gd name="connsiteY1587" fmla="*/ 181081 h 1097785"/>
                <a:gd name="connsiteX1588" fmla="*/ 229841 w 7225960"/>
                <a:gd name="connsiteY1588" fmla="*/ 181081 h 1097785"/>
                <a:gd name="connsiteX1589" fmla="*/ 228774 w 7225960"/>
                <a:gd name="connsiteY1589" fmla="*/ 175388 h 1097785"/>
                <a:gd name="connsiteX1590" fmla="*/ 229129 w 7225960"/>
                <a:gd name="connsiteY1590" fmla="*/ 168984 h 1097785"/>
                <a:gd name="connsiteX1591" fmla="*/ 231620 w 7225960"/>
                <a:gd name="connsiteY1591" fmla="*/ 168272 h 1097785"/>
                <a:gd name="connsiteX1592" fmla="*/ 234110 w 7225960"/>
                <a:gd name="connsiteY1592" fmla="*/ 166137 h 1097785"/>
                <a:gd name="connsiteX1593" fmla="*/ 232687 w 7225960"/>
                <a:gd name="connsiteY1593" fmla="*/ 162935 h 1097785"/>
                <a:gd name="connsiteX1594" fmla="*/ 233043 w 7225960"/>
                <a:gd name="connsiteY1594" fmla="*/ 157954 h 1097785"/>
                <a:gd name="connsiteX1595" fmla="*/ 233043 w 7225960"/>
                <a:gd name="connsiteY1595" fmla="*/ 152973 h 1097785"/>
                <a:gd name="connsiteX1596" fmla="*/ 230553 w 7225960"/>
                <a:gd name="connsiteY1596" fmla="*/ 149771 h 1097785"/>
                <a:gd name="connsiteX1597" fmla="*/ 230908 w 7225960"/>
                <a:gd name="connsiteY1597" fmla="*/ 156175 h 1097785"/>
                <a:gd name="connsiteX1598" fmla="*/ 229841 w 7225960"/>
                <a:gd name="connsiteY1598" fmla="*/ 161868 h 1097785"/>
                <a:gd name="connsiteX1599" fmla="*/ 228418 w 7225960"/>
                <a:gd name="connsiteY1599" fmla="*/ 160445 h 1097785"/>
                <a:gd name="connsiteX1600" fmla="*/ 226283 w 7225960"/>
                <a:gd name="connsiteY1600" fmla="*/ 159021 h 1097785"/>
                <a:gd name="connsiteX1601" fmla="*/ 227706 w 7225960"/>
                <a:gd name="connsiteY1601" fmla="*/ 146569 h 1097785"/>
                <a:gd name="connsiteX1602" fmla="*/ 229841 w 7225960"/>
                <a:gd name="connsiteY1602" fmla="*/ 133049 h 1097785"/>
                <a:gd name="connsiteX1603" fmla="*/ 234110 w 7225960"/>
                <a:gd name="connsiteY1603" fmla="*/ 123798 h 1097785"/>
                <a:gd name="connsiteX1604" fmla="*/ 237313 w 7225960"/>
                <a:gd name="connsiteY1604" fmla="*/ 122286 h 1097785"/>
                <a:gd name="connsiteX1605" fmla="*/ 409872 w 7225960"/>
                <a:gd name="connsiteY1605" fmla="*/ 120596 h 1097785"/>
                <a:gd name="connsiteX1606" fmla="*/ 412718 w 7225960"/>
                <a:gd name="connsiteY1606" fmla="*/ 126644 h 1097785"/>
                <a:gd name="connsiteX1607" fmla="*/ 415565 w 7225960"/>
                <a:gd name="connsiteY1607" fmla="*/ 124154 h 1097785"/>
                <a:gd name="connsiteX1608" fmla="*/ 416632 w 7225960"/>
                <a:gd name="connsiteY1608" fmla="*/ 128779 h 1097785"/>
                <a:gd name="connsiteX1609" fmla="*/ 419122 w 7225960"/>
                <a:gd name="connsiteY1609" fmla="*/ 131270 h 1097785"/>
                <a:gd name="connsiteX1610" fmla="*/ 418767 w 7225960"/>
                <a:gd name="connsiteY1610" fmla="*/ 126289 h 1097785"/>
                <a:gd name="connsiteX1611" fmla="*/ 416988 w 7225960"/>
                <a:gd name="connsiteY1611" fmla="*/ 122019 h 1097785"/>
                <a:gd name="connsiteX1612" fmla="*/ 421969 w 7225960"/>
                <a:gd name="connsiteY1612" fmla="*/ 125933 h 1097785"/>
                <a:gd name="connsiteX1613" fmla="*/ 422680 w 7225960"/>
                <a:gd name="connsiteY1613" fmla="*/ 133404 h 1097785"/>
                <a:gd name="connsiteX1614" fmla="*/ 418767 w 7225960"/>
                <a:gd name="connsiteY1614" fmla="*/ 132693 h 1097785"/>
                <a:gd name="connsiteX1615" fmla="*/ 415565 w 7225960"/>
                <a:gd name="connsiteY1615" fmla="*/ 133404 h 1097785"/>
                <a:gd name="connsiteX1616" fmla="*/ 419122 w 7225960"/>
                <a:gd name="connsiteY1616" fmla="*/ 136607 h 1097785"/>
                <a:gd name="connsiteX1617" fmla="*/ 419122 w 7225960"/>
                <a:gd name="connsiteY1617" fmla="*/ 141943 h 1097785"/>
                <a:gd name="connsiteX1618" fmla="*/ 411295 w 7225960"/>
                <a:gd name="connsiteY1618" fmla="*/ 137674 h 1097785"/>
                <a:gd name="connsiteX1619" fmla="*/ 410228 w 7225960"/>
                <a:gd name="connsiteY1619" fmla="*/ 128423 h 1097785"/>
                <a:gd name="connsiteX1620" fmla="*/ 409872 w 7225960"/>
                <a:gd name="connsiteY1620" fmla="*/ 120596 h 1097785"/>
                <a:gd name="connsiteX1621" fmla="*/ 267555 w 7225960"/>
                <a:gd name="connsiteY1621" fmla="*/ 120596 h 1097785"/>
                <a:gd name="connsiteX1622" fmla="*/ 270757 w 7225960"/>
                <a:gd name="connsiteY1622" fmla="*/ 130202 h 1097785"/>
                <a:gd name="connsiteX1623" fmla="*/ 273248 w 7225960"/>
                <a:gd name="connsiteY1623" fmla="*/ 139097 h 1097785"/>
                <a:gd name="connsiteX1624" fmla="*/ 270757 w 7225960"/>
                <a:gd name="connsiteY1624" fmla="*/ 137318 h 1097785"/>
                <a:gd name="connsiteX1625" fmla="*/ 267555 w 7225960"/>
                <a:gd name="connsiteY1625" fmla="*/ 135539 h 1097785"/>
                <a:gd name="connsiteX1626" fmla="*/ 267555 w 7225960"/>
                <a:gd name="connsiteY1626" fmla="*/ 142655 h 1097785"/>
                <a:gd name="connsiteX1627" fmla="*/ 263285 w 7225960"/>
                <a:gd name="connsiteY1627" fmla="*/ 142655 h 1097785"/>
                <a:gd name="connsiteX1628" fmla="*/ 262930 w 7225960"/>
                <a:gd name="connsiteY1628" fmla="*/ 138741 h 1097785"/>
                <a:gd name="connsiteX1629" fmla="*/ 262574 w 7225960"/>
                <a:gd name="connsiteY1629" fmla="*/ 134828 h 1097785"/>
                <a:gd name="connsiteX1630" fmla="*/ 264709 w 7225960"/>
                <a:gd name="connsiteY1630" fmla="*/ 127712 h 1097785"/>
                <a:gd name="connsiteX1631" fmla="*/ 267555 w 7225960"/>
                <a:gd name="connsiteY1631" fmla="*/ 120596 h 1097785"/>
                <a:gd name="connsiteX1632" fmla="*/ 424104 w 7225960"/>
                <a:gd name="connsiteY1632" fmla="*/ 119173 h 1097785"/>
                <a:gd name="connsiteX1633" fmla="*/ 428373 w 7225960"/>
                <a:gd name="connsiteY1633" fmla="*/ 130202 h 1097785"/>
                <a:gd name="connsiteX1634" fmla="*/ 428373 w 7225960"/>
                <a:gd name="connsiteY1634" fmla="*/ 141943 h 1097785"/>
                <a:gd name="connsiteX1635" fmla="*/ 426950 w 7225960"/>
                <a:gd name="connsiteY1635" fmla="*/ 132337 h 1097785"/>
                <a:gd name="connsiteX1636" fmla="*/ 423392 w 7225960"/>
                <a:gd name="connsiteY1636" fmla="*/ 127000 h 1097785"/>
                <a:gd name="connsiteX1637" fmla="*/ 423392 w 7225960"/>
                <a:gd name="connsiteY1637" fmla="*/ 122731 h 1097785"/>
                <a:gd name="connsiteX1638" fmla="*/ 424104 w 7225960"/>
                <a:gd name="connsiteY1638" fmla="*/ 119173 h 1097785"/>
                <a:gd name="connsiteX1639" fmla="*/ 256170 w 7225960"/>
                <a:gd name="connsiteY1639" fmla="*/ 118461 h 1097785"/>
                <a:gd name="connsiteX1640" fmla="*/ 256525 w 7225960"/>
                <a:gd name="connsiteY1640" fmla="*/ 122019 h 1097785"/>
                <a:gd name="connsiteX1641" fmla="*/ 258304 w 7225960"/>
                <a:gd name="connsiteY1641" fmla="*/ 119173 h 1097785"/>
                <a:gd name="connsiteX1642" fmla="*/ 257593 w 7225960"/>
                <a:gd name="connsiteY1642" fmla="*/ 124154 h 1097785"/>
                <a:gd name="connsiteX1643" fmla="*/ 255458 w 7225960"/>
                <a:gd name="connsiteY1643" fmla="*/ 122375 h 1097785"/>
                <a:gd name="connsiteX1644" fmla="*/ 256170 w 7225960"/>
                <a:gd name="connsiteY1644" fmla="*/ 118461 h 1097785"/>
                <a:gd name="connsiteX1645" fmla="*/ 93573 w 7225960"/>
                <a:gd name="connsiteY1645" fmla="*/ 117750 h 1097785"/>
                <a:gd name="connsiteX1646" fmla="*/ 91794 w 7225960"/>
                <a:gd name="connsiteY1646" fmla="*/ 118461 h 1097785"/>
                <a:gd name="connsiteX1647" fmla="*/ 87169 w 7225960"/>
                <a:gd name="connsiteY1647" fmla="*/ 131981 h 1097785"/>
                <a:gd name="connsiteX1648" fmla="*/ 83255 w 7225960"/>
                <a:gd name="connsiteY1648" fmla="*/ 146213 h 1097785"/>
                <a:gd name="connsiteX1649" fmla="*/ 79341 w 7225960"/>
                <a:gd name="connsiteY1649" fmla="*/ 154752 h 1097785"/>
                <a:gd name="connsiteX1650" fmla="*/ 78274 w 7225960"/>
                <a:gd name="connsiteY1650" fmla="*/ 164003 h 1097785"/>
                <a:gd name="connsiteX1651" fmla="*/ 86101 w 7225960"/>
                <a:gd name="connsiteY1651" fmla="*/ 144790 h 1097785"/>
                <a:gd name="connsiteX1652" fmla="*/ 93928 w 7225960"/>
                <a:gd name="connsiteY1652" fmla="*/ 127000 h 1097785"/>
                <a:gd name="connsiteX1653" fmla="*/ 92861 w 7225960"/>
                <a:gd name="connsiteY1653" fmla="*/ 122731 h 1097785"/>
                <a:gd name="connsiteX1654" fmla="*/ 94640 w 7225960"/>
                <a:gd name="connsiteY1654" fmla="*/ 118461 h 1097785"/>
                <a:gd name="connsiteX1655" fmla="*/ 93573 w 7225960"/>
                <a:gd name="connsiteY1655" fmla="*/ 117750 h 1097785"/>
                <a:gd name="connsiteX1656" fmla="*/ 249765 w 7225960"/>
                <a:gd name="connsiteY1656" fmla="*/ 117038 h 1097785"/>
                <a:gd name="connsiteX1657" fmla="*/ 247631 w 7225960"/>
                <a:gd name="connsiteY1657" fmla="*/ 134828 h 1097785"/>
                <a:gd name="connsiteX1658" fmla="*/ 245852 w 7225960"/>
                <a:gd name="connsiteY1658" fmla="*/ 125577 h 1097785"/>
                <a:gd name="connsiteX1659" fmla="*/ 249765 w 7225960"/>
                <a:gd name="connsiteY1659" fmla="*/ 117038 h 1097785"/>
                <a:gd name="connsiteX1660" fmla="*/ 159394 w 7225960"/>
                <a:gd name="connsiteY1660" fmla="*/ 114903 h 1097785"/>
                <a:gd name="connsiteX1661" fmla="*/ 157259 w 7225960"/>
                <a:gd name="connsiteY1661" fmla="*/ 119173 h 1097785"/>
                <a:gd name="connsiteX1662" fmla="*/ 156548 w 7225960"/>
                <a:gd name="connsiteY1662" fmla="*/ 125577 h 1097785"/>
                <a:gd name="connsiteX1663" fmla="*/ 159394 w 7225960"/>
                <a:gd name="connsiteY1663" fmla="*/ 114903 h 1097785"/>
                <a:gd name="connsiteX1664" fmla="*/ 152278 w 7225960"/>
                <a:gd name="connsiteY1664" fmla="*/ 111345 h 1097785"/>
                <a:gd name="connsiteX1665" fmla="*/ 149076 w 7225960"/>
                <a:gd name="connsiteY1665" fmla="*/ 117038 h 1097785"/>
                <a:gd name="connsiteX1666" fmla="*/ 148009 w 7225960"/>
                <a:gd name="connsiteY1666" fmla="*/ 125577 h 1097785"/>
                <a:gd name="connsiteX1667" fmla="*/ 144095 w 7225960"/>
                <a:gd name="connsiteY1667" fmla="*/ 128423 h 1097785"/>
                <a:gd name="connsiteX1668" fmla="*/ 142316 w 7225960"/>
                <a:gd name="connsiteY1668" fmla="*/ 137674 h 1097785"/>
                <a:gd name="connsiteX1669" fmla="*/ 144807 w 7225960"/>
                <a:gd name="connsiteY1669" fmla="*/ 134472 h 1097785"/>
                <a:gd name="connsiteX1670" fmla="*/ 148009 w 7225960"/>
                <a:gd name="connsiteY1670" fmla="*/ 132693 h 1097785"/>
                <a:gd name="connsiteX1671" fmla="*/ 150499 w 7225960"/>
                <a:gd name="connsiteY1671" fmla="*/ 122375 h 1097785"/>
                <a:gd name="connsiteX1672" fmla="*/ 152278 w 7225960"/>
                <a:gd name="connsiteY1672" fmla="*/ 111345 h 1097785"/>
                <a:gd name="connsiteX1673" fmla="*/ 421257 w 7225960"/>
                <a:gd name="connsiteY1673" fmla="*/ 110634 h 1097785"/>
                <a:gd name="connsiteX1674" fmla="*/ 423392 w 7225960"/>
                <a:gd name="connsiteY1674" fmla="*/ 113480 h 1097785"/>
                <a:gd name="connsiteX1675" fmla="*/ 422680 w 7225960"/>
                <a:gd name="connsiteY1675" fmla="*/ 118461 h 1097785"/>
                <a:gd name="connsiteX1676" fmla="*/ 421257 w 7225960"/>
                <a:gd name="connsiteY1676" fmla="*/ 110634 h 1097785"/>
                <a:gd name="connsiteX1677" fmla="*/ 291749 w 7225960"/>
                <a:gd name="connsiteY1677" fmla="*/ 110634 h 1097785"/>
                <a:gd name="connsiteX1678" fmla="*/ 293172 w 7225960"/>
                <a:gd name="connsiteY1678" fmla="*/ 114547 h 1097785"/>
                <a:gd name="connsiteX1679" fmla="*/ 294595 w 7225960"/>
                <a:gd name="connsiteY1679" fmla="*/ 119173 h 1097785"/>
                <a:gd name="connsiteX1680" fmla="*/ 292460 w 7225960"/>
                <a:gd name="connsiteY1680" fmla="*/ 122375 h 1097785"/>
                <a:gd name="connsiteX1681" fmla="*/ 290326 w 7225960"/>
                <a:gd name="connsiteY1681" fmla="*/ 125577 h 1097785"/>
                <a:gd name="connsiteX1682" fmla="*/ 290681 w 7225960"/>
                <a:gd name="connsiteY1682" fmla="*/ 116682 h 1097785"/>
                <a:gd name="connsiteX1683" fmla="*/ 291749 w 7225960"/>
                <a:gd name="connsiteY1683" fmla="*/ 110634 h 1097785"/>
                <a:gd name="connsiteX1684" fmla="*/ 229129 w 7225960"/>
                <a:gd name="connsiteY1684" fmla="*/ 107787 h 1097785"/>
                <a:gd name="connsiteX1685" fmla="*/ 232687 w 7225960"/>
                <a:gd name="connsiteY1685" fmla="*/ 109922 h 1097785"/>
                <a:gd name="connsiteX1686" fmla="*/ 232687 w 7225960"/>
                <a:gd name="connsiteY1686" fmla="*/ 117038 h 1097785"/>
                <a:gd name="connsiteX1687" fmla="*/ 230197 w 7225960"/>
                <a:gd name="connsiteY1687" fmla="*/ 113836 h 1097785"/>
                <a:gd name="connsiteX1688" fmla="*/ 229129 w 7225960"/>
                <a:gd name="connsiteY1688" fmla="*/ 107787 h 1097785"/>
                <a:gd name="connsiteX1689" fmla="*/ 362907 w 7225960"/>
                <a:gd name="connsiteY1689" fmla="*/ 107076 h 1097785"/>
                <a:gd name="connsiteX1690" fmla="*/ 363975 w 7225960"/>
                <a:gd name="connsiteY1690" fmla="*/ 116682 h 1097785"/>
                <a:gd name="connsiteX1691" fmla="*/ 366465 w 7225960"/>
                <a:gd name="connsiteY1691" fmla="*/ 127000 h 1097785"/>
                <a:gd name="connsiteX1692" fmla="*/ 367177 w 7225960"/>
                <a:gd name="connsiteY1692" fmla="*/ 122731 h 1097785"/>
                <a:gd name="connsiteX1693" fmla="*/ 368600 w 7225960"/>
                <a:gd name="connsiteY1693" fmla="*/ 120596 h 1097785"/>
                <a:gd name="connsiteX1694" fmla="*/ 369667 w 7225960"/>
                <a:gd name="connsiteY1694" fmla="*/ 131625 h 1097785"/>
                <a:gd name="connsiteX1695" fmla="*/ 367888 w 7225960"/>
                <a:gd name="connsiteY1695" fmla="*/ 141943 h 1097785"/>
                <a:gd name="connsiteX1696" fmla="*/ 363619 w 7225960"/>
                <a:gd name="connsiteY1696" fmla="*/ 124510 h 1097785"/>
                <a:gd name="connsiteX1697" fmla="*/ 362907 w 7225960"/>
                <a:gd name="connsiteY1697" fmla="*/ 107076 h 1097785"/>
                <a:gd name="connsiteX1698" fmla="*/ 339425 w 7225960"/>
                <a:gd name="connsiteY1698" fmla="*/ 107076 h 1097785"/>
                <a:gd name="connsiteX1699" fmla="*/ 341204 w 7225960"/>
                <a:gd name="connsiteY1699" fmla="*/ 113836 h 1097785"/>
                <a:gd name="connsiteX1700" fmla="*/ 339425 w 7225960"/>
                <a:gd name="connsiteY1700" fmla="*/ 119173 h 1097785"/>
                <a:gd name="connsiteX1701" fmla="*/ 158683 w 7225960"/>
                <a:gd name="connsiteY1701" fmla="*/ 105653 h 1097785"/>
                <a:gd name="connsiteX1702" fmla="*/ 155125 w 7225960"/>
                <a:gd name="connsiteY1702" fmla="*/ 110634 h 1097785"/>
                <a:gd name="connsiteX1703" fmla="*/ 158683 w 7225960"/>
                <a:gd name="connsiteY1703" fmla="*/ 111345 h 1097785"/>
                <a:gd name="connsiteX1704" fmla="*/ 76850 w 7225960"/>
                <a:gd name="connsiteY1704" fmla="*/ 98537 h 1097785"/>
                <a:gd name="connsiteX1705" fmla="*/ 71514 w 7225960"/>
                <a:gd name="connsiteY1705" fmla="*/ 106720 h 1097785"/>
                <a:gd name="connsiteX1706" fmla="*/ 70446 w 7225960"/>
                <a:gd name="connsiteY1706" fmla="*/ 117038 h 1097785"/>
                <a:gd name="connsiteX1707" fmla="*/ 76850 w 7225960"/>
                <a:gd name="connsiteY1707" fmla="*/ 98537 h 1097785"/>
                <a:gd name="connsiteX1708" fmla="*/ 291037 w 7225960"/>
                <a:gd name="connsiteY1708" fmla="*/ 94979 h 1097785"/>
                <a:gd name="connsiteX1709" fmla="*/ 292460 w 7225960"/>
                <a:gd name="connsiteY1709" fmla="*/ 101383 h 1097785"/>
                <a:gd name="connsiteX1710" fmla="*/ 290326 w 7225960"/>
                <a:gd name="connsiteY1710" fmla="*/ 105653 h 1097785"/>
                <a:gd name="connsiteX1711" fmla="*/ 289258 w 7225960"/>
                <a:gd name="connsiteY1711" fmla="*/ 99604 h 1097785"/>
                <a:gd name="connsiteX1712" fmla="*/ 291037 w 7225960"/>
                <a:gd name="connsiteY1712" fmla="*/ 94979 h 1097785"/>
                <a:gd name="connsiteX1713" fmla="*/ 419122 w 7225960"/>
                <a:gd name="connsiteY1713" fmla="*/ 91421 h 1097785"/>
                <a:gd name="connsiteX1714" fmla="*/ 424459 w 7225960"/>
                <a:gd name="connsiteY1714" fmla="*/ 101383 h 1097785"/>
                <a:gd name="connsiteX1715" fmla="*/ 428373 w 7225960"/>
                <a:gd name="connsiteY1715" fmla="*/ 112768 h 1097785"/>
                <a:gd name="connsiteX1716" fmla="*/ 421969 w 7225960"/>
                <a:gd name="connsiteY1716" fmla="*/ 104585 h 1097785"/>
                <a:gd name="connsiteX1717" fmla="*/ 419122 w 7225960"/>
                <a:gd name="connsiteY1717" fmla="*/ 91421 h 1097785"/>
                <a:gd name="connsiteX1718" fmla="*/ 242649 w 7225960"/>
                <a:gd name="connsiteY1718" fmla="*/ 89998 h 1097785"/>
                <a:gd name="connsiteX1719" fmla="*/ 243717 w 7225960"/>
                <a:gd name="connsiteY1719" fmla="*/ 94267 h 1097785"/>
                <a:gd name="connsiteX1720" fmla="*/ 243361 w 7225960"/>
                <a:gd name="connsiteY1720" fmla="*/ 99960 h 1097785"/>
                <a:gd name="connsiteX1721" fmla="*/ 240871 w 7225960"/>
                <a:gd name="connsiteY1721" fmla="*/ 100672 h 1097785"/>
                <a:gd name="connsiteX1722" fmla="*/ 240515 w 7225960"/>
                <a:gd name="connsiteY1722" fmla="*/ 103518 h 1097785"/>
                <a:gd name="connsiteX1723" fmla="*/ 241582 w 7225960"/>
                <a:gd name="connsiteY1723" fmla="*/ 104229 h 1097785"/>
                <a:gd name="connsiteX1724" fmla="*/ 243361 w 7225960"/>
                <a:gd name="connsiteY1724" fmla="*/ 103518 h 1097785"/>
                <a:gd name="connsiteX1725" fmla="*/ 244428 w 7225960"/>
                <a:gd name="connsiteY1725" fmla="*/ 112768 h 1097785"/>
                <a:gd name="connsiteX1726" fmla="*/ 241226 w 7225960"/>
                <a:gd name="connsiteY1726" fmla="*/ 119173 h 1097785"/>
                <a:gd name="connsiteX1727" fmla="*/ 240515 w 7225960"/>
                <a:gd name="connsiteY1727" fmla="*/ 114903 h 1097785"/>
                <a:gd name="connsiteX1728" fmla="*/ 241226 w 7225960"/>
                <a:gd name="connsiteY1728" fmla="*/ 109211 h 1097785"/>
                <a:gd name="connsiteX1729" fmla="*/ 238380 w 7225960"/>
                <a:gd name="connsiteY1729" fmla="*/ 109566 h 1097785"/>
                <a:gd name="connsiteX1730" fmla="*/ 235534 w 7225960"/>
                <a:gd name="connsiteY1730" fmla="*/ 107076 h 1097785"/>
                <a:gd name="connsiteX1731" fmla="*/ 242649 w 7225960"/>
                <a:gd name="connsiteY1731" fmla="*/ 89998 h 1097785"/>
                <a:gd name="connsiteX1732" fmla="*/ 187858 w 7225960"/>
                <a:gd name="connsiteY1732" fmla="*/ 89286 h 1097785"/>
                <a:gd name="connsiteX1733" fmla="*/ 182876 w 7225960"/>
                <a:gd name="connsiteY1733" fmla="*/ 94267 h 1097785"/>
                <a:gd name="connsiteX1734" fmla="*/ 180742 w 7225960"/>
                <a:gd name="connsiteY1734" fmla="*/ 103518 h 1097785"/>
                <a:gd name="connsiteX1735" fmla="*/ 182876 w 7225960"/>
                <a:gd name="connsiteY1735" fmla="*/ 102806 h 1097785"/>
                <a:gd name="connsiteX1736" fmla="*/ 184300 w 7225960"/>
                <a:gd name="connsiteY1736" fmla="*/ 100672 h 1097785"/>
                <a:gd name="connsiteX1737" fmla="*/ 184300 w 7225960"/>
                <a:gd name="connsiteY1737" fmla="*/ 104941 h 1097785"/>
                <a:gd name="connsiteX1738" fmla="*/ 184300 w 7225960"/>
                <a:gd name="connsiteY1738" fmla="*/ 109211 h 1097785"/>
                <a:gd name="connsiteX1739" fmla="*/ 185723 w 7225960"/>
                <a:gd name="connsiteY1739" fmla="*/ 108855 h 1097785"/>
                <a:gd name="connsiteX1740" fmla="*/ 185723 w 7225960"/>
                <a:gd name="connsiteY1740" fmla="*/ 106364 h 1097785"/>
                <a:gd name="connsiteX1741" fmla="*/ 185723 w 7225960"/>
                <a:gd name="connsiteY1741" fmla="*/ 103518 h 1097785"/>
                <a:gd name="connsiteX1742" fmla="*/ 186434 w 7225960"/>
                <a:gd name="connsiteY1742" fmla="*/ 102095 h 1097785"/>
                <a:gd name="connsiteX1743" fmla="*/ 185367 w 7225960"/>
                <a:gd name="connsiteY1743" fmla="*/ 123442 h 1097785"/>
                <a:gd name="connsiteX1744" fmla="*/ 181453 w 7225960"/>
                <a:gd name="connsiteY1744" fmla="*/ 145501 h 1097785"/>
                <a:gd name="connsiteX1745" fmla="*/ 180030 w 7225960"/>
                <a:gd name="connsiteY1745" fmla="*/ 144790 h 1097785"/>
                <a:gd name="connsiteX1746" fmla="*/ 179318 w 7225960"/>
                <a:gd name="connsiteY1746" fmla="*/ 144078 h 1097785"/>
                <a:gd name="connsiteX1747" fmla="*/ 182165 w 7225960"/>
                <a:gd name="connsiteY1747" fmla="*/ 133049 h 1097785"/>
                <a:gd name="connsiteX1748" fmla="*/ 182165 w 7225960"/>
                <a:gd name="connsiteY1748" fmla="*/ 120596 h 1097785"/>
                <a:gd name="connsiteX1749" fmla="*/ 175761 w 7225960"/>
                <a:gd name="connsiteY1749" fmla="*/ 126289 h 1097785"/>
                <a:gd name="connsiteX1750" fmla="*/ 174337 w 7225960"/>
                <a:gd name="connsiteY1750" fmla="*/ 140520 h 1097785"/>
                <a:gd name="connsiteX1751" fmla="*/ 173626 w 7225960"/>
                <a:gd name="connsiteY1751" fmla="*/ 137318 h 1097785"/>
                <a:gd name="connsiteX1752" fmla="*/ 173626 w 7225960"/>
                <a:gd name="connsiteY1752" fmla="*/ 131270 h 1097785"/>
                <a:gd name="connsiteX1753" fmla="*/ 172203 w 7225960"/>
                <a:gd name="connsiteY1753" fmla="*/ 130558 h 1097785"/>
                <a:gd name="connsiteX1754" fmla="*/ 170779 w 7225960"/>
                <a:gd name="connsiteY1754" fmla="*/ 129846 h 1097785"/>
                <a:gd name="connsiteX1755" fmla="*/ 167933 w 7225960"/>
                <a:gd name="connsiteY1755" fmla="*/ 139809 h 1097785"/>
                <a:gd name="connsiteX1756" fmla="*/ 167222 w 7225960"/>
                <a:gd name="connsiteY1756" fmla="*/ 151194 h 1097785"/>
                <a:gd name="connsiteX1757" fmla="*/ 169356 w 7225960"/>
                <a:gd name="connsiteY1757" fmla="*/ 149059 h 1097785"/>
                <a:gd name="connsiteX1758" fmla="*/ 170068 w 7225960"/>
                <a:gd name="connsiteY1758" fmla="*/ 144078 h 1097785"/>
                <a:gd name="connsiteX1759" fmla="*/ 171847 w 7225960"/>
                <a:gd name="connsiteY1759" fmla="*/ 145501 h 1097785"/>
                <a:gd name="connsiteX1760" fmla="*/ 172914 w 7225960"/>
                <a:gd name="connsiteY1760" fmla="*/ 142655 h 1097785"/>
                <a:gd name="connsiteX1761" fmla="*/ 175049 w 7225960"/>
                <a:gd name="connsiteY1761" fmla="*/ 147636 h 1097785"/>
                <a:gd name="connsiteX1762" fmla="*/ 173626 w 7225960"/>
                <a:gd name="connsiteY1762" fmla="*/ 154752 h 1097785"/>
                <a:gd name="connsiteX1763" fmla="*/ 179318 w 7225960"/>
                <a:gd name="connsiteY1763" fmla="*/ 153329 h 1097785"/>
                <a:gd name="connsiteX1764" fmla="*/ 176472 w 7225960"/>
                <a:gd name="connsiteY1764" fmla="*/ 152617 h 1097785"/>
                <a:gd name="connsiteX1765" fmla="*/ 179318 w 7225960"/>
                <a:gd name="connsiteY1765" fmla="*/ 149059 h 1097785"/>
                <a:gd name="connsiteX1766" fmla="*/ 180030 w 7225960"/>
                <a:gd name="connsiteY1766" fmla="*/ 151194 h 1097785"/>
                <a:gd name="connsiteX1767" fmla="*/ 181453 w 7225960"/>
                <a:gd name="connsiteY1767" fmla="*/ 152617 h 1097785"/>
                <a:gd name="connsiteX1768" fmla="*/ 182165 w 7225960"/>
                <a:gd name="connsiteY1768" fmla="*/ 147636 h 1097785"/>
                <a:gd name="connsiteX1769" fmla="*/ 185011 w 7225960"/>
                <a:gd name="connsiteY1769" fmla="*/ 146213 h 1097785"/>
                <a:gd name="connsiteX1770" fmla="*/ 186434 w 7225960"/>
                <a:gd name="connsiteY1770" fmla="*/ 137674 h 1097785"/>
                <a:gd name="connsiteX1771" fmla="*/ 187146 w 7225960"/>
                <a:gd name="connsiteY1771" fmla="*/ 129135 h 1097785"/>
                <a:gd name="connsiteX1772" fmla="*/ 188569 w 7225960"/>
                <a:gd name="connsiteY1772" fmla="*/ 132693 h 1097785"/>
                <a:gd name="connsiteX1773" fmla="*/ 190348 w 7225960"/>
                <a:gd name="connsiteY1773" fmla="*/ 129846 h 1097785"/>
                <a:gd name="connsiteX1774" fmla="*/ 187146 w 7225960"/>
                <a:gd name="connsiteY1774" fmla="*/ 127000 h 1097785"/>
                <a:gd name="connsiteX1775" fmla="*/ 192483 w 7225960"/>
                <a:gd name="connsiteY1775" fmla="*/ 109922 h 1097785"/>
                <a:gd name="connsiteX1776" fmla="*/ 192839 w 7225960"/>
                <a:gd name="connsiteY1776" fmla="*/ 94267 h 1097785"/>
                <a:gd name="connsiteX1777" fmla="*/ 189636 w 7225960"/>
                <a:gd name="connsiteY1777" fmla="*/ 95335 h 1097785"/>
                <a:gd name="connsiteX1778" fmla="*/ 187858 w 7225960"/>
                <a:gd name="connsiteY1778" fmla="*/ 97825 h 1097785"/>
                <a:gd name="connsiteX1779" fmla="*/ 187502 w 7225960"/>
                <a:gd name="connsiteY1779" fmla="*/ 93911 h 1097785"/>
                <a:gd name="connsiteX1780" fmla="*/ 187858 w 7225960"/>
                <a:gd name="connsiteY1780" fmla="*/ 89286 h 1097785"/>
                <a:gd name="connsiteX1781" fmla="*/ 320212 w 7225960"/>
                <a:gd name="connsiteY1781" fmla="*/ 86440 h 1097785"/>
                <a:gd name="connsiteX1782" fmla="*/ 323059 w 7225960"/>
                <a:gd name="connsiteY1782" fmla="*/ 86440 h 1097785"/>
                <a:gd name="connsiteX1783" fmla="*/ 325193 w 7225960"/>
                <a:gd name="connsiteY1783" fmla="*/ 86440 h 1097785"/>
                <a:gd name="connsiteX1784" fmla="*/ 324837 w 7225960"/>
                <a:gd name="connsiteY1784" fmla="*/ 91421 h 1097785"/>
                <a:gd name="connsiteX1785" fmla="*/ 322347 w 7225960"/>
                <a:gd name="connsiteY1785" fmla="*/ 94267 h 1097785"/>
                <a:gd name="connsiteX1786" fmla="*/ 320924 w 7225960"/>
                <a:gd name="connsiteY1786" fmla="*/ 90354 h 1097785"/>
                <a:gd name="connsiteX1787" fmla="*/ 320212 w 7225960"/>
                <a:gd name="connsiteY1787" fmla="*/ 86440 h 1097785"/>
                <a:gd name="connsiteX1788" fmla="*/ 149432 w 7225960"/>
                <a:gd name="connsiteY1788" fmla="*/ 86440 h 1097785"/>
                <a:gd name="connsiteX1789" fmla="*/ 147653 w 7225960"/>
                <a:gd name="connsiteY1789" fmla="*/ 91421 h 1097785"/>
                <a:gd name="connsiteX1790" fmla="*/ 146586 w 7225960"/>
                <a:gd name="connsiteY1790" fmla="*/ 97825 h 1097785"/>
                <a:gd name="connsiteX1791" fmla="*/ 148720 w 7225960"/>
                <a:gd name="connsiteY1791" fmla="*/ 100316 h 1097785"/>
                <a:gd name="connsiteX1792" fmla="*/ 148720 w 7225960"/>
                <a:gd name="connsiteY1792" fmla="*/ 105653 h 1097785"/>
                <a:gd name="connsiteX1793" fmla="*/ 150855 w 7225960"/>
                <a:gd name="connsiteY1793" fmla="*/ 100316 h 1097785"/>
                <a:gd name="connsiteX1794" fmla="*/ 153701 w 7225960"/>
                <a:gd name="connsiteY1794" fmla="*/ 99960 h 1097785"/>
                <a:gd name="connsiteX1795" fmla="*/ 154413 w 7225960"/>
                <a:gd name="connsiteY1795" fmla="*/ 96758 h 1097785"/>
                <a:gd name="connsiteX1796" fmla="*/ 154413 w 7225960"/>
                <a:gd name="connsiteY1796" fmla="*/ 92844 h 1097785"/>
                <a:gd name="connsiteX1797" fmla="*/ 151567 w 7225960"/>
                <a:gd name="connsiteY1797" fmla="*/ 91777 h 1097785"/>
                <a:gd name="connsiteX1798" fmla="*/ 149432 w 7225960"/>
                <a:gd name="connsiteY1798" fmla="*/ 94979 h 1097785"/>
                <a:gd name="connsiteX1799" fmla="*/ 149432 w 7225960"/>
                <a:gd name="connsiteY1799" fmla="*/ 91421 h 1097785"/>
                <a:gd name="connsiteX1800" fmla="*/ 149432 w 7225960"/>
                <a:gd name="connsiteY1800" fmla="*/ 86440 h 1097785"/>
                <a:gd name="connsiteX1801" fmla="*/ 58349 w 7225960"/>
                <a:gd name="connsiteY1801" fmla="*/ 85017 h 1097785"/>
                <a:gd name="connsiteX1802" fmla="*/ 57994 w 7225960"/>
                <a:gd name="connsiteY1802" fmla="*/ 85372 h 1097785"/>
                <a:gd name="connsiteX1803" fmla="*/ 57638 w 7225960"/>
                <a:gd name="connsiteY1803" fmla="*/ 85728 h 1097785"/>
                <a:gd name="connsiteX1804" fmla="*/ 58349 w 7225960"/>
                <a:gd name="connsiteY1804" fmla="*/ 85017 h 1097785"/>
                <a:gd name="connsiteX1805" fmla="*/ 259016 w 7225960"/>
                <a:gd name="connsiteY1805" fmla="*/ 84305 h 1097785"/>
                <a:gd name="connsiteX1806" fmla="*/ 259728 w 7225960"/>
                <a:gd name="connsiteY1806" fmla="*/ 98893 h 1097785"/>
                <a:gd name="connsiteX1807" fmla="*/ 258304 w 7225960"/>
                <a:gd name="connsiteY1807" fmla="*/ 111345 h 1097785"/>
                <a:gd name="connsiteX1808" fmla="*/ 256525 w 7225960"/>
                <a:gd name="connsiteY1808" fmla="*/ 112057 h 1097785"/>
                <a:gd name="connsiteX1809" fmla="*/ 254746 w 7225960"/>
                <a:gd name="connsiteY1809" fmla="*/ 113480 h 1097785"/>
                <a:gd name="connsiteX1810" fmla="*/ 252967 w 7225960"/>
                <a:gd name="connsiteY1810" fmla="*/ 110989 h 1097785"/>
                <a:gd name="connsiteX1811" fmla="*/ 250477 w 7225960"/>
                <a:gd name="connsiteY1811" fmla="*/ 110634 h 1097785"/>
                <a:gd name="connsiteX1812" fmla="*/ 255102 w 7225960"/>
                <a:gd name="connsiteY1812" fmla="*/ 98181 h 1097785"/>
                <a:gd name="connsiteX1813" fmla="*/ 259016 w 7225960"/>
                <a:gd name="connsiteY1813" fmla="*/ 84305 h 1097785"/>
                <a:gd name="connsiteX1814" fmla="*/ 212051 w 7225960"/>
                <a:gd name="connsiteY1814" fmla="*/ 82170 h 1097785"/>
                <a:gd name="connsiteX1815" fmla="*/ 213475 w 7225960"/>
                <a:gd name="connsiteY1815" fmla="*/ 84661 h 1097785"/>
                <a:gd name="connsiteX1816" fmla="*/ 214898 w 7225960"/>
                <a:gd name="connsiteY1816" fmla="*/ 85728 h 1097785"/>
                <a:gd name="connsiteX1817" fmla="*/ 213475 w 7225960"/>
                <a:gd name="connsiteY1817" fmla="*/ 91421 h 1097785"/>
                <a:gd name="connsiteX1818" fmla="*/ 215254 w 7225960"/>
                <a:gd name="connsiteY1818" fmla="*/ 89642 h 1097785"/>
                <a:gd name="connsiteX1819" fmla="*/ 217032 w 7225960"/>
                <a:gd name="connsiteY1819" fmla="*/ 87863 h 1097785"/>
                <a:gd name="connsiteX1820" fmla="*/ 217744 w 7225960"/>
                <a:gd name="connsiteY1820" fmla="*/ 103518 h 1097785"/>
                <a:gd name="connsiteX1821" fmla="*/ 216321 w 7225960"/>
                <a:gd name="connsiteY1821" fmla="*/ 117038 h 1097785"/>
                <a:gd name="connsiteX1822" fmla="*/ 215254 w 7225960"/>
                <a:gd name="connsiteY1822" fmla="*/ 113836 h 1097785"/>
                <a:gd name="connsiteX1823" fmla="*/ 213475 w 7225960"/>
                <a:gd name="connsiteY1823" fmla="*/ 112768 h 1097785"/>
                <a:gd name="connsiteX1824" fmla="*/ 214542 w 7225960"/>
                <a:gd name="connsiteY1824" fmla="*/ 104941 h 1097785"/>
                <a:gd name="connsiteX1825" fmla="*/ 213475 w 7225960"/>
                <a:gd name="connsiteY1825" fmla="*/ 97825 h 1097785"/>
                <a:gd name="connsiteX1826" fmla="*/ 212051 w 7225960"/>
                <a:gd name="connsiteY1826" fmla="*/ 98537 h 1097785"/>
                <a:gd name="connsiteX1827" fmla="*/ 210628 w 7225960"/>
                <a:gd name="connsiteY1827" fmla="*/ 99960 h 1097785"/>
                <a:gd name="connsiteX1828" fmla="*/ 209917 w 7225960"/>
                <a:gd name="connsiteY1828" fmla="*/ 96046 h 1097785"/>
                <a:gd name="connsiteX1829" fmla="*/ 209205 w 7225960"/>
                <a:gd name="connsiteY1829" fmla="*/ 92844 h 1097785"/>
                <a:gd name="connsiteX1830" fmla="*/ 210628 w 7225960"/>
                <a:gd name="connsiteY1830" fmla="*/ 87151 h 1097785"/>
                <a:gd name="connsiteX1831" fmla="*/ 212051 w 7225960"/>
                <a:gd name="connsiteY1831" fmla="*/ 82170 h 1097785"/>
                <a:gd name="connsiteX1832" fmla="*/ 167933 w 7225960"/>
                <a:gd name="connsiteY1832" fmla="*/ 82170 h 1097785"/>
                <a:gd name="connsiteX1833" fmla="*/ 165087 w 7225960"/>
                <a:gd name="connsiteY1833" fmla="*/ 91421 h 1097785"/>
                <a:gd name="connsiteX1834" fmla="*/ 168289 w 7225960"/>
                <a:gd name="connsiteY1834" fmla="*/ 88219 h 1097785"/>
                <a:gd name="connsiteX1835" fmla="*/ 167933 w 7225960"/>
                <a:gd name="connsiteY1835" fmla="*/ 82170 h 1097785"/>
                <a:gd name="connsiteX1836" fmla="*/ 315943 w 7225960"/>
                <a:gd name="connsiteY1836" fmla="*/ 80747 h 1097785"/>
                <a:gd name="connsiteX1837" fmla="*/ 318077 w 7225960"/>
                <a:gd name="connsiteY1837" fmla="*/ 86084 h 1097785"/>
                <a:gd name="connsiteX1838" fmla="*/ 319501 w 7225960"/>
                <a:gd name="connsiteY1838" fmla="*/ 91421 h 1097785"/>
                <a:gd name="connsiteX1839" fmla="*/ 318077 w 7225960"/>
                <a:gd name="connsiteY1839" fmla="*/ 93200 h 1097785"/>
                <a:gd name="connsiteX1840" fmla="*/ 315943 w 7225960"/>
                <a:gd name="connsiteY1840" fmla="*/ 94267 h 1097785"/>
                <a:gd name="connsiteX1841" fmla="*/ 314875 w 7225960"/>
                <a:gd name="connsiteY1841" fmla="*/ 87507 h 1097785"/>
                <a:gd name="connsiteX1842" fmla="*/ 315943 w 7225960"/>
                <a:gd name="connsiteY1842" fmla="*/ 80747 h 1097785"/>
                <a:gd name="connsiteX1843" fmla="*/ 194262 w 7225960"/>
                <a:gd name="connsiteY1843" fmla="*/ 80747 h 1097785"/>
                <a:gd name="connsiteX1844" fmla="*/ 193194 w 7225960"/>
                <a:gd name="connsiteY1844" fmla="*/ 86084 h 1097785"/>
                <a:gd name="connsiteX1845" fmla="*/ 191415 w 7225960"/>
                <a:gd name="connsiteY1845" fmla="*/ 89998 h 1097785"/>
                <a:gd name="connsiteX1846" fmla="*/ 195685 w 7225960"/>
                <a:gd name="connsiteY1846" fmla="*/ 87151 h 1097785"/>
                <a:gd name="connsiteX1847" fmla="*/ 194262 w 7225960"/>
                <a:gd name="connsiteY1847" fmla="*/ 80747 h 1097785"/>
                <a:gd name="connsiteX1848" fmla="*/ 269690 w 7225960"/>
                <a:gd name="connsiteY1848" fmla="*/ 76478 h 1097785"/>
                <a:gd name="connsiteX1849" fmla="*/ 272180 w 7225960"/>
                <a:gd name="connsiteY1849" fmla="*/ 83949 h 1097785"/>
                <a:gd name="connsiteX1850" fmla="*/ 273248 w 7225960"/>
                <a:gd name="connsiteY1850" fmla="*/ 92844 h 1097785"/>
                <a:gd name="connsiteX1851" fmla="*/ 269690 w 7225960"/>
                <a:gd name="connsiteY1851" fmla="*/ 97825 h 1097785"/>
                <a:gd name="connsiteX1852" fmla="*/ 266843 w 7225960"/>
                <a:gd name="connsiteY1852" fmla="*/ 102095 h 1097785"/>
                <a:gd name="connsiteX1853" fmla="*/ 268622 w 7225960"/>
                <a:gd name="connsiteY1853" fmla="*/ 88219 h 1097785"/>
                <a:gd name="connsiteX1854" fmla="*/ 269690 w 7225960"/>
                <a:gd name="connsiteY1854" fmla="*/ 76478 h 1097785"/>
                <a:gd name="connsiteX1855" fmla="*/ 207070 w 7225960"/>
                <a:gd name="connsiteY1855" fmla="*/ 76478 h 1097785"/>
                <a:gd name="connsiteX1856" fmla="*/ 206359 w 7225960"/>
                <a:gd name="connsiteY1856" fmla="*/ 93200 h 1097785"/>
                <a:gd name="connsiteX1857" fmla="*/ 199954 w 7225960"/>
                <a:gd name="connsiteY1857" fmla="*/ 105653 h 1097785"/>
                <a:gd name="connsiteX1858" fmla="*/ 202445 w 7225960"/>
                <a:gd name="connsiteY1858" fmla="*/ 97469 h 1097785"/>
                <a:gd name="connsiteX1859" fmla="*/ 200666 w 7225960"/>
                <a:gd name="connsiteY1859" fmla="*/ 94267 h 1097785"/>
                <a:gd name="connsiteX1860" fmla="*/ 202801 w 7225960"/>
                <a:gd name="connsiteY1860" fmla="*/ 84305 h 1097785"/>
                <a:gd name="connsiteX1861" fmla="*/ 207070 w 7225960"/>
                <a:gd name="connsiteY1861" fmla="*/ 76478 h 1097785"/>
                <a:gd name="connsiteX1862" fmla="*/ 357926 w 7225960"/>
                <a:gd name="connsiteY1862" fmla="*/ 75054 h 1097785"/>
                <a:gd name="connsiteX1863" fmla="*/ 360417 w 7225960"/>
                <a:gd name="connsiteY1863" fmla="*/ 77545 h 1097785"/>
                <a:gd name="connsiteX1864" fmla="*/ 365042 w 7225960"/>
                <a:gd name="connsiteY1864" fmla="*/ 80036 h 1097785"/>
                <a:gd name="connsiteX1865" fmla="*/ 365754 w 7225960"/>
                <a:gd name="connsiteY1865" fmla="*/ 83949 h 1097785"/>
                <a:gd name="connsiteX1866" fmla="*/ 366465 w 7225960"/>
                <a:gd name="connsiteY1866" fmla="*/ 87863 h 1097785"/>
                <a:gd name="connsiteX1867" fmla="*/ 363263 w 7225960"/>
                <a:gd name="connsiteY1867" fmla="*/ 89642 h 1097785"/>
                <a:gd name="connsiteX1868" fmla="*/ 363619 w 7225960"/>
                <a:gd name="connsiteY1868" fmla="*/ 94979 h 1097785"/>
                <a:gd name="connsiteX1869" fmla="*/ 361128 w 7225960"/>
                <a:gd name="connsiteY1869" fmla="*/ 92132 h 1097785"/>
                <a:gd name="connsiteX1870" fmla="*/ 360061 w 7225960"/>
                <a:gd name="connsiteY1870" fmla="*/ 86440 h 1097785"/>
                <a:gd name="connsiteX1871" fmla="*/ 361484 w 7225960"/>
                <a:gd name="connsiteY1871" fmla="*/ 85728 h 1097785"/>
                <a:gd name="connsiteX1872" fmla="*/ 360773 w 7225960"/>
                <a:gd name="connsiteY1872" fmla="*/ 81815 h 1097785"/>
                <a:gd name="connsiteX1873" fmla="*/ 358638 w 7225960"/>
                <a:gd name="connsiteY1873" fmla="*/ 80036 h 1097785"/>
                <a:gd name="connsiteX1874" fmla="*/ 359349 w 7225960"/>
                <a:gd name="connsiteY1874" fmla="*/ 82170 h 1097785"/>
                <a:gd name="connsiteX1875" fmla="*/ 360061 w 7225960"/>
                <a:gd name="connsiteY1875" fmla="*/ 84305 h 1097785"/>
                <a:gd name="connsiteX1876" fmla="*/ 355791 w 7225960"/>
                <a:gd name="connsiteY1876" fmla="*/ 83593 h 1097785"/>
                <a:gd name="connsiteX1877" fmla="*/ 356147 w 7225960"/>
                <a:gd name="connsiteY1877" fmla="*/ 78968 h 1097785"/>
                <a:gd name="connsiteX1878" fmla="*/ 219879 w 7225960"/>
                <a:gd name="connsiteY1878" fmla="*/ 72920 h 1097785"/>
                <a:gd name="connsiteX1879" fmla="*/ 219167 w 7225960"/>
                <a:gd name="connsiteY1879" fmla="*/ 82170 h 1097785"/>
                <a:gd name="connsiteX1880" fmla="*/ 216321 w 7225960"/>
                <a:gd name="connsiteY1880" fmla="*/ 77545 h 1097785"/>
                <a:gd name="connsiteX1881" fmla="*/ 219879 w 7225960"/>
                <a:gd name="connsiteY1881" fmla="*/ 72920 h 1097785"/>
                <a:gd name="connsiteX1882" fmla="*/ 157971 w 7225960"/>
                <a:gd name="connsiteY1882" fmla="*/ 65804 h 1097785"/>
                <a:gd name="connsiteX1883" fmla="*/ 158327 w 7225960"/>
                <a:gd name="connsiteY1883" fmla="*/ 67939 h 1097785"/>
                <a:gd name="connsiteX1884" fmla="*/ 158683 w 7225960"/>
                <a:gd name="connsiteY1884" fmla="*/ 70785 h 1097785"/>
                <a:gd name="connsiteX1885" fmla="*/ 161529 w 7225960"/>
                <a:gd name="connsiteY1885" fmla="*/ 65804 h 1097785"/>
                <a:gd name="connsiteX1886" fmla="*/ 159394 w 7225960"/>
                <a:gd name="connsiteY1886" fmla="*/ 66871 h 1097785"/>
                <a:gd name="connsiteX1887" fmla="*/ 157971 w 7225960"/>
                <a:gd name="connsiteY1887" fmla="*/ 65804 h 1097785"/>
                <a:gd name="connsiteX1888" fmla="*/ 300999 w 7225960"/>
                <a:gd name="connsiteY1888" fmla="*/ 65092 h 1097785"/>
                <a:gd name="connsiteX1889" fmla="*/ 303846 w 7225960"/>
                <a:gd name="connsiteY1889" fmla="*/ 68650 h 1097785"/>
                <a:gd name="connsiteX1890" fmla="*/ 303134 w 7225960"/>
                <a:gd name="connsiteY1890" fmla="*/ 74343 h 1097785"/>
                <a:gd name="connsiteX1891" fmla="*/ 301711 w 7225960"/>
                <a:gd name="connsiteY1891" fmla="*/ 69718 h 1097785"/>
                <a:gd name="connsiteX1892" fmla="*/ 300999 w 7225960"/>
                <a:gd name="connsiteY1892" fmla="*/ 65092 h 1097785"/>
                <a:gd name="connsiteX1893" fmla="*/ 177184 w 7225960"/>
                <a:gd name="connsiteY1893" fmla="*/ 62246 h 1097785"/>
                <a:gd name="connsiteX1894" fmla="*/ 177540 w 7225960"/>
                <a:gd name="connsiteY1894" fmla="*/ 66160 h 1097785"/>
                <a:gd name="connsiteX1895" fmla="*/ 179318 w 7225960"/>
                <a:gd name="connsiteY1895" fmla="*/ 67227 h 1097785"/>
                <a:gd name="connsiteX1896" fmla="*/ 180030 w 7225960"/>
                <a:gd name="connsiteY1896" fmla="*/ 62246 h 1097785"/>
                <a:gd name="connsiteX1897" fmla="*/ 367177 w 7225960"/>
                <a:gd name="connsiteY1897" fmla="*/ 61534 h 1097785"/>
                <a:gd name="connsiteX1898" fmla="*/ 369667 w 7225960"/>
                <a:gd name="connsiteY1898" fmla="*/ 63669 h 1097785"/>
                <a:gd name="connsiteX1899" fmla="*/ 368600 w 7225960"/>
                <a:gd name="connsiteY1899" fmla="*/ 68650 h 1097785"/>
                <a:gd name="connsiteX1900" fmla="*/ 366821 w 7225960"/>
                <a:gd name="connsiteY1900" fmla="*/ 65448 h 1097785"/>
                <a:gd name="connsiteX1901" fmla="*/ 367177 w 7225960"/>
                <a:gd name="connsiteY1901" fmla="*/ 61534 h 1097785"/>
                <a:gd name="connsiteX1902" fmla="*/ 332309 w 7225960"/>
                <a:gd name="connsiteY1902" fmla="*/ 60111 h 1097785"/>
                <a:gd name="connsiteX1903" fmla="*/ 334800 w 7225960"/>
                <a:gd name="connsiteY1903" fmla="*/ 64381 h 1097785"/>
                <a:gd name="connsiteX1904" fmla="*/ 333021 w 7225960"/>
                <a:gd name="connsiteY1904" fmla="*/ 68650 h 1097785"/>
                <a:gd name="connsiteX1905" fmla="*/ 182165 w 7225960"/>
                <a:gd name="connsiteY1905" fmla="*/ 60111 h 1097785"/>
                <a:gd name="connsiteX1906" fmla="*/ 180386 w 7225960"/>
                <a:gd name="connsiteY1906" fmla="*/ 66160 h 1097785"/>
                <a:gd name="connsiteX1907" fmla="*/ 180030 w 7225960"/>
                <a:gd name="connsiteY1907" fmla="*/ 75766 h 1097785"/>
                <a:gd name="connsiteX1908" fmla="*/ 178607 w 7225960"/>
                <a:gd name="connsiteY1908" fmla="*/ 84661 h 1097785"/>
                <a:gd name="connsiteX1909" fmla="*/ 173626 w 7225960"/>
                <a:gd name="connsiteY1909" fmla="*/ 89286 h 1097785"/>
                <a:gd name="connsiteX1910" fmla="*/ 173626 w 7225960"/>
                <a:gd name="connsiteY1910" fmla="*/ 100672 h 1097785"/>
                <a:gd name="connsiteX1911" fmla="*/ 167222 w 7225960"/>
                <a:gd name="connsiteY1911" fmla="*/ 108855 h 1097785"/>
                <a:gd name="connsiteX1912" fmla="*/ 162240 w 7225960"/>
                <a:gd name="connsiteY1912" fmla="*/ 118461 h 1097785"/>
                <a:gd name="connsiteX1913" fmla="*/ 163664 w 7225960"/>
                <a:gd name="connsiteY1913" fmla="*/ 120952 h 1097785"/>
                <a:gd name="connsiteX1914" fmla="*/ 165087 w 7225960"/>
                <a:gd name="connsiteY1914" fmla="*/ 123442 h 1097785"/>
                <a:gd name="connsiteX1915" fmla="*/ 167222 w 7225960"/>
                <a:gd name="connsiteY1915" fmla="*/ 121307 h 1097785"/>
                <a:gd name="connsiteX1916" fmla="*/ 168645 w 7225960"/>
                <a:gd name="connsiteY1916" fmla="*/ 117038 h 1097785"/>
                <a:gd name="connsiteX1917" fmla="*/ 171135 w 7225960"/>
                <a:gd name="connsiteY1917" fmla="*/ 123442 h 1097785"/>
                <a:gd name="connsiteX1918" fmla="*/ 174337 w 7225960"/>
                <a:gd name="connsiteY1918" fmla="*/ 125577 h 1097785"/>
                <a:gd name="connsiteX1919" fmla="*/ 172558 w 7225960"/>
                <a:gd name="connsiteY1919" fmla="*/ 119173 h 1097785"/>
                <a:gd name="connsiteX1920" fmla="*/ 173982 w 7225960"/>
                <a:gd name="connsiteY1920" fmla="*/ 112413 h 1097785"/>
                <a:gd name="connsiteX1921" fmla="*/ 176116 w 7225960"/>
                <a:gd name="connsiteY1921" fmla="*/ 105653 h 1097785"/>
                <a:gd name="connsiteX1922" fmla="*/ 176472 w 7225960"/>
                <a:gd name="connsiteY1922" fmla="*/ 98537 h 1097785"/>
                <a:gd name="connsiteX1923" fmla="*/ 185011 w 7225960"/>
                <a:gd name="connsiteY1923" fmla="*/ 62246 h 1097785"/>
                <a:gd name="connsiteX1924" fmla="*/ 182165 w 7225960"/>
                <a:gd name="connsiteY1924" fmla="*/ 61534 h 1097785"/>
                <a:gd name="connsiteX1925" fmla="*/ 252612 w 7225960"/>
                <a:gd name="connsiteY1925" fmla="*/ 57265 h 1097785"/>
                <a:gd name="connsiteX1926" fmla="*/ 253679 w 7225960"/>
                <a:gd name="connsiteY1926" fmla="*/ 67939 h 1097785"/>
                <a:gd name="connsiteX1927" fmla="*/ 253517 w 7225960"/>
                <a:gd name="connsiteY1927" fmla="*/ 69142 h 1097785"/>
                <a:gd name="connsiteX1928" fmla="*/ 255992 w 7225960"/>
                <a:gd name="connsiteY1928" fmla="*/ 66338 h 1097785"/>
                <a:gd name="connsiteX1929" fmla="*/ 256881 w 7225960"/>
                <a:gd name="connsiteY1929" fmla="*/ 58688 h 1097785"/>
                <a:gd name="connsiteX1930" fmla="*/ 254746 w 7225960"/>
                <a:gd name="connsiteY1930" fmla="*/ 58332 h 1097785"/>
                <a:gd name="connsiteX1931" fmla="*/ 252612 w 7225960"/>
                <a:gd name="connsiteY1931" fmla="*/ 57265 h 1097785"/>
                <a:gd name="connsiteX1932" fmla="*/ 344406 w 7225960"/>
                <a:gd name="connsiteY1932" fmla="*/ 54419 h 1097785"/>
                <a:gd name="connsiteX1933" fmla="*/ 345829 w 7225960"/>
                <a:gd name="connsiteY1933" fmla="*/ 56909 h 1097785"/>
                <a:gd name="connsiteX1934" fmla="*/ 346541 w 7225960"/>
                <a:gd name="connsiteY1934" fmla="*/ 60111 h 1097785"/>
                <a:gd name="connsiteX1935" fmla="*/ 343694 w 7225960"/>
                <a:gd name="connsiteY1935" fmla="*/ 58332 h 1097785"/>
                <a:gd name="connsiteX1936" fmla="*/ 344406 w 7225960"/>
                <a:gd name="connsiteY1936" fmla="*/ 54419 h 1097785"/>
                <a:gd name="connsiteX1937" fmla="*/ 259728 w 7225960"/>
                <a:gd name="connsiteY1937" fmla="*/ 52995 h 1097785"/>
                <a:gd name="connsiteX1938" fmla="*/ 258660 w 7225960"/>
                <a:gd name="connsiteY1938" fmla="*/ 54419 h 1097785"/>
                <a:gd name="connsiteX1939" fmla="*/ 258304 w 7225960"/>
                <a:gd name="connsiteY1939" fmla="*/ 58688 h 1097785"/>
                <a:gd name="connsiteX1940" fmla="*/ 259728 w 7225960"/>
                <a:gd name="connsiteY1940" fmla="*/ 58688 h 1097785"/>
                <a:gd name="connsiteX1941" fmla="*/ 172203 w 7225960"/>
                <a:gd name="connsiteY1941" fmla="*/ 52995 h 1097785"/>
                <a:gd name="connsiteX1942" fmla="*/ 170068 w 7225960"/>
                <a:gd name="connsiteY1942" fmla="*/ 62246 h 1097785"/>
                <a:gd name="connsiteX1943" fmla="*/ 173270 w 7225960"/>
                <a:gd name="connsiteY1943" fmla="*/ 58688 h 1097785"/>
                <a:gd name="connsiteX1944" fmla="*/ 172203 w 7225960"/>
                <a:gd name="connsiteY1944" fmla="*/ 52995 h 1097785"/>
                <a:gd name="connsiteX1945" fmla="*/ 439758 w 7225960"/>
                <a:gd name="connsiteY1945" fmla="*/ 51572 h 1097785"/>
                <a:gd name="connsiteX1946" fmla="*/ 442572 w 7225960"/>
                <a:gd name="connsiteY1946" fmla="*/ 61138 h 1097785"/>
                <a:gd name="connsiteX1947" fmla="*/ 442572 w 7225960"/>
                <a:gd name="connsiteY1947" fmla="*/ 54130 h 1097785"/>
                <a:gd name="connsiteX1948" fmla="*/ 188569 w 7225960"/>
                <a:gd name="connsiteY1948" fmla="*/ 50861 h 1097785"/>
                <a:gd name="connsiteX1949" fmla="*/ 187146 w 7225960"/>
                <a:gd name="connsiteY1949" fmla="*/ 54419 h 1097785"/>
                <a:gd name="connsiteX1950" fmla="*/ 186434 w 7225960"/>
                <a:gd name="connsiteY1950" fmla="*/ 60111 h 1097785"/>
                <a:gd name="connsiteX1951" fmla="*/ 192839 w 7225960"/>
                <a:gd name="connsiteY1951" fmla="*/ 56553 h 1097785"/>
                <a:gd name="connsiteX1952" fmla="*/ 191415 w 7225960"/>
                <a:gd name="connsiteY1952" fmla="*/ 52995 h 1097785"/>
                <a:gd name="connsiteX1953" fmla="*/ 189992 w 7225960"/>
                <a:gd name="connsiteY1953" fmla="*/ 56553 h 1097785"/>
                <a:gd name="connsiteX1954" fmla="*/ 188213 w 7225960"/>
                <a:gd name="connsiteY1954" fmla="*/ 54419 h 1097785"/>
                <a:gd name="connsiteX1955" fmla="*/ 188569 w 7225960"/>
                <a:gd name="connsiteY1955" fmla="*/ 50861 h 1097785"/>
                <a:gd name="connsiteX1956" fmla="*/ 202496 w 7225960"/>
                <a:gd name="connsiteY1956" fmla="*/ 49946 h 1097785"/>
                <a:gd name="connsiteX1957" fmla="*/ 201378 w 7225960"/>
                <a:gd name="connsiteY1957" fmla="*/ 62246 h 1097785"/>
                <a:gd name="connsiteX1958" fmla="*/ 200310 w 7225960"/>
                <a:gd name="connsiteY1958" fmla="*/ 65092 h 1097785"/>
                <a:gd name="connsiteX1959" fmla="*/ 200666 w 7225960"/>
                <a:gd name="connsiteY1959" fmla="*/ 61534 h 1097785"/>
                <a:gd name="connsiteX1960" fmla="*/ 293172 w 7225960"/>
                <a:gd name="connsiteY1960" fmla="*/ 48726 h 1097785"/>
                <a:gd name="connsiteX1961" fmla="*/ 293528 w 7225960"/>
                <a:gd name="connsiteY1961" fmla="*/ 59755 h 1097785"/>
                <a:gd name="connsiteX1962" fmla="*/ 289614 w 7225960"/>
                <a:gd name="connsiteY1962" fmla="*/ 63669 h 1097785"/>
                <a:gd name="connsiteX1963" fmla="*/ 291393 w 7225960"/>
                <a:gd name="connsiteY1963" fmla="*/ 55486 h 1097785"/>
                <a:gd name="connsiteX1964" fmla="*/ 293172 w 7225960"/>
                <a:gd name="connsiteY1964" fmla="*/ 48726 h 1097785"/>
                <a:gd name="connsiteX1965" fmla="*/ 259728 w 7225960"/>
                <a:gd name="connsiteY1965" fmla="*/ 47303 h 1097785"/>
                <a:gd name="connsiteX1966" fmla="*/ 262218 w 7225960"/>
                <a:gd name="connsiteY1966" fmla="*/ 53351 h 1097785"/>
                <a:gd name="connsiteX1967" fmla="*/ 264709 w 7225960"/>
                <a:gd name="connsiteY1967" fmla="*/ 58688 h 1097785"/>
                <a:gd name="connsiteX1968" fmla="*/ 260083 w 7225960"/>
                <a:gd name="connsiteY1968" fmla="*/ 60823 h 1097785"/>
                <a:gd name="connsiteX1969" fmla="*/ 256881 w 7225960"/>
                <a:gd name="connsiteY1969" fmla="*/ 68650 h 1097785"/>
                <a:gd name="connsiteX1970" fmla="*/ 259016 w 7225960"/>
                <a:gd name="connsiteY1970" fmla="*/ 73276 h 1097785"/>
                <a:gd name="connsiteX1971" fmla="*/ 257593 w 7225960"/>
                <a:gd name="connsiteY1971" fmla="*/ 80747 h 1097785"/>
                <a:gd name="connsiteX1972" fmla="*/ 256881 w 7225960"/>
                <a:gd name="connsiteY1972" fmla="*/ 77901 h 1097785"/>
                <a:gd name="connsiteX1973" fmla="*/ 257593 w 7225960"/>
                <a:gd name="connsiteY1973" fmla="*/ 74343 h 1097785"/>
                <a:gd name="connsiteX1974" fmla="*/ 254746 w 7225960"/>
                <a:gd name="connsiteY1974" fmla="*/ 74343 h 1097785"/>
                <a:gd name="connsiteX1975" fmla="*/ 253435 w 7225960"/>
                <a:gd name="connsiteY1975" fmla="*/ 69752 h 1097785"/>
                <a:gd name="connsiteX1976" fmla="*/ 253056 w 7225960"/>
                <a:gd name="connsiteY1976" fmla="*/ 72564 h 1097785"/>
                <a:gd name="connsiteX1977" fmla="*/ 250477 w 7225960"/>
                <a:gd name="connsiteY1977" fmla="*/ 76478 h 1097785"/>
                <a:gd name="connsiteX1978" fmla="*/ 251544 w 7225960"/>
                <a:gd name="connsiteY1978" fmla="*/ 62602 h 1097785"/>
                <a:gd name="connsiteX1979" fmla="*/ 253323 w 7225960"/>
                <a:gd name="connsiteY1979" fmla="*/ 50861 h 1097785"/>
                <a:gd name="connsiteX1980" fmla="*/ 255814 w 7225960"/>
                <a:gd name="connsiteY1980" fmla="*/ 51928 h 1097785"/>
                <a:gd name="connsiteX1981" fmla="*/ 257593 w 7225960"/>
                <a:gd name="connsiteY1981" fmla="*/ 52995 h 1097785"/>
                <a:gd name="connsiteX1982" fmla="*/ 259728 w 7225960"/>
                <a:gd name="connsiteY1982" fmla="*/ 47303 h 1097785"/>
                <a:gd name="connsiteX1983" fmla="*/ 203140 w 7225960"/>
                <a:gd name="connsiteY1983" fmla="*/ 45863 h 1097785"/>
                <a:gd name="connsiteX1984" fmla="*/ 202496 w 7225960"/>
                <a:gd name="connsiteY1984" fmla="*/ 49946 h 1097785"/>
                <a:gd name="connsiteX1985" fmla="*/ 202801 w 7225960"/>
                <a:gd name="connsiteY1985" fmla="*/ 46591 h 1097785"/>
                <a:gd name="connsiteX1986" fmla="*/ 218456 w 7225960"/>
                <a:gd name="connsiteY1986" fmla="*/ 44456 h 1097785"/>
                <a:gd name="connsiteX1987" fmla="*/ 222014 w 7225960"/>
                <a:gd name="connsiteY1987" fmla="*/ 44456 h 1097785"/>
                <a:gd name="connsiteX1988" fmla="*/ 222725 w 7225960"/>
                <a:gd name="connsiteY1988" fmla="*/ 54419 h 1097785"/>
                <a:gd name="connsiteX1989" fmla="*/ 222725 w 7225960"/>
                <a:gd name="connsiteY1989" fmla="*/ 65092 h 1097785"/>
                <a:gd name="connsiteX1990" fmla="*/ 218811 w 7225960"/>
                <a:gd name="connsiteY1990" fmla="*/ 62602 h 1097785"/>
                <a:gd name="connsiteX1991" fmla="*/ 214898 w 7225960"/>
                <a:gd name="connsiteY1991" fmla="*/ 63669 h 1097785"/>
                <a:gd name="connsiteX1992" fmla="*/ 214542 w 7225960"/>
                <a:gd name="connsiteY1992" fmla="*/ 59400 h 1097785"/>
                <a:gd name="connsiteX1993" fmla="*/ 216321 w 7225960"/>
                <a:gd name="connsiteY1993" fmla="*/ 55130 h 1097785"/>
                <a:gd name="connsiteX1994" fmla="*/ 219167 w 7225960"/>
                <a:gd name="connsiteY1994" fmla="*/ 58688 h 1097785"/>
                <a:gd name="connsiteX1995" fmla="*/ 218811 w 7225960"/>
                <a:gd name="connsiteY1995" fmla="*/ 54063 h 1097785"/>
                <a:gd name="connsiteX1996" fmla="*/ 216321 w 7225960"/>
                <a:gd name="connsiteY1996" fmla="*/ 52995 h 1097785"/>
                <a:gd name="connsiteX1997" fmla="*/ 218456 w 7225960"/>
                <a:gd name="connsiteY1997" fmla="*/ 44456 h 1097785"/>
                <a:gd name="connsiteX1998" fmla="*/ 181453 w 7225960"/>
                <a:gd name="connsiteY1998" fmla="*/ 43745 h 1097785"/>
                <a:gd name="connsiteX1999" fmla="*/ 179318 w 7225960"/>
                <a:gd name="connsiteY1999" fmla="*/ 50505 h 1097785"/>
                <a:gd name="connsiteX2000" fmla="*/ 179318 w 7225960"/>
                <a:gd name="connsiteY2000" fmla="*/ 57265 h 1097785"/>
                <a:gd name="connsiteX2001" fmla="*/ 181453 w 7225960"/>
                <a:gd name="connsiteY2001" fmla="*/ 56197 h 1097785"/>
                <a:gd name="connsiteX2002" fmla="*/ 184300 w 7225960"/>
                <a:gd name="connsiteY2002" fmla="*/ 55130 h 1097785"/>
                <a:gd name="connsiteX2003" fmla="*/ 185011 w 7225960"/>
                <a:gd name="connsiteY2003" fmla="*/ 50149 h 1097785"/>
                <a:gd name="connsiteX2004" fmla="*/ 186434 w 7225960"/>
                <a:gd name="connsiteY2004" fmla="*/ 45880 h 1097785"/>
                <a:gd name="connsiteX2005" fmla="*/ 184655 w 7225960"/>
                <a:gd name="connsiteY2005" fmla="*/ 44101 h 1097785"/>
                <a:gd name="connsiteX2006" fmla="*/ 181453 w 7225960"/>
                <a:gd name="connsiteY2006" fmla="*/ 43745 h 1097785"/>
                <a:gd name="connsiteX2007" fmla="*/ 358638 w 7225960"/>
                <a:gd name="connsiteY2007" fmla="*/ 42322 h 1097785"/>
                <a:gd name="connsiteX2008" fmla="*/ 359705 w 7225960"/>
                <a:gd name="connsiteY2008" fmla="*/ 45880 h 1097785"/>
                <a:gd name="connsiteX2009" fmla="*/ 360061 w 7225960"/>
                <a:gd name="connsiteY2009" fmla="*/ 49437 h 1097785"/>
                <a:gd name="connsiteX2010" fmla="*/ 356503 w 7225960"/>
                <a:gd name="connsiteY2010" fmla="*/ 50861 h 1097785"/>
                <a:gd name="connsiteX2011" fmla="*/ 355791 w 7225960"/>
                <a:gd name="connsiteY2011" fmla="*/ 47303 h 1097785"/>
                <a:gd name="connsiteX2012" fmla="*/ 357215 w 7225960"/>
                <a:gd name="connsiteY2012" fmla="*/ 48014 h 1097785"/>
                <a:gd name="connsiteX2013" fmla="*/ 357926 w 7225960"/>
                <a:gd name="connsiteY2013" fmla="*/ 49437 h 1097785"/>
                <a:gd name="connsiteX2014" fmla="*/ 357926 w 7225960"/>
                <a:gd name="connsiteY2014" fmla="*/ 45168 h 1097785"/>
                <a:gd name="connsiteX2015" fmla="*/ 358638 w 7225960"/>
                <a:gd name="connsiteY2015" fmla="*/ 42322 h 1097785"/>
                <a:gd name="connsiteX2016" fmla="*/ 250477 w 7225960"/>
                <a:gd name="connsiteY2016" fmla="*/ 41610 h 1097785"/>
                <a:gd name="connsiteX2017" fmla="*/ 251189 w 7225960"/>
                <a:gd name="connsiteY2017" fmla="*/ 43745 h 1097785"/>
                <a:gd name="connsiteX2018" fmla="*/ 251900 w 7225960"/>
                <a:gd name="connsiteY2018" fmla="*/ 45880 h 1097785"/>
                <a:gd name="connsiteX2019" fmla="*/ 250121 w 7225960"/>
                <a:gd name="connsiteY2019" fmla="*/ 46591 h 1097785"/>
                <a:gd name="connsiteX2020" fmla="*/ 248342 w 7225960"/>
                <a:gd name="connsiteY2020" fmla="*/ 47303 h 1097785"/>
                <a:gd name="connsiteX2021" fmla="*/ 250477 w 7225960"/>
                <a:gd name="connsiteY2021" fmla="*/ 41610 h 1097785"/>
                <a:gd name="connsiteX2022" fmla="*/ 120257 w 7225960"/>
                <a:gd name="connsiteY2022" fmla="*/ 38764 h 1097785"/>
                <a:gd name="connsiteX2023" fmla="*/ 118478 w 7225960"/>
                <a:gd name="connsiteY2023" fmla="*/ 41610 h 1097785"/>
                <a:gd name="connsiteX2024" fmla="*/ 116699 w 7225960"/>
                <a:gd name="connsiteY2024" fmla="*/ 44456 h 1097785"/>
                <a:gd name="connsiteX2025" fmla="*/ 119545 w 7225960"/>
                <a:gd name="connsiteY2025" fmla="*/ 44456 h 1097785"/>
                <a:gd name="connsiteX2026" fmla="*/ 120257 w 7225960"/>
                <a:gd name="connsiteY2026" fmla="*/ 38764 h 1097785"/>
                <a:gd name="connsiteX2027" fmla="*/ 158683 w 7225960"/>
                <a:gd name="connsiteY2027" fmla="*/ 36629 h 1097785"/>
                <a:gd name="connsiteX2028" fmla="*/ 151922 w 7225960"/>
                <a:gd name="connsiteY2028" fmla="*/ 38764 h 1097785"/>
                <a:gd name="connsiteX2029" fmla="*/ 145874 w 7225960"/>
                <a:gd name="connsiteY2029" fmla="*/ 44456 h 1097785"/>
                <a:gd name="connsiteX2030" fmla="*/ 148720 w 7225960"/>
                <a:gd name="connsiteY2030" fmla="*/ 45524 h 1097785"/>
                <a:gd name="connsiteX2031" fmla="*/ 150855 w 7225960"/>
                <a:gd name="connsiteY2031" fmla="*/ 41610 h 1097785"/>
                <a:gd name="connsiteX2032" fmla="*/ 152634 w 7225960"/>
                <a:gd name="connsiteY2032" fmla="*/ 42322 h 1097785"/>
                <a:gd name="connsiteX2033" fmla="*/ 154413 w 7225960"/>
                <a:gd name="connsiteY2033" fmla="*/ 43745 h 1097785"/>
                <a:gd name="connsiteX2034" fmla="*/ 156548 w 7225960"/>
                <a:gd name="connsiteY2034" fmla="*/ 40187 h 1097785"/>
                <a:gd name="connsiteX2035" fmla="*/ 158683 w 7225960"/>
                <a:gd name="connsiteY2035" fmla="*/ 36629 h 1097785"/>
                <a:gd name="connsiteX2036" fmla="*/ 323770 w 7225960"/>
                <a:gd name="connsiteY2036" fmla="*/ 35917 h 1097785"/>
                <a:gd name="connsiteX2037" fmla="*/ 323770 w 7225960"/>
                <a:gd name="connsiteY2037" fmla="*/ 41254 h 1097785"/>
                <a:gd name="connsiteX2038" fmla="*/ 325193 w 7225960"/>
                <a:gd name="connsiteY2038" fmla="*/ 45880 h 1097785"/>
                <a:gd name="connsiteX2039" fmla="*/ 322347 w 7225960"/>
                <a:gd name="connsiteY2039" fmla="*/ 48726 h 1097785"/>
                <a:gd name="connsiteX2040" fmla="*/ 326972 w 7225960"/>
                <a:gd name="connsiteY2040" fmla="*/ 52995 h 1097785"/>
                <a:gd name="connsiteX2041" fmla="*/ 328040 w 7225960"/>
                <a:gd name="connsiteY2041" fmla="*/ 60111 h 1097785"/>
                <a:gd name="connsiteX2042" fmla="*/ 327684 w 7225960"/>
                <a:gd name="connsiteY2042" fmla="*/ 57976 h 1097785"/>
                <a:gd name="connsiteX2043" fmla="*/ 326616 w 7225960"/>
                <a:gd name="connsiteY2043" fmla="*/ 58688 h 1097785"/>
                <a:gd name="connsiteX2044" fmla="*/ 325193 w 7225960"/>
                <a:gd name="connsiteY2044" fmla="*/ 59755 h 1097785"/>
                <a:gd name="connsiteX2045" fmla="*/ 323770 w 7225960"/>
                <a:gd name="connsiteY2045" fmla="*/ 58688 h 1097785"/>
                <a:gd name="connsiteX2046" fmla="*/ 324126 w 7225960"/>
                <a:gd name="connsiteY2046" fmla="*/ 53707 h 1097785"/>
                <a:gd name="connsiteX2047" fmla="*/ 320924 w 7225960"/>
                <a:gd name="connsiteY2047" fmla="*/ 54419 h 1097785"/>
                <a:gd name="connsiteX2048" fmla="*/ 321991 w 7225960"/>
                <a:gd name="connsiteY2048" fmla="*/ 44101 h 1097785"/>
                <a:gd name="connsiteX2049" fmla="*/ 323770 w 7225960"/>
                <a:gd name="connsiteY2049" fmla="*/ 35917 h 1097785"/>
                <a:gd name="connsiteX2050" fmla="*/ 441893 w 7225960"/>
                <a:gd name="connsiteY2050" fmla="*/ 34494 h 1097785"/>
                <a:gd name="connsiteX2051" fmla="*/ 442572 w 7225960"/>
                <a:gd name="connsiteY2051" fmla="*/ 36269 h 1097785"/>
                <a:gd name="connsiteX2052" fmla="*/ 442572 w 7225960"/>
                <a:gd name="connsiteY2052" fmla="*/ 34890 h 1097785"/>
                <a:gd name="connsiteX2053" fmla="*/ 335155 w 7225960"/>
                <a:gd name="connsiteY2053" fmla="*/ 33071 h 1097785"/>
                <a:gd name="connsiteX2054" fmla="*/ 338002 w 7225960"/>
                <a:gd name="connsiteY2054" fmla="*/ 36629 h 1097785"/>
                <a:gd name="connsiteX2055" fmla="*/ 338713 w 7225960"/>
                <a:gd name="connsiteY2055" fmla="*/ 42322 h 1097785"/>
                <a:gd name="connsiteX2056" fmla="*/ 336934 w 7225960"/>
                <a:gd name="connsiteY2056" fmla="*/ 38764 h 1097785"/>
                <a:gd name="connsiteX2057" fmla="*/ 334444 w 7225960"/>
                <a:gd name="connsiteY2057" fmla="*/ 35917 h 1097785"/>
                <a:gd name="connsiteX2058" fmla="*/ 335155 w 7225960"/>
                <a:gd name="connsiteY2058" fmla="*/ 33071 h 1097785"/>
                <a:gd name="connsiteX2059" fmla="*/ 347252 w 7225960"/>
                <a:gd name="connsiteY2059" fmla="*/ 30936 h 1097785"/>
                <a:gd name="connsiteX2060" fmla="*/ 349743 w 7225960"/>
                <a:gd name="connsiteY2060" fmla="*/ 40898 h 1097785"/>
                <a:gd name="connsiteX2061" fmla="*/ 352233 w 7225960"/>
                <a:gd name="connsiteY2061" fmla="*/ 50861 h 1097785"/>
                <a:gd name="connsiteX2062" fmla="*/ 347252 w 7225960"/>
                <a:gd name="connsiteY2062" fmla="*/ 44812 h 1097785"/>
                <a:gd name="connsiteX2063" fmla="*/ 347252 w 7225960"/>
                <a:gd name="connsiteY2063" fmla="*/ 30936 h 1097785"/>
                <a:gd name="connsiteX2064" fmla="*/ 267555 w 7225960"/>
                <a:gd name="connsiteY2064" fmla="*/ 29513 h 1097785"/>
                <a:gd name="connsiteX2065" fmla="*/ 268622 w 7225960"/>
                <a:gd name="connsiteY2065" fmla="*/ 32359 h 1097785"/>
                <a:gd name="connsiteX2066" fmla="*/ 268978 w 7225960"/>
                <a:gd name="connsiteY2066" fmla="*/ 35917 h 1097785"/>
                <a:gd name="connsiteX2067" fmla="*/ 266132 w 7225960"/>
                <a:gd name="connsiteY2067" fmla="*/ 36629 h 1097785"/>
                <a:gd name="connsiteX2068" fmla="*/ 266488 w 7225960"/>
                <a:gd name="connsiteY2068" fmla="*/ 33071 h 1097785"/>
                <a:gd name="connsiteX2069" fmla="*/ 267555 w 7225960"/>
                <a:gd name="connsiteY2069" fmla="*/ 29513 h 1097785"/>
                <a:gd name="connsiteX2070" fmla="*/ 165798 w 7225960"/>
                <a:gd name="connsiteY2070" fmla="*/ 25955 h 1097785"/>
                <a:gd name="connsiteX2071" fmla="*/ 163308 w 7225960"/>
                <a:gd name="connsiteY2071" fmla="*/ 28090 h 1097785"/>
                <a:gd name="connsiteX2072" fmla="*/ 162952 w 7225960"/>
                <a:gd name="connsiteY2072" fmla="*/ 32359 h 1097785"/>
                <a:gd name="connsiteX2073" fmla="*/ 162596 w 7225960"/>
                <a:gd name="connsiteY2073" fmla="*/ 35917 h 1097785"/>
                <a:gd name="connsiteX2074" fmla="*/ 159394 w 7225960"/>
                <a:gd name="connsiteY2074" fmla="*/ 36629 h 1097785"/>
                <a:gd name="connsiteX2075" fmla="*/ 162240 w 7225960"/>
                <a:gd name="connsiteY2075" fmla="*/ 37696 h 1097785"/>
                <a:gd name="connsiteX2076" fmla="*/ 165798 w 7225960"/>
                <a:gd name="connsiteY2076" fmla="*/ 38052 h 1097785"/>
                <a:gd name="connsiteX2077" fmla="*/ 166510 w 7225960"/>
                <a:gd name="connsiteY2077" fmla="*/ 32359 h 1097785"/>
                <a:gd name="connsiteX2078" fmla="*/ 165798 w 7225960"/>
                <a:gd name="connsiteY2078" fmla="*/ 25955 h 1097785"/>
                <a:gd name="connsiteX2079" fmla="*/ 291749 w 7225960"/>
                <a:gd name="connsiteY2079" fmla="*/ 23820 h 1097785"/>
                <a:gd name="connsiteX2080" fmla="*/ 290326 w 7225960"/>
                <a:gd name="connsiteY2080" fmla="*/ 30936 h 1097785"/>
                <a:gd name="connsiteX2081" fmla="*/ 289614 w 7225960"/>
                <a:gd name="connsiteY2081" fmla="*/ 28446 h 1097785"/>
                <a:gd name="connsiteX2082" fmla="*/ 289614 w 7225960"/>
                <a:gd name="connsiteY2082" fmla="*/ 25955 h 1097785"/>
                <a:gd name="connsiteX2083" fmla="*/ 291749 w 7225960"/>
                <a:gd name="connsiteY2083" fmla="*/ 23820 h 1097785"/>
                <a:gd name="connsiteX2084" fmla="*/ 236957 w 7225960"/>
                <a:gd name="connsiteY2084" fmla="*/ 22397 h 1097785"/>
                <a:gd name="connsiteX2085" fmla="*/ 235178 w 7225960"/>
                <a:gd name="connsiteY2085" fmla="*/ 35917 h 1097785"/>
                <a:gd name="connsiteX2086" fmla="*/ 231976 w 7225960"/>
                <a:gd name="connsiteY2086" fmla="*/ 45880 h 1097785"/>
                <a:gd name="connsiteX2087" fmla="*/ 232687 w 7225960"/>
                <a:gd name="connsiteY2087" fmla="*/ 33427 h 1097785"/>
                <a:gd name="connsiteX2088" fmla="*/ 236957 w 7225960"/>
                <a:gd name="connsiteY2088" fmla="*/ 22397 h 1097785"/>
                <a:gd name="connsiteX2089" fmla="*/ 338713 w 7225960"/>
                <a:gd name="connsiteY2089" fmla="*/ 19551 h 1097785"/>
                <a:gd name="connsiteX2090" fmla="*/ 341204 w 7225960"/>
                <a:gd name="connsiteY2090" fmla="*/ 20974 h 1097785"/>
                <a:gd name="connsiteX2091" fmla="*/ 344406 w 7225960"/>
                <a:gd name="connsiteY2091" fmla="*/ 21686 h 1097785"/>
                <a:gd name="connsiteX2092" fmla="*/ 342271 w 7225960"/>
                <a:gd name="connsiteY2092" fmla="*/ 28446 h 1097785"/>
                <a:gd name="connsiteX2093" fmla="*/ 343339 w 7225960"/>
                <a:gd name="connsiteY2093" fmla="*/ 36629 h 1097785"/>
                <a:gd name="connsiteX2094" fmla="*/ 345118 w 7225960"/>
                <a:gd name="connsiteY2094" fmla="*/ 44812 h 1097785"/>
                <a:gd name="connsiteX2095" fmla="*/ 343694 w 7225960"/>
                <a:gd name="connsiteY2095" fmla="*/ 51572 h 1097785"/>
                <a:gd name="connsiteX2096" fmla="*/ 340137 w 7225960"/>
                <a:gd name="connsiteY2096" fmla="*/ 35917 h 1097785"/>
                <a:gd name="connsiteX2097" fmla="*/ 338713 w 7225960"/>
                <a:gd name="connsiteY2097" fmla="*/ 19551 h 1097785"/>
                <a:gd name="connsiteX2098" fmla="*/ 252612 w 7225960"/>
                <a:gd name="connsiteY2098" fmla="*/ 16705 h 1097785"/>
                <a:gd name="connsiteX2099" fmla="*/ 256525 w 7225960"/>
                <a:gd name="connsiteY2099" fmla="*/ 19907 h 1097785"/>
                <a:gd name="connsiteX2100" fmla="*/ 258304 w 7225960"/>
                <a:gd name="connsiteY2100" fmla="*/ 25599 h 1097785"/>
                <a:gd name="connsiteX2101" fmla="*/ 259372 w 7225960"/>
                <a:gd name="connsiteY2101" fmla="*/ 32359 h 1097785"/>
                <a:gd name="connsiteX2102" fmla="*/ 261151 w 7225960"/>
                <a:gd name="connsiteY2102" fmla="*/ 38764 h 1097785"/>
                <a:gd name="connsiteX2103" fmla="*/ 255814 w 7225960"/>
                <a:gd name="connsiteY2103" fmla="*/ 33427 h 1097785"/>
                <a:gd name="connsiteX2104" fmla="*/ 256170 w 7225960"/>
                <a:gd name="connsiteY2104" fmla="*/ 22397 h 1097785"/>
                <a:gd name="connsiteX2105" fmla="*/ 254035 w 7225960"/>
                <a:gd name="connsiteY2105" fmla="*/ 23109 h 1097785"/>
                <a:gd name="connsiteX2106" fmla="*/ 251900 w 7225960"/>
                <a:gd name="connsiteY2106" fmla="*/ 23820 h 1097785"/>
                <a:gd name="connsiteX2107" fmla="*/ 252612 w 7225960"/>
                <a:gd name="connsiteY2107" fmla="*/ 16705 h 1097785"/>
                <a:gd name="connsiteX2108" fmla="*/ 204936 w 7225960"/>
                <a:gd name="connsiteY2108" fmla="*/ 15993 h 1097785"/>
                <a:gd name="connsiteX2109" fmla="*/ 207070 w 7225960"/>
                <a:gd name="connsiteY2109" fmla="*/ 16705 h 1097785"/>
                <a:gd name="connsiteX2110" fmla="*/ 209205 w 7225960"/>
                <a:gd name="connsiteY2110" fmla="*/ 15993 h 1097785"/>
                <a:gd name="connsiteX2111" fmla="*/ 212763 w 7225960"/>
                <a:gd name="connsiteY2111" fmla="*/ 37696 h 1097785"/>
                <a:gd name="connsiteX2112" fmla="*/ 210628 w 7225960"/>
                <a:gd name="connsiteY2112" fmla="*/ 60111 h 1097785"/>
                <a:gd name="connsiteX2113" fmla="*/ 205647 w 7225960"/>
                <a:gd name="connsiteY2113" fmla="*/ 62246 h 1097785"/>
                <a:gd name="connsiteX2114" fmla="*/ 206714 w 7225960"/>
                <a:gd name="connsiteY2114" fmla="*/ 57265 h 1097785"/>
                <a:gd name="connsiteX2115" fmla="*/ 208849 w 7225960"/>
                <a:gd name="connsiteY2115" fmla="*/ 49437 h 1097785"/>
                <a:gd name="connsiteX2116" fmla="*/ 209917 w 7225960"/>
                <a:gd name="connsiteY2116" fmla="*/ 41610 h 1097785"/>
                <a:gd name="connsiteX2117" fmla="*/ 207782 w 7225960"/>
                <a:gd name="connsiteY2117" fmla="*/ 35917 h 1097785"/>
                <a:gd name="connsiteX2118" fmla="*/ 203140 w 7225960"/>
                <a:gd name="connsiteY2118" fmla="*/ 45863 h 1097785"/>
                <a:gd name="connsiteX2119" fmla="*/ 203868 w 7225960"/>
                <a:gd name="connsiteY2119" fmla="*/ 41254 h 1097785"/>
                <a:gd name="connsiteX2120" fmla="*/ 207782 w 7225960"/>
                <a:gd name="connsiteY2120" fmla="*/ 27378 h 1097785"/>
                <a:gd name="connsiteX2121" fmla="*/ 201378 w 7225960"/>
                <a:gd name="connsiteY2121" fmla="*/ 28090 h 1097785"/>
                <a:gd name="connsiteX2122" fmla="*/ 199954 w 7225960"/>
                <a:gd name="connsiteY2122" fmla="*/ 32715 h 1097785"/>
                <a:gd name="connsiteX2123" fmla="*/ 199954 w 7225960"/>
                <a:gd name="connsiteY2123" fmla="*/ 38764 h 1097785"/>
                <a:gd name="connsiteX2124" fmla="*/ 196397 w 7225960"/>
                <a:gd name="connsiteY2124" fmla="*/ 38408 h 1097785"/>
                <a:gd name="connsiteX2125" fmla="*/ 194262 w 7225960"/>
                <a:gd name="connsiteY2125" fmla="*/ 38764 h 1097785"/>
                <a:gd name="connsiteX2126" fmla="*/ 198531 w 7225960"/>
                <a:gd name="connsiteY2126" fmla="*/ 26311 h 1097785"/>
                <a:gd name="connsiteX2127" fmla="*/ 204936 w 7225960"/>
                <a:gd name="connsiteY2127" fmla="*/ 15993 h 1097785"/>
                <a:gd name="connsiteX2128" fmla="*/ 228418 w 7225960"/>
                <a:gd name="connsiteY2128" fmla="*/ 14570 h 1097785"/>
                <a:gd name="connsiteX2129" fmla="*/ 228774 w 7225960"/>
                <a:gd name="connsiteY2129" fmla="*/ 32715 h 1097785"/>
                <a:gd name="connsiteX2130" fmla="*/ 226283 w 7225960"/>
                <a:gd name="connsiteY2130" fmla="*/ 45880 h 1097785"/>
                <a:gd name="connsiteX2131" fmla="*/ 226995 w 7225960"/>
                <a:gd name="connsiteY2131" fmla="*/ 29157 h 1097785"/>
                <a:gd name="connsiteX2132" fmla="*/ 228418 w 7225960"/>
                <a:gd name="connsiteY2132" fmla="*/ 14570 h 1097785"/>
                <a:gd name="connsiteX2133" fmla="*/ 156904 w 7225960"/>
                <a:gd name="connsiteY2133" fmla="*/ 14570 h 1097785"/>
                <a:gd name="connsiteX2134" fmla="*/ 155125 w 7225960"/>
                <a:gd name="connsiteY2134" fmla="*/ 19551 h 1097785"/>
                <a:gd name="connsiteX2135" fmla="*/ 158683 w 7225960"/>
                <a:gd name="connsiteY2135" fmla="*/ 17772 h 1097785"/>
                <a:gd name="connsiteX2136" fmla="*/ 160817 w 7225960"/>
                <a:gd name="connsiteY2136" fmla="*/ 14570 h 1097785"/>
                <a:gd name="connsiteX2137" fmla="*/ 156904 w 7225960"/>
                <a:gd name="connsiteY2137" fmla="*/ 14570 h 1097785"/>
                <a:gd name="connsiteX2138" fmla="*/ 314520 w 7225960"/>
                <a:gd name="connsiteY2138" fmla="*/ 13147 h 1097785"/>
                <a:gd name="connsiteX2139" fmla="*/ 315587 w 7225960"/>
                <a:gd name="connsiteY2139" fmla="*/ 18483 h 1097785"/>
                <a:gd name="connsiteX2140" fmla="*/ 313808 w 7225960"/>
                <a:gd name="connsiteY2140" fmla="*/ 22397 h 1097785"/>
                <a:gd name="connsiteX2141" fmla="*/ 312741 w 7225960"/>
                <a:gd name="connsiteY2141" fmla="*/ 17416 h 1097785"/>
                <a:gd name="connsiteX2142" fmla="*/ 314520 w 7225960"/>
                <a:gd name="connsiteY2142" fmla="*/ 13147 h 1097785"/>
                <a:gd name="connsiteX2143" fmla="*/ 247631 w 7225960"/>
                <a:gd name="connsiteY2143" fmla="*/ 13147 h 1097785"/>
                <a:gd name="connsiteX2144" fmla="*/ 250477 w 7225960"/>
                <a:gd name="connsiteY2144" fmla="*/ 17772 h 1097785"/>
                <a:gd name="connsiteX2145" fmla="*/ 249765 w 7225960"/>
                <a:gd name="connsiteY2145" fmla="*/ 25955 h 1097785"/>
                <a:gd name="connsiteX2146" fmla="*/ 246563 w 7225960"/>
                <a:gd name="connsiteY2146" fmla="*/ 21330 h 1097785"/>
                <a:gd name="connsiteX2147" fmla="*/ 247631 w 7225960"/>
                <a:gd name="connsiteY2147" fmla="*/ 13147 h 1097785"/>
                <a:gd name="connsiteX2148" fmla="*/ 162240 w 7225960"/>
                <a:gd name="connsiteY2148" fmla="*/ 13147 h 1097785"/>
                <a:gd name="connsiteX2149" fmla="*/ 162596 w 7225960"/>
                <a:gd name="connsiteY2149" fmla="*/ 15993 h 1097785"/>
                <a:gd name="connsiteX2150" fmla="*/ 163664 w 7225960"/>
                <a:gd name="connsiteY2150" fmla="*/ 18128 h 1097785"/>
                <a:gd name="connsiteX2151" fmla="*/ 165087 w 7225960"/>
                <a:gd name="connsiteY2151" fmla="*/ 13147 h 1097785"/>
                <a:gd name="connsiteX2152" fmla="*/ 325193 w 7225960"/>
                <a:gd name="connsiteY2152" fmla="*/ 12435 h 1097785"/>
                <a:gd name="connsiteX2153" fmla="*/ 325193 w 7225960"/>
                <a:gd name="connsiteY2153" fmla="*/ 23109 h 1097785"/>
                <a:gd name="connsiteX2154" fmla="*/ 325905 w 7225960"/>
                <a:gd name="connsiteY2154" fmla="*/ 30936 h 1097785"/>
                <a:gd name="connsiteX2155" fmla="*/ 325549 w 7225960"/>
                <a:gd name="connsiteY2155" fmla="*/ 30225 h 1097785"/>
                <a:gd name="connsiteX2156" fmla="*/ 323770 w 7225960"/>
                <a:gd name="connsiteY2156" fmla="*/ 30936 h 1097785"/>
                <a:gd name="connsiteX2157" fmla="*/ 323059 w 7225960"/>
                <a:gd name="connsiteY2157" fmla="*/ 21330 h 1097785"/>
                <a:gd name="connsiteX2158" fmla="*/ 325193 w 7225960"/>
                <a:gd name="connsiteY2158" fmla="*/ 12435 h 1097785"/>
                <a:gd name="connsiteX2159" fmla="*/ 360773 w 7225960"/>
                <a:gd name="connsiteY2159" fmla="*/ 11012 h 1097785"/>
                <a:gd name="connsiteX2160" fmla="*/ 361840 w 7225960"/>
                <a:gd name="connsiteY2160" fmla="*/ 11723 h 1097785"/>
                <a:gd name="connsiteX2161" fmla="*/ 363619 w 7225960"/>
                <a:gd name="connsiteY2161" fmla="*/ 11012 h 1097785"/>
                <a:gd name="connsiteX2162" fmla="*/ 363975 w 7225960"/>
                <a:gd name="connsiteY2162" fmla="*/ 27023 h 1097785"/>
                <a:gd name="connsiteX2163" fmla="*/ 362907 w 7225960"/>
                <a:gd name="connsiteY2163" fmla="*/ 43033 h 1097785"/>
                <a:gd name="connsiteX2164" fmla="*/ 359349 w 7225960"/>
                <a:gd name="connsiteY2164" fmla="*/ 27378 h 1097785"/>
                <a:gd name="connsiteX2165" fmla="*/ 360773 w 7225960"/>
                <a:gd name="connsiteY2165" fmla="*/ 11012 h 1097785"/>
                <a:gd name="connsiteX2166" fmla="*/ 439047 w 7225960"/>
                <a:gd name="connsiteY2166" fmla="*/ 5319 h 1097785"/>
                <a:gd name="connsiteX2167" fmla="*/ 440114 w 7225960"/>
                <a:gd name="connsiteY2167" fmla="*/ 12791 h 1097785"/>
                <a:gd name="connsiteX2168" fmla="*/ 442572 w 7225960"/>
                <a:gd name="connsiteY2168" fmla="*/ 14802 h 1097785"/>
                <a:gd name="connsiteX2169" fmla="*/ 442572 w 7225960"/>
                <a:gd name="connsiteY2169" fmla="*/ 12873 h 1097785"/>
                <a:gd name="connsiteX2170" fmla="*/ 351522 w 7225960"/>
                <a:gd name="connsiteY2170" fmla="*/ 3896 h 1097785"/>
                <a:gd name="connsiteX2171" fmla="*/ 357215 w 7225960"/>
                <a:gd name="connsiteY2171" fmla="*/ 3896 h 1097785"/>
                <a:gd name="connsiteX2172" fmla="*/ 357926 w 7225960"/>
                <a:gd name="connsiteY2172" fmla="*/ 7454 h 1097785"/>
                <a:gd name="connsiteX2173" fmla="*/ 358282 w 7225960"/>
                <a:gd name="connsiteY2173" fmla="*/ 6031 h 1097785"/>
                <a:gd name="connsiteX2174" fmla="*/ 358638 w 7225960"/>
                <a:gd name="connsiteY2174" fmla="*/ 5319 h 1097785"/>
                <a:gd name="connsiteX2175" fmla="*/ 358994 w 7225960"/>
                <a:gd name="connsiteY2175" fmla="*/ 8877 h 1097785"/>
                <a:gd name="connsiteX2176" fmla="*/ 357926 w 7225960"/>
                <a:gd name="connsiteY2176" fmla="*/ 11012 h 1097785"/>
                <a:gd name="connsiteX2177" fmla="*/ 354368 w 7225960"/>
                <a:gd name="connsiteY2177" fmla="*/ 7454 h 1097785"/>
                <a:gd name="connsiteX2178" fmla="*/ 354368 w 7225960"/>
                <a:gd name="connsiteY2178" fmla="*/ 18483 h 1097785"/>
                <a:gd name="connsiteX2179" fmla="*/ 351522 w 7225960"/>
                <a:gd name="connsiteY2179" fmla="*/ 27378 h 1097785"/>
                <a:gd name="connsiteX2180" fmla="*/ 353657 w 7225960"/>
                <a:gd name="connsiteY2180" fmla="*/ 28801 h 1097785"/>
                <a:gd name="connsiteX2181" fmla="*/ 354368 w 7225960"/>
                <a:gd name="connsiteY2181" fmla="*/ 33071 h 1097785"/>
                <a:gd name="connsiteX2182" fmla="*/ 350455 w 7225960"/>
                <a:gd name="connsiteY2182" fmla="*/ 31648 h 1097785"/>
                <a:gd name="connsiteX2183" fmla="*/ 349387 w 7225960"/>
                <a:gd name="connsiteY2183" fmla="*/ 25955 h 1097785"/>
                <a:gd name="connsiteX2184" fmla="*/ 351878 w 7225960"/>
                <a:gd name="connsiteY2184" fmla="*/ 17060 h 1097785"/>
                <a:gd name="connsiteX2185" fmla="*/ 351522 w 7225960"/>
                <a:gd name="connsiteY2185" fmla="*/ 3896 h 1097785"/>
                <a:gd name="connsiteX2186" fmla="*/ 185011 w 7225960"/>
                <a:gd name="connsiteY2186" fmla="*/ 3896 h 1097785"/>
                <a:gd name="connsiteX2187" fmla="*/ 182521 w 7225960"/>
                <a:gd name="connsiteY2187" fmla="*/ 7454 h 1097785"/>
                <a:gd name="connsiteX2188" fmla="*/ 185011 w 7225960"/>
                <a:gd name="connsiteY2188" fmla="*/ 9589 h 1097785"/>
                <a:gd name="connsiteX2189" fmla="*/ 164464 w 7225960"/>
                <a:gd name="connsiteY2189" fmla="*/ 3007 h 1097785"/>
                <a:gd name="connsiteX2190" fmla="*/ 164747 w 7225960"/>
                <a:gd name="connsiteY2190" fmla="*/ 3497 h 1097785"/>
                <a:gd name="connsiteX2191" fmla="*/ 163902 w 7225960"/>
                <a:gd name="connsiteY2191" fmla="*/ 3784 h 1097785"/>
                <a:gd name="connsiteX2192" fmla="*/ 270401 w 7225960"/>
                <a:gd name="connsiteY2192" fmla="*/ 1761 h 1097785"/>
                <a:gd name="connsiteX2193" fmla="*/ 276094 w 7225960"/>
                <a:gd name="connsiteY2193" fmla="*/ 1761 h 1097785"/>
                <a:gd name="connsiteX2194" fmla="*/ 276806 w 7225960"/>
                <a:gd name="connsiteY2194" fmla="*/ 7454 h 1097785"/>
                <a:gd name="connsiteX2195" fmla="*/ 275382 w 7225960"/>
                <a:gd name="connsiteY2195" fmla="*/ 7098 h 1097785"/>
                <a:gd name="connsiteX2196" fmla="*/ 274671 w 7225960"/>
                <a:gd name="connsiteY2196" fmla="*/ 5319 h 1097785"/>
                <a:gd name="connsiteX2197" fmla="*/ 273248 w 7225960"/>
                <a:gd name="connsiteY2197" fmla="*/ 6031 h 1097785"/>
                <a:gd name="connsiteX2198" fmla="*/ 275027 w 7225960"/>
                <a:gd name="connsiteY2198" fmla="*/ 13147 h 1097785"/>
                <a:gd name="connsiteX2199" fmla="*/ 274671 w 7225960"/>
                <a:gd name="connsiteY2199" fmla="*/ 20262 h 1097785"/>
                <a:gd name="connsiteX2200" fmla="*/ 272180 w 7225960"/>
                <a:gd name="connsiteY2200" fmla="*/ 12791 h 1097785"/>
                <a:gd name="connsiteX2201" fmla="*/ 268978 w 7225960"/>
                <a:gd name="connsiteY2201" fmla="*/ 6031 h 1097785"/>
                <a:gd name="connsiteX2202" fmla="*/ 270401 w 7225960"/>
                <a:gd name="connsiteY2202" fmla="*/ 1761 h 1097785"/>
                <a:gd name="connsiteX2203" fmla="*/ 425230 w 7225960"/>
                <a:gd name="connsiteY2203" fmla="*/ 0 h 1097785"/>
                <a:gd name="connsiteX2204" fmla="*/ 431322 w 7225960"/>
                <a:gd name="connsiteY2204" fmla="*/ 0 h 1097785"/>
                <a:gd name="connsiteX2205" fmla="*/ 432643 w 7225960"/>
                <a:gd name="connsiteY2205" fmla="*/ 1761 h 1097785"/>
                <a:gd name="connsiteX2206" fmla="*/ 431762 w 7225960"/>
                <a:gd name="connsiteY2206" fmla="*/ 0 h 1097785"/>
                <a:gd name="connsiteX2207" fmla="*/ 442074 w 7225960"/>
                <a:gd name="connsiteY2207" fmla="*/ 0 h 1097785"/>
                <a:gd name="connsiteX2208" fmla="*/ 442249 w 7225960"/>
                <a:gd name="connsiteY2208" fmla="*/ 1050 h 1097785"/>
                <a:gd name="connsiteX2209" fmla="*/ 442572 w 7225960"/>
                <a:gd name="connsiteY2209" fmla="*/ 2986 h 1097785"/>
                <a:gd name="connsiteX2210" fmla="*/ 442572 w 7225960"/>
                <a:gd name="connsiteY2210" fmla="*/ 0 h 1097785"/>
                <a:gd name="connsiteX2211" fmla="*/ 7225960 w 7225960"/>
                <a:gd name="connsiteY2211" fmla="*/ 0 h 1097785"/>
                <a:gd name="connsiteX2212" fmla="*/ 7225960 w 7225960"/>
                <a:gd name="connsiteY2212" fmla="*/ 1097785 h 1097785"/>
                <a:gd name="connsiteX2213" fmla="*/ 425173 w 7225960"/>
                <a:gd name="connsiteY2213" fmla="*/ 1097785 h 1097785"/>
                <a:gd name="connsiteX2214" fmla="*/ 424104 w 7225960"/>
                <a:gd name="connsiteY2214" fmla="*/ 1093332 h 1097785"/>
                <a:gd name="connsiteX2215" fmla="*/ 424104 w 7225960"/>
                <a:gd name="connsiteY2215" fmla="*/ 1097785 h 1097785"/>
                <a:gd name="connsiteX2216" fmla="*/ 401424 w 7225960"/>
                <a:gd name="connsiteY2216" fmla="*/ 1097785 h 1097785"/>
                <a:gd name="connsiteX2217" fmla="*/ 401333 w 7225960"/>
                <a:gd name="connsiteY2217" fmla="*/ 1096534 h 1097785"/>
                <a:gd name="connsiteX2218" fmla="*/ 399910 w 7225960"/>
                <a:gd name="connsiteY2218" fmla="*/ 1078389 h 1097785"/>
                <a:gd name="connsiteX2219" fmla="*/ 399554 w 7225960"/>
                <a:gd name="connsiteY2219" fmla="*/ 1072696 h 1097785"/>
                <a:gd name="connsiteX2220" fmla="*/ 399198 w 7225960"/>
                <a:gd name="connsiteY2220" fmla="*/ 1075542 h 1097785"/>
                <a:gd name="connsiteX2221" fmla="*/ 399554 w 7225960"/>
                <a:gd name="connsiteY2221" fmla="*/ 1095822 h 1097785"/>
                <a:gd name="connsiteX2222" fmla="*/ 399658 w 7225960"/>
                <a:gd name="connsiteY2222" fmla="*/ 1097785 h 1097785"/>
                <a:gd name="connsiteX2223" fmla="*/ 157551 w 7225960"/>
                <a:gd name="connsiteY2223" fmla="*/ 1097785 h 1097785"/>
                <a:gd name="connsiteX2224" fmla="*/ 160106 w 7225960"/>
                <a:gd name="connsiteY2224" fmla="*/ 1086928 h 1097785"/>
                <a:gd name="connsiteX2225" fmla="*/ 158683 w 7225960"/>
                <a:gd name="connsiteY2225" fmla="*/ 1073408 h 1097785"/>
                <a:gd name="connsiteX2226" fmla="*/ 157259 w 7225960"/>
                <a:gd name="connsiteY2226" fmla="*/ 1086572 h 1097785"/>
                <a:gd name="connsiteX2227" fmla="*/ 157259 w 7225960"/>
                <a:gd name="connsiteY2227" fmla="*/ 1097785 h 1097785"/>
                <a:gd name="connsiteX2228" fmla="*/ 82 w 7225960"/>
                <a:gd name="connsiteY2228" fmla="*/ 1097785 h 1097785"/>
                <a:gd name="connsiteX2229" fmla="*/ 711 w 7225960"/>
                <a:gd name="connsiteY2229" fmla="*/ 956708 h 1097785"/>
                <a:gd name="connsiteX2230" fmla="*/ 56570 w 7225960"/>
                <a:gd name="connsiteY2230" fmla="*/ 865269 h 1097785"/>
                <a:gd name="connsiteX2231" fmla="*/ 106737 w 7225960"/>
                <a:gd name="connsiteY2231" fmla="*/ 781658 h 1097785"/>
                <a:gd name="connsiteX2232" fmla="*/ 106381 w 7225960"/>
                <a:gd name="connsiteY2232" fmla="*/ 785572 h 1097785"/>
                <a:gd name="connsiteX2233" fmla="*/ 106025 w 7225960"/>
                <a:gd name="connsiteY2233" fmla="*/ 790197 h 1097785"/>
                <a:gd name="connsiteX2234" fmla="*/ 110295 w 7225960"/>
                <a:gd name="connsiteY2234" fmla="*/ 776677 h 1097785"/>
                <a:gd name="connsiteX2235" fmla="*/ 148009 w 7225960"/>
                <a:gd name="connsiteY2235" fmla="*/ 713346 h 1097785"/>
                <a:gd name="connsiteX2236" fmla="*/ 182165 w 7225960"/>
                <a:gd name="connsiteY2236" fmla="*/ 655707 h 1097785"/>
                <a:gd name="connsiteX2237" fmla="*/ 185011 w 7225960"/>
                <a:gd name="connsiteY2237" fmla="*/ 659977 h 1097785"/>
                <a:gd name="connsiteX2238" fmla="*/ 183588 w 7225960"/>
                <a:gd name="connsiteY2238" fmla="*/ 653573 h 1097785"/>
                <a:gd name="connsiteX2239" fmla="*/ 225571 w 7225960"/>
                <a:gd name="connsiteY2239" fmla="*/ 582058 h 1097785"/>
                <a:gd name="connsiteX2240" fmla="*/ 261151 w 7225960"/>
                <a:gd name="connsiteY2240" fmla="*/ 521218 h 1097785"/>
                <a:gd name="connsiteX2241" fmla="*/ 261151 w 7225960"/>
                <a:gd name="connsiteY2241" fmla="*/ 522641 h 1097785"/>
                <a:gd name="connsiteX2242" fmla="*/ 263641 w 7225960"/>
                <a:gd name="connsiteY2242" fmla="*/ 524064 h 1097785"/>
                <a:gd name="connsiteX2243" fmla="*/ 266843 w 7225960"/>
                <a:gd name="connsiteY2243" fmla="*/ 522641 h 1097785"/>
                <a:gd name="connsiteX2244" fmla="*/ 265420 w 7225960"/>
                <a:gd name="connsiteY2244" fmla="*/ 518372 h 1097785"/>
                <a:gd name="connsiteX2245" fmla="*/ 265420 w 7225960"/>
                <a:gd name="connsiteY2245" fmla="*/ 512679 h 1097785"/>
                <a:gd name="connsiteX2246" fmla="*/ 275738 w 7225960"/>
                <a:gd name="connsiteY2246" fmla="*/ 496313 h 1097785"/>
                <a:gd name="connsiteX2247" fmla="*/ 284633 w 7225960"/>
                <a:gd name="connsiteY2247" fmla="*/ 479946 h 1097785"/>
                <a:gd name="connsiteX2248" fmla="*/ 284633 w 7225960"/>
                <a:gd name="connsiteY2248" fmla="*/ 493466 h 1097785"/>
                <a:gd name="connsiteX2249" fmla="*/ 287479 w 7225960"/>
                <a:gd name="connsiteY2249" fmla="*/ 493466 h 1097785"/>
                <a:gd name="connsiteX2250" fmla="*/ 287479 w 7225960"/>
                <a:gd name="connsiteY2250" fmla="*/ 506275 h 1097785"/>
                <a:gd name="connsiteX2251" fmla="*/ 290326 w 7225960"/>
                <a:gd name="connsiteY2251" fmla="*/ 515525 h 1097785"/>
                <a:gd name="connsiteX2252" fmla="*/ 291749 w 7225960"/>
                <a:gd name="connsiteY2252" fmla="*/ 500938 h 1097785"/>
                <a:gd name="connsiteX2253" fmla="*/ 289614 w 7225960"/>
                <a:gd name="connsiteY2253" fmla="*/ 482792 h 1097785"/>
                <a:gd name="connsiteX2254" fmla="*/ 287479 w 7225960"/>
                <a:gd name="connsiteY2254" fmla="*/ 486350 h 1097785"/>
                <a:gd name="connsiteX2255" fmla="*/ 287124 w 7225960"/>
                <a:gd name="connsiteY2255" fmla="*/ 481013 h 1097785"/>
                <a:gd name="connsiteX2256" fmla="*/ 287479 w 7225960"/>
                <a:gd name="connsiteY2256" fmla="*/ 475677 h 1097785"/>
                <a:gd name="connsiteX2257" fmla="*/ 293528 w 7225960"/>
                <a:gd name="connsiteY2257" fmla="*/ 463935 h 1097785"/>
                <a:gd name="connsiteX2258" fmla="*/ 299576 w 7225960"/>
                <a:gd name="connsiteY2258" fmla="*/ 452906 h 1097785"/>
                <a:gd name="connsiteX2259" fmla="*/ 300288 w 7225960"/>
                <a:gd name="connsiteY2259" fmla="*/ 456464 h 1097785"/>
                <a:gd name="connsiteX2260" fmla="*/ 300999 w 7225960"/>
                <a:gd name="connsiteY2260" fmla="*/ 459310 h 1097785"/>
                <a:gd name="connsiteX2261" fmla="*/ 301355 w 7225960"/>
                <a:gd name="connsiteY2261" fmla="*/ 455041 h 1097785"/>
                <a:gd name="connsiteX2262" fmla="*/ 300999 w 7225960"/>
                <a:gd name="connsiteY2262" fmla="*/ 450060 h 1097785"/>
                <a:gd name="connsiteX2263" fmla="*/ 304557 w 7225960"/>
                <a:gd name="connsiteY2263" fmla="*/ 442944 h 1097785"/>
                <a:gd name="connsiteX2264" fmla="*/ 306692 w 7225960"/>
                <a:gd name="connsiteY2264" fmla="*/ 460378 h 1097785"/>
                <a:gd name="connsiteX2265" fmla="*/ 305981 w 7225960"/>
                <a:gd name="connsiteY2265" fmla="*/ 477811 h 1097785"/>
                <a:gd name="connsiteX2266" fmla="*/ 308115 w 7225960"/>
                <a:gd name="connsiteY2266" fmla="*/ 478879 h 1097785"/>
                <a:gd name="connsiteX2267" fmla="*/ 310250 w 7225960"/>
                <a:gd name="connsiteY2267" fmla="*/ 479234 h 1097785"/>
                <a:gd name="connsiteX2268" fmla="*/ 307404 w 7225960"/>
                <a:gd name="connsiteY2268" fmla="*/ 493110 h 1097785"/>
                <a:gd name="connsiteX2269" fmla="*/ 307048 w 7225960"/>
                <a:gd name="connsiteY2269" fmla="*/ 510544 h 1097785"/>
                <a:gd name="connsiteX2270" fmla="*/ 308471 w 7225960"/>
                <a:gd name="connsiteY2270" fmla="*/ 529045 h 1097785"/>
                <a:gd name="connsiteX2271" fmla="*/ 310250 w 7225960"/>
                <a:gd name="connsiteY2271" fmla="*/ 545412 h 1097785"/>
                <a:gd name="connsiteX2272" fmla="*/ 307759 w 7225960"/>
                <a:gd name="connsiteY2272" fmla="*/ 572808 h 1097785"/>
                <a:gd name="connsiteX2273" fmla="*/ 305269 w 7225960"/>
                <a:gd name="connsiteY2273" fmla="*/ 599492 h 1097785"/>
                <a:gd name="connsiteX2274" fmla="*/ 303134 w 7225960"/>
                <a:gd name="connsiteY2274" fmla="*/ 605897 h 1097785"/>
                <a:gd name="connsiteX2275" fmla="*/ 303846 w 7225960"/>
                <a:gd name="connsiteY2275" fmla="*/ 613724 h 1097785"/>
                <a:gd name="connsiteX2276" fmla="*/ 309183 w 7225960"/>
                <a:gd name="connsiteY2276" fmla="*/ 607320 h 1097785"/>
                <a:gd name="connsiteX2277" fmla="*/ 310250 w 7225960"/>
                <a:gd name="connsiteY2277" fmla="*/ 594867 h 1097785"/>
                <a:gd name="connsiteX2278" fmla="*/ 310962 w 7225960"/>
                <a:gd name="connsiteY2278" fmla="*/ 582058 h 1097785"/>
                <a:gd name="connsiteX2279" fmla="*/ 315231 w 7225960"/>
                <a:gd name="connsiteY2279" fmla="*/ 573875 h 1097785"/>
                <a:gd name="connsiteX2280" fmla="*/ 317010 w 7225960"/>
                <a:gd name="connsiteY2280" fmla="*/ 529757 h 1097785"/>
                <a:gd name="connsiteX2281" fmla="*/ 317366 w 7225960"/>
                <a:gd name="connsiteY2281" fmla="*/ 482792 h 1097785"/>
                <a:gd name="connsiteX2282" fmla="*/ 318433 w 7225960"/>
                <a:gd name="connsiteY2282" fmla="*/ 490620 h 1097785"/>
                <a:gd name="connsiteX2283" fmla="*/ 318789 w 7225960"/>
                <a:gd name="connsiteY2283" fmla="*/ 497736 h 1097785"/>
                <a:gd name="connsiteX2284" fmla="*/ 319501 w 7225960"/>
                <a:gd name="connsiteY2284" fmla="*/ 486350 h 1097785"/>
                <a:gd name="connsiteX2285" fmla="*/ 320924 w 7225960"/>
                <a:gd name="connsiteY2285" fmla="*/ 475677 h 1097785"/>
                <a:gd name="connsiteX2286" fmla="*/ 320568 w 7225960"/>
                <a:gd name="connsiteY2286" fmla="*/ 472474 h 1097785"/>
                <a:gd name="connsiteX2287" fmla="*/ 319501 w 7225960"/>
                <a:gd name="connsiteY2287" fmla="*/ 466426 h 1097785"/>
                <a:gd name="connsiteX2288" fmla="*/ 321635 w 7225960"/>
                <a:gd name="connsiteY2288" fmla="*/ 463224 h 1097785"/>
                <a:gd name="connsiteX2289" fmla="*/ 320924 w 7225960"/>
                <a:gd name="connsiteY2289" fmla="*/ 458243 h 1097785"/>
                <a:gd name="connsiteX2290" fmla="*/ 319501 w 7225960"/>
                <a:gd name="connsiteY2290" fmla="*/ 453617 h 1097785"/>
                <a:gd name="connsiteX2291" fmla="*/ 320212 w 7225960"/>
                <a:gd name="connsiteY2291" fmla="*/ 450060 h 1097785"/>
                <a:gd name="connsiteX2292" fmla="*/ 317010 w 7225960"/>
                <a:gd name="connsiteY2292" fmla="*/ 438318 h 1097785"/>
                <a:gd name="connsiteX2293" fmla="*/ 314520 w 7225960"/>
                <a:gd name="connsiteY2293" fmla="*/ 424442 h 1097785"/>
                <a:gd name="connsiteX2294" fmla="*/ 319501 w 7225960"/>
                <a:gd name="connsiteY2294" fmla="*/ 414836 h 1097785"/>
                <a:gd name="connsiteX2295" fmla="*/ 323770 w 7225960"/>
                <a:gd name="connsiteY2295" fmla="*/ 405941 h 1097785"/>
                <a:gd name="connsiteX2296" fmla="*/ 326972 w 7225960"/>
                <a:gd name="connsiteY2296" fmla="*/ 399181 h 1097785"/>
                <a:gd name="connsiteX2297" fmla="*/ 330174 w 7225960"/>
                <a:gd name="connsiteY2297" fmla="*/ 391710 h 1097785"/>
                <a:gd name="connsiteX2298" fmla="*/ 338713 w 7225960"/>
                <a:gd name="connsiteY2298" fmla="*/ 430491 h 1097785"/>
                <a:gd name="connsiteX2299" fmla="*/ 339425 w 7225960"/>
                <a:gd name="connsiteY2299" fmla="*/ 472119 h 1097785"/>
                <a:gd name="connsiteX2300" fmla="*/ 340137 w 7225960"/>
                <a:gd name="connsiteY2300" fmla="*/ 475321 h 1097785"/>
                <a:gd name="connsiteX2301" fmla="*/ 341560 w 7225960"/>
                <a:gd name="connsiteY2301" fmla="*/ 477100 h 1097785"/>
                <a:gd name="connsiteX2302" fmla="*/ 340492 w 7225960"/>
                <a:gd name="connsiteY2302" fmla="*/ 497736 h 1097785"/>
                <a:gd name="connsiteX2303" fmla="*/ 348676 w 7225960"/>
                <a:gd name="connsiteY2303" fmla="*/ 511967 h 1097785"/>
                <a:gd name="connsiteX2304" fmla="*/ 349387 w 7225960"/>
                <a:gd name="connsiteY2304" fmla="*/ 518016 h 1097785"/>
                <a:gd name="connsiteX2305" fmla="*/ 351522 w 7225960"/>
                <a:gd name="connsiteY2305" fmla="*/ 522641 h 1097785"/>
                <a:gd name="connsiteX2306" fmla="*/ 357215 w 7225960"/>
                <a:gd name="connsiteY2306" fmla="*/ 516948 h 1097785"/>
                <a:gd name="connsiteX2307" fmla="*/ 356503 w 7225960"/>
                <a:gd name="connsiteY2307" fmla="*/ 510188 h 1097785"/>
                <a:gd name="connsiteX2308" fmla="*/ 357215 w 7225960"/>
                <a:gd name="connsiteY2308" fmla="*/ 502717 h 1097785"/>
                <a:gd name="connsiteX2309" fmla="*/ 355080 w 7225960"/>
                <a:gd name="connsiteY2309" fmla="*/ 497024 h 1097785"/>
                <a:gd name="connsiteX2310" fmla="*/ 352945 w 7225960"/>
                <a:gd name="connsiteY2310" fmla="*/ 491331 h 1097785"/>
                <a:gd name="connsiteX2311" fmla="*/ 349387 w 7225960"/>
                <a:gd name="connsiteY2311" fmla="*/ 454685 h 1097785"/>
                <a:gd name="connsiteX2312" fmla="*/ 347964 w 7225960"/>
                <a:gd name="connsiteY2312" fmla="*/ 417327 h 1097785"/>
                <a:gd name="connsiteX2313" fmla="*/ 349743 w 7225960"/>
                <a:gd name="connsiteY2313" fmla="*/ 416259 h 1097785"/>
                <a:gd name="connsiteX2314" fmla="*/ 352233 w 7225960"/>
                <a:gd name="connsiteY2314" fmla="*/ 415192 h 1097785"/>
                <a:gd name="connsiteX2315" fmla="*/ 349387 w 7225960"/>
                <a:gd name="connsiteY2315" fmla="*/ 384238 h 1097785"/>
                <a:gd name="connsiteX2316" fmla="*/ 346541 w 7225960"/>
                <a:gd name="connsiteY2316" fmla="*/ 350438 h 1097785"/>
                <a:gd name="connsiteX2317" fmla="*/ 347964 w 7225960"/>
                <a:gd name="connsiteY2317" fmla="*/ 346880 h 1097785"/>
                <a:gd name="connsiteX2318" fmla="*/ 349387 w 7225960"/>
                <a:gd name="connsiteY2318" fmla="*/ 346880 h 1097785"/>
                <a:gd name="connsiteX2319" fmla="*/ 350810 w 7225960"/>
                <a:gd name="connsiteY2319" fmla="*/ 346168 h 1097785"/>
                <a:gd name="connsiteX2320" fmla="*/ 353301 w 7225960"/>
                <a:gd name="connsiteY2320" fmla="*/ 361467 h 1097785"/>
                <a:gd name="connsiteX2321" fmla="*/ 354368 w 7225960"/>
                <a:gd name="connsiteY2321" fmla="*/ 376055 h 1097785"/>
                <a:gd name="connsiteX2322" fmla="*/ 356859 w 7225960"/>
                <a:gd name="connsiteY2322" fmla="*/ 382459 h 1097785"/>
                <a:gd name="connsiteX2323" fmla="*/ 357215 w 7225960"/>
                <a:gd name="connsiteY2323" fmla="*/ 388152 h 1097785"/>
                <a:gd name="connsiteX2324" fmla="*/ 355436 w 7225960"/>
                <a:gd name="connsiteY2324" fmla="*/ 394556 h 1097785"/>
                <a:gd name="connsiteX2325" fmla="*/ 353657 w 7225960"/>
                <a:gd name="connsiteY2325" fmla="*/ 400960 h 1097785"/>
                <a:gd name="connsiteX2326" fmla="*/ 354368 w 7225960"/>
                <a:gd name="connsiteY2326" fmla="*/ 421240 h 1097785"/>
                <a:gd name="connsiteX2327" fmla="*/ 357926 w 7225960"/>
                <a:gd name="connsiteY2327" fmla="*/ 442944 h 1097785"/>
                <a:gd name="connsiteX2328" fmla="*/ 357215 w 7225960"/>
                <a:gd name="connsiteY2328" fmla="*/ 446857 h 1097785"/>
                <a:gd name="connsiteX2329" fmla="*/ 355791 w 7225960"/>
                <a:gd name="connsiteY2329" fmla="*/ 450060 h 1097785"/>
                <a:gd name="connsiteX2330" fmla="*/ 360061 w 7225960"/>
                <a:gd name="connsiteY2330" fmla="*/ 452194 h 1097785"/>
                <a:gd name="connsiteX2331" fmla="*/ 364330 w 7225960"/>
                <a:gd name="connsiteY2331" fmla="*/ 470340 h 1097785"/>
                <a:gd name="connsiteX2332" fmla="*/ 365754 w 7225960"/>
                <a:gd name="connsiteY2332" fmla="*/ 488485 h 1097785"/>
                <a:gd name="connsiteX2333" fmla="*/ 363975 w 7225960"/>
                <a:gd name="connsiteY2333" fmla="*/ 485639 h 1097785"/>
                <a:gd name="connsiteX2334" fmla="*/ 360773 w 7225960"/>
                <a:gd name="connsiteY2334" fmla="*/ 486350 h 1097785"/>
                <a:gd name="connsiteX2335" fmla="*/ 360417 w 7225960"/>
                <a:gd name="connsiteY2335" fmla="*/ 479590 h 1097785"/>
                <a:gd name="connsiteX2336" fmla="*/ 360061 w 7225960"/>
                <a:gd name="connsiteY2336" fmla="*/ 473542 h 1097785"/>
                <a:gd name="connsiteX2337" fmla="*/ 355791 w 7225960"/>
                <a:gd name="connsiteY2337" fmla="*/ 483504 h 1097785"/>
                <a:gd name="connsiteX2338" fmla="*/ 359349 w 7225960"/>
                <a:gd name="connsiteY2338" fmla="*/ 485995 h 1097785"/>
                <a:gd name="connsiteX2339" fmla="*/ 360773 w 7225960"/>
                <a:gd name="connsiteY2339" fmla="*/ 495601 h 1097785"/>
                <a:gd name="connsiteX2340" fmla="*/ 361484 w 7225960"/>
                <a:gd name="connsiteY2340" fmla="*/ 492755 h 1097785"/>
                <a:gd name="connsiteX2341" fmla="*/ 361484 w 7225960"/>
                <a:gd name="connsiteY2341" fmla="*/ 488485 h 1097785"/>
                <a:gd name="connsiteX2342" fmla="*/ 363263 w 7225960"/>
                <a:gd name="connsiteY2342" fmla="*/ 490264 h 1097785"/>
                <a:gd name="connsiteX2343" fmla="*/ 365042 w 7225960"/>
                <a:gd name="connsiteY2343" fmla="*/ 491331 h 1097785"/>
                <a:gd name="connsiteX2344" fmla="*/ 366465 w 7225960"/>
                <a:gd name="connsiteY2344" fmla="*/ 499159 h 1097785"/>
                <a:gd name="connsiteX2345" fmla="*/ 370023 w 7225960"/>
                <a:gd name="connsiteY2345" fmla="*/ 504852 h 1097785"/>
                <a:gd name="connsiteX2346" fmla="*/ 372514 w 7225960"/>
                <a:gd name="connsiteY2346" fmla="*/ 527622 h 1097785"/>
                <a:gd name="connsiteX2347" fmla="*/ 375716 w 7225960"/>
                <a:gd name="connsiteY2347" fmla="*/ 549681 h 1097785"/>
                <a:gd name="connsiteX2348" fmla="*/ 377139 w 7225960"/>
                <a:gd name="connsiteY2348" fmla="*/ 555730 h 1097785"/>
                <a:gd name="connsiteX2349" fmla="*/ 381408 w 7225960"/>
                <a:gd name="connsiteY2349" fmla="*/ 559644 h 1097785"/>
                <a:gd name="connsiteX2350" fmla="*/ 379985 w 7225960"/>
                <a:gd name="connsiteY2350" fmla="*/ 543633 h 1097785"/>
                <a:gd name="connsiteX2351" fmla="*/ 379274 w 7225960"/>
                <a:gd name="connsiteY2351" fmla="*/ 529045 h 1097785"/>
                <a:gd name="connsiteX2352" fmla="*/ 378206 w 7225960"/>
                <a:gd name="connsiteY2352" fmla="*/ 529757 h 1097785"/>
                <a:gd name="connsiteX2353" fmla="*/ 377851 w 7225960"/>
                <a:gd name="connsiteY2353" fmla="*/ 531892 h 1097785"/>
                <a:gd name="connsiteX2354" fmla="*/ 374293 w 7225960"/>
                <a:gd name="connsiteY2354" fmla="*/ 518727 h 1097785"/>
                <a:gd name="connsiteX2355" fmla="*/ 373225 w 7225960"/>
                <a:gd name="connsiteY2355" fmla="*/ 505207 h 1097785"/>
                <a:gd name="connsiteX2356" fmla="*/ 372514 w 7225960"/>
                <a:gd name="connsiteY2356" fmla="*/ 491687 h 1097785"/>
                <a:gd name="connsiteX2357" fmla="*/ 370023 w 7225960"/>
                <a:gd name="connsiteY2357" fmla="*/ 479234 h 1097785"/>
                <a:gd name="connsiteX2358" fmla="*/ 371802 w 7225960"/>
                <a:gd name="connsiteY2358" fmla="*/ 480658 h 1097785"/>
                <a:gd name="connsiteX2359" fmla="*/ 374293 w 7225960"/>
                <a:gd name="connsiteY2359" fmla="*/ 482792 h 1097785"/>
                <a:gd name="connsiteX2360" fmla="*/ 374648 w 7225960"/>
                <a:gd name="connsiteY2360" fmla="*/ 479234 h 1097785"/>
                <a:gd name="connsiteX2361" fmla="*/ 372869 w 7225960"/>
                <a:gd name="connsiteY2361" fmla="*/ 475677 h 1097785"/>
                <a:gd name="connsiteX2362" fmla="*/ 371446 w 7225960"/>
                <a:gd name="connsiteY2362" fmla="*/ 476388 h 1097785"/>
                <a:gd name="connsiteX2363" fmla="*/ 370023 w 7225960"/>
                <a:gd name="connsiteY2363" fmla="*/ 477100 h 1097785"/>
                <a:gd name="connsiteX2364" fmla="*/ 367888 w 7225960"/>
                <a:gd name="connsiteY2364" fmla="*/ 455041 h 1097785"/>
                <a:gd name="connsiteX2365" fmla="*/ 367888 w 7225960"/>
                <a:gd name="connsiteY2365" fmla="*/ 435828 h 1097785"/>
                <a:gd name="connsiteX2366" fmla="*/ 373937 w 7225960"/>
                <a:gd name="connsiteY2366" fmla="*/ 466782 h 1097785"/>
                <a:gd name="connsiteX2367" fmla="*/ 380697 w 7225960"/>
                <a:gd name="connsiteY2367" fmla="*/ 497736 h 1097785"/>
                <a:gd name="connsiteX2368" fmla="*/ 382832 w 7225960"/>
                <a:gd name="connsiteY2368" fmla="*/ 496313 h 1097785"/>
                <a:gd name="connsiteX2369" fmla="*/ 385322 w 7225960"/>
                <a:gd name="connsiteY2369" fmla="*/ 525843 h 1097785"/>
                <a:gd name="connsiteX2370" fmla="*/ 386390 w 7225960"/>
                <a:gd name="connsiteY2370" fmla="*/ 555374 h 1097785"/>
                <a:gd name="connsiteX2371" fmla="*/ 392794 w 7225960"/>
                <a:gd name="connsiteY2371" fmla="*/ 586328 h 1097785"/>
                <a:gd name="connsiteX2372" fmla="*/ 394929 w 7225960"/>
                <a:gd name="connsiteY2372" fmla="*/ 620128 h 1097785"/>
                <a:gd name="connsiteX2373" fmla="*/ 397419 w 7225960"/>
                <a:gd name="connsiteY2373" fmla="*/ 636850 h 1097785"/>
                <a:gd name="connsiteX2374" fmla="*/ 399910 w 7225960"/>
                <a:gd name="connsiteY2374" fmla="*/ 653573 h 1097785"/>
                <a:gd name="connsiteX2375" fmla="*/ 400977 w 7225960"/>
                <a:gd name="connsiteY2375" fmla="*/ 646101 h 1097785"/>
                <a:gd name="connsiteX2376" fmla="*/ 399910 w 7225960"/>
                <a:gd name="connsiteY2376" fmla="*/ 636850 h 1097785"/>
                <a:gd name="connsiteX2377" fmla="*/ 398487 w 7225960"/>
                <a:gd name="connsiteY2377" fmla="*/ 627956 h 1097785"/>
                <a:gd name="connsiteX2378" fmla="*/ 398487 w 7225960"/>
                <a:gd name="connsiteY2378" fmla="*/ 621551 h 1097785"/>
                <a:gd name="connsiteX2379" fmla="*/ 399554 w 7225960"/>
                <a:gd name="connsiteY2379" fmla="*/ 619417 h 1097785"/>
                <a:gd name="connsiteX2380" fmla="*/ 397063 w 7225960"/>
                <a:gd name="connsiteY2380" fmla="*/ 617282 h 1097785"/>
                <a:gd name="connsiteX2381" fmla="*/ 394573 w 7225960"/>
                <a:gd name="connsiteY2381" fmla="*/ 566048 h 1097785"/>
                <a:gd name="connsiteX2382" fmla="*/ 389947 w 7225960"/>
                <a:gd name="connsiteY2382" fmla="*/ 519083 h 1097785"/>
                <a:gd name="connsiteX2383" fmla="*/ 387813 w 7225960"/>
                <a:gd name="connsiteY2383" fmla="*/ 510544 h 1097785"/>
                <a:gd name="connsiteX2384" fmla="*/ 385678 w 7225960"/>
                <a:gd name="connsiteY2384" fmla="*/ 502717 h 1097785"/>
                <a:gd name="connsiteX2385" fmla="*/ 382120 w 7225960"/>
                <a:gd name="connsiteY2385" fmla="*/ 474253 h 1097785"/>
                <a:gd name="connsiteX2386" fmla="*/ 380697 w 7225960"/>
                <a:gd name="connsiteY2386" fmla="*/ 444367 h 1097785"/>
                <a:gd name="connsiteX2387" fmla="*/ 378206 w 7225960"/>
                <a:gd name="connsiteY2387" fmla="*/ 421596 h 1097785"/>
                <a:gd name="connsiteX2388" fmla="*/ 375716 w 7225960"/>
                <a:gd name="connsiteY2388" fmla="*/ 397402 h 1097785"/>
                <a:gd name="connsiteX2389" fmla="*/ 375004 w 7225960"/>
                <a:gd name="connsiteY2389" fmla="*/ 399537 h 1097785"/>
                <a:gd name="connsiteX2390" fmla="*/ 374293 w 7225960"/>
                <a:gd name="connsiteY2390" fmla="*/ 400960 h 1097785"/>
                <a:gd name="connsiteX2391" fmla="*/ 371091 w 7225960"/>
                <a:gd name="connsiteY2391" fmla="*/ 398470 h 1097785"/>
                <a:gd name="connsiteX2392" fmla="*/ 371446 w 7225960"/>
                <a:gd name="connsiteY2392" fmla="*/ 391710 h 1097785"/>
                <a:gd name="connsiteX2393" fmla="*/ 372869 w 7225960"/>
                <a:gd name="connsiteY2393" fmla="*/ 393133 h 1097785"/>
                <a:gd name="connsiteX2394" fmla="*/ 374293 w 7225960"/>
                <a:gd name="connsiteY2394" fmla="*/ 395268 h 1097785"/>
                <a:gd name="connsiteX2395" fmla="*/ 375004 w 7225960"/>
                <a:gd name="connsiteY2395" fmla="*/ 392065 h 1097785"/>
                <a:gd name="connsiteX2396" fmla="*/ 374648 w 7225960"/>
                <a:gd name="connsiteY2396" fmla="*/ 385305 h 1097785"/>
                <a:gd name="connsiteX2397" fmla="*/ 374293 w 7225960"/>
                <a:gd name="connsiteY2397" fmla="*/ 378545 h 1097785"/>
                <a:gd name="connsiteX2398" fmla="*/ 375716 w 7225960"/>
                <a:gd name="connsiteY2398" fmla="*/ 375343 h 1097785"/>
                <a:gd name="connsiteX2399" fmla="*/ 372158 w 7225960"/>
                <a:gd name="connsiteY2399" fmla="*/ 379257 h 1097785"/>
                <a:gd name="connsiteX2400" fmla="*/ 372158 w 7225960"/>
                <a:gd name="connsiteY2400" fmla="*/ 389575 h 1097785"/>
                <a:gd name="connsiteX2401" fmla="*/ 369667 w 7225960"/>
                <a:gd name="connsiteY2401" fmla="*/ 386729 h 1097785"/>
                <a:gd name="connsiteX2402" fmla="*/ 371446 w 7225960"/>
                <a:gd name="connsiteY2402" fmla="*/ 383882 h 1097785"/>
                <a:gd name="connsiteX2403" fmla="*/ 367888 w 7225960"/>
                <a:gd name="connsiteY2403" fmla="*/ 379613 h 1097785"/>
                <a:gd name="connsiteX2404" fmla="*/ 365042 w 7225960"/>
                <a:gd name="connsiteY2404" fmla="*/ 383882 h 1097785"/>
                <a:gd name="connsiteX2405" fmla="*/ 366465 w 7225960"/>
                <a:gd name="connsiteY2405" fmla="*/ 366093 h 1097785"/>
                <a:gd name="connsiteX2406" fmla="*/ 367888 w 7225960"/>
                <a:gd name="connsiteY2406" fmla="*/ 370718 h 1097785"/>
                <a:gd name="connsiteX2407" fmla="*/ 367888 w 7225960"/>
                <a:gd name="connsiteY2407" fmla="*/ 377478 h 1097785"/>
                <a:gd name="connsiteX2408" fmla="*/ 370379 w 7225960"/>
                <a:gd name="connsiteY2408" fmla="*/ 365025 h 1097785"/>
                <a:gd name="connsiteX2409" fmla="*/ 367888 w 7225960"/>
                <a:gd name="connsiteY2409" fmla="*/ 351861 h 1097785"/>
                <a:gd name="connsiteX2410" fmla="*/ 369312 w 7225960"/>
                <a:gd name="connsiteY2410" fmla="*/ 351505 h 1097785"/>
                <a:gd name="connsiteX2411" fmla="*/ 370735 w 7225960"/>
                <a:gd name="connsiteY2411" fmla="*/ 351149 h 1097785"/>
                <a:gd name="connsiteX2412" fmla="*/ 367888 w 7225960"/>
                <a:gd name="connsiteY2412" fmla="*/ 348303 h 1097785"/>
                <a:gd name="connsiteX2413" fmla="*/ 366821 w 7225960"/>
                <a:gd name="connsiteY2413" fmla="*/ 329090 h 1097785"/>
                <a:gd name="connsiteX2414" fmla="*/ 362196 w 7225960"/>
                <a:gd name="connsiteY2414" fmla="*/ 312724 h 1097785"/>
                <a:gd name="connsiteX2415" fmla="*/ 362907 w 7225960"/>
                <a:gd name="connsiteY2415" fmla="*/ 309877 h 1097785"/>
                <a:gd name="connsiteX2416" fmla="*/ 363619 w 7225960"/>
                <a:gd name="connsiteY2416" fmla="*/ 307031 h 1097785"/>
                <a:gd name="connsiteX2417" fmla="*/ 363619 w 7225960"/>
                <a:gd name="connsiteY2417" fmla="*/ 307743 h 1097785"/>
                <a:gd name="connsiteX2418" fmla="*/ 366465 w 7225960"/>
                <a:gd name="connsiteY2418" fmla="*/ 305608 h 1097785"/>
                <a:gd name="connsiteX2419" fmla="*/ 368956 w 7225960"/>
                <a:gd name="connsiteY2419" fmla="*/ 310589 h 1097785"/>
                <a:gd name="connsiteX2420" fmla="*/ 369312 w 7225960"/>
                <a:gd name="connsiteY2420" fmla="*/ 317705 h 1097785"/>
                <a:gd name="connsiteX2421" fmla="*/ 369667 w 7225960"/>
                <a:gd name="connsiteY2421" fmla="*/ 324465 h 1097785"/>
                <a:gd name="connsiteX2422" fmla="*/ 372158 w 7225960"/>
                <a:gd name="connsiteY2422" fmla="*/ 327667 h 1097785"/>
                <a:gd name="connsiteX2423" fmla="*/ 370735 w 7225960"/>
                <a:gd name="connsiteY2423" fmla="*/ 299915 h 1097785"/>
                <a:gd name="connsiteX2424" fmla="*/ 369312 w 7225960"/>
                <a:gd name="connsiteY2424" fmla="*/ 271452 h 1097785"/>
                <a:gd name="connsiteX2425" fmla="*/ 370735 w 7225960"/>
                <a:gd name="connsiteY2425" fmla="*/ 263624 h 1097785"/>
                <a:gd name="connsiteX2426" fmla="*/ 371091 w 7225960"/>
                <a:gd name="connsiteY2426" fmla="*/ 265048 h 1097785"/>
                <a:gd name="connsiteX2427" fmla="*/ 371446 w 7225960"/>
                <a:gd name="connsiteY2427" fmla="*/ 266471 h 1097785"/>
                <a:gd name="connsiteX2428" fmla="*/ 376427 w 7225960"/>
                <a:gd name="connsiteY2428" fmla="*/ 288174 h 1097785"/>
                <a:gd name="connsiteX2429" fmla="*/ 379274 w 7225960"/>
                <a:gd name="connsiteY2429" fmla="*/ 313435 h 1097785"/>
                <a:gd name="connsiteX2430" fmla="*/ 377495 w 7225960"/>
                <a:gd name="connsiteY2430" fmla="*/ 312368 h 1097785"/>
                <a:gd name="connsiteX2431" fmla="*/ 375004 w 7225960"/>
                <a:gd name="connsiteY2431" fmla="*/ 309877 h 1097785"/>
                <a:gd name="connsiteX2432" fmla="*/ 375004 w 7225960"/>
                <a:gd name="connsiteY2432" fmla="*/ 321619 h 1097785"/>
                <a:gd name="connsiteX2433" fmla="*/ 375004 w 7225960"/>
                <a:gd name="connsiteY2433" fmla="*/ 333360 h 1097785"/>
                <a:gd name="connsiteX2434" fmla="*/ 373581 w 7225960"/>
                <a:gd name="connsiteY2434" fmla="*/ 345457 h 1097785"/>
                <a:gd name="connsiteX2435" fmla="*/ 376427 w 7225960"/>
                <a:gd name="connsiteY2435" fmla="*/ 363246 h 1097785"/>
                <a:gd name="connsiteX2436" fmla="*/ 385322 w 7225960"/>
                <a:gd name="connsiteY2436" fmla="*/ 395979 h 1097785"/>
                <a:gd name="connsiteX2437" fmla="*/ 394929 w 7225960"/>
                <a:gd name="connsiteY2437" fmla="*/ 429424 h 1097785"/>
                <a:gd name="connsiteX2438" fmla="*/ 398487 w 7225960"/>
                <a:gd name="connsiteY2438" fmla="*/ 457887 h 1097785"/>
                <a:gd name="connsiteX2439" fmla="*/ 404179 w 7225960"/>
                <a:gd name="connsiteY2439" fmla="*/ 481369 h 1097785"/>
                <a:gd name="connsiteX2440" fmla="*/ 400977 w 7225960"/>
                <a:gd name="connsiteY2440" fmla="*/ 448281 h 1097785"/>
                <a:gd name="connsiteX2441" fmla="*/ 394929 w 7225960"/>
                <a:gd name="connsiteY2441" fmla="*/ 416615 h 1097785"/>
                <a:gd name="connsiteX2442" fmla="*/ 395996 w 7225960"/>
                <a:gd name="connsiteY2442" fmla="*/ 413413 h 1097785"/>
                <a:gd name="connsiteX2443" fmla="*/ 398487 w 7225960"/>
                <a:gd name="connsiteY2443" fmla="*/ 411634 h 1097785"/>
                <a:gd name="connsiteX2444" fmla="*/ 396352 w 7225960"/>
                <a:gd name="connsiteY2444" fmla="*/ 400604 h 1097785"/>
                <a:gd name="connsiteX2445" fmla="*/ 395640 w 7225960"/>
                <a:gd name="connsiteY2445" fmla="*/ 390286 h 1097785"/>
                <a:gd name="connsiteX2446" fmla="*/ 403112 w 7225960"/>
                <a:gd name="connsiteY2446" fmla="*/ 412346 h 1097785"/>
                <a:gd name="connsiteX2447" fmla="*/ 407737 w 7225960"/>
                <a:gd name="connsiteY2447" fmla="*/ 439386 h 1097785"/>
                <a:gd name="connsiteX2448" fmla="*/ 408093 w 7225960"/>
                <a:gd name="connsiteY2448" fmla="*/ 442232 h 1097785"/>
                <a:gd name="connsiteX2449" fmla="*/ 409872 w 7225960"/>
                <a:gd name="connsiteY2449" fmla="*/ 442944 h 1097785"/>
                <a:gd name="connsiteX2450" fmla="*/ 413074 w 7225960"/>
                <a:gd name="connsiteY2450" fmla="*/ 463935 h 1097785"/>
                <a:gd name="connsiteX2451" fmla="*/ 414853 w 7225960"/>
                <a:gd name="connsiteY2451" fmla="*/ 484927 h 1097785"/>
                <a:gd name="connsiteX2452" fmla="*/ 420901 w 7225960"/>
                <a:gd name="connsiteY2452" fmla="*/ 499870 h 1097785"/>
                <a:gd name="connsiteX2453" fmla="*/ 421969 w 7225960"/>
                <a:gd name="connsiteY2453" fmla="*/ 516948 h 1097785"/>
                <a:gd name="connsiteX2454" fmla="*/ 426950 w 7225960"/>
                <a:gd name="connsiteY2454" fmla="*/ 520506 h 1097785"/>
                <a:gd name="connsiteX2455" fmla="*/ 427306 w 7225960"/>
                <a:gd name="connsiteY2455" fmla="*/ 517660 h 1097785"/>
                <a:gd name="connsiteX2456" fmla="*/ 427661 w 7225960"/>
                <a:gd name="connsiteY2456" fmla="*/ 514102 h 1097785"/>
                <a:gd name="connsiteX2457" fmla="*/ 430864 w 7225960"/>
                <a:gd name="connsiteY2457" fmla="*/ 518372 h 1097785"/>
                <a:gd name="connsiteX2458" fmla="*/ 431219 w 7225960"/>
                <a:gd name="connsiteY2458" fmla="*/ 526199 h 1097785"/>
                <a:gd name="connsiteX2459" fmla="*/ 431931 w 7225960"/>
                <a:gd name="connsiteY2459" fmla="*/ 534027 h 1097785"/>
                <a:gd name="connsiteX2460" fmla="*/ 436200 w 7225960"/>
                <a:gd name="connsiteY2460" fmla="*/ 537584 h 1097785"/>
                <a:gd name="connsiteX2461" fmla="*/ 429796 w 7225960"/>
                <a:gd name="connsiteY2461" fmla="*/ 504852 h 1097785"/>
                <a:gd name="connsiteX2462" fmla="*/ 423392 w 7225960"/>
                <a:gd name="connsiteY2462" fmla="*/ 473542 h 1097785"/>
                <a:gd name="connsiteX2463" fmla="*/ 425171 w 7225960"/>
                <a:gd name="connsiteY2463" fmla="*/ 472474 h 1097785"/>
                <a:gd name="connsiteX2464" fmla="*/ 425527 w 7225960"/>
                <a:gd name="connsiteY2464" fmla="*/ 469984 h 1097785"/>
                <a:gd name="connsiteX2465" fmla="*/ 419834 w 7225960"/>
                <a:gd name="connsiteY2465" fmla="*/ 463935 h 1097785"/>
                <a:gd name="connsiteX2466" fmla="*/ 416988 w 7225960"/>
                <a:gd name="connsiteY2466" fmla="*/ 453617 h 1097785"/>
                <a:gd name="connsiteX2467" fmla="*/ 422680 w 7225960"/>
                <a:gd name="connsiteY2467" fmla="*/ 448992 h 1097785"/>
                <a:gd name="connsiteX2468" fmla="*/ 426950 w 7225960"/>
                <a:gd name="connsiteY2468" fmla="*/ 440809 h 1097785"/>
                <a:gd name="connsiteX2469" fmla="*/ 428017 w 7225960"/>
                <a:gd name="connsiteY2469" fmla="*/ 445790 h 1097785"/>
                <a:gd name="connsiteX2470" fmla="*/ 429085 w 7225960"/>
                <a:gd name="connsiteY2470" fmla="*/ 451483 h 1097785"/>
                <a:gd name="connsiteX2471" fmla="*/ 429440 w 7225960"/>
                <a:gd name="connsiteY2471" fmla="*/ 438674 h 1097785"/>
                <a:gd name="connsiteX2472" fmla="*/ 433354 w 7225960"/>
                <a:gd name="connsiteY2472" fmla="*/ 426577 h 1097785"/>
                <a:gd name="connsiteX2473" fmla="*/ 429796 w 7225960"/>
                <a:gd name="connsiteY2473" fmla="*/ 423731 h 1097785"/>
                <a:gd name="connsiteX2474" fmla="*/ 427661 w 7225960"/>
                <a:gd name="connsiteY2474" fmla="*/ 418750 h 1097785"/>
                <a:gd name="connsiteX2475" fmla="*/ 428373 w 7225960"/>
                <a:gd name="connsiteY2475" fmla="*/ 423731 h 1097785"/>
                <a:gd name="connsiteX2476" fmla="*/ 429085 w 7225960"/>
                <a:gd name="connsiteY2476" fmla="*/ 429424 h 1097785"/>
                <a:gd name="connsiteX2477" fmla="*/ 426238 w 7225960"/>
                <a:gd name="connsiteY2477" fmla="*/ 434405 h 1097785"/>
                <a:gd name="connsiteX2478" fmla="*/ 423392 w 7225960"/>
                <a:gd name="connsiteY2478" fmla="*/ 439386 h 1097785"/>
                <a:gd name="connsiteX2479" fmla="*/ 417699 w 7225960"/>
                <a:gd name="connsiteY2479" fmla="*/ 418394 h 1097785"/>
                <a:gd name="connsiteX2480" fmla="*/ 419122 w 7225960"/>
                <a:gd name="connsiteY2480" fmla="*/ 396691 h 1097785"/>
                <a:gd name="connsiteX2481" fmla="*/ 411295 w 7225960"/>
                <a:gd name="connsiteY2481" fmla="*/ 381036 h 1097785"/>
                <a:gd name="connsiteX2482" fmla="*/ 410583 w 7225960"/>
                <a:gd name="connsiteY2482" fmla="*/ 360400 h 1097785"/>
                <a:gd name="connsiteX2483" fmla="*/ 412362 w 7225960"/>
                <a:gd name="connsiteY2483" fmla="*/ 365737 h 1097785"/>
                <a:gd name="connsiteX2484" fmla="*/ 414141 w 7225960"/>
                <a:gd name="connsiteY2484" fmla="*/ 371785 h 1097785"/>
                <a:gd name="connsiteX2485" fmla="*/ 412362 w 7225960"/>
                <a:gd name="connsiteY2485" fmla="*/ 357554 h 1097785"/>
                <a:gd name="connsiteX2486" fmla="*/ 412718 w 7225960"/>
                <a:gd name="connsiteY2486" fmla="*/ 341899 h 1097785"/>
                <a:gd name="connsiteX2487" fmla="*/ 406314 w 7225960"/>
                <a:gd name="connsiteY2487" fmla="*/ 314858 h 1097785"/>
                <a:gd name="connsiteX2488" fmla="*/ 404535 w 7225960"/>
                <a:gd name="connsiteY2488" fmla="*/ 316282 h 1097785"/>
                <a:gd name="connsiteX2489" fmla="*/ 401333 w 7225960"/>
                <a:gd name="connsiteY2489" fmla="*/ 315570 h 1097785"/>
                <a:gd name="connsiteX2490" fmla="*/ 397419 w 7225960"/>
                <a:gd name="connsiteY2490" fmla="*/ 304185 h 1097785"/>
                <a:gd name="connsiteX2491" fmla="*/ 395640 w 7225960"/>
                <a:gd name="connsiteY2491" fmla="*/ 289953 h 1097785"/>
                <a:gd name="connsiteX2492" fmla="*/ 400977 w 7225960"/>
                <a:gd name="connsiteY2492" fmla="*/ 297425 h 1097785"/>
                <a:gd name="connsiteX2493" fmla="*/ 402044 w 7225960"/>
                <a:gd name="connsiteY2493" fmla="*/ 309877 h 1097785"/>
                <a:gd name="connsiteX2494" fmla="*/ 404535 w 7225960"/>
                <a:gd name="connsiteY2494" fmla="*/ 306675 h 1097785"/>
                <a:gd name="connsiteX2495" fmla="*/ 407737 w 7225960"/>
                <a:gd name="connsiteY2495" fmla="*/ 307743 h 1097785"/>
                <a:gd name="connsiteX2496" fmla="*/ 403468 w 7225960"/>
                <a:gd name="connsiteY2496" fmla="*/ 300627 h 1097785"/>
                <a:gd name="connsiteX2497" fmla="*/ 404891 w 7225960"/>
                <a:gd name="connsiteY2497" fmla="*/ 298492 h 1097785"/>
                <a:gd name="connsiteX2498" fmla="*/ 404179 w 7225960"/>
                <a:gd name="connsiteY2498" fmla="*/ 294934 h 1097785"/>
                <a:gd name="connsiteX2499" fmla="*/ 403468 w 7225960"/>
                <a:gd name="connsiteY2499" fmla="*/ 298492 h 1097785"/>
                <a:gd name="connsiteX2500" fmla="*/ 400621 w 7225960"/>
                <a:gd name="connsiteY2500" fmla="*/ 289953 h 1097785"/>
                <a:gd name="connsiteX2501" fmla="*/ 402044 w 7225960"/>
                <a:gd name="connsiteY2501" fmla="*/ 289953 h 1097785"/>
                <a:gd name="connsiteX2502" fmla="*/ 403112 w 7225960"/>
                <a:gd name="connsiteY2502" fmla="*/ 288174 h 1097785"/>
                <a:gd name="connsiteX2503" fmla="*/ 404179 w 7225960"/>
                <a:gd name="connsiteY2503" fmla="*/ 287107 h 1097785"/>
                <a:gd name="connsiteX2504" fmla="*/ 404891 w 7225960"/>
                <a:gd name="connsiteY2504" fmla="*/ 289241 h 1097785"/>
                <a:gd name="connsiteX2505" fmla="*/ 402400 w 7225960"/>
                <a:gd name="connsiteY2505" fmla="*/ 272163 h 1097785"/>
                <a:gd name="connsiteX2506" fmla="*/ 396352 w 7225960"/>
                <a:gd name="connsiteY2506" fmla="*/ 255797 h 1097785"/>
                <a:gd name="connsiteX2507" fmla="*/ 395640 w 7225960"/>
                <a:gd name="connsiteY2507" fmla="*/ 258999 h 1097785"/>
                <a:gd name="connsiteX2508" fmla="*/ 396352 w 7225960"/>
                <a:gd name="connsiteY2508" fmla="*/ 262201 h 1097785"/>
                <a:gd name="connsiteX2509" fmla="*/ 391015 w 7225960"/>
                <a:gd name="connsiteY2509" fmla="*/ 249393 h 1097785"/>
                <a:gd name="connsiteX2510" fmla="*/ 388880 w 7225960"/>
                <a:gd name="connsiteY2510" fmla="*/ 231959 h 1097785"/>
                <a:gd name="connsiteX2511" fmla="*/ 387813 w 7225960"/>
                <a:gd name="connsiteY2511" fmla="*/ 212746 h 1097785"/>
                <a:gd name="connsiteX2512" fmla="*/ 385678 w 7225960"/>
                <a:gd name="connsiteY2512" fmla="*/ 195312 h 1097785"/>
                <a:gd name="connsiteX2513" fmla="*/ 390303 w 7225960"/>
                <a:gd name="connsiteY2513" fmla="*/ 210256 h 1097785"/>
                <a:gd name="connsiteX2514" fmla="*/ 394217 w 7225960"/>
                <a:gd name="connsiteY2514" fmla="*/ 224487 h 1097785"/>
                <a:gd name="connsiteX2515" fmla="*/ 391371 w 7225960"/>
                <a:gd name="connsiteY2515" fmla="*/ 225910 h 1097785"/>
                <a:gd name="connsiteX2516" fmla="*/ 392794 w 7225960"/>
                <a:gd name="connsiteY2516" fmla="*/ 240142 h 1097785"/>
                <a:gd name="connsiteX2517" fmla="*/ 395640 w 7225960"/>
                <a:gd name="connsiteY2517" fmla="*/ 250104 h 1097785"/>
                <a:gd name="connsiteX2518" fmla="*/ 395284 w 7225960"/>
                <a:gd name="connsiteY2518" fmla="*/ 246546 h 1097785"/>
                <a:gd name="connsiteX2519" fmla="*/ 394929 w 7225960"/>
                <a:gd name="connsiteY2519" fmla="*/ 242277 h 1097785"/>
                <a:gd name="connsiteX2520" fmla="*/ 397419 w 7225960"/>
                <a:gd name="connsiteY2520" fmla="*/ 249393 h 1097785"/>
                <a:gd name="connsiteX2521" fmla="*/ 398487 w 7225960"/>
                <a:gd name="connsiteY2521" fmla="*/ 258643 h 1097785"/>
                <a:gd name="connsiteX2522" fmla="*/ 405602 w 7225960"/>
                <a:gd name="connsiteY2522" fmla="*/ 269317 h 1097785"/>
                <a:gd name="connsiteX2523" fmla="*/ 406314 w 7225960"/>
                <a:gd name="connsiteY2523" fmla="*/ 263980 h 1097785"/>
                <a:gd name="connsiteX2524" fmla="*/ 405602 w 7225960"/>
                <a:gd name="connsiteY2524" fmla="*/ 257220 h 1097785"/>
                <a:gd name="connsiteX2525" fmla="*/ 402044 w 7225960"/>
                <a:gd name="connsiteY2525" fmla="*/ 255797 h 1097785"/>
                <a:gd name="connsiteX2526" fmla="*/ 398131 w 7225960"/>
                <a:gd name="connsiteY2526" fmla="*/ 234449 h 1097785"/>
                <a:gd name="connsiteX2527" fmla="*/ 396352 w 7225960"/>
                <a:gd name="connsiteY2527" fmla="*/ 213102 h 1097785"/>
                <a:gd name="connsiteX2528" fmla="*/ 399198 w 7225960"/>
                <a:gd name="connsiteY2528" fmla="*/ 220929 h 1097785"/>
                <a:gd name="connsiteX2529" fmla="*/ 400977 w 7225960"/>
                <a:gd name="connsiteY2529" fmla="*/ 220929 h 1097785"/>
                <a:gd name="connsiteX2530" fmla="*/ 402044 w 7225960"/>
                <a:gd name="connsiteY2530" fmla="*/ 220218 h 1097785"/>
                <a:gd name="connsiteX2531" fmla="*/ 405602 w 7225960"/>
                <a:gd name="connsiteY2531" fmla="*/ 229468 h 1097785"/>
                <a:gd name="connsiteX2532" fmla="*/ 408449 w 7225960"/>
                <a:gd name="connsiteY2532" fmla="*/ 240142 h 1097785"/>
                <a:gd name="connsiteX2533" fmla="*/ 410228 w 7225960"/>
                <a:gd name="connsiteY2533" fmla="*/ 237652 h 1097785"/>
                <a:gd name="connsiteX2534" fmla="*/ 412718 w 7225960"/>
                <a:gd name="connsiteY2534" fmla="*/ 236584 h 1097785"/>
                <a:gd name="connsiteX2535" fmla="*/ 413074 w 7225960"/>
                <a:gd name="connsiteY2535" fmla="*/ 241565 h 1097785"/>
                <a:gd name="connsiteX2536" fmla="*/ 413430 w 7225960"/>
                <a:gd name="connsiteY2536" fmla="*/ 247970 h 1097785"/>
                <a:gd name="connsiteX2537" fmla="*/ 414853 w 7225960"/>
                <a:gd name="connsiteY2537" fmla="*/ 248681 h 1097785"/>
                <a:gd name="connsiteX2538" fmla="*/ 416276 w 7225960"/>
                <a:gd name="connsiteY2538" fmla="*/ 247970 h 1097785"/>
                <a:gd name="connsiteX2539" fmla="*/ 419834 w 7225960"/>
                <a:gd name="connsiteY2539" fmla="*/ 265048 h 1097785"/>
                <a:gd name="connsiteX2540" fmla="*/ 424815 w 7225960"/>
                <a:gd name="connsiteY2540" fmla="*/ 279991 h 1097785"/>
                <a:gd name="connsiteX2541" fmla="*/ 423036 w 7225960"/>
                <a:gd name="connsiteY2541" fmla="*/ 258643 h 1097785"/>
                <a:gd name="connsiteX2542" fmla="*/ 419122 w 7225960"/>
                <a:gd name="connsiteY2542" fmla="*/ 237296 h 1097785"/>
                <a:gd name="connsiteX2543" fmla="*/ 421257 w 7225960"/>
                <a:gd name="connsiteY2543" fmla="*/ 239075 h 1097785"/>
                <a:gd name="connsiteX2544" fmla="*/ 421257 w 7225960"/>
                <a:gd name="connsiteY2544" fmla="*/ 242988 h 1097785"/>
                <a:gd name="connsiteX2545" fmla="*/ 421613 w 7225960"/>
                <a:gd name="connsiteY2545" fmla="*/ 246546 h 1097785"/>
                <a:gd name="connsiteX2546" fmla="*/ 424104 w 7225960"/>
                <a:gd name="connsiteY2546" fmla="*/ 247970 h 1097785"/>
                <a:gd name="connsiteX2547" fmla="*/ 423036 w 7225960"/>
                <a:gd name="connsiteY2547" fmla="*/ 240854 h 1097785"/>
                <a:gd name="connsiteX2548" fmla="*/ 421257 w 7225960"/>
                <a:gd name="connsiteY2548" fmla="*/ 233738 h 1097785"/>
                <a:gd name="connsiteX2549" fmla="*/ 424104 w 7225960"/>
                <a:gd name="connsiteY2549" fmla="*/ 233026 h 1097785"/>
                <a:gd name="connsiteX2550" fmla="*/ 424104 w 7225960"/>
                <a:gd name="connsiteY2550" fmla="*/ 226622 h 1097785"/>
                <a:gd name="connsiteX2551" fmla="*/ 420190 w 7225960"/>
                <a:gd name="connsiteY2551" fmla="*/ 224843 h 1097785"/>
                <a:gd name="connsiteX2552" fmla="*/ 416988 w 7225960"/>
                <a:gd name="connsiteY2552" fmla="*/ 220929 h 1097785"/>
                <a:gd name="connsiteX2553" fmla="*/ 419834 w 7225960"/>
                <a:gd name="connsiteY2553" fmla="*/ 221641 h 1097785"/>
                <a:gd name="connsiteX2554" fmla="*/ 416632 w 7225960"/>
                <a:gd name="connsiteY2554" fmla="*/ 196735 h 1097785"/>
                <a:gd name="connsiteX2555" fmla="*/ 411295 w 7225960"/>
                <a:gd name="connsiteY2555" fmla="*/ 171118 h 1097785"/>
                <a:gd name="connsiteX2556" fmla="*/ 414853 w 7225960"/>
                <a:gd name="connsiteY2556" fmla="*/ 170763 h 1097785"/>
                <a:gd name="connsiteX2557" fmla="*/ 418411 w 7225960"/>
                <a:gd name="connsiteY2557" fmla="*/ 169695 h 1097785"/>
                <a:gd name="connsiteX2558" fmla="*/ 426238 w 7225960"/>
                <a:gd name="connsiteY2558" fmla="*/ 184994 h 1097785"/>
                <a:gd name="connsiteX2559" fmla="*/ 434066 w 7225960"/>
                <a:gd name="connsiteY2559" fmla="*/ 200293 h 1097785"/>
                <a:gd name="connsiteX2560" fmla="*/ 430152 w 7225960"/>
                <a:gd name="connsiteY2560" fmla="*/ 186062 h 1097785"/>
                <a:gd name="connsiteX2561" fmla="*/ 425527 w 7225960"/>
                <a:gd name="connsiteY2561" fmla="*/ 172542 h 1097785"/>
                <a:gd name="connsiteX2562" fmla="*/ 427661 w 7225960"/>
                <a:gd name="connsiteY2562" fmla="*/ 172897 h 1097785"/>
                <a:gd name="connsiteX2563" fmla="*/ 429796 w 7225960"/>
                <a:gd name="connsiteY2563" fmla="*/ 174676 h 1097785"/>
                <a:gd name="connsiteX2564" fmla="*/ 428373 w 7225960"/>
                <a:gd name="connsiteY2564" fmla="*/ 166849 h 1097785"/>
                <a:gd name="connsiteX2565" fmla="*/ 427661 w 7225960"/>
                <a:gd name="connsiteY2565" fmla="*/ 158310 h 1097785"/>
                <a:gd name="connsiteX2566" fmla="*/ 424815 w 7225960"/>
                <a:gd name="connsiteY2566" fmla="*/ 157242 h 1097785"/>
                <a:gd name="connsiteX2567" fmla="*/ 422680 w 7225960"/>
                <a:gd name="connsiteY2567" fmla="*/ 156175 h 1097785"/>
                <a:gd name="connsiteX2568" fmla="*/ 421969 w 7225960"/>
                <a:gd name="connsiteY2568" fmla="*/ 149771 h 1097785"/>
                <a:gd name="connsiteX2569" fmla="*/ 424104 w 7225960"/>
                <a:gd name="connsiteY2569" fmla="*/ 144434 h 1097785"/>
                <a:gd name="connsiteX2570" fmla="*/ 423392 w 7225960"/>
                <a:gd name="connsiteY2570" fmla="*/ 137674 h 1097785"/>
                <a:gd name="connsiteX2571" fmla="*/ 430864 w 7225960"/>
                <a:gd name="connsiteY2571" fmla="*/ 154752 h 1097785"/>
                <a:gd name="connsiteX2572" fmla="*/ 435489 w 7225960"/>
                <a:gd name="connsiteY2572" fmla="*/ 174676 h 1097785"/>
                <a:gd name="connsiteX2573" fmla="*/ 433354 w 7225960"/>
                <a:gd name="connsiteY2573" fmla="*/ 170407 h 1097785"/>
                <a:gd name="connsiteX2574" fmla="*/ 430508 w 7225960"/>
                <a:gd name="connsiteY2574" fmla="*/ 167560 h 1097785"/>
                <a:gd name="connsiteX2575" fmla="*/ 430864 w 7225960"/>
                <a:gd name="connsiteY2575" fmla="*/ 170763 h 1097785"/>
                <a:gd name="connsiteX2576" fmla="*/ 432643 w 7225960"/>
                <a:gd name="connsiteY2576" fmla="*/ 174676 h 1097785"/>
                <a:gd name="connsiteX2577" fmla="*/ 433354 w 7225960"/>
                <a:gd name="connsiteY2577" fmla="*/ 178590 h 1097785"/>
                <a:gd name="connsiteX2578" fmla="*/ 430508 w 7225960"/>
                <a:gd name="connsiteY2578" fmla="*/ 181081 h 1097785"/>
                <a:gd name="connsiteX2579" fmla="*/ 436912 w 7225960"/>
                <a:gd name="connsiteY2579" fmla="*/ 193889 h 1097785"/>
                <a:gd name="connsiteX2580" fmla="*/ 441893 w 7225960"/>
                <a:gd name="connsiteY2580" fmla="*/ 208121 h 1097785"/>
                <a:gd name="connsiteX2581" fmla="*/ 438335 w 7225960"/>
                <a:gd name="connsiteY2581" fmla="*/ 208477 h 1097785"/>
                <a:gd name="connsiteX2582" fmla="*/ 436912 w 7225960"/>
                <a:gd name="connsiteY2582" fmla="*/ 205274 h 1097785"/>
                <a:gd name="connsiteX2583" fmla="*/ 434777 w 7225960"/>
                <a:gd name="connsiteY2583" fmla="*/ 205274 h 1097785"/>
                <a:gd name="connsiteX2584" fmla="*/ 430508 w 7225960"/>
                <a:gd name="connsiteY2584" fmla="*/ 204563 h 1097785"/>
                <a:gd name="connsiteX2585" fmla="*/ 428373 w 7225960"/>
                <a:gd name="connsiteY2585" fmla="*/ 209544 h 1097785"/>
                <a:gd name="connsiteX2586" fmla="*/ 430152 w 7225960"/>
                <a:gd name="connsiteY2586" fmla="*/ 225910 h 1097785"/>
                <a:gd name="connsiteX2587" fmla="*/ 434066 w 7225960"/>
                <a:gd name="connsiteY2587" fmla="*/ 240142 h 1097785"/>
                <a:gd name="connsiteX2588" fmla="*/ 439758 w 7225960"/>
                <a:gd name="connsiteY2588" fmla="*/ 246191 h 1097785"/>
                <a:gd name="connsiteX2589" fmla="*/ 442572 w 7225960"/>
                <a:gd name="connsiteY2589" fmla="*/ 256037 h 1097785"/>
                <a:gd name="connsiteX2590" fmla="*/ 442572 w 7225960"/>
                <a:gd name="connsiteY2590" fmla="*/ 217669 h 1097785"/>
                <a:gd name="connsiteX2591" fmla="*/ 441182 w 7225960"/>
                <a:gd name="connsiteY2591" fmla="*/ 210256 h 1097785"/>
                <a:gd name="connsiteX2592" fmla="*/ 442572 w 7225960"/>
                <a:gd name="connsiteY2592" fmla="*/ 213463 h 1097785"/>
                <a:gd name="connsiteX2593" fmla="*/ 442572 w 7225960"/>
                <a:gd name="connsiteY2593" fmla="*/ 128843 h 1097785"/>
                <a:gd name="connsiteX2594" fmla="*/ 441893 w 7225960"/>
                <a:gd name="connsiteY2594" fmla="*/ 127712 h 1097785"/>
                <a:gd name="connsiteX2595" fmla="*/ 442249 w 7225960"/>
                <a:gd name="connsiteY2595" fmla="*/ 123798 h 1097785"/>
                <a:gd name="connsiteX2596" fmla="*/ 442572 w 7225960"/>
                <a:gd name="connsiteY2596" fmla="*/ 119602 h 1097785"/>
                <a:gd name="connsiteX2597" fmla="*/ 442572 w 7225960"/>
                <a:gd name="connsiteY2597" fmla="*/ 119121 h 1097785"/>
                <a:gd name="connsiteX2598" fmla="*/ 440114 w 7225960"/>
                <a:gd name="connsiteY2598" fmla="*/ 115259 h 1097785"/>
                <a:gd name="connsiteX2599" fmla="*/ 436556 w 7225960"/>
                <a:gd name="connsiteY2599" fmla="*/ 111701 h 1097785"/>
                <a:gd name="connsiteX2600" fmla="*/ 434422 w 7225960"/>
                <a:gd name="connsiteY2600" fmla="*/ 107432 h 1097785"/>
                <a:gd name="connsiteX2601" fmla="*/ 436200 w 7225960"/>
                <a:gd name="connsiteY2601" fmla="*/ 99960 h 1097785"/>
                <a:gd name="connsiteX2602" fmla="*/ 439047 w 7225960"/>
                <a:gd name="connsiteY2602" fmla="*/ 103162 h 1097785"/>
                <a:gd name="connsiteX2603" fmla="*/ 442572 w 7225960"/>
                <a:gd name="connsiteY2603" fmla="*/ 105630 h 1097785"/>
                <a:gd name="connsiteX2604" fmla="*/ 442572 w 7225960"/>
                <a:gd name="connsiteY2604" fmla="*/ 105421 h 1097785"/>
                <a:gd name="connsiteX2605" fmla="*/ 441893 w 7225960"/>
                <a:gd name="connsiteY2605" fmla="*/ 100672 h 1097785"/>
                <a:gd name="connsiteX2606" fmla="*/ 442572 w 7225960"/>
                <a:gd name="connsiteY2606" fmla="*/ 100672 h 1097785"/>
                <a:gd name="connsiteX2607" fmla="*/ 442572 w 7225960"/>
                <a:gd name="connsiteY2607" fmla="*/ 67808 h 1097785"/>
                <a:gd name="connsiteX2608" fmla="*/ 438335 w 7225960"/>
                <a:gd name="connsiteY2608" fmla="*/ 64025 h 1097785"/>
                <a:gd name="connsiteX2609" fmla="*/ 436912 w 7225960"/>
                <a:gd name="connsiteY2609" fmla="*/ 45880 h 1097785"/>
                <a:gd name="connsiteX2610" fmla="*/ 431931 w 7225960"/>
                <a:gd name="connsiteY2610" fmla="*/ 38408 h 1097785"/>
                <a:gd name="connsiteX2611" fmla="*/ 430508 w 7225960"/>
                <a:gd name="connsiteY2611" fmla="*/ 25244 h 1097785"/>
                <a:gd name="connsiteX2612" fmla="*/ 432643 w 7225960"/>
                <a:gd name="connsiteY2612" fmla="*/ 25244 h 1097785"/>
                <a:gd name="connsiteX2613" fmla="*/ 435489 w 7225960"/>
                <a:gd name="connsiteY2613" fmla="*/ 25244 h 1097785"/>
                <a:gd name="connsiteX2614" fmla="*/ 431931 w 7225960"/>
                <a:gd name="connsiteY2614" fmla="*/ 15281 h 1097785"/>
                <a:gd name="connsiteX2615" fmla="*/ 432643 w 7225960"/>
                <a:gd name="connsiteY2615" fmla="*/ 6031 h 1097785"/>
                <a:gd name="connsiteX2616" fmla="*/ 430508 w 7225960"/>
                <a:gd name="connsiteY2616" fmla="*/ 4252 h 1097785"/>
                <a:gd name="connsiteX2617" fmla="*/ 428017 w 7225960"/>
                <a:gd name="connsiteY2617" fmla="*/ 3896 h 1097785"/>
                <a:gd name="connsiteX2618" fmla="*/ 425883 w 7225960"/>
                <a:gd name="connsiteY2618" fmla="*/ 2829 h 1097785"/>
                <a:gd name="connsiteX2619" fmla="*/ 419874 w 7225960"/>
                <a:gd name="connsiteY2619" fmla="*/ 0 h 1097785"/>
                <a:gd name="connsiteX2620" fmla="*/ 424687 w 7225960"/>
                <a:gd name="connsiteY2620" fmla="*/ 0 h 1097785"/>
                <a:gd name="connsiteX2621" fmla="*/ 424459 w 7225960"/>
                <a:gd name="connsiteY2621" fmla="*/ 3184 h 1097785"/>
                <a:gd name="connsiteX2622" fmla="*/ 424815 w 7225960"/>
                <a:gd name="connsiteY2622" fmla="*/ 7454 h 1097785"/>
                <a:gd name="connsiteX2623" fmla="*/ 422325 w 7225960"/>
                <a:gd name="connsiteY2623" fmla="*/ 3540 h 1097785"/>
                <a:gd name="connsiteX2624" fmla="*/ 413692 w 7225960"/>
                <a:gd name="connsiteY2624" fmla="*/ 0 h 1097785"/>
                <a:gd name="connsiteX2625" fmla="*/ 417821 w 7225960"/>
                <a:gd name="connsiteY2625" fmla="*/ 0 h 1097785"/>
                <a:gd name="connsiteX2626" fmla="*/ 416988 w 7225960"/>
                <a:gd name="connsiteY2626" fmla="*/ 694 h 1097785"/>
                <a:gd name="connsiteX2627" fmla="*/ 415565 w 7225960"/>
                <a:gd name="connsiteY2627" fmla="*/ 3184 h 1097785"/>
                <a:gd name="connsiteX2628" fmla="*/ 281075 w 7225960"/>
                <a:gd name="connsiteY2628" fmla="*/ 0 h 1097785"/>
                <a:gd name="connsiteX2629" fmla="*/ 283243 w 7225960"/>
                <a:gd name="connsiteY2629" fmla="*/ 0 h 1097785"/>
                <a:gd name="connsiteX2630" fmla="*/ 284633 w 7225960"/>
                <a:gd name="connsiteY2630" fmla="*/ 15993 h 1097785"/>
                <a:gd name="connsiteX2631" fmla="*/ 281075 w 7225960"/>
                <a:gd name="connsiteY2631" fmla="*/ 6031 h 1097785"/>
                <a:gd name="connsiteX2632" fmla="*/ 254337 w 7225960"/>
                <a:gd name="connsiteY2632" fmla="*/ 0 h 1097785"/>
                <a:gd name="connsiteX2633" fmla="*/ 256326 w 7225960"/>
                <a:gd name="connsiteY2633" fmla="*/ 0 h 1097785"/>
                <a:gd name="connsiteX2634" fmla="*/ 256881 w 7225960"/>
                <a:gd name="connsiteY2634" fmla="*/ 694 h 1097785"/>
                <a:gd name="connsiteX2635" fmla="*/ 258304 w 7225960"/>
                <a:gd name="connsiteY2635" fmla="*/ 1761 h 1097785"/>
                <a:gd name="connsiteX2636" fmla="*/ 258304 w 7225960"/>
                <a:gd name="connsiteY2636" fmla="*/ 4963 h 1097785"/>
                <a:gd name="connsiteX2637" fmla="*/ 257593 w 7225960"/>
                <a:gd name="connsiteY2637" fmla="*/ 7454 h 1097785"/>
                <a:gd name="connsiteX2638" fmla="*/ 256170 w 7225960"/>
                <a:gd name="connsiteY2638" fmla="*/ 5675 h 1097785"/>
                <a:gd name="connsiteX2639" fmla="*/ 254746 w 7225960"/>
                <a:gd name="connsiteY2639" fmla="*/ 3896 h 1097785"/>
                <a:gd name="connsiteX2640" fmla="*/ 216552 w 7225960"/>
                <a:gd name="connsiteY2640" fmla="*/ 0 h 1097785"/>
                <a:gd name="connsiteX2641" fmla="*/ 217536 w 7225960"/>
                <a:gd name="connsiteY2641" fmla="*/ 0 h 1097785"/>
                <a:gd name="connsiteX2642" fmla="*/ 217032 w 7225960"/>
                <a:gd name="connsiteY2642" fmla="*/ 1761 h 1097785"/>
                <a:gd name="connsiteX2643" fmla="*/ 175021 w 7225960"/>
                <a:gd name="connsiteY2643" fmla="*/ 0 h 1097785"/>
                <a:gd name="connsiteX2644" fmla="*/ 193218 w 7225960"/>
                <a:gd name="connsiteY2644" fmla="*/ 0 h 1097785"/>
                <a:gd name="connsiteX2645" fmla="*/ 193550 w 7225960"/>
                <a:gd name="connsiteY2645" fmla="*/ 5319 h 1097785"/>
                <a:gd name="connsiteX2646" fmla="*/ 195545 w 7225960"/>
                <a:gd name="connsiteY2646" fmla="*/ 0 h 1097785"/>
                <a:gd name="connsiteX2647" fmla="*/ 201689 w 7225960"/>
                <a:gd name="connsiteY2647" fmla="*/ 0 h 1097785"/>
                <a:gd name="connsiteX2648" fmla="*/ 201378 w 7225960"/>
                <a:gd name="connsiteY2648" fmla="*/ 1761 h 1097785"/>
                <a:gd name="connsiteX2649" fmla="*/ 204580 w 7225960"/>
                <a:gd name="connsiteY2649" fmla="*/ 694 h 1097785"/>
                <a:gd name="connsiteX2650" fmla="*/ 205148 w 7225960"/>
                <a:gd name="connsiteY2650" fmla="*/ 0 h 1097785"/>
                <a:gd name="connsiteX2651" fmla="*/ 207476 w 7225960"/>
                <a:gd name="connsiteY2651" fmla="*/ 0 h 1097785"/>
                <a:gd name="connsiteX2652" fmla="*/ 207070 w 7225960"/>
                <a:gd name="connsiteY2652" fmla="*/ 4252 h 1097785"/>
                <a:gd name="connsiteX2653" fmla="*/ 204936 w 7225960"/>
                <a:gd name="connsiteY2653" fmla="*/ 9589 h 1097785"/>
                <a:gd name="connsiteX2654" fmla="*/ 201022 w 7225960"/>
                <a:gd name="connsiteY2654" fmla="*/ 10300 h 1097785"/>
                <a:gd name="connsiteX2655" fmla="*/ 197108 w 7225960"/>
                <a:gd name="connsiteY2655" fmla="*/ 11012 h 1097785"/>
                <a:gd name="connsiteX2656" fmla="*/ 197108 w 7225960"/>
                <a:gd name="connsiteY2656" fmla="*/ 14570 h 1097785"/>
                <a:gd name="connsiteX2657" fmla="*/ 195685 w 7225960"/>
                <a:gd name="connsiteY2657" fmla="*/ 15281 h 1097785"/>
                <a:gd name="connsiteX2658" fmla="*/ 194262 w 7225960"/>
                <a:gd name="connsiteY2658" fmla="*/ 15993 h 1097785"/>
                <a:gd name="connsiteX2659" fmla="*/ 194262 w 7225960"/>
                <a:gd name="connsiteY2659" fmla="*/ 19551 h 1097785"/>
                <a:gd name="connsiteX2660" fmla="*/ 186079 w 7225960"/>
                <a:gd name="connsiteY2660" fmla="*/ 17060 h 1097785"/>
                <a:gd name="connsiteX2661" fmla="*/ 179318 w 7225960"/>
                <a:gd name="connsiteY2661" fmla="*/ 14570 h 1097785"/>
                <a:gd name="connsiteX2662" fmla="*/ 177895 w 7225960"/>
                <a:gd name="connsiteY2662" fmla="*/ 23465 h 1097785"/>
                <a:gd name="connsiteX2663" fmla="*/ 176472 w 7225960"/>
                <a:gd name="connsiteY2663" fmla="*/ 32359 h 1097785"/>
                <a:gd name="connsiteX2664" fmla="*/ 174693 w 7225960"/>
                <a:gd name="connsiteY2664" fmla="*/ 31648 h 1097785"/>
                <a:gd name="connsiteX2665" fmla="*/ 172203 w 7225960"/>
                <a:gd name="connsiteY2665" fmla="*/ 32359 h 1097785"/>
                <a:gd name="connsiteX2666" fmla="*/ 174693 w 7225960"/>
                <a:gd name="connsiteY2666" fmla="*/ 38764 h 1097785"/>
                <a:gd name="connsiteX2667" fmla="*/ 174337 w 7225960"/>
                <a:gd name="connsiteY2667" fmla="*/ 45880 h 1097785"/>
                <a:gd name="connsiteX2668" fmla="*/ 177895 w 7225960"/>
                <a:gd name="connsiteY2668" fmla="*/ 38764 h 1097785"/>
                <a:gd name="connsiteX2669" fmla="*/ 179318 w 7225960"/>
                <a:gd name="connsiteY2669" fmla="*/ 29513 h 1097785"/>
                <a:gd name="connsiteX2670" fmla="*/ 181453 w 7225960"/>
                <a:gd name="connsiteY2670" fmla="*/ 28446 h 1097785"/>
                <a:gd name="connsiteX2671" fmla="*/ 180742 w 7225960"/>
                <a:gd name="connsiteY2671" fmla="*/ 25244 h 1097785"/>
                <a:gd name="connsiteX2672" fmla="*/ 183944 w 7225960"/>
                <a:gd name="connsiteY2672" fmla="*/ 26667 h 1097785"/>
                <a:gd name="connsiteX2673" fmla="*/ 185723 w 7225960"/>
                <a:gd name="connsiteY2673" fmla="*/ 30936 h 1097785"/>
                <a:gd name="connsiteX2674" fmla="*/ 189992 w 7225960"/>
                <a:gd name="connsiteY2674" fmla="*/ 26667 h 1097785"/>
                <a:gd name="connsiteX2675" fmla="*/ 193550 w 7225960"/>
                <a:gd name="connsiteY2675" fmla="*/ 21686 h 1097785"/>
                <a:gd name="connsiteX2676" fmla="*/ 190704 w 7225960"/>
                <a:gd name="connsiteY2676" fmla="*/ 30225 h 1097785"/>
                <a:gd name="connsiteX2677" fmla="*/ 185723 w 7225960"/>
                <a:gd name="connsiteY2677" fmla="*/ 34494 h 1097785"/>
                <a:gd name="connsiteX2678" fmla="*/ 185723 w 7225960"/>
                <a:gd name="connsiteY2678" fmla="*/ 41610 h 1097785"/>
                <a:gd name="connsiteX2679" fmla="*/ 189992 w 7225960"/>
                <a:gd name="connsiteY2679" fmla="*/ 38052 h 1097785"/>
                <a:gd name="connsiteX2680" fmla="*/ 189281 w 7225960"/>
                <a:gd name="connsiteY2680" fmla="*/ 40187 h 1097785"/>
                <a:gd name="connsiteX2681" fmla="*/ 188569 w 7225960"/>
                <a:gd name="connsiteY2681" fmla="*/ 42322 h 1097785"/>
                <a:gd name="connsiteX2682" fmla="*/ 191415 w 7225960"/>
                <a:gd name="connsiteY2682" fmla="*/ 44456 h 1097785"/>
                <a:gd name="connsiteX2683" fmla="*/ 193194 w 7225960"/>
                <a:gd name="connsiteY2683" fmla="*/ 41966 h 1097785"/>
                <a:gd name="connsiteX2684" fmla="*/ 196397 w 7225960"/>
                <a:gd name="connsiteY2684" fmla="*/ 41610 h 1097785"/>
                <a:gd name="connsiteX2685" fmla="*/ 195329 w 7225960"/>
                <a:gd name="connsiteY2685" fmla="*/ 54063 h 1097785"/>
                <a:gd name="connsiteX2686" fmla="*/ 193550 w 7225960"/>
                <a:gd name="connsiteY2686" fmla="*/ 65804 h 1097785"/>
                <a:gd name="connsiteX2687" fmla="*/ 196397 w 7225960"/>
                <a:gd name="connsiteY2687" fmla="*/ 65092 h 1097785"/>
                <a:gd name="connsiteX2688" fmla="*/ 197108 w 7225960"/>
                <a:gd name="connsiteY2688" fmla="*/ 61534 h 1097785"/>
                <a:gd name="connsiteX2689" fmla="*/ 198175 w 7225960"/>
                <a:gd name="connsiteY2689" fmla="*/ 64736 h 1097785"/>
                <a:gd name="connsiteX2690" fmla="*/ 196397 w 7225960"/>
                <a:gd name="connsiteY2690" fmla="*/ 67227 h 1097785"/>
                <a:gd name="connsiteX2691" fmla="*/ 200666 w 7225960"/>
                <a:gd name="connsiteY2691" fmla="*/ 70785 h 1097785"/>
                <a:gd name="connsiteX2692" fmla="*/ 198531 w 7225960"/>
                <a:gd name="connsiteY2692" fmla="*/ 89998 h 1097785"/>
                <a:gd name="connsiteX2693" fmla="*/ 195685 w 7225960"/>
                <a:gd name="connsiteY2693" fmla="*/ 107787 h 1097785"/>
                <a:gd name="connsiteX2694" fmla="*/ 198531 w 7225960"/>
                <a:gd name="connsiteY2694" fmla="*/ 107787 h 1097785"/>
                <a:gd name="connsiteX2695" fmla="*/ 193906 w 7225960"/>
                <a:gd name="connsiteY2695" fmla="*/ 129846 h 1097785"/>
                <a:gd name="connsiteX2696" fmla="*/ 185723 w 7225960"/>
                <a:gd name="connsiteY2696" fmla="*/ 145501 h 1097785"/>
                <a:gd name="connsiteX2697" fmla="*/ 181097 w 7225960"/>
                <a:gd name="connsiteY2697" fmla="*/ 164358 h 1097785"/>
                <a:gd name="connsiteX2698" fmla="*/ 178607 w 7225960"/>
                <a:gd name="connsiteY2698" fmla="*/ 181081 h 1097785"/>
                <a:gd name="connsiteX2699" fmla="*/ 182521 w 7225960"/>
                <a:gd name="connsiteY2699" fmla="*/ 179302 h 1097785"/>
                <a:gd name="connsiteX2700" fmla="*/ 184300 w 7225960"/>
                <a:gd name="connsiteY2700" fmla="*/ 173609 h 1097785"/>
                <a:gd name="connsiteX2701" fmla="*/ 186079 w 7225960"/>
                <a:gd name="connsiteY2701" fmla="*/ 167560 h 1097785"/>
                <a:gd name="connsiteX2702" fmla="*/ 189992 w 7225960"/>
                <a:gd name="connsiteY2702" fmla="*/ 164714 h 1097785"/>
                <a:gd name="connsiteX2703" fmla="*/ 192839 w 7225960"/>
                <a:gd name="connsiteY2703" fmla="*/ 147992 h 1097785"/>
                <a:gd name="connsiteX2704" fmla="*/ 201378 w 7225960"/>
                <a:gd name="connsiteY2704" fmla="*/ 138385 h 1097785"/>
                <a:gd name="connsiteX2705" fmla="*/ 199954 w 7225960"/>
                <a:gd name="connsiteY2705" fmla="*/ 136251 h 1097785"/>
                <a:gd name="connsiteX2706" fmla="*/ 197108 w 7225960"/>
                <a:gd name="connsiteY2706" fmla="*/ 137674 h 1097785"/>
                <a:gd name="connsiteX2707" fmla="*/ 199243 w 7225960"/>
                <a:gd name="connsiteY2707" fmla="*/ 132693 h 1097785"/>
                <a:gd name="connsiteX2708" fmla="*/ 202089 w 7225960"/>
                <a:gd name="connsiteY2708" fmla="*/ 129135 h 1097785"/>
                <a:gd name="connsiteX2709" fmla="*/ 202801 w 7225960"/>
                <a:gd name="connsiteY2709" fmla="*/ 145146 h 1097785"/>
                <a:gd name="connsiteX2710" fmla="*/ 200666 w 7225960"/>
                <a:gd name="connsiteY2710" fmla="*/ 162579 h 1097785"/>
                <a:gd name="connsiteX2711" fmla="*/ 203512 w 7225960"/>
                <a:gd name="connsiteY2711" fmla="*/ 152617 h 1097785"/>
                <a:gd name="connsiteX2712" fmla="*/ 205647 w 7225960"/>
                <a:gd name="connsiteY2712" fmla="*/ 140520 h 1097785"/>
                <a:gd name="connsiteX2713" fmla="*/ 206359 w 7225960"/>
                <a:gd name="connsiteY2713" fmla="*/ 144078 h 1097785"/>
                <a:gd name="connsiteX2714" fmla="*/ 207070 w 7225960"/>
                <a:gd name="connsiteY2714" fmla="*/ 147636 h 1097785"/>
                <a:gd name="connsiteX2715" fmla="*/ 211696 w 7225960"/>
                <a:gd name="connsiteY2715" fmla="*/ 135895 h 1097785"/>
                <a:gd name="connsiteX2716" fmla="*/ 213475 w 7225960"/>
                <a:gd name="connsiteY2716" fmla="*/ 124154 h 1097785"/>
                <a:gd name="connsiteX2717" fmla="*/ 209561 w 7225960"/>
                <a:gd name="connsiteY2717" fmla="*/ 117750 h 1097785"/>
                <a:gd name="connsiteX2718" fmla="*/ 207070 w 7225960"/>
                <a:gd name="connsiteY2718" fmla="*/ 110634 h 1097785"/>
                <a:gd name="connsiteX2719" fmla="*/ 209205 w 7225960"/>
                <a:gd name="connsiteY2719" fmla="*/ 107787 h 1097785"/>
                <a:gd name="connsiteX2720" fmla="*/ 211696 w 7225960"/>
                <a:gd name="connsiteY2720" fmla="*/ 113480 h 1097785"/>
                <a:gd name="connsiteX2721" fmla="*/ 213475 w 7225960"/>
                <a:gd name="connsiteY2721" fmla="*/ 119173 h 1097785"/>
                <a:gd name="connsiteX2722" fmla="*/ 217032 w 7225960"/>
                <a:gd name="connsiteY2722" fmla="*/ 120240 h 1097785"/>
                <a:gd name="connsiteX2723" fmla="*/ 217032 w 7225960"/>
                <a:gd name="connsiteY2723" fmla="*/ 125577 h 1097785"/>
                <a:gd name="connsiteX2724" fmla="*/ 220235 w 7225960"/>
                <a:gd name="connsiteY2724" fmla="*/ 123086 h 1097785"/>
                <a:gd name="connsiteX2725" fmla="*/ 222725 w 7225960"/>
                <a:gd name="connsiteY2725" fmla="*/ 119173 h 1097785"/>
                <a:gd name="connsiteX2726" fmla="*/ 224860 w 7225960"/>
                <a:gd name="connsiteY2726" fmla="*/ 123086 h 1097785"/>
                <a:gd name="connsiteX2727" fmla="*/ 226283 w 7225960"/>
                <a:gd name="connsiteY2727" fmla="*/ 129135 h 1097785"/>
                <a:gd name="connsiteX2728" fmla="*/ 224504 w 7225960"/>
                <a:gd name="connsiteY2728" fmla="*/ 130202 h 1097785"/>
                <a:gd name="connsiteX2729" fmla="*/ 222725 w 7225960"/>
                <a:gd name="connsiteY2729" fmla="*/ 131270 h 1097785"/>
                <a:gd name="connsiteX2730" fmla="*/ 221302 w 7225960"/>
                <a:gd name="connsiteY2730" fmla="*/ 127712 h 1097785"/>
                <a:gd name="connsiteX2731" fmla="*/ 218456 w 7225960"/>
                <a:gd name="connsiteY2731" fmla="*/ 135539 h 1097785"/>
                <a:gd name="connsiteX2732" fmla="*/ 217032 w 7225960"/>
                <a:gd name="connsiteY2732" fmla="*/ 145501 h 1097785"/>
                <a:gd name="connsiteX2733" fmla="*/ 222014 w 7225960"/>
                <a:gd name="connsiteY2733" fmla="*/ 149059 h 1097785"/>
                <a:gd name="connsiteX2734" fmla="*/ 220946 w 7225960"/>
                <a:gd name="connsiteY2734" fmla="*/ 151550 h 1097785"/>
                <a:gd name="connsiteX2735" fmla="*/ 218456 w 7225960"/>
                <a:gd name="connsiteY2735" fmla="*/ 152617 h 1097785"/>
                <a:gd name="connsiteX2736" fmla="*/ 218100 w 7225960"/>
                <a:gd name="connsiteY2736" fmla="*/ 169339 h 1097785"/>
                <a:gd name="connsiteX2737" fmla="*/ 214898 w 7225960"/>
                <a:gd name="connsiteY2737" fmla="*/ 185350 h 1097785"/>
                <a:gd name="connsiteX2738" fmla="*/ 211696 w 7225960"/>
                <a:gd name="connsiteY2738" fmla="*/ 182504 h 1097785"/>
                <a:gd name="connsiteX2739" fmla="*/ 209205 w 7225960"/>
                <a:gd name="connsiteY2739" fmla="*/ 184638 h 1097785"/>
                <a:gd name="connsiteX2740" fmla="*/ 210628 w 7225960"/>
                <a:gd name="connsiteY2740" fmla="*/ 180369 h 1097785"/>
                <a:gd name="connsiteX2741" fmla="*/ 207070 w 7225960"/>
                <a:gd name="connsiteY2741" fmla="*/ 176811 h 1097785"/>
                <a:gd name="connsiteX2742" fmla="*/ 207782 w 7225960"/>
                <a:gd name="connsiteY2742" fmla="*/ 171118 h 1097785"/>
                <a:gd name="connsiteX2743" fmla="*/ 207782 w 7225960"/>
                <a:gd name="connsiteY2743" fmla="*/ 166137 h 1097785"/>
                <a:gd name="connsiteX2744" fmla="*/ 204224 w 7225960"/>
                <a:gd name="connsiteY2744" fmla="*/ 166137 h 1097785"/>
                <a:gd name="connsiteX2745" fmla="*/ 203157 w 7225960"/>
                <a:gd name="connsiteY2745" fmla="*/ 174321 h 1097785"/>
                <a:gd name="connsiteX2746" fmla="*/ 203512 w 7225960"/>
                <a:gd name="connsiteY2746" fmla="*/ 183927 h 1097785"/>
                <a:gd name="connsiteX2747" fmla="*/ 207070 w 7225960"/>
                <a:gd name="connsiteY2747" fmla="*/ 183927 h 1097785"/>
                <a:gd name="connsiteX2748" fmla="*/ 206003 w 7225960"/>
                <a:gd name="connsiteY2748" fmla="*/ 186773 h 1097785"/>
                <a:gd name="connsiteX2749" fmla="*/ 205647 w 7225960"/>
                <a:gd name="connsiteY2749" fmla="*/ 189620 h 1097785"/>
                <a:gd name="connsiteX2750" fmla="*/ 204936 w 7225960"/>
                <a:gd name="connsiteY2750" fmla="*/ 187841 h 1097785"/>
                <a:gd name="connsiteX2751" fmla="*/ 203512 w 7225960"/>
                <a:gd name="connsiteY2751" fmla="*/ 187485 h 1097785"/>
                <a:gd name="connsiteX2752" fmla="*/ 203512 w 7225960"/>
                <a:gd name="connsiteY2752" fmla="*/ 191754 h 1097785"/>
                <a:gd name="connsiteX2753" fmla="*/ 204936 w 7225960"/>
                <a:gd name="connsiteY2753" fmla="*/ 193889 h 1097785"/>
                <a:gd name="connsiteX2754" fmla="*/ 203512 w 7225960"/>
                <a:gd name="connsiteY2754" fmla="*/ 196024 h 1097785"/>
                <a:gd name="connsiteX2755" fmla="*/ 202089 w 7225960"/>
                <a:gd name="connsiteY2755" fmla="*/ 198159 h 1097785"/>
                <a:gd name="connsiteX2756" fmla="*/ 204224 w 7225960"/>
                <a:gd name="connsiteY2756" fmla="*/ 202784 h 1097785"/>
                <a:gd name="connsiteX2757" fmla="*/ 204936 w 7225960"/>
                <a:gd name="connsiteY2757" fmla="*/ 208121 h 1097785"/>
                <a:gd name="connsiteX2758" fmla="*/ 206714 w 7225960"/>
                <a:gd name="connsiteY2758" fmla="*/ 206342 h 1097785"/>
                <a:gd name="connsiteX2759" fmla="*/ 207782 w 7225960"/>
                <a:gd name="connsiteY2759" fmla="*/ 207409 h 1097785"/>
                <a:gd name="connsiteX2760" fmla="*/ 210984 w 7225960"/>
                <a:gd name="connsiteY2760" fmla="*/ 196735 h 1097785"/>
                <a:gd name="connsiteX2761" fmla="*/ 215609 w 7225960"/>
                <a:gd name="connsiteY2761" fmla="*/ 187485 h 1097785"/>
                <a:gd name="connsiteX2762" fmla="*/ 216677 w 7225960"/>
                <a:gd name="connsiteY2762" fmla="*/ 191043 h 1097785"/>
                <a:gd name="connsiteX2763" fmla="*/ 216321 w 7225960"/>
                <a:gd name="connsiteY2763" fmla="*/ 195312 h 1097785"/>
                <a:gd name="connsiteX2764" fmla="*/ 220590 w 7225960"/>
                <a:gd name="connsiteY2764" fmla="*/ 203140 h 1097785"/>
                <a:gd name="connsiteX2765" fmla="*/ 220590 w 7225960"/>
                <a:gd name="connsiteY2765" fmla="*/ 215948 h 1097785"/>
                <a:gd name="connsiteX2766" fmla="*/ 218456 w 7225960"/>
                <a:gd name="connsiteY2766" fmla="*/ 230180 h 1097785"/>
                <a:gd name="connsiteX2767" fmla="*/ 217032 w 7225960"/>
                <a:gd name="connsiteY2767" fmla="*/ 242277 h 1097785"/>
                <a:gd name="connsiteX2768" fmla="*/ 219879 w 7225960"/>
                <a:gd name="connsiteY2768" fmla="*/ 244767 h 1097785"/>
                <a:gd name="connsiteX2769" fmla="*/ 220946 w 7225960"/>
                <a:gd name="connsiteY2769" fmla="*/ 250460 h 1097785"/>
                <a:gd name="connsiteX2770" fmla="*/ 220590 w 7225960"/>
                <a:gd name="connsiteY2770" fmla="*/ 256509 h 1097785"/>
                <a:gd name="connsiteX2771" fmla="*/ 218456 w 7225960"/>
                <a:gd name="connsiteY2771" fmla="*/ 260066 h 1097785"/>
                <a:gd name="connsiteX2772" fmla="*/ 217744 w 7225960"/>
                <a:gd name="connsiteY2772" fmla="*/ 271808 h 1097785"/>
                <a:gd name="connsiteX2773" fmla="*/ 215609 w 7225960"/>
                <a:gd name="connsiteY2773" fmla="*/ 284260 h 1097785"/>
                <a:gd name="connsiteX2774" fmla="*/ 219523 w 7225960"/>
                <a:gd name="connsiteY2774" fmla="*/ 282481 h 1097785"/>
                <a:gd name="connsiteX2775" fmla="*/ 223437 w 7225960"/>
                <a:gd name="connsiteY2775" fmla="*/ 282837 h 1097785"/>
                <a:gd name="connsiteX2776" fmla="*/ 223793 w 7225960"/>
                <a:gd name="connsiteY2776" fmla="*/ 280347 h 1097785"/>
                <a:gd name="connsiteX2777" fmla="*/ 224860 w 7225960"/>
                <a:gd name="connsiteY2777" fmla="*/ 278568 h 1097785"/>
                <a:gd name="connsiteX2778" fmla="*/ 229129 w 7225960"/>
                <a:gd name="connsiteY2778" fmla="*/ 282837 h 1097785"/>
                <a:gd name="connsiteX2779" fmla="*/ 228062 w 7225960"/>
                <a:gd name="connsiteY2779" fmla="*/ 287107 h 1097785"/>
                <a:gd name="connsiteX2780" fmla="*/ 226283 w 7225960"/>
                <a:gd name="connsiteY2780" fmla="*/ 289241 h 1097785"/>
                <a:gd name="connsiteX2781" fmla="*/ 229485 w 7225960"/>
                <a:gd name="connsiteY2781" fmla="*/ 303829 h 1097785"/>
                <a:gd name="connsiteX2782" fmla="*/ 228418 w 7225960"/>
                <a:gd name="connsiteY2782" fmla="*/ 320551 h 1097785"/>
                <a:gd name="connsiteX2783" fmla="*/ 231264 w 7225960"/>
                <a:gd name="connsiteY2783" fmla="*/ 323042 h 1097785"/>
                <a:gd name="connsiteX2784" fmla="*/ 234822 w 7225960"/>
                <a:gd name="connsiteY2784" fmla="*/ 324109 h 1097785"/>
                <a:gd name="connsiteX2785" fmla="*/ 233755 w 7225960"/>
                <a:gd name="connsiteY2785" fmla="*/ 335494 h 1097785"/>
                <a:gd name="connsiteX2786" fmla="*/ 229841 w 7225960"/>
                <a:gd name="connsiteY2786" fmla="*/ 342610 h 1097785"/>
                <a:gd name="connsiteX2787" fmla="*/ 229485 w 7225960"/>
                <a:gd name="connsiteY2787" fmla="*/ 346524 h 1097785"/>
                <a:gd name="connsiteX2788" fmla="*/ 229129 w 7225960"/>
                <a:gd name="connsiteY2788" fmla="*/ 351861 h 1097785"/>
                <a:gd name="connsiteX2789" fmla="*/ 230908 w 7225960"/>
                <a:gd name="connsiteY2789" fmla="*/ 350438 h 1097785"/>
                <a:gd name="connsiteX2790" fmla="*/ 230553 w 7225960"/>
                <a:gd name="connsiteY2790" fmla="*/ 346168 h 1097785"/>
                <a:gd name="connsiteX2791" fmla="*/ 232687 w 7225960"/>
                <a:gd name="connsiteY2791" fmla="*/ 349015 h 1097785"/>
                <a:gd name="connsiteX2792" fmla="*/ 234110 w 7225960"/>
                <a:gd name="connsiteY2792" fmla="*/ 351861 h 1097785"/>
                <a:gd name="connsiteX2793" fmla="*/ 236601 w 7225960"/>
                <a:gd name="connsiteY2793" fmla="*/ 350438 h 1097785"/>
                <a:gd name="connsiteX2794" fmla="*/ 238380 w 7225960"/>
                <a:gd name="connsiteY2794" fmla="*/ 346880 h 1097785"/>
                <a:gd name="connsiteX2795" fmla="*/ 238380 w 7225960"/>
                <a:gd name="connsiteY2795" fmla="*/ 320551 h 1097785"/>
                <a:gd name="connsiteX2796" fmla="*/ 241226 w 7225960"/>
                <a:gd name="connsiteY2796" fmla="*/ 289953 h 1097785"/>
                <a:gd name="connsiteX2797" fmla="*/ 243717 w 7225960"/>
                <a:gd name="connsiteY2797" fmla="*/ 285328 h 1097785"/>
                <a:gd name="connsiteX2798" fmla="*/ 246919 w 7225960"/>
                <a:gd name="connsiteY2798" fmla="*/ 284260 h 1097785"/>
                <a:gd name="connsiteX2799" fmla="*/ 247631 w 7225960"/>
                <a:gd name="connsiteY2799" fmla="*/ 280702 h 1097785"/>
                <a:gd name="connsiteX2800" fmla="*/ 244073 w 7225960"/>
                <a:gd name="connsiteY2800" fmla="*/ 270029 h 1097785"/>
                <a:gd name="connsiteX2801" fmla="*/ 250477 w 7225960"/>
                <a:gd name="connsiteY2801" fmla="*/ 261490 h 1097785"/>
                <a:gd name="connsiteX2802" fmla="*/ 250121 w 7225960"/>
                <a:gd name="connsiteY2802" fmla="*/ 267894 h 1097785"/>
                <a:gd name="connsiteX2803" fmla="*/ 249765 w 7225960"/>
                <a:gd name="connsiteY2803" fmla="*/ 274298 h 1097785"/>
                <a:gd name="connsiteX2804" fmla="*/ 249765 w 7225960"/>
                <a:gd name="connsiteY2804" fmla="*/ 285684 h 1097785"/>
                <a:gd name="connsiteX2805" fmla="*/ 247275 w 7225960"/>
                <a:gd name="connsiteY2805" fmla="*/ 305252 h 1097785"/>
                <a:gd name="connsiteX2806" fmla="*/ 245496 w 7225960"/>
                <a:gd name="connsiteY2806" fmla="*/ 324109 h 1097785"/>
                <a:gd name="connsiteX2807" fmla="*/ 249054 w 7225960"/>
                <a:gd name="connsiteY2807" fmla="*/ 328379 h 1097785"/>
                <a:gd name="connsiteX2808" fmla="*/ 247275 w 7225960"/>
                <a:gd name="connsiteY2808" fmla="*/ 333004 h 1097785"/>
                <a:gd name="connsiteX2809" fmla="*/ 244784 w 7225960"/>
                <a:gd name="connsiteY2809" fmla="*/ 335494 h 1097785"/>
                <a:gd name="connsiteX2810" fmla="*/ 247275 w 7225960"/>
                <a:gd name="connsiteY2810" fmla="*/ 336206 h 1097785"/>
                <a:gd name="connsiteX2811" fmla="*/ 249765 w 7225960"/>
                <a:gd name="connsiteY2811" fmla="*/ 337629 h 1097785"/>
                <a:gd name="connsiteX2812" fmla="*/ 249765 w 7225960"/>
                <a:gd name="connsiteY2812" fmla="*/ 345457 h 1097785"/>
                <a:gd name="connsiteX2813" fmla="*/ 249054 w 7225960"/>
                <a:gd name="connsiteY2813" fmla="*/ 342610 h 1097785"/>
                <a:gd name="connsiteX2814" fmla="*/ 247631 w 7225960"/>
                <a:gd name="connsiteY2814" fmla="*/ 341899 h 1097785"/>
                <a:gd name="connsiteX2815" fmla="*/ 248698 w 7225960"/>
                <a:gd name="connsiteY2815" fmla="*/ 350082 h 1097785"/>
                <a:gd name="connsiteX2816" fmla="*/ 248342 w 7225960"/>
                <a:gd name="connsiteY2816" fmla="*/ 361111 h 1097785"/>
                <a:gd name="connsiteX2817" fmla="*/ 249765 w 7225960"/>
                <a:gd name="connsiteY2817" fmla="*/ 359688 h 1097785"/>
                <a:gd name="connsiteX2818" fmla="*/ 249765 w 7225960"/>
                <a:gd name="connsiteY2818" fmla="*/ 380324 h 1097785"/>
                <a:gd name="connsiteX2819" fmla="*/ 226283 w 7225960"/>
                <a:gd name="connsiteY2819" fmla="*/ 380324 h 1097785"/>
                <a:gd name="connsiteX2820" fmla="*/ 227706 w 7225960"/>
                <a:gd name="connsiteY2820" fmla="*/ 371074 h 1097785"/>
                <a:gd name="connsiteX2821" fmla="*/ 224148 w 7225960"/>
                <a:gd name="connsiteY2821" fmla="*/ 366093 h 1097785"/>
                <a:gd name="connsiteX2822" fmla="*/ 224148 w 7225960"/>
                <a:gd name="connsiteY2822" fmla="*/ 372853 h 1097785"/>
                <a:gd name="connsiteX2823" fmla="*/ 222725 w 7225960"/>
                <a:gd name="connsiteY2823" fmla="*/ 380324 h 1097785"/>
                <a:gd name="connsiteX2824" fmla="*/ 214898 w 7225960"/>
                <a:gd name="connsiteY2824" fmla="*/ 380324 h 1097785"/>
                <a:gd name="connsiteX2825" fmla="*/ 214898 w 7225960"/>
                <a:gd name="connsiteY2825" fmla="*/ 355419 h 1097785"/>
                <a:gd name="connsiteX2826" fmla="*/ 214186 w 7225960"/>
                <a:gd name="connsiteY2826" fmla="*/ 356130 h 1097785"/>
                <a:gd name="connsiteX2827" fmla="*/ 213475 w 7225960"/>
                <a:gd name="connsiteY2827" fmla="*/ 356842 h 1097785"/>
                <a:gd name="connsiteX2828" fmla="*/ 213830 w 7225960"/>
                <a:gd name="connsiteY2828" fmla="*/ 354351 h 1097785"/>
                <a:gd name="connsiteX2829" fmla="*/ 215609 w 7225960"/>
                <a:gd name="connsiteY2829" fmla="*/ 353284 h 1097785"/>
                <a:gd name="connsiteX2830" fmla="*/ 213475 w 7225960"/>
                <a:gd name="connsiteY2830" fmla="*/ 344033 h 1097785"/>
                <a:gd name="connsiteX2831" fmla="*/ 209205 w 7225960"/>
                <a:gd name="connsiteY2831" fmla="*/ 338341 h 1097785"/>
                <a:gd name="connsiteX2832" fmla="*/ 209917 w 7225960"/>
                <a:gd name="connsiteY2832" fmla="*/ 332292 h 1097785"/>
                <a:gd name="connsiteX2833" fmla="*/ 211340 w 7225960"/>
                <a:gd name="connsiteY2833" fmla="*/ 331937 h 1097785"/>
                <a:gd name="connsiteX2834" fmla="*/ 211340 w 7225960"/>
                <a:gd name="connsiteY2834" fmla="*/ 325888 h 1097785"/>
                <a:gd name="connsiteX2835" fmla="*/ 210628 w 7225960"/>
                <a:gd name="connsiteY2835" fmla="*/ 316993 h 1097785"/>
                <a:gd name="connsiteX2836" fmla="*/ 207782 w 7225960"/>
                <a:gd name="connsiteY2836" fmla="*/ 339764 h 1097785"/>
                <a:gd name="connsiteX2837" fmla="*/ 204224 w 7225960"/>
                <a:gd name="connsiteY2837" fmla="*/ 362535 h 1097785"/>
                <a:gd name="connsiteX2838" fmla="*/ 206714 w 7225960"/>
                <a:gd name="connsiteY2838" fmla="*/ 362890 h 1097785"/>
                <a:gd name="connsiteX2839" fmla="*/ 208493 w 7225960"/>
                <a:gd name="connsiteY2839" fmla="*/ 360400 h 1097785"/>
                <a:gd name="connsiteX2840" fmla="*/ 206714 w 7225960"/>
                <a:gd name="connsiteY2840" fmla="*/ 367160 h 1097785"/>
                <a:gd name="connsiteX2841" fmla="*/ 207070 w 7225960"/>
                <a:gd name="connsiteY2841" fmla="*/ 373208 h 1097785"/>
                <a:gd name="connsiteX2842" fmla="*/ 204224 w 7225960"/>
                <a:gd name="connsiteY2842" fmla="*/ 372853 h 1097785"/>
                <a:gd name="connsiteX2843" fmla="*/ 202089 w 7225960"/>
                <a:gd name="connsiteY2843" fmla="*/ 373920 h 1097785"/>
                <a:gd name="connsiteX2844" fmla="*/ 205647 w 7225960"/>
                <a:gd name="connsiteY2844" fmla="*/ 378901 h 1097785"/>
                <a:gd name="connsiteX2845" fmla="*/ 207070 w 7225960"/>
                <a:gd name="connsiteY2845" fmla="*/ 373208 h 1097785"/>
                <a:gd name="connsiteX2846" fmla="*/ 209205 w 7225960"/>
                <a:gd name="connsiteY2846" fmla="*/ 373208 h 1097785"/>
                <a:gd name="connsiteX2847" fmla="*/ 210272 w 7225960"/>
                <a:gd name="connsiteY2847" fmla="*/ 366093 h 1097785"/>
                <a:gd name="connsiteX2848" fmla="*/ 212051 w 7225960"/>
                <a:gd name="connsiteY2848" fmla="*/ 360400 h 1097785"/>
                <a:gd name="connsiteX2849" fmla="*/ 212407 w 7225960"/>
                <a:gd name="connsiteY2849" fmla="*/ 369295 h 1097785"/>
                <a:gd name="connsiteX2850" fmla="*/ 212051 w 7225960"/>
                <a:gd name="connsiteY2850" fmla="*/ 380324 h 1097785"/>
                <a:gd name="connsiteX2851" fmla="*/ 189281 w 7225960"/>
                <a:gd name="connsiteY2851" fmla="*/ 380324 h 1097785"/>
                <a:gd name="connsiteX2852" fmla="*/ 190704 w 7225960"/>
                <a:gd name="connsiteY2852" fmla="*/ 371785 h 1097785"/>
                <a:gd name="connsiteX2853" fmla="*/ 192839 w 7225960"/>
                <a:gd name="connsiteY2853" fmla="*/ 363246 h 1097785"/>
                <a:gd name="connsiteX2854" fmla="*/ 193194 w 7225960"/>
                <a:gd name="connsiteY2854" fmla="*/ 370362 h 1097785"/>
                <a:gd name="connsiteX2855" fmla="*/ 192839 w 7225960"/>
                <a:gd name="connsiteY2855" fmla="*/ 377478 h 1097785"/>
                <a:gd name="connsiteX2856" fmla="*/ 197108 w 7225960"/>
                <a:gd name="connsiteY2856" fmla="*/ 363246 h 1097785"/>
                <a:gd name="connsiteX2857" fmla="*/ 199243 w 7225960"/>
                <a:gd name="connsiteY2857" fmla="*/ 346880 h 1097785"/>
                <a:gd name="connsiteX2858" fmla="*/ 195685 w 7225960"/>
                <a:gd name="connsiteY2858" fmla="*/ 348303 h 1097785"/>
                <a:gd name="connsiteX2859" fmla="*/ 193550 w 7225960"/>
                <a:gd name="connsiteY2859" fmla="*/ 351149 h 1097785"/>
                <a:gd name="connsiteX2860" fmla="*/ 195329 w 7225960"/>
                <a:gd name="connsiteY2860" fmla="*/ 341187 h 1097785"/>
                <a:gd name="connsiteX2861" fmla="*/ 199243 w 7225960"/>
                <a:gd name="connsiteY2861" fmla="*/ 334783 h 1097785"/>
                <a:gd name="connsiteX2862" fmla="*/ 197820 w 7225960"/>
                <a:gd name="connsiteY2862" fmla="*/ 328379 h 1097785"/>
                <a:gd name="connsiteX2863" fmla="*/ 196397 w 7225960"/>
                <a:gd name="connsiteY2863" fmla="*/ 322686 h 1097785"/>
                <a:gd name="connsiteX2864" fmla="*/ 191060 w 7225960"/>
                <a:gd name="connsiteY2864" fmla="*/ 343322 h 1097785"/>
                <a:gd name="connsiteX2865" fmla="*/ 190704 w 7225960"/>
                <a:gd name="connsiteY2865" fmla="*/ 364669 h 1097785"/>
                <a:gd name="connsiteX2866" fmla="*/ 187146 w 7225960"/>
                <a:gd name="connsiteY2866" fmla="*/ 380324 h 1097785"/>
                <a:gd name="connsiteX2867" fmla="*/ 0 w 7225960"/>
                <a:gd name="connsiteY2867" fmla="*/ 380324 h 1097785"/>
                <a:gd name="connsiteX2868" fmla="*/ 0 w 7225960"/>
                <a:gd name="connsiteY2868" fmla="*/ 339764 h 1097785"/>
                <a:gd name="connsiteX2869" fmla="*/ 711 w 7225960"/>
                <a:gd name="connsiteY2869" fmla="*/ 317349 h 1097785"/>
                <a:gd name="connsiteX2870" fmla="*/ 1422 w 7225960"/>
                <a:gd name="connsiteY2870" fmla="*/ 296357 h 1097785"/>
                <a:gd name="connsiteX2871" fmla="*/ 3201 w 7225960"/>
                <a:gd name="connsiteY2871" fmla="*/ 294578 h 1097785"/>
                <a:gd name="connsiteX2872" fmla="*/ 4980 w 7225960"/>
                <a:gd name="connsiteY2872" fmla="*/ 292799 h 1097785"/>
                <a:gd name="connsiteX2873" fmla="*/ 1422 w 7225960"/>
                <a:gd name="connsiteY2873" fmla="*/ 293511 h 1097785"/>
                <a:gd name="connsiteX2874" fmla="*/ 4625 w 7225960"/>
                <a:gd name="connsiteY2874" fmla="*/ 237652 h 1097785"/>
                <a:gd name="connsiteX2875" fmla="*/ 9962 w 7225960"/>
                <a:gd name="connsiteY2875" fmla="*/ 191754 h 1097785"/>
                <a:gd name="connsiteX2876" fmla="*/ 57638 w 7225960"/>
                <a:gd name="connsiteY2876" fmla="*/ 85728 h 1097785"/>
                <a:gd name="connsiteX2877" fmla="*/ 59417 w 7225960"/>
                <a:gd name="connsiteY2877" fmla="*/ 85728 h 1097785"/>
                <a:gd name="connsiteX2878" fmla="*/ 61196 w 7225960"/>
                <a:gd name="connsiteY2878" fmla="*/ 84305 h 1097785"/>
                <a:gd name="connsiteX2879" fmla="*/ 60484 w 7225960"/>
                <a:gd name="connsiteY2879" fmla="*/ 82170 h 1097785"/>
                <a:gd name="connsiteX2880" fmla="*/ 67600 w 7225960"/>
                <a:gd name="connsiteY2880" fmla="*/ 75054 h 1097785"/>
                <a:gd name="connsiteX2881" fmla="*/ 74716 w 7225960"/>
                <a:gd name="connsiteY2881" fmla="*/ 67939 h 1097785"/>
                <a:gd name="connsiteX2882" fmla="*/ 73649 w 7225960"/>
                <a:gd name="connsiteY2882" fmla="*/ 75054 h 1097785"/>
                <a:gd name="connsiteX2883" fmla="*/ 71870 w 7225960"/>
                <a:gd name="connsiteY2883" fmla="*/ 80747 h 1097785"/>
                <a:gd name="connsiteX2884" fmla="*/ 78274 w 7225960"/>
                <a:gd name="connsiteY2884" fmla="*/ 65092 h 1097785"/>
                <a:gd name="connsiteX2885" fmla="*/ 76139 w 7225960"/>
                <a:gd name="connsiteY2885" fmla="*/ 66515 h 1097785"/>
                <a:gd name="connsiteX2886" fmla="*/ 112074 w 7225960"/>
                <a:gd name="connsiteY2886" fmla="*/ 32359 h 1097785"/>
                <a:gd name="connsiteX2887" fmla="*/ 155836 w 7225960"/>
                <a:gd name="connsiteY2887" fmla="*/ 6742 h 1097785"/>
                <a:gd name="connsiteX2888" fmla="*/ 157971 w 7225960"/>
                <a:gd name="connsiteY2888" fmla="*/ 6031 h 1097785"/>
                <a:gd name="connsiteX2889" fmla="*/ 156548 w 7225960"/>
                <a:gd name="connsiteY2889" fmla="*/ 7098 h 1097785"/>
                <a:gd name="connsiteX2890" fmla="*/ 156548 w 7225960"/>
                <a:gd name="connsiteY2890" fmla="*/ 8877 h 1097785"/>
                <a:gd name="connsiteX2891" fmla="*/ 159394 w 7225960"/>
                <a:gd name="connsiteY2891" fmla="*/ 7454 h 1097785"/>
                <a:gd name="connsiteX2892" fmla="*/ 159394 w 7225960"/>
                <a:gd name="connsiteY2892" fmla="*/ 5319 h 1097785"/>
                <a:gd name="connsiteX2893" fmla="*/ 163902 w 7225960"/>
                <a:gd name="connsiteY2893" fmla="*/ 3784 h 1097785"/>
                <a:gd name="connsiteX2894" fmla="*/ 163308 w 7225960"/>
                <a:gd name="connsiteY2894" fmla="*/ 4608 h 1097785"/>
                <a:gd name="connsiteX2895" fmla="*/ 160817 w 7225960"/>
                <a:gd name="connsiteY2895" fmla="*/ 8877 h 1097785"/>
                <a:gd name="connsiteX2896" fmla="*/ 161529 w 7225960"/>
                <a:gd name="connsiteY2896" fmla="*/ 11012 h 1097785"/>
                <a:gd name="connsiteX2897" fmla="*/ 163664 w 7225960"/>
                <a:gd name="connsiteY2897" fmla="*/ 12435 h 1097785"/>
                <a:gd name="connsiteX2898" fmla="*/ 164731 w 7225960"/>
                <a:gd name="connsiteY2898" fmla="*/ 9233 h 1097785"/>
                <a:gd name="connsiteX2899" fmla="*/ 165798 w 7225960"/>
                <a:gd name="connsiteY2899" fmla="*/ 5319 h 1097785"/>
                <a:gd name="connsiteX2900" fmla="*/ 164747 w 7225960"/>
                <a:gd name="connsiteY2900" fmla="*/ 3497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Lst>
              <a:rect l="l" t="t" r="r" b="b"/>
              <a:pathLst>
                <a:path w="7225960" h="1097785">
                  <a:moveTo>
                    <a:pt x="210628" y="1084793"/>
                  </a:moveTo>
                  <a:cubicBezTo>
                    <a:pt x="210628" y="1085267"/>
                    <a:pt x="210154" y="1085504"/>
                    <a:pt x="209205" y="1085504"/>
                  </a:cubicBezTo>
                  <a:cubicBezTo>
                    <a:pt x="208731" y="1087876"/>
                    <a:pt x="209324" y="1089062"/>
                    <a:pt x="210984" y="1089062"/>
                  </a:cubicBezTo>
                  <a:cubicBezTo>
                    <a:pt x="212644" y="1089062"/>
                    <a:pt x="213000" y="1087876"/>
                    <a:pt x="212051" y="1085504"/>
                  </a:cubicBezTo>
                  <a:cubicBezTo>
                    <a:pt x="211103" y="1084556"/>
                    <a:pt x="210628" y="1084319"/>
                    <a:pt x="210628" y="1084793"/>
                  </a:cubicBezTo>
                  <a:close/>
                  <a:moveTo>
                    <a:pt x="406314" y="1078389"/>
                  </a:moveTo>
                  <a:cubicBezTo>
                    <a:pt x="404891" y="1079337"/>
                    <a:pt x="404179" y="1080998"/>
                    <a:pt x="404179" y="1083370"/>
                  </a:cubicBezTo>
                  <a:cubicBezTo>
                    <a:pt x="404179" y="1085742"/>
                    <a:pt x="405365" y="1087165"/>
                    <a:pt x="407737" y="1087639"/>
                  </a:cubicBezTo>
                  <a:cubicBezTo>
                    <a:pt x="407263" y="1085742"/>
                    <a:pt x="407144" y="1083963"/>
                    <a:pt x="407381" y="1082302"/>
                  </a:cubicBezTo>
                  <a:cubicBezTo>
                    <a:pt x="407619" y="1080642"/>
                    <a:pt x="407263" y="1079337"/>
                    <a:pt x="406314" y="1078389"/>
                  </a:cubicBezTo>
                  <a:close/>
                  <a:moveTo>
                    <a:pt x="244784" y="1065580"/>
                  </a:moveTo>
                  <a:lnTo>
                    <a:pt x="244784" y="1069138"/>
                  </a:lnTo>
                  <a:cubicBezTo>
                    <a:pt x="245733" y="1069138"/>
                    <a:pt x="246326" y="1069019"/>
                    <a:pt x="246563" y="1068782"/>
                  </a:cubicBezTo>
                  <a:cubicBezTo>
                    <a:pt x="246800" y="1068545"/>
                    <a:pt x="247393" y="1068189"/>
                    <a:pt x="248342" y="1067715"/>
                  </a:cubicBezTo>
                  <a:cubicBezTo>
                    <a:pt x="248342" y="1065343"/>
                    <a:pt x="247156" y="1064631"/>
                    <a:pt x="244784" y="1065580"/>
                  </a:cubicBezTo>
                  <a:close/>
                  <a:moveTo>
                    <a:pt x="347252" y="1052772"/>
                  </a:moveTo>
                  <a:cubicBezTo>
                    <a:pt x="346778" y="1053720"/>
                    <a:pt x="346778" y="1054432"/>
                    <a:pt x="347252" y="1054906"/>
                  </a:cubicBezTo>
                  <a:cubicBezTo>
                    <a:pt x="347727" y="1055381"/>
                    <a:pt x="347964" y="1056092"/>
                    <a:pt x="347964" y="1057041"/>
                  </a:cubicBezTo>
                  <a:cubicBezTo>
                    <a:pt x="348913" y="1057041"/>
                    <a:pt x="349387" y="1056685"/>
                    <a:pt x="349387" y="1055974"/>
                  </a:cubicBezTo>
                  <a:cubicBezTo>
                    <a:pt x="349387" y="1055262"/>
                    <a:pt x="349862" y="1054906"/>
                    <a:pt x="350810" y="1054906"/>
                  </a:cubicBezTo>
                  <a:cubicBezTo>
                    <a:pt x="350336" y="1053009"/>
                    <a:pt x="349150" y="1052297"/>
                    <a:pt x="347252" y="1052772"/>
                  </a:cubicBezTo>
                  <a:close/>
                  <a:moveTo>
                    <a:pt x="204936" y="1051348"/>
                  </a:moveTo>
                  <a:cubicBezTo>
                    <a:pt x="203987" y="1052297"/>
                    <a:pt x="203275" y="1054313"/>
                    <a:pt x="202801" y="1057397"/>
                  </a:cubicBezTo>
                  <a:cubicBezTo>
                    <a:pt x="202326" y="1060480"/>
                    <a:pt x="203275" y="1062022"/>
                    <a:pt x="205647" y="1062022"/>
                  </a:cubicBezTo>
                  <a:cubicBezTo>
                    <a:pt x="204698" y="1058227"/>
                    <a:pt x="204461" y="1054669"/>
                    <a:pt x="204936" y="1051348"/>
                  </a:cubicBezTo>
                  <a:close/>
                  <a:moveTo>
                    <a:pt x="310962" y="1042098"/>
                  </a:moveTo>
                  <a:cubicBezTo>
                    <a:pt x="308115" y="1042098"/>
                    <a:pt x="306336" y="1043284"/>
                    <a:pt x="305625" y="1045656"/>
                  </a:cubicBezTo>
                  <a:cubicBezTo>
                    <a:pt x="304913" y="1048028"/>
                    <a:pt x="304913" y="1050518"/>
                    <a:pt x="305625" y="1053127"/>
                  </a:cubicBezTo>
                  <a:cubicBezTo>
                    <a:pt x="306336" y="1055737"/>
                    <a:pt x="307522" y="1057753"/>
                    <a:pt x="309183" y="1059176"/>
                  </a:cubicBezTo>
                  <a:cubicBezTo>
                    <a:pt x="310843" y="1060599"/>
                    <a:pt x="312859" y="1060599"/>
                    <a:pt x="315231" y="1059176"/>
                  </a:cubicBezTo>
                  <a:cubicBezTo>
                    <a:pt x="315231" y="1058701"/>
                    <a:pt x="314994" y="1058464"/>
                    <a:pt x="314520" y="1058464"/>
                  </a:cubicBezTo>
                  <a:cubicBezTo>
                    <a:pt x="314520" y="1057041"/>
                    <a:pt x="314401" y="1054195"/>
                    <a:pt x="314164" y="1049925"/>
                  </a:cubicBezTo>
                  <a:cubicBezTo>
                    <a:pt x="313927" y="1045656"/>
                    <a:pt x="312859" y="1043047"/>
                    <a:pt x="310962" y="1042098"/>
                  </a:cubicBezTo>
                  <a:close/>
                  <a:moveTo>
                    <a:pt x="208493" y="1037828"/>
                  </a:moveTo>
                  <a:cubicBezTo>
                    <a:pt x="208019" y="1038777"/>
                    <a:pt x="208019" y="1039489"/>
                    <a:pt x="208493" y="1039963"/>
                  </a:cubicBezTo>
                  <a:cubicBezTo>
                    <a:pt x="208968" y="1040437"/>
                    <a:pt x="209205" y="1041149"/>
                    <a:pt x="209205" y="1042098"/>
                  </a:cubicBezTo>
                  <a:cubicBezTo>
                    <a:pt x="210154" y="1041623"/>
                    <a:pt x="210628" y="1041149"/>
                    <a:pt x="210628" y="1040675"/>
                  </a:cubicBezTo>
                  <a:cubicBezTo>
                    <a:pt x="210628" y="1040200"/>
                    <a:pt x="210865" y="1039963"/>
                    <a:pt x="211340" y="1039963"/>
                  </a:cubicBezTo>
                  <a:cubicBezTo>
                    <a:pt x="211340" y="1038066"/>
                    <a:pt x="210391" y="1037354"/>
                    <a:pt x="208493" y="1037828"/>
                  </a:cubicBezTo>
                  <a:close/>
                  <a:moveTo>
                    <a:pt x="158683" y="1022173"/>
                  </a:moveTo>
                  <a:cubicBezTo>
                    <a:pt x="157734" y="1022173"/>
                    <a:pt x="157022" y="1022885"/>
                    <a:pt x="156548" y="1024308"/>
                  </a:cubicBezTo>
                  <a:cubicBezTo>
                    <a:pt x="156073" y="1025731"/>
                    <a:pt x="156311" y="1026917"/>
                    <a:pt x="157259" y="1027866"/>
                  </a:cubicBezTo>
                  <a:cubicBezTo>
                    <a:pt x="158208" y="1027866"/>
                    <a:pt x="158683" y="1025969"/>
                    <a:pt x="158683" y="1022173"/>
                  </a:cubicBezTo>
                  <a:close/>
                  <a:moveTo>
                    <a:pt x="286056" y="1009365"/>
                  </a:moveTo>
                  <a:cubicBezTo>
                    <a:pt x="286056" y="1012686"/>
                    <a:pt x="287242" y="1014109"/>
                    <a:pt x="289614" y="1013634"/>
                  </a:cubicBezTo>
                  <a:lnTo>
                    <a:pt x="289614" y="1009365"/>
                  </a:lnTo>
                  <a:close/>
                  <a:moveTo>
                    <a:pt x="191415" y="1003672"/>
                  </a:moveTo>
                  <a:cubicBezTo>
                    <a:pt x="189992" y="1006519"/>
                    <a:pt x="189043" y="1010195"/>
                    <a:pt x="188569" y="1014702"/>
                  </a:cubicBezTo>
                  <a:cubicBezTo>
                    <a:pt x="188095" y="1019209"/>
                    <a:pt x="187858" y="1023952"/>
                    <a:pt x="187858" y="1028934"/>
                  </a:cubicBezTo>
                  <a:cubicBezTo>
                    <a:pt x="187858" y="1033915"/>
                    <a:pt x="187858" y="1038659"/>
                    <a:pt x="187858" y="1043165"/>
                  </a:cubicBezTo>
                  <a:cubicBezTo>
                    <a:pt x="187858" y="1047672"/>
                    <a:pt x="187620" y="1051586"/>
                    <a:pt x="187146" y="1054906"/>
                  </a:cubicBezTo>
                  <a:cubicBezTo>
                    <a:pt x="189043" y="1053009"/>
                    <a:pt x="189874" y="1050162"/>
                    <a:pt x="189636" y="1046367"/>
                  </a:cubicBezTo>
                  <a:cubicBezTo>
                    <a:pt x="189399" y="1042572"/>
                    <a:pt x="189518" y="1038777"/>
                    <a:pt x="189992" y="1034982"/>
                  </a:cubicBezTo>
                  <a:cubicBezTo>
                    <a:pt x="190467" y="1029764"/>
                    <a:pt x="190941" y="1024427"/>
                    <a:pt x="191415" y="1018971"/>
                  </a:cubicBezTo>
                  <a:cubicBezTo>
                    <a:pt x="191890" y="1013516"/>
                    <a:pt x="191890" y="1008416"/>
                    <a:pt x="191415" y="1003672"/>
                  </a:cubicBezTo>
                  <a:close/>
                  <a:moveTo>
                    <a:pt x="323770" y="991575"/>
                  </a:moveTo>
                  <a:lnTo>
                    <a:pt x="323770" y="996556"/>
                  </a:lnTo>
                  <a:cubicBezTo>
                    <a:pt x="325193" y="997031"/>
                    <a:pt x="325905" y="996201"/>
                    <a:pt x="325905" y="994066"/>
                  </a:cubicBezTo>
                  <a:cubicBezTo>
                    <a:pt x="325905" y="991931"/>
                    <a:pt x="325193" y="991101"/>
                    <a:pt x="323770" y="991575"/>
                  </a:cubicBezTo>
                  <a:close/>
                  <a:moveTo>
                    <a:pt x="218456" y="988729"/>
                  </a:moveTo>
                  <a:cubicBezTo>
                    <a:pt x="217507" y="988255"/>
                    <a:pt x="216914" y="989203"/>
                    <a:pt x="216677" y="991575"/>
                  </a:cubicBezTo>
                  <a:cubicBezTo>
                    <a:pt x="216439" y="993947"/>
                    <a:pt x="217032" y="994896"/>
                    <a:pt x="218456" y="994422"/>
                  </a:cubicBezTo>
                  <a:cubicBezTo>
                    <a:pt x="219404" y="993473"/>
                    <a:pt x="219523" y="992761"/>
                    <a:pt x="218811" y="992287"/>
                  </a:cubicBezTo>
                  <a:cubicBezTo>
                    <a:pt x="218100" y="991813"/>
                    <a:pt x="217981" y="990627"/>
                    <a:pt x="218456" y="988729"/>
                  </a:cubicBezTo>
                  <a:close/>
                  <a:moveTo>
                    <a:pt x="250477" y="984460"/>
                  </a:moveTo>
                  <a:cubicBezTo>
                    <a:pt x="250951" y="986831"/>
                    <a:pt x="250833" y="989322"/>
                    <a:pt x="250121" y="991931"/>
                  </a:cubicBezTo>
                  <a:cubicBezTo>
                    <a:pt x="249410" y="994540"/>
                    <a:pt x="249528" y="996794"/>
                    <a:pt x="250477" y="998691"/>
                  </a:cubicBezTo>
                  <a:cubicBezTo>
                    <a:pt x="251426" y="998691"/>
                    <a:pt x="252256" y="997980"/>
                    <a:pt x="252967" y="996556"/>
                  </a:cubicBezTo>
                  <a:cubicBezTo>
                    <a:pt x="253679" y="995133"/>
                    <a:pt x="254035" y="993473"/>
                    <a:pt x="254035" y="991575"/>
                  </a:cubicBezTo>
                  <a:cubicBezTo>
                    <a:pt x="254035" y="989678"/>
                    <a:pt x="253798" y="988017"/>
                    <a:pt x="253323" y="986594"/>
                  </a:cubicBezTo>
                  <a:cubicBezTo>
                    <a:pt x="252849" y="985171"/>
                    <a:pt x="251900" y="984460"/>
                    <a:pt x="250477" y="984460"/>
                  </a:cubicBezTo>
                  <a:close/>
                  <a:moveTo>
                    <a:pt x="237313" y="970584"/>
                  </a:moveTo>
                  <a:cubicBezTo>
                    <a:pt x="232332" y="969398"/>
                    <a:pt x="228655" y="970702"/>
                    <a:pt x="226283" y="974497"/>
                  </a:cubicBezTo>
                  <a:lnTo>
                    <a:pt x="226283" y="982325"/>
                  </a:lnTo>
                  <a:cubicBezTo>
                    <a:pt x="228181" y="985645"/>
                    <a:pt x="230790" y="987187"/>
                    <a:pt x="234110" y="986950"/>
                  </a:cubicBezTo>
                  <a:cubicBezTo>
                    <a:pt x="237431" y="986713"/>
                    <a:pt x="240040" y="985171"/>
                    <a:pt x="241938" y="982325"/>
                  </a:cubicBezTo>
                  <a:cubicBezTo>
                    <a:pt x="243835" y="975683"/>
                    <a:pt x="242294" y="971770"/>
                    <a:pt x="237313" y="970584"/>
                  </a:cubicBezTo>
                  <a:close/>
                  <a:moveTo>
                    <a:pt x="91082" y="962400"/>
                  </a:moveTo>
                  <a:cubicBezTo>
                    <a:pt x="89659" y="962875"/>
                    <a:pt x="88710" y="963942"/>
                    <a:pt x="88236" y="965603"/>
                  </a:cubicBezTo>
                  <a:cubicBezTo>
                    <a:pt x="87761" y="967263"/>
                    <a:pt x="87287" y="969042"/>
                    <a:pt x="86813" y="970939"/>
                  </a:cubicBezTo>
                  <a:cubicBezTo>
                    <a:pt x="86338" y="972837"/>
                    <a:pt x="85864" y="974735"/>
                    <a:pt x="85390" y="976632"/>
                  </a:cubicBezTo>
                  <a:cubicBezTo>
                    <a:pt x="84915" y="978530"/>
                    <a:pt x="83966" y="979716"/>
                    <a:pt x="82543" y="980190"/>
                  </a:cubicBezTo>
                  <a:cubicBezTo>
                    <a:pt x="82543" y="983985"/>
                    <a:pt x="83255" y="986357"/>
                    <a:pt x="84678" y="987306"/>
                  </a:cubicBezTo>
                  <a:cubicBezTo>
                    <a:pt x="87524" y="985883"/>
                    <a:pt x="89066" y="982681"/>
                    <a:pt x="89303" y="977699"/>
                  </a:cubicBezTo>
                  <a:cubicBezTo>
                    <a:pt x="89541" y="972718"/>
                    <a:pt x="90133" y="967619"/>
                    <a:pt x="91082" y="962400"/>
                  </a:cubicBezTo>
                  <a:close/>
                  <a:moveTo>
                    <a:pt x="349387" y="952438"/>
                  </a:moveTo>
                  <a:cubicBezTo>
                    <a:pt x="347490" y="952438"/>
                    <a:pt x="346541" y="953861"/>
                    <a:pt x="346541" y="956708"/>
                  </a:cubicBezTo>
                  <a:cubicBezTo>
                    <a:pt x="347964" y="957182"/>
                    <a:pt x="349387" y="956708"/>
                    <a:pt x="350810" y="955285"/>
                  </a:cubicBezTo>
                  <a:cubicBezTo>
                    <a:pt x="350810" y="954336"/>
                    <a:pt x="350692" y="953861"/>
                    <a:pt x="350455" y="953861"/>
                  </a:cubicBezTo>
                  <a:cubicBezTo>
                    <a:pt x="350217" y="953861"/>
                    <a:pt x="349862" y="953387"/>
                    <a:pt x="349387" y="952438"/>
                  </a:cubicBezTo>
                  <a:close/>
                  <a:moveTo>
                    <a:pt x="92505" y="947457"/>
                  </a:moveTo>
                  <a:cubicBezTo>
                    <a:pt x="91082" y="947457"/>
                    <a:pt x="90371" y="949355"/>
                    <a:pt x="90371" y="953150"/>
                  </a:cubicBezTo>
                  <a:cubicBezTo>
                    <a:pt x="91320" y="954099"/>
                    <a:pt x="92031" y="954573"/>
                    <a:pt x="92505" y="954573"/>
                  </a:cubicBezTo>
                  <a:cubicBezTo>
                    <a:pt x="93454" y="953624"/>
                    <a:pt x="93810" y="952557"/>
                    <a:pt x="93573" y="951371"/>
                  </a:cubicBezTo>
                  <a:cubicBezTo>
                    <a:pt x="93336" y="950185"/>
                    <a:pt x="92980" y="948880"/>
                    <a:pt x="92505" y="947457"/>
                  </a:cubicBezTo>
                  <a:close/>
                  <a:moveTo>
                    <a:pt x="66888" y="911166"/>
                  </a:moveTo>
                  <a:cubicBezTo>
                    <a:pt x="65940" y="911166"/>
                    <a:pt x="65109" y="912827"/>
                    <a:pt x="64398" y="916147"/>
                  </a:cubicBezTo>
                  <a:cubicBezTo>
                    <a:pt x="63686" y="919468"/>
                    <a:pt x="64279" y="921366"/>
                    <a:pt x="66177" y="921840"/>
                  </a:cubicBezTo>
                  <a:cubicBezTo>
                    <a:pt x="66651" y="919943"/>
                    <a:pt x="66888" y="916385"/>
                    <a:pt x="66888" y="911166"/>
                  </a:cubicBezTo>
                  <a:close/>
                  <a:moveTo>
                    <a:pt x="39492" y="905829"/>
                  </a:moveTo>
                  <a:cubicBezTo>
                    <a:pt x="37357" y="906541"/>
                    <a:pt x="35816" y="907846"/>
                    <a:pt x="34867" y="909743"/>
                  </a:cubicBezTo>
                  <a:cubicBezTo>
                    <a:pt x="34867" y="914013"/>
                    <a:pt x="35697" y="916859"/>
                    <a:pt x="37357" y="918282"/>
                  </a:cubicBezTo>
                  <a:cubicBezTo>
                    <a:pt x="39018" y="919705"/>
                    <a:pt x="40797" y="920061"/>
                    <a:pt x="42694" y="919350"/>
                  </a:cubicBezTo>
                  <a:cubicBezTo>
                    <a:pt x="44592" y="918638"/>
                    <a:pt x="46134" y="917096"/>
                    <a:pt x="47320" y="914724"/>
                  </a:cubicBezTo>
                  <a:cubicBezTo>
                    <a:pt x="48506" y="912352"/>
                    <a:pt x="48150" y="909506"/>
                    <a:pt x="46252" y="906185"/>
                  </a:cubicBezTo>
                  <a:cubicBezTo>
                    <a:pt x="43881" y="905236"/>
                    <a:pt x="41627" y="905118"/>
                    <a:pt x="39492" y="905829"/>
                  </a:cubicBezTo>
                  <a:close/>
                  <a:moveTo>
                    <a:pt x="99621" y="886972"/>
                  </a:moveTo>
                  <a:cubicBezTo>
                    <a:pt x="98672" y="888870"/>
                    <a:pt x="98198" y="892665"/>
                    <a:pt x="98198" y="898358"/>
                  </a:cubicBezTo>
                  <a:cubicBezTo>
                    <a:pt x="99621" y="895986"/>
                    <a:pt x="101045" y="894444"/>
                    <a:pt x="102467" y="893732"/>
                  </a:cubicBezTo>
                  <a:cubicBezTo>
                    <a:pt x="103891" y="893021"/>
                    <a:pt x="105314" y="892191"/>
                    <a:pt x="106737" y="891242"/>
                  </a:cubicBezTo>
                  <a:cubicBezTo>
                    <a:pt x="106737" y="888870"/>
                    <a:pt x="105907" y="887684"/>
                    <a:pt x="104246" y="887684"/>
                  </a:cubicBezTo>
                  <a:cubicBezTo>
                    <a:pt x="102586" y="887684"/>
                    <a:pt x="101045" y="887447"/>
                    <a:pt x="99621" y="886972"/>
                  </a:cubicBezTo>
                  <a:close/>
                  <a:moveTo>
                    <a:pt x="239447" y="856641"/>
                  </a:moveTo>
                  <a:cubicBezTo>
                    <a:pt x="238736" y="856582"/>
                    <a:pt x="237906" y="857086"/>
                    <a:pt x="236957" y="858153"/>
                  </a:cubicBezTo>
                  <a:cubicBezTo>
                    <a:pt x="235059" y="860288"/>
                    <a:pt x="233636" y="861593"/>
                    <a:pt x="232687" y="862067"/>
                  </a:cubicBezTo>
                  <a:cubicBezTo>
                    <a:pt x="233636" y="863965"/>
                    <a:pt x="234941" y="863965"/>
                    <a:pt x="236601" y="862067"/>
                  </a:cubicBezTo>
                  <a:cubicBezTo>
                    <a:pt x="238261" y="860169"/>
                    <a:pt x="239803" y="858983"/>
                    <a:pt x="241226" y="858509"/>
                  </a:cubicBezTo>
                  <a:cubicBezTo>
                    <a:pt x="240752" y="857323"/>
                    <a:pt x="240159" y="856700"/>
                    <a:pt x="239447" y="856641"/>
                  </a:cubicBezTo>
                  <a:close/>
                  <a:moveTo>
                    <a:pt x="329463" y="837873"/>
                  </a:moveTo>
                  <a:cubicBezTo>
                    <a:pt x="329463" y="838347"/>
                    <a:pt x="329344" y="839178"/>
                    <a:pt x="329107" y="840364"/>
                  </a:cubicBezTo>
                  <a:cubicBezTo>
                    <a:pt x="328870" y="841550"/>
                    <a:pt x="328751" y="842736"/>
                    <a:pt x="328751" y="843922"/>
                  </a:cubicBezTo>
                  <a:cubicBezTo>
                    <a:pt x="328751" y="845108"/>
                    <a:pt x="328988" y="846175"/>
                    <a:pt x="329463" y="847124"/>
                  </a:cubicBezTo>
                  <a:cubicBezTo>
                    <a:pt x="329937" y="848072"/>
                    <a:pt x="330649" y="848310"/>
                    <a:pt x="331598" y="847835"/>
                  </a:cubicBezTo>
                  <a:cubicBezTo>
                    <a:pt x="331598" y="845463"/>
                    <a:pt x="331360" y="843566"/>
                    <a:pt x="330886" y="842143"/>
                  </a:cubicBezTo>
                  <a:cubicBezTo>
                    <a:pt x="330412" y="840719"/>
                    <a:pt x="329937" y="839296"/>
                    <a:pt x="329463" y="837873"/>
                  </a:cubicBezTo>
                  <a:close/>
                  <a:moveTo>
                    <a:pt x="242649" y="812256"/>
                  </a:moveTo>
                  <a:cubicBezTo>
                    <a:pt x="240752" y="816051"/>
                    <a:pt x="239922" y="820676"/>
                    <a:pt x="240159" y="826132"/>
                  </a:cubicBezTo>
                  <a:cubicBezTo>
                    <a:pt x="240396" y="831587"/>
                    <a:pt x="240040" y="836213"/>
                    <a:pt x="239092" y="840008"/>
                  </a:cubicBezTo>
                  <a:cubicBezTo>
                    <a:pt x="241464" y="839059"/>
                    <a:pt x="242294" y="836450"/>
                    <a:pt x="241582" y="832180"/>
                  </a:cubicBezTo>
                  <a:cubicBezTo>
                    <a:pt x="240871" y="827911"/>
                    <a:pt x="241701" y="824827"/>
                    <a:pt x="244073" y="822930"/>
                  </a:cubicBezTo>
                  <a:cubicBezTo>
                    <a:pt x="243598" y="821507"/>
                    <a:pt x="243480" y="819609"/>
                    <a:pt x="243717" y="817237"/>
                  </a:cubicBezTo>
                  <a:cubicBezTo>
                    <a:pt x="243954" y="814865"/>
                    <a:pt x="243598" y="813205"/>
                    <a:pt x="242649" y="812256"/>
                  </a:cubicBezTo>
                  <a:close/>
                  <a:moveTo>
                    <a:pt x="171491" y="807275"/>
                  </a:moveTo>
                  <a:cubicBezTo>
                    <a:pt x="170068" y="809647"/>
                    <a:pt x="170186" y="811663"/>
                    <a:pt x="171847" y="813323"/>
                  </a:cubicBezTo>
                  <a:cubicBezTo>
                    <a:pt x="173507" y="814984"/>
                    <a:pt x="174812" y="814865"/>
                    <a:pt x="175761" y="812968"/>
                  </a:cubicBezTo>
                  <a:cubicBezTo>
                    <a:pt x="175761" y="810121"/>
                    <a:pt x="174337" y="808224"/>
                    <a:pt x="171491" y="807275"/>
                  </a:cubicBezTo>
                  <a:close/>
                  <a:moveTo>
                    <a:pt x="249054" y="805140"/>
                  </a:moveTo>
                  <a:cubicBezTo>
                    <a:pt x="248579" y="806563"/>
                    <a:pt x="248105" y="809054"/>
                    <a:pt x="247631" y="812612"/>
                  </a:cubicBezTo>
                  <a:cubicBezTo>
                    <a:pt x="247156" y="816170"/>
                    <a:pt x="247868" y="817474"/>
                    <a:pt x="249765" y="816526"/>
                  </a:cubicBezTo>
                  <a:cubicBezTo>
                    <a:pt x="250240" y="814154"/>
                    <a:pt x="250240" y="812256"/>
                    <a:pt x="249765" y="810833"/>
                  </a:cubicBezTo>
                  <a:cubicBezTo>
                    <a:pt x="249291" y="809410"/>
                    <a:pt x="249054" y="807512"/>
                    <a:pt x="249054" y="805140"/>
                  </a:cubicBezTo>
                  <a:close/>
                  <a:moveTo>
                    <a:pt x="128351" y="793488"/>
                  </a:moveTo>
                  <a:cubicBezTo>
                    <a:pt x="127818" y="794022"/>
                    <a:pt x="127373" y="795178"/>
                    <a:pt x="127017" y="796957"/>
                  </a:cubicBezTo>
                  <a:cubicBezTo>
                    <a:pt x="126305" y="800515"/>
                    <a:pt x="126424" y="802768"/>
                    <a:pt x="127373" y="803717"/>
                  </a:cubicBezTo>
                  <a:cubicBezTo>
                    <a:pt x="129745" y="803243"/>
                    <a:pt x="130456" y="801819"/>
                    <a:pt x="129508" y="799448"/>
                  </a:cubicBezTo>
                  <a:cubicBezTo>
                    <a:pt x="128559" y="797076"/>
                    <a:pt x="128796" y="795178"/>
                    <a:pt x="130219" y="793755"/>
                  </a:cubicBezTo>
                  <a:cubicBezTo>
                    <a:pt x="129508" y="793043"/>
                    <a:pt x="128885" y="792954"/>
                    <a:pt x="128351" y="793488"/>
                  </a:cubicBezTo>
                  <a:close/>
                  <a:moveTo>
                    <a:pt x="106025" y="792332"/>
                  </a:moveTo>
                  <a:cubicBezTo>
                    <a:pt x="106974" y="790434"/>
                    <a:pt x="106855" y="790553"/>
                    <a:pt x="105670" y="792687"/>
                  </a:cubicBezTo>
                  <a:cubicBezTo>
                    <a:pt x="104484" y="794822"/>
                    <a:pt x="104128" y="796601"/>
                    <a:pt x="104602" y="798024"/>
                  </a:cubicBezTo>
                  <a:lnTo>
                    <a:pt x="106737" y="798024"/>
                  </a:lnTo>
                  <a:cubicBezTo>
                    <a:pt x="107211" y="796127"/>
                    <a:pt x="107211" y="795059"/>
                    <a:pt x="106737" y="794822"/>
                  </a:cubicBezTo>
                  <a:cubicBezTo>
                    <a:pt x="106263" y="794585"/>
                    <a:pt x="106025" y="793755"/>
                    <a:pt x="106025" y="792332"/>
                  </a:cubicBezTo>
                  <a:close/>
                  <a:moveTo>
                    <a:pt x="332309" y="783081"/>
                  </a:moveTo>
                  <a:cubicBezTo>
                    <a:pt x="330886" y="783081"/>
                    <a:pt x="330174" y="785453"/>
                    <a:pt x="330174" y="790197"/>
                  </a:cubicBezTo>
                  <a:cubicBezTo>
                    <a:pt x="332072" y="790671"/>
                    <a:pt x="332784" y="789841"/>
                    <a:pt x="332309" y="787706"/>
                  </a:cubicBezTo>
                  <a:cubicBezTo>
                    <a:pt x="331835" y="785572"/>
                    <a:pt x="331835" y="784030"/>
                    <a:pt x="332309" y="783081"/>
                  </a:cubicBezTo>
                  <a:close/>
                  <a:moveTo>
                    <a:pt x="271824" y="783081"/>
                  </a:moveTo>
                  <a:cubicBezTo>
                    <a:pt x="268978" y="782132"/>
                    <a:pt x="268029" y="783555"/>
                    <a:pt x="268978" y="787351"/>
                  </a:cubicBezTo>
                  <a:cubicBezTo>
                    <a:pt x="269927" y="787351"/>
                    <a:pt x="270401" y="787113"/>
                    <a:pt x="270401" y="786639"/>
                  </a:cubicBezTo>
                  <a:cubicBezTo>
                    <a:pt x="270401" y="786165"/>
                    <a:pt x="270876" y="785927"/>
                    <a:pt x="271824" y="785927"/>
                  </a:cubicBezTo>
                  <a:close/>
                  <a:moveTo>
                    <a:pt x="120969" y="781658"/>
                  </a:moveTo>
                  <a:cubicBezTo>
                    <a:pt x="120020" y="780709"/>
                    <a:pt x="119308" y="781539"/>
                    <a:pt x="118834" y="784148"/>
                  </a:cubicBezTo>
                  <a:cubicBezTo>
                    <a:pt x="118359" y="786758"/>
                    <a:pt x="118834" y="787825"/>
                    <a:pt x="120257" y="787351"/>
                  </a:cubicBezTo>
                  <a:cubicBezTo>
                    <a:pt x="121206" y="785453"/>
                    <a:pt x="121443" y="783555"/>
                    <a:pt x="120969" y="781658"/>
                  </a:cubicBezTo>
                  <a:close/>
                  <a:moveTo>
                    <a:pt x="287479" y="780235"/>
                  </a:moveTo>
                  <a:cubicBezTo>
                    <a:pt x="286531" y="780709"/>
                    <a:pt x="286056" y="782251"/>
                    <a:pt x="286056" y="784860"/>
                  </a:cubicBezTo>
                  <a:cubicBezTo>
                    <a:pt x="286056" y="787469"/>
                    <a:pt x="287005" y="788299"/>
                    <a:pt x="288902" y="787351"/>
                  </a:cubicBezTo>
                  <a:cubicBezTo>
                    <a:pt x="288902" y="783555"/>
                    <a:pt x="288428" y="781184"/>
                    <a:pt x="287479" y="780235"/>
                  </a:cubicBezTo>
                  <a:close/>
                  <a:moveTo>
                    <a:pt x="145874" y="778100"/>
                  </a:moveTo>
                  <a:cubicBezTo>
                    <a:pt x="143028" y="778100"/>
                    <a:pt x="141842" y="779760"/>
                    <a:pt x="142316" y="783081"/>
                  </a:cubicBezTo>
                  <a:cubicBezTo>
                    <a:pt x="143265" y="784979"/>
                    <a:pt x="144332" y="785097"/>
                    <a:pt x="145518" y="783437"/>
                  </a:cubicBezTo>
                  <a:cubicBezTo>
                    <a:pt x="146704" y="781777"/>
                    <a:pt x="146823" y="779998"/>
                    <a:pt x="145874" y="778100"/>
                  </a:cubicBezTo>
                  <a:close/>
                  <a:moveTo>
                    <a:pt x="345829" y="766715"/>
                  </a:moveTo>
                  <a:cubicBezTo>
                    <a:pt x="346304" y="766715"/>
                    <a:pt x="345829" y="767426"/>
                    <a:pt x="344406" y="768849"/>
                  </a:cubicBezTo>
                  <a:cubicBezTo>
                    <a:pt x="343932" y="768849"/>
                    <a:pt x="343694" y="768375"/>
                    <a:pt x="343694" y="767426"/>
                  </a:cubicBezTo>
                  <a:cubicBezTo>
                    <a:pt x="342746" y="768375"/>
                    <a:pt x="342746" y="769798"/>
                    <a:pt x="343694" y="771696"/>
                  </a:cubicBezTo>
                  <a:cubicBezTo>
                    <a:pt x="344643" y="773593"/>
                    <a:pt x="345592" y="774068"/>
                    <a:pt x="346541" y="773119"/>
                  </a:cubicBezTo>
                  <a:cubicBezTo>
                    <a:pt x="345592" y="771696"/>
                    <a:pt x="345355" y="770628"/>
                    <a:pt x="345829" y="769917"/>
                  </a:cubicBezTo>
                  <a:cubicBezTo>
                    <a:pt x="346304" y="769205"/>
                    <a:pt x="346304" y="768138"/>
                    <a:pt x="345829" y="766715"/>
                  </a:cubicBezTo>
                  <a:close/>
                  <a:moveTo>
                    <a:pt x="329463" y="761734"/>
                  </a:moveTo>
                  <a:cubicBezTo>
                    <a:pt x="328988" y="764580"/>
                    <a:pt x="328988" y="767663"/>
                    <a:pt x="329463" y="770984"/>
                  </a:cubicBezTo>
                  <a:cubicBezTo>
                    <a:pt x="329937" y="774305"/>
                    <a:pt x="330649" y="777151"/>
                    <a:pt x="331598" y="779523"/>
                  </a:cubicBezTo>
                  <a:cubicBezTo>
                    <a:pt x="332546" y="777151"/>
                    <a:pt x="333021" y="773831"/>
                    <a:pt x="333021" y="769561"/>
                  </a:cubicBezTo>
                  <a:cubicBezTo>
                    <a:pt x="333021" y="765291"/>
                    <a:pt x="331835" y="762682"/>
                    <a:pt x="329463" y="761734"/>
                  </a:cubicBezTo>
                  <a:close/>
                  <a:moveTo>
                    <a:pt x="406314" y="753906"/>
                  </a:moveTo>
                  <a:cubicBezTo>
                    <a:pt x="405365" y="754381"/>
                    <a:pt x="405009" y="755804"/>
                    <a:pt x="405247" y="758176"/>
                  </a:cubicBezTo>
                  <a:cubicBezTo>
                    <a:pt x="405484" y="760548"/>
                    <a:pt x="405840" y="762208"/>
                    <a:pt x="406314" y="763157"/>
                  </a:cubicBezTo>
                  <a:cubicBezTo>
                    <a:pt x="408686" y="762208"/>
                    <a:pt x="409279" y="760903"/>
                    <a:pt x="408093" y="759243"/>
                  </a:cubicBezTo>
                  <a:cubicBezTo>
                    <a:pt x="406907" y="757583"/>
                    <a:pt x="406314" y="755804"/>
                    <a:pt x="406314" y="753906"/>
                  </a:cubicBezTo>
                  <a:close/>
                  <a:moveTo>
                    <a:pt x="379274" y="740386"/>
                  </a:moveTo>
                  <a:cubicBezTo>
                    <a:pt x="378325" y="745604"/>
                    <a:pt x="378206" y="751534"/>
                    <a:pt x="378918" y="758176"/>
                  </a:cubicBezTo>
                  <a:cubicBezTo>
                    <a:pt x="379630" y="764817"/>
                    <a:pt x="380460" y="770747"/>
                    <a:pt x="381408" y="775965"/>
                  </a:cubicBezTo>
                  <a:cubicBezTo>
                    <a:pt x="382357" y="770273"/>
                    <a:pt x="382239" y="764343"/>
                    <a:pt x="381053" y="758176"/>
                  </a:cubicBezTo>
                  <a:cubicBezTo>
                    <a:pt x="379867" y="752009"/>
                    <a:pt x="379274" y="746079"/>
                    <a:pt x="379274" y="740386"/>
                  </a:cubicBezTo>
                  <a:close/>
                  <a:moveTo>
                    <a:pt x="360061" y="740386"/>
                  </a:moveTo>
                  <a:cubicBezTo>
                    <a:pt x="359112" y="744181"/>
                    <a:pt x="358875" y="748925"/>
                    <a:pt x="359349" y="754618"/>
                  </a:cubicBezTo>
                  <a:cubicBezTo>
                    <a:pt x="359824" y="760310"/>
                    <a:pt x="360773" y="763631"/>
                    <a:pt x="362196" y="764580"/>
                  </a:cubicBezTo>
                  <a:cubicBezTo>
                    <a:pt x="361247" y="760785"/>
                    <a:pt x="360773" y="756871"/>
                    <a:pt x="360773" y="752839"/>
                  </a:cubicBezTo>
                  <a:cubicBezTo>
                    <a:pt x="360773" y="748806"/>
                    <a:pt x="360535" y="744656"/>
                    <a:pt x="360061" y="740386"/>
                  </a:cubicBezTo>
                  <a:close/>
                  <a:moveTo>
                    <a:pt x="201378" y="740386"/>
                  </a:moveTo>
                  <a:cubicBezTo>
                    <a:pt x="199954" y="741809"/>
                    <a:pt x="199480" y="744300"/>
                    <a:pt x="199954" y="747858"/>
                  </a:cubicBezTo>
                  <a:cubicBezTo>
                    <a:pt x="200429" y="751416"/>
                    <a:pt x="200192" y="754381"/>
                    <a:pt x="199243" y="756752"/>
                  </a:cubicBezTo>
                  <a:cubicBezTo>
                    <a:pt x="200192" y="757701"/>
                    <a:pt x="200903" y="758176"/>
                    <a:pt x="201378" y="758176"/>
                  </a:cubicBezTo>
                  <a:cubicBezTo>
                    <a:pt x="202326" y="756278"/>
                    <a:pt x="202445" y="753788"/>
                    <a:pt x="201733" y="750704"/>
                  </a:cubicBezTo>
                  <a:cubicBezTo>
                    <a:pt x="201022" y="747620"/>
                    <a:pt x="200903" y="744181"/>
                    <a:pt x="201378" y="740386"/>
                  </a:cubicBezTo>
                  <a:close/>
                  <a:moveTo>
                    <a:pt x="361484" y="729001"/>
                  </a:moveTo>
                  <a:cubicBezTo>
                    <a:pt x="362433" y="731373"/>
                    <a:pt x="362789" y="733152"/>
                    <a:pt x="362551" y="734338"/>
                  </a:cubicBezTo>
                  <a:cubicBezTo>
                    <a:pt x="362314" y="735524"/>
                    <a:pt x="361959" y="737302"/>
                    <a:pt x="361484" y="739674"/>
                  </a:cubicBezTo>
                  <a:cubicBezTo>
                    <a:pt x="362433" y="741098"/>
                    <a:pt x="363619" y="741098"/>
                    <a:pt x="365042" y="739674"/>
                  </a:cubicBezTo>
                  <a:cubicBezTo>
                    <a:pt x="364093" y="738726"/>
                    <a:pt x="363619" y="736947"/>
                    <a:pt x="363619" y="734338"/>
                  </a:cubicBezTo>
                  <a:cubicBezTo>
                    <a:pt x="363619" y="731728"/>
                    <a:pt x="362907" y="729949"/>
                    <a:pt x="361484" y="729001"/>
                  </a:cubicBezTo>
                  <a:close/>
                  <a:moveTo>
                    <a:pt x="255458" y="729001"/>
                  </a:moveTo>
                  <a:cubicBezTo>
                    <a:pt x="252612" y="735642"/>
                    <a:pt x="251900" y="742758"/>
                    <a:pt x="253323" y="750348"/>
                  </a:cubicBezTo>
                  <a:cubicBezTo>
                    <a:pt x="254746" y="757938"/>
                    <a:pt x="255695" y="765291"/>
                    <a:pt x="256170" y="772407"/>
                  </a:cubicBezTo>
                  <a:cubicBezTo>
                    <a:pt x="256170" y="776677"/>
                    <a:pt x="255695" y="781065"/>
                    <a:pt x="254746" y="785572"/>
                  </a:cubicBezTo>
                  <a:cubicBezTo>
                    <a:pt x="253798" y="790078"/>
                    <a:pt x="254509" y="793755"/>
                    <a:pt x="256881" y="796601"/>
                  </a:cubicBezTo>
                  <a:cubicBezTo>
                    <a:pt x="258304" y="794229"/>
                    <a:pt x="259372" y="790316"/>
                    <a:pt x="260083" y="784860"/>
                  </a:cubicBezTo>
                  <a:cubicBezTo>
                    <a:pt x="260795" y="779405"/>
                    <a:pt x="261032" y="773593"/>
                    <a:pt x="260795" y="767426"/>
                  </a:cubicBezTo>
                  <a:cubicBezTo>
                    <a:pt x="260558" y="761259"/>
                    <a:pt x="260083" y="755211"/>
                    <a:pt x="259372" y="749281"/>
                  </a:cubicBezTo>
                  <a:cubicBezTo>
                    <a:pt x="258660" y="743351"/>
                    <a:pt x="257830" y="738488"/>
                    <a:pt x="256881" y="734693"/>
                  </a:cubicBezTo>
                  <a:cubicBezTo>
                    <a:pt x="257356" y="733745"/>
                    <a:pt x="258186" y="733389"/>
                    <a:pt x="259372" y="733626"/>
                  </a:cubicBezTo>
                  <a:cubicBezTo>
                    <a:pt x="260558" y="733863"/>
                    <a:pt x="260676" y="732796"/>
                    <a:pt x="259728" y="730424"/>
                  </a:cubicBezTo>
                  <a:cubicBezTo>
                    <a:pt x="258779" y="730898"/>
                    <a:pt x="258067" y="730780"/>
                    <a:pt x="257593" y="730068"/>
                  </a:cubicBezTo>
                  <a:cubicBezTo>
                    <a:pt x="257118" y="729356"/>
                    <a:pt x="256407" y="729001"/>
                    <a:pt x="255458" y="729001"/>
                  </a:cubicBezTo>
                  <a:close/>
                  <a:moveTo>
                    <a:pt x="295307" y="726866"/>
                  </a:moveTo>
                  <a:cubicBezTo>
                    <a:pt x="294358" y="727815"/>
                    <a:pt x="293291" y="728408"/>
                    <a:pt x="292105" y="728645"/>
                  </a:cubicBezTo>
                  <a:cubicBezTo>
                    <a:pt x="290919" y="728882"/>
                    <a:pt x="290563" y="730187"/>
                    <a:pt x="291037" y="732559"/>
                  </a:cubicBezTo>
                  <a:cubicBezTo>
                    <a:pt x="291986" y="733033"/>
                    <a:pt x="292460" y="731847"/>
                    <a:pt x="292460" y="729001"/>
                  </a:cubicBezTo>
                  <a:cubicBezTo>
                    <a:pt x="294358" y="731847"/>
                    <a:pt x="295307" y="731135"/>
                    <a:pt x="295307" y="726866"/>
                  </a:cubicBezTo>
                  <a:close/>
                  <a:moveTo>
                    <a:pt x="283210" y="724731"/>
                  </a:moveTo>
                  <a:lnTo>
                    <a:pt x="283210" y="736117"/>
                  </a:lnTo>
                  <a:cubicBezTo>
                    <a:pt x="284633" y="736117"/>
                    <a:pt x="285463" y="734100"/>
                    <a:pt x="285700" y="730068"/>
                  </a:cubicBezTo>
                  <a:cubicBezTo>
                    <a:pt x="285938" y="726036"/>
                    <a:pt x="285107" y="724257"/>
                    <a:pt x="283210" y="724731"/>
                  </a:cubicBezTo>
                  <a:close/>
                  <a:moveTo>
                    <a:pt x="442572" y="721360"/>
                  </a:moveTo>
                  <a:lnTo>
                    <a:pt x="422325" y="752839"/>
                  </a:lnTo>
                  <a:cubicBezTo>
                    <a:pt x="405009" y="779642"/>
                    <a:pt x="386390" y="808224"/>
                    <a:pt x="366465" y="838585"/>
                  </a:cubicBezTo>
                  <a:cubicBezTo>
                    <a:pt x="365991" y="836213"/>
                    <a:pt x="365635" y="834078"/>
                    <a:pt x="365398" y="832180"/>
                  </a:cubicBezTo>
                  <a:cubicBezTo>
                    <a:pt x="365161" y="830283"/>
                    <a:pt x="364568" y="829097"/>
                    <a:pt x="363619" y="828623"/>
                  </a:cubicBezTo>
                  <a:cubicBezTo>
                    <a:pt x="364093" y="830520"/>
                    <a:pt x="364330" y="832536"/>
                    <a:pt x="364330" y="834671"/>
                  </a:cubicBezTo>
                  <a:cubicBezTo>
                    <a:pt x="364330" y="836806"/>
                    <a:pt x="364330" y="839059"/>
                    <a:pt x="364330" y="841431"/>
                  </a:cubicBezTo>
                  <a:cubicBezTo>
                    <a:pt x="360535" y="846649"/>
                    <a:pt x="356740" y="852223"/>
                    <a:pt x="352945" y="858153"/>
                  </a:cubicBezTo>
                  <a:cubicBezTo>
                    <a:pt x="349150" y="864083"/>
                    <a:pt x="345355" y="869894"/>
                    <a:pt x="341560" y="875587"/>
                  </a:cubicBezTo>
                  <a:cubicBezTo>
                    <a:pt x="341560" y="874638"/>
                    <a:pt x="341441" y="873927"/>
                    <a:pt x="341204" y="873452"/>
                  </a:cubicBezTo>
                  <a:cubicBezTo>
                    <a:pt x="340967" y="872978"/>
                    <a:pt x="341085" y="872266"/>
                    <a:pt x="341560" y="871318"/>
                  </a:cubicBezTo>
                  <a:cubicBezTo>
                    <a:pt x="340137" y="871318"/>
                    <a:pt x="339425" y="872029"/>
                    <a:pt x="339425" y="873452"/>
                  </a:cubicBezTo>
                  <a:cubicBezTo>
                    <a:pt x="339425" y="874875"/>
                    <a:pt x="339425" y="876299"/>
                    <a:pt x="339425" y="877722"/>
                  </a:cubicBezTo>
                  <a:cubicBezTo>
                    <a:pt x="334207" y="885786"/>
                    <a:pt x="328988" y="893732"/>
                    <a:pt x="323770" y="901560"/>
                  </a:cubicBezTo>
                  <a:cubicBezTo>
                    <a:pt x="318552" y="909387"/>
                    <a:pt x="313096" y="917333"/>
                    <a:pt x="307404" y="925398"/>
                  </a:cubicBezTo>
                  <a:lnTo>
                    <a:pt x="442572" y="925398"/>
                  </a:lnTo>
                  <a:close/>
                  <a:moveTo>
                    <a:pt x="323770" y="719038"/>
                  </a:moveTo>
                  <a:cubicBezTo>
                    <a:pt x="322821" y="724257"/>
                    <a:pt x="322584" y="729119"/>
                    <a:pt x="323059" y="733626"/>
                  </a:cubicBezTo>
                  <a:cubicBezTo>
                    <a:pt x="323533" y="738133"/>
                    <a:pt x="324007" y="742758"/>
                    <a:pt x="324482" y="747502"/>
                  </a:cubicBezTo>
                  <a:cubicBezTo>
                    <a:pt x="324956" y="753669"/>
                    <a:pt x="324482" y="759362"/>
                    <a:pt x="323059" y="764580"/>
                  </a:cubicBezTo>
                  <a:cubicBezTo>
                    <a:pt x="321635" y="769798"/>
                    <a:pt x="322110" y="774779"/>
                    <a:pt x="324482" y="779523"/>
                  </a:cubicBezTo>
                  <a:cubicBezTo>
                    <a:pt x="326854" y="779523"/>
                    <a:pt x="328158" y="777626"/>
                    <a:pt x="328395" y="773831"/>
                  </a:cubicBezTo>
                  <a:cubicBezTo>
                    <a:pt x="328633" y="770035"/>
                    <a:pt x="328040" y="767189"/>
                    <a:pt x="326616" y="765291"/>
                  </a:cubicBezTo>
                  <a:cubicBezTo>
                    <a:pt x="326616" y="761496"/>
                    <a:pt x="326735" y="757938"/>
                    <a:pt x="326972" y="754618"/>
                  </a:cubicBezTo>
                  <a:cubicBezTo>
                    <a:pt x="327209" y="751297"/>
                    <a:pt x="327091" y="747976"/>
                    <a:pt x="326616" y="744656"/>
                  </a:cubicBezTo>
                  <a:cubicBezTo>
                    <a:pt x="326616" y="739912"/>
                    <a:pt x="326735" y="735049"/>
                    <a:pt x="326972" y="730068"/>
                  </a:cubicBezTo>
                  <a:cubicBezTo>
                    <a:pt x="327209" y="725087"/>
                    <a:pt x="326142" y="721410"/>
                    <a:pt x="323770" y="719038"/>
                  </a:cubicBezTo>
                  <a:close/>
                  <a:moveTo>
                    <a:pt x="352945" y="704807"/>
                  </a:moveTo>
                  <a:cubicBezTo>
                    <a:pt x="353419" y="709076"/>
                    <a:pt x="353538" y="712634"/>
                    <a:pt x="353301" y="715481"/>
                  </a:cubicBezTo>
                  <a:cubicBezTo>
                    <a:pt x="353064" y="718327"/>
                    <a:pt x="353419" y="721648"/>
                    <a:pt x="354368" y="725443"/>
                  </a:cubicBezTo>
                  <a:cubicBezTo>
                    <a:pt x="354843" y="725443"/>
                    <a:pt x="355198" y="724375"/>
                    <a:pt x="355436" y="722241"/>
                  </a:cubicBezTo>
                  <a:cubicBezTo>
                    <a:pt x="355673" y="720106"/>
                    <a:pt x="355791" y="717734"/>
                    <a:pt x="355791" y="715125"/>
                  </a:cubicBezTo>
                  <a:cubicBezTo>
                    <a:pt x="355791" y="712516"/>
                    <a:pt x="355554" y="710144"/>
                    <a:pt x="355080" y="708009"/>
                  </a:cubicBezTo>
                  <a:cubicBezTo>
                    <a:pt x="354605" y="705874"/>
                    <a:pt x="353894" y="704807"/>
                    <a:pt x="352945" y="704807"/>
                  </a:cubicBezTo>
                  <a:close/>
                  <a:moveTo>
                    <a:pt x="230553" y="703384"/>
                  </a:moveTo>
                  <a:cubicBezTo>
                    <a:pt x="231501" y="707653"/>
                    <a:pt x="231620" y="710499"/>
                    <a:pt x="230908" y="711923"/>
                  </a:cubicBezTo>
                  <a:cubicBezTo>
                    <a:pt x="230197" y="713346"/>
                    <a:pt x="230078" y="716429"/>
                    <a:pt x="230553" y="721173"/>
                  </a:cubicBezTo>
                  <a:cubicBezTo>
                    <a:pt x="231501" y="719276"/>
                    <a:pt x="232332" y="716074"/>
                    <a:pt x="233043" y="711567"/>
                  </a:cubicBezTo>
                  <a:cubicBezTo>
                    <a:pt x="233755" y="707060"/>
                    <a:pt x="232925" y="704332"/>
                    <a:pt x="230553" y="703384"/>
                  </a:cubicBezTo>
                  <a:close/>
                  <a:moveTo>
                    <a:pt x="198531" y="694845"/>
                  </a:moveTo>
                  <a:cubicBezTo>
                    <a:pt x="197582" y="695319"/>
                    <a:pt x="196871" y="696979"/>
                    <a:pt x="196397" y="699826"/>
                  </a:cubicBezTo>
                  <a:cubicBezTo>
                    <a:pt x="195922" y="702672"/>
                    <a:pt x="196634" y="703858"/>
                    <a:pt x="198531" y="703384"/>
                  </a:cubicBezTo>
                  <a:cubicBezTo>
                    <a:pt x="199480" y="702435"/>
                    <a:pt x="199717" y="701130"/>
                    <a:pt x="199243" y="699470"/>
                  </a:cubicBezTo>
                  <a:cubicBezTo>
                    <a:pt x="198768" y="697810"/>
                    <a:pt x="198531" y="696268"/>
                    <a:pt x="198531" y="694845"/>
                  </a:cubicBezTo>
                  <a:close/>
                  <a:moveTo>
                    <a:pt x="171491" y="692710"/>
                  </a:moveTo>
                  <a:lnTo>
                    <a:pt x="171491" y="696268"/>
                  </a:lnTo>
                  <a:cubicBezTo>
                    <a:pt x="172440" y="696742"/>
                    <a:pt x="173863" y="696031"/>
                    <a:pt x="175761" y="694133"/>
                  </a:cubicBezTo>
                  <a:cubicBezTo>
                    <a:pt x="173389" y="691761"/>
                    <a:pt x="171965" y="691287"/>
                    <a:pt x="171491" y="692710"/>
                  </a:cubicBezTo>
                  <a:close/>
                  <a:moveTo>
                    <a:pt x="338713" y="684171"/>
                  </a:moveTo>
                  <a:cubicBezTo>
                    <a:pt x="337765" y="685120"/>
                    <a:pt x="337409" y="686661"/>
                    <a:pt x="337646" y="688796"/>
                  </a:cubicBezTo>
                  <a:cubicBezTo>
                    <a:pt x="337883" y="690931"/>
                    <a:pt x="338239" y="692947"/>
                    <a:pt x="338713" y="694845"/>
                  </a:cubicBezTo>
                  <a:cubicBezTo>
                    <a:pt x="339662" y="693896"/>
                    <a:pt x="340018" y="692117"/>
                    <a:pt x="339781" y="689508"/>
                  </a:cubicBezTo>
                  <a:cubicBezTo>
                    <a:pt x="339544" y="686899"/>
                    <a:pt x="339188" y="685120"/>
                    <a:pt x="338713" y="684171"/>
                  </a:cubicBezTo>
                  <a:close/>
                  <a:moveTo>
                    <a:pt x="263285" y="684171"/>
                  </a:moveTo>
                  <a:cubicBezTo>
                    <a:pt x="261388" y="683696"/>
                    <a:pt x="260558" y="684527"/>
                    <a:pt x="260795" y="686661"/>
                  </a:cubicBezTo>
                  <a:cubicBezTo>
                    <a:pt x="261032" y="688796"/>
                    <a:pt x="261388" y="690575"/>
                    <a:pt x="261862" y="691998"/>
                  </a:cubicBezTo>
                  <a:cubicBezTo>
                    <a:pt x="262811" y="690575"/>
                    <a:pt x="263285" y="687966"/>
                    <a:pt x="263285" y="684171"/>
                  </a:cubicBezTo>
                  <a:close/>
                  <a:moveTo>
                    <a:pt x="310962" y="680257"/>
                  </a:moveTo>
                  <a:cubicBezTo>
                    <a:pt x="309064" y="681443"/>
                    <a:pt x="308115" y="682985"/>
                    <a:pt x="308115" y="684882"/>
                  </a:cubicBezTo>
                  <a:cubicBezTo>
                    <a:pt x="310487" y="685357"/>
                    <a:pt x="312622" y="684408"/>
                    <a:pt x="314520" y="682036"/>
                  </a:cubicBezTo>
                  <a:cubicBezTo>
                    <a:pt x="314045" y="679664"/>
                    <a:pt x="312859" y="679071"/>
                    <a:pt x="310962" y="680257"/>
                  </a:cubicBezTo>
                  <a:close/>
                  <a:moveTo>
                    <a:pt x="384255" y="674209"/>
                  </a:moveTo>
                  <a:cubicBezTo>
                    <a:pt x="382357" y="675157"/>
                    <a:pt x="381646" y="676462"/>
                    <a:pt x="382120" y="678122"/>
                  </a:cubicBezTo>
                  <a:cubicBezTo>
                    <a:pt x="382594" y="679783"/>
                    <a:pt x="382832" y="681799"/>
                    <a:pt x="382832" y="684171"/>
                  </a:cubicBezTo>
                  <a:cubicBezTo>
                    <a:pt x="384255" y="682748"/>
                    <a:pt x="384848" y="681206"/>
                    <a:pt x="384611" y="679546"/>
                  </a:cubicBezTo>
                  <a:cubicBezTo>
                    <a:pt x="384373" y="677885"/>
                    <a:pt x="384255" y="676106"/>
                    <a:pt x="384255" y="674209"/>
                  </a:cubicBezTo>
                  <a:close/>
                  <a:moveTo>
                    <a:pt x="199954" y="674209"/>
                  </a:moveTo>
                  <a:cubicBezTo>
                    <a:pt x="197582" y="674683"/>
                    <a:pt x="196752" y="677292"/>
                    <a:pt x="197464" y="682036"/>
                  </a:cubicBezTo>
                  <a:cubicBezTo>
                    <a:pt x="198175" y="686780"/>
                    <a:pt x="198057" y="690812"/>
                    <a:pt x="197108" y="694133"/>
                  </a:cubicBezTo>
                  <a:cubicBezTo>
                    <a:pt x="198531" y="692235"/>
                    <a:pt x="199599" y="689271"/>
                    <a:pt x="200310" y="685238"/>
                  </a:cubicBezTo>
                  <a:cubicBezTo>
                    <a:pt x="201022" y="681206"/>
                    <a:pt x="200903" y="677529"/>
                    <a:pt x="199954" y="674209"/>
                  </a:cubicBezTo>
                  <a:close/>
                  <a:moveTo>
                    <a:pt x="238380" y="672786"/>
                  </a:moveTo>
                  <a:cubicBezTo>
                    <a:pt x="237431" y="673260"/>
                    <a:pt x="236720" y="674564"/>
                    <a:pt x="236245" y="676699"/>
                  </a:cubicBezTo>
                  <a:cubicBezTo>
                    <a:pt x="235771" y="678834"/>
                    <a:pt x="235296" y="679190"/>
                    <a:pt x="234822" y="677767"/>
                  </a:cubicBezTo>
                  <a:cubicBezTo>
                    <a:pt x="233873" y="677767"/>
                    <a:pt x="233873" y="678478"/>
                    <a:pt x="234822" y="679901"/>
                  </a:cubicBezTo>
                  <a:cubicBezTo>
                    <a:pt x="235771" y="681325"/>
                    <a:pt x="236720" y="681799"/>
                    <a:pt x="237668" y="681325"/>
                  </a:cubicBezTo>
                  <a:cubicBezTo>
                    <a:pt x="237194" y="678953"/>
                    <a:pt x="237668" y="677767"/>
                    <a:pt x="239092" y="677767"/>
                  </a:cubicBezTo>
                  <a:cubicBezTo>
                    <a:pt x="240515" y="677767"/>
                    <a:pt x="240989" y="676581"/>
                    <a:pt x="240515" y="674209"/>
                  </a:cubicBezTo>
                  <a:cubicBezTo>
                    <a:pt x="239092" y="674209"/>
                    <a:pt x="238380" y="673734"/>
                    <a:pt x="238380" y="672786"/>
                  </a:cubicBezTo>
                  <a:close/>
                  <a:moveTo>
                    <a:pt x="175761" y="672074"/>
                  </a:moveTo>
                  <a:cubicBezTo>
                    <a:pt x="174337" y="672074"/>
                    <a:pt x="173744" y="673260"/>
                    <a:pt x="173982" y="675632"/>
                  </a:cubicBezTo>
                  <a:cubicBezTo>
                    <a:pt x="174219" y="678004"/>
                    <a:pt x="174100" y="680139"/>
                    <a:pt x="173626" y="682036"/>
                  </a:cubicBezTo>
                  <a:cubicBezTo>
                    <a:pt x="175049" y="682036"/>
                    <a:pt x="175998" y="680613"/>
                    <a:pt x="176472" y="677767"/>
                  </a:cubicBezTo>
                  <a:cubicBezTo>
                    <a:pt x="176947" y="674920"/>
                    <a:pt x="176709" y="673023"/>
                    <a:pt x="175761" y="672074"/>
                  </a:cubicBezTo>
                  <a:close/>
                  <a:moveTo>
                    <a:pt x="222014" y="661400"/>
                  </a:moveTo>
                  <a:cubicBezTo>
                    <a:pt x="221065" y="662823"/>
                    <a:pt x="220235" y="664128"/>
                    <a:pt x="219523" y="665314"/>
                  </a:cubicBezTo>
                  <a:cubicBezTo>
                    <a:pt x="218811" y="666500"/>
                    <a:pt x="218456" y="668279"/>
                    <a:pt x="218456" y="670651"/>
                  </a:cubicBezTo>
                  <a:cubicBezTo>
                    <a:pt x="219404" y="672074"/>
                    <a:pt x="220590" y="672074"/>
                    <a:pt x="222014" y="670651"/>
                  </a:cubicBezTo>
                  <a:cubicBezTo>
                    <a:pt x="221539" y="675395"/>
                    <a:pt x="221065" y="681680"/>
                    <a:pt x="220590" y="689508"/>
                  </a:cubicBezTo>
                  <a:cubicBezTo>
                    <a:pt x="220116" y="697335"/>
                    <a:pt x="220353" y="703146"/>
                    <a:pt x="221302" y="706942"/>
                  </a:cubicBezTo>
                  <a:cubicBezTo>
                    <a:pt x="223200" y="700774"/>
                    <a:pt x="224030" y="693421"/>
                    <a:pt x="223793" y="684882"/>
                  </a:cubicBezTo>
                  <a:cubicBezTo>
                    <a:pt x="223555" y="676343"/>
                    <a:pt x="222962" y="668516"/>
                    <a:pt x="222014" y="661400"/>
                  </a:cubicBezTo>
                  <a:close/>
                  <a:moveTo>
                    <a:pt x="190348" y="657842"/>
                  </a:moveTo>
                  <a:cubicBezTo>
                    <a:pt x="188213" y="657842"/>
                    <a:pt x="187383" y="659028"/>
                    <a:pt x="187858" y="661400"/>
                  </a:cubicBezTo>
                  <a:cubicBezTo>
                    <a:pt x="188806" y="661400"/>
                    <a:pt x="189636" y="661637"/>
                    <a:pt x="190348" y="662112"/>
                  </a:cubicBezTo>
                  <a:cubicBezTo>
                    <a:pt x="191060" y="662586"/>
                    <a:pt x="191890" y="662349"/>
                    <a:pt x="192839" y="661400"/>
                  </a:cubicBezTo>
                  <a:cubicBezTo>
                    <a:pt x="193313" y="659028"/>
                    <a:pt x="192483" y="657842"/>
                    <a:pt x="190348" y="657842"/>
                  </a:cubicBezTo>
                  <a:close/>
                  <a:moveTo>
                    <a:pt x="381408" y="654284"/>
                  </a:moveTo>
                  <a:cubicBezTo>
                    <a:pt x="380460" y="655233"/>
                    <a:pt x="380341" y="656656"/>
                    <a:pt x="381053" y="658554"/>
                  </a:cubicBezTo>
                  <a:cubicBezTo>
                    <a:pt x="381764" y="660451"/>
                    <a:pt x="381883" y="662112"/>
                    <a:pt x="381408" y="663535"/>
                  </a:cubicBezTo>
                  <a:cubicBezTo>
                    <a:pt x="382832" y="663535"/>
                    <a:pt x="383306" y="662349"/>
                    <a:pt x="382832" y="659977"/>
                  </a:cubicBezTo>
                  <a:cubicBezTo>
                    <a:pt x="382357" y="657605"/>
                    <a:pt x="381883" y="655707"/>
                    <a:pt x="381408" y="654284"/>
                  </a:cubicBezTo>
                  <a:close/>
                  <a:moveTo>
                    <a:pt x="219167" y="645034"/>
                  </a:moveTo>
                  <a:cubicBezTo>
                    <a:pt x="219642" y="648829"/>
                    <a:pt x="219404" y="651675"/>
                    <a:pt x="218456" y="653573"/>
                  </a:cubicBezTo>
                  <a:cubicBezTo>
                    <a:pt x="217507" y="655470"/>
                    <a:pt x="217032" y="658079"/>
                    <a:pt x="217032" y="661400"/>
                  </a:cubicBezTo>
                  <a:cubicBezTo>
                    <a:pt x="219404" y="660926"/>
                    <a:pt x="220828" y="658317"/>
                    <a:pt x="221302" y="653573"/>
                  </a:cubicBezTo>
                  <a:cubicBezTo>
                    <a:pt x="221776" y="648829"/>
                    <a:pt x="221065" y="645982"/>
                    <a:pt x="219167" y="645034"/>
                  </a:cubicBezTo>
                  <a:close/>
                  <a:moveTo>
                    <a:pt x="365754" y="628667"/>
                  </a:moveTo>
                  <a:cubicBezTo>
                    <a:pt x="363856" y="629616"/>
                    <a:pt x="363382" y="630683"/>
                    <a:pt x="364330" y="631869"/>
                  </a:cubicBezTo>
                  <a:cubicBezTo>
                    <a:pt x="365279" y="633055"/>
                    <a:pt x="365516" y="634597"/>
                    <a:pt x="365042" y="636495"/>
                  </a:cubicBezTo>
                  <a:cubicBezTo>
                    <a:pt x="366465" y="636020"/>
                    <a:pt x="366821" y="635190"/>
                    <a:pt x="366109" y="634004"/>
                  </a:cubicBezTo>
                  <a:cubicBezTo>
                    <a:pt x="365398" y="632818"/>
                    <a:pt x="365279" y="631039"/>
                    <a:pt x="365754" y="628667"/>
                  </a:cubicBezTo>
                  <a:close/>
                  <a:moveTo>
                    <a:pt x="346541" y="627956"/>
                  </a:moveTo>
                  <a:cubicBezTo>
                    <a:pt x="345592" y="633174"/>
                    <a:pt x="345118" y="639578"/>
                    <a:pt x="345118" y="647168"/>
                  </a:cubicBezTo>
                  <a:cubicBezTo>
                    <a:pt x="345118" y="654759"/>
                    <a:pt x="344643" y="661163"/>
                    <a:pt x="343694" y="666381"/>
                  </a:cubicBezTo>
                  <a:cubicBezTo>
                    <a:pt x="345118" y="660689"/>
                    <a:pt x="346304" y="653928"/>
                    <a:pt x="347252" y="646101"/>
                  </a:cubicBezTo>
                  <a:cubicBezTo>
                    <a:pt x="348201" y="638274"/>
                    <a:pt x="347964" y="632225"/>
                    <a:pt x="346541" y="627956"/>
                  </a:cubicBezTo>
                  <a:close/>
                  <a:moveTo>
                    <a:pt x="357215" y="626532"/>
                  </a:moveTo>
                  <a:cubicBezTo>
                    <a:pt x="354843" y="628904"/>
                    <a:pt x="354368" y="632107"/>
                    <a:pt x="355791" y="636139"/>
                  </a:cubicBezTo>
                  <a:cubicBezTo>
                    <a:pt x="357215" y="640171"/>
                    <a:pt x="357689" y="643848"/>
                    <a:pt x="357215" y="647168"/>
                  </a:cubicBezTo>
                  <a:cubicBezTo>
                    <a:pt x="354843" y="648117"/>
                    <a:pt x="353657" y="647168"/>
                    <a:pt x="353657" y="644322"/>
                  </a:cubicBezTo>
                  <a:cubicBezTo>
                    <a:pt x="353657" y="641476"/>
                    <a:pt x="353182" y="639341"/>
                    <a:pt x="352233" y="637918"/>
                  </a:cubicBezTo>
                  <a:cubicBezTo>
                    <a:pt x="351285" y="642662"/>
                    <a:pt x="351048" y="648236"/>
                    <a:pt x="351522" y="654640"/>
                  </a:cubicBezTo>
                  <a:cubicBezTo>
                    <a:pt x="351996" y="661044"/>
                    <a:pt x="352945" y="665195"/>
                    <a:pt x="354368" y="667093"/>
                  </a:cubicBezTo>
                  <a:cubicBezTo>
                    <a:pt x="354368" y="665670"/>
                    <a:pt x="354487" y="664246"/>
                    <a:pt x="354724" y="662823"/>
                  </a:cubicBezTo>
                  <a:cubicBezTo>
                    <a:pt x="354961" y="661400"/>
                    <a:pt x="354605" y="660214"/>
                    <a:pt x="353657" y="659265"/>
                  </a:cubicBezTo>
                  <a:cubicBezTo>
                    <a:pt x="354131" y="658317"/>
                    <a:pt x="354605" y="657724"/>
                    <a:pt x="355080" y="657486"/>
                  </a:cubicBezTo>
                  <a:cubicBezTo>
                    <a:pt x="355554" y="657249"/>
                    <a:pt x="355791" y="656656"/>
                    <a:pt x="355791" y="655707"/>
                  </a:cubicBezTo>
                  <a:cubicBezTo>
                    <a:pt x="358163" y="657131"/>
                    <a:pt x="358638" y="657131"/>
                    <a:pt x="357215" y="655707"/>
                  </a:cubicBezTo>
                  <a:cubicBezTo>
                    <a:pt x="355791" y="654284"/>
                    <a:pt x="355317" y="652150"/>
                    <a:pt x="355791" y="649303"/>
                  </a:cubicBezTo>
                  <a:cubicBezTo>
                    <a:pt x="356266" y="648354"/>
                    <a:pt x="356740" y="648117"/>
                    <a:pt x="357215" y="648592"/>
                  </a:cubicBezTo>
                  <a:cubicBezTo>
                    <a:pt x="357689" y="649066"/>
                    <a:pt x="357926" y="649778"/>
                    <a:pt x="357926" y="650726"/>
                  </a:cubicBezTo>
                  <a:cubicBezTo>
                    <a:pt x="357452" y="645982"/>
                    <a:pt x="357570" y="641357"/>
                    <a:pt x="358282" y="636850"/>
                  </a:cubicBezTo>
                  <a:cubicBezTo>
                    <a:pt x="358994" y="632344"/>
                    <a:pt x="358638" y="628904"/>
                    <a:pt x="357215" y="626532"/>
                  </a:cubicBezTo>
                  <a:close/>
                  <a:moveTo>
                    <a:pt x="323059" y="620128"/>
                  </a:moveTo>
                  <a:cubicBezTo>
                    <a:pt x="322110" y="623923"/>
                    <a:pt x="322347" y="626532"/>
                    <a:pt x="323770" y="627956"/>
                  </a:cubicBezTo>
                  <a:cubicBezTo>
                    <a:pt x="324719" y="627956"/>
                    <a:pt x="325075" y="626414"/>
                    <a:pt x="324837" y="623330"/>
                  </a:cubicBezTo>
                  <a:cubicBezTo>
                    <a:pt x="324600" y="620247"/>
                    <a:pt x="324007" y="619179"/>
                    <a:pt x="323059" y="620128"/>
                  </a:cubicBezTo>
                  <a:close/>
                  <a:moveTo>
                    <a:pt x="329463" y="619417"/>
                  </a:moveTo>
                  <a:cubicBezTo>
                    <a:pt x="328040" y="620365"/>
                    <a:pt x="327684" y="622619"/>
                    <a:pt x="328395" y="626177"/>
                  </a:cubicBezTo>
                  <a:cubicBezTo>
                    <a:pt x="329107" y="629735"/>
                    <a:pt x="329463" y="632462"/>
                    <a:pt x="329463" y="634360"/>
                  </a:cubicBezTo>
                  <a:cubicBezTo>
                    <a:pt x="330412" y="632937"/>
                    <a:pt x="330530" y="630802"/>
                    <a:pt x="329819" y="627956"/>
                  </a:cubicBezTo>
                  <a:cubicBezTo>
                    <a:pt x="329107" y="625109"/>
                    <a:pt x="328988" y="622263"/>
                    <a:pt x="329463" y="619417"/>
                  </a:cubicBezTo>
                  <a:close/>
                  <a:moveTo>
                    <a:pt x="441182" y="617282"/>
                  </a:moveTo>
                  <a:cubicBezTo>
                    <a:pt x="440233" y="618231"/>
                    <a:pt x="439758" y="620365"/>
                    <a:pt x="439758" y="623686"/>
                  </a:cubicBezTo>
                  <a:lnTo>
                    <a:pt x="442572" y="627906"/>
                  </a:lnTo>
                  <a:lnTo>
                    <a:pt x="442572" y="627790"/>
                  </a:lnTo>
                  <a:lnTo>
                    <a:pt x="441537" y="622619"/>
                  </a:lnTo>
                  <a:cubicBezTo>
                    <a:pt x="440826" y="621433"/>
                    <a:pt x="440707" y="619654"/>
                    <a:pt x="441182" y="617282"/>
                  </a:cubicBezTo>
                  <a:close/>
                  <a:moveTo>
                    <a:pt x="365042" y="615859"/>
                  </a:moveTo>
                  <a:cubicBezTo>
                    <a:pt x="363144" y="616807"/>
                    <a:pt x="362551" y="618231"/>
                    <a:pt x="363263" y="620128"/>
                  </a:cubicBezTo>
                  <a:cubicBezTo>
                    <a:pt x="363975" y="622026"/>
                    <a:pt x="364093" y="624161"/>
                    <a:pt x="363619" y="626532"/>
                  </a:cubicBezTo>
                  <a:cubicBezTo>
                    <a:pt x="365516" y="625584"/>
                    <a:pt x="365991" y="624161"/>
                    <a:pt x="365042" y="622263"/>
                  </a:cubicBezTo>
                  <a:cubicBezTo>
                    <a:pt x="364093" y="620365"/>
                    <a:pt x="364093" y="618231"/>
                    <a:pt x="365042" y="615859"/>
                  </a:cubicBezTo>
                  <a:close/>
                  <a:moveTo>
                    <a:pt x="232687" y="615147"/>
                  </a:moveTo>
                  <a:cubicBezTo>
                    <a:pt x="231739" y="615622"/>
                    <a:pt x="231146" y="617282"/>
                    <a:pt x="230908" y="620128"/>
                  </a:cubicBezTo>
                  <a:cubicBezTo>
                    <a:pt x="230671" y="622975"/>
                    <a:pt x="231501" y="624398"/>
                    <a:pt x="233399" y="624398"/>
                  </a:cubicBezTo>
                  <a:cubicBezTo>
                    <a:pt x="233399" y="622026"/>
                    <a:pt x="233162" y="620365"/>
                    <a:pt x="232687" y="619417"/>
                  </a:cubicBezTo>
                  <a:cubicBezTo>
                    <a:pt x="232213" y="618468"/>
                    <a:pt x="232213" y="617045"/>
                    <a:pt x="232687" y="615147"/>
                  </a:cubicBezTo>
                  <a:close/>
                  <a:moveTo>
                    <a:pt x="317366" y="613724"/>
                  </a:moveTo>
                  <a:cubicBezTo>
                    <a:pt x="315468" y="614198"/>
                    <a:pt x="314875" y="616452"/>
                    <a:pt x="315587" y="620484"/>
                  </a:cubicBezTo>
                  <a:cubicBezTo>
                    <a:pt x="316298" y="624516"/>
                    <a:pt x="316180" y="627718"/>
                    <a:pt x="315231" y="630090"/>
                  </a:cubicBezTo>
                  <a:cubicBezTo>
                    <a:pt x="317129" y="629142"/>
                    <a:pt x="317722" y="626770"/>
                    <a:pt x="317010" y="622975"/>
                  </a:cubicBezTo>
                  <a:cubicBezTo>
                    <a:pt x="316298" y="619179"/>
                    <a:pt x="316417" y="616096"/>
                    <a:pt x="317366" y="613724"/>
                  </a:cubicBezTo>
                  <a:close/>
                  <a:moveTo>
                    <a:pt x="358282" y="612657"/>
                  </a:moveTo>
                  <a:cubicBezTo>
                    <a:pt x="356147" y="612894"/>
                    <a:pt x="355317" y="614436"/>
                    <a:pt x="355791" y="617282"/>
                  </a:cubicBezTo>
                  <a:cubicBezTo>
                    <a:pt x="358163" y="617282"/>
                    <a:pt x="359824" y="616807"/>
                    <a:pt x="360773" y="615859"/>
                  </a:cubicBezTo>
                  <a:cubicBezTo>
                    <a:pt x="361247" y="613487"/>
                    <a:pt x="360417" y="612419"/>
                    <a:pt x="358282" y="612657"/>
                  </a:cubicBezTo>
                  <a:close/>
                  <a:moveTo>
                    <a:pt x="347964" y="612301"/>
                  </a:moveTo>
                  <a:cubicBezTo>
                    <a:pt x="347015" y="612775"/>
                    <a:pt x="346422" y="614673"/>
                    <a:pt x="346185" y="617993"/>
                  </a:cubicBezTo>
                  <a:cubicBezTo>
                    <a:pt x="345948" y="621314"/>
                    <a:pt x="346778" y="622500"/>
                    <a:pt x="348676" y="621551"/>
                  </a:cubicBezTo>
                  <a:cubicBezTo>
                    <a:pt x="349150" y="619179"/>
                    <a:pt x="349031" y="617638"/>
                    <a:pt x="348320" y="616926"/>
                  </a:cubicBezTo>
                  <a:cubicBezTo>
                    <a:pt x="347608" y="616215"/>
                    <a:pt x="347490" y="614673"/>
                    <a:pt x="347964" y="612301"/>
                  </a:cubicBezTo>
                  <a:close/>
                  <a:moveTo>
                    <a:pt x="240515" y="606608"/>
                  </a:moveTo>
                  <a:cubicBezTo>
                    <a:pt x="238617" y="605659"/>
                    <a:pt x="237668" y="606490"/>
                    <a:pt x="237668" y="609099"/>
                  </a:cubicBezTo>
                  <a:cubicBezTo>
                    <a:pt x="237668" y="611708"/>
                    <a:pt x="238617" y="612775"/>
                    <a:pt x="240515" y="612301"/>
                  </a:cubicBezTo>
                  <a:close/>
                  <a:moveTo>
                    <a:pt x="328751" y="603050"/>
                  </a:moveTo>
                  <a:cubicBezTo>
                    <a:pt x="327802" y="603525"/>
                    <a:pt x="327565" y="604829"/>
                    <a:pt x="328040" y="606964"/>
                  </a:cubicBezTo>
                  <a:cubicBezTo>
                    <a:pt x="328514" y="609099"/>
                    <a:pt x="328514" y="610878"/>
                    <a:pt x="328040" y="612301"/>
                  </a:cubicBezTo>
                  <a:cubicBezTo>
                    <a:pt x="328988" y="611352"/>
                    <a:pt x="329344" y="609929"/>
                    <a:pt x="329107" y="608031"/>
                  </a:cubicBezTo>
                  <a:cubicBezTo>
                    <a:pt x="328870" y="606134"/>
                    <a:pt x="328751" y="604473"/>
                    <a:pt x="328751" y="603050"/>
                  </a:cubicBezTo>
                  <a:close/>
                  <a:moveTo>
                    <a:pt x="332309" y="601627"/>
                  </a:moveTo>
                  <a:cubicBezTo>
                    <a:pt x="331360" y="602576"/>
                    <a:pt x="330886" y="604711"/>
                    <a:pt x="330886" y="608031"/>
                  </a:cubicBezTo>
                  <a:cubicBezTo>
                    <a:pt x="330886" y="611352"/>
                    <a:pt x="331598" y="612775"/>
                    <a:pt x="333021" y="612301"/>
                  </a:cubicBezTo>
                  <a:cubicBezTo>
                    <a:pt x="332546" y="609454"/>
                    <a:pt x="332428" y="607557"/>
                    <a:pt x="332665" y="606608"/>
                  </a:cubicBezTo>
                  <a:cubicBezTo>
                    <a:pt x="332902" y="605659"/>
                    <a:pt x="332784" y="603999"/>
                    <a:pt x="332309" y="601627"/>
                  </a:cubicBezTo>
                  <a:close/>
                  <a:moveTo>
                    <a:pt x="382832" y="595223"/>
                  </a:moveTo>
                  <a:cubicBezTo>
                    <a:pt x="381883" y="597595"/>
                    <a:pt x="381883" y="600441"/>
                    <a:pt x="382832" y="603762"/>
                  </a:cubicBezTo>
                  <a:cubicBezTo>
                    <a:pt x="383780" y="607083"/>
                    <a:pt x="383780" y="610640"/>
                    <a:pt x="382832" y="614436"/>
                  </a:cubicBezTo>
                  <a:cubicBezTo>
                    <a:pt x="384255" y="612064"/>
                    <a:pt x="384611" y="609217"/>
                    <a:pt x="383899" y="605897"/>
                  </a:cubicBezTo>
                  <a:cubicBezTo>
                    <a:pt x="383187" y="602576"/>
                    <a:pt x="382832" y="599018"/>
                    <a:pt x="382832" y="595223"/>
                  </a:cubicBezTo>
                  <a:close/>
                  <a:moveTo>
                    <a:pt x="283921" y="590953"/>
                  </a:moveTo>
                  <a:cubicBezTo>
                    <a:pt x="282973" y="593325"/>
                    <a:pt x="282498" y="596053"/>
                    <a:pt x="282498" y="599136"/>
                  </a:cubicBezTo>
                  <a:cubicBezTo>
                    <a:pt x="282498" y="602220"/>
                    <a:pt x="282498" y="605304"/>
                    <a:pt x="282498" y="608387"/>
                  </a:cubicBezTo>
                  <a:cubicBezTo>
                    <a:pt x="282498" y="611471"/>
                    <a:pt x="282498" y="614317"/>
                    <a:pt x="282498" y="616926"/>
                  </a:cubicBezTo>
                  <a:cubicBezTo>
                    <a:pt x="282498" y="619535"/>
                    <a:pt x="281787" y="621551"/>
                    <a:pt x="280363" y="622975"/>
                  </a:cubicBezTo>
                  <a:cubicBezTo>
                    <a:pt x="279889" y="625347"/>
                    <a:pt x="280126" y="626058"/>
                    <a:pt x="281075" y="625109"/>
                  </a:cubicBezTo>
                  <a:cubicBezTo>
                    <a:pt x="282024" y="624161"/>
                    <a:pt x="282973" y="623923"/>
                    <a:pt x="283921" y="624398"/>
                  </a:cubicBezTo>
                  <a:cubicBezTo>
                    <a:pt x="283447" y="627244"/>
                    <a:pt x="283566" y="629735"/>
                    <a:pt x="284277" y="631869"/>
                  </a:cubicBezTo>
                  <a:cubicBezTo>
                    <a:pt x="284989" y="634004"/>
                    <a:pt x="285107" y="636969"/>
                    <a:pt x="284633" y="640764"/>
                  </a:cubicBezTo>
                  <a:cubicBezTo>
                    <a:pt x="281787" y="641239"/>
                    <a:pt x="280363" y="639815"/>
                    <a:pt x="280363" y="636495"/>
                  </a:cubicBezTo>
                  <a:cubicBezTo>
                    <a:pt x="280363" y="633174"/>
                    <a:pt x="279889" y="630328"/>
                    <a:pt x="278940" y="627956"/>
                  </a:cubicBezTo>
                  <a:cubicBezTo>
                    <a:pt x="277992" y="630328"/>
                    <a:pt x="277043" y="631395"/>
                    <a:pt x="276094" y="631158"/>
                  </a:cubicBezTo>
                  <a:cubicBezTo>
                    <a:pt x="275145" y="630921"/>
                    <a:pt x="273722" y="631276"/>
                    <a:pt x="271824" y="632225"/>
                  </a:cubicBezTo>
                  <a:cubicBezTo>
                    <a:pt x="274196" y="639341"/>
                    <a:pt x="275264" y="648236"/>
                    <a:pt x="275027" y="658910"/>
                  </a:cubicBezTo>
                  <a:cubicBezTo>
                    <a:pt x="274789" y="669583"/>
                    <a:pt x="275145" y="678715"/>
                    <a:pt x="276094" y="686306"/>
                  </a:cubicBezTo>
                  <a:cubicBezTo>
                    <a:pt x="276094" y="687254"/>
                    <a:pt x="275501" y="687610"/>
                    <a:pt x="274315" y="687373"/>
                  </a:cubicBezTo>
                  <a:cubicBezTo>
                    <a:pt x="273129" y="687136"/>
                    <a:pt x="272299" y="687492"/>
                    <a:pt x="271824" y="688440"/>
                  </a:cubicBezTo>
                  <a:cubicBezTo>
                    <a:pt x="271824" y="691287"/>
                    <a:pt x="272773" y="693066"/>
                    <a:pt x="274671" y="693777"/>
                  </a:cubicBezTo>
                  <a:cubicBezTo>
                    <a:pt x="276568" y="694489"/>
                    <a:pt x="277043" y="696979"/>
                    <a:pt x="276094" y="701249"/>
                  </a:cubicBezTo>
                  <a:cubicBezTo>
                    <a:pt x="277992" y="694133"/>
                    <a:pt x="278822" y="685001"/>
                    <a:pt x="278585" y="673853"/>
                  </a:cubicBezTo>
                  <a:cubicBezTo>
                    <a:pt x="278347" y="662705"/>
                    <a:pt x="278940" y="652387"/>
                    <a:pt x="280363" y="642899"/>
                  </a:cubicBezTo>
                  <a:cubicBezTo>
                    <a:pt x="282261" y="643848"/>
                    <a:pt x="283921" y="645034"/>
                    <a:pt x="285345" y="646457"/>
                  </a:cubicBezTo>
                  <a:cubicBezTo>
                    <a:pt x="286293" y="651201"/>
                    <a:pt x="286768" y="656538"/>
                    <a:pt x="286768" y="662467"/>
                  </a:cubicBezTo>
                  <a:cubicBezTo>
                    <a:pt x="286768" y="668397"/>
                    <a:pt x="286768" y="674327"/>
                    <a:pt x="286768" y="680257"/>
                  </a:cubicBezTo>
                  <a:cubicBezTo>
                    <a:pt x="286768" y="686187"/>
                    <a:pt x="287005" y="691998"/>
                    <a:pt x="287479" y="697691"/>
                  </a:cubicBezTo>
                  <a:cubicBezTo>
                    <a:pt x="287954" y="703384"/>
                    <a:pt x="288902" y="708365"/>
                    <a:pt x="290326" y="712634"/>
                  </a:cubicBezTo>
                  <a:cubicBezTo>
                    <a:pt x="291749" y="711211"/>
                    <a:pt x="292698" y="708246"/>
                    <a:pt x="293172" y="703739"/>
                  </a:cubicBezTo>
                  <a:cubicBezTo>
                    <a:pt x="293646" y="699233"/>
                    <a:pt x="293884" y="694252"/>
                    <a:pt x="293884" y="688796"/>
                  </a:cubicBezTo>
                  <a:cubicBezTo>
                    <a:pt x="293884" y="683341"/>
                    <a:pt x="293528" y="677885"/>
                    <a:pt x="292816" y="672430"/>
                  </a:cubicBezTo>
                  <a:cubicBezTo>
                    <a:pt x="292105" y="666974"/>
                    <a:pt x="291512" y="662586"/>
                    <a:pt x="291037" y="659265"/>
                  </a:cubicBezTo>
                  <a:cubicBezTo>
                    <a:pt x="291037" y="647880"/>
                    <a:pt x="290919" y="637918"/>
                    <a:pt x="290681" y="629379"/>
                  </a:cubicBezTo>
                  <a:cubicBezTo>
                    <a:pt x="290444" y="620840"/>
                    <a:pt x="288428" y="613961"/>
                    <a:pt x="284633" y="608743"/>
                  </a:cubicBezTo>
                  <a:cubicBezTo>
                    <a:pt x="284633" y="605422"/>
                    <a:pt x="284514" y="602339"/>
                    <a:pt x="284277" y="599492"/>
                  </a:cubicBezTo>
                  <a:cubicBezTo>
                    <a:pt x="284040" y="596646"/>
                    <a:pt x="283921" y="593800"/>
                    <a:pt x="283921" y="590953"/>
                  </a:cubicBezTo>
                  <a:close/>
                  <a:moveTo>
                    <a:pt x="278229" y="590242"/>
                  </a:moveTo>
                  <a:cubicBezTo>
                    <a:pt x="277280" y="589767"/>
                    <a:pt x="276568" y="590242"/>
                    <a:pt x="276094" y="591665"/>
                  </a:cubicBezTo>
                  <a:cubicBezTo>
                    <a:pt x="275620" y="593088"/>
                    <a:pt x="275382" y="594630"/>
                    <a:pt x="275382" y="596290"/>
                  </a:cubicBezTo>
                  <a:cubicBezTo>
                    <a:pt x="275382" y="597951"/>
                    <a:pt x="275501" y="599492"/>
                    <a:pt x="275738" y="600915"/>
                  </a:cubicBezTo>
                  <a:cubicBezTo>
                    <a:pt x="275975" y="602339"/>
                    <a:pt x="276568" y="603050"/>
                    <a:pt x="277517" y="603050"/>
                  </a:cubicBezTo>
                  <a:cubicBezTo>
                    <a:pt x="278466" y="601627"/>
                    <a:pt x="278822" y="599729"/>
                    <a:pt x="278585" y="597358"/>
                  </a:cubicBezTo>
                  <a:cubicBezTo>
                    <a:pt x="278347" y="594986"/>
                    <a:pt x="278229" y="592614"/>
                    <a:pt x="278229" y="590242"/>
                  </a:cubicBezTo>
                  <a:close/>
                  <a:moveTo>
                    <a:pt x="224860" y="588819"/>
                  </a:moveTo>
                  <a:cubicBezTo>
                    <a:pt x="224385" y="589767"/>
                    <a:pt x="223793" y="591902"/>
                    <a:pt x="223081" y="595223"/>
                  </a:cubicBezTo>
                  <a:cubicBezTo>
                    <a:pt x="222369" y="598543"/>
                    <a:pt x="222962" y="600441"/>
                    <a:pt x="224860" y="600915"/>
                  </a:cubicBezTo>
                  <a:cubicBezTo>
                    <a:pt x="225809" y="599018"/>
                    <a:pt x="226164" y="597120"/>
                    <a:pt x="225927" y="595223"/>
                  </a:cubicBezTo>
                  <a:cubicBezTo>
                    <a:pt x="225690" y="593325"/>
                    <a:pt x="225334" y="591190"/>
                    <a:pt x="224860" y="588819"/>
                  </a:cubicBezTo>
                  <a:close/>
                  <a:moveTo>
                    <a:pt x="344406" y="586684"/>
                  </a:moveTo>
                  <a:cubicBezTo>
                    <a:pt x="343932" y="590004"/>
                    <a:pt x="344050" y="593681"/>
                    <a:pt x="344762" y="597713"/>
                  </a:cubicBezTo>
                  <a:cubicBezTo>
                    <a:pt x="345473" y="601746"/>
                    <a:pt x="346304" y="605422"/>
                    <a:pt x="347252" y="608743"/>
                  </a:cubicBezTo>
                  <a:cubicBezTo>
                    <a:pt x="347727" y="607794"/>
                    <a:pt x="348083" y="606015"/>
                    <a:pt x="348320" y="603406"/>
                  </a:cubicBezTo>
                  <a:cubicBezTo>
                    <a:pt x="348557" y="600797"/>
                    <a:pt x="348676" y="598306"/>
                    <a:pt x="348676" y="595934"/>
                  </a:cubicBezTo>
                  <a:cubicBezTo>
                    <a:pt x="348676" y="593562"/>
                    <a:pt x="348438" y="591428"/>
                    <a:pt x="347964" y="589530"/>
                  </a:cubicBezTo>
                  <a:cubicBezTo>
                    <a:pt x="347490" y="587633"/>
                    <a:pt x="346304" y="586684"/>
                    <a:pt x="344406" y="586684"/>
                  </a:cubicBezTo>
                  <a:close/>
                  <a:moveTo>
                    <a:pt x="424815" y="585261"/>
                  </a:moveTo>
                  <a:cubicBezTo>
                    <a:pt x="425764" y="591902"/>
                    <a:pt x="426831" y="597832"/>
                    <a:pt x="428017" y="603050"/>
                  </a:cubicBezTo>
                  <a:cubicBezTo>
                    <a:pt x="429203" y="608268"/>
                    <a:pt x="430271" y="613724"/>
                    <a:pt x="431219" y="619417"/>
                  </a:cubicBezTo>
                  <a:cubicBezTo>
                    <a:pt x="431219" y="615147"/>
                    <a:pt x="430745" y="609454"/>
                    <a:pt x="429796" y="602339"/>
                  </a:cubicBezTo>
                  <a:cubicBezTo>
                    <a:pt x="428847" y="595223"/>
                    <a:pt x="427187" y="589530"/>
                    <a:pt x="424815" y="585261"/>
                  </a:cubicBezTo>
                  <a:close/>
                  <a:moveTo>
                    <a:pt x="353657" y="582414"/>
                  </a:moveTo>
                  <a:cubicBezTo>
                    <a:pt x="352233" y="584312"/>
                    <a:pt x="351996" y="587040"/>
                    <a:pt x="352945" y="590597"/>
                  </a:cubicBezTo>
                  <a:cubicBezTo>
                    <a:pt x="353894" y="594155"/>
                    <a:pt x="354843" y="596646"/>
                    <a:pt x="355791" y="598069"/>
                  </a:cubicBezTo>
                  <a:cubicBezTo>
                    <a:pt x="354843" y="596172"/>
                    <a:pt x="354487" y="593444"/>
                    <a:pt x="354724" y="589886"/>
                  </a:cubicBezTo>
                  <a:cubicBezTo>
                    <a:pt x="354961" y="586328"/>
                    <a:pt x="354605" y="583837"/>
                    <a:pt x="353657" y="582414"/>
                  </a:cubicBezTo>
                  <a:close/>
                  <a:moveTo>
                    <a:pt x="262574" y="580991"/>
                  </a:moveTo>
                  <a:lnTo>
                    <a:pt x="267489" y="586398"/>
                  </a:lnTo>
                  <a:lnTo>
                    <a:pt x="267555" y="586684"/>
                  </a:lnTo>
                  <a:lnTo>
                    <a:pt x="267632" y="586555"/>
                  </a:lnTo>
                  <a:lnTo>
                    <a:pt x="269690" y="588819"/>
                  </a:lnTo>
                  <a:lnTo>
                    <a:pt x="269690" y="583126"/>
                  </a:lnTo>
                  <a:lnTo>
                    <a:pt x="267632" y="586555"/>
                  </a:lnTo>
                  <a:lnTo>
                    <a:pt x="267489" y="586398"/>
                  </a:lnTo>
                  <a:lnTo>
                    <a:pt x="266488" y="582058"/>
                  </a:lnTo>
                  <a:cubicBezTo>
                    <a:pt x="266250" y="580398"/>
                    <a:pt x="264946" y="580042"/>
                    <a:pt x="262574" y="580991"/>
                  </a:cubicBezTo>
                  <a:close/>
                  <a:moveTo>
                    <a:pt x="274671" y="573875"/>
                  </a:moveTo>
                  <a:cubicBezTo>
                    <a:pt x="272773" y="573875"/>
                    <a:pt x="272180" y="575654"/>
                    <a:pt x="272892" y="579212"/>
                  </a:cubicBezTo>
                  <a:cubicBezTo>
                    <a:pt x="273603" y="582770"/>
                    <a:pt x="273485" y="585735"/>
                    <a:pt x="272536" y="588107"/>
                  </a:cubicBezTo>
                  <a:cubicBezTo>
                    <a:pt x="274434" y="586209"/>
                    <a:pt x="275027" y="583956"/>
                    <a:pt x="274315" y="581347"/>
                  </a:cubicBezTo>
                  <a:cubicBezTo>
                    <a:pt x="273603" y="578738"/>
                    <a:pt x="273722" y="576247"/>
                    <a:pt x="274671" y="573875"/>
                  </a:cubicBezTo>
                  <a:close/>
                  <a:moveTo>
                    <a:pt x="352233" y="572452"/>
                  </a:moveTo>
                  <a:cubicBezTo>
                    <a:pt x="352708" y="573875"/>
                    <a:pt x="352708" y="575773"/>
                    <a:pt x="352233" y="578145"/>
                  </a:cubicBezTo>
                  <a:cubicBezTo>
                    <a:pt x="351759" y="580517"/>
                    <a:pt x="352233" y="581465"/>
                    <a:pt x="353657" y="580991"/>
                  </a:cubicBezTo>
                  <a:cubicBezTo>
                    <a:pt x="354605" y="580042"/>
                    <a:pt x="354843" y="578382"/>
                    <a:pt x="354368" y="576010"/>
                  </a:cubicBezTo>
                  <a:cubicBezTo>
                    <a:pt x="353894" y="573638"/>
                    <a:pt x="353182" y="572452"/>
                    <a:pt x="352233" y="572452"/>
                  </a:cubicBezTo>
                  <a:close/>
                  <a:moveTo>
                    <a:pt x="259016" y="562490"/>
                  </a:moveTo>
                  <a:cubicBezTo>
                    <a:pt x="257593" y="563439"/>
                    <a:pt x="257118" y="565811"/>
                    <a:pt x="257593" y="569606"/>
                  </a:cubicBezTo>
                  <a:cubicBezTo>
                    <a:pt x="258067" y="573401"/>
                    <a:pt x="258067" y="576722"/>
                    <a:pt x="257593" y="579568"/>
                  </a:cubicBezTo>
                  <a:cubicBezTo>
                    <a:pt x="259016" y="577670"/>
                    <a:pt x="259728" y="574943"/>
                    <a:pt x="259728" y="571385"/>
                  </a:cubicBezTo>
                  <a:cubicBezTo>
                    <a:pt x="259728" y="567827"/>
                    <a:pt x="259490" y="564862"/>
                    <a:pt x="259016" y="562490"/>
                  </a:cubicBezTo>
                  <a:close/>
                  <a:moveTo>
                    <a:pt x="296018" y="553239"/>
                  </a:moveTo>
                  <a:cubicBezTo>
                    <a:pt x="295070" y="555611"/>
                    <a:pt x="294832" y="558576"/>
                    <a:pt x="295307" y="562134"/>
                  </a:cubicBezTo>
                  <a:cubicBezTo>
                    <a:pt x="295781" y="565692"/>
                    <a:pt x="296018" y="568894"/>
                    <a:pt x="296018" y="571740"/>
                  </a:cubicBezTo>
                  <a:cubicBezTo>
                    <a:pt x="297916" y="569843"/>
                    <a:pt x="298390" y="567234"/>
                    <a:pt x="297441" y="563913"/>
                  </a:cubicBezTo>
                  <a:cubicBezTo>
                    <a:pt x="296493" y="560592"/>
                    <a:pt x="296018" y="557034"/>
                    <a:pt x="296018" y="553239"/>
                  </a:cubicBezTo>
                  <a:close/>
                  <a:moveTo>
                    <a:pt x="280363" y="549681"/>
                  </a:moveTo>
                  <a:cubicBezTo>
                    <a:pt x="279415" y="550630"/>
                    <a:pt x="279059" y="553002"/>
                    <a:pt x="279296" y="556797"/>
                  </a:cubicBezTo>
                  <a:cubicBezTo>
                    <a:pt x="279533" y="560592"/>
                    <a:pt x="279177" y="563913"/>
                    <a:pt x="278229" y="566759"/>
                  </a:cubicBezTo>
                  <a:lnTo>
                    <a:pt x="283921" y="566759"/>
                  </a:lnTo>
                  <a:cubicBezTo>
                    <a:pt x="284870" y="565811"/>
                    <a:pt x="284989" y="565099"/>
                    <a:pt x="284277" y="564625"/>
                  </a:cubicBezTo>
                  <a:cubicBezTo>
                    <a:pt x="283566" y="564150"/>
                    <a:pt x="283447" y="562964"/>
                    <a:pt x="283921" y="561067"/>
                  </a:cubicBezTo>
                  <a:cubicBezTo>
                    <a:pt x="283447" y="561541"/>
                    <a:pt x="282735" y="562727"/>
                    <a:pt x="281787" y="564625"/>
                  </a:cubicBezTo>
                  <a:cubicBezTo>
                    <a:pt x="279889" y="563201"/>
                    <a:pt x="279533" y="560948"/>
                    <a:pt x="280719" y="557865"/>
                  </a:cubicBezTo>
                  <a:cubicBezTo>
                    <a:pt x="281905" y="554781"/>
                    <a:pt x="281787" y="552053"/>
                    <a:pt x="280363" y="549681"/>
                  </a:cubicBezTo>
                  <a:close/>
                  <a:moveTo>
                    <a:pt x="295307" y="542566"/>
                  </a:moveTo>
                  <a:cubicBezTo>
                    <a:pt x="294832" y="543040"/>
                    <a:pt x="293646" y="543277"/>
                    <a:pt x="291749" y="543277"/>
                  </a:cubicBezTo>
                  <a:cubicBezTo>
                    <a:pt x="291274" y="545649"/>
                    <a:pt x="291749" y="546479"/>
                    <a:pt x="293172" y="545768"/>
                  </a:cubicBezTo>
                  <a:cubicBezTo>
                    <a:pt x="294595" y="545056"/>
                    <a:pt x="295307" y="545886"/>
                    <a:pt x="295307" y="548258"/>
                  </a:cubicBezTo>
                  <a:cubicBezTo>
                    <a:pt x="296256" y="548258"/>
                    <a:pt x="296493" y="547428"/>
                    <a:pt x="296018" y="545768"/>
                  </a:cubicBezTo>
                  <a:cubicBezTo>
                    <a:pt x="295544" y="544107"/>
                    <a:pt x="295307" y="543040"/>
                    <a:pt x="295307" y="542566"/>
                  </a:cubicBezTo>
                  <a:close/>
                  <a:moveTo>
                    <a:pt x="277517" y="539719"/>
                  </a:moveTo>
                  <a:cubicBezTo>
                    <a:pt x="275620" y="539245"/>
                    <a:pt x="274671" y="540668"/>
                    <a:pt x="274671" y="543989"/>
                  </a:cubicBezTo>
                  <a:cubicBezTo>
                    <a:pt x="274671" y="547309"/>
                    <a:pt x="275145" y="549444"/>
                    <a:pt x="276094" y="550393"/>
                  </a:cubicBezTo>
                  <a:cubicBezTo>
                    <a:pt x="277043" y="549444"/>
                    <a:pt x="277280" y="547784"/>
                    <a:pt x="276806" y="545412"/>
                  </a:cubicBezTo>
                  <a:cubicBezTo>
                    <a:pt x="276331" y="543040"/>
                    <a:pt x="276568" y="541142"/>
                    <a:pt x="277517" y="539719"/>
                  </a:cubicBezTo>
                  <a:close/>
                  <a:moveTo>
                    <a:pt x="442572" y="539569"/>
                  </a:moveTo>
                  <a:lnTo>
                    <a:pt x="442249" y="545056"/>
                  </a:lnTo>
                  <a:lnTo>
                    <a:pt x="442572" y="546284"/>
                  </a:lnTo>
                  <a:close/>
                  <a:moveTo>
                    <a:pt x="340137" y="539008"/>
                  </a:moveTo>
                  <a:cubicBezTo>
                    <a:pt x="339188" y="539008"/>
                    <a:pt x="338713" y="539838"/>
                    <a:pt x="338713" y="541498"/>
                  </a:cubicBezTo>
                  <a:cubicBezTo>
                    <a:pt x="338713" y="543159"/>
                    <a:pt x="338951" y="544463"/>
                    <a:pt x="339425" y="545412"/>
                  </a:cubicBezTo>
                  <a:cubicBezTo>
                    <a:pt x="340374" y="545412"/>
                    <a:pt x="340730" y="544582"/>
                    <a:pt x="340492" y="542921"/>
                  </a:cubicBezTo>
                  <a:cubicBezTo>
                    <a:pt x="340255" y="541261"/>
                    <a:pt x="340137" y="539956"/>
                    <a:pt x="340137" y="539008"/>
                  </a:cubicBezTo>
                  <a:close/>
                  <a:moveTo>
                    <a:pt x="268622" y="539008"/>
                  </a:moveTo>
                  <a:cubicBezTo>
                    <a:pt x="267911" y="539482"/>
                    <a:pt x="267081" y="539719"/>
                    <a:pt x="266132" y="539719"/>
                  </a:cubicBezTo>
                  <a:lnTo>
                    <a:pt x="266132" y="548258"/>
                  </a:lnTo>
                  <a:cubicBezTo>
                    <a:pt x="268029" y="548258"/>
                    <a:pt x="268741" y="546954"/>
                    <a:pt x="268267" y="544344"/>
                  </a:cubicBezTo>
                  <a:cubicBezTo>
                    <a:pt x="267792" y="541735"/>
                    <a:pt x="268504" y="540668"/>
                    <a:pt x="270401" y="541142"/>
                  </a:cubicBezTo>
                  <a:cubicBezTo>
                    <a:pt x="269927" y="539245"/>
                    <a:pt x="269334" y="538533"/>
                    <a:pt x="268622" y="539008"/>
                  </a:cubicBezTo>
                  <a:close/>
                  <a:moveTo>
                    <a:pt x="283921" y="536161"/>
                  </a:moveTo>
                  <a:cubicBezTo>
                    <a:pt x="283921" y="538533"/>
                    <a:pt x="283921" y="541380"/>
                    <a:pt x="283921" y="544700"/>
                  </a:cubicBezTo>
                  <a:cubicBezTo>
                    <a:pt x="283921" y="548021"/>
                    <a:pt x="283684" y="551579"/>
                    <a:pt x="283210" y="555374"/>
                  </a:cubicBezTo>
                  <a:cubicBezTo>
                    <a:pt x="284633" y="553476"/>
                    <a:pt x="285226" y="550630"/>
                    <a:pt x="284989" y="546835"/>
                  </a:cubicBezTo>
                  <a:cubicBezTo>
                    <a:pt x="284752" y="543040"/>
                    <a:pt x="285345" y="540431"/>
                    <a:pt x="286768" y="539008"/>
                  </a:cubicBezTo>
                  <a:cubicBezTo>
                    <a:pt x="285819" y="539008"/>
                    <a:pt x="285345" y="538415"/>
                    <a:pt x="285345" y="537229"/>
                  </a:cubicBezTo>
                  <a:cubicBezTo>
                    <a:pt x="285345" y="536043"/>
                    <a:pt x="284870" y="535687"/>
                    <a:pt x="283921" y="536161"/>
                  </a:cubicBezTo>
                  <a:close/>
                  <a:moveTo>
                    <a:pt x="323059" y="533315"/>
                  </a:moveTo>
                  <a:cubicBezTo>
                    <a:pt x="320687" y="537584"/>
                    <a:pt x="319856" y="543870"/>
                    <a:pt x="320568" y="552172"/>
                  </a:cubicBezTo>
                  <a:cubicBezTo>
                    <a:pt x="321280" y="560474"/>
                    <a:pt x="321398" y="567234"/>
                    <a:pt x="320924" y="572452"/>
                  </a:cubicBezTo>
                  <a:cubicBezTo>
                    <a:pt x="321398" y="574350"/>
                    <a:pt x="321161" y="574468"/>
                    <a:pt x="320212" y="572808"/>
                  </a:cubicBezTo>
                  <a:cubicBezTo>
                    <a:pt x="319263" y="571147"/>
                    <a:pt x="318789" y="571503"/>
                    <a:pt x="318789" y="573875"/>
                  </a:cubicBezTo>
                  <a:cubicBezTo>
                    <a:pt x="319263" y="581465"/>
                    <a:pt x="319856" y="588581"/>
                    <a:pt x="320568" y="595223"/>
                  </a:cubicBezTo>
                  <a:cubicBezTo>
                    <a:pt x="321280" y="601864"/>
                    <a:pt x="322110" y="609217"/>
                    <a:pt x="323059" y="617282"/>
                  </a:cubicBezTo>
                  <a:cubicBezTo>
                    <a:pt x="322110" y="605897"/>
                    <a:pt x="321873" y="592495"/>
                    <a:pt x="322347" y="577077"/>
                  </a:cubicBezTo>
                  <a:cubicBezTo>
                    <a:pt x="322821" y="561660"/>
                    <a:pt x="323059" y="547072"/>
                    <a:pt x="323059" y="533315"/>
                  </a:cubicBezTo>
                  <a:close/>
                  <a:moveTo>
                    <a:pt x="407737" y="529045"/>
                  </a:moveTo>
                  <a:cubicBezTo>
                    <a:pt x="406788" y="530943"/>
                    <a:pt x="406551" y="533078"/>
                    <a:pt x="407026" y="535450"/>
                  </a:cubicBezTo>
                  <a:cubicBezTo>
                    <a:pt x="407500" y="537822"/>
                    <a:pt x="407974" y="539719"/>
                    <a:pt x="408449" y="541142"/>
                  </a:cubicBezTo>
                  <a:cubicBezTo>
                    <a:pt x="409397" y="540194"/>
                    <a:pt x="409397" y="538533"/>
                    <a:pt x="408449" y="536161"/>
                  </a:cubicBezTo>
                  <a:cubicBezTo>
                    <a:pt x="407500" y="533789"/>
                    <a:pt x="407263" y="531417"/>
                    <a:pt x="407737" y="529045"/>
                  </a:cubicBezTo>
                  <a:close/>
                  <a:moveTo>
                    <a:pt x="294595" y="528334"/>
                  </a:moveTo>
                  <a:cubicBezTo>
                    <a:pt x="293172" y="529283"/>
                    <a:pt x="292935" y="530824"/>
                    <a:pt x="293884" y="532959"/>
                  </a:cubicBezTo>
                  <a:cubicBezTo>
                    <a:pt x="294832" y="535094"/>
                    <a:pt x="295070" y="537347"/>
                    <a:pt x="294595" y="539719"/>
                  </a:cubicBezTo>
                  <a:cubicBezTo>
                    <a:pt x="295070" y="541142"/>
                    <a:pt x="295307" y="539719"/>
                    <a:pt x="295307" y="535450"/>
                  </a:cubicBezTo>
                  <a:cubicBezTo>
                    <a:pt x="295307" y="531180"/>
                    <a:pt x="295070" y="528808"/>
                    <a:pt x="294595" y="528334"/>
                  </a:cubicBezTo>
                  <a:close/>
                  <a:moveTo>
                    <a:pt x="419122" y="526911"/>
                  </a:moveTo>
                  <a:cubicBezTo>
                    <a:pt x="418174" y="527385"/>
                    <a:pt x="417581" y="528808"/>
                    <a:pt x="417343" y="531180"/>
                  </a:cubicBezTo>
                  <a:cubicBezTo>
                    <a:pt x="417106" y="533552"/>
                    <a:pt x="417462" y="535212"/>
                    <a:pt x="418411" y="536161"/>
                  </a:cubicBezTo>
                  <a:cubicBezTo>
                    <a:pt x="420783" y="535687"/>
                    <a:pt x="421613" y="534619"/>
                    <a:pt x="420901" y="532959"/>
                  </a:cubicBezTo>
                  <a:cubicBezTo>
                    <a:pt x="420190" y="531299"/>
                    <a:pt x="419597" y="529283"/>
                    <a:pt x="419122" y="526911"/>
                  </a:cubicBezTo>
                  <a:close/>
                  <a:moveTo>
                    <a:pt x="362196" y="519083"/>
                  </a:moveTo>
                  <a:cubicBezTo>
                    <a:pt x="362196" y="521455"/>
                    <a:pt x="362907" y="522760"/>
                    <a:pt x="364330" y="522997"/>
                  </a:cubicBezTo>
                  <a:cubicBezTo>
                    <a:pt x="365754" y="523234"/>
                    <a:pt x="366940" y="523827"/>
                    <a:pt x="367888" y="524776"/>
                  </a:cubicBezTo>
                  <a:cubicBezTo>
                    <a:pt x="366940" y="520506"/>
                    <a:pt x="365042" y="518609"/>
                    <a:pt x="362196" y="519083"/>
                  </a:cubicBezTo>
                  <a:close/>
                  <a:moveTo>
                    <a:pt x="294595" y="516948"/>
                  </a:moveTo>
                  <a:cubicBezTo>
                    <a:pt x="292223" y="516948"/>
                    <a:pt x="291037" y="518134"/>
                    <a:pt x="291037" y="520506"/>
                  </a:cubicBezTo>
                  <a:cubicBezTo>
                    <a:pt x="291986" y="520032"/>
                    <a:pt x="292579" y="520151"/>
                    <a:pt x="292816" y="520862"/>
                  </a:cubicBezTo>
                  <a:cubicBezTo>
                    <a:pt x="293053" y="521574"/>
                    <a:pt x="293646" y="521692"/>
                    <a:pt x="294595" y="521218"/>
                  </a:cubicBezTo>
                  <a:close/>
                  <a:moveTo>
                    <a:pt x="338002" y="501294"/>
                  </a:moveTo>
                  <a:cubicBezTo>
                    <a:pt x="338002" y="508409"/>
                    <a:pt x="338239" y="514221"/>
                    <a:pt x="338713" y="518727"/>
                  </a:cubicBezTo>
                  <a:cubicBezTo>
                    <a:pt x="339188" y="523234"/>
                    <a:pt x="339662" y="528334"/>
                    <a:pt x="340137" y="534027"/>
                  </a:cubicBezTo>
                  <a:cubicBezTo>
                    <a:pt x="339662" y="527859"/>
                    <a:pt x="339899" y="521692"/>
                    <a:pt x="340848" y="515525"/>
                  </a:cubicBezTo>
                  <a:cubicBezTo>
                    <a:pt x="341797" y="509358"/>
                    <a:pt x="340848" y="504614"/>
                    <a:pt x="338002" y="501294"/>
                  </a:cubicBezTo>
                  <a:close/>
                  <a:moveTo>
                    <a:pt x="362196" y="499159"/>
                  </a:moveTo>
                  <a:cubicBezTo>
                    <a:pt x="362196" y="498684"/>
                    <a:pt x="361959" y="499040"/>
                    <a:pt x="361484" y="500226"/>
                  </a:cubicBezTo>
                  <a:cubicBezTo>
                    <a:pt x="361010" y="501412"/>
                    <a:pt x="360773" y="502717"/>
                    <a:pt x="360773" y="504140"/>
                  </a:cubicBezTo>
                  <a:cubicBezTo>
                    <a:pt x="360773" y="505563"/>
                    <a:pt x="360891" y="506868"/>
                    <a:pt x="361128" y="508054"/>
                  </a:cubicBezTo>
                  <a:cubicBezTo>
                    <a:pt x="361366" y="509240"/>
                    <a:pt x="361959" y="509833"/>
                    <a:pt x="362907" y="509833"/>
                  </a:cubicBezTo>
                  <a:cubicBezTo>
                    <a:pt x="364330" y="507935"/>
                    <a:pt x="364330" y="506393"/>
                    <a:pt x="362907" y="505207"/>
                  </a:cubicBezTo>
                  <a:cubicBezTo>
                    <a:pt x="361484" y="504021"/>
                    <a:pt x="361247" y="502005"/>
                    <a:pt x="362196" y="499159"/>
                  </a:cubicBezTo>
                  <a:close/>
                  <a:moveTo>
                    <a:pt x="275382" y="497736"/>
                  </a:moveTo>
                  <a:cubicBezTo>
                    <a:pt x="274434" y="498684"/>
                    <a:pt x="274078" y="500345"/>
                    <a:pt x="274315" y="502717"/>
                  </a:cubicBezTo>
                  <a:cubicBezTo>
                    <a:pt x="274552" y="505089"/>
                    <a:pt x="274671" y="506986"/>
                    <a:pt x="274671" y="508409"/>
                  </a:cubicBezTo>
                  <a:cubicBezTo>
                    <a:pt x="275145" y="507461"/>
                    <a:pt x="275620" y="505800"/>
                    <a:pt x="276094" y="503428"/>
                  </a:cubicBezTo>
                  <a:cubicBezTo>
                    <a:pt x="276568" y="501056"/>
                    <a:pt x="276331" y="499159"/>
                    <a:pt x="275382" y="497736"/>
                  </a:cubicBezTo>
                  <a:close/>
                  <a:moveTo>
                    <a:pt x="438335" y="495601"/>
                  </a:moveTo>
                  <a:cubicBezTo>
                    <a:pt x="435963" y="497024"/>
                    <a:pt x="435133" y="500701"/>
                    <a:pt x="435845" y="506631"/>
                  </a:cubicBezTo>
                  <a:cubicBezTo>
                    <a:pt x="436556" y="512560"/>
                    <a:pt x="437624" y="516237"/>
                    <a:pt x="439047" y="517660"/>
                  </a:cubicBezTo>
                  <a:cubicBezTo>
                    <a:pt x="439996" y="515288"/>
                    <a:pt x="440351" y="511967"/>
                    <a:pt x="440114" y="507698"/>
                  </a:cubicBezTo>
                  <a:cubicBezTo>
                    <a:pt x="439877" y="503428"/>
                    <a:pt x="439284" y="499396"/>
                    <a:pt x="438335" y="495601"/>
                  </a:cubicBezTo>
                  <a:close/>
                  <a:moveTo>
                    <a:pt x="326616" y="495601"/>
                  </a:moveTo>
                  <a:cubicBezTo>
                    <a:pt x="325193" y="496075"/>
                    <a:pt x="324600" y="497617"/>
                    <a:pt x="324837" y="500226"/>
                  </a:cubicBezTo>
                  <a:cubicBezTo>
                    <a:pt x="325075" y="502835"/>
                    <a:pt x="324719" y="504852"/>
                    <a:pt x="323770" y="506275"/>
                  </a:cubicBezTo>
                  <a:cubicBezTo>
                    <a:pt x="322821" y="506749"/>
                    <a:pt x="322821" y="505563"/>
                    <a:pt x="323770" y="502717"/>
                  </a:cubicBezTo>
                  <a:cubicBezTo>
                    <a:pt x="324719" y="499870"/>
                    <a:pt x="324245" y="498684"/>
                    <a:pt x="322347" y="499159"/>
                  </a:cubicBezTo>
                  <a:lnTo>
                    <a:pt x="322347" y="506986"/>
                  </a:lnTo>
                  <a:cubicBezTo>
                    <a:pt x="320924" y="507935"/>
                    <a:pt x="320212" y="507223"/>
                    <a:pt x="320212" y="504852"/>
                  </a:cubicBezTo>
                  <a:cubicBezTo>
                    <a:pt x="319263" y="507698"/>
                    <a:pt x="319263" y="511374"/>
                    <a:pt x="320212" y="515881"/>
                  </a:cubicBezTo>
                  <a:cubicBezTo>
                    <a:pt x="321161" y="520388"/>
                    <a:pt x="321398" y="524539"/>
                    <a:pt x="320924" y="528334"/>
                  </a:cubicBezTo>
                  <a:cubicBezTo>
                    <a:pt x="321873" y="527385"/>
                    <a:pt x="322228" y="525369"/>
                    <a:pt x="321991" y="522285"/>
                  </a:cubicBezTo>
                  <a:cubicBezTo>
                    <a:pt x="321754" y="519202"/>
                    <a:pt x="321398" y="516948"/>
                    <a:pt x="320924" y="515525"/>
                  </a:cubicBezTo>
                  <a:cubicBezTo>
                    <a:pt x="322347" y="514577"/>
                    <a:pt x="323296" y="514577"/>
                    <a:pt x="323770" y="515525"/>
                  </a:cubicBezTo>
                  <a:cubicBezTo>
                    <a:pt x="324245" y="516474"/>
                    <a:pt x="324956" y="517186"/>
                    <a:pt x="325905" y="517660"/>
                  </a:cubicBezTo>
                  <a:cubicBezTo>
                    <a:pt x="324482" y="522404"/>
                    <a:pt x="324482" y="527859"/>
                    <a:pt x="325905" y="534027"/>
                  </a:cubicBezTo>
                  <a:cubicBezTo>
                    <a:pt x="327328" y="540194"/>
                    <a:pt x="327091" y="545649"/>
                    <a:pt x="325193" y="550393"/>
                  </a:cubicBezTo>
                  <a:cubicBezTo>
                    <a:pt x="326616" y="550867"/>
                    <a:pt x="327328" y="550512"/>
                    <a:pt x="327328" y="549326"/>
                  </a:cubicBezTo>
                  <a:cubicBezTo>
                    <a:pt x="327328" y="548140"/>
                    <a:pt x="327328" y="546716"/>
                    <a:pt x="327328" y="545056"/>
                  </a:cubicBezTo>
                  <a:cubicBezTo>
                    <a:pt x="327328" y="543396"/>
                    <a:pt x="327565" y="541973"/>
                    <a:pt x="328040" y="540787"/>
                  </a:cubicBezTo>
                  <a:cubicBezTo>
                    <a:pt x="328514" y="539601"/>
                    <a:pt x="329700" y="539245"/>
                    <a:pt x="331598" y="539719"/>
                  </a:cubicBezTo>
                  <a:cubicBezTo>
                    <a:pt x="329226" y="537822"/>
                    <a:pt x="328158" y="534857"/>
                    <a:pt x="328395" y="530824"/>
                  </a:cubicBezTo>
                  <a:cubicBezTo>
                    <a:pt x="328633" y="526792"/>
                    <a:pt x="328751" y="522404"/>
                    <a:pt x="328751" y="517660"/>
                  </a:cubicBezTo>
                  <a:cubicBezTo>
                    <a:pt x="329700" y="519083"/>
                    <a:pt x="330056" y="521455"/>
                    <a:pt x="329819" y="524776"/>
                  </a:cubicBezTo>
                  <a:cubicBezTo>
                    <a:pt x="329581" y="528097"/>
                    <a:pt x="330412" y="529994"/>
                    <a:pt x="332309" y="530469"/>
                  </a:cubicBezTo>
                  <a:cubicBezTo>
                    <a:pt x="331835" y="526673"/>
                    <a:pt x="331479" y="521692"/>
                    <a:pt x="331242" y="515525"/>
                  </a:cubicBezTo>
                  <a:cubicBezTo>
                    <a:pt x="331005" y="509358"/>
                    <a:pt x="331598" y="504140"/>
                    <a:pt x="333021" y="499870"/>
                  </a:cubicBezTo>
                  <a:cubicBezTo>
                    <a:pt x="329700" y="499396"/>
                    <a:pt x="328395" y="501294"/>
                    <a:pt x="329107" y="505563"/>
                  </a:cubicBezTo>
                  <a:cubicBezTo>
                    <a:pt x="329819" y="509833"/>
                    <a:pt x="329937" y="513153"/>
                    <a:pt x="329463" y="515525"/>
                  </a:cubicBezTo>
                  <a:cubicBezTo>
                    <a:pt x="328514" y="515051"/>
                    <a:pt x="327921" y="513984"/>
                    <a:pt x="327684" y="512323"/>
                  </a:cubicBezTo>
                  <a:cubicBezTo>
                    <a:pt x="327447" y="510663"/>
                    <a:pt x="327328" y="508765"/>
                    <a:pt x="327328" y="506631"/>
                  </a:cubicBezTo>
                  <a:cubicBezTo>
                    <a:pt x="327328" y="504496"/>
                    <a:pt x="327328" y="502361"/>
                    <a:pt x="327328" y="500226"/>
                  </a:cubicBezTo>
                  <a:cubicBezTo>
                    <a:pt x="327328" y="498091"/>
                    <a:pt x="327091" y="496550"/>
                    <a:pt x="326616" y="495601"/>
                  </a:cubicBezTo>
                  <a:close/>
                  <a:moveTo>
                    <a:pt x="412718" y="494178"/>
                  </a:moveTo>
                  <a:cubicBezTo>
                    <a:pt x="411295" y="500345"/>
                    <a:pt x="411651" y="505326"/>
                    <a:pt x="413786" y="509121"/>
                  </a:cubicBezTo>
                  <a:cubicBezTo>
                    <a:pt x="415920" y="512916"/>
                    <a:pt x="416988" y="517660"/>
                    <a:pt x="416988" y="523353"/>
                  </a:cubicBezTo>
                  <a:cubicBezTo>
                    <a:pt x="417462" y="521930"/>
                    <a:pt x="417699" y="519795"/>
                    <a:pt x="417699" y="516948"/>
                  </a:cubicBezTo>
                  <a:cubicBezTo>
                    <a:pt x="417699" y="514102"/>
                    <a:pt x="417581" y="511137"/>
                    <a:pt x="417343" y="508054"/>
                  </a:cubicBezTo>
                  <a:cubicBezTo>
                    <a:pt x="417106" y="504970"/>
                    <a:pt x="416869" y="502242"/>
                    <a:pt x="416632" y="499870"/>
                  </a:cubicBezTo>
                  <a:cubicBezTo>
                    <a:pt x="416395" y="497498"/>
                    <a:pt x="416276" y="496075"/>
                    <a:pt x="416276" y="495601"/>
                  </a:cubicBezTo>
                  <a:cubicBezTo>
                    <a:pt x="416276" y="494652"/>
                    <a:pt x="415802" y="494296"/>
                    <a:pt x="414853" y="494534"/>
                  </a:cubicBezTo>
                  <a:cubicBezTo>
                    <a:pt x="413904" y="494771"/>
                    <a:pt x="413193" y="494652"/>
                    <a:pt x="412718" y="494178"/>
                  </a:cubicBezTo>
                  <a:close/>
                  <a:moveTo>
                    <a:pt x="437624" y="486350"/>
                  </a:moveTo>
                  <a:cubicBezTo>
                    <a:pt x="435252" y="486825"/>
                    <a:pt x="434540" y="487774"/>
                    <a:pt x="435489" y="489197"/>
                  </a:cubicBezTo>
                  <a:cubicBezTo>
                    <a:pt x="436438" y="490620"/>
                    <a:pt x="436912" y="492280"/>
                    <a:pt x="436912" y="494178"/>
                  </a:cubicBezTo>
                  <a:cubicBezTo>
                    <a:pt x="437861" y="494178"/>
                    <a:pt x="438098" y="493110"/>
                    <a:pt x="437624" y="490976"/>
                  </a:cubicBezTo>
                  <a:cubicBezTo>
                    <a:pt x="437149" y="488841"/>
                    <a:pt x="437149" y="487299"/>
                    <a:pt x="437624" y="486350"/>
                  </a:cubicBezTo>
                  <a:close/>
                  <a:moveTo>
                    <a:pt x="298153" y="475677"/>
                  </a:moveTo>
                  <a:cubicBezTo>
                    <a:pt x="295781" y="476625"/>
                    <a:pt x="295307" y="477811"/>
                    <a:pt x="296730" y="479234"/>
                  </a:cubicBezTo>
                  <a:cubicBezTo>
                    <a:pt x="298153" y="480658"/>
                    <a:pt x="298627" y="482555"/>
                    <a:pt x="298153" y="484927"/>
                  </a:cubicBezTo>
                  <a:cubicBezTo>
                    <a:pt x="299102" y="484453"/>
                    <a:pt x="299458" y="483030"/>
                    <a:pt x="299220" y="480658"/>
                  </a:cubicBezTo>
                  <a:cubicBezTo>
                    <a:pt x="298983" y="478286"/>
                    <a:pt x="298627" y="476625"/>
                    <a:pt x="298153" y="475677"/>
                  </a:cubicBezTo>
                  <a:close/>
                  <a:moveTo>
                    <a:pt x="421969" y="457175"/>
                  </a:moveTo>
                  <a:cubicBezTo>
                    <a:pt x="421969" y="459547"/>
                    <a:pt x="422443" y="462156"/>
                    <a:pt x="423392" y="465003"/>
                  </a:cubicBezTo>
                  <a:cubicBezTo>
                    <a:pt x="424341" y="464054"/>
                    <a:pt x="424578" y="462394"/>
                    <a:pt x="424104" y="460022"/>
                  </a:cubicBezTo>
                  <a:cubicBezTo>
                    <a:pt x="423629" y="457650"/>
                    <a:pt x="422918" y="456701"/>
                    <a:pt x="421969" y="457175"/>
                  </a:cubicBezTo>
                  <a:close/>
                  <a:moveTo>
                    <a:pt x="377139" y="457175"/>
                  </a:moveTo>
                  <a:cubicBezTo>
                    <a:pt x="379037" y="462868"/>
                    <a:pt x="380223" y="468917"/>
                    <a:pt x="380697" y="475321"/>
                  </a:cubicBezTo>
                  <a:cubicBezTo>
                    <a:pt x="381171" y="481725"/>
                    <a:pt x="381408" y="487774"/>
                    <a:pt x="381408" y="493466"/>
                  </a:cubicBezTo>
                  <a:cubicBezTo>
                    <a:pt x="380460" y="487299"/>
                    <a:pt x="379037" y="480658"/>
                    <a:pt x="377139" y="473542"/>
                  </a:cubicBezTo>
                  <a:cubicBezTo>
                    <a:pt x="375241" y="466426"/>
                    <a:pt x="375241" y="460970"/>
                    <a:pt x="377139" y="457175"/>
                  </a:cubicBezTo>
                  <a:close/>
                  <a:moveTo>
                    <a:pt x="312385" y="451483"/>
                  </a:moveTo>
                  <a:cubicBezTo>
                    <a:pt x="311910" y="453855"/>
                    <a:pt x="312029" y="455752"/>
                    <a:pt x="312741" y="457175"/>
                  </a:cubicBezTo>
                  <a:cubicBezTo>
                    <a:pt x="313452" y="458599"/>
                    <a:pt x="314282" y="459903"/>
                    <a:pt x="315231" y="461089"/>
                  </a:cubicBezTo>
                  <a:cubicBezTo>
                    <a:pt x="316180" y="462275"/>
                    <a:pt x="316891" y="463698"/>
                    <a:pt x="317366" y="465359"/>
                  </a:cubicBezTo>
                  <a:cubicBezTo>
                    <a:pt x="317840" y="467019"/>
                    <a:pt x="317840" y="469272"/>
                    <a:pt x="317366" y="472119"/>
                  </a:cubicBezTo>
                  <a:cubicBezTo>
                    <a:pt x="315468" y="470221"/>
                    <a:pt x="313571" y="467019"/>
                    <a:pt x="311673" y="462512"/>
                  </a:cubicBezTo>
                  <a:cubicBezTo>
                    <a:pt x="309776" y="458006"/>
                    <a:pt x="310013" y="454329"/>
                    <a:pt x="312385" y="451483"/>
                  </a:cubicBezTo>
                  <a:close/>
                  <a:moveTo>
                    <a:pt x="390659" y="450060"/>
                  </a:moveTo>
                  <a:cubicBezTo>
                    <a:pt x="389236" y="450060"/>
                    <a:pt x="388406" y="451008"/>
                    <a:pt x="388169" y="452906"/>
                  </a:cubicBezTo>
                  <a:cubicBezTo>
                    <a:pt x="387931" y="454803"/>
                    <a:pt x="387576" y="456701"/>
                    <a:pt x="387101" y="458599"/>
                  </a:cubicBezTo>
                  <a:cubicBezTo>
                    <a:pt x="389473" y="460496"/>
                    <a:pt x="390659" y="463580"/>
                    <a:pt x="390659" y="467849"/>
                  </a:cubicBezTo>
                  <a:cubicBezTo>
                    <a:pt x="390659" y="472119"/>
                    <a:pt x="391845" y="475914"/>
                    <a:pt x="394217" y="479234"/>
                  </a:cubicBezTo>
                  <a:cubicBezTo>
                    <a:pt x="395640" y="475914"/>
                    <a:pt x="395166" y="471881"/>
                    <a:pt x="392794" y="467138"/>
                  </a:cubicBezTo>
                  <a:cubicBezTo>
                    <a:pt x="390422" y="462394"/>
                    <a:pt x="389710" y="456701"/>
                    <a:pt x="390659" y="450060"/>
                  </a:cubicBezTo>
                  <a:close/>
                  <a:moveTo>
                    <a:pt x="374293" y="445078"/>
                  </a:moveTo>
                  <a:lnTo>
                    <a:pt x="374293" y="455752"/>
                  </a:lnTo>
                  <a:cubicBezTo>
                    <a:pt x="374767" y="453380"/>
                    <a:pt x="374648" y="451246"/>
                    <a:pt x="373937" y="449348"/>
                  </a:cubicBezTo>
                  <a:cubicBezTo>
                    <a:pt x="373225" y="447450"/>
                    <a:pt x="373344" y="446027"/>
                    <a:pt x="374293" y="445078"/>
                  </a:cubicBezTo>
                  <a:close/>
                  <a:moveTo>
                    <a:pt x="334444" y="435828"/>
                  </a:moveTo>
                  <a:cubicBezTo>
                    <a:pt x="333021" y="437251"/>
                    <a:pt x="332665" y="439149"/>
                    <a:pt x="333377" y="441521"/>
                  </a:cubicBezTo>
                  <a:cubicBezTo>
                    <a:pt x="334088" y="443892"/>
                    <a:pt x="334444" y="446264"/>
                    <a:pt x="334444" y="448636"/>
                  </a:cubicBezTo>
                  <a:cubicBezTo>
                    <a:pt x="336816" y="444367"/>
                    <a:pt x="336816" y="440097"/>
                    <a:pt x="334444" y="435828"/>
                  </a:cubicBezTo>
                  <a:close/>
                  <a:moveTo>
                    <a:pt x="323770" y="425866"/>
                  </a:moveTo>
                  <a:cubicBezTo>
                    <a:pt x="322821" y="432033"/>
                    <a:pt x="322584" y="439623"/>
                    <a:pt x="323059" y="448636"/>
                  </a:cubicBezTo>
                  <a:cubicBezTo>
                    <a:pt x="323533" y="457650"/>
                    <a:pt x="324719" y="466426"/>
                    <a:pt x="326616" y="474965"/>
                  </a:cubicBezTo>
                  <a:cubicBezTo>
                    <a:pt x="329937" y="472593"/>
                    <a:pt x="331242" y="468086"/>
                    <a:pt x="330530" y="461445"/>
                  </a:cubicBezTo>
                  <a:cubicBezTo>
                    <a:pt x="329819" y="454803"/>
                    <a:pt x="329463" y="449111"/>
                    <a:pt x="329463" y="444367"/>
                  </a:cubicBezTo>
                  <a:cubicBezTo>
                    <a:pt x="329463" y="442944"/>
                    <a:pt x="329937" y="440097"/>
                    <a:pt x="330886" y="435828"/>
                  </a:cubicBezTo>
                  <a:cubicBezTo>
                    <a:pt x="331835" y="431558"/>
                    <a:pt x="330886" y="428949"/>
                    <a:pt x="328040" y="428000"/>
                  </a:cubicBezTo>
                  <a:cubicBezTo>
                    <a:pt x="327091" y="431321"/>
                    <a:pt x="327209" y="433693"/>
                    <a:pt x="328395" y="435116"/>
                  </a:cubicBezTo>
                  <a:cubicBezTo>
                    <a:pt x="329581" y="436539"/>
                    <a:pt x="329937" y="438911"/>
                    <a:pt x="329463" y="442232"/>
                  </a:cubicBezTo>
                  <a:cubicBezTo>
                    <a:pt x="327091" y="441758"/>
                    <a:pt x="325786" y="439504"/>
                    <a:pt x="325549" y="435472"/>
                  </a:cubicBezTo>
                  <a:cubicBezTo>
                    <a:pt x="325312" y="431440"/>
                    <a:pt x="324719" y="428238"/>
                    <a:pt x="323770" y="425866"/>
                  </a:cubicBezTo>
                  <a:close/>
                  <a:moveTo>
                    <a:pt x="325905" y="416615"/>
                  </a:moveTo>
                  <a:cubicBezTo>
                    <a:pt x="325430" y="416615"/>
                    <a:pt x="325193" y="418157"/>
                    <a:pt x="325193" y="421240"/>
                  </a:cubicBezTo>
                  <a:cubicBezTo>
                    <a:pt x="325193" y="424324"/>
                    <a:pt x="325668" y="425391"/>
                    <a:pt x="326616" y="424442"/>
                  </a:cubicBezTo>
                  <a:cubicBezTo>
                    <a:pt x="327565" y="423494"/>
                    <a:pt x="327684" y="422308"/>
                    <a:pt x="326972" y="420885"/>
                  </a:cubicBezTo>
                  <a:cubicBezTo>
                    <a:pt x="326261" y="419461"/>
                    <a:pt x="325905" y="418038"/>
                    <a:pt x="325905" y="416615"/>
                  </a:cubicBezTo>
                  <a:close/>
                  <a:moveTo>
                    <a:pt x="348676" y="402383"/>
                  </a:moveTo>
                  <a:lnTo>
                    <a:pt x="348676" y="413057"/>
                  </a:lnTo>
                  <a:cubicBezTo>
                    <a:pt x="347727" y="412108"/>
                    <a:pt x="347252" y="410211"/>
                    <a:pt x="347252" y="407364"/>
                  </a:cubicBezTo>
                  <a:cubicBezTo>
                    <a:pt x="347252" y="404518"/>
                    <a:pt x="347727" y="402858"/>
                    <a:pt x="348676" y="402383"/>
                  </a:cubicBezTo>
                  <a:close/>
                  <a:moveTo>
                    <a:pt x="419122" y="378901"/>
                  </a:moveTo>
                  <a:cubicBezTo>
                    <a:pt x="418174" y="379850"/>
                    <a:pt x="418055" y="380799"/>
                    <a:pt x="418767" y="381747"/>
                  </a:cubicBezTo>
                  <a:cubicBezTo>
                    <a:pt x="419478" y="382696"/>
                    <a:pt x="419834" y="383645"/>
                    <a:pt x="419834" y="384594"/>
                  </a:cubicBezTo>
                  <a:cubicBezTo>
                    <a:pt x="421257" y="384594"/>
                    <a:pt x="421850" y="383408"/>
                    <a:pt x="421613" y="381036"/>
                  </a:cubicBezTo>
                  <a:cubicBezTo>
                    <a:pt x="421376" y="378664"/>
                    <a:pt x="420546" y="377952"/>
                    <a:pt x="419122" y="378901"/>
                  </a:cubicBezTo>
                  <a:close/>
                  <a:moveTo>
                    <a:pt x="429796" y="373920"/>
                  </a:moveTo>
                  <a:cubicBezTo>
                    <a:pt x="430745" y="375818"/>
                    <a:pt x="431457" y="377597"/>
                    <a:pt x="431931" y="379257"/>
                  </a:cubicBezTo>
                  <a:cubicBezTo>
                    <a:pt x="432405" y="380917"/>
                    <a:pt x="432643" y="383171"/>
                    <a:pt x="432643" y="386017"/>
                  </a:cubicBezTo>
                  <a:cubicBezTo>
                    <a:pt x="434540" y="385068"/>
                    <a:pt x="434896" y="382933"/>
                    <a:pt x="433710" y="379613"/>
                  </a:cubicBezTo>
                  <a:cubicBezTo>
                    <a:pt x="432524" y="376292"/>
                    <a:pt x="431219" y="374394"/>
                    <a:pt x="429796" y="373920"/>
                  </a:cubicBezTo>
                  <a:close/>
                  <a:moveTo>
                    <a:pt x="439047" y="370362"/>
                  </a:moveTo>
                  <a:cubicBezTo>
                    <a:pt x="439996" y="374157"/>
                    <a:pt x="441063" y="379613"/>
                    <a:pt x="442249" y="386729"/>
                  </a:cubicBezTo>
                  <a:lnTo>
                    <a:pt x="442572" y="387676"/>
                  </a:lnTo>
                  <a:lnTo>
                    <a:pt x="442572" y="379836"/>
                  </a:lnTo>
                  <a:close/>
                  <a:moveTo>
                    <a:pt x="399198" y="361111"/>
                  </a:moveTo>
                  <a:cubicBezTo>
                    <a:pt x="400621" y="361111"/>
                    <a:pt x="401570" y="361942"/>
                    <a:pt x="402044" y="363602"/>
                  </a:cubicBezTo>
                  <a:cubicBezTo>
                    <a:pt x="402519" y="365262"/>
                    <a:pt x="403705" y="365618"/>
                    <a:pt x="405602" y="364669"/>
                  </a:cubicBezTo>
                  <a:cubicBezTo>
                    <a:pt x="405128" y="367990"/>
                    <a:pt x="405365" y="370599"/>
                    <a:pt x="406314" y="372497"/>
                  </a:cubicBezTo>
                  <a:cubicBezTo>
                    <a:pt x="407263" y="374394"/>
                    <a:pt x="407737" y="377004"/>
                    <a:pt x="407737" y="380324"/>
                  </a:cubicBezTo>
                  <a:cubicBezTo>
                    <a:pt x="405365" y="380324"/>
                    <a:pt x="404179" y="380799"/>
                    <a:pt x="404179" y="381747"/>
                  </a:cubicBezTo>
                  <a:cubicBezTo>
                    <a:pt x="403705" y="386966"/>
                    <a:pt x="405602" y="389575"/>
                    <a:pt x="409872" y="389575"/>
                  </a:cubicBezTo>
                  <a:cubicBezTo>
                    <a:pt x="412244" y="393844"/>
                    <a:pt x="413667" y="397995"/>
                    <a:pt x="414141" y="402028"/>
                  </a:cubicBezTo>
                  <a:cubicBezTo>
                    <a:pt x="414616" y="406060"/>
                    <a:pt x="415090" y="411160"/>
                    <a:pt x="415565" y="417327"/>
                  </a:cubicBezTo>
                  <a:cubicBezTo>
                    <a:pt x="414616" y="416852"/>
                    <a:pt x="413786" y="418157"/>
                    <a:pt x="413074" y="421240"/>
                  </a:cubicBezTo>
                  <a:cubicBezTo>
                    <a:pt x="412362" y="424324"/>
                    <a:pt x="412481" y="427052"/>
                    <a:pt x="413430" y="429424"/>
                  </a:cubicBezTo>
                  <a:cubicBezTo>
                    <a:pt x="413904" y="428475"/>
                    <a:pt x="414497" y="428000"/>
                    <a:pt x="415209" y="428000"/>
                  </a:cubicBezTo>
                  <a:cubicBezTo>
                    <a:pt x="415920" y="428000"/>
                    <a:pt x="416513" y="427526"/>
                    <a:pt x="416988" y="426577"/>
                  </a:cubicBezTo>
                  <a:cubicBezTo>
                    <a:pt x="417936" y="430372"/>
                    <a:pt x="418411" y="433337"/>
                    <a:pt x="418411" y="435472"/>
                  </a:cubicBezTo>
                  <a:cubicBezTo>
                    <a:pt x="418411" y="437607"/>
                    <a:pt x="418885" y="440572"/>
                    <a:pt x="419834" y="444367"/>
                  </a:cubicBezTo>
                  <a:cubicBezTo>
                    <a:pt x="417936" y="443418"/>
                    <a:pt x="416988" y="442944"/>
                    <a:pt x="416988" y="442944"/>
                  </a:cubicBezTo>
                  <a:cubicBezTo>
                    <a:pt x="416988" y="442944"/>
                    <a:pt x="416751" y="443655"/>
                    <a:pt x="416276" y="445078"/>
                  </a:cubicBezTo>
                  <a:cubicBezTo>
                    <a:pt x="415327" y="441283"/>
                    <a:pt x="414497" y="437725"/>
                    <a:pt x="413786" y="434405"/>
                  </a:cubicBezTo>
                  <a:cubicBezTo>
                    <a:pt x="413074" y="431084"/>
                    <a:pt x="411295" y="428949"/>
                    <a:pt x="408449" y="428000"/>
                  </a:cubicBezTo>
                  <a:cubicBezTo>
                    <a:pt x="407500" y="420885"/>
                    <a:pt x="405602" y="413176"/>
                    <a:pt x="402756" y="404874"/>
                  </a:cubicBezTo>
                  <a:cubicBezTo>
                    <a:pt x="399910" y="396572"/>
                    <a:pt x="399435" y="386966"/>
                    <a:pt x="401333" y="376055"/>
                  </a:cubicBezTo>
                  <a:cubicBezTo>
                    <a:pt x="398961" y="375106"/>
                    <a:pt x="398249" y="373090"/>
                    <a:pt x="399198" y="370006"/>
                  </a:cubicBezTo>
                  <a:cubicBezTo>
                    <a:pt x="400147" y="366923"/>
                    <a:pt x="400147" y="363958"/>
                    <a:pt x="399198" y="361111"/>
                  </a:cubicBezTo>
                  <a:close/>
                  <a:moveTo>
                    <a:pt x="91082" y="354707"/>
                  </a:moveTo>
                  <a:cubicBezTo>
                    <a:pt x="90133" y="356605"/>
                    <a:pt x="89659" y="359214"/>
                    <a:pt x="89659" y="362535"/>
                  </a:cubicBezTo>
                  <a:cubicBezTo>
                    <a:pt x="91082" y="363009"/>
                    <a:pt x="91557" y="362060"/>
                    <a:pt x="91082" y="359688"/>
                  </a:cubicBezTo>
                  <a:cubicBezTo>
                    <a:pt x="90608" y="357316"/>
                    <a:pt x="90608" y="355656"/>
                    <a:pt x="91082" y="354707"/>
                  </a:cubicBezTo>
                  <a:close/>
                  <a:moveTo>
                    <a:pt x="348676" y="353284"/>
                  </a:moveTo>
                  <a:cubicBezTo>
                    <a:pt x="349150" y="354707"/>
                    <a:pt x="349150" y="356605"/>
                    <a:pt x="348676" y="358977"/>
                  </a:cubicBezTo>
                  <a:cubicBezTo>
                    <a:pt x="348201" y="361349"/>
                    <a:pt x="348913" y="362060"/>
                    <a:pt x="350810" y="361111"/>
                  </a:cubicBezTo>
                  <a:cubicBezTo>
                    <a:pt x="350810" y="359688"/>
                    <a:pt x="350929" y="357909"/>
                    <a:pt x="351166" y="355775"/>
                  </a:cubicBezTo>
                  <a:cubicBezTo>
                    <a:pt x="351403" y="353640"/>
                    <a:pt x="350573" y="352810"/>
                    <a:pt x="348676" y="353284"/>
                  </a:cubicBezTo>
                  <a:close/>
                  <a:moveTo>
                    <a:pt x="181453" y="353284"/>
                  </a:moveTo>
                  <a:cubicBezTo>
                    <a:pt x="180030" y="354233"/>
                    <a:pt x="180030" y="355063"/>
                    <a:pt x="181453" y="355775"/>
                  </a:cubicBezTo>
                  <a:cubicBezTo>
                    <a:pt x="182876" y="356486"/>
                    <a:pt x="183114" y="358028"/>
                    <a:pt x="182165" y="360400"/>
                  </a:cubicBezTo>
                  <a:cubicBezTo>
                    <a:pt x="184062" y="360400"/>
                    <a:pt x="185011" y="359688"/>
                    <a:pt x="185011" y="358265"/>
                  </a:cubicBezTo>
                  <a:cubicBezTo>
                    <a:pt x="185011" y="356842"/>
                    <a:pt x="185011" y="355182"/>
                    <a:pt x="185011" y="353284"/>
                  </a:cubicBezTo>
                  <a:cubicBezTo>
                    <a:pt x="184062" y="352335"/>
                    <a:pt x="183351" y="352572"/>
                    <a:pt x="182876" y="353996"/>
                  </a:cubicBezTo>
                  <a:cubicBezTo>
                    <a:pt x="182402" y="355419"/>
                    <a:pt x="181928" y="355182"/>
                    <a:pt x="181453" y="353284"/>
                  </a:cubicBezTo>
                  <a:close/>
                  <a:moveTo>
                    <a:pt x="52301" y="348303"/>
                  </a:moveTo>
                  <a:cubicBezTo>
                    <a:pt x="51115" y="348303"/>
                    <a:pt x="50048" y="348777"/>
                    <a:pt x="49099" y="349726"/>
                  </a:cubicBezTo>
                  <a:cubicBezTo>
                    <a:pt x="49573" y="350675"/>
                    <a:pt x="50166" y="351624"/>
                    <a:pt x="50878" y="352572"/>
                  </a:cubicBezTo>
                  <a:cubicBezTo>
                    <a:pt x="51589" y="353521"/>
                    <a:pt x="52419" y="353284"/>
                    <a:pt x="53368" y="351861"/>
                  </a:cubicBezTo>
                  <a:cubicBezTo>
                    <a:pt x="53843" y="349489"/>
                    <a:pt x="53487" y="348303"/>
                    <a:pt x="52301" y="348303"/>
                  </a:cubicBezTo>
                  <a:close/>
                  <a:moveTo>
                    <a:pt x="246919" y="344033"/>
                  </a:moveTo>
                  <a:cubicBezTo>
                    <a:pt x="245496" y="344982"/>
                    <a:pt x="244428" y="346880"/>
                    <a:pt x="243717" y="349726"/>
                  </a:cubicBezTo>
                  <a:cubicBezTo>
                    <a:pt x="243005" y="352572"/>
                    <a:pt x="242531" y="355537"/>
                    <a:pt x="242294" y="358621"/>
                  </a:cubicBezTo>
                  <a:cubicBezTo>
                    <a:pt x="242057" y="361704"/>
                    <a:pt x="241938" y="364788"/>
                    <a:pt x="241938" y="367872"/>
                  </a:cubicBezTo>
                  <a:cubicBezTo>
                    <a:pt x="241938" y="370955"/>
                    <a:pt x="241701" y="373208"/>
                    <a:pt x="241226" y="374632"/>
                  </a:cubicBezTo>
                  <a:cubicBezTo>
                    <a:pt x="243124" y="370362"/>
                    <a:pt x="244428" y="365500"/>
                    <a:pt x="245140" y="360044"/>
                  </a:cubicBezTo>
                  <a:cubicBezTo>
                    <a:pt x="245852" y="354589"/>
                    <a:pt x="246445" y="349252"/>
                    <a:pt x="246919" y="344033"/>
                  </a:cubicBezTo>
                  <a:close/>
                  <a:moveTo>
                    <a:pt x="357215" y="340476"/>
                  </a:moveTo>
                  <a:lnTo>
                    <a:pt x="361484" y="340476"/>
                  </a:lnTo>
                  <a:cubicBezTo>
                    <a:pt x="362433" y="342847"/>
                    <a:pt x="362433" y="346643"/>
                    <a:pt x="361484" y="351861"/>
                  </a:cubicBezTo>
                  <a:cubicBezTo>
                    <a:pt x="360061" y="350912"/>
                    <a:pt x="359231" y="349370"/>
                    <a:pt x="358994" y="347236"/>
                  </a:cubicBezTo>
                  <a:cubicBezTo>
                    <a:pt x="358756" y="345101"/>
                    <a:pt x="358163" y="342847"/>
                    <a:pt x="357215" y="340476"/>
                  </a:cubicBezTo>
                  <a:close/>
                  <a:moveTo>
                    <a:pt x="163664" y="339052"/>
                  </a:moveTo>
                  <a:cubicBezTo>
                    <a:pt x="160817" y="340950"/>
                    <a:pt x="159038" y="344389"/>
                    <a:pt x="158327" y="349370"/>
                  </a:cubicBezTo>
                  <a:cubicBezTo>
                    <a:pt x="157615" y="354351"/>
                    <a:pt x="157497" y="358740"/>
                    <a:pt x="157971" y="362535"/>
                  </a:cubicBezTo>
                  <a:cubicBezTo>
                    <a:pt x="160817" y="361111"/>
                    <a:pt x="162833" y="357791"/>
                    <a:pt x="164019" y="352572"/>
                  </a:cubicBezTo>
                  <a:cubicBezTo>
                    <a:pt x="165205" y="347354"/>
                    <a:pt x="165087" y="342847"/>
                    <a:pt x="163664" y="339052"/>
                  </a:cubicBezTo>
                  <a:close/>
                  <a:moveTo>
                    <a:pt x="88947" y="338341"/>
                  </a:moveTo>
                  <a:cubicBezTo>
                    <a:pt x="87050" y="339290"/>
                    <a:pt x="85627" y="339527"/>
                    <a:pt x="84678" y="339052"/>
                  </a:cubicBezTo>
                  <a:cubicBezTo>
                    <a:pt x="83729" y="341424"/>
                    <a:pt x="83136" y="343915"/>
                    <a:pt x="82899" y="346524"/>
                  </a:cubicBezTo>
                  <a:cubicBezTo>
                    <a:pt x="82662" y="349133"/>
                    <a:pt x="83492" y="350912"/>
                    <a:pt x="85390" y="351861"/>
                  </a:cubicBezTo>
                  <a:cubicBezTo>
                    <a:pt x="88236" y="351861"/>
                    <a:pt x="89896" y="350201"/>
                    <a:pt x="90371" y="346880"/>
                  </a:cubicBezTo>
                  <a:cubicBezTo>
                    <a:pt x="90845" y="343559"/>
                    <a:pt x="90371" y="340713"/>
                    <a:pt x="88947" y="338341"/>
                  </a:cubicBezTo>
                  <a:close/>
                  <a:moveTo>
                    <a:pt x="42694" y="335494"/>
                  </a:moveTo>
                  <a:cubicBezTo>
                    <a:pt x="40322" y="339290"/>
                    <a:pt x="38543" y="344033"/>
                    <a:pt x="37357" y="349726"/>
                  </a:cubicBezTo>
                  <a:cubicBezTo>
                    <a:pt x="36172" y="355419"/>
                    <a:pt x="34867" y="360874"/>
                    <a:pt x="33444" y="366093"/>
                  </a:cubicBezTo>
                  <a:cubicBezTo>
                    <a:pt x="35341" y="364669"/>
                    <a:pt x="36409" y="363128"/>
                    <a:pt x="36646" y="361467"/>
                  </a:cubicBezTo>
                  <a:cubicBezTo>
                    <a:pt x="36883" y="359807"/>
                    <a:pt x="38188" y="358502"/>
                    <a:pt x="40560" y="357554"/>
                  </a:cubicBezTo>
                  <a:cubicBezTo>
                    <a:pt x="39136" y="355656"/>
                    <a:pt x="38543" y="353877"/>
                    <a:pt x="38781" y="352217"/>
                  </a:cubicBezTo>
                  <a:cubicBezTo>
                    <a:pt x="39018" y="350556"/>
                    <a:pt x="39492" y="348896"/>
                    <a:pt x="40204" y="347236"/>
                  </a:cubicBezTo>
                  <a:cubicBezTo>
                    <a:pt x="40915" y="345575"/>
                    <a:pt x="41508" y="343796"/>
                    <a:pt x="41983" y="341899"/>
                  </a:cubicBezTo>
                  <a:cubicBezTo>
                    <a:pt x="42457" y="340001"/>
                    <a:pt x="42694" y="337866"/>
                    <a:pt x="42694" y="335494"/>
                  </a:cubicBezTo>
                  <a:close/>
                  <a:moveTo>
                    <a:pt x="431219" y="333360"/>
                  </a:moveTo>
                  <a:cubicBezTo>
                    <a:pt x="430271" y="334308"/>
                    <a:pt x="430152" y="335494"/>
                    <a:pt x="430864" y="336918"/>
                  </a:cubicBezTo>
                  <a:cubicBezTo>
                    <a:pt x="431575" y="338341"/>
                    <a:pt x="432168" y="339527"/>
                    <a:pt x="432643" y="340476"/>
                  </a:cubicBezTo>
                  <a:cubicBezTo>
                    <a:pt x="433591" y="339527"/>
                    <a:pt x="433710" y="338341"/>
                    <a:pt x="432998" y="336918"/>
                  </a:cubicBezTo>
                  <a:cubicBezTo>
                    <a:pt x="432287" y="335494"/>
                    <a:pt x="431694" y="334308"/>
                    <a:pt x="431219" y="333360"/>
                  </a:cubicBezTo>
                  <a:close/>
                  <a:moveTo>
                    <a:pt x="117411" y="331937"/>
                  </a:moveTo>
                  <a:cubicBezTo>
                    <a:pt x="115039" y="336206"/>
                    <a:pt x="113023" y="341899"/>
                    <a:pt x="111362" y="349015"/>
                  </a:cubicBezTo>
                  <a:cubicBezTo>
                    <a:pt x="109702" y="356130"/>
                    <a:pt x="108872" y="362297"/>
                    <a:pt x="108872" y="367516"/>
                  </a:cubicBezTo>
                  <a:cubicBezTo>
                    <a:pt x="111244" y="362297"/>
                    <a:pt x="113023" y="356842"/>
                    <a:pt x="114209" y="351149"/>
                  </a:cubicBezTo>
                  <a:cubicBezTo>
                    <a:pt x="115394" y="345457"/>
                    <a:pt x="116936" y="340001"/>
                    <a:pt x="118834" y="334783"/>
                  </a:cubicBezTo>
                  <a:cubicBezTo>
                    <a:pt x="118834" y="332885"/>
                    <a:pt x="118359" y="331937"/>
                    <a:pt x="117411" y="331937"/>
                  </a:cubicBezTo>
                  <a:close/>
                  <a:moveTo>
                    <a:pt x="224148" y="330513"/>
                  </a:moveTo>
                  <a:cubicBezTo>
                    <a:pt x="223200" y="334783"/>
                    <a:pt x="222251" y="339883"/>
                    <a:pt x="221302" y="345812"/>
                  </a:cubicBezTo>
                  <a:cubicBezTo>
                    <a:pt x="220353" y="351742"/>
                    <a:pt x="220353" y="356605"/>
                    <a:pt x="221302" y="360400"/>
                  </a:cubicBezTo>
                  <a:cubicBezTo>
                    <a:pt x="222251" y="356605"/>
                    <a:pt x="223200" y="351505"/>
                    <a:pt x="224148" y="345101"/>
                  </a:cubicBezTo>
                  <a:cubicBezTo>
                    <a:pt x="225097" y="338697"/>
                    <a:pt x="225097" y="333834"/>
                    <a:pt x="224148" y="330513"/>
                  </a:cubicBezTo>
                  <a:close/>
                  <a:moveTo>
                    <a:pt x="51945" y="328379"/>
                  </a:moveTo>
                  <a:cubicBezTo>
                    <a:pt x="51945" y="329802"/>
                    <a:pt x="51708" y="330869"/>
                    <a:pt x="51233" y="331581"/>
                  </a:cubicBezTo>
                  <a:cubicBezTo>
                    <a:pt x="50759" y="332292"/>
                    <a:pt x="50522" y="333597"/>
                    <a:pt x="50522" y="335494"/>
                  </a:cubicBezTo>
                  <a:cubicBezTo>
                    <a:pt x="52894" y="335969"/>
                    <a:pt x="54198" y="334901"/>
                    <a:pt x="54436" y="332292"/>
                  </a:cubicBezTo>
                  <a:cubicBezTo>
                    <a:pt x="54673" y="329683"/>
                    <a:pt x="53843" y="328379"/>
                    <a:pt x="51945" y="328379"/>
                  </a:cubicBezTo>
                  <a:close/>
                  <a:moveTo>
                    <a:pt x="185723" y="326244"/>
                  </a:moveTo>
                  <a:cubicBezTo>
                    <a:pt x="184300" y="327193"/>
                    <a:pt x="183707" y="329209"/>
                    <a:pt x="183944" y="332292"/>
                  </a:cubicBezTo>
                  <a:cubicBezTo>
                    <a:pt x="184181" y="335376"/>
                    <a:pt x="183825" y="338104"/>
                    <a:pt x="182876" y="340476"/>
                  </a:cubicBezTo>
                  <a:cubicBezTo>
                    <a:pt x="183825" y="340001"/>
                    <a:pt x="184537" y="340238"/>
                    <a:pt x="185011" y="341187"/>
                  </a:cubicBezTo>
                  <a:cubicBezTo>
                    <a:pt x="185486" y="342136"/>
                    <a:pt x="186197" y="342373"/>
                    <a:pt x="187146" y="341899"/>
                  </a:cubicBezTo>
                  <a:cubicBezTo>
                    <a:pt x="187146" y="338578"/>
                    <a:pt x="187739" y="336325"/>
                    <a:pt x="188925" y="335139"/>
                  </a:cubicBezTo>
                  <a:cubicBezTo>
                    <a:pt x="190111" y="333953"/>
                    <a:pt x="189992" y="332174"/>
                    <a:pt x="188569" y="329802"/>
                  </a:cubicBezTo>
                  <a:cubicBezTo>
                    <a:pt x="187146" y="329802"/>
                    <a:pt x="186553" y="331106"/>
                    <a:pt x="186790" y="333715"/>
                  </a:cubicBezTo>
                  <a:cubicBezTo>
                    <a:pt x="187027" y="336325"/>
                    <a:pt x="186672" y="338578"/>
                    <a:pt x="185723" y="340476"/>
                  </a:cubicBezTo>
                  <a:cubicBezTo>
                    <a:pt x="184774" y="338578"/>
                    <a:pt x="184537" y="336206"/>
                    <a:pt x="185011" y="333360"/>
                  </a:cubicBezTo>
                  <a:cubicBezTo>
                    <a:pt x="185486" y="330513"/>
                    <a:pt x="185723" y="328141"/>
                    <a:pt x="185723" y="326244"/>
                  </a:cubicBezTo>
                  <a:close/>
                  <a:moveTo>
                    <a:pt x="432643" y="324109"/>
                  </a:moveTo>
                  <a:cubicBezTo>
                    <a:pt x="433591" y="327430"/>
                    <a:pt x="434422" y="330632"/>
                    <a:pt x="435133" y="333715"/>
                  </a:cubicBezTo>
                  <a:cubicBezTo>
                    <a:pt x="435845" y="336799"/>
                    <a:pt x="437149" y="339052"/>
                    <a:pt x="439047" y="340476"/>
                  </a:cubicBezTo>
                  <a:cubicBezTo>
                    <a:pt x="438098" y="337629"/>
                    <a:pt x="437505" y="334190"/>
                    <a:pt x="437268" y="330158"/>
                  </a:cubicBezTo>
                  <a:cubicBezTo>
                    <a:pt x="437031" y="326125"/>
                    <a:pt x="435489" y="324109"/>
                    <a:pt x="432643" y="324109"/>
                  </a:cubicBezTo>
                  <a:close/>
                  <a:moveTo>
                    <a:pt x="416276" y="324109"/>
                  </a:moveTo>
                  <a:cubicBezTo>
                    <a:pt x="415802" y="326955"/>
                    <a:pt x="415920" y="328972"/>
                    <a:pt x="416632" y="330158"/>
                  </a:cubicBezTo>
                  <a:cubicBezTo>
                    <a:pt x="417343" y="331344"/>
                    <a:pt x="417936" y="333122"/>
                    <a:pt x="418411" y="335494"/>
                  </a:cubicBezTo>
                  <a:cubicBezTo>
                    <a:pt x="419360" y="334546"/>
                    <a:pt x="419834" y="332529"/>
                    <a:pt x="419834" y="329446"/>
                  </a:cubicBezTo>
                  <a:cubicBezTo>
                    <a:pt x="419834" y="326362"/>
                    <a:pt x="418648" y="324583"/>
                    <a:pt x="416276" y="324109"/>
                  </a:cubicBezTo>
                  <a:close/>
                  <a:moveTo>
                    <a:pt x="154413" y="322686"/>
                  </a:moveTo>
                  <a:cubicBezTo>
                    <a:pt x="153464" y="323635"/>
                    <a:pt x="152871" y="325769"/>
                    <a:pt x="152634" y="329090"/>
                  </a:cubicBezTo>
                  <a:cubicBezTo>
                    <a:pt x="152397" y="332411"/>
                    <a:pt x="152278" y="334546"/>
                    <a:pt x="152278" y="335494"/>
                  </a:cubicBezTo>
                  <a:lnTo>
                    <a:pt x="154413" y="335494"/>
                  </a:lnTo>
                  <a:cubicBezTo>
                    <a:pt x="153464" y="333122"/>
                    <a:pt x="153583" y="330988"/>
                    <a:pt x="154769" y="329090"/>
                  </a:cubicBezTo>
                  <a:cubicBezTo>
                    <a:pt x="155955" y="327193"/>
                    <a:pt x="155836" y="325058"/>
                    <a:pt x="154413" y="322686"/>
                  </a:cubicBezTo>
                  <a:close/>
                  <a:moveTo>
                    <a:pt x="180030" y="319128"/>
                  </a:moveTo>
                  <a:cubicBezTo>
                    <a:pt x="178607" y="319128"/>
                    <a:pt x="177777" y="320077"/>
                    <a:pt x="177540" y="321974"/>
                  </a:cubicBezTo>
                  <a:cubicBezTo>
                    <a:pt x="177302" y="323872"/>
                    <a:pt x="177895" y="324821"/>
                    <a:pt x="179318" y="324821"/>
                  </a:cubicBezTo>
                  <a:cubicBezTo>
                    <a:pt x="177895" y="328616"/>
                    <a:pt x="176235" y="333715"/>
                    <a:pt x="174337" y="340120"/>
                  </a:cubicBezTo>
                  <a:cubicBezTo>
                    <a:pt x="172440" y="346524"/>
                    <a:pt x="171965" y="351624"/>
                    <a:pt x="172914" y="355419"/>
                  </a:cubicBezTo>
                  <a:cubicBezTo>
                    <a:pt x="173863" y="354944"/>
                    <a:pt x="174575" y="353877"/>
                    <a:pt x="175049" y="352217"/>
                  </a:cubicBezTo>
                  <a:cubicBezTo>
                    <a:pt x="175523" y="350556"/>
                    <a:pt x="175998" y="348777"/>
                    <a:pt x="176472" y="346880"/>
                  </a:cubicBezTo>
                  <a:cubicBezTo>
                    <a:pt x="176947" y="344982"/>
                    <a:pt x="177421" y="343559"/>
                    <a:pt x="177895" y="342610"/>
                  </a:cubicBezTo>
                  <a:cubicBezTo>
                    <a:pt x="178370" y="341661"/>
                    <a:pt x="179081" y="341424"/>
                    <a:pt x="180030" y="341899"/>
                  </a:cubicBezTo>
                  <a:cubicBezTo>
                    <a:pt x="180979" y="341424"/>
                    <a:pt x="180979" y="340713"/>
                    <a:pt x="180030" y="339764"/>
                  </a:cubicBezTo>
                  <a:cubicBezTo>
                    <a:pt x="179081" y="338815"/>
                    <a:pt x="178133" y="338578"/>
                    <a:pt x="177184" y="339052"/>
                  </a:cubicBezTo>
                  <a:cubicBezTo>
                    <a:pt x="178133" y="335257"/>
                    <a:pt x="179081" y="332055"/>
                    <a:pt x="180030" y="329446"/>
                  </a:cubicBezTo>
                  <a:cubicBezTo>
                    <a:pt x="180979" y="326837"/>
                    <a:pt x="180979" y="323397"/>
                    <a:pt x="180030" y="319128"/>
                  </a:cubicBezTo>
                  <a:close/>
                  <a:moveTo>
                    <a:pt x="167933" y="319128"/>
                  </a:moveTo>
                  <a:cubicBezTo>
                    <a:pt x="165561" y="319602"/>
                    <a:pt x="164375" y="321737"/>
                    <a:pt x="164375" y="325532"/>
                  </a:cubicBezTo>
                  <a:cubicBezTo>
                    <a:pt x="164375" y="329327"/>
                    <a:pt x="164138" y="331937"/>
                    <a:pt x="163664" y="333360"/>
                  </a:cubicBezTo>
                  <a:cubicBezTo>
                    <a:pt x="166036" y="333360"/>
                    <a:pt x="167103" y="331581"/>
                    <a:pt x="166866" y="328023"/>
                  </a:cubicBezTo>
                  <a:cubicBezTo>
                    <a:pt x="166629" y="324465"/>
                    <a:pt x="166984" y="321500"/>
                    <a:pt x="167933" y="319128"/>
                  </a:cubicBezTo>
                  <a:close/>
                  <a:moveTo>
                    <a:pt x="243361" y="316993"/>
                  </a:moveTo>
                  <a:cubicBezTo>
                    <a:pt x="240989" y="316519"/>
                    <a:pt x="240040" y="318179"/>
                    <a:pt x="240515" y="321974"/>
                  </a:cubicBezTo>
                  <a:cubicBezTo>
                    <a:pt x="240989" y="325769"/>
                    <a:pt x="242175" y="327193"/>
                    <a:pt x="244073" y="326244"/>
                  </a:cubicBezTo>
                  <a:cubicBezTo>
                    <a:pt x="243598" y="323872"/>
                    <a:pt x="243480" y="322330"/>
                    <a:pt x="243717" y="321619"/>
                  </a:cubicBezTo>
                  <a:cubicBezTo>
                    <a:pt x="243954" y="320907"/>
                    <a:pt x="243835" y="319365"/>
                    <a:pt x="243361" y="316993"/>
                  </a:cubicBezTo>
                  <a:close/>
                  <a:moveTo>
                    <a:pt x="76850" y="314858"/>
                  </a:moveTo>
                  <a:cubicBezTo>
                    <a:pt x="75428" y="314384"/>
                    <a:pt x="74004" y="315807"/>
                    <a:pt x="72581" y="319128"/>
                  </a:cubicBezTo>
                  <a:cubicBezTo>
                    <a:pt x="71158" y="322449"/>
                    <a:pt x="69735" y="325295"/>
                    <a:pt x="68311" y="327667"/>
                  </a:cubicBezTo>
                  <a:cubicBezTo>
                    <a:pt x="70683" y="326718"/>
                    <a:pt x="72344" y="324939"/>
                    <a:pt x="73293" y="322330"/>
                  </a:cubicBezTo>
                  <a:cubicBezTo>
                    <a:pt x="74241" y="319721"/>
                    <a:pt x="75428" y="317230"/>
                    <a:pt x="76850" y="314858"/>
                  </a:cubicBezTo>
                  <a:close/>
                  <a:moveTo>
                    <a:pt x="192839" y="312012"/>
                  </a:moveTo>
                  <a:cubicBezTo>
                    <a:pt x="191890" y="315807"/>
                    <a:pt x="192364" y="317705"/>
                    <a:pt x="194262" y="317705"/>
                  </a:cubicBezTo>
                  <a:cubicBezTo>
                    <a:pt x="195211" y="316756"/>
                    <a:pt x="195566" y="315451"/>
                    <a:pt x="195329" y="313791"/>
                  </a:cubicBezTo>
                  <a:cubicBezTo>
                    <a:pt x="195092" y="312131"/>
                    <a:pt x="194262" y="311538"/>
                    <a:pt x="192839" y="312012"/>
                  </a:cubicBezTo>
                  <a:close/>
                  <a:moveTo>
                    <a:pt x="140181" y="307743"/>
                  </a:moveTo>
                  <a:cubicBezTo>
                    <a:pt x="139233" y="309640"/>
                    <a:pt x="137572" y="310826"/>
                    <a:pt x="135200" y="311301"/>
                  </a:cubicBezTo>
                  <a:cubicBezTo>
                    <a:pt x="135675" y="313673"/>
                    <a:pt x="136505" y="314265"/>
                    <a:pt x="137691" y="313080"/>
                  </a:cubicBezTo>
                  <a:cubicBezTo>
                    <a:pt x="138877" y="311894"/>
                    <a:pt x="139233" y="312487"/>
                    <a:pt x="138758" y="314858"/>
                  </a:cubicBezTo>
                  <a:cubicBezTo>
                    <a:pt x="140656" y="312012"/>
                    <a:pt x="141130" y="309640"/>
                    <a:pt x="140181" y="307743"/>
                  </a:cubicBezTo>
                  <a:close/>
                  <a:moveTo>
                    <a:pt x="425527" y="305608"/>
                  </a:moveTo>
                  <a:cubicBezTo>
                    <a:pt x="424578" y="308454"/>
                    <a:pt x="424815" y="311301"/>
                    <a:pt x="426238" y="314147"/>
                  </a:cubicBezTo>
                  <a:cubicBezTo>
                    <a:pt x="427661" y="316993"/>
                    <a:pt x="428610" y="319840"/>
                    <a:pt x="429085" y="322686"/>
                  </a:cubicBezTo>
                  <a:cubicBezTo>
                    <a:pt x="430033" y="320314"/>
                    <a:pt x="429915" y="317468"/>
                    <a:pt x="428729" y="314147"/>
                  </a:cubicBezTo>
                  <a:cubicBezTo>
                    <a:pt x="427543" y="310826"/>
                    <a:pt x="426475" y="307980"/>
                    <a:pt x="425527" y="305608"/>
                  </a:cubicBezTo>
                  <a:close/>
                  <a:moveTo>
                    <a:pt x="106737" y="305608"/>
                  </a:moveTo>
                  <a:cubicBezTo>
                    <a:pt x="104365" y="306557"/>
                    <a:pt x="102823" y="308217"/>
                    <a:pt x="102112" y="310589"/>
                  </a:cubicBezTo>
                  <a:cubicBezTo>
                    <a:pt x="101400" y="312961"/>
                    <a:pt x="100926" y="315570"/>
                    <a:pt x="100689" y="318416"/>
                  </a:cubicBezTo>
                  <a:cubicBezTo>
                    <a:pt x="100451" y="321263"/>
                    <a:pt x="100214" y="324109"/>
                    <a:pt x="99977" y="326955"/>
                  </a:cubicBezTo>
                  <a:cubicBezTo>
                    <a:pt x="99740" y="329802"/>
                    <a:pt x="99147" y="331937"/>
                    <a:pt x="98198" y="333360"/>
                  </a:cubicBezTo>
                  <a:cubicBezTo>
                    <a:pt x="100570" y="330039"/>
                    <a:pt x="102823" y="325888"/>
                    <a:pt x="104958" y="320907"/>
                  </a:cubicBezTo>
                  <a:cubicBezTo>
                    <a:pt x="107093" y="315926"/>
                    <a:pt x="107686" y="310826"/>
                    <a:pt x="106737" y="305608"/>
                  </a:cubicBezTo>
                  <a:close/>
                  <a:moveTo>
                    <a:pt x="412718" y="304185"/>
                  </a:moveTo>
                  <a:cubicBezTo>
                    <a:pt x="411769" y="305608"/>
                    <a:pt x="411651" y="307624"/>
                    <a:pt x="412362" y="310233"/>
                  </a:cubicBezTo>
                  <a:cubicBezTo>
                    <a:pt x="413074" y="312842"/>
                    <a:pt x="413904" y="314621"/>
                    <a:pt x="414853" y="315570"/>
                  </a:cubicBezTo>
                  <a:cubicBezTo>
                    <a:pt x="414379" y="313673"/>
                    <a:pt x="414023" y="311775"/>
                    <a:pt x="413786" y="309877"/>
                  </a:cubicBezTo>
                  <a:cubicBezTo>
                    <a:pt x="413548" y="307980"/>
                    <a:pt x="413193" y="306082"/>
                    <a:pt x="412718" y="304185"/>
                  </a:cubicBezTo>
                  <a:close/>
                  <a:moveTo>
                    <a:pt x="176472" y="304185"/>
                  </a:moveTo>
                  <a:cubicBezTo>
                    <a:pt x="174575" y="305133"/>
                    <a:pt x="173151" y="308691"/>
                    <a:pt x="172203" y="314858"/>
                  </a:cubicBezTo>
                  <a:cubicBezTo>
                    <a:pt x="173151" y="314858"/>
                    <a:pt x="173626" y="315570"/>
                    <a:pt x="173626" y="316993"/>
                  </a:cubicBezTo>
                  <a:cubicBezTo>
                    <a:pt x="176472" y="316519"/>
                    <a:pt x="177658" y="314621"/>
                    <a:pt x="177184" y="311301"/>
                  </a:cubicBezTo>
                  <a:cubicBezTo>
                    <a:pt x="176709" y="307980"/>
                    <a:pt x="176472" y="305608"/>
                    <a:pt x="176472" y="304185"/>
                  </a:cubicBezTo>
                  <a:close/>
                  <a:moveTo>
                    <a:pt x="203512" y="302762"/>
                  </a:moveTo>
                  <a:cubicBezTo>
                    <a:pt x="201615" y="302762"/>
                    <a:pt x="200666" y="304896"/>
                    <a:pt x="200666" y="309166"/>
                  </a:cubicBezTo>
                  <a:cubicBezTo>
                    <a:pt x="202089" y="309166"/>
                    <a:pt x="202682" y="308336"/>
                    <a:pt x="202445" y="306675"/>
                  </a:cubicBezTo>
                  <a:cubicBezTo>
                    <a:pt x="202208" y="305015"/>
                    <a:pt x="202564" y="303710"/>
                    <a:pt x="203512" y="302762"/>
                  </a:cubicBezTo>
                  <a:close/>
                  <a:moveTo>
                    <a:pt x="389947" y="299204"/>
                  </a:moveTo>
                  <a:cubicBezTo>
                    <a:pt x="392794" y="302999"/>
                    <a:pt x="394810" y="307624"/>
                    <a:pt x="395996" y="313080"/>
                  </a:cubicBezTo>
                  <a:cubicBezTo>
                    <a:pt x="397182" y="318535"/>
                    <a:pt x="398724" y="323635"/>
                    <a:pt x="400621" y="328379"/>
                  </a:cubicBezTo>
                  <a:cubicBezTo>
                    <a:pt x="398249" y="333122"/>
                    <a:pt x="397894" y="338104"/>
                    <a:pt x="399554" y="343322"/>
                  </a:cubicBezTo>
                  <a:cubicBezTo>
                    <a:pt x="401214" y="348540"/>
                    <a:pt x="401570" y="352572"/>
                    <a:pt x="400621" y="355419"/>
                  </a:cubicBezTo>
                  <a:cubicBezTo>
                    <a:pt x="397775" y="346405"/>
                    <a:pt x="395640" y="337155"/>
                    <a:pt x="394217" y="327667"/>
                  </a:cubicBezTo>
                  <a:cubicBezTo>
                    <a:pt x="392794" y="318179"/>
                    <a:pt x="391371" y="308691"/>
                    <a:pt x="389947" y="299204"/>
                  </a:cubicBezTo>
                  <a:close/>
                  <a:moveTo>
                    <a:pt x="188569" y="299204"/>
                  </a:moveTo>
                  <a:cubicBezTo>
                    <a:pt x="187620" y="299678"/>
                    <a:pt x="186909" y="300864"/>
                    <a:pt x="186434" y="302762"/>
                  </a:cubicBezTo>
                  <a:cubicBezTo>
                    <a:pt x="185960" y="304659"/>
                    <a:pt x="185723" y="306794"/>
                    <a:pt x="185723" y="309166"/>
                  </a:cubicBezTo>
                  <a:cubicBezTo>
                    <a:pt x="185723" y="311538"/>
                    <a:pt x="185723" y="313910"/>
                    <a:pt x="185723" y="316282"/>
                  </a:cubicBezTo>
                  <a:cubicBezTo>
                    <a:pt x="185723" y="318654"/>
                    <a:pt x="185486" y="320551"/>
                    <a:pt x="185011" y="321974"/>
                  </a:cubicBezTo>
                  <a:cubicBezTo>
                    <a:pt x="185486" y="323397"/>
                    <a:pt x="185841" y="323279"/>
                    <a:pt x="186079" y="321619"/>
                  </a:cubicBezTo>
                  <a:cubicBezTo>
                    <a:pt x="186316" y="319958"/>
                    <a:pt x="186909" y="319602"/>
                    <a:pt x="187858" y="320551"/>
                  </a:cubicBezTo>
                  <a:cubicBezTo>
                    <a:pt x="188332" y="320551"/>
                    <a:pt x="188569" y="321026"/>
                    <a:pt x="188569" y="321974"/>
                  </a:cubicBezTo>
                  <a:cubicBezTo>
                    <a:pt x="189518" y="321026"/>
                    <a:pt x="189281" y="319009"/>
                    <a:pt x="187858" y="315926"/>
                  </a:cubicBezTo>
                  <a:cubicBezTo>
                    <a:pt x="186434" y="312842"/>
                    <a:pt x="187146" y="310826"/>
                    <a:pt x="189992" y="309877"/>
                  </a:cubicBezTo>
                  <a:cubicBezTo>
                    <a:pt x="189043" y="307505"/>
                    <a:pt x="188569" y="305964"/>
                    <a:pt x="188569" y="305252"/>
                  </a:cubicBezTo>
                  <a:cubicBezTo>
                    <a:pt x="188569" y="304541"/>
                    <a:pt x="188569" y="302524"/>
                    <a:pt x="188569" y="299204"/>
                  </a:cubicBezTo>
                  <a:close/>
                  <a:moveTo>
                    <a:pt x="92505" y="298492"/>
                  </a:moveTo>
                  <a:cubicBezTo>
                    <a:pt x="91557" y="298018"/>
                    <a:pt x="91201" y="298373"/>
                    <a:pt x="91438" y="299559"/>
                  </a:cubicBezTo>
                  <a:cubicBezTo>
                    <a:pt x="91675" y="300745"/>
                    <a:pt x="91320" y="301338"/>
                    <a:pt x="90371" y="301338"/>
                  </a:cubicBezTo>
                  <a:cubicBezTo>
                    <a:pt x="90371" y="303710"/>
                    <a:pt x="91082" y="305371"/>
                    <a:pt x="92505" y="306319"/>
                  </a:cubicBezTo>
                  <a:cubicBezTo>
                    <a:pt x="93928" y="307268"/>
                    <a:pt x="95115" y="307268"/>
                    <a:pt x="96063" y="306319"/>
                  </a:cubicBezTo>
                  <a:lnTo>
                    <a:pt x="96063" y="300627"/>
                  </a:lnTo>
                  <a:cubicBezTo>
                    <a:pt x="95589" y="299678"/>
                    <a:pt x="94996" y="299322"/>
                    <a:pt x="94284" y="299559"/>
                  </a:cubicBezTo>
                  <a:cubicBezTo>
                    <a:pt x="93573" y="299797"/>
                    <a:pt x="92980" y="299441"/>
                    <a:pt x="92505" y="298492"/>
                  </a:cubicBezTo>
                  <a:close/>
                  <a:moveTo>
                    <a:pt x="167933" y="291376"/>
                  </a:moveTo>
                  <a:cubicBezTo>
                    <a:pt x="168882" y="293748"/>
                    <a:pt x="168763" y="296001"/>
                    <a:pt x="167577" y="298136"/>
                  </a:cubicBezTo>
                  <a:cubicBezTo>
                    <a:pt x="166391" y="300271"/>
                    <a:pt x="166747" y="301338"/>
                    <a:pt x="168645" y="301338"/>
                  </a:cubicBezTo>
                  <a:cubicBezTo>
                    <a:pt x="169119" y="300390"/>
                    <a:pt x="169593" y="298492"/>
                    <a:pt x="170068" y="295646"/>
                  </a:cubicBezTo>
                  <a:cubicBezTo>
                    <a:pt x="170542" y="292799"/>
                    <a:pt x="169831" y="291376"/>
                    <a:pt x="167933" y="291376"/>
                  </a:cubicBezTo>
                  <a:close/>
                  <a:moveTo>
                    <a:pt x="163664" y="289953"/>
                  </a:moveTo>
                  <a:cubicBezTo>
                    <a:pt x="162240" y="289953"/>
                    <a:pt x="161529" y="290665"/>
                    <a:pt x="161529" y="292088"/>
                  </a:cubicBezTo>
                  <a:cubicBezTo>
                    <a:pt x="161529" y="293511"/>
                    <a:pt x="161529" y="295171"/>
                    <a:pt x="161529" y="297069"/>
                  </a:cubicBezTo>
                  <a:cubicBezTo>
                    <a:pt x="163426" y="296594"/>
                    <a:pt x="164138" y="294223"/>
                    <a:pt x="163664" y="289953"/>
                  </a:cubicBezTo>
                  <a:close/>
                  <a:moveTo>
                    <a:pt x="101400" y="287462"/>
                  </a:moveTo>
                  <a:cubicBezTo>
                    <a:pt x="99266" y="287700"/>
                    <a:pt x="98672" y="289716"/>
                    <a:pt x="99621" y="293511"/>
                  </a:cubicBezTo>
                  <a:cubicBezTo>
                    <a:pt x="101519" y="293985"/>
                    <a:pt x="102942" y="293748"/>
                    <a:pt x="103891" y="292799"/>
                  </a:cubicBezTo>
                  <a:cubicBezTo>
                    <a:pt x="104365" y="289004"/>
                    <a:pt x="103535" y="287225"/>
                    <a:pt x="101400" y="287462"/>
                  </a:cubicBezTo>
                  <a:close/>
                  <a:moveTo>
                    <a:pt x="419834" y="286395"/>
                  </a:moveTo>
                  <a:cubicBezTo>
                    <a:pt x="417936" y="292562"/>
                    <a:pt x="417818" y="298255"/>
                    <a:pt x="419478" y="303473"/>
                  </a:cubicBezTo>
                  <a:cubicBezTo>
                    <a:pt x="421139" y="308691"/>
                    <a:pt x="422443" y="313910"/>
                    <a:pt x="423392" y="319128"/>
                  </a:cubicBezTo>
                  <a:cubicBezTo>
                    <a:pt x="423392" y="313910"/>
                    <a:pt x="423748" y="308217"/>
                    <a:pt x="424459" y="302050"/>
                  </a:cubicBezTo>
                  <a:cubicBezTo>
                    <a:pt x="425171" y="295883"/>
                    <a:pt x="423629" y="290665"/>
                    <a:pt x="419834" y="286395"/>
                  </a:cubicBezTo>
                  <a:close/>
                  <a:moveTo>
                    <a:pt x="434066" y="285684"/>
                  </a:moveTo>
                  <a:cubicBezTo>
                    <a:pt x="432643" y="286158"/>
                    <a:pt x="432287" y="286869"/>
                    <a:pt x="432998" y="287818"/>
                  </a:cubicBezTo>
                  <a:cubicBezTo>
                    <a:pt x="433710" y="288767"/>
                    <a:pt x="433829" y="290427"/>
                    <a:pt x="433354" y="292799"/>
                  </a:cubicBezTo>
                  <a:cubicBezTo>
                    <a:pt x="434777" y="293274"/>
                    <a:pt x="435607" y="293392"/>
                    <a:pt x="435845" y="293155"/>
                  </a:cubicBezTo>
                  <a:cubicBezTo>
                    <a:pt x="436082" y="292918"/>
                    <a:pt x="436912" y="292799"/>
                    <a:pt x="438335" y="292799"/>
                  </a:cubicBezTo>
                  <a:cubicBezTo>
                    <a:pt x="438810" y="290427"/>
                    <a:pt x="438335" y="289123"/>
                    <a:pt x="436912" y="288886"/>
                  </a:cubicBezTo>
                  <a:cubicBezTo>
                    <a:pt x="435489" y="288648"/>
                    <a:pt x="434540" y="287581"/>
                    <a:pt x="434066" y="285684"/>
                  </a:cubicBezTo>
                  <a:close/>
                  <a:moveTo>
                    <a:pt x="425527" y="282837"/>
                  </a:moveTo>
                  <a:cubicBezTo>
                    <a:pt x="425527" y="284735"/>
                    <a:pt x="425764" y="285802"/>
                    <a:pt x="426238" y="286039"/>
                  </a:cubicBezTo>
                  <a:cubicBezTo>
                    <a:pt x="426713" y="286277"/>
                    <a:pt x="426950" y="287344"/>
                    <a:pt x="426950" y="289241"/>
                  </a:cubicBezTo>
                  <a:cubicBezTo>
                    <a:pt x="427899" y="288767"/>
                    <a:pt x="428254" y="287581"/>
                    <a:pt x="428017" y="285684"/>
                  </a:cubicBezTo>
                  <a:cubicBezTo>
                    <a:pt x="427780" y="283786"/>
                    <a:pt x="426950" y="282837"/>
                    <a:pt x="425527" y="282837"/>
                  </a:cubicBezTo>
                  <a:close/>
                  <a:moveTo>
                    <a:pt x="393505" y="278568"/>
                  </a:moveTo>
                  <a:cubicBezTo>
                    <a:pt x="393980" y="280465"/>
                    <a:pt x="394573" y="281888"/>
                    <a:pt x="395284" y="282837"/>
                  </a:cubicBezTo>
                  <a:cubicBezTo>
                    <a:pt x="395996" y="283786"/>
                    <a:pt x="396352" y="285446"/>
                    <a:pt x="396352" y="287818"/>
                  </a:cubicBezTo>
                  <a:cubicBezTo>
                    <a:pt x="395403" y="286869"/>
                    <a:pt x="394454" y="285328"/>
                    <a:pt x="393505" y="283193"/>
                  </a:cubicBezTo>
                  <a:cubicBezTo>
                    <a:pt x="392557" y="281058"/>
                    <a:pt x="392557" y="279516"/>
                    <a:pt x="393505" y="278568"/>
                  </a:cubicBezTo>
                  <a:close/>
                  <a:moveTo>
                    <a:pt x="49810" y="271452"/>
                  </a:moveTo>
                  <a:cubicBezTo>
                    <a:pt x="46964" y="273824"/>
                    <a:pt x="45541" y="277619"/>
                    <a:pt x="45541" y="282837"/>
                  </a:cubicBezTo>
                  <a:cubicBezTo>
                    <a:pt x="46964" y="284735"/>
                    <a:pt x="48387" y="284023"/>
                    <a:pt x="49810" y="280702"/>
                  </a:cubicBezTo>
                  <a:cubicBezTo>
                    <a:pt x="51233" y="277382"/>
                    <a:pt x="51233" y="274298"/>
                    <a:pt x="49810" y="271452"/>
                  </a:cubicBezTo>
                  <a:close/>
                  <a:moveTo>
                    <a:pt x="41983" y="271452"/>
                  </a:moveTo>
                  <a:cubicBezTo>
                    <a:pt x="40560" y="270977"/>
                    <a:pt x="39730" y="271570"/>
                    <a:pt x="39492" y="273231"/>
                  </a:cubicBezTo>
                  <a:cubicBezTo>
                    <a:pt x="39255" y="274891"/>
                    <a:pt x="39611" y="276196"/>
                    <a:pt x="40560" y="277145"/>
                  </a:cubicBezTo>
                  <a:cubicBezTo>
                    <a:pt x="41034" y="276670"/>
                    <a:pt x="41271" y="275840"/>
                    <a:pt x="41271" y="274654"/>
                  </a:cubicBezTo>
                  <a:cubicBezTo>
                    <a:pt x="41271" y="273468"/>
                    <a:pt x="41508" y="272401"/>
                    <a:pt x="41983" y="271452"/>
                  </a:cubicBezTo>
                  <a:close/>
                  <a:moveTo>
                    <a:pt x="167933" y="269317"/>
                  </a:moveTo>
                  <a:cubicBezTo>
                    <a:pt x="166984" y="270266"/>
                    <a:pt x="166036" y="272282"/>
                    <a:pt x="165087" y="275366"/>
                  </a:cubicBezTo>
                  <a:cubicBezTo>
                    <a:pt x="164138" y="278449"/>
                    <a:pt x="164850" y="280228"/>
                    <a:pt x="167222" y="280702"/>
                  </a:cubicBezTo>
                  <a:cubicBezTo>
                    <a:pt x="167696" y="279279"/>
                    <a:pt x="167933" y="277619"/>
                    <a:pt x="167933" y="275721"/>
                  </a:cubicBezTo>
                  <a:cubicBezTo>
                    <a:pt x="167933" y="273824"/>
                    <a:pt x="167933" y="271689"/>
                    <a:pt x="167933" y="269317"/>
                  </a:cubicBezTo>
                  <a:close/>
                  <a:moveTo>
                    <a:pt x="161529" y="269317"/>
                  </a:moveTo>
                  <a:cubicBezTo>
                    <a:pt x="159157" y="269317"/>
                    <a:pt x="157971" y="271926"/>
                    <a:pt x="157971" y="277145"/>
                  </a:cubicBezTo>
                  <a:cubicBezTo>
                    <a:pt x="157971" y="282363"/>
                    <a:pt x="157971" y="286395"/>
                    <a:pt x="157971" y="289241"/>
                  </a:cubicBezTo>
                  <a:cubicBezTo>
                    <a:pt x="159394" y="286869"/>
                    <a:pt x="160106" y="283905"/>
                    <a:pt x="160106" y="280347"/>
                  </a:cubicBezTo>
                  <a:cubicBezTo>
                    <a:pt x="160106" y="276789"/>
                    <a:pt x="160580" y="273112"/>
                    <a:pt x="161529" y="269317"/>
                  </a:cubicBezTo>
                  <a:close/>
                  <a:moveTo>
                    <a:pt x="78274" y="267894"/>
                  </a:moveTo>
                  <a:cubicBezTo>
                    <a:pt x="77799" y="268843"/>
                    <a:pt x="77562" y="270384"/>
                    <a:pt x="77562" y="272519"/>
                  </a:cubicBezTo>
                  <a:cubicBezTo>
                    <a:pt x="77562" y="274654"/>
                    <a:pt x="77799" y="276196"/>
                    <a:pt x="78274" y="277145"/>
                  </a:cubicBezTo>
                  <a:cubicBezTo>
                    <a:pt x="81120" y="277145"/>
                    <a:pt x="82543" y="274535"/>
                    <a:pt x="82543" y="269317"/>
                  </a:cubicBezTo>
                  <a:cubicBezTo>
                    <a:pt x="81595" y="267894"/>
                    <a:pt x="80171" y="267420"/>
                    <a:pt x="78274" y="267894"/>
                  </a:cubicBezTo>
                  <a:close/>
                  <a:moveTo>
                    <a:pt x="441182" y="266471"/>
                  </a:moveTo>
                  <a:cubicBezTo>
                    <a:pt x="439758" y="267420"/>
                    <a:pt x="439521" y="268605"/>
                    <a:pt x="440470" y="270029"/>
                  </a:cubicBezTo>
                  <a:cubicBezTo>
                    <a:pt x="441419" y="271452"/>
                    <a:pt x="441893" y="273112"/>
                    <a:pt x="441893" y="275010"/>
                  </a:cubicBezTo>
                  <a:lnTo>
                    <a:pt x="442572" y="271617"/>
                  </a:lnTo>
                  <a:lnTo>
                    <a:pt x="442572" y="271336"/>
                  </a:lnTo>
                  <a:close/>
                  <a:moveTo>
                    <a:pt x="136623" y="266471"/>
                  </a:moveTo>
                  <a:cubicBezTo>
                    <a:pt x="133303" y="271689"/>
                    <a:pt x="131998" y="277263"/>
                    <a:pt x="132710" y="283193"/>
                  </a:cubicBezTo>
                  <a:cubicBezTo>
                    <a:pt x="133421" y="289123"/>
                    <a:pt x="131880" y="294460"/>
                    <a:pt x="128084" y="299204"/>
                  </a:cubicBezTo>
                  <a:cubicBezTo>
                    <a:pt x="129982" y="306319"/>
                    <a:pt x="129508" y="312487"/>
                    <a:pt x="126661" y="317705"/>
                  </a:cubicBezTo>
                  <a:cubicBezTo>
                    <a:pt x="123815" y="322923"/>
                    <a:pt x="122866" y="328616"/>
                    <a:pt x="123815" y="334783"/>
                  </a:cubicBezTo>
                  <a:cubicBezTo>
                    <a:pt x="125712" y="332885"/>
                    <a:pt x="127017" y="330395"/>
                    <a:pt x="127729" y="327311"/>
                  </a:cubicBezTo>
                  <a:cubicBezTo>
                    <a:pt x="128440" y="324228"/>
                    <a:pt x="129152" y="320907"/>
                    <a:pt x="129863" y="317349"/>
                  </a:cubicBezTo>
                  <a:cubicBezTo>
                    <a:pt x="130575" y="313791"/>
                    <a:pt x="131287" y="310470"/>
                    <a:pt x="131998" y="307387"/>
                  </a:cubicBezTo>
                  <a:cubicBezTo>
                    <a:pt x="132710" y="304303"/>
                    <a:pt x="134251" y="302050"/>
                    <a:pt x="136623" y="300627"/>
                  </a:cubicBezTo>
                  <a:cubicBezTo>
                    <a:pt x="136149" y="296832"/>
                    <a:pt x="136386" y="293630"/>
                    <a:pt x="137335" y="291020"/>
                  </a:cubicBezTo>
                  <a:cubicBezTo>
                    <a:pt x="138284" y="288411"/>
                    <a:pt x="138521" y="284735"/>
                    <a:pt x="138047" y="279991"/>
                  </a:cubicBezTo>
                  <a:cubicBezTo>
                    <a:pt x="137098" y="279516"/>
                    <a:pt x="136505" y="279516"/>
                    <a:pt x="136268" y="279991"/>
                  </a:cubicBezTo>
                  <a:cubicBezTo>
                    <a:pt x="136030" y="280465"/>
                    <a:pt x="135437" y="280702"/>
                    <a:pt x="134489" y="280702"/>
                  </a:cubicBezTo>
                  <a:cubicBezTo>
                    <a:pt x="134963" y="278330"/>
                    <a:pt x="135437" y="276077"/>
                    <a:pt x="135912" y="273942"/>
                  </a:cubicBezTo>
                  <a:cubicBezTo>
                    <a:pt x="136386" y="271808"/>
                    <a:pt x="136623" y="269317"/>
                    <a:pt x="136623" y="266471"/>
                  </a:cubicBezTo>
                  <a:close/>
                  <a:moveTo>
                    <a:pt x="428373" y="265759"/>
                  </a:moveTo>
                  <a:cubicBezTo>
                    <a:pt x="428373" y="269080"/>
                    <a:pt x="428729" y="272519"/>
                    <a:pt x="429440" y="276077"/>
                  </a:cubicBezTo>
                  <a:cubicBezTo>
                    <a:pt x="430152" y="279635"/>
                    <a:pt x="430033" y="282837"/>
                    <a:pt x="429085" y="285684"/>
                  </a:cubicBezTo>
                  <a:cubicBezTo>
                    <a:pt x="430508" y="284735"/>
                    <a:pt x="431457" y="284498"/>
                    <a:pt x="431931" y="284972"/>
                  </a:cubicBezTo>
                  <a:cubicBezTo>
                    <a:pt x="432405" y="285446"/>
                    <a:pt x="433591" y="285209"/>
                    <a:pt x="435489" y="284260"/>
                  </a:cubicBezTo>
                  <a:cubicBezTo>
                    <a:pt x="433591" y="281414"/>
                    <a:pt x="432524" y="278093"/>
                    <a:pt x="432287" y="274298"/>
                  </a:cubicBezTo>
                  <a:cubicBezTo>
                    <a:pt x="432050" y="270503"/>
                    <a:pt x="430745" y="267657"/>
                    <a:pt x="428373" y="265759"/>
                  </a:cubicBezTo>
                  <a:close/>
                  <a:moveTo>
                    <a:pt x="176472" y="263624"/>
                  </a:moveTo>
                  <a:cubicBezTo>
                    <a:pt x="174575" y="263150"/>
                    <a:pt x="173744" y="263980"/>
                    <a:pt x="173982" y="266115"/>
                  </a:cubicBezTo>
                  <a:cubicBezTo>
                    <a:pt x="174219" y="268250"/>
                    <a:pt x="175286" y="268843"/>
                    <a:pt x="177184" y="267894"/>
                  </a:cubicBezTo>
                  <a:cubicBezTo>
                    <a:pt x="177658" y="266945"/>
                    <a:pt x="177658" y="266234"/>
                    <a:pt x="177184" y="265759"/>
                  </a:cubicBezTo>
                  <a:cubicBezTo>
                    <a:pt x="176709" y="265285"/>
                    <a:pt x="176472" y="264573"/>
                    <a:pt x="176472" y="263624"/>
                  </a:cubicBezTo>
                  <a:close/>
                  <a:moveTo>
                    <a:pt x="200666" y="260778"/>
                  </a:moveTo>
                  <a:cubicBezTo>
                    <a:pt x="199243" y="261252"/>
                    <a:pt x="198294" y="262557"/>
                    <a:pt x="197820" y="264692"/>
                  </a:cubicBezTo>
                  <a:cubicBezTo>
                    <a:pt x="197345" y="266827"/>
                    <a:pt x="197108" y="269198"/>
                    <a:pt x="197108" y="271808"/>
                  </a:cubicBezTo>
                  <a:cubicBezTo>
                    <a:pt x="197108" y="274417"/>
                    <a:pt x="196989" y="276907"/>
                    <a:pt x="196752" y="279279"/>
                  </a:cubicBezTo>
                  <a:cubicBezTo>
                    <a:pt x="196515" y="281651"/>
                    <a:pt x="195922" y="283312"/>
                    <a:pt x="194973" y="284260"/>
                  </a:cubicBezTo>
                  <a:cubicBezTo>
                    <a:pt x="195922" y="285684"/>
                    <a:pt x="196871" y="286395"/>
                    <a:pt x="197820" y="286395"/>
                  </a:cubicBezTo>
                  <a:cubicBezTo>
                    <a:pt x="198768" y="286395"/>
                    <a:pt x="199717" y="287344"/>
                    <a:pt x="200666" y="289241"/>
                  </a:cubicBezTo>
                  <a:cubicBezTo>
                    <a:pt x="199717" y="284498"/>
                    <a:pt x="199717" y="279635"/>
                    <a:pt x="200666" y="274654"/>
                  </a:cubicBezTo>
                  <a:cubicBezTo>
                    <a:pt x="201615" y="269673"/>
                    <a:pt x="201615" y="265048"/>
                    <a:pt x="200666" y="260778"/>
                  </a:cubicBezTo>
                  <a:close/>
                  <a:moveTo>
                    <a:pt x="12808" y="258643"/>
                  </a:moveTo>
                  <a:cubicBezTo>
                    <a:pt x="11859" y="259118"/>
                    <a:pt x="10910" y="259948"/>
                    <a:pt x="9962" y="261134"/>
                  </a:cubicBezTo>
                  <a:cubicBezTo>
                    <a:pt x="9013" y="262320"/>
                    <a:pt x="9013" y="263862"/>
                    <a:pt x="9962" y="265759"/>
                  </a:cubicBezTo>
                  <a:cubicBezTo>
                    <a:pt x="10910" y="265285"/>
                    <a:pt x="11503" y="264573"/>
                    <a:pt x="11740" y="263624"/>
                  </a:cubicBezTo>
                  <a:cubicBezTo>
                    <a:pt x="11978" y="262676"/>
                    <a:pt x="12571" y="262201"/>
                    <a:pt x="13519" y="262201"/>
                  </a:cubicBezTo>
                  <a:cubicBezTo>
                    <a:pt x="13045" y="261727"/>
                    <a:pt x="12808" y="260541"/>
                    <a:pt x="12808" y="258643"/>
                  </a:cubicBezTo>
                  <a:close/>
                  <a:moveTo>
                    <a:pt x="194973" y="255797"/>
                  </a:moveTo>
                  <a:cubicBezTo>
                    <a:pt x="193550" y="255323"/>
                    <a:pt x="192720" y="255797"/>
                    <a:pt x="192483" y="257220"/>
                  </a:cubicBezTo>
                  <a:cubicBezTo>
                    <a:pt x="192246" y="258643"/>
                    <a:pt x="191415" y="259118"/>
                    <a:pt x="189992" y="258643"/>
                  </a:cubicBezTo>
                  <a:cubicBezTo>
                    <a:pt x="189043" y="264336"/>
                    <a:pt x="190467" y="266945"/>
                    <a:pt x="194262" y="266471"/>
                  </a:cubicBezTo>
                  <a:cubicBezTo>
                    <a:pt x="195211" y="264573"/>
                    <a:pt x="195566" y="263031"/>
                    <a:pt x="195329" y="261845"/>
                  </a:cubicBezTo>
                  <a:cubicBezTo>
                    <a:pt x="195092" y="260659"/>
                    <a:pt x="194973" y="258643"/>
                    <a:pt x="194973" y="255797"/>
                  </a:cubicBezTo>
                  <a:close/>
                  <a:moveTo>
                    <a:pt x="178607" y="255797"/>
                  </a:moveTo>
                  <a:cubicBezTo>
                    <a:pt x="179556" y="259118"/>
                    <a:pt x="179793" y="263150"/>
                    <a:pt x="179318" y="267894"/>
                  </a:cubicBezTo>
                  <a:cubicBezTo>
                    <a:pt x="180742" y="266945"/>
                    <a:pt x="181453" y="264810"/>
                    <a:pt x="181453" y="261490"/>
                  </a:cubicBezTo>
                  <a:cubicBezTo>
                    <a:pt x="181453" y="258169"/>
                    <a:pt x="180504" y="256271"/>
                    <a:pt x="178607" y="255797"/>
                  </a:cubicBezTo>
                  <a:close/>
                  <a:moveTo>
                    <a:pt x="414141" y="253662"/>
                  </a:moveTo>
                  <a:cubicBezTo>
                    <a:pt x="413193" y="256034"/>
                    <a:pt x="413193" y="257932"/>
                    <a:pt x="414141" y="259355"/>
                  </a:cubicBezTo>
                  <a:cubicBezTo>
                    <a:pt x="415090" y="260778"/>
                    <a:pt x="415565" y="262438"/>
                    <a:pt x="415565" y="264336"/>
                  </a:cubicBezTo>
                  <a:cubicBezTo>
                    <a:pt x="416513" y="263387"/>
                    <a:pt x="416869" y="261252"/>
                    <a:pt x="416632" y="257932"/>
                  </a:cubicBezTo>
                  <a:cubicBezTo>
                    <a:pt x="416395" y="254611"/>
                    <a:pt x="415565" y="253188"/>
                    <a:pt x="414141" y="253662"/>
                  </a:cubicBezTo>
                  <a:close/>
                  <a:moveTo>
                    <a:pt x="143739" y="251527"/>
                  </a:moveTo>
                  <a:cubicBezTo>
                    <a:pt x="143739" y="252476"/>
                    <a:pt x="143739" y="253662"/>
                    <a:pt x="143739" y="255085"/>
                  </a:cubicBezTo>
                  <a:cubicBezTo>
                    <a:pt x="143739" y="256509"/>
                    <a:pt x="144451" y="256746"/>
                    <a:pt x="145874" y="255797"/>
                  </a:cubicBezTo>
                  <a:cubicBezTo>
                    <a:pt x="146348" y="255323"/>
                    <a:pt x="146586" y="253899"/>
                    <a:pt x="146586" y="251527"/>
                  </a:cubicBezTo>
                  <a:close/>
                  <a:moveTo>
                    <a:pt x="82543" y="250104"/>
                  </a:moveTo>
                  <a:cubicBezTo>
                    <a:pt x="82069" y="251053"/>
                    <a:pt x="81476" y="251765"/>
                    <a:pt x="80764" y="252239"/>
                  </a:cubicBezTo>
                  <a:cubicBezTo>
                    <a:pt x="80053" y="252713"/>
                    <a:pt x="79934" y="253662"/>
                    <a:pt x="80408" y="255085"/>
                  </a:cubicBezTo>
                  <a:cubicBezTo>
                    <a:pt x="81357" y="256034"/>
                    <a:pt x="82069" y="256271"/>
                    <a:pt x="82543" y="255797"/>
                  </a:cubicBezTo>
                  <a:cubicBezTo>
                    <a:pt x="83492" y="254848"/>
                    <a:pt x="83729" y="254018"/>
                    <a:pt x="83255" y="253306"/>
                  </a:cubicBezTo>
                  <a:cubicBezTo>
                    <a:pt x="82780" y="252595"/>
                    <a:pt x="82543" y="251527"/>
                    <a:pt x="82543" y="250104"/>
                  </a:cubicBezTo>
                  <a:close/>
                  <a:moveTo>
                    <a:pt x="207782" y="249393"/>
                  </a:moveTo>
                  <a:cubicBezTo>
                    <a:pt x="204936" y="256034"/>
                    <a:pt x="203868" y="263624"/>
                    <a:pt x="204580" y="272163"/>
                  </a:cubicBezTo>
                  <a:cubicBezTo>
                    <a:pt x="205291" y="280702"/>
                    <a:pt x="204936" y="289479"/>
                    <a:pt x="203512" y="298492"/>
                  </a:cubicBezTo>
                  <a:cubicBezTo>
                    <a:pt x="205884" y="298492"/>
                    <a:pt x="206596" y="297780"/>
                    <a:pt x="205647" y="296357"/>
                  </a:cubicBezTo>
                  <a:cubicBezTo>
                    <a:pt x="204698" y="294934"/>
                    <a:pt x="204698" y="293748"/>
                    <a:pt x="205647" y="292799"/>
                  </a:cubicBezTo>
                  <a:cubicBezTo>
                    <a:pt x="208019" y="291851"/>
                    <a:pt x="209205" y="292799"/>
                    <a:pt x="209205" y="295646"/>
                  </a:cubicBezTo>
                  <a:cubicBezTo>
                    <a:pt x="211103" y="293274"/>
                    <a:pt x="211814" y="290902"/>
                    <a:pt x="211340" y="288530"/>
                  </a:cubicBezTo>
                  <a:cubicBezTo>
                    <a:pt x="210865" y="286158"/>
                    <a:pt x="210391" y="283312"/>
                    <a:pt x="209917" y="279991"/>
                  </a:cubicBezTo>
                  <a:cubicBezTo>
                    <a:pt x="208493" y="279042"/>
                    <a:pt x="208019" y="279754"/>
                    <a:pt x="208493" y="282126"/>
                  </a:cubicBezTo>
                  <a:cubicBezTo>
                    <a:pt x="208968" y="284498"/>
                    <a:pt x="208493" y="285684"/>
                    <a:pt x="207070" y="285684"/>
                  </a:cubicBezTo>
                  <a:cubicBezTo>
                    <a:pt x="206122" y="280465"/>
                    <a:pt x="206240" y="274417"/>
                    <a:pt x="207426" y="267538"/>
                  </a:cubicBezTo>
                  <a:cubicBezTo>
                    <a:pt x="208612" y="260659"/>
                    <a:pt x="208731" y="254611"/>
                    <a:pt x="207782" y="249393"/>
                  </a:cubicBezTo>
                  <a:close/>
                  <a:moveTo>
                    <a:pt x="60840" y="242633"/>
                  </a:moveTo>
                  <a:cubicBezTo>
                    <a:pt x="59654" y="241921"/>
                    <a:pt x="58586" y="242277"/>
                    <a:pt x="57638" y="243700"/>
                  </a:cubicBezTo>
                  <a:cubicBezTo>
                    <a:pt x="57638" y="244649"/>
                    <a:pt x="57875" y="245360"/>
                    <a:pt x="58349" y="245835"/>
                  </a:cubicBezTo>
                  <a:cubicBezTo>
                    <a:pt x="58824" y="246309"/>
                    <a:pt x="58824" y="247021"/>
                    <a:pt x="58349" y="247970"/>
                  </a:cubicBezTo>
                  <a:cubicBezTo>
                    <a:pt x="60247" y="248444"/>
                    <a:pt x="61670" y="248207"/>
                    <a:pt x="62619" y="247258"/>
                  </a:cubicBezTo>
                  <a:cubicBezTo>
                    <a:pt x="62619" y="244886"/>
                    <a:pt x="62026" y="243344"/>
                    <a:pt x="60840" y="242633"/>
                  </a:cubicBezTo>
                  <a:close/>
                  <a:moveTo>
                    <a:pt x="123815" y="240854"/>
                  </a:moveTo>
                  <a:cubicBezTo>
                    <a:pt x="122392" y="240854"/>
                    <a:pt x="121562" y="241802"/>
                    <a:pt x="121324" y="243700"/>
                  </a:cubicBezTo>
                  <a:cubicBezTo>
                    <a:pt x="121087" y="245598"/>
                    <a:pt x="120731" y="247495"/>
                    <a:pt x="120257" y="249393"/>
                  </a:cubicBezTo>
                  <a:cubicBezTo>
                    <a:pt x="122629" y="249393"/>
                    <a:pt x="123815" y="246546"/>
                    <a:pt x="123815" y="240854"/>
                  </a:cubicBezTo>
                  <a:close/>
                  <a:moveTo>
                    <a:pt x="193550" y="240142"/>
                  </a:moveTo>
                  <a:cubicBezTo>
                    <a:pt x="191653" y="240142"/>
                    <a:pt x="190467" y="241091"/>
                    <a:pt x="189992" y="242988"/>
                  </a:cubicBezTo>
                  <a:cubicBezTo>
                    <a:pt x="189518" y="244886"/>
                    <a:pt x="188806" y="246309"/>
                    <a:pt x="187858" y="247258"/>
                  </a:cubicBezTo>
                  <a:cubicBezTo>
                    <a:pt x="189281" y="248681"/>
                    <a:pt x="190585" y="248444"/>
                    <a:pt x="191771" y="246546"/>
                  </a:cubicBezTo>
                  <a:cubicBezTo>
                    <a:pt x="192957" y="244649"/>
                    <a:pt x="193550" y="242514"/>
                    <a:pt x="193550" y="240142"/>
                  </a:cubicBezTo>
                  <a:close/>
                  <a:moveTo>
                    <a:pt x="173626" y="235339"/>
                  </a:moveTo>
                  <a:cubicBezTo>
                    <a:pt x="173151" y="235695"/>
                    <a:pt x="172914" y="236821"/>
                    <a:pt x="172914" y="238719"/>
                  </a:cubicBezTo>
                  <a:cubicBezTo>
                    <a:pt x="172914" y="242514"/>
                    <a:pt x="172677" y="245598"/>
                    <a:pt x="172203" y="247970"/>
                  </a:cubicBezTo>
                  <a:cubicBezTo>
                    <a:pt x="174100" y="247495"/>
                    <a:pt x="174812" y="245716"/>
                    <a:pt x="174337" y="242633"/>
                  </a:cubicBezTo>
                  <a:cubicBezTo>
                    <a:pt x="173863" y="239549"/>
                    <a:pt x="174337" y="237533"/>
                    <a:pt x="175761" y="236584"/>
                  </a:cubicBezTo>
                  <a:cubicBezTo>
                    <a:pt x="174812" y="235398"/>
                    <a:pt x="174100" y="234983"/>
                    <a:pt x="173626" y="235339"/>
                  </a:cubicBezTo>
                  <a:close/>
                  <a:moveTo>
                    <a:pt x="170068" y="233738"/>
                  </a:moveTo>
                  <a:cubicBezTo>
                    <a:pt x="167696" y="234687"/>
                    <a:pt x="166866" y="237414"/>
                    <a:pt x="167577" y="241921"/>
                  </a:cubicBezTo>
                  <a:cubicBezTo>
                    <a:pt x="168289" y="246428"/>
                    <a:pt x="167459" y="248918"/>
                    <a:pt x="165087" y="249393"/>
                  </a:cubicBezTo>
                  <a:cubicBezTo>
                    <a:pt x="165561" y="250341"/>
                    <a:pt x="165917" y="251409"/>
                    <a:pt x="166154" y="252595"/>
                  </a:cubicBezTo>
                  <a:cubicBezTo>
                    <a:pt x="166391" y="253781"/>
                    <a:pt x="166984" y="254137"/>
                    <a:pt x="167933" y="253662"/>
                  </a:cubicBezTo>
                  <a:cubicBezTo>
                    <a:pt x="168408" y="250341"/>
                    <a:pt x="169119" y="247021"/>
                    <a:pt x="170068" y="243700"/>
                  </a:cubicBezTo>
                  <a:cubicBezTo>
                    <a:pt x="171017" y="240379"/>
                    <a:pt x="171017" y="237059"/>
                    <a:pt x="170068" y="233738"/>
                  </a:cubicBezTo>
                  <a:close/>
                  <a:moveTo>
                    <a:pt x="374293" y="231603"/>
                  </a:moveTo>
                  <a:cubicBezTo>
                    <a:pt x="375241" y="233975"/>
                    <a:pt x="375953" y="235161"/>
                    <a:pt x="376427" y="235161"/>
                  </a:cubicBezTo>
                  <a:cubicBezTo>
                    <a:pt x="377376" y="235635"/>
                    <a:pt x="377732" y="234924"/>
                    <a:pt x="377495" y="233026"/>
                  </a:cubicBezTo>
                  <a:cubicBezTo>
                    <a:pt x="377258" y="231129"/>
                    <a:pt x="377851" y="230654"/>
                    <a:pt x="379274" y="231603"/>
                  </a:cubicBezTo>
                  <a:cubicBezTo>
                    <a:pt x="378799" y="233501"/>
                    <a:pt x="378799" y="234687"/>
                    <a:pt x="379274" y="235161"/>
                  </a:cubicBezTo>
                  <a:cubicBezTo>
                    <a:pt x="379748" y="235635"/>
                    <a:pt x="380341" y="235873"/>
                    <a:pt x="381053" y="235873"/>
                  </a:cubicBezTo>
                  <a:cubicBezTo>
                    <a:pt x="381764" y="235873"/>
                    <a:pt x="382357" y="236228"/>
                    <a:pt x="382832" y="236940"/>
                  </a:cubicBezTo>
                  <a:cubicBezTo>
                    <a:pt x="383306" y="237652"/>
                    <a:pt x="383306" y="238956"/>
                    <a:pt x="382832" y="240854"/>
                  </a:cubicBezTo>
                  <a:cubicBezTo>
                    <a:pt x="381883" y="241802"/>
                    <a:pt x="381408" y="241447"/>
                    <a:pt x="381408" y="239786"/>
                  </a:cubicBezTo>
                  <a:cubicBezTo>
                    <a:pt x="381408" y="238126"/>
                    <a:pt x="380934" y="237770"/>
                    <a:pt x="379985" y="238719"/>
                  </a:cubicBezTo>
                  <a:lnTo>
                    <a:pt x="379985" y="245835"/>
                  </a:lnTo>
                  <a:cubicBezTo>
                    <a:pt x="380934" y="244412"/>
                    <a:pt x="381646" y="244530"/>
                    <a:pt x="382120" y="246191"/>
                  </a:cubicBezTo>
                  <a:cubicBezTo>
                    <a:pt x="382594" y="247851"/>
                    <a:pt x="383780" y="248207"/>
                    <a:pt x="385678" y="247258"/>
                  </a:cubicBezTo>
                  <a:cubicBezTo>
                    <a:pt x="386152" y="251053"/>
                    <a:pt x="386745" y="254848"/>
                    <a:pt x="387457" y="258643"/>
                  </a:cubicBezTo>
                  <a:cubicBezTo>
                    <a:pt x="388169" y="262438"/>
                    <a:pt x="388999" y="266234"/>
                    <a:pt x="389947" y="270029"/>
                  </a:cubicBezTo>
                  <a:cubicBezTo>
                    <a:pt x="387576" y="269080"/>
                    <a:pt x="386271" y="269317"/>
                    <a:pt x="386034" y="270740"/>
                  </a:cubicBezTo>
                  <a:cubicBezTo>
                    <a:pt x="385797" y="272163"/>
                    <a:pt x="385441" y="273587"/>
                    <a:pt x="384966" y="275010"/>
                  </a:cubicBezTo>
                  <a:cubicBezTo>
                    <a:pt x="384018" y="274535"/>
                    <a:pt x="383662" y="273231"/>
                    <a:pt x="383899" y="271096"/>
                  </a:cubicBezTo>
                  <a:cubicBezTo>
                    <a:pt x="384136" y="268961"/>
                    <a:pt x="383543" y="268368"/>
                    <a:pt x="382120" y="269317"/>
                  </a:cubicBezTo>
                  <a:cubicBezTo>
                    <a:pt x="382594" y="274061"/>
                    <a:pt x="383069" y="278449"/>
                    <a:pt x="383543" y="282481"/>
                  </a:cubicBezTo>
                  <a:cubicBezTo>
                    <a:pt x="384018" y="286514"/>
                    <a:pt x="384966" y="290190"/>
                    <a:pt x="386390" y="293511"/>
                  </a:cubicBezTo>
                  <a:cubicBezTo>
                    <a:pt x="383543" y="301576"/>
                    <a:pt x="384018" y="310233"/>
                    <a:pt x="387813" y="319484"/>
                  </a:cubicBezTo>
                  <a:cubicBezTo>
                    <a:pt x="391608" y="328734"/>
                    <a:pt x="393743" y="336918"/>
                    <a:pt x="394217" y="344033"/>
                  </a:cubicBezTo>
                  <a:cubicBezTo>
                    <a:pt x="393743" y="342136"/>
                    <a:pt x="392557" y="341424"/>
                    <a:pt x="390659" y="341899"/>
                  </a:cubicBezTo>
                  <a:cubicBezTo>
                    <a:pt x="389236" y="347117"/>
                    <a:pt x="388999" y="352810"/>
                    <a:pt x="389947" y="358977"/>
                  </a:cubicBezTo>
                  <a:cubicBezTo>
                    <a:pt x="390896" y="365144"/>
                    <a:pt x="390422" y="369888"/>
                    <a:pt x="388524" y="373208"/>
                  </a:cubicBezTo>
                  <a:cubicBezTo>
                    <a:pt x="387576" y="370836"/>
                    <a:pt x="386390" y="369176"/>
                    <a:pt x="384966" y="368227"/>
                  </a:cubicBezTo>
                  <a:cubicBezTo>
                    <a:pt x="383543" y="367279"/>
                    <a:pt x="382594" y="365381"/>
                    <a:pt x="382120" y="362535"/>
                  </a:cubicBezTo>
                  <a:cubicBezTo>
                    <a:pt x="382594" y="360637"/>
                    <a:pt x="382950" y="358977"/>
                    <a:pt x="383187" y="357554"/>
                  </a:cubicBezTo>
                  <a:cubicBezTo>
                    <a:pt x="383425" y="356130"/>
                    <a:pt x="384255" y="355182"/>
                    <a:pt x="385678" y="354707"/>
                  </a:cubicBezTo>
                  <a:cubicBezTo>
                    <a:pt x="385204" y="349489"/>
                    <a:pt x="385322" y="344508"/>
                    <a:pt x="386034" y="339764"/>
                  </a:cubicBezTo>
                  <a:cubicBezTo>
                    <a:pt x="386745" y="335020"/>
                    <a:pt x="385204" y="331699"/>
                    <a:pt x="381408" y="329802"/>
                  </a:cubicBezTo>
                  <a:cubicBezTo>
                    <a:pt x="381408" y="325058"/>
                    <a:pt x="381171" y="319840"/>
                    <a:pt x="380697" y="314147"/>
                  </a:cubicBezTo>
                  <a:cubicBezTo>
                    <a:pt x="380223" y="308454"/>
                    <a:pt x="379748" y="302643"/>
                    <a:pt x="379274" y="296713"/>
                  </a:cubicBezTo>
                  <a:cubicBezTo>
                    <a:pt x="378799" y="290783"/>
                    <a:pt x="378562" y="285091"/>
                    <a:pt x="378562" y="279635"/>
                  </a:cubicBezTo>
                  <a:cubicBezTo>
                    <a:pt x="378562" y="274180"/>
                    <a:pt x="379274" y="269554"/>
                    <a:pt x="380697" y="265759"/>
                  </a:cubicBezTo>
                  <a:cubicBezTo>
                    <a:pt x="379748" y="264336"/>
                    <a:pt x="379274" y="262201"/>
                    <a:pt x="379274" y="259355"/>
                  </a:cubicBezTo>
                  <a:cubicBezTo>
                    <a:pt x="379274" y="256509"/>
                    <a:pt x="378562" y="254611"/>
                    <a:pt x="377139" y="253662"/>
                  </a:cubicBezTo>
                  <a:cubicBezTo>
                    <a:pt x="377139" y="255085"/>
                    <a:pt x="377139" y="256509"/>
                    <a:pt x="377139" y="257932"/>
                  </a:cubicBezTo>
                  <a:cubicBezTo>
                    <a:pt x="377139" y="259355"/>
                    <a:pt x="376665" y="260066"/>
                    <a:pt x="375716" y="260066"/>
                  </a:cubicBezTo>
                  <a:cubicBezTo>
                    <a:pt x="375241" y="257220"/>
                    <a:pt x="375123" y="255204"/>
                    <a:pt x="375360" y="254018"/>
                  </a:cubicBezTo>
                  <a:cubicBezTo>
                    <a:pt x="375597" y="252832"/>
                    <a:pt x="375716" y="250816"/>
                    <a:pt x="375716" y="247970"/>
                  </a:cubicBezTo>
                  <a:cubicBezTo>
                    <a:pt x="375241" y="247970"/>
                    <a:pt x="375004" y="247851"/>
                    <a:pt x="375004" y="247614"/>
                  </a:cubicBezTo>
                  <a:cubicBezTo>
                    <a:pt x="375004" y="247377"/>
                    <a:pt x="374767" y="247258"/>
                    <a:pt x="374293" y="247258"/>
                  </a:cubicBezTo>
                  <a:cubicBezTo>
                    <a:pt x="374293" y="246309"/>
                    <a:pt x="374411" y="245242"/>
                    <a:pt x="374648" y="244056"/>
                  </a:cubicBezTo>
                  <a:cubicBezTo>
                    <a:pt x="374886" y="242870"/>
                    <a:pt x="375004" y="241802"/>
                    <a:pt x="375004" y="240854"/>
                  </a:cubicBezTo>
                  <a:cubicBezTo>
                    <a:pt x="375004" y="238956"/>
                    <a:pt x="374886" y="237414"/>
                    <a:pt x="374648" y="236228"/>
                  </a:cubicBezTo>
                  <a:cubicBezTo>
                    <a:pt x="374411" y="235042"/>
                    <a:pt x="374293" y="233501"/>
                    <a:pt x="374293" y="231603"/>
                  </a:cubicBezTo>
                  <a:close/>
                  <a:moveTo>
                    <a:pt x="139470" y="229468"/>
                  </a:moveTo>
                  <a:cubicBezTo>
                    <a:pt x="138995" y="231840"/>
                    <a:pt x="138402" y="234568"/>
                    <a:pt x="137691" y="237652"/>
                  </a:cubicBezTo>
                  <a:cubicBezTo>
                    <a:pt x="136979" y="240735"/>
                    <a:pt x="136149" y="243937"/>
                    <a:pt x="135200" y="247258"/>
                  </a:cubicBezTo>
                  <a:cubicBezTo>
                    <a:pt x="134251" y="246784"/>
                    <a:pt x="133777" y="246191"/>
                    <a:pt x="133777" y="245479"/>
                  </a:cubicBezTo>
                  <a:cubicBezTo>
                    <a:pt x="133777" y="244767"/>
                    <a:pt x="133303" y="244886"/>
                    <a:pt x="132354" y="245835"/>
                  </a:cubicBezTo>
                  <a:cubicBezTo>
                    <a:pt x="133303" y="247732"/>
                    <a:pt x="134014" y="248325"/>
                    <a:pt x="134489" y="247614"/>
                  </a:cubicBezTo>
                  <a:cubicBezTo>
                    <a:pt x="134963" y="246902"/>
                    <a:pt x="135675" y="247732"/>
                    <a:pt x="136623" y="250104"/>
                  </a:cubicBezTo>
                  <a:cubicBezTo>
                    <a:pt x="138047" y="248207"/>
                    <a:pt x="139233" y="245005"/>
                    <a:pt x="140181" y="240498"/>
                  </a:cubicBezTo>
                  <a:cubicBezTo>
                    <a:pt x="141130" y="235991"/>
                    <a:pt x="140893" y="232315"/>
                    <a:pt x="139470" y="229468"/>
                  </a:cubicBezTo>
                  <a:close/>
                  <a:moveTo>
                    <a:pt x="113853" y="228757"/>
                  </a:moveTo>
                  <a:cubicBezTo>
                    <a:pt x="111955" y="228282"/>
                    <a:pt x="110769" y="229350"/>
                    <a:pt x="110295" y="231959"/>
                  </a:cubicBezTo>
                  <a:cubicBezTo>
                    <a:pt x="109820" y="234568"/>
                    <a:pt x="109820" y="236347"/>
                    <a:pt x="110295" y="237296"/>
                  </a:cubicBezTo>
                  <a:cubicBezTo>
                    <a:pt x="111718" y="237296"/>
                    <a:pt x="112667" y="236466"/>
                    <a:pt x="113141" y="234805"/>
                  </a:cubicBezTo>
                  <a:cubicBezTo>
                    <a:pt x="113616" y="233145"/>
                    <a:pt x="113853" y="231129"/>
                    <a:pt x="113853" y="228757"/>
                  </a:cubicBezTo>
                  <a:close/>
                  <a:moveTo>
                    <a:pt x="10673" y="228757"/>
                  </a:moveTo>
                  <a:cubicBezTo>
                    <a:pt x="11147" y="229231"/>
                    <a:pt x="10910" y="229468"/>
                    <a:pt x="9962" y="229468"/>
                  </a:cubicBezTo>
                  <a:lnTo>
                    <a:pt x="9962" y="231603"/>
                  </a:lnTo>
                  <a:cubicBezTo>
                    <a:pt x="10436" y="231603"/>
                    <a:pt x="10673" y="232077"/>
                    <a:pt x="10673" y="233026"/>
                  </a:cubicBezTo>
                  <a:lnTo>
                    <a:pt x="12808" y="233026"/>
                  </a:lnTo>
                  <a:cubicBezTo>
                    <a:pt x="12808" y="232077"/>
                    <a:pt x="13045" y="231603"/>
                    <a:pt x="13519" y="231603"/>
                  </a:cubicBezTo>
                  <a:lnTo>
                    <a:pt x="13519" y="229468"/>
                  </a:lnTo>
                  <a:cubicBezTo>
                    <a:pt x="13045" y="229468"/>
                    <a:pt x="12808" y="229231"/>
                    <a:pt x="12808" y="228757"/>
                  </a:cubicBezTo>
                  <a:close/>
                  <a:moveTo>
                    <a:pt x="201733" y="227689"/>
                  </a:moveTo>
                  <a:cubicBezTo>
                    <a:pt x="201496" y="226029"/>
                    <a:pt x="200903" y="228994"/>
                    <a:pt x="199954" y="236584"/>
                  </a:cubicBezTo>
                  <a:cubicBezTo>
                    <a:pt x="200903" y="236110"/>
                    <a:pt x="201378" y="236584"/>
                    <a:pt x="201378" y="238007"/>
                  </a:cubicBezTo>
                  <a:cubicBezTo>
                    <a:pt x="201378" y="239431"/>
                    <a:pt x="202326" y="239668"/>
                    <a:pt x="204224" y="238719"/>
                  </a:cubicBezTo>
                  <a:lnTo>
                    <a:pt x="204224" y="235161"/>
                  </a:lnTo>
                  <a:cubicBezTo>
                    <a:pt x="202801" y="231840"/>
                    <a:pt x="201971" y="229350"/>
                    <a:pt x="201733" y="227689"/>
                  </a:cubicBezTo>
                  <a:close/>
                  <a:moveTo>
                    <a:pt x="147297" y="225910"/>
                  </a:moveTo>
                  <a:lnTo>
                    <a:pt x="147297" y="233026"/>
                  </a:lnTo>
                  <a:cubicBezTo>
                    <a:pt x="149195" y="231129"/>
                    <a:pt x="149906" y="228757"/>
                    <a:pt x="149432" y="225910"/>
                  </a:cubicBezTo>
                  <a:close/>
                  <a:moveTo>
                    <a:pt x="398487" y="222352"/>
                  </a:moveTo>
                  <a:cubicBezTo>
                    <a:pt x="398961" y="228520"/>
                    <a:pt x="399791" y="234094"/>
                    <a:pt x="400977" y="239075"/>
                  </a:cubicBezTo>
                  <a:cubicBezTo>
                    <a:pt x="402163" y="244056"/>
                    <a:pt x="403468" y="248918"/>
                    <a:pt x="404891" y="253662"/>
                  </a:cubicBezTo>
                  <a:cubicBezTo>
                    <a:pt x="404891" y="249393"/>
                    <a:pt x="404416" y="243937"/>
                    <a:pt x="403468" y="237296"/>
                  </a:cubicBezTo>
                  <a:cubicBezTo>
                    <a:pt x="402519" y="230654"/>
                    <a:pt x="400858" y="225673"/>
                    <a:pt x="398487" y="222352"/>
                  </a:cubicBezTo>
                  <a:close/>
                  <a:moveTo>
                    <a:pt x="128796" y="222352"/>
                  </a:moveTo>
                  <a:cubicBezTo>
                    <a:pt x="128796" y="223301"/>
                    <a:pt x="128796" y="224487"/>
                    <a:pt x="128796" y="225910"/>
                  </a:cubicBezTo>
                  <a:cubicBezTo>
                    <a:pt x="128796" y="227334"/>
                    <a:pt x="129508" y="227571"/>
                    <a:pt x="130931" y="226622"/>
                  </a:cubicBezTo>
                  <a:cubicBezTo>
                    <a:pt x="131405" y="226148"/>
                    <a:pt x="131642" y="224724"/>
                    <a:pt x="131642" y="222352"/>
                  </a:cubicBezTo>
                  <a:close/>
                  <a:moveTo>
                    <a:pt x="157259" y="220929"/>
                  </a:moveTo>
                  <a:cubicBezTo>
                    <a:pt x="156311" y="220929"/>
                    <a:pt x="155362" y="221997"/>
                    <a:pt x="154413" y="224131"/>
                  </a:cubicBezTo>
                  <a:cubicBezTo>
                    <a:pt x="153464" y="226266"/>
                    <a:pt x="152634" y="228757"/>
                    <a:pt x="151922" y="231603"/>
                  </a:cubicBezTo>
                  <a:cubicBezTo>
                    <a:pt x="151211" y="234449"/>
                    <a:pt x="150737" y="237414"/>
                    <a:pt x="150499" y="240498"/>
                  </a:cubicBezTo>
                  <a:cubicBezTo>
                    <a:pt x="150262" y="243581"/>
                    <a:pt x="150618" y="246072"/>
                    <a:pt x="151567" y="247970"/>
                  </a:cubicBezTo>
                  <a:cubicBezTo>
                    <a:pt x="153464" y="245123"/>
                    <a:pt x="155125" y="241209"/>
                    <a:pt x="156548" y="236228"/>
                  </a:cubicBezTo>
                  <a:cubicBezTo>
                    <a:pt x="157971" y="231247"/>
                    <a:pt x="158208" y="226148"/>
                    <a:pt x="157259" y="220929"/>
                  </a:cubicBezTo>
                  <a:close/>
                  <a:moveTo>
                    <a:pt x="60484" y="218795"/>
                  </a:moveTo>
                  <a:cubicBezTo>
                    <a:pt x="59061" y="218795"/>
                    <a:pt x="58112" y="219506"/>
                    <a:pt x="57638" y="220929"/>
                  </a:cubicBezTo>
                  <a:cubicBezTo>
                    <a:pt x="57163" y="222352"/>
                    <a:pt x="57163" y="223538"/>
                    <a:pt x="57638" y="224487"/>
                  </a:cubicBezTo>
                  <a:cubicBezTo>
                    <a:pt x="59535" y="223538"/>
                    <a:pt x="60484" y="221641"/>
                    <a:pt x="60484" y="218795"/>
                  </a:cubicBezTo>
                  <a:close/>
                  <a:moveTo>
                    <a:pt x="372869" y="216660"/>
                  </a:moveTo>
                  <a:cubicBezTo>
                    <a:pt x="372869" y="217609"/>
                    <a:pt x="372988" y="218795"/>
                    <a:pt x="373225" y="220218"/>
                  </a:cubicBezTo>
                  <a:cubicBezTo>
                    <a:pt x="373462" y="221641"/>
                    <a:pt x="373581" y="223064"/>
                    <a:pt x="373581" y="224487"/>
                  </a:cubicBezTo>
                  <a:cubicBezTo>
                    <a:pt x="373581" y="220692"/>
                    <a:pt x="373344" y="218083"/>
                    <a:pt x="372869" y="216660"/>
                  </a:cubicBezTo>
                  <a:close/>
                  <a:moveTo>
                    <a:pt x="211340" y="215237"/>
                  </a:moveTo>
                  <a:cubicBezTo>
                    <a:pt x="209917" y="215237"/>
                    <a:pt x="208968" y="215948"/>
                    <a:pt x="208493" y="217371"/>
                  </a:cubicBezTo>
                  <a:cubicBezTo>
                    <a:pt x="208019" y="218795"/>
                    <a:pt x="207782" y="220336"/>
                    <a:pt x="207782" y="221997"/>
                  </a:cubicBezTo>
                  <a:cubicBezTo>
                    <a:pt x="207782" y="223657"/>
                    <a:pt x="207545" y="224962"/>
                    <a:pt x="207070" y="225910"/>
                  </a:cubicBezTo>
                  <a:cubicBezTo>
                    <a:pt x="206596" y="226859"/>
                    <a:pt x="205647" y="226859"/>
                    <a:pt x="204224" y="225910"/>
                  </a:cubicBezTo>
                  <a:cubicBezTo>
                    <a:pt x="203750" y="228282"/>
                    <a:pt x="203868" y="229824"/>
                    <a:pt x="204580" y="230536"/>
                  </a:cubicBezTo>
                  <a:cubicBezTo>
                    <a:pt x="205291" y="231247"/>
                    <a:pt x="206122" y="231722"/>
                    <a:pt x="207070" y="231959"/>
                  </a:cubicBezTo>
                  <a:cubicBezTo>
                    <a:pt x="208019" y="232196"/>
                    <a:pt x="208968" y="232552"/>
                    <a:pt x="209917" y="233026"/>
                  </a:cubicBezTo>
                  <a:cubicBezTo>
                    <a:pt x="210865" y="233501"/>
                    <a:pt x="211340" y="234687"/>
                    <a:pt x="211340" y="236584"/>
                  </a:cubicBezTo>
                  <a:cubicBezTo>
                    <a:pt x="212763" y="237059"/>
                    <a:pt x="213475" y="236466"/>
                    <a:pt x="213475" y="234805"/>
                  </a:cubicBezTo>
                  <a:cubicBezTo>
                    <a:pt x="213475" y="233145"/>
                    <a:pt x="213949" y="232552"/>
                    <a:pt x="214898" y="233026"/>
                  </a:cubicBezTo>
                  <a:cubicBezTo>
                    <a:pt x="214423" y="232552"/>
                    <a:pt x="214186" y="231366"/>
                    <a:pt x="214186" y="229468"/>
                  </a:cubicBezTo>
                  <a:cubicBezTo>
                    <a:pt x="212763" y="228994"/>
                    <a:pt x="211933" y="229113"/>
                    <a:pt x="211696" y="229824"/>
                  </a:cubicBezTo>
                  <a:cubicBezTo>
                    <a:pt x="211458" y="230536"/>
                    <a:pt x="210865" y="230417"/>
                    <a:pt x="209917" y="229468"/>
                  </a:cubicBezTo>
                  <a:cubicBezTo>
                    <a:pt x="209917" y="226622"/>
                    <a:pt x="210272" y="224369"/>
                    <a:pt x="210984" y="222708"/>
                  </a:cubicBezTo>
                  <a:cubicBezTo>
                    <a:pt x="211696" y="221048"/>
                    <a:pt x="211814" y="218557"/>
                    <a:pt x="211340" y="215237"/>
                  </a:cubicBezTo>
                  <a:close/>
                  <a:moveTo>
                    <a:pt x="23482" y="214525"/>
                  </a:moveTo>
                  <a:cubicBezTo>
                    <a:pt x="21110" y="213576"/>
                    <a:pt x="19568" y="214288"/>
                    <a:pt x="18856" y="216660"/>
                  </a:cubicBezTo>
                  <a:cubicBezTo>
                    <a:pt x="18145" y="219032"/>
                    <a:pt x="16603" y="219743"/>
                    <a:pt x="14231" y="218795"/>
                  </a:cubicBezTo>
                  <a:cubicBezTo>
                    <a:pt x="15180" y="220692"/>
                    <a:pt x="16010" y="222352"/>
                    <a:pt x="16722" y="223776"/>
                  </a:cubicBezTo>
                  <a:cubicBezTo>
                    <a:pt x="17433" y="225199"/>
                    <a:pt x="18264" y="226859"/>
                    <a:pt x="19212" y="228757"/>
                  </a:cubicBezTo>
                  <a:cubicBezTo>
                    <a:pt x="21110" y="227334"/>
                    <a:pt x="22533" y="225317"/>
                    <a:pt x="23482" y="222708"/>
                  </a:cubicBezTo>
                  <a:cubicBezTo>
                    <a:pt x="24430" y="220099"/>
                    <a:pt x="24430" y="217371"/>
                    <a:pt x="23482" y="214525"/>
                  </a:cubicBezTo>
                  <a:close/>
                  <a:moveTo>
                    <a:pt x="231976" y="210256"/>
                  </a:moveTo>
                  <a:cubicBezTo>
                    <a:pt x="231501" y="212153"/>
                    <a:pt x="231383" y="214288"/>
                    <a:pt x="231620" y="216660"/>
                  </a:cubicBezTo>
                  <a:cubicBezTo>
                    <a:pt x="231857" y="219032"/>
                    <a:pt x="231501" y="220455"/>
                    <a:pt x="230553" y="220929"/>
                  </a:cubicBezTo>
                  <a:cubicBezTo>
                    <a:pt x="229604" y="220455"/>
                    <a:pt x="229129" y="219625"/>
                    <a:pt x="229129" y="218439"/>
                  </a:cubicBezTo>
                  <a:cubicBezTo>
                    <a:pt x="229129" y="217253"/>
                    <a:pt x="228655" y="216185"/>
                    <a:pt x="227706" y="215237"/>
                  </a:cubicBezTo>
                  <a:cubicBezTo>
                    <a:pt x="229129" y="215711"/>
                    <a:pt x="229960" y="215237"/>
                    <a:pt x="230197" y="213813"/>
                  </a:cubicBezTo>
                  <a:cubicBezTo>
                    <a:pt x="230434" y="212390"/>
                    <a:pt x="231027" y="211204"/>
                    <a:pt x="231976" y="210256"/>
                  </a:cubicBezTo>
                  <a:close/>
                  <a:moveTo>
                    <a:pt x="141605" y="201717"/>
                  </a:moveTo>
                  <a:cubicBezTo>
                    <a:pt x="139707" y="203140"/>
                    <a:pt x="138521" y="205037"/>
                    <a:pt x="138047" y="207409"/>
                  </a:cubicBezTo>
                  <a:cubicBezTo>
                    <a:pt x="137572" y="209781"/>
                    <a:pt x="137335" y="212509"/>
                    <a:pt x="137335" y="215592"/>
                  </a:cubicBezTo>
                  <a:cubicBezTo>
                    <a:pt x="137335" y="218676"/>
                    <a:pt x="137335" y="221641"/>
                    <a:pt x="137335" y="224487"/>
                  </a:cubicBezTo>
                  <a:cubicBezTo>
                    <a:pt x="137335" y="227334"/>
                    <a:pt x="137098" y="229706"/>
                    <a:pt x="136623" y="231603"/>
                  </a:cubicBezTo>
                  <a:cubicBezTo>
                    <a:pt x="138995" y="227334"/>
                    <a:pt x="140419" y="222945"/>
                    <a:pt x="140893" y="218439"/>
                  </a:cubicBezTo>
                  <a:cubicBezTo>
                    <a:pt x="141367" y="213932"/>
                    <a:pt x="141605" y="208358"/>
                    <a:pt x="141605" y="201717"/>
                  </a:cubicBezTo>
                  <a:close/>
                  <a:moveTo>
                    <a:pt x="96063" y="196735"/>
                  </a:moveTo>
                  <a:cubicBezTo>
                    <a:pt x="95115" y="197684"/>
                    <a:pt x="94284" y="198514"/>
                    <a:pt x="93573" y="199226"/>
                  </a:cubicBezTo>
                  <a:cubicBezTo>
                    <a:pt x="92861" y="199938"/>
                    <a:pt x="92505" y="201479"/>
                    <a:pt x="92505" y="203851"/>
                  </a:cubicBezTo>
                  <a:cubicBezTo>
                    <a:pt x="94403" y="204326"/>
                    <a:pt x="95352" y="203733"/>
                    <a:pt x="95352" y="202072"/>
                  </a:cubicBezTo>
                  <a:cubicBezTo>
                    <a:pt x="95352" y="200412"/>
                    <a:pt x="95589" y="198633"/>
                    <a:pt x="96063" y="196735"/>
                  </a:cubicBezTo>
                  <a:close/>
                  <a:moveTo>
                    <a:pt x="135200" y="189620"/>
                  </a:moveTo>
                  <a:cubicBezTo>
                    <a:pt x="130931" y="193889"/>
                    <a:pt x="128559" y="199345"/>
                    <a:pt x="128084" y="205986"/>
                  </a:cubicBezTo>
                  <a:cubicBezTo>
                    <a:pt x="130931" y="205037"/>
                    <a:pt x="132591" y="202784"/>
                    <a:pt x="133066" y="199226"/>
                  </a:cubicBezTo>
                  <a:cubicBezTo>
                    <a:pt x="133540" y="195668"/>
                    <a:pt x="134251" y="192466"/>
                    <a:pt x="135200" y="189620"/>
                  </a:cubicBezTo>
                  <a:close/>
                  <a:moveTo>
                    <a:pt x="179318" y="188908"/>
                  </a:moveTo>
                  <a:cubicBezTo>
                    <a:pt x="178370" y="188908"/>
                    <a:pt x="177895" y="189382"/>
                    <a:pt x="177895" y="190331"/>
                  </a:cubicBezTo>
                  <a:cubicBezTo>
                    <a:pt x="177895" y="191280"/>
                    <a:pt x="177184" y="191517"/>
                    <a:pt x="175761" y="191043"/>
                  </a:cubicBezTo>
                  <a:cubicBezTo>
                    <a:pt x="175761" y="193889"/>
                    <a:pt x="175405" y="197091"/>
                    <a:pt x="174693" y="200649"/>
                  </a:cubicBezTo>
                  <a:cubicBezTo>
                    <a:pt x="173982" y="204207"/>
                    <a:pt x="174812" y="206460"/>
                    <a:pt x="177184" y="207409"/>
                  </a:cubicBezTo>
                  <a:cubicBezTo>
                    <a:pt x="176235" y="202665"/>
                    <a:pt x="176828" y="198989"/>
                    <a:pt x="178963" y="196380"/>
                  </a:cubicBezTo>
                  <a:cubicBezTo>
                    <a:pt x="181097" y="193770"/>
                    <a:pt x="181216" y="191280"/>
                    <a:pt x="179318" y="188908"/>
                  </a:cubicBezTo>
                  <a:close/>
                  <a:moveTo>
                    <a:pt x="256170" y="187485"/>
                  </a:moveTo>
                  <a:lnTo>
                    <a:pt x="258304" y="198159"/>
                  </a:lnTo>
                  <a:cubicBezTo>
                    <a:pt x="257356" y="200531"/>
                    <a:pt x="256644" y="202310"/>
                    <a:pt x="256170" y="203495"/>
                  </a:cubicBezTo>
                  <a:cubicBezTo>
                    <a:pt x="255695" y="204681"/>
                    <a:pt x="255221" y="206460"/>
                    <a:pt x="254746" y="208832"/>
                  </a:cubicBezTo>
                  <a:cubicBezTo>
                    <a:pt x="255221" y="205512"/>
                    <a:pt x="255458" y="202072"/>
                    <a:pt x="255458" y="198514"/>
                  </a:cubicBezTo>
                  <a:cubicBezTo>
                    <a:pt x="255458" y="194956"/>
                    <a:pt x="255695" y="191280"/>
                    <a:pt x="256170" y="187485"/>
                  </a:cubicBezTo>
                  <a:close/>
                  <a:moveTo>
                    <a:pt x="190704" y="187485"/>
                  </a:moveTo>
                  <a:cubicBezTo>
                    <a:pt x="187858" y="188434"/>
                    <a:pt x="186790" y="190806"/>
                    <a:pt x="187502" y="194601"/>
                  </a:cubicBezTo>
                  <a:cubicBezTo>
                    <a:pt x="188213" y="198396"/>
                    <a:pt x="188095" y="202191"/>
                    <a:pt x="187146" y="205986"/>
                  </a:cubicBezTo>
                  <a:cubicBezTo>
                    <a:pt x="185723" y="206935"/>
                    <a:pt x="184537" y="208358"/>
                    <a:pt x="183588" y="210256"/>
                  </a:cubicBezTo>
                  <a:cubicBezTo>
                    <a:pt x="182639" y="212153"/>
                    <a:pt x="181453" y="213576"/>
                    <a:pt x="180030" y="214525"/>
                  </a:cubicBezTo>
                  <a:cubicBezTo>
                    <a:pt x="181928" y="215948"/>
                    <a:pt x="182046" y="219388"/>
                    <a:pt x="180386" y="224843"/>
                  </a:cubicBezTo>
                  <a:cubicBezTo>
                    <a:pt x="178726" y="230298"/>
                    <a:pt x="178370" y="234449"/>
                    <a:pt x="179318" y="237296"/>
                  </a:cubicBezTo>
                  <a:cubicBezTo>
                    <a:pt x="180742" y="235873"/>
                    <a:pt x="181572" y="233619"/>
                    <a:pt x="181809" y="230536"/>
                  </a:cubicBezTo>
                  <a:cubicBezTo>
                    <a:pt x="182046" y="227452"/>
                    <a:pt x="183351" y="225910"/>
                    <a:pt x="185723" y="225910"/>
                  </a:cubicBezTo>
                  <a:cubicBezTo>
                    <a:pt x="185723" y="223064"/>
                    <a:pt x="185960" y="219506"/>
                    <a:pt x="186434" y="215237"/>
                  </a:cubicBezTo>
                  <a:cubicBezTo>
                    <a:pt x="186909" y="210967"/>
                    <a:pt x="188332" y="208358"/>
                    <a:pt x="190704" y="207409"/>
                  </a:cubicBezTo>
                  <a:cubicBezTo>
                    <a:pt x="189281" y="200293"/>
                    <a:pt x="189281" y="193652"/>
                    <a:pt x="190704" y="187485"/>
                  </a:cubicBezTo>
                  <a:close/>
                  <a:moveTo>
                    <a:pt x="167222" y="185350"/>
                  </a:moveTo>
                  <a:cubicBezTo>
                    <a:pt x="165798" y="184401"/>
                    <a:pt x="164968" y="185350"/>
                    <a:pt x="164731" y="188196"/>
                  </a:cubicBezTo>
                  <a:cubicBezTo>
                    <a:pt x="164494" y="191043"/>
                    <a:pt x="165087" y="192229"/>
                    <a:pt x="166510" y="191754"/>
                  </a:cubicBezTo>
                  <a:cubicBezTo>
                    <a:pt x="166510" y="190806"/>
                    <a:pt x="166747" y="189975"/>
                    <a:pt x="167222" y="189264"/>
                  </a:cubicBezTo>
                  <a:cubicBezTo>
                    <a:pt x="167696" y="188552"/>
                    <a:pt x="167696" y="187248"/>
                    <a:pt x="167222" y="185350"/>
                  </a:cubicBezTo>
                  <a:close/>
                  <a:moveTo>
                    <a:pt x="40560" y="183927"/>
                  </a:moveTo>
                  <a:cubicBezTo>
                    <a:pt x="38188" y="184401"/>
                    <a:pt x="36409" y="186417"/>
                    <a:pt x="35223" y="189975"/>
                  </a:cubicBezTo>
                  <a:cubicBezTo>
                    <a:pt x="34037" y="193533"/>
                    <a:pt x="33918" y="196973"/>
                    <a:pt x="34867" y="200293"/>
                  </a:cubicBezTo>
                  <a:cubicBezTo>
                    <a:pt x="37714" y="199819"/>
                    <a:pt x="39136" y="197684"/>
                    <a:pt x="39136" y="193889"/>
                  </a:cubicBezTo>
                  <a:cubicBezTo>
                    <a:pt x="39136" y="190094"/>
                    <a:pt x="39611" y="186773"/>
                    <a:pt x="40560" y="183927"/>
                  </a:cubicBezTo>
                  <a:close/>
                  <a:moveTo>
                    <a:pt x="221302" y="182504"/>
                  </a:moveTo>
                  <a:lnTo>
                    <a:pt x="221302" y="188908"/>
                  </a:lnTo>
                  <a:lnTo>
                    <a:pt x="219167" y="188908"/>
                  </a:lnTo>
                  <a:cubicBezTo>
                    <a:pt x="219167" y="187485"/>
                    <a:pt x="219049" y="185824"/>
                    <a:pt x="218811" y="183927"/>
                  </a:cubicBezTo>
                  <a:cubicBezTo>
                    <a:pt x="218574" y="182029"/>
                    <a:pt x="219404" y="181555"/>
                    <a:pt x="221302" y="182504"/>
                  </a:cubicBezTo>
                  <a:close/>
                  <a:moveTo>
                    <a:pt x="157971" y="182504"/>
                  </a:moveTo>
                  <a:cubicBezTo>
                    <a:pt x="156073" y="185350"/>
                    <a:pt x="155006" y="188434"/>
                    <a:pt x="154769" y="191754"/>
                  </a:cubicBezTo>
                  <a:cubicBezTo>
                    <a:pt x="154532" y="195075"/>
                    <a:pt x="154176" y="198633"/>
                    <a:pt x="153701" y="202428"/>
                  </a:cubicBezTo>
                  <a:cubicBezTo>
                    <a:pt x="155599" y="201479"/>
                    <a:pt x="156548" y="201835"/>
                    <a:pt x="156548" y="203495"/>
                  </a:cubicBezTo>
                  <a:cubicBezTo>
                    <a:pt x="156548" y="205156"/>
                    <a:pt x="156548" y="206698"/>
                    <a:pt x="156548" y="208121"/>
                  </a:cubicBezTo>
                  <a:cubicBezTo>
                    <a:pt x="157497" y="207172"/>
                    <a:pt x="158208" y="206935"/>
                    <a:pt x="158683" y="207409"/>
                  </a:cubicBezTo>
                  <a:cubicBezTo>
                    <a:pt x="159157" y="207884"/>
                    <a:pt x="159868" y="208121"/>
                    <a:pt x="160817" y="208121"/>
                  </a:cubicBezTo>
                  <a:cubicBezTo>
                    <a:pt x="159868" y="205274"/>
                    <a:pt x="160817" y="204088"/>
                    <a:pt x="163664" y="204563"/>
                  </a:cubicBezTo>
                  <a:lnTo>
                    <a:pt x="163664" y="198870"/>
                  </a:lnTo>
                  <a:cubicBezTo>
                    <a:pt x="159868" y="201242"/>
                    <a:pt x="158090" y="200056"/>
                    <a:pt x="158327" y="195312"/>
                  </a:cubicBezTo>
                  <a:cubicBezTo>
                    <a:pt x="158564" y="190568"/>
                    <a:pt x="158445" y="186299"/>
                    <a:pt x="157971" y="182504"/>
                  </a:cubicBezTo>
                  <a:close/>
                  <a:moveTo>
                    <a:pt x="80408" y="178946"/>
                  </a:moveTo>
                  <a:cubicBezTo>
                    <a:pt x="79460" y="180843"/>
                    <a:pt x="77799" y="182385"/>
                    <a:pt x="75428" y="183571"/>
                  </a:cubicBezTo>
                  <a:cubicBezTo>
                    <a:pt x="73055" y="184757"/>
                    <a:pt x="72818" y="187248"/>
                    <a:pt x="74716" y="191043"/>
                  </a:cubicBezTo>
                  <a:cubicBezTo>
                    <a:pt x="76613" y="190094"/>
                    <a:pt x="78274" y="189382"/>
                    <a:pt x="79697" y="188908"/>
                  </a:cubicBezTo>
                  <a:cubicBezTo>
                    <a:pt x="78748" y="186536"/>
                    <a:pt x="78511" y="184876"/>
                    <a:pt x="78985" y="183927"/>
                  </a:cubicBezTo>
                  <a:cubicBezTo>
                    <a:pt x="79460" y="182978"/>
                    <a:pt x="79934" y="181318"/>
                    <a:pt x="80408" y="178946"/>
                  </a:cubicBezTo>
                  <a:close/>
                  <a:moveTo>
                    <a:pt x="419122" y="178234"/>
                  </a:moveTo>
                  <a:cubicBezTo>
                    <a:pt x="419122" y="181555"/>
                    <a:pt x="419834" y="183927"/>
                    <a:pt x="421257" y="185350"/>
                  </a:cubicBezTo>
                  <a:cubicBezTo>
                    <a:pt x="420783" y="186299"/>
                    <a:pt x="420190" y="186299"/>
                    <a:pt x="419478" y="185350"/>
                  </a:cubicBezTo>
                  <a:cubicBezTo>
                    <a:pt x="418767" y="184401"/>
                    <a:pt x="417936" y="184638"/>
                    <a:pt x="416988" y="186062"/>
                  </a:cubicBezTo>
                  <a:cubicBezTo>
                    <a:pt x="416513" y="189857"/>
                    <a:pt x="416869" y="192229"/>
                    <a:pt x="418055" y="193178"/>
                  </a:cubicBezTo>
                  <a:cubicBezTo>
                    <a:pt x="419241" y="194126"/>
                    <a:pt x="420308" y="195787"/>
                    <a:pt x="421257" y="198159"/>
                  </a:cubicBezTo>
                  <a:cubicBezTo>
                    <a:pt x="422206" y="197210"/>
                    <a:pt x="422206" y="195905"/>
                    <a:pt x="421257" y="194245"/>
                  </a:cubicBezTo>
                  <a:cubicBezTo>
                    <a:pt x="420308" y="192585"/>
                    <a:pt x="420308" y="190806"/>
                    <a:pt x="421257" y="188908"/>
                  </a:cubicBezTo>
                  <a:cubicBezTo>
                    <a:pt x="422206" y="189857"/>
                    <a:pt x="422918" y="191280"/>
                    <a:pt x="423392" y="193178"/>
                  </a:cubicBezTo>
                  <a:cubicBezTo>
                    <a:pt x="423866" y="195075"/>
                    <a:pt x="425290" y="195787"/>
                    <a:pt x="427661" y="195312"/>
                  </a:cubicBezTo>
                  <a:cubicBezTo>
                    <a:pt x="425290" y="193415"/>
                    <a:pt x="423866" y="190568"/>
                    <a:pt x="423392" y="186773"/>
                  </a:cubicBezTo>
                  <a:cubicBezTo>
                    <a:pt x="422918" y="182978"/>
                    <a:pt x="421494" y="180132"/>
                    <a:pt x="419122" y="178234"/>
                  </a:cubicBezTo>
                  <a:close/>
                  <a:moveTo>
                    <a:pt x="190704" y="174676"/>
                  </a:moveTo>
                  <a:cubicBezTo>
                    <a:pt x="189281" y="174676"/>
                    <a:pt x="188332" y="175032"/>
                    <a:pt x="187858" y="175744"/>
                  </a:cubicBezTo>
                  <a:cubicBezTo>
                    <a:pt x="187383" y="176455"/>
                    <a:pt x="186672" y="177285"/>
                    <a:pt x="185723" y="178234"/>
                  </a:cubicBezTo>
                  <a:cubicBezTo>
                    <a:pt x="186672" y="184876"/>
                    <a:pt x="189281" y="187248"/>
                    <a:pt x="193550" y="185350"/>
                  </a:cubicBezTo>
                  <a:cubicBezTo>
                    <a:pt x="194499" y="182504"/>
                    <a:pt x="194499" y="180369"/>
                    <a:pt x="193550" y="178946"/>
                  </a:cubicBezTo>
                  <a:cubicBezTo>
                    <a:pt x="192601" y="177523"/>
                    <a:pt x="191653" y="176099"/>
                    <a:pt x="190704" y="174676"/>
                  </a:cubicBezTo>
                  <a:close/>
                  <a:moveTo>
                    <a:pt x="134489" y="174676"/>
                  </a:moveTo>
                  <a:cubicBezTo>
                    <a:pt x="133066" y="174676"/>
                    <a:pt x="132354" y="175625"/>
                    <a:pt x="132354" y="177523"/>
                  </a:cubicBezTo>
                  <a:cubicBezTo>
                    <a:pt x="132354" y="179420"/>
                    <a:pt x="132354" y="181555"/>
                    <a:pt x="132354" y="183927"/>
                  </a:cubicBezTo>
                  <a:cubicBezTo>
                    <a:pt x="134726" y="182504"/>
                    <a:pt x="135437" y="179420"/>
                    <a:pt x="134489" y="174676"/>
                  </a:cubicBezTo>
                  <a:close/>
                  <a:moveTo>
                    <a:pt x="79697" y="168984"/>
                  </a:moveTo>
                  <a:cubicBezTo>
                    <a:pt x="78274" y="168984"/>
                    <a:pt x="77562" y="170407"/>
                    <a:pt x="77562" y="173253"/>
                  </a:cubicBezTo>
                  <a:cubicBezTo>
                    <a:pt x="78511" y="173253"/>
                    <a:pt x="79104" y="173016"/>
                    <a:pt x="79341" y="172542"/>
                  </a:cubicBezTo>
                  <a:cubicBezTo>
                    <a:pt x="79578" y="172067"/>
                    <a:pt x="80171" y="172067"/>
                    <a:pt x="81120" y="172542"/>
                  </a:cubicBezTo>
                  <a:cubicBezTo>
                    <a:pt x="80646" y="171593"/>
                    <a:pt x="80290" y="171000"/>
                    <a:pt x="80053" y="170763"/>
                  </a:cubicBezTo>
                  <a:cubicBezTo>
                    <a:pt x="79816" y="170525"/>
                    <a:pt x="79697" y="169932"/>
                    <a:pt x="79697" y="168984"/>
                  </a:cubicBezTo>
                  <a:close/>
                  <a:moveTo>
                    <a:pt x="226283" y="167560"/>
                  </a:moveTo>
                  <a:cubicBezTo>
                    <a:pt x="225334" y="169458"/>
                    <a:pt x="225216" y="171830"/>
                    <a:pt x="225927" y="174676"/>
                  </a:cubicBezTo>
                  <a:cubicBezTo>
                    <a:pt x="226639" y="177523"/>
                    <a:pt x="226046" y="178946"/>
                    <a:pt x="224148" y="178946"/>
                  </a:cubicBezTo>
                  <a:cubicBezTo>
                    <a:pt x="223200" y="177997"/>
                    <a:pt x="223081" y="176099"/>
                    <a:pt x="223793" y="173253"/>
                  </a:cubicBezTo>
                  <a:cubicBezTo>
                    <a:pt x="224504" y="170407"/>
                    <a:pt x="225334" y="168509"/>
                    <a:pt x="226283" y="167560"/>
                  </a:cubicBezTo>
                  <a:close/>
                  <a:moveTo>
                    <a:pt x="201378" y="166137"/>
                  </a:moveTo>
                  <a:cubicBezTo>
                    <a:pt x="199006" y="165663"/>
                    <a:pt x="197582" y="166849"/>
                    <a:pt x="197108" y="169695"/>
                  </a:cubicBezTo>
                  <a:cubicBezTo>
                    <a:pt x="196634" y="172542"/>
                    <a:pt x="195922" y="174914"/>
                    <a:pt x="194973" y="176811"/>
                  </a:cubicBezTo>
                  <a:cubicBezTo>
                    <a:pt x="194973" y="178234"/>
                    <a:pt x="195448" y="178827"/>
                    <a:pt x="196397" y="178590"/>
                  </a:cubicBezTo>
                  <a:cubicBezTo>
                    <a:pt x="197345" y="178353"/>
                    <a:pt x="197582" y="179183"/>
                    <a:pt x="197108" y="181081"/>
                  </a:cubicBezTo>
                  <a:cubicBezTo>
                    <a:pt x="198531" y="178709"/>
                    <a:pt x="199836" y="176692"/>
                    <a:pt x="201022" y="175032"/>
                  </a:cubicBezTo>
                  <a:cubicBezTo>
                    <a:pt x="202208" y="173372"/>
                    <a:pt x="202326" y="170407"/>
                    <a:pt x="201378" y="166137"/>
                  </a:cubicBezTo>
                  <a:close/>
                  <a:moveTo>
                    <a:pt x="254746" y="164714"/>
                  </a:moveTo>
                  <a:cubicBezTo>
                    <a:pt x="256170" y="164240"/>
                    <a:pt x="256881" y="164596"/>
                    <a:pt x="256881" y="165782"/>
                  </a:cubicBezTo>
                  <a:cubicBezTo>
                    <a:pt x="256881" y="166967"/>
                    <a:pt x="256763" y="168272"/>
                    <a:pt x="256525" y="169695"/>
                  </a:cubicBezTo>
                  <a:cubicBezTo>
                    <a:pt x="256288" y="171118"/>
                    <a:pt x="255814" y="172186"/>
                    <a:pt x="255102" y="172897"/>
                  </a:cubicBezTo>
                  <a:cubicBezTo>
                    <a:pt x="254391" y="173609"/>
                    <a:pt x="253798" y="173490"/>
                    <a:pt x="253323" y="172542"/>
                  </a:cubicBezTo>
                  <a:cubicBezTo>
                    <a:pt x="254746" y="172067"/>
                    <a:pt x="255339" y="171118"/>
                    <a:pt x="255102" y="169695"/>
                  </a:cubicBezTo>
                  <a:cubicBezTo>
                    <a:pt x="254865" y="168272"/>
                    <a:pt x="254746" y="166612"/>
                    <a:pt x="254746" y="164714"/>
                  </a:cubicBezTo>
                  <a:close/>
                  <a:moveTo>
                    <a:pt x="266843" y="162579"/>
                  </a:moveTo>
                  <a:cubicBezTo>
                    <a:pt x="267792" y="164003"/>
                    <a:pt x="268148" y="165782"/>
                    <a:pt x="267911" y="167916"/>
                  </a:cubicBezTo>
                  <a:cubicBezTo>
                    <a:pt x="267674" y="170051"/>
                    <a:pt x="267792" y="171830"/>
                    <a:pt x="268267" y="173253"/>
                  </a:cubicBezTo>
                  <a:lnTo>
                    <a:pt x="267555" y="173253"/>
                  </a:lnTo>
                  <a:cubicBezTo>
                    <a:pt x="267555" y="171830"/>
                    <a:pt x="267436" y="170288"/>
                    <a:pt x="267199" y="168628"/>
                  </a:cubicBezTo>
                  <a:cubicBezTo>
                    <a:pt x="266962" y="166967"/>
                    <a:pt x="266843" y="164951"/>
                    <a:pt x="266843" y="162579"/>
                  </a:cubicBezTo>
                  <a:close/>
                  <a:moveTo>
                    <a:pt x="160817" y="162579"/>
                  </a:moveTo>
                  <a:cubicBezTo>
                    <a:pt x="158445" y="162105"/>
                    <a:pt x="156666" y="163291"/>
                    <a:pt x="155480" y="166137"/>
                  </a:cubicBezTo>
                  <a:cubicBezTo>
                    <a:pt x="154294" y="168984"/>
                    <a:pt x="154176" y="171356"/>
                    <a:pt x="155125" y="173253"/>
                  </a:cubicBezTo>
                  <a:cubicBezTo>
                    <a:pt x="158920" y="171830"/>
                    <a:pt x="160817" y="168272"/>
                    <a:pt x="160817" y="162579"/>
                  </a:cubicBezTo>
                  <a:close/>
                  <a:moveTo>
                    <a:pt x="401333" y="159021"/>
                  </a:moveTo>
                  <a:cubicBezTo>
                    <a:pt x="400858" y="161393"/>
                    <a:pt x="400858" y="162935"/>
                    <a:pt x="401333" y="163647"/>
                  </a:cubicBezTo>
                  <a:cubicBezTo>
                    <a:pt x="401807" y="164358"/>
                    <a:pt x="402519" y="165189"/>
                    <a:pt x="403468" y="166137"/>
                  </a:cubicBezTo>
                  <a:cubicBezTo>
                    <a:pt x="404416" y="165663"/>
                    <a:pt x="404535" y="164358"/>
                    <a:pt x="403823" y="162224"/>
                  </a:cubicBezTo>
                  <a:cubicBezTo>
                    <a:pt x="403112" y="160089"/>
                    <a:pt x="402282" y="159021"/>
                    <a:pt x="401333" y="159021"/>
                  </a:cubicBezTo>
                  <a:close/>
                  <a:moveTo>
                    <a:pt x="212051" y="156175"/>
                  </a:moveTo>
                  <a:cubicBezTo>
                    <a:pt x="211103" y="158073"/>
                    <a:pt x="211103" y="160563"/>
                    <a:pt x="212051" y="163647"/>
                  </a:cubicBezTo>
                  <a:cubicBezTo>
                    <a:pt x="213000" y="166730"/>
                    <a:pt x="212051" y="168509"/>
                    <a:pt x="209205" y="168984"/>
                  </a:cubicBezTo>
                  <a:cubicBezTo>
                    <a:pt x="209679" y="171830"/>
                    <a:pt x="210391" y="173372"/>
                    <a:pt x="211340" y="173609"/>
                  </a:cubicBezTo>
                  <a:cubicBezTo>
                    <a:pt x="212289" y="173846"/>
                    <a:pt x="213712" y="174202"/>
                    <a:pt x="215609" y="174676"/>
                  </a:cubicBezTo>
                  <a:cubicBezTo>
                    <a:pt x="215135" y="171830"/>
                    <a:pt x="214542" y="168984"/>
                    <a:pt x="213830" y="166137"/>
                  </a:cubicBezTo>
                  <a:cubicBezTo>
                    <a:pt x="213119" y="163291"/>
                    <a:pt x="212526" y="159970"/>
                    <a:pt x="212051" y="156175"/>
                  </a:cubicBezTo>
                  <a:close/>
                  <a:moveTo>
                    <a:pt x="237668" y="152617"/>
                  </a:moveTo>
                  <a:cubicBezTo>
                    <a:pt x="236720" y="153092"/>
                    <a:pt x="236245" y="153922"/>
                    <a:pt x="236245" y="155108"/>
                  </a:cubicBezTo>
                  <a:cubicBezTo>
                    <a:pt x="236245" y="156294"/>
                    <a:pt x="236245" y="157598"/>
                    <a:pt x="236245" y="159021"/>
                  </a:cubicBezTo>
                  <a:cubicBezTo>
                    <a:pt x="236245" y="160445"/>
                    <a:pt x="236245" y="161631"/>
                    <a:pt x="236245" y="162579"/>
                  </a:cubicBezTo>
                  <a:cubicBezTo>
                    <a:pt x="236245" y="163528"/>
                    <a:pt x="235771" y="164240"/>
                    <a:pt x="234822" y="164714"/>
                  </a:cubicBezTo>
                  <a:cubicBezTo>
                    <a:pt x="235296" y="165663"/>
                    <a:pt x="235652" y="166730"/>
                    <a:pt x="235889" y="167916"/>
                  </a:cubicBezTo>
                  <a:cubicBezTo>
                    <a:pt x="236127" y="169102"/>
                    <a:pt x="236957" y="169458"/>
                    <a:pt x="238380" y="168984"/>
                  </a:cubicBezTo>
                  <a:cubicBezTo>
                    <a:pt x="237906" y="165189"/>
                    <a:pt x="237906" y="162105"/>
                    <a:pt x="238380" y="159733"/>
                  </a:cubicBezTo>
                  <a:cubicBezTo>
                    <a:pt x="238854" y="157361"/>
                    <a:pt x="238617" y="154989"/>
                    <a:pt x="237668" y="152617"/>
                  </a:cubicBezTo>
                  <a:close/>
                  <a:moveTo>
                    <a:pt x="167933" y="152617"/>
                  </a:moveTo>
                  <a:cubicBezTo>
                    <a:pt x="166510" y="151668"/>
                    <a:pt x="165561" y="151787"/>
                    <a:pt x="165087" y="152973"/>
                  </a:cubicBezTo>
                  <a:cubicBezTo>
                    <a:pt x="164612" y="154159"/>
                    <a:pt x="163664" y="154752"/>
                    <a:pt x="162240" y="154752"/>
                  </a:cubicBezTo>
                  <a:cubicBezTo>
                    <a:pt x="162240" y="155701"/>
                    <a:pt x="162596" y="156294"/>
                    <a:pt x="163308" y="156531"/>
                  </a:cubicBezTo>
                  <a:cubicBezTo>
                    <a:pt x="164019" y="156768"/>
                    <a:pt x="164138" y="157598"/>
                    <a:pt x="163664" y="159021"/>
                  </a:cubicBezTo>
                  <a:cubicBezTo>
                    <a:pt x="165087" y="159970"/>
                    <a:pt x="165798" y="159614"/>
                    <a:pt x="165798" y="157954"/>
                  </a:cubicBezTo>
                  <a:cubicBezTo>
                    <a:pt x="165798" y="156294"/>
                    <a:pt x="166036" y="156650"/>
                    <a:pt x="166510" y="159021"/>
                  </a:cubicBezTo>
                  <a:cubicBezTo>
                    <a:pt x="167459" y="159021"/>
                    <a:pt x="167933" y="158310"/>
                    <a:pt x="167933" y="156887"/>
                  </a:cubicBezTo>
                  <a:cubicBezTo>
                    <a:pt x="167933" y="155464"/>
                    <a:pt x="167933" y="154040"/>
                    <a:pt x="167933" y="152617"/>
                  </a:cubicBezTo>
                  <a:close/>
                  <a:moveTo>
                    <a:pt x="94640" y="152617"/>
                  </a:moveTo>
                  <a:cubicBezTo>
                    <a:pt x="89422" y="153092"/>
                    <a:pt x="86338" y="156294"/>
                    <a:pt x="85390" y="162224"/>
                  </a:cubicBezTo>
                  <a:cubicBezTo>
                    <a:pt x="84441" y="168153"/>
                    <a:pt x="82780" y="173490"/>
                    <a:pt x="80408" y="178234"/>
                  </a:cubicBezTo>
                  <a:cubicBezTo>
                    <a:pt x="83729" y="174439"/>
                    <a:pt x="86813" y="171118"/>
                    <a:pt x="89659" y="168272"/>
                  </a:cubicBezTo>
                  <a:cubicBezTo>
                    <a:pt x="92505" y="165426"/>
                    <a:pt x="94166" y="160207"/>
                    <a:pt x="94640" y="152617"/>
                  </a:cubicBezTo>
                  <a:close/>
                  <a:moveTo>
                    <a:pt x="396352" y="149059"/>
                  </a:moveTo>
                  <a:cubicBezTo>
                    <a:pt x="396826" y="149296"/>
                    <a:pt x="396974" y="149623"/>
                    <a:pt x="396796" y="150038"/>
                  </a:cubicBezTo>
                  <a:lnTo>
                    <a:pt x="396555" y="150279"/>
                  </a:lnTo>
                  <a:close/>
                  <a:moveTo>
                    <a:pt x="152278" y="149059"/>
                  </a:moveTo>
                  <a:cubicBezTo>
                    <a:pt x="149432" y="149534"/>
                    <a:pt x="147297" y="151075"/>
                    <a:pt x="145874" y="153685"/>
                  </a:cubicBezTo>
                  <a:cubicBezTo>
                    <a:pt x="144451" y="156294"/>
                    <a:pt x="142316" y="158073"/>
                    <a:pt x="139470" y="159021"/>
                  </a:cubicBezTo>
                  <a:cubicBezTo>
                    <a:pt x="141367" y="162817"/>
                    <a:pt x="141723" y="167086"/>
                    <a:pt x="140537" y="171830"/>
                  </a:cubicBezTo>
                  <a:cubicBezTo>
                    <a:pt x="139351" y="176574"/>
                    <a:pt x="138047" y="180132"/>
                    <a:pt x="136623" y="182504"/>
                  </a:cubicBezTo>
                  <a:cubicBezTo>
                    <a:pt x="137572" y="185350"/>
                    <a:pt x="138165" y="187603"/>
                    <a:pt x="138402" y="189264"/>
                  </a:cubicBezTo>
                  <a:cubicBezTo>
                    <a:pt x="138640" y="190924"/>
                    <a:pt x="138521" y="193889"/>
                    <a:pt x="138047" y="198159"/>
                  </a:cubicBezTo>
                  <a:cubicBezTo>
                    <a:pt x="140419" y="199107"/>
                    <a:pt x="141486" y="197566"/>
                    <a:pt x="141249" y="193533"/>
                  </a:cubicBezTo>
                  <a:cubicBezTo>
                    <a:pt x="141012" y="189501"/>
                    <a:pt x="141130" y="186299"/>
                    <a:pt x="141605" y="183927"/>
                  </a:cubicBezTo>
                  <a:cubicBezTo>
                    <a:pt x="143028" y="177760"/>
                    <a:pt x="144807" y="172067"/>
                    <a:pt x="146941" y="166849"/>
                  </a:cubicBezTo>
                  <a:cubicBezTo>
                    <a:pt x="149076" y="161631"/>
                    <a:pt x="150855" y="155701"/>
                    <a:pt x="152278" y="149059"/>
                  </a:cubicBezTo>
                  <a:close/>
                  <a:moveTo>
                    <a:pt x="393505" y="147636"/>
                  </a:moveTo>
                  <a:cubicBezTo>
                    <a:pt x="393031" y="151431"/>
                    <a:pt x="393624" y="152736"/>
                    <a:pt x="395284" y="151550"/>
                  </a:cubicBezTo>
                  <a:lnTo>
                    <a:pt x="396555" y="150279"/>
                  </a:lnTo>
                  <a:lnTo>
                    <a:pt x="397063" y="153329"/>
                  </a:lnTo>
                  <a:cubicBezTo>
                    <a:pt x="396589" y="155226"/>
                    <a:pt x="397538" y="156412"/>
                    <a:pt x="399910" y="156887"/>
                  </a:cubicBezTo>
                  <a:cubicBezTo>
                    <a:pt x="400384" y="156887"/>
                    <a:pt x="400621" y="155701"/>
                    <a:pt x="400621" y="153329"/>
                  </a:cubicBezTo>
                  <a:cubicBezTo>
                    <a:pt x="403942" y="154278"/>
                    <a:pt x="405247" y="156294"/>
                    <a:pt x="404535" y="159377"/>
                  </a:cubicBezTo>
                  <a:cubicBezTo>
                    <a:pt x="403823" y="162461"/>
                    <a:pt x="404179" y="165189"/>
                    <a:pt x="405602" y="167560"/>
                  </a:cubicBezTo>
                  <a:cubicBezTo>
                    <a:pt x="403230" y="171830"/>
                    <a:pt x="402993" y="176930"/>
                    <a:pt x="404891" y="182860"/>
                  </a:cubicBezTo>
                  <a:cubicBezTo>
                    <a:pt x="406788" y="188789"/>
                    <a:pt x="408923" y="192940"/>
                    <a:pt x="411295" y="195312"/>
                  </a:cubicBezTo>
                  <a:cubicBezTo>
                    <a:pt x="411295" y="199107"/>
                    <a:pt x="410346" y="201242"/>
                    <a:pt x="408449" y="201717"/>
                  </a:cubicBezTo>
                  <a:cubicBezTo>
                    <a:pt x="406077" y="193652"/>
                    <a:pt x="404061" y="185469"/>
                    <a:pt x="402400" y="177167"/>
                  </a:cubicBezTo>
                  <a:cubicBezTo>
                    <a:pt x="400740" y="168865"/>
                    <a:pt x="398487" y="161393"/>
                    <a:pt x="395640" y="154752"/>
                  </a:cubicBezTo>
                  <a:cubicBezTo>
                    <a:pt x="394691" y="157124"/>
                    <a:pt x="393980" y="158073"/>
                    <a:pt x="393505" y="157598"/>
                  </a:cubicBezTo>
                  <a:cubicBezTo>
                    <a:pt x="393031" y="157124"/>
                    <a:pt x="392319" y="156175"/>
                    <a:pt x="391371" y="154752"/>
                  </a:cubicBezTo>
                  <a:cubicBezTo>
                    <a:pt x="390422" y="156650"/>
                    <a:pt x="390185" y="158666"/>
                    <a:pt x="390659" y="160800"/>
                  </a:cubicBezTo>
                  <a:cubicBezTo>
                    <a:pt x="391133" y="162935"/>
                    <a:pt x="391371" y="165189"/>
                    <a:pt x="391371" y="167560"/>
                  </a:cubicBezTo>
                  <a:cubicBezTo>
                    <a:pt x="389947" y="168035"/>
                    <a:pt x="389236" y="167205"/>
                    <a:pt x="389236" y="165070"/>
                  </a:cubicBezTo>
                  <a:cubicBezTo>
                    <a:pt x="389236" y="162935"/>
                    <a:pt x="388287" y="162105"/>
                    <a:pt x="386390" y="162579"/>
                  </a:cubicBezTo>
                  <a:cubicBezTo>
                    <a:pt x="386864" y="159259"/>
                    <a:pt x="387220" y="155938"/>
                    <a:pt x="387457" y="152617"/>
                  </a:cubicBezTo>
                  <a:cubicBezTo>
                    <a:pt x="387694" y="149296"/>
                    <a:pt x="389710" y="147636"/>
                    <a:pt x="393505" y="147636"/>
                  </a:cubicBezTo>
                  <a:close/>
                  <a:moveTo>
                    <a:pt x="273248" y="147636"/>
                  </a:moveTo>
                  <a:cubicBezTo>
                    <a:pt x="273722" y="150482"/>
                    <a:pt x="274078" y="153447"/>
                    <a:pt x="274315" y="156531"/>
                  </a:cubicBezTo>
                  <a:cubicBezTo>
                    <a:pt x="274552" y="159614"/>
                    <a:pt x="274908" y="162817"/>
                    <a:pt x="275382" y="166137"/>
                  </a:cubicBezTo>
                  <a:lnTo>
                    <a:pt x="273248" y="168272"/>
                  </a:lnTo>
                  <a:close/>
                  <a:moveTo>
                    <a:pt x="40204" y="146924"/>
                  </a:moveTo>
                  <a:cubicBezTo>
                    <a:pt x="38069" y="147399"/>
                    <a:pt x="37476" y="148822"/>
                    <a:pt x="38425" y="151194"/>
                  </a:cubicBezTo>
                  <a:cubicBezTo>
                    <a:pt x="41271" y="149771"/>
                    <a:pt x="42932" y="150482"/>
                    <a:pt x="43406" y="153329"/>
                  </a:cubicBezTo>
                  <a:cubicBezTo>
                    <a:pt x="45778" y="152854"/>
                    <a:pt x="46252" y="152024"/>
                    <a:pt x="44829" y="150838"/>
                  </a:cubicBezTo>
                  <a:cubicBezTo>
                    <a:pt x="43406" y="149652"/>
                    <a:pt x="43169" y="148585"/>
                    <a:pt x="44118" y="147636"/>
                  </a:cubicBezTo>
                  <a:cubicBezTo>
                    <a:pt x="43643" y="146687"/>
                    <a:pt x="42339" y="146450"/>
                    <a:pt x="40204" y="146924"/>
                  </a:cubicBezTo>
                  <a:close/>
                  <a:moveTo>
                    <a:pt x="213475" y="145501"/>
                  </a:moveTo>
                  <a:cubicBezTo>
                    <a:pt x="212526" y="145027"/>
                    <a:pt x="212289" y="145857"/>
                    <a:pt x="212763" y="147992"/>
                  </a:cubicBezTo>
                  <a:cubicBezTo>
                    <a:pt x="213237" y="150127"/>
                    <a:pt x="212763" y="151194"/>
                    <a:pt x="211340" y="151194"/>
                  </a:cubicBezTo>
                  <a:cubicBezTo>
                    <a:pt x="212289" y="153566"/>
                    <a:pt x="213119" y="154278"/>
                    <a:pt x="213830" y="153329"/>
                  </a:cubicBezTo>
                  <a:cubicBezTo>
                    <a:pt x="214542" y="152380"/>
                    <a:pt x="215372" y="152380"/>
                    <a:pt x="216321" y="153329"/>
                  </a:cubicBezTo>
                  <a:cubicBezTo>
                    <a:pt x="215372" y="150957"/>
                    <a:pt x="214661" y="149652"/>
                    <a:pt x="214186" y="149415"/>
                  </a:cubicBezTo>
                  <a:cubicBezTo>
                    <a:pt x="213712" y="149178"/>
                    <a:pt x="213475" y="147873"/>
                    <a:pt x="213475" y="145501"/>
                  </a:cubicBezTo>
                  <a:close/>
                  <a:moveTo>
                    <a:pt x="233399" y="140520"/>
                  </a:moveTo>
                  <a:cubicBezTo>
                    <a:pt x="231976" y="140046"/>
                    <a:pt x="231264" y="140402"/>
                    <a:pt x="231264" y="141588"/>
                  </a:cubicBezTo>
                  <a:cubicBezTo>
                    <a:pt x="231264" y="142774"/>
                    <a:pt x="230790" y="143604"/>
                    <a:pt x="229841" y="144078"/>
                  </a:cubicBezTo>
                  <a:cubicBezTo>
                    <a:pt x="230790" y="146450"/>
                    <a:pt x="231976" y="147636"/>
                    <a:pt x="233399" y="147636"/>
                  </a:cubicBezTo>
                  <a:cubicBezTo>
                    <a:pt x="234348" y="145264"/>
                    <a:pt x="234348" y="142892"/>
                    <a:pt x="233399" y="140520"/>
                  </a:cubicBezTo>
                  <a:close/>
                  <a:moveTo>
                    <a:pt x="391371" y="138385"/>
                  </a:moveTo>
                  <a:cubicBezTo>
                    <a:pt x="390896" y="139809"/>
                    <a:pt x="391133" y="141232"/>
                    <a:pt x="392082" y="142655"/>
                  </a:cubicBezTo>
                  <a:cubicBezTo>
                    <a:pt x="393031" y="144078"/>
                    <a:pt x="392794" y="145264"/>
                    <a:pt x="391371" y="146213"/>
                  </a:cubicBezTo>
                  <a:cubicBezTo>
                    <a:pt x="390422" y="142892"/>
                    <a:pt x="390422" y="140283"/>
                    <a:pt x="391371" y="138385"/>
                  </a:cubicBezTo>
                  <a:close/>
                  <a:moveTo>
                    <a:pt x="136623" y="137674"/>
                  </a:moveTo>
                  <a:cubicBezTo>
                    <a:pt x="133777" y="138148"/>
                    <a:pt x="132354" y="141943"/>
                    <a:pt x="132354" y="149059"/>
                  </a:cubicBezTo>
                  <a:cubicBezTo>
                    <a:pt x="133303" y="147162"/>
                    <a:pt x="134370" y="145976"/>
                    <a:pt x="135556" y="145501"/>
                  </a:cubicBezTo>
                  <a:cubicBezTo>
                    <a:pt x="136742" y="145027"/>
                    <a:pt x="137572" y="146450"/>
                    <a:pt x="138047" y="149771"/>
                  </a:cubicBezTo>
                  <a:cubicBezTo>
                    <a:pt x="139470" y="148822"/>
                    <a:pt x="139944" y="147517"/>
                    <a:pt x="139470" y="145857"/>
                  </a:cubicBezTo>
                  <a:cubicBezTo>
                    <a:pt x="138995" y="144197"/>
                    <a:pt x="138995" y="141706"/>
                    <a:pt x="139470" y="138385"/>
                  </a:cubicBezTo>
                  <a:cubicBezTo>
                    <a:pt x="138521" y="138385"/>
                    <a:pt x="138165" y="139097"/>
                    <a:pt x="138402" y="140520"/>
                  </a:cubicBezTo>
                  <a:cubicBezTo>
                    <a:pt x="138640" y="141943"/>
                    <a:pt x="138284" y="142655"/>
                    <a:pt x="137335" y="142655"/>
                  </a:cubicBezTo>
                  <a:cubicBezTo>
                    <a:pt x="136386" y="143129"/>
                    <a:pt x="136030" y="142655"/>
                    <a:pt x="136268" y="141232"/>
                  </a:cubicBezTo>
                  <a:cubicBezTo>
                    <a:pt x="136505" y="139809"/>
                    <a:pt x="136623" y="138623"/>
                    <a:pt x="136623" y="137674"/>
                  </a:cubicBezTo>
                  <a:close/>
                  <a:moveTo>
                    <a:pt x="154413" y="134828"/>
                  </a:moveTo>
                  <a:cubicBezTo>
                    <a:pt x="153464" y="134828"/>
                    <a:pt x="152753" y="135302"/>
                    <a:pt x="152278" y="136251"/>
                  </a:cubicBezTo>
                  <a:cubicBezTo>
                    <a:pt x="151804" y="137200"/>
                    <a:pt x="151448" y="138267"/>
                    <a:pt x="151211" y="139453"/>
                  </a:cubicBezTo>
                  <a:cubicBezTo>
                    <a:pt x="150974" y="140639"/>
                    <a:pt x="150618" y="141706"/>
                    <a:pt x="150144" y="142655"/>
                  </a:cubicBezTo>
                  <a:cubicBezTo>
                    <a:pt x="149669" y="143604"/>
                    <a:pt x="148958" y="143604"/>
                    <a:pt x="148009" y="142655"/>
                  </a:cubicBezTo>
                  <a:cubicBezTo>
                    <a:pt x="148009" y="144078"/>
                    <a:pt x="148127" y="144908"/>
                    <a:pt x="148365" y="145146"/>
                  </a:cubicBezTo>
                  <a:cubicBezTo>
                    <a:pt x="148602" y="145383"/>
                    <a:pt x="148958" y="145383"/>
                    <a:pt x="149432" y="145146"/>
                  </a:cubicBezTo>
                  <a:cubicBezTo>
                    <a:pt x="149906" y="144908"/>
                    <a:pt x="150262" y="144671"/>
                    <a:pt x="150499" y="144434"/>
                  </a:cubicBezTo>
                  <a:cubicBezTo>
                    <a:pt x="150737" y="144197"/>
                    <a:pt x="150855" y="144790"/>
                    <a:pt x="150855" y="146213"/>
                  </a:cubicBezTo>
                  <a:cubicBezTo>
                    <a:pt x="151804" y="146213"/>
                    <a:pt x="152278" y="145264"/>
                    <a:pt x="152278" y="143367"/>
                  </a:cubicBezTo>
                  <a:cubicBezTo>
                    <a:pt x="152278" y="141469"/>
                    <a:pt x="153227" y="140995"/>
                    <a:pt x="155125" y="141943"/>
                  </a:cubicBezTo>
                  <a:cubicBezTo>
                    <a:pt x="154650" y="140995"/>
                    <a:pt x="154413" y="138623"/>
                    <a:pt x="154413" y="134828"/>
                  </a:cubicBezTo>
                  <a:close/>
                  <a:moveTo>
                    <a:pt x="233399" y="129135"/>
                  </a:moveTo>
                  <a:cubicBezTo>
                    <a:pt x="232450" y="132456"/>
                    <a:pt x="232806" y="135302"/>
                    <a:pt x="234466" y="137674"/>
                  </a:cubicBezTo>
                  <a:cubicBezTo>
                    <a:pt x="236127" y="140046"/>
                    <a:pt x="236482" y="143841"/>
                    <a:pt x="235534" y="149059"/>
                  </a:cubicBezTo>
                  <a:cubicBezTo>
                    <a:pt x="237906" y="146687"/>
                    <a:pt x="238854" y="142774"/>
                    <a:pt x="238380" y="137318"/>
                  </a:cubicBezTo>
                  <a:cubicBezTo>
                    <a:pt x="237906" y="131863"/>
                    <a:pt x="236245" y="129135"/>
                    <a:pt x="233399" y="129135"/>
                  </a:cubicBezTo>
                  <a:close/>
                  <a:moveTo>
                    <a:pt x="384966" y="124154"/>
                  </a:moveTo>
                  <a:cubicBezTo>
                    <a:pt x="387338" y="124628"/>
                    <a:pt x="388169" y="126051"/>
                    <a:pt x="387457" y="128423"/>
                  </a:cubicBezTo>
                  <a:cubicBezTo>
                    <a:pt x="386745" y="130795"/>
                    <a:pt x="387338" y="132456"/>
                    <a:pt x="389236" y="133404"/>
                  </a:cubicBezTo>
                  <a:lnTo>
                    <a:pt x="385678" y="133404"/>
                  </a:lnTo>
                  <a:cubicBezTo>
                    <a:pt x="386152" y="131032"/>
                    <a:pt x="386034" y="129372"/>
                    <a:pt x="385322" y="128423"/>
                  </a:cubicBezTo>
                  <a:cubicBezTo>
                    <a:pt x="384611" y="127475"/>
                    <a:pt x="384492" y="126051"/>
                    <a:pt x="384966" y="124154"/>
                  </a:cubicBezTo>
                  <a:close/>
                  <a:moveTo>
                    <a:pt x="62619" y="124154"/>
                  </a:moveTo>
                  <a:cubicBezTo>
                    <a:pt x="60721" y="125103"/>
                    <a:pt x="59654" y="126644"/>
                    <a:pt x="59417" y="128779"/>
                  </a:cubicBezTo>
                  <a:cubicBezTo>
                    <a:pt x="59179" y="130914"/>
                    <a:pt x="58586" y="133167"/>
                    <a:pt x="57638" y="135539"/>
                  </a:cubicBezTo>
                  <a:cubicBezTo>
                    <a:pt x="59061" y="134590"/>
                    <a:pt x="60010" y="133049"/>
                    <a:pt x="60484" y="130914"/>
                  </a:cubicBezTo>
                  <a:cubicBezTo>
                    <a:pt x="60958" y="128779"/>
                    <a:pt x="61670" y="126526"/>
                    <a:pt x="62619" y="124154"/>
                  </a:cubicBezTo>
                  <a:close/>
                  <a:moveTo>
                    <a:pt x="237313" y="122286"/>
                  </a:moveTo>
                  <a:cubicBezTo>
                    <a:pt x="238499" y="122345"/>
                    <a:pt x="239803" y="122968"/>
                    <a:pt x="241226" y="124154"/>
                  </a:cubicBezTo>
                  <a:cubicBezTo>
                    <a:pt x="240278" y="125103"/>
                    <a:pt x="239329" y="125933"/>
                    <a:pt x="238380" y="126644"/>
                  </a:cubicBezTo>
                  <a:cubicBezTo>
                    <a:pt x="237431" y="127356"/>
                    <a:pt x="237194" y="128898"/>
                    <a:pt x="237668" y="131270"/>
                  </a:cubicBezTo>
                  <a:cubicBezTo>
                    <a:pt x="238617" y="132693"/>
                    <a:pt x="239329" y="132693"/>
                    <a:pt x="239803" y="131270"/>
                  </a:cubicBezTo>
                  <a:cubicBezTo>
                    <a:pt x="240278" y="129846"/>
                    <a:pt x="240989" y="129846"/>
                    <a:pt x="241938" y="131270"/>
                  </a:cubicBezTo>
                  <a:cubicBezTo>
                    <a:pt x="241464" y="135065"/>
                    <a:pt x="241464" y="137792"/>
                    <a:pt x="241938" y="139453"/>
                  </a:cubicBezTo>
                  <a:cubicBezTo>
                    <a:pt x="242412" y="141113"/>
                    <a:pt x="242175" y="143129"/>
                    <a:pt x="241226" y="145501"/>
                  </a:cubicBezTo>
                  <a:cubicBezTo>
                    <a:pt x="242175" y="148348"/>
                    <a:pt x="243005" y="151194"/>
                    <a:pt x="243717" y="154040"/>
                  </a:cubicBezTo>
                  <a:cubicBezTo>
                    <a:pt x="244428" y="156887"/>
                    <a:pt x="245970" y="159021"/>
                    <a:pt x="248342" y="160445"/>
                  </a:cubicBezTo>
                  <a:cubicBezTo>
                    <a:pt x="248817" y="158547"/>
                    <a:pt x="249291" y="156650"/>
                    <a:pt x="249765" y="154752"/>
                  </a:cubicBezTo>
                  <a:cubicBezTo>
                    <a:pt x="250240" y="152854"/>
                    <a:pt x="250240" y="150482"/>
                    <a:pt x="249765" y="147636"/>
                  </a:cubicBezTo>
                  <a:cubicBezTo>
                    <a:pt x="248342" y="147162"/>
                    <a:pt x="247038" y="146094"/>
                    <a:pt x="245852" y="144434"/>
                  </a:cubicBezTo>
                  <a:cubicBezTo>
                    <a:pt x="244666" y="142774"/>
                    <a:pt x="244547" y="140757"/>
                    <a:pt x="245496" y="138385"/>
                  </a:cubicBezTo>
                  <a:cubicBezTo>
                    <a:pt x="247393" y="138385"/>
                    <a:pt x="248461" y="139334"/>
                    <a:pt x="248698" y="141232"/>
                  </a:cubicBezTo>
                  <a:cubicBezTo>
                    <a:pt x="248935" y="143129"/>
                    <a:pt x="250240" y="143604"/>
                    <a:pt x="252612" y="142655"/>
                  </a:cubicBezTo>
                  <a:cubicBezTo>
                    <a:pt x="253560" y="140283"/>
                    <a:pt x="254272" y="137674"/>
                    <a:pt x="254746" y="134828"/>
                  </a:cubicBezTo>
                  <a:cubicBezTo>
                    <a:pt x="255221" y="131981"/>
                    <a:pt x="256407" y="130084"/>
                    <a:pt x="258304" y="129135"/>
                  </a:cubicBezTo>
                  <a:cubicBezTo>
                    <a:pt x="259253" y="131981"/>
                    <a:pt x="259609" y="136962"/>
                    <a:pt x="259372" y="144078"/>
                  </a:cubicBezTo>
                  <a:cubicBezTo>
                    <a:pt x="259135" y="151194"/>
                    <a:pt x="258542" y="156650"/>
                    <a:pt x="257593" y="160445"/>
                  </a:cubicBezTo>
                  <a:cubicBezTo>
                    <a:pt x="256644" y="157124"/>
                    <a:pt x="255695" y="156412"/>
                    <a:pt x="254746" y="158310"/>
                  </a:cubicBezTo>
                  <a:cubicBezTo>
                    <a:pt x="254746" y="155938"/>
                    <a:pt x="254865" y="153447"/>
                    <a:pt x="255102" y="150838"/>
                  </a:cubicBezTo>
                  <a:cubicBezTo>
                    <a:pt x="255339" y="148229"/>
                    <a:pt x="254509" y="145976"/>
                    <a:pt x="252612" y="144078"/>
                  </a:cubicBezTo>
                  <a:cubicBezTo>
                    <a:pt x="251189" y="148822"/>
                    <a:pt x="250714" y="153329"/>
                    <a:pt x="251189" y="157598"/>
                  </a:cubicBezTo>
                  <a:cubicBezTo>
                    <a:pt x="251663" y="161868"/>
                    <a:pt x="251426" y="165900"/>
                    <a:pt x="250477" y="169695"/>
                  </a:cubicBezTo>
                  <a:cubicBezTo>
                    <a:pt x="249054" y="168746"/>
                    <a:pt x="247868" y="168865"/>
                    <a:pt x="246919" y="170051"/>
                  </a:cubicBezTo>
                  <a:cubicBezTo>
                    <a:pt x="245970" y="171237"/>
                    <a:pt x="245259" y="172897"/>
                    <a:pt x="244784" y="175032"/>
                  </a:cubicBezTo>
                  <a:cubicBezTo>
                    <a:pt x="244310" y="177167"/>
                    <a:pt x="243835" y="179302"/>
                    <a:pt x="243361" y="181436"/>
                  </a:cubicBezTo>
                  <a:cubicBezTo>
                    <a:pt x="242887" y="183571"/>
                    <a:pt x="241938" y="184876"/>
                    <a:pt x="240515" y="185350"/>
                  </a:cubicBezTo>
                  <a:cubicBezTo>
                    <a:pt x="241938" y="186299"/>
                    <a:pt x="242531" y="188315"/>
                    <a:pt x="242294" y="191399"/>
                  </a:cubicBezTo>
                  <a:cubicBezTo>
                    <a:pt x="242057" y="194482"/>
                    <a:pt x="242887" y="196261"/>
                    <a:pt x="244784" y="196735"/>
                  </a:cubicBezTo>
                  <a:cubicBezTo>
                    <a:pt x="242887" y="199582"/>
                    <a:pt x="241819" y="204326"/>
                    <a:pt x="241582" y="210967"/>
                  </a:cubicBezTo>
                  <a:cubicBezTo>
                    <a:pt x="241345" y="217609"/>
                    <a:pt x="241226" y="223538"/>
                    <a:pt x="241226" y="228757"/>
                  </a:cubicBezTo>
                  <a:cubicBezTo>
                    <a:pt x="240752" y="230654"/>
                    <a:pt x="240159" y="232077"/>
                    <a:pt x="239447" y="233026"/>
                  </a:cubicBezTo>
                  <a:cubicBezTo>
                    <a:pt x="238736" y="233975"/>
                    <a:pt x="239566" y="234687"/>
                    <a:pt x="241938" y="235161"/>
                  </a:cubicBezTo>
                  <a:cubicBezTo>
                    <a:pt x="240989" y="229943"/>
                    <a:pt x="242649" y="227808"/>
                    <a:pt x="246919" y="228757"/>
                  </a:cubicBezTo>
                  <a:cubicBezTo>
                    <a:pt x="245970" y="232552"/>
                    <a:pt x="245496" y="236110"/>
                    <a:pt x="245496" y="239431"/>
                  </a:cubicBezTo>
                  <a:cubicBezTo>
                    <a:pt x="245496" y="242751"/>
                    <a:pt x="244547" y="246072"/>
                    <a:pt x="242649" y="249393"/>
                  </a:cubicBezTo>
                  <a:cubicBezTo>
                    <a:pt x="245021" y="254137"/>
                    <a:pt x="245140" y="259236"/>
                    <a:pt x="243005" y="264692"/>
                  </a:cubicBezTo>
                  <a:cubicBezTo>
                    <a:pt x="240871" y="270147"/>
                    <a:pt x="239566" y="275484"/>
                    <a:pt x="239092" y="280702"/>
                  </a:cubicBezTo>
                  <a:cubicBezTo>
                    <a:pt x="239092" y="278330"/>
                    <a:pt x="239447" y="275366"/>
                    <a:pt x="240159" y="271808"/>
                  </a:cubicBezTo>
                  <a:cubicBezTo>
                    <a:pt x="240871" y="268250"/>
                    <a:pt x="240278" y="265759"/>
                    <a:pt x="238380" y="264336"/>
                  </a:cubicBezTo>
                  <a:cubicBezTo>
                    <a:pt x="236957" y="265759"/>
                    <a:pt x="236364" y="267775"/>
                    <a:pt x="236601" y="270384"/>
                  </a:cubicBezTo>
                  <a:cubicBezTo>
                    <a:pt x="236838" y="272994"/>
                    <a:pt x="236957" y="275603"/>
                    <a:pt x="236957" y="278212"/>
                  </a:cubicBezTo>
                  <a:cubicBezTo>
                    <a:pt x="236957" y="280821"/>
                    <a:pt x="236720" y="283074"/>
                    <a:pt x="236245" y="284972"/>
                  </a:cubicBezTo>
                  <a:cubicBezTo>
                    <a:pt x="235771" y="286869"/>
                    <a:pt x="234585" y="287818"/>
                    <a:pt x="232687" y="287818"/>
                  </a:cubicBezTo>
                  <a:cubicBezTo>
                    <a:pt x="235059" y="286869"/>
                    <a:pt x="236008" y="284853"/>
                    <a:pt x="235534" y="281770"/>
                  </a:cubicBezTo>
                  <a:cubicBezTo>
                    <a:pt x="235059" y="278686"/>
                    <a:pt x="234585" y="275959"/>
                    <a:pt x="234110" y="273587"/>
                  </a:cubicBezTo>
                  <a:cubicBezTo>
                    <a:pt x="233162" y="274061"/>
                    <a:pt x="232687" y="274535"/>
                    <a:pt x="232687" y="275010"/>
                  </a:cubicBezTo>
                  <a:cubicBezTo>
                    <a:pt x="232687" y="275484"/>
                    <a:pt x="232450" y="275959"/>
                    <a:pt x="231976" y="276433"/>
                  </a:cubicBezTo>
                  <a:cubicBezTo>
                    <a:pt x="231501" y="274061"/>
                    <a:pt x="231501" y="271570"/>
                    <a:pt x="231976" y="268961"/>
                  </a:cubicBezTo>
                  <a:cubicBezTo>
                    <a:pt x="232450" y="266352"/>
                    <a:pt x="232450" y="264810"/>
                    <a:pt x="231976" y="264336"/>
                  </a:cubicBezTo>
                  <a:cubicBezTo>
                    <a:pt x="230553" y="265285"/>
                    <a:pt x="229960" y="267064"/>
                    <a:pt x="230197" y="269673"/>
                  </a:cubicBezTo>
                  <a:cubicBezTo>
                    <a:pt x="230434" y="272282"/>
                    <a:pt x="230078" y="274061"/>
                    <a:pt x="229129" y="275010"/>
                  </a:cubicBezTo>
                  <a:cubicBezTo>
                    <a:pt x="229129" y="274061"/>
                    <a:pt x="228892" y="273587"/>
                    <a:pt x="228418" y="273587"/>
                  </a:cubicBezTo>
                  <a:cubicBezTo>
                    <a:pt x="228418" y="274535"/>
                    <a:pt x="228181" y="275010"/>
                    <a:pt x="227706" y="275010"/>
                  </a:cubicBezTo>
                  <a:cubicBezTo>
                    <a:pt x="226757" y="270740"/>
                    <a:pt x="226995" y="266945"/>
                    <a:pt x="228418" y="263624"/>
                  </a:cubicBezTo>
                  <a:cubicBezTo>
                    <a:pt x="229841" y="260304"/>
                    <a:pt x="230078" y="256983"/>
                    <a:pt x="229129" y="253662"/>
                  </a:cubicBezTo>
                  <a:cubicBezTo>
                    <a:pt x="228181" y="253662"/>
                    <a:pt x="227588" y="254492"/>
                    <a:pt x="227350" y="256153"/>
                  </a:cubicBezTo>
                  <a:cubicBezTo>
                    <a:pt x="227113" y="257813"/>
                    <a:pt x="226995" y="259592"/>
                    <a:pt x="226995" y="261490"/>
                  </a:cubicBezTo>
                  <a:cubicBezTo>
                    <a:pt x="226995" y="263387"/>
                    <a:pt x="226876" y="265166"/>
                    <a:pt x="226639" y="266827"/>
                  </a:cubicBezTo>
                  <a:cubicBezTo>
                    <a:pt x="226402" y="268487"/>
                    <a:pt x="225571" y="269317"/>
                    <a:pt x="224148" y="269317"/>
                  </a:cubicBezTo>
                  <a:cubicBezTo>
                    <a:pt x="222725" y="260778"/>
                    <a:pt x="222607" y="253306"/>
                    <a:pt x="223793" y="246902"/>
                  </a:cubicBezTo>
                  <a:cubicBezTo>
                    <a:pt x="224978" y="240498"/>
                    <a:pt x="226520" y="233738"/>
                    <a:pt x="228418" y="226622"/>
                  </a:cubicBezTo>
                  <a:cubicBezTo>
                    <a:pt x="229367" y="230417"/>
                    <a:pt x="230553" y="231366"/>
                    <a:pt x="231976" y="229468"/>
                  </a:cubicBezTo>
                  <a:cubicBezTo>
                    <a:pt x="232450" y="234687"/>
                    <a:pt x="232332" y="240261"/>
                    <a:pt x="231620" y="246191"/>
                  </a:cubicBezTo>
                  <a:cubicBezTo>
                    <a:pt x="230908" y="252120"/>
                    <a:pt x="231027" y="256983"/>
                    <a:pt x="231976" y="260778"/>
                  </a:cubicBezTo>
                  <a:cubicBezTo>
                    <a:pt x="231976" y="257457"/>
                    <a:pt x="232450" y="253188"/>
                    <a:pt x="233399" y="247970"/>
                  </a:cubicBezTo>
                  <a:cubicBezTo>
                    <a:pt x="234348" y="242751"/>
                    <a:pt x="235178" y="237414"/>
                    <a:pt x="235889" y="231959"/>
                  </a:cubicBezTo>
                  <a:cubicBezTo>
                    <a:pt x="236601" y="226503"/>
                    <a:pt x="236957" y="221048"/>
                    <a:pt x="236957" y="215592"/>
                  </a:cubicBezTo>
                  <a:cubicBezTo>
                    <a:pt x="236957" y="210137"/>
                    <a:pt x="236245" y="205512"/>
                    <a:pt x="234822" y="201717"/>
                  </a:cubicBezTo>
                  <a:cubicBezTo>
                    <a:pt x="235771" y="197921"/>
                    <a:pt x="236601" y="193770"/>
                    <a:pt x="237313" y="189264"/>
                  </a:cubicBezTo>
                  <a:cubicBezTo>
                    <a:pt x="238024" y="184757"/>
                    <a:pt x="237431" y="180606"/>
                    <a:pt x="235534" y="176811"/>
                  </a:cubicBezTo>
                  <a:cubicBezTo>
                    <a:pt x="234585" y="181081"/>
                    <a:pt x="233399" y="185469"/>
                    <a:pt x="231976" y="189975"/>
                  </a:cubicBezTo>
                  <a:cubicBezTo>
                    <a:pt x="230553" y="194482"/>
                    <a:pt x="229604" y="198633"/>
                    <a:pt x="229129" y="202428"/>
                  </a:cubicBezTo>
                  <a:cubicBezTo>
                    <a:pt x="227232" y="200056"/>
                    <a:pt x="226402" y="195905"/>
                    <a:pt x="226639" y="189975"/>
                  </a:cubicBezTo>
                  <a:cubicBezTo>
                    <a:pt x="226876" y="184046"/>
                    <a:pt x="227469" y="180132"/>
                    <a:pt x="228418" y="178234"/>
                  </a:cubicBezTo>
                  <a:cubicBezTo>
                    <a:pt x="228418" y="179183"/>
                    <a:pt x="228418" y="180132"/>
                    <a:pt x="228418" y="181081"/>
                  </a:cubicBezTo>
                  <a:cubicBezTo>
                    <a:pt x="228418" y="182029"/>
                    <a:pt x="228892" y="182029"/>
                    <a:pt x="229841" y="181081"/>
                  </a:cubicBezTo>
                  <a:cubicBezTo>
                    <a:pt x="229841" y="178234"/>
                    <a:pt x="229485" y="176337"/>
                    <a:pt x="228774" y="175388"/>
                  </a:cubicBezTo>
                  <a:cubicBezTo>
                    <a:pt x="228062" y="174439"/>
                    <a:pt x="228181" y="172304"/>
                    <a:pt x="229129" y="168984"/>
                  </a:cubicBezTo>
                  <a:cubicBezTo>
                    <a:pt x="230078" y="167560"/>
                    <a:pt x="230908" y="167323"/>
                    <a:pt x="231620" y="168272"/>
                  </a:cubicBezTo>
                  <a:cubicBezTo>
                    <a:pt x="232332" y="169221"/>
                    <a:pt x="233162" y="168509"/>
                    <a:pt x="234110" y="166137"/>
                  </a:cubicBezTo>
                  <a:cubicBezTo>
                    <a:pt x="233162" y="165663"/>
                    <a:pt x="232687" y="164596"/>
                    <a:pt x="232687" y="162935"/>
                  </a:cubicBezTo>
                  <a:cubicBezTo>
                    <a:pt x="232687" y="161275"/>
                    <a:pt x="232806" y="159614"/>
                    <a:pt x="233043" y="157954"/>
                  </a:cubicBezTo>
                  <a:cubicBezTo>
                    <a:pt x="233280" y="156294"/>
                    <a:pt x="233280" y="154633"/>
                    <a:pt x="233043" y="152973"/>
                  </a:cubicBezTo>
                  <a:cubicBezTo>
                    <a:pt x="232806" y="151313"/>
                    <a:pt x="231976" y="150245"/>
                    <a:pt x="230553" y="149771"/>
                  </a:cubicBezTo>
                  <a:cubicBezTo>
                    <a:pt x="231501" y="151668"/>
                    <a:pt x="231620" y="153803"/>
                    <a:pt x="230908" y="156175"/>
                  </a:cubicBezTo>
                  <a:cubicBezTo>
                    <a:pt x="230197" y="158547"/>
                    <a:pt x="229841" y="160445"/>
                    <a:pt x="229841" y="161868"/>
                  </a:cubicBezTo>
                  <a:cubicBezTo>
                    <a:pt x="229841" y="160919"/>
                    <a:pt x="229367" y="160445"/>
                    <a:pt x="228418" y="160445"/>
                  </a:cubicBezTo>
                  <a:cubicBezTo>
                    <a:pt x="227469" y="160445"/>
                    <a:pt x="226757" y="159970"/>
                    <a:pt x="226283" y="159021"/>
                  </a:cubicBezTo>
                  <a:cubicBezTo>
                    <a:pt x="226757" y="155701"/>
                    <a:pt x="227232" y="151550"/>
                    <a:pt x="227706" y="146569"/>
                  </a:cubicBezTo>
                  <a:cubicBezTo>
                    <a:pt x="228181" y="141588"/>
                    <a:pt x="228892" y="137081"/>
                    <a:pt x="229841" y="133049"/>
                  </a:cubicBezTo>
                  <a:cubicBezTo>
                    <a:pt x="230790" y="129016"/>
                    <a:pt x="232213" y="125933"/>
                    <a:pt x="234110" y="123798"/>
                  </a:cubicBezTo>
                  <a:cubicBezTo>
                    <a:pt x="235059" y="122731"/>
                    <a:pt x="236127" y="122227"/>
                    <a:pt x="237313" y="122286"/>
                  </a:cubicBezTo>
                  <a:close/>
                  <a:moveTo>
                    <a:pt x="409872" y="120596"/>
                  </a:moveTo>
                  <a:cubicBezTo>
                    <a:pt x="410346" y="123442"/>
                    <a:pt x="411295" y="125458"/>
                    <a:pt x="412718" y="126644"/>
                  </a:cubicBezTo>
                  <a:cubicBezTo>
                    <a:pt x="414141" y="127830"/>
                    <a:pt x="415090" y="127000"/>
                    <a:pt x="415565" y="124154"/>
                  </a:cubicBezTo>
                  <a:cubicBezTo>
                    <a:pt x="416039" y="125577"/>
                    <a:pt x="416395" y="127119"/>
                    <a:pt x="416632" y="128779"/>
                  </a:cubicBezTo>
                  <a:cubicBezTo>
                    <a:pt x="416869" y="130439"/>
                    <a:pt x="417699" y="131270"/>
                    <a:pt x="419122" y="131270"/>
                  </a:cubicBezTo>
                  <a:cubicBezTo>
                    <a:pt x="419597" y="128898"/>
                    <a:pt x="419478" y="127237"/>
                    <a:pt x="418767" y="126289"/>
                  </a:cubicBezTo>
                  <a:cubicBezTo>
                    <a:pt x="418055" y="125340"/>
                    <a:pt x="417462" y="123917"/>
                    <a:pt x="416988" y="122019"/>
                  </a:cubicBezTo>
                  <a:cubicBezTo>
                    <a:pt x="420308" y="122493"/>
                    <a:pt x="421969" y="123798"/>
                    <a:pt x="421969" y="125933"/>
                  </a:cubicBezTo>
                  <a:cubicBezTo>
                    <a:pt x="421969" y="128068"/>
                    <a:pt x="422206" y="130558"/>
                    <a:pt x="422680" y="133404"/>
                  </a:cubicBezTo>
                  <a:cubicBezTo>
                    <a:pt x="421257" y="134353"/>
                    <a:pt x="419953" y="134116"/>
                    <a:pt x="418767" y="132693"/>
                  </a:cubicBezTo>
                  <a:cubicBezTo>
                    <a:pt x="417581" y="131270"/>
                    <a:pt x="416513" y="131507"/>
                    <a:pt x="415565" y="133404"/>
                  </a:cubicBezTo>
                  <a:cubicBezTo>
                    <a:pt x="416988" y="133404"/>
                    <a:pt x="418174" y="134472"/>
                    <a:pt x="419122" y="136607"/>
                  </a:cubicBezTo>
                  <a:cubicBezTo>
                    <a:pt x="420071" y="138741"/>
                    <a:pt x="420071" y="140520"/>
                    <a:pt x="419122" y="141943"/>
                  </a:cubicBezTo>
                  <a:cubicBezTo>
                    <a:pt x="417699" y="137200"/>
                    <a:pt x="415090" y="135776"/>
                    <a:pt x="411295" y="137674"/>
                  </a:cubicBezTo>
                  <a:cubicBezTo>
                    <a:pt x="411769" y="134353"/>
                    <a:pt x="411414" y="131270"/>
                    <a:pt x="410228" y="128423"/>
                  </a:cubicBezTo>
                  <a:cubicBezTo>
                    <a:pt x="409042" y="125577"/>
                    <a:pt x="408923" y="122968"/>
                    <a:pt x="409872" y="120596"/>
                  </a:cubicBezTo>
                  <a:close/>
                  <a:moveTo>
                    <a:pt x="267555" y="120596"/>
                  </a:moveTo>
                  <a:cubicBezTo>
                    <a:pt x="268029" y="124391"/>
                    <a:pt x="269097" y="127593"/>
                    <a:pt x="270757" y="130202"/>
                  </a:cubicBezTo>
                  <a:cubicBezTo>
                    <a:pt x="272417" y="132811"/>
                    <a:pt x="273248" y="135776"/>
                    <a:pt x="273248" y="139097"/>
                  </a:cubicBezTo>
                  <a:cubicBezTo>
                    <a:pt x="272773" y="138148"/>
                    <a:pt x="271943" y="137555"/>
                    <a:pt x="270757" y="137318"/>
                  </a:cubicBezTo>
                  <a:cubicBezTo>
                    <a:pt x="269571" y="137081"/>
                    <a:pt x="268504" y="136488"/>
                    <a:pt x="267555" y="135539"/>
                  </a:cubicBezTo>
                  <a:lnTo>
                    <a:pt x="267555" y="142655"/>
                  </a:lnTo>
                  <a:lnTo>
                    <a:pt x="263285" y="142655"/>
                  </a:lnTo>
                  <a:cubicBezTo>
                    <a:pt x="263760" y="140757"/>
                    <a:pt x="263641" y="139453"/>
                    <a:pt x="262930" y="138741"/>
                  </a:cubicBezTo>
                  <a:cubicBezTo>
                    <a:pt x="262218" y="138030"/>
                    <a:pt x="262099" y="136725"/>
                    <a:pt x="262574" y="134828"/>
                  </a:cubicBezTo>
                  <a:cubicBezTo>
                    <a:pt x="263997" y="133404"/>
                    <a:pt x="264709" y="131032"/>
                    <a:pt x="264709" y="127712"/>
                  </a:cubicBezTo>
                  <a:cubicBezTo>
                    <a:pt x="264709" y="124391"/>
                    <a:pt x="265657" y="122019"/>
                    <a:pt x="267555" y="120596"/>
                  </a:cubicBezTo>
                  <a:close/>
                  <a:moveTo>
                    <a:pt x="424104" y="119173"/>
                  </a:moveTo>
                  <a:cubicBezTo>
                    <a:pt x="425052" y="122493"/>
                    <a:pt x="426475" y="126170"/>
                    <a:pt x="428373" y="130202"/>
                  </a:cubicBezTo>
                  <a:cubicBezTo>
                    <a:pt x="430271" y="134235"/>
                    <a:pt x="430271" y="138148"/>
                    <a:pt x="428373" y="141943"/>
                  </a:cubicBezTo>
                  <a:cubicBezTo>
                    <a:pt x="427899" y="138148"/>
                    <a:pt x="427424" y="134946"/>
                    <a:pt x="426950" y="132337"/>
                  </a:cubicBezTo>
                  <a:cubicBezTo>
                    <a:pt x="426475" y="129728"/>
                    <a:pt x="425290" y="127949"/>
                    <a:pt x="423392" y="127000"/>
                  </a:cubicBezTo>
                  <a:cubicBezTo>
                    <a:pt x="423866" y="126051"/>
                    <a:pt x="423866" y="124628"/>
                    <a:pt x="423392" y="122731"/>
                  </a:cubicBezTo>
                  <a:cubicBezTo>
                    <a:pt x="422918" y="120833"/>
                    <a:pt x="423155" y="119647"/>
                    <a:pt x="424104" y="119173"/>
                  </a:cubicBezTo>
                  <a:close/>
                  <a:moveTo>
                    <a:pt x="256170" y="118461"/>
                  </a:moveTo>
                  <a:cubicBezTo>
                    <a:pt x="255695" y="121307"/>
                    <a:pt x="255814" y="122493"/>
                    <a:pt x="256525" y="122019"/>
                  </a:cubicBezTo>
                  <a:cubicBezTo>
                    <a:pt x="257237" y="121545"/>
                    <a:pt x="257830" y="120596"/>
                    <a:pt x="258304" y="119173"/>
                  </a:cubicBezTo>
                  <a:cubicBezTo>
                    <a:pt x="258304" y="122019"/>
                    <a:pt x="258067" y="123679"/>
                    <a:pt x="257593" y="124154"/>
                  </a:cubicBezTo>
                  <a:cubicBezTo>
                    <a:pt x="256644" y="125103"/>
                    <a:pt x="255932" y="124510"/>
                    <a:pt x="255458" y="122375"/>
                  </a:cubicBezTo>
                  <a:cubicBezTo>
                    <a:pt x="254984" y="120240"/>
                    <a:pt x="255221" y="118936"/>
                    <a:pt x="256170" y="118461"/>
                  </a:cubicBezTo>
                  <a:close/>
                  <a:moveTo>
                    <a:pt x="93573" y="117750"/>
                  </a:moveTo>
                  <a:cubicBezTo>
                    <a:pt x="93336" y="118224"/>
                    <a:pt x="92742" y="118461"/>
                    <a:pt x="91794" y="118461"/>
                  </a:cubicBezTo>
                  <a:cubicBezTo>
                    <a:pt x="89422" y="122256"/>
                    <a:pt x="87880" y="126763"/>
                    <a:pt x="87169" y="131981"/>
                  </a:cubicBezTo>
                  <a:cubicBezTo>
                    <a:pt x="86457" y="137200"/>
                    <a:pt x="85153" y="141943"/>
                    <a:pt x="83255" y="146213"/>
                  </a:cubicBezTo>
                  <a:cubicBezTo>
                    <a:pt x="82306" y="149534"/>
                    <a:pt x="81001" y="152380"/>
                    <a:pt x="79341" y="154752"/>
                  </a:cubicBezTo>
                  <a:cubicBezTo>
                    <a:pt x="77681" y="157124"/>
                    <a:pt x="77325" y="160207"/>
                    <a:pt x="78274" y="164003"/>
                  </a:cubicBezTo>
                  <a:cubicBezTo>
                    <a:pt x="82069" y="159259"/>
                    <a:pt x="84678" y="152854"/>
                    <a:pt x="86101" y="144790"/>
                  </a:cubicBezTo>
                  <a:cubicBezTo>
                    <a:pt x="87524" y="136725"/>
                    <a:pt x="90133" y="130795"/>
                    <a:pt x="93928" y="127000"/>
                  </a:cubicBezTo>
                  <a:cubicBezTo>
                    <a:pt x="92980" y="126051"/>
                    <a:pt x="92624" y="124628"/>
                    <a:pt x="92861" y="122731"/>
                  </a:cubicBezTo>
                  <a:cubicBezTo>
                    <a:pt x="93099" y="120833"/>
                    <a:pt x="93691" y="119410"/>
                    <a:pt x="94640" y="118461"/>
                  </a:cubicBezTo>
                  <a:cubicBezTo>
                    <a:pt x="94166" y="117512"/>
                    <a:pt x="93810" y="117275"/>
                    <a:pt x="93573" y="117750"/>
                  </a:cubicBezTo>
                  <a:close/>
                  <a:moveTo>
                    <a:pt x="249765" y="117038"/>
                  </a:moveTo>
                  <a:cubicBezTo>
                    <a:pt x="250714" y="124628"/>
                    <a:pt x="250003" y="130558"/>
                    <a:pt x="247631" y="134828"/>
                  </a:cubicBezTo>
                  <a:cubicBezTo>
                    <a:pt x="245259" y="131981"/>
                    <a:pt x="244666" y="128898"/>
                    <a:pt x="245852" y="125577"/>
                  </a:cubicBezTo>
                  <a:cubicBezTo>
                    <a:pt x="247038" y="122256"/>
                    <a:pt x="248342" y="119410"/>
                    <a:pt x="249765" y="117038"/>
                  </a:cubicBezTo>
                  <a:close/>
                  <a:moveTo>
                    <a:pt x="159394" y="114903"/>
                  </a:moveTo>
                  <a:cubicBezTo>
                    <a:pt x="157971" y="115378"/>
                    <a:pt x="157259" y="116801"/>
                    <a:pt x="157259" y="119173"/>
                  </a:cubicBezTo>
                  <a:cubicBezTo>
                    <a:pt x="157259" y="121545"/>
                    <a:pt x="157022" y="123679"/>
                    <a:pt x="156548" y="125577"/>
                  </a:cubicBezTo>
                  <a:cubicBezTo>
                    <a:pt x="158445" y="123679"/>
                    <a:pt x="159394" y="120121"/>
                    <a:pt x="159394" y="114903"/>
                  </a:cubicBezTo>
                  <a:close/>
                  <a:moveTo>
                    <a:pt x="152278" y="111345"/>
                  </a:moveTo>
                  <a:cubicBezTo>
                    <a:pt x="150381" y="112294"/>
                    <a:pt x="149313" y="114192"/>
                    <a:pt x="149076" y="117038"/>
                  </a:cubicBezTo>
                  <a:cubicBezTo>
                    <a:pt x="148839" y="119884"/>
                    <a:pt x="148483" y="122731"/>
                    <a:pt x="148009" y="125577"/>
                  </a:cubicBezTo>
                  <a:cubicBezTo>
                    <a:pt x="146586" y="125103"/>
                    <a:pt x="145281" y="126051"/>
                    <a:pt x="144095" y="128423"/>
                  </a:cubicBezTo>
                  <a:cubicBezTo>
                    <a:pt x="142909" y="130795"/>
                    <a:pt x="142316" y="133879"/>
                    <a:pt x="142316" y="137674"/>
                  </a:cubicBezTo>
                  <a:cubicBezTo>
                    <a:pt x="144214" y="137674"/>
                    <a:pt x="145044" y="136607"/>
                    <a:pt x="144807" y="134472"/>
                  </a:cubicBezTo>
                  <a:cubicBezTo>
                    <a:pt x="144569" y="132337"/>
                    <a:pt x="145637" y="131744"/>
                    <a:pt x="148009" y="132693"/>
                  </a:cubicBezTo>
                  <a:cubicBezTo>
                    <a:pt x="148483" y="128423"/>
                    <a:pt x="149313" y="124984"/>
                    <a:pt x="150499" y="122375"/>
                  </a:cubicBezTo>
                  <a:cubicBezTo>
                    <a:pt x="151685" y="119766"/>
                    <a:pt x="152278" y="116089"/>
                    <a:pt x="152278" y="111345"/>
                  </a:cubicBezTo>
                  <a:close/>
                  <a:moveTo>
                    <a:pt x="421257" y="110634"/>
                  </a:moveTo>
                  <a:cubicBezTo>
                    <a:pt x="422206" y="110159"/>
                    <a:pt x="422918" y="111108"/>
                    <a:pt x="423392" y="113480"/>
                  </a:cubicBezTo>
                  <a:cubicBezTo>
                    <a:pt x="423866" y="115852"/>
                    <a:pt x="423629" y="117512"/>
                    <a:pt x="422680" y="118461"/>
                  </a:cubicBezTo>
                  <a:cubicBezTo>
                    <a:pt x="421257" y="116089"/>
                    <a:pt x="420783" y="113480"/>
                    <a:pt x="421257" y="110634"/>
                  </a:cubicBezTo>
                  <a:close/>
                  <a:moveTo>
                    <a:pt x="291749" y="110634"/>
                  </a:moveTo>
                  <a:cubicBezTo>
                    <a:pt x="292223" y="112057"/>
                    <a:pt x="292698" y="113361"/>
                    <a:pt x="293172" y="114547"/>
                  </a:cubicBezTo>
                  <a:cubicBezTo>
                    <a:pt x="293646" y="115733"/>
                    <a:pt x="294121" y="117275"/>
                    <a:pt x="294595" y="119173"/>
                  </a:cubicBezTo>
                  <a:cubicBezTo>
                    <a:pt x="293172" y="119173"/>
                    <a:pt x="292460" y="120240"/>
                    <a:pt x="292460" y="122375"/>
                  </a:cubicBezTo>
                  <a:cubicBezTo>
                    <a:pt x="292460" y="124510"/>
                    <a:pt x="291749" y="125577"/>
                    <a:pt x="290326" y="125577"/>
                  </a:cubicBezTo>
                  <a:cubicBezTo>
                    <a:pt x="291274" y="122731"/>
                    <a:pt x="291393" y="119766"/>
                    <a:pt x="290681" y="116682"/>
                  </a:cubicBezTo>
                  <a:cubicBezTo>
                    <a:pt x="289970" y="113599"/>
                    <a:pt x="290326" y="111582"/>
                    <a:pt x="291749" y="110634"/>
                  </a:cubicBezTo>
                  <a:close/>
                  <a:moveTo>
                    <a:pt x="229129" y="107787"/>
                  </a:moveTo>
                  <a:cubicBezTo>
                    <a:pt x="231501" y="106839"/>
                    <a:pt x="232687" y="107550"/>
                    <a:pt x="232687" y="109922"/>
                  </a:cubicBezTo>
                  <a:cubicBezTo>
                    <a:pt x="232687" y="112294"/>
                    <a:pt x="232687" y="114666"/>
                    <a:pt x="232687" y="117038"/>
                  </a:cubicBezTo>
                  <a:cubicBezTo>
                    <a:pt x="231264" y="116564"/>
                    <a:pt x="230434" y="115496"/>
                    <a:pt x="230197" y="113836"/>
                  </a:cubicBezTo>
                  <a:cubicBezTo>
                    <a:pt x="229960" y="112175"/>
                    <a:pt x="229604" y="110159"/>
                    <a:pt x="229129" y="107787"/>
                  </a:cubicBezTo>
                  <a:close/>
                  <a:moveTo>
                    <a:pt x="362907" y="107076"/>
                  </a:moveTo>
                  <a:cubicBezTo>
                    <a:pt x="363382" y="108973"/>
                    <a:pt x="363737" y="112175"/>
                    <a:pt x="363975" y="116682"/>
                  </a:cubicBezTo>
                  <a:cubicBezTo>
                    <a:pt x="364212" y="121189"/>
                    <a:pt x="365042" y="124628"/>
                    <a:pt x="366465" y="127000"/>
                  </a:cubicBezTo>
                  <a:cubicBezTo>
                    <a:pt x="366940" y="126051"/>
                    <a:pt x="367177" y="124628"/>
                    <a:pt x="367177" y="122731"/>
                  </a:cubicBezTo>
                  <a:cubicBezTo>
                    <a:pt x="367177" y="120833"/>
                    <a:pt x="367651" y="120121"/>
                    <a:pt x="368600" y="120596"/>
                  </a:cubicBezTo>
                  <a:cubicBezTo>
                    <a:pt x="369549" y="124391"/>
                    <a:pt x="369905" y="128068"/>
                    <a:pt x="369667" y="131625"/>
                  </a:cubicBezTo>
                  <a:cubicBezTo>
                    <a:pt x="369430" y="135183"/>
                    <a:pt x="368837" y="138623"/>
                    <a:pt x="367888" y="141943"/>
                  </a:cubicBezTo>
                  <a:cubicBezTo>
                    <a:pt x="367888" y="136725"/>
                    <a:pt x="366465" y="130914"/>
                    <a:pt x="363619" y="124510"/>
                  </a:cubicBezTo>
                  <a:cubicBezTo>
                    <a:pt x="360773" y="118105"/>
                    <a:pt x="360535" y="112294"/>
                    <a:pt x="362907" y="107076"/>
                  </a:cubicBezTo>
                  <a:close/>
                  <a:moveTo>
                    <a:pt x="339425" y="107076"/>
                  </a:moveTo>
                  <a:cubicBezTo>
                    <a:pt x="339425" y="108973"/>
                    <a:pt x="340018" y="111227"/>
                    <a:pt x="341204" y="113836"/>
                  </a:cubicBezTo>
                  <a:cubicBezTo>
                    <a:pt x="342390" y="116445"/>
                    <a:pt x="341797" y="118224"/>
                    <a:pt x="339425" y="119173"/>
                  </a:cubicBezTo>
                  <a:close/>
                  <a:moveTo>
                    <a:pt x="158683" y="105653"/>
                  </a:moveTo>
                  <a:cubicBezTo>
                    <a:pt x="157259" y="105653"/>
                    <a:pt x="156073" y="107313"/>
                    <a:pt x="155125" y="110634"/>
                  </a:cubicBezTo>
                  <a:cubicBezTo>
                    <a:pt x="156073" y="111108"/>
                    <a:pt x="157259" y="111345"/>
                    <a:pt x="158683" y="111345"/>
                  </a:cubicBezTo>
                  <a:close/>
                  <a:moveTo>
                    <a:pt x="76850" y="98537"/>
                  </a:moveTo>
                  <a:cubicBezTo>
                    <a:pt x="74478" y="99486"/>
                    <a:pt x="72700" y="102213"/>
                    <a:pt x="71514" y="106720"/>
                  </a:cubicBezTo>
                  <a:cubicBezTo>
                    <a:pt x="70328" y="111227"/>
                    <a:pt x="69972" y="114666"/>
                    <a:pt x="70446" y="117038"/>
                  </a:cubicBezTo>
                  <a:cubicBezTo>
                    <a:pt x="73767" y="112768"/>
                    <a:pt x="75902" y="106601"/>
                    <a:pt x="76850" y="98537"/>
                  </a:cubicBezTo>
                  <a:close/>
                  <a:moveTo>
                    <a:pt x="291037" y="94979"/>
                  </a:moveTo>
                  <a:cubicBezTo>
                    <a:pt x="291512" y="97351"/>
                    <a:pt x="291986" y="99486"/>
                    <a:pt x="292460" y="101383"/>
                  </a:cubicBezTo>
                  <a:cubicBezTo>
                    <a:pt x="292935" y="103281"/>
                    <a:pt x="292223" y="104704"/>
                    <a:pt x="290326" y="105653"/>
                  </a:cubicBezTo>
                  <a:cubicBezTo>
                    <a:pt x="290326" y="103755"/>
                    <a:pt x="289970" y="101739"/>
                    <a:pt x="289258" y="99604"/>
                  </a:cubicBezTo>
                  <a:cubicBezTo>
                    <a:pt x="288547" y="97469"/>
                    <a:pt x="289140" y="95928"/>
                    <a:pt x="291037" y="94979"/>
                  </a:cubicBezTo>
                  <a:close/>
                  <a:moveTo>
                    <a:pt x="419122" y="91421"/>
                  </a:moveTo>
                  <a:cubicBezTo>
                    <a:pt x="421494" y="94267"/>
                    <a:pt x="423273" y="97588"/>
                    <a:pt x="424459" y="101383"/>
                  </a:cubicBezTo>
                  <a:cubicBezTo>
                    <a:pt x="425645" y="105178"/>
                    <a:pt x="426950" y="108973"/>
                    <a:pt x="428373" y="112768"/>
                  </a:cubicBezTo>
                  <a:cubicBezTo>
                    <a:pt x="425052" y="111820"/>
                    <a:pt x="422918" y="109092"/>
                    <a:pt x="421969" y="104585"/>
                  </a:cubicBezTo>
                  <a:cubicBezTo>
                    <a:pt x="421020" y="100079"/>
                    <a:pt x="420071" y="95690"/>
                    <a:pt x="419122" y="91421"/>
                  </a:cubicBezTo>
                  <a:close/>
                  <a:moveTo>
                    <a:pt x="242649" y="89998"/>
                  </a:moveTo>
                  <a:cubicBezTo>
                    <a:pt x="243598" y="90947"/>
                    <a:pt x="243954" y="92370"/>
                    <a:pt x="243717" y="94267"/>
                  </a:cubicBezTo>
                  <a:cubicBezTo>
                    <a:pt x="243480" y="96165"/>
                    <a:pt x="243361" y="98062"/>
                    <a:pt x="243361" y="99960"/>
                  </a:cubicBezTo>
                  <a:cubicBezTo>
                    <a:pt x="242887" y="100909"/>
                    <a:pt x="242057" y="101146"/>
                    <a:pt x="240871" y="100672"/>
                  </a:cubicBezTo>
                  <a:cubicBezTo>
                    <a:pt x="239685" y="100197"/>
                    <a:pt x="239566" y="101146"/>
                    <a:pt x="240515" y="103518"/>
                  </a:cubicBezTo>
                  <a:cubicBezTo>
                    <a:pt x="240515" y="104467"/>
                    <a:pt x="240871" y="104704"/>
                    <a:pt x="241582" y="104229"/>
                  </a:cubicBezTo>
                  <a:cubicBezTo>
                    <a:pt x="242294" y="103755"/>
                    <a:pt x="242887" y="103518"/>
                    <a:pt x="243361" y="103518"/>
                  </a:cubicBezTo>
                  <a:cubicBezTo>
                    <a:pt x="244310" y="107787"/>
                    <a:pt x="244666" y="110871"/>
                    <a:pt x="244428" y="112768"/>
                  </a:cubicBezTo>
                  <a:cubicBezTo>
                    <a:pt x="244191" y="114666"/>
                    <a:pt x="243124" y="116801"/>
                    <a:pt x="241226" y="119173"/>
                  </a:cubicBezTo>
                  <a:cubicBezTo>
                    <a:pt x="240278" y="117750"/>
                    <a:pt x="240040" y="116326"/>
                    <a:pt x="240515" y="114903"/>
                  </a:cubicBezTo>
                  <a:cubicBezTo>
                    <a:pt x="240989" y="113480"/>
                    <a:pt x="241226" y="111582"/>
                    <a:pt x="241226" y="109211"/>
                  </a:cubicBezTo>
                  <a:cubicBezTo>
                    <a:pt x="239803" y="110159"/>
                    <a:pt x="238854" y="110278"/>
                    <a:pt x="238380" y="109566"/>
                  </a:cubicBezTo>
                  <a:cubicBezTo>
                    <a:pt x="237906" y="108855"/>
                    <a:pt x="236957" y="108025"/>
                    <a:pt x="235534" y="107076"/>
                  </a:cubicBezTo>
                  <a:cubicBezTo>
                    <a:pt x="237906" y="99486"/>
                    <a:pt x="240278" y="93793"/>
                    <a:pt x="242649" y="89998"/>
                  </a:cubicBezTo>
                  <a:close/>
                  <a:moveTo>
                    <a:pt x="187858" y="89286"/>
                  </a:moveTo>
                  <a:cubicBezTo>
                    <a:pt x="185960" y="90235"/>
                    <a:pt x="184300" y="91895"/>
                    <a:pt x="182876" y="94267"/>
                  </a:cubicBezTo>
                  <a:cubicBezTo>
                    <a:pt x="181453" y="96639"/>
                    <a:pt x="180742" y="99723"/>
                    <a:pt x="180742" y="103518"/>
                  </a:cubicBezTo>
                  <a:cubicBezTo>
                    <a:pt x="182165" y="103992"/>
                    <a:pt x="182876" y="103755"/>
                    <a:pt x="182876" y="102806"/>
                  </a:cubicBezTo>
                  <a:cubicBezTo>
                    <a:pt x="182876" y="101857"/>
                    <a:pt x="183351" y="101146"/>
                    <a:pt x="184300" y="100672"/>
                  </a:cubicBezTo>
                  <a:cubicBezTo>
                    <a:pt x="185723" y="101620"/>
                    <a:pt x="185723" y="103043"/>
                    <a:pt x="184300" y="104941"/>
                  </a:cubicBezTo>
                  <a:cubicBezTo>
                    <a:pt x="182876" y="106839"/>
                    <a:pt x="182876" y="108262"/>
                    <a:pt x="184300" y="109211"/>
                  </a:cubicBezTo>
                  <a:cubicBezTo>
                    <a:pt x="185248" y="109685"/>
                    <a:pt x="185723" y="109566"/>
                    <a:pt x="185723" y="108855"/>
                  </a:cubicBezTo>
                  <a:cubicBezTo>
                    <a:pt x="185723" y="108143"/>
                    <a:pt x="185723" y="107313"/>
                    <a:pt x="185723" y="106364"/>
                  </a:cubicBezTo>
                  <a:cubicBezTo>
                    <a:pt x="185723" y="105415"/>
                    <a:pt x="185723" y="104467"/>
                    <a:pt x="185723" y="103518"/>
                  </a:cubicBezTo>
                  <a:cubicBezTo>
                    <a:pt x="185723" y="102569"/>
                    <a:pt x="185960" y="102095"/>
                    <a:pt x="186434" y="102095"/>
                  </a:cubicBezTo>
                  <a:cubicBezTo>
                    <a:pt x="186909" y="108736"/>
                    <a:pt x="186553" y="115852"/>
                    <a:pt x="185367" y="123442"/>
                  </a:cubicBezTo>
                  <a:cubicBezTo>
                    <a:pt x="184181" y="131032"/>
                    <a:pt x="182876" y="138385"/>
                    <a:pt x="181453" y="145501"/>
                  </a:cubicBezTo>
                  <a:cubicBezTo>
                    <a:pt x="180504" y="145501"/>
                    <a:pt x="180030" y="145264"/>
                    <a:pt x="180030" y="144790"/>
                  </a:cubicBezTo>
                  <a:cubicBezTo>
                    <a:pt x="180030" y="144315"/>
                    <a:pt x="179793" y="144078"/>
                    <a:pt x="179318" y="144078"/>
                  </a:cubicBezTo>
                  <a:cubicBezTo>
                    <a:pt x="179793" y="140283"/>
                    <a:pt x="180742" y="136607"/>
                    <a:pt x="182165" y="133049"/>
                  </a:cubicBezTo>
                  <a:cubicBezTo>
                    <a:pt x="183588" y="129491"/>
                    <a:pt x="183588" y="125340"/>
                    <a:pt x="182165" y="120596"/>
                  </a:cubicBezTo>
                  <a:cubicBezTo>
                    <a:pt x="178370" y="120121"/>
                    <a:pt x="176235" y="122019"/>
                    <a:pt x="175761" y="126289"/>
                  </a:cubicBezTo>
                  <a:cubicBezTo>
                    <a:pt x="175286" y="130558"/>
                    <a:pt x="174812" y="135302"/>
                    <a:pt x="174337" y="140520"/>
                  </a:cubicBezTo>
                  <a:cubicBezTo>
                    <a:pt x="172914" y="140046"/>
                    <a:pt x="172677" y="138978"/>
                    <a:pt x="173626" y="137318"/>
                  </a:cubicBezTo>
                  <a:cubicBezTo>
                    <a:pt x="174575" y="135658"/>
                    <a:pt x="174575" y="133642"/>
                    <a:pt x="173626" y="131270"/>
                  </a:cubicBezTo>
                  <a:cubicBezTo>
                    <a:pt x="172677" y="131270"/>
                    <a:pt x="172203" y="131032"/>
                    <a:pt x="172203" y="130558"/>
                  </a:cubicBezTo>
                  <a:cubicBezTo>
                    <a:pt x="172203" y="130084"/>
                    <a:pt x="171728" y="129846"/>
                    <a:pt x="170779" y="129846"/>
                  </a:cubicBezTo>
                  <a:cubicBezTo>
                    <a:pt x="170305" y="134116"/>
                    <a:pt x="169356" y="137437"/>
                    <a:pt x="167933" y="139809"/>
                  </a:cubicBezTo>
                  <a:cubicBezTo>
                    <a:pt x="166510" y="142181"/>
                    <a:pt x="166273" y="145976"/>
                    <a:pt x="167222" y="151194"/>
                  </a:cubicBezTo>
                  <a:cubicBezTo>
                    <a:pt x="168645" y="151194"/>
                    <a:pt x="169356" y="150482"/>
                    <a:pt x="169356" y="149059"/>
                  </a:cubicBezTo>
                  <a:cubicBezTo>
                    <a:pt x="169356" y="147636"/>
                    <a:pt x="169593" y="145976"/>
                    <a:pt x="170068" y="144078"/>
                  </a:cubicBezTo>
                  <a:cubicBezTo>
                    <a:pt x="170068" y="144553"/>
                    <a:pt x="170661" y="145027"/>
                    <a:pt x="171847" y="145501"/>
                  </a:cubicBezTo>
                  <a:cubicBezTo>
                    <a:pt x="173033" y="145976"/>
                    <a:pt x="173389" y="145027"/>
                    <a:pt x="172914" y="142655"/>
                  </a:cubicBezTo>
                  <a:cubicBezTo>
                    <a:pt x="174812" y="143604"/>
                    <a:pt x="175523" y="145264"/>
                    <a:pt x="175049" y="147636"/>
                  </a:cubicBezTo>
                  <a:cubicBezTo>
                    <a:pt x="174575" y="150008"/>
                    <a:pt x="174100" y="152380"/>
                    <a:pt x="173626" y="154752"/>
                  </a:cubicBezTo>
                  <a:cubicBezTo>
                    <a:pt x="176472" y="154752"/>
                    <a:pt x="178370" y="154278"/>
                    <a:pt x="179318" y="153329"/>
                  </a:cubicBezTo>
                  <a:cubicBezTo>
                    <a:pt x="178844" y="152854"/>
                    <a:pt x="177895" y="152617"/>
                    <a:pt x="176472" y="152617"/>
                  </a:cubicBezTo>
                  <a:cubicBezTo>
                    <a:pt x="177421" y="150245"/>
                    <a:pt x="178370" y="149059"/>
                    <a:pt x="179318" y="149059"/>
                  </a:cubicBezTo>
                  <a:cubicBezTo>
                    <a:pt x="180267" y="148585"/>
                    <a:pt x="180504" y="149296"/>
                    <a:pt x="180030" y="151194"/>
                  </a:cubicBezTo>
                  <a:cubicBezTo>
                    <a:pt x="179556" y="153092"/>
                    <a:pt x="180030" y="153566"/>
                    <a:pt x="181453" y="152617"/>
                  </a:cubicBezTo>
                  <a:cubicBezTo>
                    <a:pt x="181928" y="150245"/>
                    <a:pt x="182165" y="148585"/>
                    <a:pt x="182165" y="147636"/>
                  </a:cubicBezTo>
                  <a:cubicBezTo>
                    <a:pt x="182165" y="146687"/>
                    <a:pt x="183114" y="146213"/>
                    <a:pt x="185011" y="146213"/>
                  </a:cubicBezTo>
                  <a:cubicBezTo>
                    <a:pt x="185960" y="143841"/>
                    <a:pt x="186434" y="140995"/>
                    <a:pt x="186434" y="137674"/>
                  </a:cubicBezTo>
                  <a:cubicBezTo>
                    <a:pt x="186434" y="134353"/>
                    <a:pt x="186672" y="131507"/>
                    <a:pt x="187146" y="129135"/>
                  </a:cubicBezTo>
                  <a:cubicBezTo>
                    <a:pt x="189043" y="129135"/>
                    <a:pt x="189518" y="130321"/>
                    <a:pt x="188569" y="132693"/>
                  </a:cubicBezTo>
                  <a:cubicBezTo>
                    <a:pt x="190941" y="131744"/>
                    <a:pt x="191534" y="130795"/>
                    <a:pt x="190348" y="129846"/>
                  </a:cubicBezTo>
                  <a:cubicBezTo>
                    <a:pt x="189162" y="128898"/>
                    <a:pt x="188095" y="127949"/>
                    <a:pt x="187146" y="127000"/>
                  </a:cubicBezTo>
                  <a:cubicBezTo>
                    <a:pt x="188095" y="120833"/>
                    <a:pt x="189874" y="115140"/>
                    <a:pt x="192483" y="109922"/>
                  </a:cubicBezTo>
                  <a:cubicBezTo>
                    <a:pt x="195092" y="104704"/>
                    <a:pt x="195211" y="99486"/>
                    <a:pt x="192839" y="94267"/>
                  </a:cubicBezTo>
                  <a:cubicBezTo>
                    <a:pt x="190941" y="93793"/>
                    <a:pt x="189874" y="94149"/>
                    <a:pt x="189636" y="95335"/>
                  </a:cubicBezTo>
                  <a:cubicBezTo>
                    <a:pt x="189399" y="96521"/>
                    <a:pt x="188806" y="97351"/>
                    <a:pt x="187858" y="97825"/>
                  </a:cubicBezTo>
                  <a:cubicBezTo>
                    <a:pt x="186909" y="96876"/>
                    <a:pt x="186790" y="95572"/>
                    <a:pt x="187502" y="93911"/>
                  </a:cubicBezTo>
                  <a:cubicBezTo>
                    <a:pt x="188213" y="92251"/>
                    <a:pt x="188332" y="90709"/>
                    <a:pt x="187858" y="89286"/>
                  </a:cubicBezTo>
                  <a:close/>
                  <a:moveTo>
                    <a:pt x="320212" y="86440"/>
                  </a:moveTo>
                  <a:cubicBezTo>
                    <a:pt x="321635" y="87389"/>
                    <a:pt x="322584" y="87389"/>
                    <a:pt x="323059" y="86440"/>
                  </a:cubicBezTo>
                  <a:cubicBezTo>
                    <a:pt x="323533" y="85491"/>
                    <a:pt x="324245" y="85491"/>
                    <a:pt x="325193" y="86440"/>
                  </a:cubicBezTo>
                  <a:cubicBezTo>
                    <a:pt x="325668" y="88812"/>
                    <a:pt x="325549" y="90472"/>
                    <a:pt x="324837" y="91421"/>
                  </a:cubicBezTo>
                  <a:cubicBezTo>
                    <a:pt x="324126" y="92370"/>
                    <a:pt x="323296" y="93318"/>
                    <a:pt x="322347" y="94267"/>
                  </a:cubicBezTo>
                  <a:cubicBezTo>
                    <a:pt x="322347" y="91895"/>
                    <a:pt x="321873" y="90591"/>
                    <a:pt x="320924" y="90354"/>
                  </a:cubicBezTo>
                  <a:cubicBezTo>
                    <a:pt x="319975" y="90116"/>
                    <a:pt x="319738" y="88812"/>
                    <a:pt x="320212" y="86440"/>
                  </a:cubicBezTo>
                  <a:close/>
                  <a:moveTo>
                    <a:pt x="149432" y="86440"/>
                  </a:moveTo>
                  <a:cubicBezTo>
                    <a:pt x="148483" y="87863"/>
                    <a:pt x="147890" y="89523"/>
                    <a:pt x="147653" y="91421"/>
                  </a:cubicBezTo>
                  <a:cubicBezTo>
                    <a:pt x="147416" y="93318"/>
                    <a:pt x="147060" y="95453"/>
                    <a:pt x="146586" y="97825"/>
                  </a:cubicBezTo>
                  <a:cubicBezTo>
                    <a:pt x="148958" y="97351"/>
                    <a:pt x="149669" y="98181"/>
                    <a:pt x="148720" y="100316"/>
                  </a:cubicBezTo>
                  <a:cubicBezTo>
                    <a:pt x="147772" y="102450"/>
                    <a:pt x="147772" y="104229"/>
                    <a:pt x="148720" y="105653"/>
                  </a:cubicBezTo>
                  <a:cubicBezTo>
                    <a:pt x="150144" y="103281"/>
                    <a:pt x="150855" y="101502"/>
                    <a:pt x="150855" y="100316"/>
                  </a:cubicBezTo>
                  <a:cubicBezTo>
                    <a:pt x="150855" y="99130"/>
                    <a:pt x="151804" y="99011"/>
                    <a:pt x="153701" y="99960"/>
                  </a:cubicBezTo>
                  <a:cubicBezTo>
                    <a:pt x="153701" y="98537"/>
                    <a:pt x="153939" y="97469"/>
                    <a:pt x="154413" y="96758"/>
                  </a:cubicBezTo>
                  <a:cubicBezTo>
                    <a:pt x="154887" y="96046"/>
                    <a:pt x="154887" y="94742"/>
                    <a:pt x="154413" y="92844"/>
                  </a:cubicBezTo>
                  <a:cubicBezTo>
                    <a:pt x="152990" y="92370"/>
                    <a:pt x="152041" y="92014"/>
                    <a:pt x="151567" y="91777"/>
                  </a:cubicBezTo>
                  <a:cubicBezTo>
                    <a:pt x="151092" y="91540"/>
                    <a:pt x="150381" y="92607"/>
                    <a:pt x="149432" y="94979"/>
                  </a:cubicBezTo>
                  <a:cubicBezTo>
                    <a:pt x="148483" y="94030"/>
                    <a:pt x="148483" y="92844"/>
                    <a:pt x="149432" y="91421"/>
                  </a:cubicBezTo>
                  <a:cubicBezTo>
                    <a:pt x="150381" y="89998"/>
                    <a:pt x="150381" y="88337"/>
                    <a:pt x="149432" y="86440"/>
                  </a:cubicBezTo>
                  <a:close/>
                  <a:moveTo>
                    <a:pt x="58349" y="85017"/>
                  </a:moveTo>
                  <a:cubicBezTo>
                    <a:pt x="58349" y="85491"/>
                    <a:pt x="58231" y="85610"/>
                    <a:pt x="57994" y="85372"/>
                  </a:cubicBezTo>
                  <a:cubicBezTo>
                    <a:pt x="57757" y="85135"/>
                    <a:pt x="57638" y="85254"/>
                    <a:pt x="57638" y="85728"/>
                  </a:cubicBezTo>
                  <a:cubicBezTo>
                    <a:pt x="57638" y="85254"/>
                    <a:pt x="57875" y="85017"/>
                    <a:pt x="58349" y="85017"/>
                  </a:cubicBezTo>
                  <a:close/>
                  <a:moveTo>
                    <a:pt x="259016" y="84305"/>
                  </a:moveTo>
                  <a:cubicBezTo>
                    <a:pt x="260913" y="90947"/>
                    <a:pt x="261151" y="95809"/>
                    <a:pt x="259728" y="98893"/>
                  </a:cubicBezTo>
                  <a:cubicBezTo>
                    <a:pt x="258304" y="101976"/>
                    <a:pt x="257830" y="106127"/>
                    <a:pt x="258304" y="111345"/>
                  </a:cubicBezTo>
                  <a:cubicBezTo>
                    <a:pt x="257356" y="110871"/>
                    <a:pt x="256763" y="111108"/>
                    <a:pt x="256525" y="112057"/>
                  </a:cubicBezTo>
                  <a:cubicBezTo>
                    <a:pt x="256288" y="113006"/>
                    <a:pt x="255695" y="113480"/>
                    <a:pt x="254746" y="113480"/>
                  </a:cubicBezTo>
                  <a:cubicBezTo>
                    <a:pt x="254746" y="111108"/>
                    <a:pt x="254153" y="110278"/>
                    <a:pt x="252967" y="110989"/>
                  </a:cubicBezTo>
                  <a:cubicBezTo>
                    <a:pt x="251781" y="111701"/>
                    <a:pt x="250951" y="111582"/>
                    <a:pt x="250477" y="110634"/>
                  </a:cubicBezTo>
                  <a:cubicBezTo>
                    <a:pt x="253798" y="107787"/>
                    <a:pt x="255339" y="103636"/>
                    <a:pt x="255102" y="98181"/>
                  </a:cubicBezTo>
                  <a:cubicBezTo>
                    <a:pt x="254865" y="92725"/>
                    <a:pt x="256170" y="88100"/>
                    <a:pt x="259016" y="84305"/>
                  </a:cubicBezTo>
                  <a:close/>
                  <a:moveTo>
                    <a:pt x="212051" y="82170"/>
                  </a:moveTo>
                  <a:cubicBezTo>
                    <a:pt x="211577" y="84542"/>
                    <a:pt x="212051" y="85372"/>
                    <a:pt x="213475" y="84661"/>
                  </a:cubicBezTo>
                  <a:cubicBezTo>
                    <a:pt x="214898" y="83949"/>
                    <a:pt x="215372" y="84305"/>
                    <a:pt x="214898" y="85728"/>
                  </a:cubicBezTo>
                  <a:cubicBezTo>
                    <a:pt x="213949" y="86203"/>
                    <a:pt x="213475" y="88100"/>
                    <a:pt x="213475" y="91421"/>
                  </a:cubicBezTo>
                  <a:cubicBezTo>
                    <a:pt x="214423" y="91421"/>
                    <a:pt x="215016" y="90828"/>
                    <a:pt x="215254" y="89642"/>
                  </a:cubicBezTo>
                  <a:cubicBezTo>
                    <a:pt x="215491" y="88456"/>
                    <a:pt x="216084" y="87863"/>
                    <a:pt x="217032" y="87863"/>
                  </a:cubicBezTo>
                  <a:cubicBezTo>
                    <a:pt x="217507" y="92132"/>
                    <a:pt x="217744" y="97351"/>
                    <a:pt x="217744" y="103518"/>
                  </a:cubicBezTo>
                  <a:cubicBezTo>
                    <a:pt x="217744" y="109685"/>
                    <a:pt x="217270" y="114192"/>
                    <a:pt x="216321" y="117038"/>
                  </a:cubicBezTo>
                  <a:cubicBezTo>
                    <a:pt x="215847" y="116089"/>
                    <a:pt x="215491" y="115022"/>
                    <a:pt x="215254" y="113836"/>
                  </a:cubicBezTo>
                  <a:cubicBezTo>
                    <a:pt x="215016" y="112650"/>
                    <a:pt x="214423" y="112294"/>
                    <a:pt x="213475" y="112768"/>
                  </a:cubicBezTo>
                  <a:cubicBezTo>
                    <a:pt x="213949" y="110871"/>
                    <a:pt x="214305" y="108262"/>
                    <a:pt x="214542" y="104941"/>
                  </a:cubicBezTo>
                  <a:cubicBezTo>
                    <a:pt x="214779" y="101620"/>
                    <a:pt x="214423" y="99248"/>
                    <a:pt x="213475" y="97825"/>
                  </a:cubicBezTo>
                  <a:cubicBezTo>
                    <a:pt x="212526" y="97825"/>
                    <a:pt x="212051" y="98062"/>
                    <a:pt x="212051" y="98537"/>
                  </a:cubicBezTo>
                  <a:cubicBezTo>
                    <a:pt x="212051" y="99011"/>
                    <a:pt x="211577" y="99486"/>
                    <a:pt x="210628" y="99960"/>
                  </a:cubicBezTo>
                  <a:cubicBezTo>
                    <a:pt x="211103" y="97588"/>
                    <a:pt x="210865" y="96283"/>
                    <a:pt x="209917" y="96046"/>
                  </a:cubicBezTo>
                  <a:cubicBezTo>
                    <a:pt x="208968" y="95809"/>
                    <a:pt x="208731" y="94742"/>
                    <a:pt x="209205" y="92844"/>
                  </a:cubicBezTo>
                  <a:cubicBezTo>
                    <a:pt x="210154" y="90472"/>
                    <a:pt x="210628" y="88575"/>
                    <a:pt x="210628" y="87151"/>
                  </a:cubicBezTo>
                  <a:cubicBezTo>
                    <a:pt x="210628" y="85728"/>
                    <a:pt x="211103" y="84068"/>
                    <a:pt x="212051" y="82170"/>
                  </a:cubicBezTo>
                  <a:close/>
                  <a:moveTo>
                    <a:pt x="167933" y="82170"/>
                  </a:moveTo>
                  <a:cubicBezTo>
                    <a:pt x="166036" y="82170"/>
                    <a:pt x="165087" y="85254"/>
                    <a:pt x="165087" y="91421"/>
                  </a:cubicBezTo>
                  <a:cubicBezTo>
                    <a:pt x="166510" y="91421"/>
                    <a:pt x="167577" y="90354"/>
                    <a:pt x="168289" y="88219"/>
                  </a:cubicBezTo>
                  <a:cubicBezTo>
                    <a:pt x="169001" y="86084"/>
                    <a:pt x="168882" y="84068"/>
                    <a:pt x="167933" y="82170"/>
                  </a:cubicBezTo>
                  <a:close/>
                  <a:moveTo>
                    <a:pt x="315943" y="80747"/>
                  </a:moveTo>
                  <a:cubicBezTo>
                    <a:pt x="317840" y="82645"/>
                    <a:pt x="318552" y="84424"/>
                    <a:pt x="318077" y="86084"/>
                  </a:cubicBezTo>
                  <a:cubicBezTo>
                    <a:pt x="317603" y="87744"/>
                    <a:pt x="318077" y="89523"/>
                    <a:pt x="319501" y="91421"/>
                  </a:cubicBezTo>
                  <a:cubicBezTo>
                    <a:pt x="318552" y="91421"/>
                    <a:pt x="318077" y="92014"/>
                    <a:pt x="318077" y="93200"/>
                  </a:cubicBezTo>
                  <a:cubicBezTo>
                    <a:pt x="318077" y="94386"/>
                    <a:pt x="317366" y="94742"/>
                    <a:pt x="315943" y="94267"/>
                  </a:cubicBezTo>
                  <a:cubicBezTo>
                    <a:pt x="315468" y="93318"/>
                    <a:pt x="315113" y="91065"/>
                    <a:pt x="314875" y="87507"/>
                  </a:cubicBezTo>
                  <a:cubicBezTo>
                    <a:pt x="314638" y="83949"/>
                    <a:pt x="314994" y="81696"/>
                    <a:pt x="315943" y="80747"/>
                  </a:cubicBezTo>
                  <a:close/>
                  <a:moveTo>
                    <a:pt x="194262" y="80747"/>
                  </a:moveTo>
                  <a:cubicBezTo>
                    <a:pt x="193787" y="82645"/>
                    <a:pt x="193432" y="84424"/>
                    <a:pt x="193194" y="86084"/>
                  </a:cubicBezTo>
                  <a:cubicBezTo>
                    <a:pt x="192957" y="87744"/>
                    <a:pt x="192364" y="89049"/>
                    <a:pt x="191415" y="89998"/>
                  </a:cubicBezTo>
                  <a:cubicBezTo>
                    <a:pt x="192364" y="91421"/>
                    <a:pt x="193787" y="90472"/>
                    <a:pt x="195685" y="87151"/>
                  </a:cubicBezTo>
                  <a:cubicBezTo>
                    <a:pt x="197582" y="83831"/>
                    <a:pt x="197108" y="81696"/>
                    <a:pt x="194262" y="80747"/>
                  </a:cubicBezTo>
                  <a:close/>
                  <a:moveTo>
                    <a:pt x="269690" y="76478"/>
                  </a:moveTo>
                  <a:cubicBezTo>
                    <a:pt x="271587" y="78375"/>
                    <a:pt x="272417" y="80866"/>
                    <a:pt x="272180" y="83949"/>
                  </a:cubicBezTo>
                  <a:cubicBezTo>
                    <a:pt x="271943" y="87033"/>
                    <a:pt x="272299" y="89998"/>
                    <a:pt x="273248" y="92844"/>
                  </a:cubicBezTo>
                  <a:cubicBezTo>
                    <a:pt x="271824" y="93318"/>
                    <a:pt x="270638" y="94979"/>
                    <a:pt x="269690" y="97825"/>
                  </a:cubicBezTo>
                  <a:cubicBezTo>
                    <a:pt x="268741" y="100672"/>
                    <a:pt x="267792" y="102095"/>
                    <a:pt x="266843" y="102095"/>
                  </a:cubicBezTo>
                  <a:cubicBezTo>
                    <a:pt x="267792" y="95453"/>
                    <a:pt x="268385" y="90828"/>
                    <a:pt x="268622" y="88219"/>
                  </a:cubicBezTo>
                  <a:cubicBezTo>
                    <a:pt x="268860" y="85610"/>
                    <a:pt x="269215" y="81696"/>
                    <a:pt x="269690" y="76478"/>
                  </a:cubicBezTo>
                  <a:close/>
                  <a:moveTo>
                    <a:pt x="207070" y="76478"/>
                  </a:moveTo>
                  <a:cubicBezTo>
                    <a:pt x="207545" y="81696"/>
                    <a:pt x="207307" y="87270"/>
                    <a:pt x="206359" y="93200"/>
                  </a:cubicBezTo>
                  <a:cubicBezTo>
                    <a:pt x="205410" y="99130"/>
                    <a:pt x="203275" y="103281"/>
                    <a:pt x="199954" y="105653"/>
                  </a:cubicBezTo>
                  <a:cubicBezTo>
                    <a:pt x="199954" y="102332"/>
                    <a:pt x="200785" y="99604"/>
                    <a:pt x="202445" y="97469"/>
                  </a:cubicBezTo>
                  <a:cubicBezTo>
                    <a:pt x="204105" y="95335"/>
                    <a:pt x="203512" y="94267"/>
                    <a:pt x="200666" y="94267"/>
                  </a:cubicBezTo>
                  <a:cubicBezTo>
                    <a:pt x="201615" y="91421"/>
                    <a:pt x="202326" y="88100"/>
                    <a:pt x="202801" y="84305"/>
                  </a:cubicBezTo>
                  <a:cubicBezTo>
                    <a:pt x="203275" y="80510"/>
                    <a:pt x="204698" y="77901"/>
                    <a:pt x="207070" y="76478"/>
                  </a:cubicBezTo>
                  <a:close/>
                  <a:moveTo>
                    <a:pt x="357926" y="75054"/>
                  </a:moveTo>
                  <a:lnTo>
                    <a:pt x="360417" y="77545"/>
                  </a:lnTo>
                  <a:cubicBezTo>
                    <a:pt x="361128" y="79680"/>
                    <a:pt x="362670" y="80510"/>
                    <a:pt x="365042" y="80036"/>
                  </a:cubicBezTo>
                  <a:cubicBezTo>
                    <a:pt x="365042" y="81459"/>
                    <a:pt x="365279" y="82763"/>
                    <a:pt x="365754" y="83949"/>
                  </a:cubicBezTo>
                  <a:cubicBezTo>
                    <a:pt x="366228" y="85135"/>
                    <a:pt x="366465" y="86440"/>
                    <a:pt x="366465" y="87863"/>
                  </a:cubicBezTo>
                  <a:cubicBezTo>
                    <a:pt x="364093" y="87389"/>
                    <a:pt x="363026" y="87982"/>
                    <a:pt x="363263" y="89642"/>
                  </a:cubicBezTo>
                  <a:cubicBezTo>
                    <a:pt x="363500" y="91302"/>
                    <a:pt x="363619" y="93081"/>
                    <a:pt x="363619" y="94979"/>
                  </a:cubicBezTo>
                  <a:cubicBezTo>
                    <a:pt x="362196" y="94979"/>
                    <a:pt x="361366" y="94030"/>
                    <a:pt x="361128" y="92132"/>
                  </a:cubicBezTo>
                  <a:cubicBezTo>
                    <a:pt x="360891" y="90235"/>
                    <a:pt x="360535" y="88337"/>
                    <a:pt x="360061" y="86440"/>
                  </a:cubicBezTo>
                  <a:cubicBezTo>
                    <a:pt x="361010" y="86440"/>
                    <a:pt x="361484" y="86203"/>
                    <a:pt x="361484" y="85728"/>
                  </a:cubicBezTo>
                  <a:cubicBezTo>
                    <a:pt x="360535" y="85254"/>
                    <a:pt x="360298" y="83949"/>
                    <a:pt x="360773" y="81815"/>
                  </a:cubicBezTo>
                  <a:cubicBezTo>
                    <a:pt x="361247" y="79680"/>
                    <a:pt x="360535" y="79087"/>
                    <a:pt x="358638" y="80036"/>
                  </a:cubicBezTo>
                  <a:cubicBezTo>
                    <a:pt x="358638" y="80984"/>
                    <a:pt x="358875" y="81696"/>
                    <a:pt x="359349" y="82170"/>
                  </a:cubicBezTo>
                  <a:cubicBezTo>
                    <a:pt x="359824" y="82645"/>
                    <a:pt x="360061" y="83356"/>
                    <a:pt x="360061" y="84305"/>
                  </a:cubicBezTo>
                  <a:cubicBezTo>
                    <a:pt x="358163" y="84779"/>
                    <a:pt x="356740" y="84542"/>
                    <a:pt x="355791" y="83593"/>
                  </a:cubicBezTo>
                  <a:cubicBezTo>
                    <a:pt x="354843" y="80747"/>
                    <a:pt x="354961" y="79205"/>
                    <a:pt x="356147" y="78968"/>
                  </a:cubicBezTo>
                  <a:close/>
                  <a:moveTo>
                    <a:pt x="219879" y="72920"/>
                  </a:moveTo>
                  <a:cubicBezTo>
                    <a:pt x="218930" y="76715"/>
                    <a:pt x="218693" y="79798"/>
                    <a:pt x="219167" y="82170"/>
                  </a:cubicBezTo>
                  <a:cubicBezTo>
                    <a:pt x="216795" y="82645"/>
                    <a:pt x="215847" y="81103"/>
                    <a:pt x="216321" y="77545"/>
                  </a:cubicBezTo>
                  <a:cubicBezTo>
                    <a:pt x="216795" y="73987"/>
                    <a:pt x="217981" y="72445"/>
                    <a:pt x="219879" y="72920"/>
                  </a:cubicBezTo>
                  <a:close/>
                  <a:moveTo>
                    <a:pt x="157971" y="65804"/>
                  </a:moveTo>
                  <a:cubicBezTo>
                    <a:pt x="157022" y="66753"/>
                    <a:pt x="157141" y="67464"/>
                    <a:pt x="158327" y="67939"/>
                  </a:cubicBezTo>
                  <a:cubicBezTo>
                    <a:pt x="159513" y="68413"/>
                    <a:pt x="159631" y="69362"/>
                    <a:pt x="158683" y="70785"/>
                  </a:cubicBezTo>
                  <a:cubicBezTo>
                    <a:pt x="160580" y="70785"/>
                    <a:pt x="161529" y="69125"/>
                    <a:pt x="161529" y="65804"/>
                  </a:cubicBezTo>
                  <a:cubicBezTo>
                    <a:pt x="160580" y="65329"/>
                    <a:pt x="159868" y="65685"/>
                    <a:pt x="159394" y="66871"/>
                  </a:cubicBezTo>
                  <a:cubicBezTo>
                    <a:pt x="158920" y="68057"/>
                    <a:pt x="158445" y="67701"/>
                    <a:pt x="157971" y="65804"/>
                  </a:cubicBezTo>
                  <a:close/>
                  <a:moveTo>
                    <a:pt x="300999" y="65092"/>
                  </a:moveTo>
                  <a:cubicBezTo>
                    <a:pt x="302423" y="64618"/>
                    <a:pt x="303371" y="65804"/>
                    <a:pt x="303846" y="68650"/>
                  </a:cubicBezTo>
                  <a:cubicBezTo>
                    <a:pt x="304320" y="71497"/>
                    <a:pt x="304083" y="73394"/>
                    <a:pt x="303134" y="74343"/>
                  </a:cubicBezTo>
                  <a:cubicBezTo>
                    <a:pt x="303134" y="71971"/>
                    <a:pt x="302660" y="70429"/>
                    <a:pt x="301711" y="69718"/>
                  </a:cubicBezTo>
                  <a:cubicBezTo>
                    <a:pt x="300762" y="69006"/>
                    <a:pt x="300525" y="67464"/>
                    <a:pt x="300999" y="65092"/>
                  </a:cubicBezTo>
                  <a:close/>
                  <a:moveTo>
                    <a:pt x="177184" y="62246"/>
                  </a:moveTo>
                  <a:cubicBezTo>
                    <a:pt x="177658" y="63195"/>
                    <a:pt x="177777" y="64499"/>
                    <a:pt x="177540" y="66160"/>
                  </a:cubicBezTo>
                  <a:cubicBezTo>
                    <a:pt x="177302" y="67820"/>
                    <a:pt x="177895" y="68176"/>
                    <a:pt x="179318" y="67227"/>
                  </a:cubicBezTo>
                  <a:cubicBezTo>
                    <a:pt x="179793" y="66753"/>
                    <a:pt x="180030" y="65092"/>
                    <a:pt x="180030" y="62246"/>
                  </a:cubicBezTo>
                  <a:close/>
                  <a:moveTo>
                    <a:pt x="367177" y="61534"/>
                  </a:moveTo>
                  <a:cubicBezTo>
                    <a:pt x="369074" y="61060"/>
                    <a:pt x="369905" y="61772"/>
                    <a:pt x="369667" y="63669"/>
                  </a:cubicBezTo>
                  <a:cubicBezTo>
                    <a:pt x="369430" y="65567"/>
                    <a:pt x="369074" y="67227"/>
                    <a:pt x="368600" y="68650"/>
                  </a:cubicBezTo>
                  <a:cubicBezTo>
                    <a:pt x="367651" y="68650"/>
                    <a:pt x="367058" y="67583"/>
                    <a:pt x="366821" y="65448"/>
                  </a:cubicBezTo>
                  <a:cubicBezTo>
                    <a:pt x="366584" y="63313"/>
                    <a:pt x="366702" y="62009"/>
                    <a:pt x="367177" y="61534"/>
                  </a:cubicBezTo>
                  <a:close/>
                  <a:moveTo>
                    <a:pt x="332309" y="60111"/>
                  </a:moveTo>
                  <a:cubicBezTo>
                    <a:pt x="333258" y="61060"/>
                    <a:pt x="334088" y="62483"/>
                    <a:pt x="334800" y="64381"/>
                  </a:cubicBezTo>
                  <a:cubicBezTo>
                    <a:pt x="335511" y="66278"/>
                    <a:pt x="334918" y="67701"/>
                    <a:pt x="333021" y="68650"/>
                  </a:cubicBezTo>
                  <a:close/>
                  <a:moveTo>
                    <a:pt x="182165" y="60111"/>
                  </a:moveTo>
                  <a:cubicBezTo>
                    <a:pt x="181216" y="61060"/>
                    <a:pt x="180623" y="63076"/>
                    <a:pt x="180386" y="66160"/>
                  </a:cubicBezTo>
                  <a:cubicBezTo>
                    <a:pt x="180149" y="69243"/>
                    <a:pt x="180030" y="72445"/>
                    <a:pt x="180030" y="75766"/>
                  </a:cubicBezTo>
                  <a:cubicBezTo>
                    <a:pt x="180030" y="79087"/>
                    <a:pt x="179556" y="82052"/>
                    <a:pt x="178607" y="84661"/>
                  </a:cubicBezTo>
                  <a:cubicBezTo>
                    <a:pt x="177658" y="87270"/>
                    <a:pt x="175998" y="88812"/>
                    <a:pt x="173626" y="89286"/>
                  </a:cubicBezTo>
                  <a:cubicBezTo>
                    <a:pt x="175523" y="93556"/>
                    <a:pt x="175523" y="97351"/>
                    <a:pt x="173626" y="100672"/>
                  </a:cubicBezTo>
                  <a:cubicBezTo>
                    <a:pt x="169831" y="101620"/>
                    <a:pt x="167696" y="104348"/>
                    <a:pt x="167222" y="108855"/>
                  </a:cubicBezTo>
                  <a:cubicBezTo>
                    <a:pt x="166747" y="113361"/>
                    <a:pt x="165087" y="116564"/>
                    <a:pt x="162240" y="118461"/>
                  </a:cubicBezTo>
                  <a:cubicBezTo>
                    <a:pt x="161766" y="120833"/>
                    <a:pt x="162240" y="121663"/>
                    <a:pt x="163664" y="120952"/>
                  </a:cubicBezTo>
                  <a:cubicBezTo>
                    <a:pt x="165087" y="120240"/>
                    <a:pt x="165561" y="121070"/>
                    <a:pt x="165087" y="123442"/>
                  </a:cubicBezTo>
                  <a:cubicBezTo>
                    <a:pt x="166036" y="123442"/>
                    <a:pt x="166747" y="122731"/>
                    <a:pt x="167222" y="121307"/>
                  </a:cubicBezTo>
                  <a:cubicBezTo>
                    <a:pt x="167696" y="119884"/>
                    <a:pt x="168170" y="118461"/>
                    <a:pt x="168645" y="117038"/>
                  </a:cubicBezTo>
                  <a:cubicBezTo>
                    <a:pt x="169593" y="118936"/>
                    <a:pt x="170424" y="121070"/>
                    <a:pt x="171135" y="123442"/>
                  </a:cubicBezTo>
                  <a:cubicBezTo>
                    <a:pt x="171847" y="125814"/>
                    <a:pt x="172914" y="126526"/>
                    <a:pt x="174337" y="125577"/>
                  </a:cubicBezTo>
                  <a:cubicBezTo>
                    <a:pt x="172914" y="123679"/>
                    <a:pt x="172321" y="121545"/>
                    <a:pt x="172558" y="119173"/>
                  </a:cubicBezTo>
                  <a:cubicBezTo>
                    <a:pt x="172796" y="116801"/>
                    <a:pt x="173270" y="114547"/>
                    <a:pt x="173982" y="112413"/>
                  </a:cubicBezTo>
                  <a:cubicBezTo>
                    <a:pt x="174693" y="110278"/>
                    <a:pt x="175405" y="108025"/>
                    <a:pt x="176116" y="105653"/>
                  </a:cubicBezTo>
                  <a:cubicBezTo>
                    <a:pt x="176828" y="103281"/>
                    <a:pt x="176947" y="100909"/>
                    <a:pt x="176472" y="98537"/>
                  </a:cubicBezTo>
                  <a:cubicBezTo>
                    <a:pt x="180742" y="88575"/>
                    <a:pt x="183588" y="76478"/>
                    <a:pt x="185011" y="62246"/>
                  </a:cubicBezTo>
                  <a:cubicBezTo>
                    <a:pt x="183114" y="63195"/>
                    <a:pt x="182165" y="62958"/>
                    <a:pt x="182165" y="61534"/>
                  </a:cubicBezTo>
                  <a:close/>
                  <a:moveTo>
                    <a:pt x="252612" y="57265"/>
                  </a:moveTo>
                  <a:cubicBezTo>
                    <a:pt x="253086" y="61060"/>
                    <a:pt x="253442" y="64618"/>
                    <a:pt x="253679" y="67939"/>
                  </a:cubicBezTo>
                  <a:lnTo>
                    <a:pt x="253517" y="69142"/>
                  </a:lnTo>
                  <a:lnTo>
                    <a:pt x="255992" y="66338"/>
                  </a:lnTo>
                  <a:cubicBezTo>
                    <a:pt x="256585" y="64559"/>
                    <a:pt x="256881" y="62009"/>
                    <a:pt x="256881" y="58688"/>
                  </a:cubicBezTo>
                  <a:cubicBezTo>
                    <a:pt x="255932" y="59162"/>
                    <a:pt x="255221" y="59044"/>
                    <a:pt x="254746" y="58332"/>
                  </a:cubicBezTo>
                  <a:cubicBezTo>
                    <a:pt x="254272" y="57621"/>
                    <a:pt x="253560" y="57265"/>
                    <a:pt x="252612" y="57265"/>
                  </a:cubicBezTo>
                  <a:close/>
                  <a:moveTo>
                    <a:pt x="344406" y="54419"/>
                  </a:moveTo>
                  <a:cubicBezTo>
                    <a:pt x="344880" y="55367"/>
                    <a:pt x="345355" y="56197"/>
                    <a:pt x="345829" y="56909"/>
                  </a:cubicBezTo>
                  <a:cubicBezTo>
                    <a:pt x="346304" y="57621"/>
                    <a:pt x="346541" y="58688"/>
                    <a:pt x="346541" y="60111"/>
                  </a:cubicBezTo>
                  <a:cubicBezTo>
                    <a:pt x="345118" y="61060"/>
                    <a:pt x="344169" y="60467"/>
                    <a:pt x="343694" y="58332"/>
                  </a:cubicBezTo>
                  <a:cubicBezTo>
                    <a:pt x="343220" y="56197"/>
                    <a:pt x="343457" y="54893"/>
                    <a:pt x="344406" y="54419"/>
                  </a:cubicBezTo>
                  <a:close/>
                  <a:moveTo>
                    <a:pt x="259728" y="52995"/>
                  </a:moveTo>
                  <a:cubicBezTo>
                    <a:pt x="258779" y="52047"/>
                    <a:pt x="258423" y="52521"/>
                    <a:pt x="258660" y="54419"/>
                  </a:cubicBezTo>
                  <a:cubicBezTo>
                    <a:pt x="258897" y="56316"/>
                    <a:pt x="258779" y="57739"/>
                    <a:pt x="258304" y="58688"/>
                  </a:cubicBezTo>
                  <a:lnTo>
                    <a:pt x="259728" y="58688"/>
                  </a:lnTo>
                  <a:close/>
                  <a:moveTo>
                    <a:pt x="172203" y="52995"/>
                  </a:moveTo>
                  <a:cubicBezTo>
                    <a:pt x="170779" y="53944"/>
                    <a:pt x="170068" y="57028"/>
                    <a:pt x="170068" y="62246"/>
                  </a:cubicBezTo>
                  <a:cubicBezTo>
                    <a:pt x="171491" y="62246"/>
                    <a:pt x="172558" y="61060"/>
                    <a:pt x="173270" y="58688"/>
                  </a:cubicBezTo>
                  <a:cubicBezTo>
                    <a:pt x="173982" y="56316"/>
                    <a:pt x="173626" y="54419"/>
                    <a:pt x="172203" y="52995"/>
                  </a:cubicBezTo>
                  <a:close/>
                  <a:moveTo>
                    <a:pt x="439758" y="51572"/>
                  </a:moveTo>
                  <a:lnTo>
                    <a:pt x="442572" y="61138"/>
                  </a:lnTo>
                  <a:lnTo>
                    <a:pt x="442572" y="54130"/>
                  </a:lnTo>
                  <a:close/>
                  <a:moveTo>
                    <a:pt x="188569" y="50861"/>
                  </a:moveTo>
                  <a:cubicBezTo>
                    <a:pt x="187620" y="50861"/>
                    <a:pt x="187146" y="52047"/>
                    <a:pt x="187146" y="54419"/>
                  </a:cubicBezTo>
                  <a:cubicBezTo>
                    <a:pt x="187146" y="56790"/>
                    <a:pt x="186909" y="58688"/>
                    <a:pt x="186434" y="60111"/>
                  </a:cubicBezTo>
                  <a:cubicBezTo>
                    <a:pt x="187858" y="59637"/>
                    <a:pt x="189992" y="58451"/>
                    <a:pt x="192839" y="56553"/>
                  </a:cubicBezTo>
                  <a:cubicBezTo>
                    <a:pt x="191890" y="55604"/>
                    <a:pt x="191415" y="54419"/>
                    <a:pt x="191415" y="52995"/>
                  </a:cubicBezTo>
                  <a:cubicBezTo>
                    <a:pt x="190467" y="53944"/>
                    <a:pt x="189992" y="55130"/>
                    <a:pt x="189992" y="56553"/>
                  </a:cubicBezTo>
                  <a:cubicBezTo>
                    <a:pt x="188569" y="56079"/>
                    <a:pt x="187976" y="55367"/>
                    <a:pt x="188213" y="54419"/>
                  </a:cubicBezTo>
                  <a:cubicBezTo>
                    <a:pt x="188451" y="53470"/>
                    <a:pt x="188569" y="52284"/>
                    <a:pt x="188569" y="50861"/>
                  </a:cubicBezTo>
                  <a:close/>
                  <a:moveTo>
                    <a:pt x="202496" y="49946"/>
                  </a:moveTo>
                  <a:lnTo>
                    <a:pt x="201378" y="62246"/>
                  </a:lnTo>
                  <a:cubicBezTo>
                    <a:pt x="200429" y="64618"/>
                    <a:pt x="200073" y="65567"/>
                    <a:pt x="200310" y="65092"/>
                  </a:cubicBezTo>
                  <a:cubicBezTo>
                    <a:pt x="200547" y="64618"/>
                    <a:pt x="200666" y="63432"/>
                    <a:pt x="200666" y="61534"/>
                  </a:cubicBezTo>
                  <a:close/>
                  <a:moveTo>
                    <a:pt x="293172" y="48726"/>
                  </a:moveTo>
                  <a:cubicBezTo>
                    <a:pt x="294121" y="52521"/>
                    <a:pt x="294239" y="56197"/>
                    <a:pt x="293528" y="59755"/>
                  </a:cubicBezTo>
                  <a:cubicBezTo>
                    <a:pt x="292816" y="63313"/>
                    <a:pt x="291512" y="64618"/>
                    <a:pt x="289614" y="63669"/>
                  </a:cubicBezTo>
                  <a:cubicBezTo>
                    <a:pt x="290563" y="61297"/>
                    <a:pt x="291156" y="58569"/>
                    <a:pt x="291393" y="55486"/>
                  </a:cubicBezTo>
                  <a:cubicBezTo>
                    <a:pt x="291630" y="52402"/>
                    <a:pt x="292223" y="50149"/>
                    <a:pt x="293172" y="48726"/>
                  </a:cubicBezTo>
                  <a:close/>
                  <a:moveTo>
                    <a:pt x="259728" y="47303"/>
                  </a:moveTo>
                  <a:cubicBezTo>
                    <a:pt x="260676" y="49675"/>
                    <a:pt x="261506" y="51691"/>
                    <a:pt x="262218" y="53351"/>
                  </a:cubicBezTo>
                  <a:cubicBezTo>
                    <a:pt x="262930" y="55012"/>
                    <a:pt x="263760" y="56790"/>
                    <a:pt x="264709" y="58688"/>
                  </a:cubicBezTo>
                  <a:cubicBezTo>
                    <a:pt x="262337" y="56790"/>
                    <a:pt x="260795" y="57502"/>
                    <a:pt x="260083" y="60823"/>
                  </a:cubicBezTo>
                  <a:cubicBezTo>
                    <a:pt x="259372" y="64144"/>
                    <a:pt x="258304" y="66753"/>
                    <a:pt x="256881" y="68650"/>
                  </a:cubicBezTo>
                  <a:cubicBezTo>
                    <a:pt x="258779" y="68650"/>
                    <a:pt x="259490" y="70192"/>
                    <a:pt x="259016" y="73276"/>
                  </a:cubicBezTo>
                  <a:cubicBezTo>
                    <a:pt x="258542" y="76359"/>
                    <a:pt x="258067" y="78850"/>
                    <a:pt x="257593" y="80747"/>
                  </a:cubicBezTo>
                  <a:cubicBezTo>
                    <a:pt x="256644" y="79798"/>
                    <a:pt x="256407" y="78850"/>
                    <a:pt x="256881" y="77901"/>
                  </a:cubicBezTo>
                  <a:cubicBezTo>
                    <a:pt x="257356" y="76952"/>
                    <a:pt x="257593" y="75766"/>
                    <a:pt x="257593" y="74343"/>
                  </a:cubicBezTo>
                  <a:cubicBezTo>
                    <a:pt x="256170" y="72920"/>
                    <a:pt x="255221" y="72920"/>
                    <a:pt x="254746" y="74343"/>
                  </a:cubicBezTo>
                  <a:lnTo>
                    <a:pt x="253435" y="69752"/>
                  </a:lnTo>
                  <a:lnTo>
                    <a:pt x="253056" y="72564"/>
                  </a:lnTo>
                  <a:cubicBezTo>
                    <a:pt x="252523" y="73987"/>
                    <a:pt x="251663" y="75292"/>
                    <a:pt x="250477" y="76478"/>
                  </a:cubicBezTo>
                  <a:cubicBezTo>
                    <a:pt x="251426" y="72208"/>
                    <a:pt x="251781" y="67583"/>
                    <a:pt x="251544" y="62602"/>
                  </a:cubicBezTo>
                  <a:cubicBezTo>
                    <a:pt x="251307" y="57621"/>
                    <a:pt x="251900" y="53707"/>
                    <a:pt x="253323" y="50861"/>
                  </a:cubicBezTo>
                  <a:cubicBezTo>
                    <a:pt x="254746" y="50386"/>
                    <a:pt x="255577" y="50742"/>
                    <a:pt x="255814" y="51928"/>
                  </a:cubicBezTo>
                  <a:cubicBezTo>
                    <a:pt x="256051" y="53114"/>
                    <a:pt x="256644" y="53470"/>
                    <a:pt x="257593" y="52995"/>
                  </a:cubicBezTo>
                  <a:cubicBezTo>
                    <a:pt x="257593" y="50149"/>
                    <a:pt x="258304" y="48251"/>
                    <a:pt x="259728" y="47303"/>
                  </a:cubicBezTo>
                  <a:close/>
                  <a:moveTo>
                    <a:pt x="203140" y="45863"/>
                  </a:moveTo>
                  <a:lnTo>
                    <a:pt x="202496" y="49946"/>
                  </a:lnTo>
                  <a:lnTo>
                    <a:pt x="202801" y="46591"/>
                  </a:lnTo>
                  <a:close/>
                  <a:moveTo>
                    <a:pt x="218456" y="44456"/>
                  </a:moveTo>
                  <a:lnTo>
                    <a:pt x="222014" y="44456"/>
                  </a:lnTo>
                  <a:cubicBezTo>
                    <a:pt x="222488" y="47777"/>
                    <a:pt x="222725" y="51098"/>
                    <a:pt x="222725" y="54419"/>
                  </a:cubicBezTo>
                  <a:cubicBezTo>
                    <a:pt x="222725" y="57739"/>
                    <a:pt x="222725" y="61297"/>
                    <a:pt x="222725" y="65092"/>
                  </a:cubicBezTo>
                  <a:cubicBezTo>
                    <a:pt x="221302" y="61772"/>
                    <a:pt x="219997" y="60941"/>
                    <a:pt x="218811" y="62602"/>
                  </a:cubicBezTo>
                  <a:cubicBezTo>
                    <a:pt x="217625" y="64262"/>
                    <a:pt x="216321" y="64618"/>
                    <a:pt x="214898" y="63669"/>
                  </a:cubicBezTo>
                  <a:cubicBezTo>
                    <a:pt x="213949" y="62720"/>
                    <a:pt x="213830" y="61297"/>
                    <a:pt x="214542" y="59400"/>
                  </a:cubicBezTo>
                  <a:cubicBezTo>
                    <a:pt x="215254" y="57502"/>
                    <a:pt x="215847" y="56079"/>
                    <a:pt x="216321" y="55130"/>
                  </a:cubicBezTo>
                  <a:cubicBezTo>
                    <a:pt x="216321" y="57502"/>
                    <a:pt x="217270" y="58688"/>
                    <a:pt x="219167" y="58688"/>
                  </a:cubicBezTo>
                  <a:cubicBezTo>
                    <a:pt x="219642" y="55842"/>
                    <a:pt x="219523" y="54300"/>
                    <a:pt x="218811" y="54063"/>
                  </a:cubicBezTo>
                  <a:cubicBezTo>
                    <a:pt x="218100" y="53826"/>
                    <a:pt x="217270" y="53470"/>
                    <a:pt x="216321" y="52995"/>
                  </a:cubicBezTo>
                  <a:cubicBezTo>
                    <a:pt x="217744" y="51572"/>
                    <a:pt x="218456" y="48726"/>
                    <a:pt x="218456" y="44456"/>
                  </a:cubicBezTo>
                  <a:close/>
                  <a:moveTo>
                    <a:pt x="181453" y="43745"/>
                  </a:moveTo>
                  <a:cubicBezTo>
                    <a:pt x="180979" y="46591"/>
                    <a:pt x="180267" y="48844"/>
                    <a:pt x="179318" y="50505"/>
                  </a:cubicBezTo>
                  <a:cubicBezTo>
                    <a:pt x="178370" y="52165"/>
                    <a:pt x="178370" y="54419"/>
                    <a:pt x="179318" y="57265"/>
                  </a:cubicBezTo>
                  <a:cubicBezTo>
                    <a:pt x="180267" y="57265"/>
                    <a:pt x="180979" y="56909"/>
                    <a:pt x="181453" y="56197"/>
                  </a:cubicBezTo>
                  <a:cubicBezTo>
                    <a:pt x="181928" y="55486"/>
                    <a:pt x="182876" y="55130"/>
                    <a:pt x="184300" y="55130"/>
                  </a:cubicBezTo>
                  <a:cubicBezTo>
                    <a:pt x="184774" y="53707"/>
                    <a:pt x="185011" y="52047"/>
                    <a:pt x="185011" y="50149"/>
                  </a:cubicBezTo>
                  <a:cubicBezTo>
                    <a:pt x="185011" y="48251"/>
                    <a:pt x="185486" y="46828"/>
                    <a:pt x="186434" y="45880"/>
                  </a:cubicBezTo>
                  <a:cubicBezTo>
                    <a:pt x="185960" y="43982"/>
                    <a:pt x="185367" y="43389"/>
                    <a:pt x="184655" y="44101"/>
                  </a:cubicBezTo>
                  <a:cubicBezTo>
                    <a:pt x="183944" y="44812"/>
                    <a:pt x="182876" y="44694"/>
                    <a:pt x="181453" y="43745"/>
                  </a:cubicBezTo>
                  <a:close/>
                  <a:moveTo>
                    <a:pt x="358638" y="42322"/>
                  </a:moveTo>
                  <a:cubicBezTo>
                    <a:pt x="358638" y="44219"/>
                    <a:pt x="358994" y="45405"/>
                    <a:pt x="359705" y="45880"/>
                  </a:cubicBezTo>
                  <a:cubicBezTo>
                    <a:pt x="360417" y="46354"/>
                    <a:pt x="360535" y="47540"/>
                    <a:pt x="360061" y="49437"/>
                  </a:cubicBezTo>
                  <a:cubicBezTo>
                    <a:pt x="359112" y="50386"/>
                    <a:pt x="357926" y="50861"/>
                    <a:pt x="356503" y="50861"/>
                  </a:cubicBezTo>
                  <a:cubicBezTo>
                    <a:pt x="355080" y="50861"/>
                    <a:pt x="354843" y="49675"/>
                    <a:pt x="355791" y="47303"/>
                  </a:cubicBezTo>
                  <a:cubicBezTo>
                    <a:pt x="356740" y="47303"/>
                    <a:pt x="357215" y="47540"/>
                    <a:pt x="357215" y="48014"/>
                  </a:cubicBezTo>
                  <a:cubicBezTo>
                    <a:pt x="357215" y="48489"/>
                    <a:pt x="357452" y="48963"/>
                    <a:pt x="357926" y="49437"/>
                  </a:cubicBezTo>
                  <a:cubicBezTo>
                    <a:pt x="358401" y="48489"/>
                    <a:pt x="358401" y="47065"/>
                    <a:pt x="357926" y="45168"/>
                  </a:cubicBezTo>
                  <a:cubicBezTo>
                    <a:pt x="357452" y="43270"/>
                    <a:pt x="357689" y="42322"/>
                    <a:pt x="358638" y="42322"/>
                  </a:cubicBezTo>
                  <a:close/>
                  <a:moveTo>
                    <a:pt x="250477" y="41610"/>
                  </a:moveTo>
                  <a:cubicBezTo>
                    <a:pt x="250477" y="42559"/>
                    <a:pt x="250714" y="43270"/>
                    <a:pt x="251189" y="43745"/>
                  </a:cubicBezTo>
                  <a:cubicBezTo>
                    <a:pt x="251663" y="44219"/>
                    <a:pt x="251900" y="44931"/>
                    <a:pt x="251900" y="45880"/>
                  </a:cubicBezTo>
                  <a:cubicBezTo>
                    <a:pt x="250951" y="45880"/>
                    <a:pt x="250358" y="46117"/>
                    <a:pt x="250121" y="46591"/>
                  </a:cubicBezTo>
                  <a:cubicBezTo>
                    <a:pt x="249884" y="47065"/>
                    <a:pt x="249291" y="47303"/>
                    <a:pt x="248342" y="47303"/>
                  </a:cubicBezTo>
                  <a:cubicBezTo>
                    <a:pt x="248342" y="44456"/>
                    <a:pt x="249054" y="42559"/>
                    <a:pt x="250477" y="41610"/>
                  </a:cubicBezTo>
                  <a:close/>
                  <a:moveTo>
                    <a:pt x="120257" y="38764"/>
                  </a:moveTo>
                  <a:cubicBezTo>
                    <a:pt x="119308" y="39238"/>
                    <a:pt x="118715" y="40187"/>
                    <a:pt x="118478" y="41610"/>
                  </a:cubicBezTo>
                  <a:cubicBezTo>
                    <a:pt x="118241" y="43033"/>
                    <a:pt x="117648" y="43982"/>
                    <a:pt x="116699" y="44456"/>
                  </a:cubicBezTo>
                  <a:cubicBezTo>
                    <a:pt x="117648" y="46354"/>
                    <a:pt x="118597" y="46354"/>
                    <a:pt x="119545" y="44456"/>
                  </a:cubicBezTo>
                  <a:cubicBezTo>
                    <a:pt x="120494" y="42559"/>
                    <a:pt x="120731" y="40661"/>
                    <a:pt x="120257" y="38764"/>
                  </a:cubicBezTo>
                  <a:close/>
                  <a:moveTo>
                    <a:pt x="158683" y="36629"/>
                  </a:moveTo>
                  <a:cubicBezTo>
                    <a:pt x="156785" y="35680"/>
                    <a:pt x="154532" y="36392"/>
                    <a:pt x="151922" y="38764"/>
                  </a:cubicBezTo>
                  <a:cubicBezTo>
                    <a:pt x="149313" y="41136"/>
                    <a:pt x="147297" y="43033"/>
                    <a:pt x="145874" y="44456"/>
                  </a:cubicBezTo>
                  <a:cubicBezTo>
                    <a:pt x="146823" y="45405"/>
                    <a:pt x="147772" y="45761"/>
                    <a:pt x="148720" y="45524"/>
                  </a:cubicBezTo>
                  <a:cubicBezTo>
                    <a:pt x="149669" y="45287"/>
                    <a:pt x="150381" y="43982"/>
                    <a:pt x="150855" y="41610"/>
                  </a:cubicBezTo>
                  <a:cubicBezTo>
                    <a:pt x="151804" y="40661"/>
                    <a:pt x="152397" y="40898"/>
                    <a:pt x="152634" y="42322"/>
                  </a:cubicBezTo>
                  <a:cubicBezTo>
                    <a:pt x="152871" y="43745"/>
                    <a:pt x="153464" y="44219"/>
                    <a:pt x="154413" y="43745"/>
                  </a:cubicBezTo>
                  <a:cubicBezTo>
                    <a:pt x="155362" y="42796"/>
                    <a:pt x="156073" y="41610"/>
                    <a:pt x="156548" y="40187"/>
                  </a:cubicBezTo>
                  <a:cubicBezTo>
                    <a:pt x="157022" y="38764"/>
                    <a:pt x="157734" y="37578"/>
                    <a:pt x="158683" y="36629"/>
                  </a:cubicBezTo>
                  <a:close/>
                  <a:moveTo>
                    <a:pt x="323770" y="35917"/>
                  </a:moveTo>
                  <a:cubicBezTo>
                    <a:pt x="323296" y="38289"/>
                    <a:pt x="323296" y="40068"/>
                    <a:pt x="323770" y="41254"/>
                  </a:cubicBezTo>
                  <a:cubicBezTo>
                    <a:pt x="324245" y="42440"/>
                    <a:pt x="324719" y="43982"/>
                    <a:pt x="325193" y="45880"/>
                  </a:cubicBezTo>
                  <a:cubicBezTo>
                    <a:pt x="323296" y="45880"/>
                    <a:pt x="322347" y="46828"/>
                    <a:pt x="322347" y="48726"/>
                  </a:cubicBezTo>
                  <a:cubicBezTo>
                    <a:pt x="324245" y="48726"/>
                    <a:pt x="325786" y="50149"/>
                    <a:pt x="326972" y="52995"/>
                  </a:cubicBezTo>
                  <a:cubicBezTo>
                    <a:pt x="328158" y="55842"/>
                    <a:pt x="328514" y="58214"/>
                    <a:pt x="328040" y="60111"/>
                  </a:cubicBezTo>
                  <a:cubicBezTo>
                    <a:pt x="328040" y="58688"/>
                    <a:pt x="327921" y="57976"/>
                    <a:pt x="327684" y="57976"/>
                  </a:cubicBezTo>
                  <a:cubicBezTo>
                    <a:pt x="327447" y="57976"/>
                    <a:pt x="327091" y="58214"/>
                    <a:pt x="326616" y="58688"/>
                  </a:cubicBezTo>
                  <a:cubicBezTo>
                    <a:pt x="326142" y="59162"/>
                    <a:pt x="325668" y="59518"/>
                    <a:pt x="325193" y="59755"/>
                  </a:cubicBezTo>
                  <a:cubicBezTo>
                    <a:pt x="324719" y="59993"/>
                    <a:pt x="324245" y="59637"/>
                    <a:pt x="323770" y="58688"/>
                  </a:cubicBezTo>
                  <a:cubicBezTo>
                    <a:pt x="323770" y="55842"/>
                    <a:pt x="323889" y="54181"/>
                    <a:pt x="324126" y="53707"/>
                  </a:cubicBezTo>
                  <a:cubicBezTo>
                    <a:pt x="324363" y="53233"/>
                    <a:pt x="323296" y="53470"/>
                    <a:pt x="320924" y="54419"/>
                  </a:cubicBezTo>
                  <a:cubicBezTo>
                    <a:pt x="321873" y="50623"/>
                    <a:pt x="322228" y="47184"/>
                    <a:pt x="321991" y="44101"/>
                  </a:cubicBezTo>
                  <a:cubicBezTo>
                    <a:pt x="321754" y="41017"/>
                    <a:pt x="322347" y="38289"/>
                    <a:pt x="323770" y="35917"/>
                  </a:cubicBezTo>
                  <a:close/>
                  <a:moveTo>
                    <a:pt x="441893" y="34494"/>
                  </a:moveTo>
                  <a:lnTo>
                    <a:pt x="442572" y="36269"/>
                  </a:lnTo>
                  <a:lnTo>
                    <a:pt x="442572" y="34890"/>
                  </a:lnTo>
                  <a:close/>
                  <a:moveTo>
                    <a:pt x="335155" y="33071"/>
                  </a:moveTo>
                  <a:cubicBezTo>
                    <a:pt x="337527" y="33071"/>
                    <a:pt x="338476" y="34257"/>
                    <a:pt x="338002" y="36629"/>
                  </a:cubicBezTo>
                  <a:cubicBezTo>
                    <a:pt x="337527" y="39001"/>
                    <a:pt x="337765" y="40898"/>
                    <a:pt x="338713" y="42322"/>
                  </a:cubicBezTo>
                  <a:cubicBezTo>
                    <a:pt x="337290" y="42322"/>
                    <a:pt x="336697" y="41136"/>
                    <a:pt x="336934" y="38764"/>
                  </a:cubicBezTo>
                  <a:cubicBezTo>
                    <a:pt x="337172" y="36392"/>
                    <a:pt x="336341" y="35443"/>
                    <a:pt x="334444" y="35917"/>
                  </a:cubicBezTo>
                  <a:cubicBezTo>
                    <a:pt x="335393" y="34969"/>
                    <a:pt x="335630" y="34020"/>
                    <a:pt x="335155" y="33071"/>
                  </a:cubicBezTo>
                  <a:close/>
                  <a:moveTo>
                    <a:pt x="347252" y="30936"/>
                  </a:moveTo>
                  <a:cubicBezTo>
                    <a:pt x="347727" y="34731"/>
                    <a:pt x="348557" y="38052"/>
                    <a:pt x="349743" y="40898"/>
                  </a:cubicBezTo>
                  <a:cubicBezTo>
                    <a:pt x="350929" y="43745"/>
                    <a:pt x="351759" y="47065"/>
                    <a:pt x="352233" y="50861"/>
                  </a:cubicBezTo>
                  <a:cubicBezTo>
                    <a:pt x="349862" y="52284"/>
                    <a:pt x="348201" y="50268"/>
                    <a:pt x="347252" y="44812"/>
                  </a:cubicBezTo>
                  <a:cubicBezTo>
                    <a:pt x="346304" y="39357"/>
                    <a:pt x="346304" y="34731"/>
                    <a:pt x="347252" y="30936"/>
                  </a:cubicBezTo>
                  <a:close/>
                  <a:moveTo>
                    <a:pt x="267555" y="29513"/>
                  </a:moveTo>
                  <a:cubicBezTo>
                    <a:pt x="267555" y="30936"/>
                    <a:pt x="267911" y="31885"/>
                    <a:pt x="268622" y="32359"/>
                  </a:cubicBezTo>
                  <a:cubicBezTo>
                    <a:pt x="269334" y="32834"/>
                    <a:pt x="269453" y="34020"/>
                    <a:pt x="268978" y="35917"/>
                  </a:cubicBezTo>
                  <a:cubicBezTo>
                    <a:pt x="268029" y="35443"/>
                    <a:pt x="267081" y="35680"/>
                    <a:pt x="266132" y="36629"/>
                  </a:cubicBezTo>
                  <a:cubicBezTo>
                    <a:pt x="266606" y="35680"/>
                    <a:pt x="266725" y="34494"/>
                    <a:pt x="266488" y="33071"/>
                  </a:cubicBezTo>
                  <a:cubicBezTo>
                    <a:pt x="266250" y="31648"/>
                    <a:pt x="266606" y="30462"/>
                    <a:pt x="267555" y="29513"/>
                  </a:cubicBezTo>
                  <a:close/>
                  <a:moveTo>
                    <a:pt x="165798" y="25955"/>
                  </a:moveTo>
                  <a:cubicBezTo>
                    <a:pt x="164375" y="25955"/>
                    <a:pt x="163545" y="26667"/>
                    <a:pt x="163308" y="28090"/>
                  </a:cubicBezTo>
                  <a:cubicBezTo>
                    <a:pt x="163071" y="29513"/>
                    <a:pt x="162952" y="30936"/>
                    <a:pt x="162952" y="32359"/>
                  </a:cubicBezTo>
                  <a:cubicBezTo>
                    <a:pt x="162952" y="33783"/>
                    <a:pt x="162833" y="34969"/>
                    <a:pt x="162596" y="35917"/>
                  </a:cubicBezTo>
                  <a:cubicBezTo>
                    <a:pt x="162359" y="36866"/>
                    <a:pt x="161292" y="37103"/>
                    <a:pt x="159394" y="36629"/>
                  </a:cubicBezTo>
                  <a:cubicBezTo>
                    <a:pt x="160343" y="39001"/>
                    <a:pt x="161292" y="39357"/>
                    <a:pt x="162240" y="37696"/>
                  </a:cubicBezTo>
                  <a:cubicBezTo>
                    <a:pt x="163189" y="36036"/>
                    <a:pt x="164375" y="36155"/>
                    <a:pt x="165798" y="38052"/>
                  </a:cubicBezTo>
                  <a:cubicBezTo>
                    <a:pt x="166747" y="35680"/>
                    <a:pt x="166984" y="33783"/>
                    <a:pt x="166510" y="32359"/>
                  </a:cubicBezTo>
                  <a:cubicBezTo>
                    <a:pt x="166036" y="30936"/>
                    <a:pt x="165798" y="28801"/>
                    <a:pt x="165798" y="25955"/>
                  </a:cubicBezTo>
                  <a:close/>
                  <a:moveTo>
                    <a:pt x="291749" y="23820"/>
                  </a:moveTo>
                  <a:cubicBezTo>
                    <a:pt x="291749" y="26667"/>
                    <a:pt x="291274" y="29039"/>
                    <a:pt x="290326" y="30936"/>
                  </a:cubicBezTo>
                  <a:cubicBezTo>
                    <a:pt x="290326" y="29987"/>
                    <a:pt x="290088" y="29157"/>
                    <a:pt x="289614" y="28446"/>
                  </a:cubicBezTo>
                  <a:cubicBezTo>
                    <a:pt x="289140" y="27734"/>
                    <a:pt x="289140" y="26904"/>
                    <a:pt x="289614" y="25955"/>
                  </a:cubicBezTo>
                  <a:cubicBezTo>
                    <a:pt x="289614" y="25955"/>
                    <a:pt x="290326" y="25244"/>
                    <a:pt x="291749" y="23820"/>
                  </a:cubicBezTo>
                  <a:close/>
                  <a:moveTo>
                    <a:pt x="236957" y="22397"/>
                  </a:moveTo>
                  <a:cubicBezTo>
                    <a:pt x="236957" y="25718"/>
                    <a:pt x="236364" y="30225"/>
                    <a:pt x="235178" y="35917"/>
                  </a:cubicBezTo>
                  <a:cubicBezTo>
                    <a:pt x="233992" y="41610"/>
                    <a:pt x="232925" y="44931"/>
                    <a:pt x="231976" y="45880"/>
                  </a:cubicBezTo>
                  <a:cubicBezTo>
                    <a:pt x="231976" y="42559"/>
                    <a:pt x="232213" y="38408"/>
                    <a:pt x="232687" y="33427"/>
                  </a:cubicBezTo>
                  <a:cubicBezTo>
                    <a:pt x="233162" y="28446"/>
                    <a:pt x="234585" y="24769"/>
                    <a:pt x="236957" y="22397"/>
                  </a:cubicBezTo>
                  <a:close/>
                  <a:moveTo>
                    <a:pt x="338713" y="19551"/>
                  </a:moveTo>
                  <a:cubicBezTo>
                    <a:pt x="340137" y="19076"/>
                    <a:pt x="340967" y="19551"/>
                    <a:pt x="341204" y="20974"/>
                  </a:cubicBezTo>
                  <a:cubicBezTo>
                    <a:pt x="341441" y="22397"/>
                    <a:pt x="342509" y="22634"/>
                    <a:pt x="344406" y="21686"/>
                  </a:cubicBezTo>
                  <a:cubicBezTo>
                    <a:pt x="342983" y="23583"/>
                    <a:pt x="342271" y="25837"/>
                    <a:pt x="342271" y="28446"/>
                  </a:cubicBezTo>
                  <a:cubicBezTo>
                    <a:pt x="342271" y="31055"/>
                    <a:pt x="342627" y="33783"/>
                    <a:pt x="343339" y="36629"/>
                  </a:cubicBezTo>
                  <a:cubicBezTo>
                    <a:pt x="344050" y="39475"/>
                    <a:pt x="344643" y="42203"/>
                    <a:pt x="345118" y="44812"/>
                  </a:cubicBezTo>
                  <a:cubicBezTo>
                    <a:pt x="345592" y="47421"/>
                    <a:pt x="345118" y="49675"/>
                    <a:pt x="343694" y="51572"/>
                  </a:cubicBezTo>
                  <a:cubicBezTo>
                    <a:pt x="341323" y="47303"/>
                    <a:pt x="340137" y="42084"/>
                    <a:pt x="340137" y="35917"/>
                  </a:cubicBezTo>
                  <a:cubicBezTo>
                    <a:pt x="340137" y="29750"/>
                    <a:pt x="339662" y="24295"/>
                    <a:pt x="338713" y="19551"/>
                  </a:cubicBezTo>
                  <a:close/>
                  <a:moveTo>
                    <a:pt x="252612" y="16705"/>
                  </a:moveTo>
                  <a:cubicBezTo>
                    <a:pt x="254509" y="17179"/>
                    <a:pt x="255814" y="18246"/>
                    <a:pt x="256525" y="19907"/>
                  </a:cubicBezTo>
                  <a:cubicBezTo>
                    <a:pt x="257237" y="21567"/>
                    <a:pt x="257830" y="23465"/>
                    <a:pt x="258304" y="25599"/>
                  </a:cubicBezTo>
                  <a:cubicBezTo>
                    <a:pt x="258779" y="27734"/>
                    <a:pt x="259135" y="29987"/>
                    <a:pt x="259372" y="32359"/>
                  </a:cubicBezTo>
                  <a:cubicBezTo>
                    <a:pt x="259609" y="34731"/>
                    <a:pt x="260202" y="36866"/>
                    <a:pt x="261151" y="38764"/>
                  </a:cubicBezTo>
                  <a:cubicBezTo>
                    <a:pt x="258304" y="38289"/>
                    <a:pt x="256525" y="36510"/>
                    <a:pt x="255814" y="33427"/>
                  </a:cubicBezTo>
                  <a:cubicBezTo>
                    <a:pt x="255102" y="30343"/>
                    <a:pt x="255221" y="26667"/>
                    <a:pt x="256170" y="22397"/>
                  </a:cubicBezTo>
                  <a:cubicBezTo>
                    <a:pt x="255221" y="21923"/>
                    <a:pt x="254509" y="22160"/>
                    <a:pt x="254035" y="23109"/>
                  </a:cubicBezTo>
                  <a:cubicBezTo>
                    <a:pt x="253560" y="24058"/>
                    <a:pt x="252849" y="24295"/>
                    <a:pt x="251900" y="23820"/>
                  </a:cubicBezTo>
                  <a:cubicBezTo>
                    <a:pt x="251900" y="20025"/>
                    <a:pt x="252137" y="17653"/>
                    <a:pt x="252612" y="16705"/>
                  </a:cubicBezTo>
                  <a:close/>
                  <a:moveTo>
                    <a:pt x="204936" y="15993"/>
                  </a:moveTo>
                  <a:cubicBezTo>
                    <a:pt x="205884" y="15993"/>
                    <a:pt x="206596" y="16230"/>
                    <a:pt x="207070" y="16705"/>
                  </a:cubicBezTo>
                  <a:cubicBezTo>
                    <a:pt x="207545" y="17179"/>
                    <a:pt x="208256" y="16942"/>
                    <a:pt x="209205" y="15993"/>
                  </a:cubicBezTo>
                  <a:cubicBezTo>
                    <a:pt x="213000" y="21211"/>
                    <a:pt x="214186" y="28446"/>
                    <a:pt x="212763" y="37696"/>
                  </a:cubicBezTo>
                  <a:cubicBezTo>
                    <a:pt x="211340" y="46947"/>
                    <a:pt x="210628" y="54419"/>
                    <a:pt x="210628" y="60111"/>
                  </a:cubicBezTo>
                  <a:cubicBezTo>
                    <a:pt x="208731" y="59637"/>
                    <a:pt x="207070" y="60348"/>
                    <a:pt x="205647" y="62246"/>
                  </a:cubicBezTo>
                  <a:cubicBezTo>
                    <a:pt x="205647" y="61297"/>
                    <a:pt x="206003" y="59637"/>
                    <a:pt x="206714" y="57265"/>
                  </a:cubicBezTo>
                  <a:cubicBezTo>
                    <a:pt x="207426" y="54893"/>
                    <a:pt x="208138" y="52284"/>
                    <a:pt x="208849" y="49437"/>
                  </a:cubicBezTo>
                  <a:cubicBezTo>
                    <a:pt x="209561" y="46591"/>
                    <a:pt x="209917" y="43982"/>
                    <a:pt x="209917" y="41610"/>
                  </a:cubicBezTo>
                  <a:cubicBezTo>
                    <a:pt x="209917" y="39238"/>
                    <a:pt x="209205" y="37340"/>
                    <a:pt x="207782" y="35917"/>
                  </a:cubicBezTo>
                  <a:lnTo>
                    <a:pt x="203140" y="45863"/>
                  </a:lnTo>
                  <a:lnTo>
                    <a:pt x="203868" y="41254"/>
                  </a:lnTo>
                  <a:cubicBezTo>
                    <a:pt x="205529" y="35799"/>
                    <a:pt x="206833" y="31173"/>
                    <a:pt x="207782" y="27378"/>
                  </a:cubicBezTo>
                  <a:cubicBezTo>
                    <a:pt x="206359" y="31173"/>
                    <a:pt x="204224" y="31411"/>
                    <a:pt x="201378" y="28090"/>
                  </a:cubicBezTo>
                  <a:cubicBezTo>
                    <a:pt x="200903" y="29513"/>
                    <a:pt x="200429" y="31055"/>
                    <a:pt x="199954" y="32715"/>
                  </a:cubicBezTo>
                  <a:cubicBezTo>
                    <a:pt x="199480" y="34376"/>
                    <a:pt x="199480" y="36392"/>
                    <a:pt x="199954" y="38764"/>
                  </a:cubicBezTo>
                  <a:cubicBezTo>
                    <a:pt x="198057" y="39238"/>
                    <a:pt x="196871" y="39119"/>
                    <a:pt x="196397" y="38408"/>
                  </a:cubicBezTo>
                  <a:cubicBezTo>
                    <a:pt x="195922" y="37696"/>
                    <a:pt x="195211" y="37815"/>
                    <a:pt x="194262" y="38764"/>
                  </a:cubicBezTo>
                  <a:cubicBezTo>
                    <a:pt x="195211" y="34020"/>
                    <a:pt x="196634" y="29869"/>
                    <a:pt x="198531" y="26311"/>
                  </a:cubicBezTo>
                  <a:cubicBezTo>
                    <a:pt x="200429" y="22753"/>
                    <a:pt x="202564" y="19314"/>
                    <a:pt x="204936" y="15993"/>
                  </a:cubicBezTo>
                  <a:close/>
                  <a:moveTo>
                    <a:pt x="228418" y="14570"/>
                  </a:moveTo>
                  <a:cubicBezTo>
                    <a:pt x="227943" y="21686"/>
                    <a:pt x="228062" y="27734"/>
                    <a:pt x="228774" y="32715"/>
                  </a:cubicBezTo>
                  <a:cubicBezTo>
                    <a:pt x="229485" y="37696"/>
                    <a:pt x="228655" y="42084"/>
                    <a:pt x="226283" y="45880"/>
                  </a:cubicBezTo>
                  <a:cubicBezTo>
                    <a:pt x="227706" y="39712"/>
                    <a:pt x="227943" y="34138"/>
                    <a:pt x="226995" y="29157"/>
                  </a:cubicBezTo>
                  <a:cubicBezTo>
                    <a:pt x="226046" y="24176"/>
                    <a:pt x="226520" y="19314"/>
                    <a:pt x="228418" y="14570"/>
                  </a:cubicBezTo>
                  <a:close/>
                  <a:moveTo>
                    <a:pt x="156904" y="14570"/>
                  </a:moveTo>
                  <a:cubicBezTo>
                    <a:pt x="155243" y="15519"/>
                    <a:pt x="154650" y="17179"/>
                    <a:pt x="155125" y="19551"/>
                  </a:cubicBezTo>
                  <a:cubicBezTo>
                    <a:pt x="157022" y="19551"/>
                    <a:pt x="158208" y="18958"/>
                    <a:pt x="158683" y="17772"/>
                  </a:cubicBezTo>
                  <a:cubicBezTo>
                    <a:pt x="159157" y="16586"/>
                    <a:pt x="159868" y="15519"/>
                    <a:pt x="160817" y="14570"/>
                  </a:cubicBezTo>
                  <a:cubicBezTo>
                    <a:pt x="159868" y="13621"/>
                    <a:pt x="158564" y="13621"/>
                    <a:pt x="156904" y="14570"/>
                  </a:cubicBezTo>
                  <a:close/>
                  <a:moveTo>
                    <a:pt x="314520" y="13147"/>
                  </a:moveTo>
                  <a:cubicBezTo>
                    <a:pt x="315468" y="14570"/>
                    <a:pt x="315824" y="16349"/>
                    <a:pt x="315587" y="18483"/>
                  </a:cubicBezTo>
                  <a:cubicBezTo>
                    <a:pt x="315350" y="20618"/>
                    <a:pt x="314757" y="21923"/>
                    <a:pt x="313808" y="22397"/>
                  </a:cubicBezTo>
                  <a:cubicBezTo>
                    <a:pt x="313334" y="21448"/>
                    <a:pt x="312978" y="19788"/>
                    <a:pt x="312741" y="17416"/>
                  </a:cubicBezTo>
                  <a:cubicBezTo>
                    <a:pt x="312503" y="15044"/>
                    <a:pt x="313096" y="13621"/>
                    <a:pt x="314520" y="13147"/>
                  </a:cubicBezTo>
                  <a:close/>
                  <a:moveTo>
                    <a:pt x="247631" y="13147"/>
                  </a:moveTo>
                  <a:cubicBezTo>
                    <a:pt x="250003" y="13621"/>
                    <a:pt x="250951" y="15163"/>
                    <a:pt x="250477" y="17772"/>
                  </a:cubicBezTo>
                  <a:cubicBezTo>
                    <a:pt x="250003" y="20381"/>
                    <a:pt x="249765" y="23109"/>
                    <a:pt x="249765" y="25955"/>
                  </a:cubicBezTo>
                  <a:cubicBezTo>
                    <a:pt x="247393" y="25481"/>
                    <a:pt x="246326" y="23939"/>
                    <a:pt x="246563" y="21330"/>
                  </a:cubicBezTo>
                  <a:cubicBezTo>
                    <a:pt x="246800" y="18721"/>
                    <a:pt x="247156" y="15993"/>
                    <a:pt x="247631" y="13147"/>
                  </a:cubicBezTo>
                  <a:close/>
                  <a:moveTo>
                    <a:pt x="162240" y="13147"/>
                  </a:moveTo>
                  <a:cubicBezTo>
                    <a:pt x="162240" y="14570"/>
                    <a:pt x="162359" y="15519"/>
                    <a:pt x="162596" y="15993"/>
                  </a:cubicBezTo>
                  <a:cubicBezTo>
                    <a:pt x="162833" y="16467"/>
                    <a:pt x="163189" y="17179"/>
                    <a:pt x="163664" y="18128"/>
                  </a:cubicBezTo>
                  <a:cubicBezTo>
                    <a:pt x="164612" y="18128"/>
                    <a:pt x="165087" y="16467"/>
                    <a:pt x="165087" y="13147"/>
                  </a:cubicBezTo>
                  <a:close/>
                  <a:moveTo>
                    <a:pt x="325193" y="12435"/>
                  </a:moveTo>
                  <a:cubicBezTo>
                    <a:pt x="324245" y="16705"/>
                    <a:pt x="324245" y="20262"/>
                    <a:pt x="325193" y="23109"/>
                  </a:cubicBezTo>
                  <a:cubicBezTo>
                    <a:pt x="326142" y="25955"/>
                    <a:pt x="326379" y="28564"/>
                    <a:pt x="325905" y="30936"/>
                  </a:cubicBezTo>
                  <a:cubicBezTo>
                    <a:pt x="325905" y="29987"/>
                    <a:pt x="325786" y="29750"/>
                    <a:pt x="325549" y="30225"/>
                  </a:cubicBezTo>
                  <a:cubicBezTo>
                    <a:pt x="325312" y="30699"/>
                    <a:pt x="324719" y="30936"/>
                    <a:pt x="323770" y="30936"/>
                  </a:cubicBezTo>
                  <a:cubicBezTo>
                    <a:pt x="323296" y="28090"/>
                    <a:pt x="323059" y="24888"/>
                    <a:pt x="323059" y="21330"/>
                  </a:cubicBezTo>
                  <a:cubicBezTo>
                    <a:pt x="323059" y="17772"/>
                    <a:pt x="323770" y="14807"/>
                    <a:pt x="325193" y="12435"/>
                  </a:cubicBezTo>
                  <a:close/>
                  <a:moveTo>
                    <a:pt x="360773" y="11012"/>
                  </a:moveTo>
                  <a:cubicBezTo>
                    <a:pt x="361247" y="12909"/>
                    <a:pt x="361603" y="13147"/>
                    <a:pt x="361840" y="11723"/>
                  </a:cubicBezTo>
                  <a:cubicBezTo>
                    <a:pt x="362077" y="10300"/>
                    <a:pt x="362670" y="10063"/>
                    <a:pt x="363619" y="11012"/>
                  </a:cubicBezTo>
                  <a:cubicBezTo>
                    <a:pt x="365516" y="16230"/>
                    <a:pt x="365635" y="21567"/>
                    <a:pt x="363975" y="27023"/>
                  </a:cubicBezTo>
                  <a:cubicBezTo>
                    <a:pt x="362314" y="32478"/>
                    <a:pt x="361959" y="37815"/>
                    <a:pt x="362907" y="43033"/>
                  </a:cubicBezTo>
                  <a:cubicBezTo>
                    <a:pt x="361959" y="38289"/>
                    <a:pt x="360773" y="33071"/>
                    <a:pt x="359349" y="27378"/>
                  </a:cubicBezTo>
                  <a:cubicBezTo>
                    <a:pt x="357926" y="21686"/>
                    <a:pt x="358401" y="16230"/>
                    <a:pt x="360773" y="11012"/>
                  </a:cubicBezTo>
                  <a:close/>
                  <a:moveTo>
                    <a:pt x="439047" y="5319"/>
                  </a:moveTo>
                  <a:cubicBezTo>
                    <a:pt x="439521" y="7691"/>
                    <a:pt x="439877" y="10182"/>
                    <a:pt x="440114" y="12791"/>
                  </a:cubicBezTo>
                  <a:lnTo>
                    <a:pt x="442572" y="14802"/>
                  </a:lnTo>
                  <a:lnTo>
                    <a:pt x="442572" y="12873"/>
                  </a:lnTo>
                  <a:close/>
                  <a:moveTo>
                    <a:pt x="351522" y="3896"/>
                  </a:moveTo>
                  <a:lnTo>
                    <a:pt x="357215" y="3896"/>
                  </a:lnTo>
                  <a:cubicBezTo>
                    <a:pt x="357215" y="6268"/>
                    <a:pt x="357452" y="7454"/>
                    <a:pt x="357926" y="7454"/>
                  </a:cubicBezTo>
                  <a:cubicBezTo>
                    <a:pt x="358401" y="6980"/>
                    <a:pt x="358519" y="6505"/>
                    <a:pt x="358282" y="6031"/>
                  </a:cubicBezTo>
                  <a:cubicBezTo>
                    <a:pt x="358045" y="5556"/>
                    <a:pt x="358163" y="5319"/>
                    <a:pt x="358638" y="5319"/>
                  </a:cubicBezTo>
                  <a:cubicBezTo>
                    <a:pt x="358638" y="6268"/>
                    <a:pt x="358756" y="7454"/>
                    <a:pt x="358994" y="8877"/>
                  </a:cubicBezTo>
                  <a:cubicBezTo>
                    <a:pt x="359231" y="10300"/>
                    <a:pt x="358875" y="11012"/>
                    <a:pt x="357926" y="11012"/>
                  </a:cubicBezTo>
                  <a:cubicBezTo>
                    <a:pt x="356503" y="8640"/>
                    <a:pt x="355317" y="7454"/>
                    <a:pt x="354368" y="7454"/>
                  </a:cubicBezTo>
                  <a:cubicBezTo>
                    <a:pt x="355317" y="11249"/>
                    <a:pt x="355317" y="14926"/>
                    <a:pt x="354368" y="18483"/>
                  </a:cubicBezTo>
                  <a:cubicBezTo>
                    <a:pt x="353419" y="22041"/>
                    <a:pt x="352471" y="25006"/>
                    <a:pt x="351522" y="27378"/>
                  </a:cubicBezTo>
                  <a:cubicBezTo>
                    <a:pt x="352945" y="26430"/>
                    <a:pt x="353657" y="26904"/>
                    <a:pt x="353657" y="28801"/>
                  </a:cubicBezTo>
                  <a:cubicBezTo>
                    <a:pt x="353657" y="30699"/>
                    <a:pt x="353894" y="32122"/>
                    <a:pt x="354368" y="33071"/>
                  </a:cubicBezTo>
                  <a:cubicBezTo>
                    <a:pt x="351996" y="34020"/>
                    <a:pt x="350692" y="33545"/>
                    <a:pt x="350455" y="31648"/>
                  </a:cubicBezTo>
                  <a:cubicBezTo>
                    <a:pt x="350217" y="29750"/>
                    <a:pt x="349862" y="27853"/>
                    <a:pt x="349387" y="25955"/>
                  </a:cubicBezTo>
                  <a:cubicBezTo>
                    <a:pt x="351759" y="23583"/>
                    <a:pt x="352589" y="20618"/>
                    <a:pt x="351878" y="17060"/>
                  </a:cubicBezTo>
                  <a:cubicBezTo>
                    <a:pt x="351166" y="13502"/>
                    <a:pt x="351048" y="9114"/>
                    <a:pt x="351522" y="3896"/>
                  </a:cubicBezTo>
                  <a:close/>
                  <a:moveTo>
                    <a:pt x="185011" y="3896"/>
                  </a:moveTo>
                  <a:cubicBezTo>
                    <a:pt x="184062" y="3896"/>
                    <a:pt x="183232" y="5082"/>
                    <a:pt x="182521" y="7454"/>
                  </a:cubicBezTo>
                  <a:cubicBezTo>
                    <a:pt x="181809" y="9826"/>
                    <a:pt x="182639" y="10537"/>
                    <a:pt x="185011" y="9589"/>
                  </a:cubicBezTo>
                  <a:close/>
                  <a:moveTo>
                    <a:pt x="164464" y="3007"/>
                  </a:moveTo>
                  <a:lnTo>
                    <a:pt x="164747" y="3497"/>
                  </a:lnTo>
                  <a:lnTo>
                    <a:pt x="163902" y="3784"/>
                  </a:lnTo>
                  <a:close/>
                  <a:moveTo>
                    <a:pt x="270401" y="1761"/>
                  </a:moveTo>
                  <a:cubicBezTo>
                    <a:pt x="272299" y="2236"/>
                    <a:pt x="274196" y="2236"/>
                    <a:pt x="276094" y="1761"/>
                  </a:cubicBezTo>
                  <a:cubicBezTo>
                    <a:pt x="276568" y="2710"/>
                    <a:pt x="276806" y="4608"/>
                    <a:pt x="276806" y="7454"/>
                  </a:cubicBezTo>
                  <a:cubicBezTo>
                    <a:pt x="275857" y="7928"/>
                    <a:pt x="275382" y="7810"/>
                    <a:pt x="275382" y="7098"/>
                  </a:cubicBezTo>
                  <a:cubicBezTo>
                    <a:pt x="275382" y="6387"/>
                    <a:pt x="275145" y="5794"/>
                    <a:pt x="274671" y="5319"/>
                  </a:cubicBezTo>
                  <a:cubicBezTo>
                    <a:pt x="274671" y="6268"/>
                    <a:pt x="274196" y="6505"/>
                    <a:pt x="273248" y="6031"/>
                  </a:cubicBezTo>
                  <a:cubicBezTo>
                    <a:pt x="274671" y="7928"/>
                    <a:pt x="275264" y="10300"/>
                    <a:pt x="275027" y="13147"/>
                  </a:cubicBezTo>
                  <a:cubicBezTo>
                    <a:pt x="274789" y="15993"/>
                    <a:pt x="274671" y="18365"/>
                    <a:pt x="274671" y="20262"/>
                  </a:cubicBezTo>
                  <a:cubicBezTo>
                    <a:pt x="272773" y="18365"/>
                    <a:pt x="271943" y="15874"/>
                    <a:pt x="272180" y="12791"/>
                  </a:cubicBezTo>
                  <a:cubicBezTo>
                    <a:pt x="272417" y="9707"/>
                    <a:pt x="271350" y="7454"/>
                    <a:pt x="268978" y="6031"/>
                  </a:cubicBezTo>
                  <a:cubicBezTo>
                    <a:pt x="268029" y="2710"/>
                    <a:pt x="268504" y="1287"/>
                    <a:pt x="270401" y="1761"/>
                  </a:cubicBezTo>
                  <a:close/>
                  <a:moveTo>
                    <a:pt x="425230" y="0"/>
                  </a:moveTo>
                  <a:lnTo>
                    <a:pt x="431322" y="0"/>
                  </a:lnTo>
                  <a:lnTo>
                    <a:pt x="432643" y="1761"/>
                  </a:lnTo>
                  <a:lnTo>
                    <a:pt x="431762" y="0"/>
                  </a:lnTo>
                  <a:lnTo>
                    <a:pt x="442074" y="0"/>
                  </a:lnTo>
                  <a:lnTo>
                    <a:pt x="442249" y="1050"/>
                  </a:lnTo>
                  <a:lnTo>
                    <a:pt x="442572" y="2986"/>
                  </a:lnTo>
                  <a:lnTo>
                    <a:pt x="442572" y="0"/>
                  </a:lnTo>
                  <a:lnTo>
                    <a:pt x="7225960" y="0"/>
                  </a:lnTo>
                  <a:lnTo>
                    <a:pt x="7225960" y="1097785"/>
                  </a:lnTo>
                  <a:lnTo>
                    <a:pt x="425173" y="1097785"/>
                  </a:lnTo>
                  <a:lnTo>
                    <a:pt x="424104" y="1093332"/>
                  </a:lnTo>
                  <a:lnTo>
                    <a:pt x="424104" y="1097785"/>
                  </a:lnTo>
                  <a:lnTo>
                    <a:pt x="401424" y="1097785"/>
                  </a:lnTo>
                  <a:lnTo>
                    <a:pt x="401333" y="1096534"/>
                  </a:lnTo>
                  <a:cubicBezTo>
                    <a:pt x="400858" y="1090130"/>
                    <a:pt x="400384" y="1084081"/>
                    <a:pt x="399910" y="1078389"/>
                  </a:cubicBezTo>
                  <a:cubicBezTo>
                    <a:pt x="400384" y="1076017"/>
                    <a:pt x="400265" y="1074119"/>
                    <a:pt x="399554" y="1072696"/>
                  </a:cubicBezTo>
                  <a:cubicBezTo>
                    <a:pt x="398842" y="1071273"/>
                    <a:pt x="398724" y="1072222"/>
                    <a:pt x="399198" y="1075542"/>
                  </a:cubicBezTo>
                  <a:cubicBezTo>
                    <a:pt x="399198" y="1082184"/>
                    <a:pt x="399317" y="1088944"/>
                    <a:pt x="399554" y="1095822"/>
                  </a:cubicBezTo>
                  <a:lnTo>
                    <a:pt x="399658" y="1097785"/>
                  </a:lnTo>
                  <a:lnTo>
                    <a:pt x="157551" y="1097785"/>
                  </a:lnTo>
                  <a:lnTo>
                    <a:pt x="160106" y="1086928"/>
                  </a:lnTo>
                  <a:cubicBezTo>
                    <a:pt x="161055" y="1081709"/>
                    <a:pt x="160580" y="1077203"/>
                    <a:pt x="158683" y="1073408"/>
                  </a:cubicBezTo>
                  <a:cubicBezTo>
                    <a:pt x="158683" y="1078626"/>
                    <a:pt x="158208" y="1083014"/>
                    <a:pt x="157259" y="1086572"/>
                  </a:cubicBezTo>
                  <a:lnTo>
                    <a:pt x="157259" y="1097785"/>
                  </a:lnTo>
                  <a:lnTo>
                    <a:pt x="82" y="1097785"/>
                  </a:lnTo>
                  <a:lnTo>
                    <a:pt x="711" y="956708"/>
                  </a:lnTo>
                  <a:cubicBezTo>
                    <a:pt x="20635" y="924449"/>
                    <a:pt x="39255" y="893970"/>
                    <a:pt x="56570" y="865269"/>
                  </a:cubicBezTo>
                  <a:cubicBezTo>
                    <a:pt x="73886" y="836569"/>
                    <a:pt x="90608" y="808698"/>
                    <a:pt x="106737" y="781658"/>
                  </a:cubicBezTo>
                  <a:cubicBezTo>
                    <a:pt x="106737" y="783081"/>
                    <a:pt x="106618" y="784386"/>
                    <a:pt x="106381" y="785572"/>
                  </a:cubicBezTo>
                  <a:cubicBezTo>
                    <a:pt x="106144" y="786758"/>
                    <a:pt x="106025" y="788299"/>
                    <a:pt x="106025" y="790197"/>
                  </a:cubicBezTo>
                  <a:cubicBezTo>
                    <a:pt x="108872" y="786876"/>
                    <a:pt x="110295" y="782370"/>
                    <a:pt x="110295" y="776677"/>
                  </a:cubicBezTo>
                  <a:cubicBezTo>
                    <a:pt x="123578" y="754381"/>
                    <a:pt x="136149" y="733270"/>
                    <a:pt x="148009" y="713346"/>
                  </a:cubicBezTo>
                  <a:cubicBezTo>
                    <a:pt x="159868" y="693421"/>
                    <a:pt x="171254" y="674209"/>
                    <a:pt x="182165" y="655707"/>
                  </a:cubicBezTo>
                  <a:cubicBezTo>
                    <a:pt x="183114" y="658554"/>
                    <a:pt x="184062" y="659977"/>
                    <a:pt x="185011" y="659977"/>
                  </a:cubicBezTo>
                  <a:cubicBezTo>
                    <a:pt x="184062" y="657131"/>
                    <a:pt x="183588" y="654996"/>
                    <a:pt x="183588" y="653573"/>
                  </a:cubicBezTo>
                  <a:cubicBezTo>
                    <a:pt x="198768" y="627956"/>
                    <a:pt x="212763" y="604118"/>
                    <a:pt x="225571" y="582058"/>
                  </a:cubicBezTo>
                  <a:cubicBezTo>
                    <a:pt x="238380" y="559999"/>
                    <a:pt x="250240" y="539719"/>
                    <a:pt x="261151" y="521218"/>
                  </a:cubicBezTo>
                  <a:lnTo>
                    <a:pt x="261151" y="522641"/>
                  </a:lnTo>
                  <a:cubicBezTo>
                    <a:pt x="261625" y="523590"/>
                    <a:pt x="262455" y="524064"/>
                    <a:pt x="263641" y="524064"/>
                  </a:cubicBezTo>
                  <a:cubicBezTo>
                    <a:pt x="264827" y="524064"/>
                    <a:pt x="265895" y="523590"/>
                    <a:pt x="266843" y="522641"/>
                  </a:cubicBezTo>
                  <a:cubicBezTo>
                    <a:pt x="265895" y="521218"/>
                    <a:pt x="265420" y="519795"/>
                    <a:pt x="265420" y="518372"/>
                  </a:cubicBezTo>
                  <a:cubicBezTo>
                    <a:pt x="265420" y="516948"/>
                    <a:pt x="265420" y="515051"/>
                    <a:pt x="265420" y="512679"/>
                  </a:cubicBezTo>
                  <a:cubicBezTo>
                    <a:pt x="269215" y="507461"/>
                    <a:pt x="272655" y="502005"/>
                    <a:pt x="275738" y="496313"/>
                  </a:cubicBezTo>
                  <a:cubicBezTo>
                    <a:pt x="278822" y="490620"/>
                    <a:pt x="281787" y="485164"/>
                    <a:pt x="284633" y="479946"/>
                  </a:cubicBezTo>
                  <a:lnTo>
                    <a:pt x="284633" y="493466"/>
                  </a:lnTo>
                  <a:lnTo>
                    <a:pt x="287479" y="493466"/>
                  </a:lnTo>
                  <a:cubicBezTo>
                    <a:pt x="287954" y="498210"/>
                    <a:pt x="287954" y="502480"/>
                    <a:pt x="287479" y="506275"/>
                  </a:cubicBezTo>
                  <a:cubicBezTo>
                    <a:pt x="287005" y="510070"/>
                    <a:pt x="287954" y="513153"/>
                    <a:pt x="290326" y="515525"/>
                  </a:cubicBezTo>
                  <a:cubicBezTo>
                    <a:pt x="292698" y="512679"/>
                    <a:pt x="293172" y="507816"/>
                    <a:pt x="291749" y="500938"/>
                  </a:cubicBezTo>
                  <a:cubicBezTo>
                    <a:pt x="290326" y="494059"/>
                    <a:pt x="289614" y="488011"/>
                    <a:pt x="289614" y="482792"/>
                  </a:cubicBezTo>
                  <a:cubicBezTo>
                    <a:pt x="288191" y="482792"/>
                    <a:pt x="287479" y="483978"/>
                    <a:pt x="287479" y="486350"/>
                  </a:cubicBezTo>
                  <a:cubicBezTo>
                    <a:pt x="287005" y="484453"/>
                    <a:pt x="286886" y="482674"/>
                    <a:pt x="287124" y="481013"/>
                  </a:cubicBezTo>
                  <a:cubicBezTo>
                    <a:pt x="287361" y="479353"/>
                    <a:pt x="287479" y="477574"/>
                    <a:pt x="287479" y="475677"/>
                  </a:cubicBezTo>
                  <a:cubicBezTo>
                    <a:pt x="289851" y="471407"/>
                    <a:pt x="291867" y="467493"/>
                    <a:pt x="293528" y="463935"/>
                  </a:cubicBezTo>
                  <a:cubicBezTo>
                    <a:pt x="295188" y="460378"/>
                    <a:pt x="297204" y="456701"/>
                    <a:pt x="299576" y="452906"/>
                  </a:cubicBezTo>
                  <a:cubicBezTo>
                    <a:pt x="300051" y="454329"/>
                    <a:pt x="300288" y="455515"/>
                    <a:pt x="300288" y="456464"/>
                  </a:cubicBezTo>
                  <a:cubicBezTo>
                    <a:pt x="300288" y="457413"/>
                    <a:pt x="300525" y="458361"/>
                    <a:pt x="300999" y="459310"/>
                  </a:cubicBezTo>
                  <a:cubicBezTo>
                    <a:pt x="301474" y="457887"/>
                    <a:pt x="301592" y="456464"/>
                    <a:pt x="301355" y="455041"/>
                  </a:cubicBezTo>
                  <a:cubicBezTo>
                    <a:pt x="301118" y="453617"/>
                    <a:pt x="300999" y="451957"/>
                    <a:pt x="300999" y="450060"/>
                  </a:cubicBezTo>
                  <a:cubicBezTo>
                    <a:pt x="302423" y="447688"/>
                    <a:pt x="303609" y="445316"/>
                    <a:pt x="304557" y="442944"/>
                  </a:cubicBezTo>
                  <a:cubicBezTo>
                    <a:pt x="305506" y="448636"/>
                    <a:pt x="306218" y="454448"/>
                    <a:pt x="306692" y="460378"/>
                  </a:cubicBezTo>
                  <a:cubicBezTo>
                    <a:pt x="307166" y="466307"/>
                    <a:pt x="306929" y="472119"/>
                    <a:pt x="305981" y="477811"/>
                  </a:cubicBezTo>
                  <a:cubicBezTo>
                    <a:pt x="306929" y="479234"/>
                    <a:pt x="307641" y="479590"/>
                    <a:pt x="308115" y="478879"/>
                  </a:cubicBezTo>
                  <a:cubicBezTo>
                    <a:pt x="308590" y="478167"/>
                    <a:pt x="309301" y="478286"/>
                    <a:pt x="310250" y="479234"/>
                  </a:cubicBezTo>
                  <a:cubicBezTo>
                    <a:pt x="308827" y="483030"/>
                    <a:pt x="307878" y="487655"/>
                    <a:pt x="307404" y="493110"/>
                  </a:cubicBezTo>
                  <a:cubicBezTo>
                    <a:pt x="306929" y="498566"/>
                    <a:pt x="306811" y="504377"/>
                    <a:pt x="307048" y="510544"/>
                  </a:cubicBezTo>
                  <a:cubicBezTo>
                    <a:pt x="307285" y="516711"/>
                    <a:pt x="307759" y="522878"/>
                    <a:pt x="308471" y="529045"/>
                  </a:cubicBezTo>
                  <a:cubicBezTo>
                    <a:pt x="309183" y="535212"/>
                    <a:pt x="309776" y="540668"/>
                    <a:pt x="310250" y="545412"/>
                  </a:cubicBezTo>
                  <a:cubicBezTo>
                    <a:pt x="311199" y="554900"/>
                    <a:pt x="310369" y="564032"/>
                    <a:pt x="307759" y="572808"/>
                  </a:cubicBezTo>
                  <a:cubicBezTo>
                    <a:pt x="305150" y="581584"/>
                    <a:pt x="304320" y="590479"/>
                    <a:pt x="305269" y="599492"/>
                  </a:cubicBezTo>
                  <a:cubicBezTo>
                    <a:pt x="304320" y="600915"/>
                    <a:pt x="303609" y="603050"/>
                    <a:pt x="303134" y="605897"/>
                  </a:cubicBezTo>
                  <a:cubicBezTo>
                    <a:pt x="302660" y="608743"/>
                    <a:pt x="302897" y="611352"/>
                    <a:pt x="303846" y="613724"/>
                  </a:cubicBezTo>
                  <a:cubicBezTo>
                    <a:pt x="306692" y="613250"/>
                    <a:pt x="308471" y="611115"/>
                    <a:pt x="309183" y="607320"/>
                  </a:cubicBezTo>
                  <a:cubicBezTo>
                    <a:pt x="309894" y="603525"/>
                    <a:pt x="310250" y="599374"/>
                    <a:pt x="310250" y="594867"/>
                  </a:cubicBezTo>
                  <a:cubicBezTo>
                    <a:pt x="310250" y="590360"/>
                    <a:pt x="310487" y="586091"/>
                    <a:pt x="310962" y="582058"/>
                  </a:cubicBezTo>
                  <a:cubicBezTo>
                    <a:pt x="311436" y="578026"/>
                    <a:pt x="312859" y="575298"/>
                    <a:pt x="315231" y="573875"/>
                  </a:cubicBezTo>
                  <a:cubicBezTo>
                    <a:pt x="316180" y="559644"/>
                    <a:pt x="316773" y="544937"/>
                    <a:pt x="317010" y="529757"/>
                  </a:cubicBezTo>
                  <a:cubicBezTo>
                    <a:pt x="317247" y="514577"/>
                    <a:pt x="317366" y="498922"/>
                    <a:pt x="317366" y="482792"/>
                  </a:cubicBezTo>
                  <a:cubicBezTo>
                    <a:pt x="318315" y="484690"/>
                    <a:pt x="318670" y="487299"/>
                    <a:pt x="318433" y="490620"/>
                  </a:cubicBezTo>
                  <a:cubicBezTo>
                    <a:pt x="318196" y="493941"/>
                    <a:pt x="318315" y="496313"/>
                    <a:pt x="318789" y="497736"/>
                  </a:cubicBezTo>
                  <a:cubicBezTo>
                    <a:pt x="320212" y="494889"/>
                    <a:pt x="320449" y="491094"/>
                    <a:pt x="319501" y="486350"/>
                  </a:cubicBezTo>
                  <a:cubicBezTo>
                    <a:pt x="318552" y="481606"/>
                    <a:pt x="319026" y="478049"/>
                    <a:pt x="320924" y="475677"/>
                  </a:cubicBezTo>
                  <a:cubicBezTo>
                    <a:pt x="319975" y="475677"/>
                    <a:pt x="319856" y="474609"/>
                    <a:pt x="320568" y="472474"/>
                  </a:cubicBezTo>
                  <a:cubicBezTo>
                    <a:pt x="321280" y="470340"/>
                    <a:pt x="320924" y="468324"/>
                    <a:pt x="319501" y="466426"/>
                  </a:cubicBezTo>
                  <a:cubicBezTo>
                    <a:pt x="320924" y="465952"/>
                    <a:pt x="321635" y="464884"/>
                    <a:pt x="321635" y="463224"/>
                  </a:cubicBezTo>
                  <a:cubicBezTo>
                    <a:pt x="321635" y="461563"/>
                    <a:pt x="321398" y="459903"/>
                    <a:pt x="320924" y="458243"/>
                  </a:cubicBezTo>
                  <a:cubicBezTo>
                    <a:pt x="320449" y="456582"/>
                    <a:pt x="319975" y="455041"/>
                    <a:pt x="319501" y="453617"/>
                  </a:cubicBezTo>
                  <a:cubicBezTo>
                    <a:pt x="319026" y="452194"/>
                    <a:pt x="319263" y="451008"/>
                    <a:pt x="320212" y="450060"/>
                  </a:cubicBezTo>
                  <a:cubicBezTo>
                    <a:pt x="318789" y="446739"/>
                    <a:pt x="317722" y="442825"/>
                    <a:pt x="317010" y="438318"/>
                  </a:cubicBezTo>
                  <a:cubicBezTo>
                    <a:pt x="316298" y="433812"/>
                    <a:pt x="315468" y="429186"/>
                    <a:pt x="314520" y="424442"/>
                  </a:cubicBezTo>
                  <a:cubicBezTo>
                    <a:pt x="315943" y="421122"/>
                    <a:pt x="317603" y="417920"/>
                    <a:pt x="319501" y="414836"/>
                  </a:cubicBezTo>
                  <a:cubicBezTo>
                    <a:pt x="321398" y="411753"/>
                    <a:pt x="322821" y="408788"/>
                    <a:pt x="323770" y="405941"/>
                  </a:cubicBezTo>
                  <a:cubicBezTo>
                    <a:pt x="325193" y="403569"/>
                    <a:pt x="326261" y="401316"/>
                    <a:pt x="326972" y="399181"/>
                  </a:cubicBezTo>
                  <a:cubicBezTo>
                    <a:pt x="327684" y="397046"/>
                    <a:pt x="328751" y="394556"/>
                    <a:pt x="330174" y="391710"/>
                  </a:cubicBezTo>
                  <a:cubicBezTo>
                    <a:pt x="332546" y="404044"/>
                    <a:pt x="335393" y="416971"/>
                    <a:pt x="338713" y="430491"/>
                  </a:cubicBezTo>
                  <a:cubicBezTo>
                    <a:pt x="342034" y="444011"/>
                    <a:pt x="342271" y="457887"/>
                    <a:pt x="339425" y="472119"/>
                  </a:cubicBezTo>
                  <a:cubicBezTo>
                    <a:pt x="338951" y="474016"/>
                    <a:pt x="339188" y="475084"/>
                    <a:pt x="340137" y="475321"/>
                  </a:cubicBezTo>
                  <a:cubicBezTo>
                    <a:pt x="341085" y="475558"/>
                    <a:pt x="341560" y="476151"/>
                    <a:pt x="341560" y="477100"/>
                  </a:cubicBezTo>
                  <a:cubicBezTo>
                    <a:pt x="340137" y="483741"/>
                    <a:pt x="339781" y="490620"/>
                    <a:pt x="340492" y="497736"/>
                  </a:cubicBezTo>
                  <a:cubicBezTo>
                    <a:pt x="341204" y="504852"/>
                    <a:pt x="343932" y="509595"/>
                    <a:pt x="348676" y="511967"/>
                  </a:cubicBezTo>
                  <a:cubicBezTo>
                    <a:pt x="348676" y="514339"/>
                    <a:pt x="348913" y="516355"/>
                    <a:pt x="349387" y="518016"/>
                  </a:cubicBezTo>
                  <a:cubicBezTo>
                    <a:pt x="349862" y="519676"/>
                    <a:pt x="350573" y="521218"/>
                    <a:pt x="351522" y="522641"/>
                  </a:cubicBezTo>
                  <a:cubicBezTo>
                    <a:pt x="353419" y="522641"/>
                    <a:pt x="355317" y="520744"/>
                    <a:pt x="357215" y="516948"/>
                  </a:cubicBezTo>
                  <a:cubicBezTo>
                    <a:pt x="355791" y="515525"/>
                    <a:pt x="355554" y="513272"/>
                    <a:pt x="356503" y="510188"/>
                  </a:cubicBezTo>
                  <a:cubicBezTo>
                    <a:pt x="357452" y="507105"/>
                    <a:pt x="357689" y="504614"/>
                    <a:pt x="357215" y="502717"/>
                  </a:cubicBezTo>
                  <a:cubicBezTo>
                    <a:pt x="356740" y="500345"/>
                    <a:pt x="356029" y="498447"/>
                    <a:pt x="355080" y="497024"/>
                  </a:cubicBezTo>
                  <a:cubicBezTo>
                    <a:pt x="354131" y="495601"/>
                    <a:pt x="353419" y="493703"/>
                    <a:pt x="352945" y="491331"/>
                  </a:cubicBezTo>
                  <a:cubicBezTo>
                    <a:pt x="350573" y="479472"/>
                    <a:pt x="349387" y="467256"/>
                    <a:pt x="349387" y="454685"/>
                  </a:cubicBezTo>
                  <a:cubicBezTo>
                    <a:pt x="349387" y="442114"/>
                    <a:pt x="348913" y="429661"/>
                    <a:pt x="347964" y="417327"/>
                  </a:cubicBezTo>
                  <a:cubicBezTo>
                    <a:pt x="347964" y="416378"/>
                    <a:pt x="348557" y="416022"/>
                    <a:pt x="349743" y="416259"/>
                  </a:cubicBezTo>
                  <a:cubicBezTo>
                    <a:pt x="350929" y="416496"/>
                    <a:pt x="351759" y="416141"/>
                    <a:pt x="352233" y="415192"/>
                  </a:cubicBezTo>
                  <a:cubicBezTo>
                    <a:pt x="351285" y="405230"/>
                    <a:pt x="350336" y="394912"/>
                    <a:pt x="349387" y="384238"/>
                  </a:cubicBezTo>
                  <a:cubicBezTo>
                    <a:pt x="348438" y="373564"/>
                    <a:pt x="347490" y="362297"/>
                    <a:pt x="346541" y="350438"/>
                  </a:cubicBezTo>
                  <a:cubicBezTo>
                    <a:pt x="347490" y="349489"/>
                    <a:pt x="347964" y="348303"/>
                    <a:pt x="347964" y="346880"/>
                  </a:cubicBezTo>
                  <a:cubicBezTo>
                    <a:pt x="348913" y="347354"/>
                    <a:pt x="349387" y="347354"/>
                    <a:pt x="349387" y="346880"/>
                  </a:cubicBezTo>
                  <a:cubicBezTo>
                    <a:pt x="349387" y="346405"/>
                    <a:pt x="349862" y="346168"/>
                    <a:pt x="350810" y="346168"/>
                  </a:cubicBezTo>
                  <a:cubicBezTo>
                    <a:pt x="352708" y="350912"/>
                    <a:pt x="353538" y="356012"/>
                    <a:pt x="353301" y="361467"/>
                  </a:cubicBezTo>
                  <a:cubicBezTo>
                    <a:pt x="353064" y="366923"/>
                    <a:pt x="353419" y="371785"/>
                    <a:pt x="354368" y="376055"/>
                  </a:cubicBezTo>
                  <a:cubicBezTo>
                    <a:pt x="355317" y="378901"/>
                    <a:pt x="356147" y="381036"/>
                    <a:pt x="356859" y="382459"/>
                  </a:cubicBezTo>
                  <a:cubicBezTo>
                    <a:pt x="357570" y="383882"/>
                    <a:pt x="357689" y="385780"/>
                    <a:pt x="357215" y="388152"/>
                  </a:cubicBezTo>
                  <a:cubicBezTo>
                    <a:pt x="356740" y="390524"/>
                    <a:pt x="356147" y="392658"/>
                    <a:pt x="355436" y="394556"/>
                  </a:cubicBezTo>
                  <a:cubicBezTo>
                    <a:pt x="354724" y="396454"/>
                    <a:pt x="354131" y="398588"/>
                    <a:pt x="353657" y="400960"/>
                  </a:cubicBezTo>
                  <a:cubicBezTo>
                    <a:pt x="352708" y="407602"/>
                    <a:pt x="352945" y="414362"/>
                    <a:pt x="354368" y="421240"/>
                  </a:cubicBezTo>
                  <a:cubicBezTo>
                    <a:pt x="355791" y="428119"/>
                    <a:pt x="356977" y="435353"/>
                    <a:pt x="357926" y="442944"/>
                  </a:cubicBezTo>
                  <a:cubicBezTo>
                    <a:pt x="357926" y="444367"/>
                    <a:pt x="357689" y="445671"/>
                    <a:pt x="357215" y="446857"/>
                  </a:cubicBezTo>
                  <a:cubicBezTo>
                    <a:pt x="356740" y="448043"/>
                    <a:pt x="356266" y="449111"/>
                    <a:pt x="355791" y="450060"/>
                  </a:cubicBezTo>
                  <a:cubicBezTo>
                    <a:pt x="355791" y="451483"/>
                    <a:pt x="357215" y="452194"/>
                    <a:pt x="360061" y="452194"/>
                  </a:cubicBezTo>
                  <a:cubicBezTo>
                    <a:pt x="361010" y="458361"/>
                    <a:pt x="362433" y="464410"/>
                    <a:pt x="364330" y="470340"/>
                  </a:cubicBezTo>
                  <a:cubicBezTo>
                    <a:pt x="366228" y="476270"/>
                    <a:pt x="366702" y="482318"/>
                    <a:pt x="365754" y="488485"/>
                  </a:cubicBezTo>
                  <a:cubicBezTo>
                    <a:pt x="364805" y="487062"/>
                    <a:pt x="364212" y="486113"/>
                    <a:pt x="363975" y="485639"/>
                  </a:cubicBezTo>
                  <a:cubicBezTo>
                    <a:pt x="363737" y="485164"/>
                    <a:pt x="362670" y="485402"/>
                    <a:pt x="360773" y="486350"/>
                  </a:cubicBezTo>
                  <a:cubicBezTo>
                    <a:pt x="360773" y="483504"/>
                    <a:pt x="360654" y="481251"/>
                    <a:pt x="360417" y="479590"/>
                  </a:cubicBezTo>
                  <a:cubicBezTo>
                    <a:pt x="360180" y="477930"/>
                    <a:pt x="360061" y="475914"/>
                    <a:pt x="360061" y="473542"/>
                  </a:cubicBezTo>
                  <a:cubicBezTo>
                    <a:pt x="358163" y="476388"/>
                    <a:pt x="356740" y="479709"/>
                    <a:pt x="355791" y="483504"/>
                  </a:cubicBezTo>
                  <a:cubicBezTo>
                    <a:pt x="357689" y="482555"/>
                    <a:pt x="358875" y="483385"/>
                    <a:pt x="359349" y="485995"/>
                  </a:cubicBezTo>
                  <a:cubicBezTo>
                    <a:pt x="359824" y="488604"/>
                    <a:pt x="360298" y="491806"/>
                    <a:pt x="360773" y="495601"/>
                  </a:cubicBezTo>
                  <a:cubicBezTo>
                    <a:pt x="361721" y="495601"/>
                    <a:pt x="361959" y="494652"/>
                    <a:pt x="361484" y="492755"/>
                  </a:cubicBezTo>
                  <a:cubicBezTo>
                    <a:pt x="361010" y="490857"/>
                    <a:pt x="361010" y="489434"/>
                    <a:pt x="361484" y="488485"/>
                  </a:cubicBezTo>
                  <a:cubicBezTo>
                    <a:pt x="362433" y="488485"/>
                    <a:pt x="363026" y="489078"/>
                    <a:pt x="363263" y="490264"/>
                  </a:cubicBezTo>
                  <a:cubicBezTo>
                    <a:pt x="363500" y="491450"/>
                    <a:pt x="364093" y="491806"/>
                    <a:pt x="365042" y="491331"/>
                  </a:cubicBezTo>
                  <a:cubicBezTo>
                    <a:pt x="364568" y="494652"/>
                    <a:pt x="365042" y="497261"/>
                    <a:pt x="366465" y="499159"/>
                  </a:cubicBezTo>
                  <a:cubicBezTo>
                    <a:pt x="367888" y="501056"/>
                    <a:pt x="369074" y="502954"/>
                    <a:pt x="370023" y="504852"/>
                  </a:cubicBezTo>
                  <a:cubicBezTo>
                    <a:pt x="370972" y="512442"/>
                    <a:pt x="371802" y="520032"/>
                    <a:pt x="372514" y="527622"/>
                  </a:cubicBezTo>
                  <a:cubicBezTo>
                    <a:pt x="373225" y="535212"/>
                    <a:pt x="374293" y="542566"/>
                    <a:pt x="375716" y="549681"/>
                  </a:cubicBezTo>
                  <a:cubicBezTo>
                    <a:pt x="376190" y="551105"/>
                    <a:pt x="376665" y="553121"/>
                    <a:pt x="377139" y="555730"/>
                  </a:cubicBezTo>
                  <a:cubicBezTo>
                    <a:pt x="377613" y="558339"/>
                    <a:pt x="379037" y="559644"/>
                    <a:pt x="381408" y="559644"/>
                  </a:cubicBezTo>
                  <a:cubicBezTo>
                    <a:pt x="381883" y="553476"/>
                    <a:pt x="381408" y="548140"/>
                    <a:pt x="379985" y="543633"/>
                  </a:cubicBezTo>
                  <a:cubicBezTo>
                    <a:pt x="378562" y="539126"/>
                    <a:pt x="378325" y="534264"/>
                    <a:pt x="379274" y="529045"/>
                  </a:cubicBezTo>
                  <a:cubicBezTo>
                    <a:pt x="378325" y="529045"/>
                    <a:pt x="377969" y="529283"/>
                    <a:pt x="378206" y="529757"/>
                  </a:cubicBezTo>
                  <a:cubicBezTo>
                    <a:pt x="378444" y="530231"/>
                    <a:pt x="378325" y="530943"/>
                    <a:pt x="377851" y="531892"/>
                  </a:cubicBezTo>
                  <a:cubicBezTo>
                    <a:pt x="375953" y="527622"/>
                    <a:pt x="374767" y="523234"/>
                    <a:pt x="374293" y="518727"/>
                  </a:cubicBezTo>
                  <a:cubicBezTo>
                    <a:pt x="373818" y="514221"/>
                    <a:pt x="373462" y="509714"/>
                    <a:pt x="373225" y="505207"/>
                  </a:cubicBezTo>
                  <a:cubicBezTo>
                    <a:pt x="372988" y="500701"/>
                    <a:pt x="372751" y="496194"/>
                    <a:pt x="372514" y="491687"/>
                  </a:cubicBezTo>
                  <a:cubicBezTo>
                    <a:pt x="372276" y="487181"/>
                    <a:pt x="371446" y="483030"/>
                    <a:pt x="370023" y="479234"/>
                  </a:cubicBezTo>
                  <a:cubicBezTo>
                    <a:pt x="371446" y="478286"/>
                    <a:pt x="372039" y="478760"/>
                    <a:pt x="371802" y="480658"/>
                  </a:cubicBezTo>
                  <a:cubicBezTo>
                    <a:pt x="371565" y="482555"/>
                    <a:pt x="372395" y="483267"/>
                    <a:pt x="374293" y="482792"/>
                  </a:cubicBezTo>
                  <a:cubicBezTo>
                    <a:pt x="375241" y="481844"/>
                    <a:pt x="375360" y="480658"/>
                    <a:pt x="374648" y="479234"/>
                  </a:cubicBezTo>
                  <a:cubicBezTo>
                    <a:pt x="373937" y="477811"/>
                    <a:pt x="373344" y="476625"/>
                    <a:pt x="372869" y="475677"/>
                  </a:cubicBezTo>
                  <a:cubicBezTo>
                    <a:pt x="371921" y="475677"/>
                    <a:pt x="371446" y="475914"/>
                    <a:pt x="371446" y="476388"/>
                  </a:cubicBezTo>
                  <a:cubicBezTo>
                    <a:pt x="371446" y="476863"/>
                    <a:pt x="370972" y="477100"/>
                    <a:pt x="370023" y="477100"/>
                  </a:cubicBezTo>
                  <a:cubicBezTo>
                    <a:pt x="369549" y="468561"/>
                    <a:pt x="368837" y="461208"/>
                    <a:pt x="367888" y="455041"/>
                  </a:cubicBezTo>
                  <a:cubicBezTo>
                    <a:pt x="366940" y="448874"/>
                    <a:pt x="366940" y="442469"/>
                    <a:pt x="367888" y="435828"/>
                  </a:cubicBezTo>
                  <a:cubicBezTo>
                    <a:pt x="370260" y="444841"/>
                    <a:pt x="372276" y="455159"/>
                    <a:pt x="373937" y="466782"/>
                  </a:cubicBezTo>
                  <a:cubicBezTo>
                    <a:pt x="375597" y="478404"/>
                    <a:pt x="377851" y="488722"/>
                    <a:pt x="380697" y="497736"/>
                  </a:cubicBezTo>
                  <a:cubicBezTo>
                    <a:pt x="381171" y="497736"/>
                    <a:pt x="381883" y="497261"/>
                    <a:pt x="382832" y="496313"/>
                  </a:cubicBezTo>
                  <a:cubicBezTo>
                    <a:pt x="383780" y="507223"/>
                    <a:pt x="384611" y="517067"/>
                    <a:pt x="385322" y="525843"/>
                  </a:cubicBezTo>
                  <a:cubicBezTo>
                    <a:pt x="386034" y="534619"/>
                    <a:pt x="386390" y="544463"/>
                    <a:pt x="386390" y="555374"/>
                  </a:cubicBezTo>
                  <a:cubicBezTo>
                    <a:pt x="390185" y="563439"/>
                    <a:pt x="392319" y="573757"/>
                    <a:pt x="392794" y="586328"/>
                  </a:cubicBezTo>
                  <a:cubicBezTo>
                    <a:pt x="393268" y="598899"/>
                    <a:pt x="393980" y="610166"/>
                    <a:pt x="394929" y="620128"/>
                  </a:cubicBezTo>
                  <a:cubicBezTo>
                    <a:pt x="396826" y="624398"/>
                    <a:pt x="397656" y="629972"/>
                    <a:pt x="397419" y="636850"/>
                  </a:cubicBezTo>
                  <a:cubicBezTo>
                    <a:pt x="397182" y="643729"/>
                    <a:pt x="398012" y="649303"/>
                    <a:pt x="399910" y="653573"/>
                  </a:cubicBezTo>
                  <a:cubicBezTo>
                    <a:pt x="400858" y="651675"/>
                    <a:pt x="401214" y="649185"/>
                    <a:pt x="400977" y="646101"/>
                  </a:cubicBezTo>
                  <a:cubicBezTo>
                    <a:pt x="400740" y="643018"/>
                    <a:pt x="400384" y="639934"/>
                    <a:pt x="399910" y="636850"/>
                  </a:cubicBezTo>
                  <a:cubicBezTo>
                    <a:pt x="399435" y="633767"/>
                    <a:pt x="398961" y="630802"/>
                    <a:pt x="398487" y="627956"/>
                  </a:cubicBezTo>
                  <a:cubicBezTo>
                    <a:pt x="398012" y="625109"/>
                    <a:pt x="398012" y="622975"/>
                    <a:pt x="398487" y="621551"/>
                  </a:cubicBezTo>
                  <a:cubicBezTo>
                    <a:pt x="398487" y="620128"/>
                    <a:pt x="398842" y="619417"/>
                    <a:pt x="399554" y="619417"/>
                  </a:cubicBezTo>
                  <a:cubicBezTo>
                    <a:pt x="400265" y="619417"/>
                    <a:pt x="399435" y="618705"/>
                    <a:pt x="397063" y="617282"/>
                  </a:cubicBezTo>
                  <a:cubicBezTo>
                    <a:pt x="396115" y="599255"/>
                    <a:pt x="395284" y="582177"/>
                    <a:pt x="394573" y="566048"/>
                  </a:cubicBezTo>
                  <a:cubicBezTo>
                    <a:pt x="393861" y="549919"/>
                    <a:pt x="392319" y="534264"/>
                    <a:pt x="389947" y="519083"/>
                  </a:cubicBezTo>
                  <a:cubicBezTo>
                    <a:pt x="388999" y="515763"/>
                    <a:pt x="388287" y="512916"/>
                    <a:pt x="387813" y="510544"/>
                  </a:cubicBezTo>
                  <a:cubicBezTo>
                    <a:pt x="387338" y="508172"/>
                    <a:pt x="386627" y="505563"/>
                    <a:pt x="385678" y="502717"/>
                  </a:cubicBezTo>
                  <a:cubicBezTo>
                    <a:pt x="383306" y="494652"/>
                    <a:pt x="382120" y="485164"/>
                    <a:pt x="382120" y="474253"/>
                  </a:cubicBezTo>
                  <a:cubicBezTo>
                    <a:pt x="382120" y="463342"/>
                    <a:pt x="381646" y="453380"/>
                    <a:pt x="380697" y="444367"/>
                  </a:cubicBezTo>
                  <a:cubicBezTo>
                    <a:pt x="379748" y="437251"/>
                    <a:pt x="378918" y="429661"/>
                    <a:pt x="378206" y="421596"/>
                  </a:cubicBezTo>
                  <a:cubicBezTo>
                    <a:pt x="377495" y="413532"/>
                    <a:pt x="376665" y="405467"/>
                    <a:pt x="375716" y="397402"/>
                  </a:cubicBezTo>
                  <a:cubicBezTo>
                    <a:pt x="374767" y="397877"/>
                    <a:pt x="374530" y="398588"/>
                    <a:pt x="375004" y="399537"/>
                  </a:cubicBezTo>
                  <a:cubicBezTo>
                    <a:pt x="375479" y="400486"/>
                    <a:pt x="375241" y="400960"/>
                    <a:pt x="374293" y="400960"/>
                  </a:cubicBezTo>
                  <a:cubicBezTo>
                    <a:pt x="371921" y="401435"/>
                    <a:pt x="370853" y="400604"/>
                    <a:pt x="371091" y="398470"/>
                  </a:cubicBezTo>
                  <a:cubicBezTo>
                    <a:pt x="371328" y="396335"/>
                    <a:pt x="371446" y="394082"/>
                    <a:pt x="371446" y="391710"/>
                  </a:cubicBezTo>
                  <a:cubicBezTo>
                    <a:pt x="372869" y="390761"/>
                    <a:pt x="373344" y="391235"/>
                    <a:pt x="372869" y="393133"/>
                  </a:cubicBezTo>
                  <a:cubicBezTo>
                    <a:pt x="372395" y="395030"/>
                    <a:pt x="372869" y="395742"/>
                    <a:pt x="374293" y="395268"/>
                  </a:cubicBezTo>
                  <a:cubicBezTo>
                    <a:pt x="374767" y="395268"/>
                    <a:pt x="375004" y="394200"/>
                    <a:pt x="375004" y="392065"/>
                  </a:cubicBezTo>
                  <a:cubicBezTo>
                    <a:pt x="375004" y="389931"/>
                    <a:pt x="374886" y="387677"/>
                    <a:pt x="374648" y="385305"/>
                  </a:cubicBezTo>
                  <a:cubicBezTo>
                    <a:pt x="374411" y="382933"/>
                    <a:pt x="374293" y="380680"/>
                    <a:pt x="374293" y="378545"/>
                  </a:cubicBezTo>
                  <a:cubicBezTo>
                    <a:pt x="374293" y="376411"/>
                    <a:pt x="374767" y="375343"/>
                    <a:pt x="375716" y="375343"/>
                  </a:cubicBezTo>
                  <a:cubicBezTo>
                    <a:pt x="373344" y="373446"/>
                    <a:pt x="372158" y="374750"/>
                    <a:pt x="372158" y="379257"/>
                  </a:cubicBezTo>
                  <a:cubicBezTo>
                    <a:pt x="372158" y="383764"/>
                    <a:pt x="372158" y="387203"/>
                    <a:pt x="372158" y="389575"/>
                  </a:cubicBezTo>
                  <a:cubicBezTo>
                    <a:pt x="371209" y="390049"/>
                    <a:pt x="370379" y="389100"/>
                    <a:pt x="369667" y="386729"/>
                  </a:cubicBezTo>
                  <a:cubicBezTo>
                    <a:pt x="368956" y="384357"/>
                    <a:pt x="369549" y="383408"/>
                    <a:pt x="371446" y="383882"/>
                  </a:cubicBezTo>
                  <a:cubicBezTo>
                    <a:pt x="371446" y="381510"/>
                    <a:pt x="370260" y="380087"/>
                    <a:pt x="367888" y="379613"/>
                  </a:cubicBezTo>
                  <a:cubicBezTo>
                    <a:pt x="365516" y="379138"/>
                    <a:pt x="364568" y="380561"/>
                    <a:pt x="365042" y="383882"/>
                  </a:cubicBezTo>
                  <a:cubicBezTo>
                    <a:pt x="364568" y="378664"/>
                    <a:pt x="365042" y="372734"/>
                    <a:pt x="366465" y="366093"/>
                  </a:cubicBezTo>
                  <a:cubicBezTo>
                    <a:pt x="367414" y="367041"/>
                    <a:pt x="367888" y="368583"/>
                    <a:pt x="367888" y="370718"/>
                  </a:cubicBezTo>
                  <a:cubicBezTo>
                    <a:pt x="367888" y="372853"/>
                    <a:pt x="367888" y="375106"/>
                    <a:pt x="367888" y="377478"/>
                  </a:cubicBezTo>
                  <a:cubicBezTo>
                    <a:pt x="369786" y="375580"/>
                    <a:pt x="370616" y="371429"/>
                    <a:pt x="370379" y="365025"/>
                  </a:cubicBezTo>
                  <a:cubicBezTo>
                    <a:pt x="370142" y="358621"/>
                    <a:pt x="369312" y="354233"/>
                    <a:pt x="367888" y="351861"/>
                  </a:cubicBezTo>
                  <a:cubicBezTo>
                    <a:pt x="367888" y="349963"/>
                    <a:pt x="368363" y="349845"/>
                    <a:pt x="369312" y="351505"/>
                  </a:cubicBezTo>
                  <a:cubicBezTo>
                    <a:pt x="370260" y="353165"/>
                    <a:pt x="370735" y="353047"/>
                    <a:pt x="370735" y="351149"/>
                  </a:cubicBezTo>
                  <a:cubicBezTo>
                    <a:pt x="370735" y="349252"/>
                    <a:pt x="369786" y="348303"/>
                    <a:pt x="367888" y="348303"/>
                  </a:cubicBezTo>
                  <a:cubicBezTo>
                    <a:pt x="368363" y="341187"/>
                    <a:pt x="368007" y="334783"/>
                    <a:pt x="366821" y="329090"/>
                  </a:cubicBezTo>
                  <a:cubicBezTo>
                    <a:pt x="365635" y="323397"/>
                    <a:pt x="364093" y="317942"/>
                    <a:pt x="362196" y="312724"/>
                  </a:cubicBezTo>
                  <a:cubicBezTo>
                    <a:pt x="362670" y="311775"/>
                    <a:pt x="362907" y="310826"/>
                    <a:pt x="362907" y="309877"/>
                  </a:cubicBezTo>
                  <a:cubicBezTo>
                    <a:pt x="362907" y="308929"/>
                    <a:pt x="363144" y="307980"/>
                    <a:pt x="363619" y="307031"/>
                  </a:cubicBezTo>
                  <a:lnTo>
                    <a:pt x="363619" y="307743"/>
                  </a:lnTo>
                  <a:cubicBezTo>
                    <a:pt x="365516" y="308217"/>
                    <a:pt x="366465" y="307505"/>
                    <a:pt x="366465" y="305608"/>
                  </a:cubicBezTo>
                  <a:cubicBezTo>
                    <a:pt x="367888" y="306557"/>
                    <a:pt x="368719" y="308217"/>
                    <a:pt x="368956" y="310589"/>
                  </a:cubicBezTo>
                  <a:cubicBezTo>
                    <a:pt x="369193" y="312961"/>
                    <a:pt x="369312" y="315333"/>
                    <a:pt x="369312" y="317705"/>
                  </a:cubicBezTo>
                  <a:cubicBezTo>
                    <a:pt x="369312" y="320077"/>
                    <a:pt x="369430" y="322330"/>
                    <a:pt x="369667" y="324465"/>
                  </a:cubicBezTo>
                  <a:cubicBezTo>
                    <a:pt x="369905" y="326600"/>
                    <a:pt x="370735" y="327667"/>
                    <a:pt x="372158" y="327667"/>
                  </a:cubicBezTo>
                  <a:cubicBezTo>
                    <a:pt x="372158" y="318654"/>
                    <a:pt x="371683" y="309403"/>
                    <a:pt x="370735" y="299915"/>
                  </a:cubicBezTo>
                  <a:cubicBezTo>
                    <a:pt x="369786" y="290427"/>
                    <a:pt x="369312" y="280940"/>
                    <a:pt x="369312" y="271452"/>
                  </a:cubicBezTo>
                  <a:cubicBezTo>
                    <a:pt x="370260" y="267657"/>
                    <a:pt x="370735" y="265048"/>
                    <a:pt x="370735" y="263624"/>
                  </a:cubicBezTo>
                  <a:cubicBezTo>
                    <a:pt x="370735" y="264099"/>
                    <a:pt x="370853" y="264573"/>
                    <a:pt x="371091" y="265048"/>
                  </a:cubicBezTo>
                  <a:cubicBezTo>
                    <a:pt x="371328" y="265522"/>
                    <a:pt x="371446" y="265996"/>
                    <a:pt x="371446" y="266471"/>
                  </a:cubicBezTo>
                  <a:cubicBezTo>
                    <a:pt x="372869" y="273587"/>
                    <a:pt x="374530" y="280821"/>
                    <a:pt x="376427" y="288174"/>
                  </a:cubicBezTo>
                  <a:cubicBezTo>
                    <a:pt x="378325" y="295527"/>
                    <a:pt x="379274" y="303948"/>
                    <a:pt x="379274" y="313435"/>
                  </a:cubicBezTo>
                  <a:cubicBezTo>
                    <a:pt x="378325" y="315333"/>
                    <a:pt x="377732" y="314977"/>
                    <a:pt x="377495" y="312368"/>
                  </a:cubicBezTo>
                  <a:cubicBezTo>
                    <a:pt x="377258" y="309759"/>
                    <a:pt x="376427" y="308929"/>
                    <a:pt x="375004" y="309877"/>
                  </a:cubicBezTo>
                  <a:cubicBezTo>
                    <a:pt x="375953" y="315096"/>
                    <a:pt x="375953" y="319009"/>
                    <a:pt x="375004" y="321619"/>
                  </a:cubicBezTo>
                  <a:cubicBezTo>
                    <a:pt x="374055" y="324228"/>
                    <a:pt x="374055" y="328141"/>
                    <a:pt x="375004" y="333360"/>
                  </a:cubicBezTo>
                  <a:cubicBezTo>
                    <a:pt x="373107" y="334783"/>
                    <a:pt x="372632" y="338815"/>
                    <a:pt x="373581" y="345457"/>
                  </a:cubicBezTo>
                  <a:cubicBezTo>
                    <a:pt x="374530" y="352098"/>
                    <a:pt x="375479" y="358028"/>
                    <a:pt x="376427" y="363246"/>
                  </a:cubicBezTo>
                  <a:cubicBezTo>
                    <a:pt x="378325" y="374157"/>
                    <a:pt x="381290" y="385068"/>
                    <a:pt x="385322" y="395979"/>
                  </a:cubicBezTo>
                  <a:cubicBezTo>
                    <a:pt x="389355" y="406890"/>
                    <a:pt x="392557" y="418038"/>
                    <a:pt x="394929" y="429424"/>
                  </a:cubicBezTo>
                  <a:cubicBezTo>
                    <a:pt x="397301" y="439386"/>
                    <a:pt x="398487" y="448874"/>
                    <a:pt x="398487" y="457887"/>
                  </a:cubicBezTo>
                  <a:cubicBezTo>
                    <a:pt x="398487" y="466900"/>
                    <a:pt x="400384" y="474728"/>
                    <a:pt x="404179" y="481369"/>
                  </a:cubicBezTo>
                  <a:cubicBezTo>
                    <a:pt x="405128" y="469035"/>
                    <a:pt x="404061" y="458006"/>
                    <a:pt x="400977" y="448281"/>
                  </a:cubicBezTo>
                  <a:cubicBezTo>
                    <a:pt x="397894" y="438556"/>
                    <a:pt x="395877" y="428000"/>
                    <a:pt x="394929" y="416615"/>
                  </a:cubicBezTo>
                  <a:cubicBezTo>
                    <a:pt x="394929" y="414718"/>
                    <a:pt x="395284" y="413650"/>
                    <a:pt x="395996" y="413413"/>
                  </a:cubicBezTo>
                  <a:cubicBezTo>
                    <a:pt x="396708" y="413176"/>
                    <a:pt x="397538" y="412583"/>
                    <a:pt x="398487" y="411634"/>
                  </a:cubicBezTo>
                  <a:cubicBezTo>
                    <a:pt x="398487" y="407839"/>
                    <a:pt x="397775" y="404162"/>
                    <a:pt x="396352" y="400604"/>
                  </a:cubicBezTo>
                  <a:cubicBezTo>
                    <a:pt x="394929" y="397046"/>
                    <a:pt x="394691" y="393607"/>
                    <a:pt x="395640" y="390286"/>
                  </a:cubicBezTo>
                  <a:cubicBezTo>
                    <a:pt x="398012" y="397402"/>
                    <a:pt x="400503" y="404755"/>
                    <a:pt x="403112" y="412346"/>
                  </a:cubicBezTo>
                  <a:cubicBezTo>
                    <a:pt x="405721" y="419936"/>
                    <a:pt x="407263" y="428949"/>
                    <a:pt x="407737" y="439386"/>
                  </a:cubicBezTo>
                  <a:cubicBezTo>
                    <a:pt x="407263" y="441283"/>
                    <a:pt x="407381" y="442232"/>
                    <a:pt x="408093" y="442232"/>
                  </a:cubicBezTo>
                  <a:cubicBezTo>
                    <a:pt x="408804" y="442232"/>
                    <a:pt x="409397" y="442469"/>
                    <a:pt x="409872" y="442944"/>
                  </a:cubicBezTo>
                  <a:cubicBezTo>
                    <a:pt x="409397" y="451008"/>
                    <a:pt x="410465" y="458006"/>
                    <a:pt x="413074" y="463935"/>
                  </a:cubicBezTo>
                  <a:cubicBezTo>
                    <a:pt x="415683" y="469865"/>
                    <a:pt x="416276" y="476863"/>
                    <a:pt x="414853" y="484927"/>
                  </a:cubicBezTo>
                  <a:cubicBezTo>
                    <a:pt x="417225" y="488722"/>
                    <a:pt x="419241" y="493703"/>
                    <a:pt x="420901" y="499870"/>
                  </a:cubicBezTo>
                  <a:cubicBezTo>
                    <a:pt x="422562" y="506038"/>
                    <a:pt x="422918" y="511730"/>
                    <a:pt x="421969" y="516948"/>
                  </a:cubicBezTo>
                  <a:cubicBezTo>
                    <a:pt x="422918" y="518372"/>
                    <a:pt x="424578" y="519558"/>
                    <a:pt x="426950" y="520506"/>
                  </a:cubicBezTo>
                  <a:cubicBezTo>
                    <a:pt x="426950" y="519558"/>
                    <a:pt x="427068" y="518609"/>
                    <a:pt x="427306" y="517660"/>
                  </a:cubicBezTo>
                  <a:cubicBezTo>
                    <a:pt x="427543" y="516711"/>
                    <a:pt x="427661" y="515525"/>
                    <a:pt x="427661" y="514102"/>
                  </a:cubicBezTo>
                  <a:cubicBezTo>
                    <a:pt x="429559" y="514577"/>
                    <a:pt x="430626" y="516000"/>
                    <a:pt x="430864" y="518372"/>
                  </a:cubicBezTo>
                  <a:cubicBezTo>
                    <a:pt x="431101" y="520744"/>
                    <a:pt x="431219" y="523353"/>
                    <a:pt x="431219" y="526199"/>
                  </a:cubicBezTo>
                  <a:cubicBezTo>
                    <a:pt x="431219" y="529045"/>
                    <a:pt x="431457" y="531655"/>
                    <a:pt x="431931" y="534027"/>
                  </a:cubicBezTo>
                  <a:cubicBezTo>
                    <a:pt x="432405" y="536398"/>
                    <a:pt x="433829" y="537584"/>
                    <a:pt x="436200" y="537584"/>
                  </a:cubicBezTo>
                  <a:cubicBezTo>
                    <a:pt x="433829" y="526673"/>
                    <a:pt x="431694" y="515763"/>
                    <a:pt x="429796" y="504852"/>
                  </a:cubicBezTo>
                  <a:cubicBezTo>
                    <a:pt x="427899" y="493941"/>
                    <a:pt x="425764" y="483504"/>
                    <a:pt x="423392" y="473542"/>
                  </a:cubicBezTo>
                  <a:cubicBezTo>
                    <a:pt x="423392" y="472119"/>
                    <a:pt x="423985" y="471763"/>
                    <a:pt x="425171" y="472474"/>
                  </a:cubicBezTo>
                  <a:cubicBezTo>
                    <a:pt x="426357" y="473186"/>
                    <a:pt x="426475" y="472356"/>
                    <a:pt x="425527" y="469984"/>
                  </a:cubicBezTo>
                  <a:cubicBezTo>
                    <a:pt x="421732" y="470458"/>
                    <a:pt x="419834" y="468442"/>
                    <a:pt x="419834" y="463935"/>
                  </a:cubicBezTo>
                  <a:cubicBezTo>
                    <a:pt x="419834" y="459429"/>
                    <a:pt x="418885" y="455989"/>
                    <a:pt x="416988" y="453617"/>
                  </a:cubicBezTo>
                  <a:cubicBezTo>
                    <a:pt x="418885" y="453143"/>
                    <a:pt x="420783" y="451601"/>
                    <a:pt x="422680" y="448992"/>
                  </a:cubicBezTo>
                  <a:cubicBezTo>
                    <a:pt x="424578" y="446383"/>
                    <a:pt x="426001" y="443655"/>
                    <a:pt x="426950" y="440809"/>
                  </a:cubicBezTo>
                  <a:cubicBezTo>
                    <a:pt x="427899" y="441758"/>
                    <a:pt x="428254" y="443418"/>
                    <a:pt x="428017" y="445790"/>
                  </a:cubicBezTo>
                  <a:cubicBezTo>
                    <a:pt x="427780" y="448162"/>
                    <a:pt x="428136" y="450060"/>
                    <a:pt x="429085" y="451483"/>
                  </a:cubicBezTo>
                  <a:cubicBezTo>
                    <a:pt x="429085" y="447213"/>
                    <a:pt x="429203" y="442944"/>
                    <a:pt x="429440" y="438674"/>
                  </a:cubicBezTo>
                  <a:cubicBezTo>
                    <a:pt x="429678" y="434405"/>
                    <a:pt x="430982" y="430372"/>
                    <a:pt x="433354" y="426577"/>
                  </a:cubicBezTo>
                  <a:cubicBezTo>
                    <a:pt x="430982" y="427526"/>
                    <a:pt x="429796" y="426577"/>
                    <a:pt x="429796" y="423731"/>
                  </a:cubicBezTo>
                  <a:cubicBezTo>
                    <a:pt x="429796" y="420885"/>
                    <a:pt x="429085" y="419224"/>
                    <a:pt x="427661" y="418750"/>
                  </a:cubicBezTo>
                  <a:cubicBezTo>
                    <a:pt x="428136" y="420173"/>
                    <a:pt x="428373" y="421833"/>
                    <a:pt x="428373" y="423731"/>
                  </a:cubicBezTo>
                  <a:cubicBezTo>
                    <a:pt x="428373" y="425628"/>
                    <a:pt x="428610" y="427526"/>
                    <a:pt x="429085" y="429424"/>
                  </a:cubicBezTo>
                  <a:cubicBezTo>
                    <a:pt x="428136" y="431321"/>
                    <a:pt x="427187" y="432982"/>
                    <a:pt x="426238" y="434405"/>
                  </a:cubicBezTo>
                  <a:cubicBezTo>
                    <a:pt x="425290" y="435828"/>
                    <a:pt x="424341" y="437488"/>
                    <a:pt x="423392" y="439386"/>
                  </a:cubicBezTo>
                  <a:cubicBezTo>
                    <a:pt x="421020" y="434642"/>
                    <a:pt x="419122" y="427645"/>
                    <a:pt x="417699" y="418394"/>
                  </a:cubicBezTo>
                  <a:cubicBezTo>
                    <a:pt x="416276" y="409143"/>
                    <a:pt x="416751" y="401909"/>
                    <a:pt x="419122" y="396691"/>
                  </a:cubicBezTo>
                  <a:cubicBezTo>
                    <a:pt x="415327" y="394319"/>
                    <a:pt x="412718" y="389100"/>
                    <a:pt x="411295" y="381036"/>
                  </a:cubicBezTo>
                  <a:cubicBezTo>
                    <a:pt x="409872" y="372971"/>
                    <a:pt x="409635" y="366093"/>
                    <a:pt x="410583" y="360400"/>
                  </a:cubicBezTo>
                  <a:cubicBezTo>
                    <a:pt x="411532" y="361823"/>
                    <a:pt x="412125" y="363602"/>
                    <a:pt x="412362" y="365737"/>
                  </a:cubicBezTo>
                  <a:cubicBezTo>
                    <a:pt x="412600" y="367872"/>
                    <a:pt x="413193" y="369888"/>
                    <a:pt x="414141" y="371785"/>
                  </a:cubicBezTo>
                  <a:cubicBezTo>
                    <a:pt x="413193" y="367041"/>
                    <a:pt x="412600" y="362297"/>
                    <a:pt x="412362" y="357554"/>
                  </a:cubicBezTo>
                  <a:cubicBezTo>
                    <a:pt x="412125" y="352810"/>
                    <a:pt x="412244" y="347591"/>
                    <a:pt x="412718" y="341899"/>
                  </a:cubicBezTo>
                  <a:cubicBezTo>
                    <a:pt x="412718" y="329565"/>
                    <a:pt x="410583" y="320551"/>
                    <a:pt x="406314" y="314858"/>
                  </a:cubicBezTo>
                  <a:cubicBezTo>
                    <a:pt x="405365" y="315807"/>
                    <a:pt x="404772" y="316282"/>
                    <a:pt x="404535" y="316282"/>
                  </a:cubicBezTo>
                  <a:cubicBezTo>
                    <a:pt x="404298" y="316282"/>
                    <a:pt x="403230" y="316044"/>
                    <a:pt x="401333" y="315570"/>
                  </a:cubicBezTo>
                  <a:cubicBezTo>
                    <a:pt x="399435" y="312249"/>
                    <a:pt x="398131" y="308454"/>
                    <a:pt x="397419" y="304185"/>
                  </a:cubicBezTo>
                  <a:cubicBezTo>
                    <a:pt x="396708" y="299915"/>
                    <a:pt x="396115" y="295171"/>
                    <a:pt x="395640" y="289953"/>
                  </a:cubicBezTo>
                  <a:cubicBezTo>
                    <a:pt x="398961" y="290902"/>
                    <a:pt x="400740" y="293392"/>
                    <a:pt x="400977" y="297425"/>
                  </a:cubicBezTo>
                  <a:cubicBezTo>
                    <a:pt x="401214" y="301457"/>
                    <a:pt x="401570" y="305608"/>
                    <a:pt x="402044" y="309877"/>
                  </a:cubicBezTo>
                  <a:cubicBezTo>
                    <a:pt x="403942" y="308929"/>
                    <a:pt x="404772" y="307861"/>
                    <a:pt x="404535" y="306675"/>
                  </a:cubicBezTo>
                  <a:cubicBezTo>
                    <a:pt x="404298" y="305489"/>
                    <a:pt x="405365" y="305845"/>
                    <a:pt x="407737" y="307743"/>
                  </a:cubicBezTo>
                  <a:cubicBezTo>
                    <a:pt x="407263" y="302999"/>
                    <a:pt x="405840" y="300627"/>
                    <a:pt x="403468" y="300627"/>
                  </a:cubicBezTo>
                  <a:cubicBezTo>
                    <a:pt x="404416" y="299678"/>
                    <a:pt x="404891" y="298966"/>
                    <a:pt x="404891" y="298492"/>
                  </a:cubicBezTo>
                  <a:cubicBezTo>
                    <a:pt x="404891" y="298018"/>
                    <a:pt x="404654" y="296832"/>
                    <a:pt x="404179" y="294934"/>
                  </a:cubicBezTo>
                  <a:cubicBezTo>
                    <a:pt x="403705" y="294934"/>
                    <a:pt x="403468" y="296120"/>
                    <a:pt x="403468" y="298492"/>
                  </a:cubicBezTo>
                  <a:cubicBezTo>
                    <a:pt x="402519" y="297069"/>
                    <a:pt x="401570" y="294223"/>
                    <a:pt x="400621" y="289953"/>
                  </a:cubicBezTo>
                  <a:cubicBezTo>
                    <a:pt x="401096" y="290427"/>
                    <a:pt x="401570" y="290427"/>
                    <a:pt x="402044" y="289953"/>
                  </a:cubicBezTo>
                  <a:cubicBezTo>
                    <a:pt x="402519" y="289479"/>
                    <a:pt x="402875" y="288886"/>
                    <a:pt x="403112" y="288174"/>
                  </a:cubicBezTo>
                  <a:cubicBezTo>
                    <a:pt x="403349" y="287462"/>
                    <a:pt x="403705" y="287107"/>
                    <a:pt x="404179" y="287107"/>
                  </a:cubicBezTo>
                  <a:cubicBezTo>
                    <a:pt x="404654" y="287107"/>
                    <a:pt x="404891" y="287818"/>
                    <a:pt x="404891" y="289241"/>
                  </a:cubicBezTo>
                  <a:cubicBezTo>
                    <a:pt x="405365" y="283549"/>
                    <a:pt x="404535" y="277856"/>
                    <a:pt x="402400" y="272163"/>
                  </a:cubicBezTo>
                  <a:cubicBezTo>
                    <a:pt x="400265" y="266471"/>
                    <a:pt x="398249" y="261015"/>
                    <a:pt x="396352" y="255797"/>
                  </a:cubicBezTo>
                  <a:cubicBezTo>
                    <a:pt x="395403" y="256271"/>
                    <a:pt x="395166" y="257339"/>
                    <a:pt x="395640" y="258999"/>
                  </a:cubicBezTo>
                  <a:cubicBezTo>
                    <a:pt x="396115" y="260659"/>
                    <a:pt x="396352" y="261727"/>
                    <a:pt x="396352" y="262201"/>
                  </a:cubicBezTo>
                  <a:cubicBezTo>
                    <a:pt x="393980" y="258881"/>
                    <a:pt x="392201" y="254611"/>
                    <a:pt x="391015" y="249393"/>
                  </a:cubicBezTo>
                  <a:cubicBezTo>
                    <a:pt x="389829" y="244174"/>
                    <a:pt x="389117" y="238363"/>
                    <a:pt x="388880" y="231959"/>
                  </a:cubicBezTo>
                  <a:cubicBezTo>
                    <a:pt x="388643" y="225555"/>
                    <a:pt x="388287" y="219150"/>
                    <a:pt x="387813" y="212746"/>
                  </a:cubicBezTo>
                  <a:cubicBezTo>
                    <a:pt x="387338" y="206342"/>
                    <a:pt x="386627" y="200531"/>
                    <a:pt x="385678" y="195312"/>
                  </a:cubicBezTo>
                  <a:cubicBezTo>
                    <a:pt x="388050" y="200531"/>
                    <a:pt x="389592" y="205512"/>
                    <a:pt x="390303" y="210256"/>
                  </a:cubicBezTo>
                  <a:cubicBezTo>
                    <a:pt x="391015" y="214999"/>
                    <a:pt x="392319" y="219743"/>
                    <a:pt x="394217" y="224487"/>
                  </a:cubicBezTo>
                  <a:cubicBezTo>
                    <a:pt x="394217" y="225436"/>
                    <a:pt x="393268" y="225910"/>
                    <a:pt x="391371" y="225910"/>
                  </a:cubicBezTo>
                  <a:cubicBezTo>
                    <a:pt x="392794" y="230180"/>
                    <a:pt x="393268" y="234924"/>
                    <a:pt x="392794" y="240142"/>
                  </a:cubicBezTo>
                  <a:cubicBezTo>
                    <a:pt x="392319" y="245360"/>
                    <a:pt x="393268" y="248681"/>
                    <a:pt x="395640" y="250104"/>
                  </a:cubicBezTo>
                  <a:cubicBezTo>
                    <a:pt x="396115" y="248207"/>
                    <a:pt x="395996" y="247021"/>
                    <a:pt x="395284" y="246546"/>
                  </a:cubicBezTo>
                  <a:cubicBezTo>
                    <a:pt x="394573" y="246072"/>
                    <a:pt x="394454" y="244649"/>
                    <a:pt x="394929" y="242277"/>
                  </a:cubicBezTo>
                  <a:cubicBezTo>
                    <a:pt x="395877" y="244649"/>
                    <a:pt x="396708" y="247021"/>
                    <a:pt x="397419" y="249393"/>
                  </a:cubicBezTo>
                  <a:cubicBezTo>
                    <a:pt x="398131" y="251765"/>
                    <a:pt x="398487" y="254848"/>
                    <a:pt x="398487" y="258643"/>
                  </a:cubicBezTo>
                  <a:cubicBezTo>
                    <a:pt x="402756" y="260066"/>
                    <a:pt x="405128" y="263624"/>
                    <a:pt x="405602" y="269317"/>
                  </a:cubicBezTo>
                  <a:cubicBezTo>
                    <a:pt x="407026" y="267894"/>
                    <a:pt x="407263" y="266115"/>
                    <a:pt x="406314" y="263980"/>
                  </a:cubicBezTo>
                  <a:cubicBezTo>
                    <a:pt x="405365" y="261845"/>
                    <a:pt x="405128" y="259592"/>
                    <a:pt x="405602" y="257220"/>
                  </a:cubicBezTo>
                  <a:cubicBezTo>
                    <a:pt x="404654" y="256271"/>
                    <a:pt x="403468" y="255797"/>
                    <a:pt x="402044" y="255797"/>
                  </a:cubicBezTo>
                  <a:cubicBezTo>
                    <a:pt x="402044" y="247732"/>
                    <a:pt x="400740" y="240617"/>
                    <a:pt x="398131" y="234449"/>
                  </a:cubicBezTo>
                  <a:cubicBezTo>
                    <a:pt x="395522" y="228282"/>
                    <a:pt x="394929" y="221166"/>
                    <a:pt x="396352" y="213102"/>
                  </a:cubicBezTo>
                  <a:cubicBezTo>
                    <a:pt x="398249" y="213576"/>
                    <a:pt x="399198" y="216185"/>
                    <a:pt x="399198" y="220929"/>
                  </a:cubicBezTo>
                  <a:cubicBezTo>
                    <a:pt x="400147" y="221404"/>
                    <a:pt x="400740" y="221404"/>
                    <a:pt x="400977" y="220929"/>
                  </a:cubicBezTo>
                  <a:cubicBezTo>
                    <a:pt x="401214" y="220455"/>
                    <a:pt x="401570" y="220218"/>
                    <a:pt x="402044" y="220218"/>
                  </a:cubicBezTo>
                  <a:cubicBezTo>
                    <a:pt x="403468" y="223064"/>
                    <a:pt x="404654" y="226148"/>
                    <a:pt x="405602" y="229468"/>
                  </a:cubicBezTo>
                  <a:cubicBezTo>
                    <a:pt x="406551" y="232789"/>
                    <a:pt x="407500" y="236347"/>
                    <a:pt x="408449" y="240142"/>
                  </a:cubicBezTo>
                  <a:cubicBezTo>
                    <a:pt x="409397" y="239668"/>
                    <a:pt x="409990" y="238838"/>
                    <a:pt x="410228" y="237652"/>
                  </a:cubicBezTo>
                  <a:cubicBezTo>
                    <a:pt x="410465" y="236466"/>
                    <a:pt x="411295" y="236110"/>
                    <a:pt x="412718" y="236584"/>
                  </a:cubicBezTo>
                  <a:cubicBezTo>
                    <a:pt x="413667" y="237533"/>
                    <a:pt x="413786" y="239193"/>
                    <a:pt x="413074" y="241565"/>
                  </a:cubicBezTo>
                  <a:cubicBezTo>
                    <a:pt x="412362" y="243937"/>
                    <a:pt x="412481" y="246072"/>
                    <a:pt x="413430" y="247970"/>
                  </a:cubicBezTo>
                  <a:cubicBezTo>
                    <a:pt x="414379" y="248918"/>
                    <a:pt x="414853" y="249156"/>
                    <a:pt x="414853" y="248681"/>
                  </a:cubicBezTo>
                  <a:cubicBezTo>
                    <a:pt x="414853" y="248207"/>
                    <a:pt x="415327" y="247970"/>
                    <a:pt x="416276" y="247970"/>
                  </a:cubicBezTo>
                  <a:cubicBezTo>
                    <a:pt x="417699" y="253662"/>
                    <a:pt x="418885" y="259355"/>
                    <a:pt x="419834" y="265048"/>
                  </a:cubicBezTo>
                  <a:cubicBezTo>
                    <a:pt x="420783" y="270740"/>
                    <a:pt x="422443" y="275721"/>
                    <a:pt x="424815" y="279991"/>
                  </a:cubicBezTo>
                  <a:cubicBezTo>
                    <a:pt x="426238" y="271926"/>
                    <a:pt x="425645" y="264810"/>
                    <a:pt x="423036" y="258643"/>
                  </a:cubicBezTo>
                  <a:cubicBezTo>
                    <a:pt x="420427" y="252476"/>
                    <a:pt x="419122" y="245360"/>
                    <a:pt x="419122" y="237296"/>
                  </a:cubicBezTo>
                  <a:cubicBezTo>
                    <a:pt x="420546" y="237296"/>
                    <a:pt x="421257" y="237889"/>
                    <a:pt x="421257" y="239075"/>
                  </a:cubicBezTo>
                  <a:cubicBezTo>
                    <a:pt x="421257" y="240261"/>
                    <a:pt x="421257" y="241565"/>
                    <a:pt x="421257" y="242988"/>
                  </a:cubicBezTo>
                  <a:cubicBezTo>
                    <a:pt x="421257" y="244412"/>
                    <a:pt x="421376" y="245598"/>
                    <a:pt x="421613" y="246546"/>
                  </a:cubicBezTo>
                  <a:cubicBezTo>
                    <a:pt x="421850" y="247495"/>
                    <a:pt x="422680" y="247970"/>
                    <a:pt x="424104" y="247970"/>
                  </a:cubicBezTo>
                  <a:cubicBezTo>
                    <a:pt x="424578" y="244649"/>
                    <a:pt x="424222" y="242277"/>
                    <a:pt x="423036" y="240854"/>
                  </a:cubicBezTo>
                  <a:cubicBezTo>
                    <a:pt x="421850" y="239431"/>
                    <a:pt x="421257" y="237059"/>
                    <a:pt x="421257" y="233738"/>
                  </a:cubicBezTo>
                  <a:cubicBezTo>
                    <a:pt x="421257" y="233263"/>
                    <a:pt x="422206" y="233026"/>
                    <a:pt x="424104" y="233026"/>
                  </a:cubicBezTo>
                  <a:lnTo>
                    <a:pt x="424104" y="226622"/>
                  </a:lnTo>
                  <a:cubicBezTo>
                    <a:pt x="423155" y="225673"/>
                    <a:pt x="421850" y="225080"/>
                    <a:pt x="420190" y="224843"/>
                  </a:cubicBezTo>
                  <a:cubicBezTo>
                    <a:pt x="418529" y="224606"/>
                    <a:pt x="417462" y="223301"/>
                    <a:pt x="416988" y="220929"/>
                  </a:cubicBezTo>
                  <a:cubicBezTo>
                    <a:pt x="417936" y="219506"/>
                    <a:pt x="418885" y="219743"/>
                    <a:pt x="419834" y="221641"/>
                  </a:cubicBezTo>
                  <a:cubicBezTo>
                    <a:pt x="419360" y="213102"/>
                    <a:pt x="418292" y="204800"/>
                    <a:pt x="416632" y="196735"/>
                  </a:cubicBezTo>
                  <a:cubicBezTo>
                    <a:pt x="414972" y="188671"/>
                    <a:pt x="413193" y="180132"/>
                    <a:pt x="411295" y="171118"/>
                  </a:cubicBezTo>
                  <a:cubicBezTo>
                    <a:pt x="412244" y="169695"/>
                    <a:pt x="413430" y="169577"/>
                    <a:pt x="414853" y="170763"/>
                  </a:cubicBezTo>
                  <a:cubicBezTo>
                    <a:pt x="416276" y="171949"/>
                    <a:pt x="417462" y="171593"/>
                    <a:pt x="418411" y="169695"/>
                  </a:cubicBezTo>
                  <a:cubicBezTo>
                    <a:pt x="422206" y="173490"/>
                    <a:pt x="424815" y="178590"/>
                    <a:pt x="426238" y="184994"/>
                  </a:cubicBezTo>
                  <a:cubicBezTo>
                    <a:pt x="427661" y="191399"/>
                    <a:pt x="430271" y="196498"/>
                    <a:pt x="434066" y="200293"/>
                  </a:cubicBezTo>
                  <a:cubicBezTo>
                    <a:pt x="433117" y="195075"/>
                    <a:pt x="431812" y="190331"/>
                    <a:pt x="430152" y="186062"/>
                  </a:cubicBezTo>
                  <a:cubicBezTo>
                    <a:pt x="428492" y="181792"/>
                    <a:pt x="426950" y="177285"/>
                    <a:pt x="425527" y="172542"/>
                  </a:cubicBezTo>
                  <a:cubicBezTo>
                    <a:pt x="426475" y="170644"/>
                    <a:pt x="427187" y="170763"/>
                    <a:pt x="427661" y="172897"/>
                  </a:cubicBezTo>
                  <a:cubicBezTo>
                    <a:pt x="428136" y="175032"/>
                    <a:pt x="428847" y="175625"/>
                    <a:pt x="429796" y="174676"/>
                  </a:cubicBezTo>
                  <a:cubicBezTo>
                    <a:pt x="429796" y="171356"/>
                    <a:pt x="429322" y="168746"/>
                    <a:pt x="428373" y="166849"/>
                  </a:cubicBezTo>
                  <a:cubicBezTo>
                    <a:pt x="427424" y="164951"/>
                    <a:pt x="427187" y="162105"/>
                    <a:pt x="427661" y="158310"/>
                  </a:cubicBezTo>
                  <a:cubicBezTo>
                    <a:pt x="426713" y="157361"/>
                    <a:pt x="425764" y="157005"/>
                    <a:pt x="424815" y="157242"/>
                  </a:cubicBezTo>
                  <a:cubicBezTo>
                    <a:pt x="423866" y="157480"/>
                    <a:pt x="423155" y="157124"/>
                    <a:pt x="422680" y="156175"/>
                  </a:cubicBezTo>
                  <a:cubicBezTo>
                    <a:pt x="422680" y="152854"/>
                    <a:pt x="422443" y="150720"/>
                    <a:pt x="421969" y="149771"/>
                  </a:cubicBezTo>
                  <a:cubicBezTo>
                    <a:pt x="422918" y="148348"/>
                    <a:pt x="423629" y="146569"/>
                    <a:pt x="424104" y="144434"/>
                  </a:cubicBezTo>
                  <a:cubicBezTo>
                    <a:pt x="424578" y="142299"/>
                    <a:pt x="424341" y="140046"/>
                    <a:pt x="423392" y="137674"/>
                  </a:cubicBezTo>
                  <a:cubicBezTo>
                    <a:pt x="426238" y="141943"/>
                    <a:pt x="428729" y="147636"/>
                    <a:pt x="430864" y="154752"/>
                  </a:cubicBezTo>
                  <a:cubicBezTo>
                    <a:pt x="432998" y="161868"/>
                    <a:pt x="434540" y="168509"/>
                    <a:pt x="435489" y="174676"/>
                  </a:cubicBezTo>
                  <a:cubicBezTo>
                    <a:pt x="434066" y="173728"/>
                    <a:pt x="433354" y="172304"/>
                    <a:pt x="433354" y="170407"/>
                  </a:cubicBezTo>
                  <a:cubicBezTo>
                    <a:pt x="433354" y="168509"/>
                    <a:pt x="432405" y="167560"/>
                    <a:pt x="430508" y="167560"/>
                  </a:cubicBezTo>
                  <a:cubicBezTo>
                    <a:pt x="430033" y="168509"/>
                    <a:pt x="430152" y="169577"/>
                    <a:pt x="430864" y="170763"/>
                  </a:cubicBezTo>
                  <a:cubicBezTo>
                    <a:pt x="431575" y="171949"/>
                    <a:pt x="432168" y="173253"/>
                    <a:pt x="432643" y="174676"/>
                  </a:cubicBezTo>
                  <a:cubicBezTo>
                    <a:pt x="433117" y="176099"/>
                    <a:pt x="433354" y="177404"/>
                    <a:pt x="433354" y="178590"/>
                  </a:cubicBezTo>
                  <a:cubicBezTo>
                    <a:pt x="433354" y="179776"/>
                    <a:pt x="432405" y="180606"/>
                    <a:pt x="430508" y="181081"/>
                  </a:cubicBezTo>
                  <a:cubicBezTo>
                    <a:pt x="433354" y="184876"/>
                    <a:pt x="435489" y="189145"/>
                    <a:pt x="436912" y="193889"/>
                  </a:cubicBezTo>
                  <a:cubicBezTo>
                    <a:pt x="438335" y="198633"/>
                    <a:pt x="439996" y="203377"/>
                    <a:pt x="441893" y="208121"/>
                  </a:cubicBezTo>
                  <a:cubicBezTo>
                    <a:pt x="440944" y="209070"/>
                    <a:pt x="439758" y="209188"/>
                    <a:pt x="438335" y="208477"/>
                  </a:cubicBezTo>
                  <a:cubicBezTo>
                    <a:pt x="436912" y="207765"/>
                    <a:pt x="436438" y="206698"/>
                    <a:pt x="436912" y="205274"/>
                  </a:cubicBezTo>
                  <a:cubicBezTo>
                    <a:pt x="436438" y="206223"/>
                    <a:pt x="435726" y="206223"/>
                    <a:pt x="434777" y="205274"/>
                  </a:cubicBezTo>
                  <a:cubicBezTo>
                    <a:pt x="433829" y="204326"/>
                    <a:pt x="432405" y="204088"/>
                    <a:pt x="430508" y="204563"/>
                  </a:cubicBezTo>
                  <a:cubicBezTo>
                    <a:pt x="430033" y="205986"/>
                    <a:pt x="429322" y="207646"/>
                    <a:pt x="428373" y="209544"/>
                  </a:cubicBezTo>
                  <a:cubicBezTo>
                    <a:pt x="427899" y="216185"/>
                    <a:pt x="428492" y="221641"/>
                    <a:pt x="430152" y="225910"/>
                  </a:cubicBezTo>
                  <a:cubicBezTo>
                    <a:pt x="431812" y="230180"/>
                    <a:pt x="433117" y="234924"/>
                    <a:pt x="434066" y="240142"/>
                  </a:cubicBezTo>
                  <a:cubicBezTo>
                    <a:pt x="436912" y="241091"/>
                    <a:pt x="438810" y="243107"/>
                    <a:pt x="439758" y="246191"/>
                  </a:cubicBezTo>
                  <a:lnTo>
                    <a:pt x="442572" y="256037"/>
                  </a:lnTo>
                  <a:lnTo>
                    <a:pt x="442572" y="217669"/>
                  </a:lnTo>
                  <a:lnTo>
                    <a:pt x="441182" y="210256"/>
                  </a:lnTo>
                  <a:lnTo>
                    <a:pt x="442572" y="213463"/>
                  </a:lnTo>
                  <a:lnTo>
                    <a:pt x="442572" y="128843"/>
                  </a:lnTo>
                  <a:lnTo>
                    <a:pt x="441893" y="127712"/>
                  </a:lnTo>
                  <a:cubicBezTo>
                    <a:pt x="441419" y="126763"/>
                    <a:pt x="441537" y="125458"/>
                    <a:pt x="442249" y="123798"/>
                  </a:cubicBezTo>
                  <a:lnTo>
                    <a:pt x="442572" y="119602"/>
                  </a:lnTo>
                  <a:lnTo>
                    <a:pt x="442572" y="119121"/>
                  </a:lnTo>
                  <a:lnTo>
                    <a:pt x="440114" y="115259"/>
                  </a:lnTo>
                  <a:cubicBezTo>
                    <a:pt x="438928" y="114073"/>
                    <a:pt x="437742" y="112887"/>
                    <a:pt x="436556" y="111701"/>
                  </a:cubicBezTo>
                  <a:cubicBezTo>
                    <a:pt x="435370" y="110515"/>
                    <a:pt x="434659" y="109092"/>
                    <a:pt x="434422" y="107432"/>
                  </a:cubicBezTo>
                  <a:cubicBezTo>
                    <a:pt x="434184" y="105771"/>
                    <a:pt x="434777" y="103281"/>
                    <a:pt x="436200" y="99960"/>
                  </a:cubicBezTo>
                  <a:cubicBezTo>
                    <a:pt x="438098" y="99486"/>
                    <a:pt x="439047" y="100553"/>
                    <a:pt x="439047" y="103162"/>
                  </a:cubicBezTo>
                  <a:lnTo>
                    <a:pt x="442572" y="105630"/>
                  </a:lnTo>
                  <a:lnTo>
                    <a:pt x="442572" y="105421"/>
                  </a:lnTo>
                  <a:lnTo>
                    <a:pt x="441893" y="100672"/>
                  </a:lnTo>
                  <a:lnTo>
                    <a:pt x="442572" y="100672"/>
                  </a:lnTo>
                  <a:lnTo>
                    <a:pt x="442572" y="67808"/>
                  </a:lnTo>
                  <a:lnTo>
                    <a:pt x="438335" y="64025"/>
                  </a:lnTo>
                  <a:cubicBezTo>
                    <a:pt x="435963" y="59518"/>
                    <a:pt x="435489" y="53470"/>
                    <a:pt x="436912" y="45880"/>
                  </a:cubicBezTo>
                  <a:cubicBezTo>
                    <a:pt x="434540" y="44456"/>
                    <a:pt x="432880" y="41966"/>
                    <a:pt x="431931" y="38408"/>
                  </a:cubicBezTo>
                  <a:cubicBezTo>
                    <a:pt x="430982" y="34850"/>
                    <a:pt x="430508" y="30462"/>
                    <a:pt x="430508" y="25244"/>
                  </a:cubicBezTo>
                  <a:cubicBezTo>
                    <a:pt x="432405" y="26667"/>
                    <a:pt x="433117" y="26667"/>
                    <a:pt x="432643" y="25244"/>
                  </a:cubicBezTo>
                  <a:cubicBezTo>
                    <a:pt x="432168" y="23820"/>
                    <a:pt x="433117" y="23820"/>
                    <a:pt x="435489" y="25244"/>
                  </a:cubicBezTo>
                  <a:cubicBezTo>
                    <a:pt x="435015" y="22397"/>
                    <a:pt x="433829" y="19076"/>
                    <a:pt x="431931" y="15281"/>
                  </a:cubicBezTo>
                  <a:cubicBezTo>
                    <a:pt x="430033" y="11486"/>
                    <a:pt x="430271" y="8403"/>
                    <a:pt x="432643" y="6031"/>
                  </a:cubicBezTo>
                  <a:cubicBezTo>
                    <a:pt x="432168" y="5082"/>
                    <a:pt x="431457" y="4489"/>
                    <a:pt x="430508" y="4252"/>
                  </a:cubicBezTo>
                  <a:cubicBezTo>
                    <a:pt x="429559" y="4015"/>
                    <a:pt x="428729" y="3896"/>
                    <a:pt x="428017" y="3896"/>
                  </a:cubicBezTo>
                  <a:cubicBezTo>
                    <a:pt x="427306" y="3896"/>
                    <a:pt x="426594" y="3540"/>
                    <a:pt x="425883" y="2829"/>
                  </a:cubicBezTo>
                  <a:close/>
                  <a:moveTo>
                    <a:pt x="419874" y="0"/>
                  </a:moveTo>
                  <a:lnTo>
                    <a:pt x="424687" y="0"/>
                  </a:lnTo>
                  <a:lnTo>
                    <a:pt x="424459" y="3184"/>
                  </a:lnTo>
                  <a:cubicBezTo>
                    <a:pt x="425645" y="5082"/>
                    <a:pt x="425764" y="6505"/>
                    <a:pt x="424815" y="7454"/>
                  </a:cubicBezTo>
                  <a:cubicBezTo>
                    <a:pt x="424341" y="5556"/>
                    <a:pt x="423511" y="4252"/>
                    <a:pt x="422325" y="3540"/>
                  </a:cubicBezTo>
                  <a:close/>
                  <a:moveTo>
                    <a:pt x="413692" y="0"/>
                  </a:moveTo>
                  <a:lnTo>
                    <a:pt x="417821" y="0"/>
                  </a:lnTo>
                  <a:lnTo>
                    <a:pt x="416988" y="694"/>
                  </a:lnTo>
                  <a:cubicBezTo>
                    <a:pt x="416988" y="2354"/>
                    <a:pt x="416513" y="3184"/>
                    <a:pt x="415565" y="3184"/>
                  </a:cubicBezTo>
                  <a:close/>
                  <a:moveTo>
                    <a:pt x="281075" y="0"/>
                  </a:moveTo>
                  <a:lnTo>
                    <a:pt x="283243" y="0"/>
                  </a:lnTo>
                  <a:lnTo>
                    <a:pt x="284633" y="15993"/>
                  </a:lnTo>
                  <a:cubicBezTo>
                    <a:pt x="280838" y="12198"/>
                    <a:pt x="279652" y="8877"/>
                    <a:pt x="281075" y="6031"/>
                  </a:cubicBezTo>
                  <a:close/>
                  <a:moveTo>
                    <a:pt x="254337" y="0"/>
                  </a:moveTo>
                  <a:lnTo>
                    <a:pt x="256326" y="0"/>
                  </a:lnTo>
                  <a:lnTo>
                    <a:pt x="256881" y="694"/>
                  </a:lnTo>
                  <a:cubicBezTo>
                    <a:pt x="256881" y="1880"/>
                    <a:pt x="257356" y="2236"/>
                    <a:pt x="258304" y="1761"/>
                  </a:cubicBezTo>
                  <a:cubicBezTo>
                    <a:pt x="258779" y="3659"/>
                    <a:pt x="258779" y="4726"/>
                    <a:pt x="258304" y="4963"/>
                  </a:cubicBezTo>
                  <a:cubicBezTo>
                    <a:pt x="257830" y="5201"/>
                    <a:pt x="257593" y="6031"/>
                    <a:pt x="257593" y="7454"/>
                  </a:cubicBezTo>
                  <a:cubicBezTo>
                    <a:pt x="256170" y="8403"/>
                    <a:pt x="255695" y="7810"/>
                    <a:pt x="256170" y="5675"/>
                  </a:cubicBezTo>
                  <a:cubicBezTo>
                    <a:pt x="256644" y="3540"/>
                    <a:pt x="256170" y="2947"/>
                    <a:pt x="254746" y="3896"/>
                  </a:cubicBezTo>
                  <a:close/>
                  <a:moveTo>
                    <a:pt x="216552" y="0"/>
                  </a:moveTo>
                  <a:lnTo>
                    <a:pt x="217536" y="0"/>
                  </a:lnTo>
                  <a:lnTo>
                    <a:pt x="217032" y="1761"/>
                  </a:lnTo>
                  <a:close/>
                  <a:moveTo>
                    <a:pt x="175021" y="0"/>
                  </a:moveTo>
                  <a:lnTo>
                    <a:pt x="193218" y="0"/>
                  </a:lnTo>
                  <a:lnTo>
                    <a:pt x="193550" y="5319"/>
                  </a:lnTo>
                  <a:lnTo>
                    <a:pt x="195545" y="0"/>
                  </a:lnTo>
                  <a:lnTo>
                    <a:pt x="201689" y="0"/>
                  </a:lnTo>
                  <a:lnTo>
                    <a:pt x="201378" y="1761"/>
                  </a:lnTo>
                  <a:cubicBezTo>
                    <a:pt x="202801" y="3184"/>
                    <a:pt x="203868" y="2829"/>
                    <a:pt x="204580" y="694"/>
                  </a:cubicBezTo>
                  <a:lnTo>
                    <a:pt x="205148" y="0"/>
                  </a:lnTo>
                  <a:lnTo>
                    <a:pt x="207476" y="0"/>
                  </a:lnTo>
                  <a:lnTo>
                    <a:pt x="207070" y="4252"/>
                  </a:lnTo>
                  <a:cubicBezTo>
                    <a:pt x="206596" y="5912"/>
                    <a:pt x="205884" y="7691"/>
                    <a:pt x="204936" y="9589"/>
                  </a:cubicBezTo>
                  <a:cubicBezTo>
                    <a:pt x="203038" y="9114"/>
                    <a:pt x="201733" y="9351"/>
                    <a:pt x="201022" y="10300"/>
                  </a:cubicBezTo>
                  <a:cubicBezTo>
                    <a:pt x="200310" y="11249"/>
                    <a:pt x="199006" y="11486"/>
                    <a:pt x="197108" y="11012"/>
                  </a:cubicBezTo>
                  <a:cubicBezTo>
                    <a:pt x="197582" y="12909"/>
                    <a:pt x="197582" y="14095"/>
                    <a:pt x="197108" y="14570"/>
                  </a:cubicBezTo>
                  <a:cubicBezTo>
                    <a:pt x="196634" y="15044"/>
                    <a:pt x="196159" y="15281"/>
                    <a:pt x="195685" y="15281"/>
                  </a:cubicBezTo>
                  <a:cubicBezTo>
                    <a:pt x="195211" y="15281"/>
                    <a:pt x="194736" y="15519"/>
                    <a:pt x="194262" y="15993"/>
                  </a:cubicBezTo>
                  <a:cubicBezTo>
                    <a:pt x="193787" y="16467"/>
                    <a:pt x="193787" y="17653"/>
                    <a:pt x="194262" y="19551"/>
                  </a:cubicBezTo>
                  <a:cubicBezTo>
                    <a:pt x="190941" y="18602"/>
                    <a:pt x="188213" y="17772"/>
                    <a:pt x="186079" y="17060"/>
                  </a:cubicBezTo>
                  <a:cubicBezTo>
                    <a:pt x="183944" y="16349"/>
                    <a:pt x="181690" y="15519"/>
                    <a:pt x="179318" y="14570"/>
                  </a:cubicBezTo>
                  <a:cubicBezTo>
                    <a:pt x="178370" y="16942"/>
                    <a:pt x="177895" y="19907"/>
                    <a:pt x="177895" y="23465"/>
                  </a:cubicBezTo>
                  <a:cubicBezTo>
                    <a:pt x="177895" y="27023"/>
                    <a:pt x="177421" y="29987"/>
                    <a:pt x="176472" y="32359"/>
                  </a:cubicBezTo>
                  <a:cubicBezTo>
                    <a:pt x="175998" y="33308"/>
                    <a:pt x="175405" y="33071"/>
                    <a:pt x="174693" y="31648"/>
                  </a:cubicBezTo>
                  <a:cubicBezTo>
                    <a:pt x="173982" y="30225"/>
                    <a:pt x="173151" y="30462"/>
                    <a:pt x="172203" y="32359"/>
                  </a:cubicBezTo>
                  <a:cubicBezTo>
                    <a:pt x="174575" y="33783"/>
                    <a:pt x="175405" y="35917"/>
                    <a:pt x="174693" y="38764"/>
                  </a:cubicBezTo>
                  <a:cubicBezTo>
                    <a:pt x="173982" y="41610"/>
                    <a:pt x="173863" y="43982"/>
                    <a:pt x="174337" y="45880"/>
                  </a:cubicBezTo>
                  <a:cubicBezTo>
                    <a:pt x="178133" y="44456"/>
                    <a:pt x="179318" y="42084"/>
                    <a:pt x="177895" y="38764"/>
                  </a:cubicBezTo>
                  <a:cubicBezTo>
                    <a:pt x="176472" y="35443"/>
                    <a:pt x="176947" y="32359"/>
                    <a:pt x="179318" y="29513"/>
                  </a:cubicBezTo>
                  <a:cubicBezTo>
                    <a:pt x="180267" y="28564"/>
                    <a:pt x="180979" y="28208"/>
                    <a:pt x="181453" y="28446"/>
                  </a:cubicBezTo>
                  <a:cubicBezTo>
                    <a:pt x="181928" y="28683"/>
                    <a:pt x="181690" y="27616"/>
                    <a:pt x="180742" y="25244"/>
                  </a:cubicBezTo>
                  <a:cubicBezTo>
                    <a:pt x="181690" y="25718"/>
                    <a:pt x="182758" y="26192"/>
                    <a:pt x="183944" y="26667"/>
                  </a:cubicBezTo>
                  <a:cubicBezTo>
                    <a:pt x="185130" y="27141"/>
                    <a:pt x="185723" y="28564"/>
                    <a:pt x="185723" y="30936"/>
                  </a:cubicBezTo>
                  <a:cubicBezTo>
                    <a:pt x="187146" y="29513"/>
                    <a:pt x="188569" y="28090"/>
                    <a:pt x="189992" y="26667"/>
                  </a:cubicBezTo>
                  <a:cubicBezTo>
                    <a:pt x="191415" y="25244"/>
                    <a:pt x="192601" y="23583"/>
                    <a:pt x="193550" y="21686"/>
                  </a:cubicBezTo>
                  <a:cubicBezTo>
                    <a:pt x="193076" y="25481"/>
                    <a:pt x="192127" y="28327"/>
                    <a:pt x="190704" y="30225"/>
                  </a:cubicBezTo>
                  <a:cubicBezTo>
                    <a:pt x="189281" y="32122"/>
                    <a:pt x="187620" y="33545"/>
                    <a:pt x="185723" y="34494"/>
                  </a:cubicBezTo>
                  <a:lnTo>
                    <a:pt x="185723" y="41610"/>
                  </a:lnTo>
                  <a:cubicBezTo>
                    <a:pt x="187620" y="39712"/>
                    <a:pt x="189043" y="38526"/>
                    <a:pt x="189992" y="38052"/>
                  </a:cubicBezTo>
                  <a:cubicBezTo>
                    <a:pt x="189992" y="39001"/>
                    <a:pt x="189755" y="39712"/>
                    <a:pt x="189281" y="40187"/>
                  </a:cubicBezTo>
                  <a:cubicBezTo>
                    <a:pt x="188806" y="40661"/>
                    <a:pt x="188569" y="41373"/>
                    <a:pt x="188569" y="42322"/>
                  </a:cubicBezTo>
                  <a:cubicBezTo>
                    <a:pt x="190941" y="42322"/>
                    <a:pt x="191890" y="43033"/>
                    <a:pt x="191415" y="44456"/>
                  </a:cubicBezTo>
                  <a:cubicBezTo>
                    <a:pt x="192364" y="43982"/>
                    <a:pt x="192957" y="43152"/>
                    <a:pt x="193194" y="41966"/>
                  </a:cubicBezTo>
                  <a:cubicBezTo>
                    <a:pt x="193432" y="40780"/>
                    <a:pt x="194499" y="40661"/>
                    <a:pt x="196397" y="41610"/>
                  </a:cubicBezTo>
                  <a:cubicBezTo>
                    <a:pt x="194973" y="45405"/>
                    <a:pt x="194618" y="49556"/>
                    <a:pt x="195329" y="54063"/>
                  </a:cubicBezTo>
                  <a:cubicBezTo>
                    <a:pt x="196041" y="58569"/>
                    <a:pt x="195448" y="62483"/>
                    <a:pt x="193550" y="65804"/>
                  </a:cubicBezTo>
                  <a:cubicBezTo>
                    <a:pt x="195448" y="66753"/>
                    <a:pt x="196397" y="66515"/>
                    <a:pt x="196397" y="65092"/>
                  </a:cubicBezTo>
                  <a:cubicBezTo>
                    <a:pt x="196397" y="63669"/>
                    <a:pt x="196634" y="62483"/>
                    <a:pt x="197108" y="61534"/>
                  </a:cubicBezTo>
                  <a:cubicBezTo>
                    <a:pt x="198057" y="61534"/>
                    <a:pt x="198413" y="62602"/>
                    <a:pt x="198175" y="64736"/>
                  </a:cubicBezTo>
                  <a:cubicBezTo>
                    <a:pt x="197938" y="66871"/>
                    <a:pt x="197345" y="67701"/>
                    <a:pt x="196397" y="67227"/>
                  </a:cubicBezTo>
                  <a:cubicBezTo>
                    <a:pt x="197345" y="69599"/>
                    <a:pt x="198768" y="70785"/>
                    <a:pt x="200666" y="70785"/>
                  </a:cubicBezTo>
                  <a:cubicBezTo>
                    <a:pt x="198768" y="78375"/>
                    <a:pt x="198057" y="84779"/>
                    <a:pt x="198531" y="89998"/>
                  </a:cubicBezTo>
                  <a:cubicBezTo>
                    <a:pt x="199006" y="95216"/>
                    <a:pt x="198057" y="101146"/>
                    <a:pt x="195685" y="107787"/>
                  </a:cubicBezTo>
                  <a:lnTo>
                    <a:pt x="198531" y="107787"/>
                  </a:lnTo>
                  <a:cubicBezTo>
                    <a:pt x="196159" y="114429"/>
                    <a:pt x="194618" y="121782"/>
                    <a:pt x="193906" y="129846"/>
                  </a:cubicBezTo>
                  <a:cubicBezTo>
                    <a:pt x="193194" y="137911"/>
                    <a:pt x="190467" y="143129"/>
                    <a:pt x="185723" y="145501"/>
                  </a:cubicBezTo>
                  <a:cubicBezTo>
                    <a:pt x="184774" y="152143"/>
                    <a:pt x="183232" y="158428"/>
                    <a:pt x="181097" y="164358"/>
                  </a:cubicBezTo>
                  <a:cubicBezTo>
                    <a:pt x="178963" y="170288"/>
                    <a:pt x="178133" y="175862"/>
                    <a:pt x="178607" y="181081"/>
                  </a:cubicBezTo>
                  <a:cubicBezTo>
                    <a:pt x="180504" y="181555"/>
                    <a:pt x="181809" y="180962"/>
                    <a:pt x="182521" y="179302"/>
                  </a:cubicBezTo>
                  <a:cubicBezTo>
                    <a:pt x="183232" y="177641"/>
                    <a:pt x="183825" y="175744"/>
                    <a:pt x="184300" y="173609"/>
                  </a:cubicBezTo>
                  <a:cubicBezTo>
                    <a:pt x="184774" y="171474"/>
                    <a:pt x="185367" y="169458"/>
                    <a:pt x="186079" y="167560"/>
                  </a:cubicBezTo>
                  <a:cubicBezTo>
                    <a:pt x="186790" y="165663"/>
                    <a:pt x="188095" y="164714"/>
                    <a:pt x="189992" y="164714"/>
                  </a:cubicBezTo>
                  <a:cubicBezTo>
                    <a:pt x="189043" y="156650"/>
                    <a:pt x="189992" y="151075"/>
                    <a:pt x="192839" y="147992"/>
                  </a:cubicBezTo>
                  <a:cubicBezTo>
                    <a:pt x="195685" y="144908"/>
                    <a:pt x="198531" y="141706"/>
                    <a:pt x="201378" y="138385"/>
                  </a:cubicBezTo>
                  <a:cubicBezTo>
                    <a:pt x="201378" y="136014"/>
                    <a:pt x="200903" y="135302"/>
                    <a:pt x="199954" y="136251"/>
                  </a:cubicBezTo>
                  <a:cubicBezTo>
                    <a:pt x="199006" y="137200"/>
                    <a:pt x="198057" y="137674"/>
                    <a:pt x="197108" y="137674"/>
                  </a:cubicBezTo>
                  <a:cubicBezTo>
                    <a:pt x="199006" y="135776"/>
                    <a:pt x="199717" y="134116"/>
                    <a:pt x="199243" y="132693"/>
                  </a:cubicBezTo>
                  <a:cubicBezTo>
                    <a:pt x="198768" y="131270"/>
                    <a:pt x="199717" y="130084"/>
                    <a:pt x="202089" y="129135"/>
                  </a:cubicBezTo>
                  <a:cubicBezTo>
                    <a:pt x="203038" y="133404"/>
                    <a:pt x="203275" y="138741"/>
                    <a:pt x="202801" y="145146"/>
                  </a:cubicBezTo>
                  <a:cubicBezTo>
                    <a:pt x="202326" y="151550"/>
                    <a:pt x="201615" y="157361"/>
                    <a:pt x="200666" y="162579"/>
                  </a:cubicBezTo>
                  <a:cubicBezTo>
                    <a:pt x="202089" y="160207"/>
                    <a:pt x="203038" y="156887"/>
                    <a:pt x="203512" y="152617"/>
                  </a:cubicBezTo>
                  <a:cubicBezTo>
                    <a:pt x="203987" y="148348"/>
                    <a:pt x="204698" y="144315"/>
                    <a:pt x="205647" y="140520"/>
                  </a:cubicBezTo>
                  <a:cubicBezTo>
                    <a:pt x="207070" y="141469"/>
                    <a:pt x="207307" y="142655"/>
                    <a:pt x="206359" y="144078"/>
                  </a:cubicBezTo>
                  <a:cubicBezTo>
                    <a:pt x="205410" y="145501"/>
                    <a:pt x="205647" y="146687"/>
                    <a:pt x="207070" y="147636"/>
                  </a:cubicBezTo>
                  <a:cubicBezTo>
                    <a:pt x="208019" y="143367"/>
                    <a:pt x="209561" y="139453"/>
                    <a:pt x="211696" y="135895"/>
                  </a:cubicBezTo>
                  <a:cubicBezTo>
                    <a:pt x="213830" y="132337"/>
                    <a:pt x="214423" y="128423"/>
                    <a:pt x="213475" y="124154"/>
                  </a:cubicBezTo>
                  <a:cubicBezTo>
                    <a:pt x="212526" y="120833"/>
                    <a:pt x="211221" y="118698"/>
                    <a:pt x="209561" y="117750"/>
                  </a:cubicBezTo>
                  <a:cubicBezTo>
                    <a:pt x="207900" y="116801"/>
                    <a:pt x="207070" y="114429"/>
                    <a:pt x="207070" y="110634"/>
                  </a:cubicBezTo>
                  <a:cubicBezTo>
                    <a:pt x="207070" y="108736"/>
                    <a:pt x="207782" y="107787"/>
                    <a:pt x="209205" y="107787"/>
                  </a:cubicBezTo>
                  <a:cubicBezTo>
                    <a:pt x="209205" y="111108"/>
                    <a:pt x="210035" y="113006"/>
                    <a:pt x="211696" y="113480"/>
                  </a:cubicBezTo>
                  <a:cubicBezTo>
                    <a:pt x="213356" y="113954"/>
                    <a:pt x="213949" y="115852"/>
                    <a:pt x="213475" y="119173"/>
                  </a:cubicBezTo>
                  <a:cubicBezTo>
                    <a:pt x="214423" y="119647"/>
                    <a:pt x="215609" y="120003"/>
                    <a:pt x="217032" y="120240"/>
                  </a:cubicBezTo>
                  <a:cubicBezTo>
                    <a:pt x="218456" y="120477"/>
                    <a:pt x="218456" y="122256"/>
                    <a:pt x="217032" y="125577"/>
                  </a:cubicBezTo>
                  <a:cubicBezTo>
                    <a:pt x="217981" y="124628"/>
                    <a:pt x="219049" y="123798"/>
                    <a:pt x="220235" y="123086"/>
                  </a:cubicBezTo>
                  <a:cubicBezTo>
                    <a:pt x="221421" y="122375"/>
                    <a:pt x="222251" y="121070"/>
                    <a:pt x="222725" y="119173"/>
                  </a:cubicBezTo>
                  <a:cubicBezTo>
                    <a:pt x="223674" y="120121"/>
                    <a:pt x="224385" y="121426"/>
                    <a:pt x="224860" y="123086"/>
                  </a:cubicBezTo>
                  <a:cubicBezTo>
                    <a:pt x="225334" y="124747"/>
                    <a:pt x="225809" y="126763"/>
                    <a:pt x="226283" y="129135"/>
                  </a:cubicBezTo>
                  <a:cubicBezTo>
                    <a:pt x="225809" y="130084"/>
                    <a:pt x="225216" y="130439"/>
                    <a:pt x="224504" y="130202"/>
                  </a:cubicBezTo>
                  <a:cubicBezTo>
                    <a:pt x="223793" y="129965"/>
                    <a:pt x="223200" y="130321"/>
                    <a:pt x="222725" y="131270"/>
                  </a:cubicBezTo>
                  <a:cubicBezTo>
                    <a:pt x="221776" y="130321"/>
                    <a:pt x="221302" y="129135"/>
                    <a:pt x="221302" y="127712"/>
                  </a:cubicBezTo>
                  <a:cubicBezTo>
                    <a:pt x="220353" y="130084"/>
                    <a:pt x="219404" y="132693"/>
                    <a:pt x="218456" y="135539"/>
                  </a:cubicBezTo>
                  <a:cubicBezTo>
                    <a:pt x="217507" y="138385"/>
                    <a:pt x="217032" y="141706"/>
                    <a:pt x="217032" y="145501"/>
                  </a:cubicBezTo>
                  <a:cubicBezTo>
                    <a:pt x="220353" y="144553"/>
                    <a:pt x="222014" y="145739"/>
                    <a:pt x="222014" y="149059"/>
                  </a:cubicBezTo>
                  <a:cubicBezTo>
                    <a:pt x="222014" y="150482"/>
                    <a:pt x="221658" y="151313"/>
                    <a:pt x="220946" y="151550"/>
                  </a:cubicBezTo>
                  <a:cubicBezTo>
                    <a:pt x="220235" y="151787"/>
                    <a:pt x="219404" y="152143"/>
                    <a:pt x="218456" y="152617"/>
                  </a:cubicBezTo>
                  <a:cubicBezTo>
                    <a:pt x="218456" y="156887"/>
                    <a:pt x="218337" y="162461"/>
                    <a:pt x="218100" y="169339"/>
                  </a:cubicBezTo>
                  <a:cubicBezTo>
                    <a:pt x="217863" y="176218"/>
                    <a:pt x="216795" y="181555"/>
                    <a:pt x="214898" y="185350"/>
                  </a:cubicBezTo>
                  <a:cubicBezTo>
                    <a:pt x="213475" y="183927"/>
                    <a:pt x="212407" y="182978"/>
                    <a:pt x="211696" y="182504"/>
                  </a:cubicBezTo>
                  <a:cubicBezTo>
                    <a:pt x="210984" y="182029"/>
                    <a:pt x="210154" y="182741"/>
                    <a:pt x="209205" y="184638"/>
                  </a:cubicBezTo>
                  <a:cubicBezTo>
                    <a:pt x="209205" y="181318"/>
                    <a:pt x="209679" y="179895"/>
                    <a:pt x="210628" y="180369"/>
                  </a:cubicBezTo>
                  <a:cubicBezTo>
                    <a:pt x="209205" y="177997"/>
                    <a:pt x="208019" y="176811"/>
                    <a:pt x="207070" y="176811"/>
                  </a:cubicBezTo>
                  <a:cubicBezTo>
                    <a:pt x="206596" y="174439"/>
                    <a:pt x="206833" y="172542"/>
                    <a:pt x="207782" y="171118"/>
                  </a:cubicBezTo>
                  <a:cubicBezTo>
                    <a:pt x="208731" y="169695"/>
                    <a:pt x="208731" y="168035"/>
                    <a:pt x="207782" y="166137"/>
                  </a:cubicBezTo>
                  <a:lnTo>
                    <a:pt x="204224" y="166137"/>
                  </a:lnTo>
                  <a:cubicBezTo>
                    <a:pt x="203750" y="168984"/>
                    <a:pt x="203394" y="171711"/>
                    <a:pt x="203157" y="174321"/>
                  </a:cubicBezTo>
                  <a:cubicBezTo>
                    <a:pt x="202919" y="176930"/>
                    <a:pt x="203038" y="180132"/>
                    <a:pt x="203512" y="183927"/>
                  </a:cubicBezTo>
                  <a:lnTo>
                    <a:pt x="207070" y="183927"/>
                  </a:lnTo>
                  <a:cubicBezTo>
                    <a:pt x="207070" y="185350"/>
                    <a:pt x="206714" y="186299"/>
                    <a:pt x="206003" y="186773"/>
                  </a:cubicBezTo>
                  <a:cubicBezTo>
                    <a:pt x="205291" y="187248"/>
                    <a:pt x="205173" y="188196"/>
                    <a:pt x="205647" y="189620"/>
                  </a:cubicBezTo>
                  <a:cubicBezTo>
                    <a:pt x="205173" y="189145"/>
                    <a:pt x="204936" y="188552"/>
                    <a:pt x="204936" y="187841"/>
                  </a:cubicBezTo>
                  <a:cubicBezTo>
                    <a:pt x="204936" y="187129"/>
                    <a:pt x="204461" y="187010"/>
                    <a:pt x="203512" y="187485"/>
                  </a:cubicBezTo>
                  <a:cubicBezTo>
                    <a:pt x="203512" y="188908"/>
                    <a:pt x="203512" y="190331"/>
                    <a:pt x="203512" y="191754"/>
                  </a:cubicBezTo>
                  <a:cubicBezTo>
                    <a:pt x="203512" y="193178"/>
                    <a:pt x="203987" y="193889"/>
                    <a:pt x="204936" y="193889"/>
                  </a:cubicBezTo>
                  <a:cubicBezTo>
                    <a:pt x="204936" y="195312"/>
                    <a:pt x="204461" y="196024"/>
                    <a:pt x="203512" y="196024"/>
                  </a:cubicBezTo>
                  <a:cubicBezTo>
                    <a:pt x="202564" y="196024"/>
                    <a:pt x="202089" y="196735"/>
                    <a:pt x="202089" y="198159"/>
                  </a:cubicBezTo>
                  <a:cubicBezTo>
                    <a:pt x="202564" y="200531"/>
                    <a:pt x="203275" y="202072"/>
                    <a:pt x="204224" y="202784"/>
                  </a:cubicBezTo>
                  <a:cubicBezTo>
                    <a:pt x="205173" y="203495"/>
                    <a:pt x="205410" y="205274"/>
                    <a:pt x="204936" y="208121"/>
                  </a:cubicBezTo>
                  <a:cubicBezTo>
                    <a:pt x="206359" y="209070"/>
                    <a:pt x="206952" y="208477"/>
                    <a:pt x="206714" y="206342"/>
                  </a:cubicBezTo>
                  <a:cubicBezTo>
                    <a:pt x="206477" y="204207"/>
                    <a:pt x="206833" y="204563"/>
                    <a:pt x="207782" y="207409"/>
                  </a:cubicBezTo>
                  <a:cubicBezTo>
                    <a:pt x="210154" y="205512"/>
                    <a:pt x="211221" y="201954"/>
                    <a:pt x="210984" y="196735"/>
                  </a:cubicBezTo>
                  <a:cubicBezTo>
                    <a:pt x="210747" y="191517"/>
                    <a:pt x="212289" y="188434"/>
                    <a:pt x="215609" y="187485"/>
                  </a:cubicBezTo>
                  <a:cubicBezTo>
                    <a:pt x="216558" y="187959"/>
                    <a:pt x="216914" y="189145"/>
                    <a:pt x="216677" y="191043"/>
                  </a:cubicBezTo>
                  <a:cubicBezTo>
                    <a:pt x="216439" y="192940"/>
                    <a:pt x="216321" y="194363"/>
                    <a:pt x="216321" y="195312"/>
                  </a:cubicBezTo>
                  <a:cubicBezTo>
                    <a:pt x="218693" y="196735"/>
                    <a:pt x="220116" y="199345"/>
                    <a:pt x="220590" y="203140"/>
                  </a:cubicBezTo>
                  <a:cubicBezTo>
                    <a:pt x="221065" y="206935"/>
                    <a:pt x="221065" y="211204"/>
                    <a:pt x="220590" y="215948"/>
                  </a:cubicBezTo>
                  <a:cubicBezTo>
                    <a:pt x="220116" y="220692"/>
                    <a:pt x="219404" y="225436"/>
                    <a:pt x="218456" y="230180"/>
                  </a:cubicBezTo>
                  <a:cubicBezTo>
                    <a:pt x="217507" y="234924"/>
                    <a:pt x="217032" y="238956"/>
                    <a:pt x="217032" y="242277"/>
                  </a:cubicBezTo>
                  <a:cubicBezTo>
                    <a:pt x="218456" y="242277"/>
                    <a:pt x="219404" y="243107"/>
                    <a:pt x="219879" y="244767"/>
                  </a:cubicBezTo>
                  <a:cubicBezTo>
                    <a:pt x="220353" y="246428"/>
                    <a:pt x="220709" y="248325"/>
                    <a:pt x="220946" y="250460"/>
                  </a:cubicBezTo>
                  <a:cubicBezTo>
                    <a:pt x="221183" y="252595"/>
                    <a:pt x="221065" y="254611"/>
                    <a:pt x="220590" y="256509"/>
                  </a:cubicBezTo>
                  <a:cubicBezTo>
                    <a:pt x="220116" y="258406"/>
                    <a:pt x="219404" y="259592"/>
                    <a:pt x="218456" y="260066"/>
                  </a:cubicBezTo>
                  <a:cubicBezTo>
                    <a:pt x="218930" y="263862"/>
                    <a:pt x="218693" y="267775"/>
                    <a:pt x="217744" y="271808"/>
                  </a:cubicBezTo>
                  <a:cubicBezTo>
                    <a:pt x="216795" y="275840"/>
                    <a:pt x="216084" y="279991"/>
                    <a:pt x="215609" y="284260"/>
                  </a:cubicBezTo>
                  <a:cubicBezTo>
                    <a:pt x="217981" y="283786"/>
                    <a:pt x="219286" y="283193"/>
                    <a:pt x="219523" y="282481"/>
                  </a:cubicBezTo>
                  <a:cubicBezTo>
                    <a:pt x="219760" y="281770"/>
                    <a:pt x="221065" y="281888"/>
                    <a:pt x="223437" y="282837"/>
                  </a:cubicBezTo>
                  <a:cubicBezTo>
                    <a:pt x="222962" y="281414"/>
                    <a:pt x="223081" y="280584"/>
                    <a:pt x="223793" y="280347"/>
                  </a:cubicBezTo>
                  <a:cubicBezTo>
                    <a:pt x="224504" y="280109"/>
                    <a:pt x="224860" y="279516"/>
                    <a:pt x="224860" y="278568"/>
                  </a:cubicBezTo>
                  <a:cubicBezTo>
                    <a:pt x="226757" y="278568"/>
                    <a:pt x="228181" y="279991"/>
                    <a:pt x="229129" y="282837"/>
                  </a:cubicBezTo>
                  <a:cubicBezTo>
                    <a:pt x="228655" y="284260"/>
                    <a:pt x="228299" y="285684"/>
                    <a:pt x="228062" y="287107"/>
                  </a:cubicBezTo>
                  <a:cubicBezTo>
                    <a:pt x="227825" y="288530"/>
                    <a:pt x="227232" y="289241"/>
                    <a:pt x="226283" y="289241"/>
                  </a:cubicBezTo>
                  <a:cubicBezTo>
                    <a:pt x="229129" y="291613"/>
                    <a:pt x="230197" y="296476"/>
                    <a:pt x="229485" y="303829"/>
                  </a:cubicBezTo>
                  <a:cubicBezTo>
                    <a:pt x="228774" y="311182"/>
                    <a:pt x="228418" y="316756"/>
                    <a:pt x="228418" y="320551"/>
                  </a:cubicBezTo>
                  <a:cubicBezTo>
                    <a:pt x="229367" y="321500"/>
                    <a:pt x="230315" y="322330"/>
                    <a:pt x="231264" y="323042"/>
                  </a:cubicBezTo>
                  <a:cubicBezTo>
                    <a:pt x="232213" y="323753"/>
                    <a:pt x="233399" y="324109"/>
                    <a:pt x="234822" y="324109"/>
                  </a:cubicBezTo>
                  <a:cubicBezTo>
                    <a:pt x="234348" y="327904"/>
                    <a:pt x="233992" y="331699"/>
                    <a:pt x="233755" y="335494"/>
                  </a:cubicBezTo>
                  <a:cubicBezTo>
                    <a:pt x="233518" y="339290"/>
                    <a:pt x="232213" y="341661"/>
                    <a:pt x="229841" y="342610"/>
                  </a:cubicBezTo>
                  <a:cubicBezTo>
                    <a:pt x="229841" y="344033"/>
                    <a:pt x="229722" y="345338"/>
                    <a:pt x="229485" y="346524"/>
                  </a:cubicBezTo>
                  <a:cubicBezTo>
                    <a:pt x="229248" y="347710"/>
                    <a:pt x="229129" y="349489"/>
                    <a:pt x="229129" y="351861"/>
                  </a:cubicBezTo>
                  <a:cubicBezTo>
                    <a:pt x="230553" y="352810"/>
                    <a:pt x="231146" y="352335"/>
                    <a:pt x="230908" y="350438"/>
                  </a:cubicBezTo>
                  <a:cubicBezTo>
                    <a:pt x="230671" y="348540"/>
                    <a:pt x="230553" y="347117"/>
                    <a:pt x="230553" y="346168"/>
                  </a:cubicBezTo>
                  <a:cubicBezTo>
                    <a:pt x="231976" y="346168"/>
                    <a:pt x="232687" y="347117"/>
                    <a:pt x="232687" y="349015"/>
                  </a:cubicBezTo>
                  <a:cubicBezTo>
                    <a:pt x="232687" y="350912"/>
                    <a:pt x="233162" y="351861"/>
                    <a:pt x="234110" y="351861"/>
                  </a:cubicBezTo>
                  <a:cubicBezTo>
                    <a:pt x="235534" y="352335"/>
                    <a:pt x="236364" y="351861"/>
                    <a:pt x="236601" y="350438"/>
                  </a:cubicBezTo>
                  <a:cubicBezTo>
                    <a:pt x="236838" y="349015"/>
                    <a:pt x="237431" y="347829"/>
                    <a:pt x="238380" y="346880"/>
                  </a:cubicBezTo>
                  <a:cubicBezTo>
                    <a:pt x="236008" y="337866"/>
                    <a:pt x="236008" y="329090"/>
                    <a:pt x="238380" y="320551"/>
                  </a:cubicBezTo>
                  <a:cubicBezTo>
                    <a:pt x="240752" y="312012"/>
                    <a:pt x="241701" y="301813"/>
                    <a:pt x="241226" y="289953"/>
                  </a:cubicBezTo>
                  <a:cubicBezTo>
                    <a:pt x="242175" y="288055"/>
                    <a:pt x="243005" y="286514"/>
                    <a:pt x="243717" y="285328"/>
                  </a:cubicBezTo>
                  <a:cubicBezTo>
                    <a:pt x="244428" y="284142"/>
                    <a:pt x="245496" y="283786"/>
                    <a:pt x="246919" y="284260"/>
                  </a:cubicBezTo>
                  <a:cubicBezTo>
                    <a:pt x="246919" y="281888"/>
                    <a:pt x="247156" y="280702"/>
                    <a:pt x="247631" y="280702"/>
                  </a:cubicBezTo>
                  <a:cubicBezTo>
                    <a:pt x="244310" y="278805"/>
                    <a:pt x="243124" y="275247"/>
                    <a:pt x="244073" y="270029"/>
                  </a:cubicBezTo>
                  <a:cubicBezTo>
                    <a:pt x="245021" y="264810"/>
                    <a:pt x="247156" y="261964"/>
                    <a:pt x="250477" y="261490"/>
                  </a:cubicBezTo>
                  <a:cubicBezTo>
                    <a:pt x="250477" y="263862"/>
                    <a:pt x="250358" y="265996"/>
                    <a:pt x="250121" y="267894"/>
                  </a:cubicBezTo>
                  <a:cubicBezTo>
                    <a:pt x="249884" y="269791"/>
                    <a:pt x="249765" y="271926"/>
                    <a:pt x="249765" y="274298"/>
                  </a:cubicBezTo>
                  <a:lnTo>
                    <a:pt x="249765" y="285684"/>
                  </a:lnTo>
                  <a:cubicBezTo>
                    <a:pt x="248342" y="291851"/>
                    <a:pt x="247512" y="298373"/>
                    <a:pt x="247275" y="305252"/>
                  </a:cubicBezTo>
                  <a:cubicBezTo>
                    <a:pt x="247038" y="312131"/>
                    <a:pt x="246445" y="318416"/>
                    <a:pt x="245496" y="324109"/>
                  </a:cubicBezTo>
                  <a:cubicBezTo>
                    <a:pt x="247868" y="325058"/>
                    <a:pt x="249054" y="326481"/>
                    <a:pt x="249054" y="328379"/>
                  </a:cubicBezTo>
                  <a:cubicBezTo>
                    <a:pt x="249054" y="332174"/>
                    <a:pt x="248461" y="333715"/>
                    <a:pt x="247275" y="333004"/>
                  </a:cubicBezTo>
                  <a:cubicBezTo>
                    <a:pt x="246089" y="332292"/>
                    <a:pt x="245259" y="333122"/>
                    <a:pt x="244784" y="335494"/>
                  </a:cubicBezTo>
                  <a:cubicBezTo>
                    <a:pt x="245733" y="335494"/>
                    <a:pt x="246563" y="335732"/>
                    <a:pt x="247275" y="336206"/>
                  </a:cubicBezTo>
                  <a:cubicBezTo>
                    <a:pt x="247986" y="336680"/>
                    <a:pt x="248817" y="337155"/>
                    <a:pt x="249765" y="337629"/>
                  </a:cubicBezTo>
                  <a:lnTo>
                    <a:pt x="249765" y="345457"/>
                  </a:lnTo>
                  <a:cubicBezTo>
                    <a:pt x="249291" y="344508"/>
                    <a:pt x="249054" y="343559"/>
                    <a:pt x="249054" y="342610"/>
                  </a:cubicBezTo>
                  <a:cubicBezTo>
                    <a:pt x="249054" y="341661"/>
                    <a:pt x="248579" y="341424"/>
                    <a:pt x="247631" y="341899"/>
                  </a:cubicBezTo>
                  <a:cubicBezTo>
                    <a:pt x="249054" y="344271"/>
                    <a:pt x="249410" y="346998"/>
                    <a:pt x="248698" y="350082"/>
                  </a:cubicBezTo>
                  <a:cubicBezTo>
                    <a:pt x="247986" y="353165"/>
                    <a:pt x="247868" y="356842"/>
                    <a:pt x="248342" y="361111"/>
                  </a:cubicBezTo>
                  <a:lnTo>
                    <a:pt x="249765" y="359688"/>
                  </a:lnTo>
                  <a:lnTo>
                    <a:pt x="249765" y="380324"/>
                  </a:lnTo>
                  <a:lnTo>
                    <a:pt x="226283" y="380324"/>
                  </a:lnTo>
                  <a:cubicBezTo>
                    <a:pt x="227232" y="376529"/>
                    <a:pt x="227706" y="373446"/>
                    <a:pt x="227706" y="371074"/>
                  </a:cubicBezTo>
                  <a:cubicBezTo>
                    <a:pt x="227706" y="368702"/>
                    <a:pt x="226520" y="367041"/>
                    <a:pt x="224148" y="366093"/>
                  </a:cubicBezTo>
                  <a:cubicBezTo>
                    <a:pt x="224623" y="367990"/>
                    <a:pt x="224623" y="370243"/>
                    <a:pt x="224148" y="372853"/>
                  </a:cubicBezTo>
                  <a:cubicBezTo>
                    <a:pt x="223674" y="375462"/>
                    <a:pt x="223200" y="377952"/>
                    <a:pt x="222725" y="380324"/>
                  </a:cubicBezTo>
                  <a:lnTo>
                    <a:pt x="214898" y="380324"/>
                  </a:lnTo>
                  <a:lnTo>
                    <a:pt x="214898" y="355419"/>
                  </a:lnTo>
                  <a:cubicBezTo>
                    <a:pt x="214423" y="355419"/>
                    <a:pt x="214186" y="355656"/>
                    <a:pt x="214186" y="356130"/>
                  </a:cubicBezTo>
                  <a:cubicBezTo>
                    <a:pt x="214186" y="356605"/>
                    <a:pt x="213949" y="356842"/>
                    <a:pt x="213475" y="356842"/>
                  </a:cubicBezTo>
                  <a:cubicBezTo>
                    <a:pt x="213000" y="354944"/>
                    <a:pt x="213119" y="354114"/>
                    <a:pt x="213830" y="354351"/>
                  </a:cubicBezTo>
                  <a:cubicBezTo>
                    <a:pt x="214542" y="354589"/>
                    <a:pt x="215135" y="354233"/>
                    <a:pt x="215609" y="353284"/>
                  </a:cubicBezTo>
                  <a:cubicBezTo>
                    <a:pt x="214186" y="350912"/>
                    <a:pt x="213475" y="347829"/>
                    <a:pt x="213475" y="344033"/>
                  </a:cubicBezTo>
                  <a:cubicBezTo>
                    <a:pt x="213475" y="340238"/>
                    <a:pt x="212051" y="338341"/>
                    <a:pt x="209205" y="338341"/>
                  </a:cubicBezTo>
                  <a:cubicBezTo>
                    <a:pt x="209205" y="337392"/>
                    <a:pt x="209442" y="335376"/>
                    <a:pt x="209917" y="332292"/>
                  </a:cubicBezTo>
                  <a:cubicBezTo>
                    <a:pt x="210391" y="329209"/>
                    <a:pt x="210865" y="329090"/>
                    <a:pt x="211340" y="331937"/>
                  </a:cubicBezTo>
                  <a:cubicBezTo>
                    <a:pt x="212763" y="330039"/>
                    <a:pt x="212763" y="328023"/>
                    <a:pt x="211340" y="325888"/>
                  </a:cubicBezTo>
                  <a:cubicBezTo>
                    <a:pt x="209917" y="323753"/>
                    <a:pt x="209679" y="320788"/>
                    <a:pt x="210628" y="316993"/>
                  </a:cubicBezTo>
                  <a:cubicBezTo>
                    <a:pt x="208731" y="324583"/>
                    <a:pt x="207782" y="332174"/>
                    <a:pt x="207782" y="339764"/>
                  </a:cubicBezTo>
                  <a:cubicBezTo>
                    <a:pt x="207782" y="347354"/>
                    <a:pt x="206596" y="354944"/>
                    <a:pt x="204224" y="362535"/>
                  </a:cubicBezTo>
                  <a:cubicBezTo>
                    <a:pt x="205647" y="363483"/>
                    <a:pt x="206477" y="363602"/>
                    <a:pt x="206714" y="362890"/>
                  </a:cubicBezTo>
                  <a:cubicBezTo>
                    <a:pt x="206952" y="362179"/>
                    <a:pt x="207545" y="361349"/>
                    <a:pt x="208493" y="360400"/>
                  </a:cubicBezTo>
                  <a:cubicBezTo>
                    <a:pt x="208968" y="363246"/>
                    <a:pt x="208375" y="365500"/>
                    <a:pt x="206714" y="367160"/>
                  </a:cubicBezTo>
                  <a:cubicBezTo>
                    <a:pt x="205054" y="368820"/>
                    <a:pt x="205173" y="370836"/>
                    <a:pt x="207070" y="373208"/>
                  </a:cubicBezTo>
                  <a:cubicBezTo>
                    <a:pt x="205647" y="372734"/>
                    <a:pt x="204698" y="372615"/>
                    <a:pt x="204224" y="372853"/>
                  </a:cubicBezTo>
                  <a:cubicBezTo>
                    <a:pt x="203750" y="373090"/>
                    <a:pt x="203038" y="373446"/>
                    <a:pt x="202089" y="373920"/>
                  </a:cubicBezTo>
                  <a:cubicBezTo>
                    <a:pt x="202089" y="377241"/>
                    <a:pt x="203275" y="378901"/>
                    <a:pt x="205647" y="378901"/>
                  </a:cubicBezTo>
                  <a:cubicBezTo>
                    <a:pt x="206596" y="377004"/>
                    <a:pt x="207070" y="375106"/>
                    <a:pt x="207070" y="373208"/>
                  </a:cubicBezTo>
                  <a:lnTo>
                    <a:pt x="209205" y="373208"/>
                  </a:lnTo>
                  <a:cubicBezTo>
                    <a:pt x="209679" y="370836"/>
                    <a:pt x="210035" y="368465"/>
                    <a:pt x="210272" y="366093"/>
                  </a:cubicBezTo>
                  <a:cubicBezTo>
                    <a:pt x="210510" y="363721"/>
                    <a:pt x="211103" y="361823"/>
                    <a:pt x="212051" y="360400"/>
                  </a:cubicBezTo>
                  <a:cubicBezTo>
                    <a:pt x="212051" y="362772"/>
                    <a:pt x="212170" y="365737"/>
                    <a:pt x="212407" y="369295"/>
                  </a:cubicBezTo>
                  <a:cubicBezTo>
                    <a:pt x="212644" y="372853"/>
                    <a:pt x="212526" y="376529"/>
                    <a:pt x="212051" y="380324"/>
                  </a:cubicBezTo>
                  <a:lnTo>
                    <a:pt x="189281" y="380324"/>
                  </a:lnTo>
                  <a:cubicBezTo>
                    <a:pt x="189755" y="377478"/>
                    <a:pt x="190229" y="374632"/>
                    <a:pt x="190704" y="371785"/>
                  </a:cubicBezTo>
                  <a:cubicBezTo>
                    <a:pt x="191178" y="368939"/>
                    <a:pt x="191890" y="366093"/>
                    <a:pt x="192839" y="363246"/>
                  </a:cubicBezTo>
                  <a:cubicBezTo>
                    <a:pt x="193787" y="365618"/>
                    <a:pt x="193906" y="367990"/>
                    <a:pt x="193194" y="370362"/>
                  </a:cubicBezTo>
                  <a:cubicBezTo>
                    <a:pt x="192483" y="372734"/>
                    <a:pt x="192364" y="375106"/>
                    <a:pt x="192839" y="377478"/>
                  </a:cubicBezTo>
                  <a:cubicBezTo>
                    <a:pt x="194736" y="373683"/>
                    <a:pt x="196159" y="368939"/>
                    <a:pt x="197108" y="363246"/>
                  </a:cubicBezTo>
                  <a:cubicBezTo>
                    <a:pt x="198057" y="357554"/>
                    <a:pt x="198768" y="352098"/>
                    <a:pt x="199243" y="346880"/>
                  </a:cubicBezTo>
                  <a:cubicBezTo>
                    <a:pt x="197345" y="346405"/>
                    <a:pt x="196159" y="346880"/>
                    <a:pt x="195685" y="348303"/>
                  </a:cubicBezTo>
                  <a:cubicBezTo>
                    <a:pt x="195211" y="349726"/>
                    <a:pt x="194499" y="350675"/>
                    <a:pt x="193550" y="351149"/>
                  </a:cubicBezTo>
                  <a:cubicBezTo>
                    <a:pt x="194499" y="347829"/>
                    <a:pt x="195092" y="344508"/>
                    <a:pt x="195329" y="341187"/>
                  </a:cubicBezTo>
                  <a:cubicBezTo>
                    <a:pt x="195566" y="337866"/>
                    <a:pt x="196871" y="335732"/>
                    <a:pt x="199243" y="334783"/>
                  </a:cubicBezTo>
                  <a:cubicBezTo>
                    <a:pt x="197345" y="332411"/>
                    <a:pt x="196871" y="330276"/>
                    <a:pt x="197820" y="328379"/>
                  </a:cubicBezTo>
                  <a:cubicBezTo>
                    <a:pt x="198768" y="326481"/>
                    <a:pt x="198294" y="324583"/>
                    <a:pt x="196397" y="322686"/>
                  </a:cubicBezTo>
                  <a:cubicBezTo>
                    <a:pt x="194499" y="327904"/>
                    <a:pt x="192720" y="334783"/>
                    <a:pt x="191060" y="343322"/>
                  </a:cubicBezTo>
                  <a:cubicBezTo>
                    <a:pt x="189399" y="351861"/>
                    <a:pt x="189281" y="358977"/>
                    <a:pt x="190704" y="364669"/>
                  </a:cubicBezTo>
                  <a:cubicBezTo>
                    <a:pt x="188332" y="369413"/>
                    <a:pt x="187146" y="374632"/>
                    <a:pt x="187146" y="380324"/>
                  </a:cubicBezTo>
                  <a:lnTo>
                    <a:pt x="0" y="380324"/>
                  </a:lnTo>
                  <a:lnTo>
                    <a:pt x="0" y="339764"/>
                  </a:lnTo>
                  <a:cubicBezTo>
                    <a:pt x="0" y="331699"/>
                    <a:pt x="237" y="324228"/>
                    <a:pt x="711" y="317349"/>
                  </a:cubicBezTo>
                  <a:cubicBezTo>
                    <a:pt x="1185" y="310470"/>
                    <a:pt x="1422" y="303473"/>
                    <a:pt x="1422" y="296357"/>
                  </a:cubicBezTo>
                  <a:cubicBezTo>
                    <a:pt x="1897" y="295409"/>
                    <a:pt x="2490" y="294816"/>
                    <a:pt x="3201" y="294578"/>
                  </a:cubicBezTo>
                  <a:cubicBezTo>
                    <a:pt x="3913" y="294341"/>
                    <a:pt x="4506" y="293748"/>
                    <a:pt x="4980" y="292799"/>
                  </a:cubicBezTo>
                  <a:cubicBezTo>
                    <a:pt x="3557" y="290902"/>
                    <a:pt x="2372" y="291139"/>
                    <a:pt x="1422" y="293511"/>
                  </a:cubicBezTo>
                  <a:cubicBezTo>
                    <a:pt x="2372" y="273587"/>
                    <a:pt x="3439" y="254967"/>
                    <a:pt x="4625" y="237652"/>
                  </a:cubicBezTo>
                  <a:cubicBezTo>
                    <a:pt x="5811" y="220336"/>
                    <a:pt x="7590" y="205037"/>
                    <a:pt x="9962" y="191754"/>
                  </a:cubicBezTo>
                  <a:cubicBezTo>
                    <a:pt x="16603" y="155226"/>
                    <a:pt x="32495" y="119884"/>
                    <a:pt x="57638" y="85728"/>
                  </a:cubicBezTo>
                  <a:cubicBezTo>
                    <a:pt x="58586" y="86203"/>
                    <a:pt x="59179" y="86203"/>
                    <a:pt x="59417" y="85728"/>
                  </a:cubicBezTo>
                  <a:cubicBezTo>
                    <a:pt x="59654" y="85254"/>
                    <a:pt x="60247" y="84779"/>
                    <a:pt x="61196" y="84305"/>
                  </a:cubicBezTo>
                  <a:cubicBezTo>
                    <a:pt x="61196" y="83356"/>
                    <a:pt x="60958" y="82645"/>
                    <a:pt x="60484" y="82170"/>
                  </a:cubicBezTo>
                  <a:cubicBezTo>
                    <a:pt x="62856" y="79798"/>
                    <a:pt x="65228" y="77426"/>
                    <a:pt x="67600" y="75054"/>
                  </a:cubicBezTo>
                  <a:cubicBezTo>
                    <a:pt x="69972" y="72683"/>
                    <a:pt x="72344" y="70311"/>
                    <a:pt x="74716" y="67939"/>
                  </a:cubicBezTo>
                  <a:cubicBezTo>
                    <a:pt x="74716" y="71259"/>
                    <a:pt x="74360" y="73631"/>
                    <a:pt x="73649" y="75054"/>
                  </a:cubicBezTo>
                  <a:cubicBezTo>
                    <a:pt x="72937" y="76478"/>
                    <a:pt x="72344" y="78375"/>
                    <a:pt x="71870" y="80747"/>
                  </a:cubicBezTo>
                  <a:cubicBezTo>
                    <a:pt x="75190" y="77901"/>
                    <a:pt x="77325" y="72683"/>
                    <a:pt x="78274" y="65092"/>
                  </a:cubicBezTo>
                  <a:cubicBezTo>
                    <a:pt x="77799" y="65092"/>
                    <a:pt x="77088" y="65567"/>
                    <a:pt x="76139" y="66515"/>
                  </a:cubicBezTo>
                  <a:cubicBezTo>
                    <a:pt x="87050" y="54181"/>
                    <a:pt x="99028" y="42796"/>
                    <a:pt x="112074" y="32359"/>
                  </a:cubicBezTo>
                  <a:cubicBezTo>
                    <a:pt x="125119" y="21923"/>
                    <a:pt x="139707" y="13384"/>
                    <a:pt x="155836" y="6742"/>
                  </a:cubicBezTo>
                  <a:cubicBezTo>
                    <a:pt x="156311" y="6268"/>
                    <a:pt x="157022" y="6031"/>
                    <a:pt x="157971" y="6031"/>
                  </a:cubicBezTo>
                  <a:cubicBezTo>
                    <a:pt x="157497" y="6505"/>
                    <a:pt x="157022" y="6861"/>
                    <a:pt x="156548" y="7098"/>
                  </a:cubicBezTo>
                  <a:cubicBezTo>
                    <a:pt x="156073" y="7335"/>
                    <a:pt x="156073" y="7928"/>
                    <a:pt x="156548" y="8877"/>
                  </a:cubicBezTo>
                  <a:cubicBezTo>
                    <a:pt x="157497" y="8877"/>
                    <a:pt x="158445" y="8403"/>
                    <a:pt x="159394" y="7454"/>
                  </a:cubicBezTo>
                  <a:lnTo>
                    <a:pt x="159394" y="5319"/>
                  </a:lnTo>
                  <a:lnTo>
                    <a:pt x="163902" y="3784"/>
                  </a:lnTo>
                  <a:lnTo>
                    <a:pt x="163308" y="4608"/>
                  </a:lnTo>
                  <a:cubicBezTo>
                    <a:pt x="162596" y="6980"/>
                    <a:pt x="161766" y="8403"/>
                    <a:pt x="160817" y="8877"/>
                  </a:cubicBezTo>
                  <a:cubicBezTo>
                    <a:pt x="159868" y="10775"/>
                    <a:pt x="160106" y="11486"/>
                    <a:pt x="161529" y="11012"/>
                  </a:cubicBezTo>
                  <a:cubicBezTo>
                    <a:pt x="162952" y="10537"/>
                    <a:pt x="163664" y="11012"/>
                    <a:pt x="163664" y="12435"/>
                  </a:cubicBezTo>
                  <a:cubicBezTo>
                    <a:pt x="164612" y="12435"/>
                    <a:pt x="164968" y="11368"/>
                    <a:pt x="164731" y="9233"/>
                  </a:cubicBezTo>
                  <a:cubicBezTo>
                    <a:pt x="164494" y="7098"/>
                    <a:pt x="164850" y="5794"/>
                    <a:pt x="165798" y="5319"/>
                  </a:cubicBezTo>
                  <a:lnTo>
                    <a:pt x="164747" y="3497"/>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9" name="文本框 78">
              <a:extLst>
                <a:ext uri="{FF2B5EF4-FFF2-40B4-BE49-F238E27FC236}">
                  <a16:creationId xmlns:a16="http://schemas.microsoft.com/office/drawing/2014/main" xmlns="" id="{72F7FDC7-23AD-49F4-8C96-F42AFAE6C42D}"/>
                </a:ext>
              </a:extLst>
            </p:cNvPr>
            <p:cNvSpPr txBox="1"/>
            <p:nvPr/>
          </p:nvSpPr>
          <p:spPr>
            <a:xfrm>
              <a:off x="5028478" y="3324245"/>
              <a:ext cx="5043789" cy="923329"/>
            </a:xfrm>
            <a:prstGeom prst="rect">
              <a:avLst/>
            </a:prstGeom>
            <a:noFill/>
          </p:spPr>
          <p:txBody>
            <a:bodyPr wrap="square" rtlCol="0">
              <a:spAutoFit/>
            </a:bodyPr>
            <a:lstStyle/>
            <a:p>
              <a:r>
                <a:rPr lang="zh-CN" altLang="en-US" sz="5400" dirty="0">
                  <a:solidFill>
                    <a:schemeClr val="bg1"/>
                  </a:solidFill>
                  <a:latin typeface="迷你简菱心" panose="02010609000101010101" pitchFamily="49" charset="-122"/>
                  <a:ea typeface="迷你简菱心" panose="02010609000101010101" pitchFamily="49" charset="-122"/>
                </a:rPr>
                <a:t>职业认知</a:t>
              </a:r>
            </a:p>
          </p:txBody>
        </p:sp>
      </p:grpSp>
      <p:grpSp>
        <p:nvGrpSpPr>
          <p:cNvPr id="81" name="Group 3">
            <a:extLst>
              <a:ext uri="{FF2B5EF4-FFF2-40B4-BE49-F238E27FC236}">
                <a16:creationId xmlns:a16="http://schemas.microsoft.com/office/drawing/2014/main" xmlns="" id="{8E557BB8-9C45-4ECE-B1F6-5E2213F1241F}"/>
              </a:ext>
            </a:extLst>
          </p:cNvPr>
          <p:cNvGrpSpPr/>
          <p:nvPr/>
        </p:nvGrpSpPr>
        <p:grpSpPr>
          <a:xfrm>
            <a:off x="75920" y="3429000"/>
            <a:ext cx="4421006" cy="2916688"/>
            <a:chOff x="-1" y="0"/>
            <a:chExt cx="9088468" cy="5995972"/>
          </a:xfrm>
        </p:grpSpPr>
        <p:sp>
          <p:nvSpPr>
            <p:cNvPr id="82" name="Freeform 5">
              <a:extLst>
                <a:ext uri="{FF2B5EF4-FFF2-40B4-BE49-F238E27FC236}">
                  <a16:creationId xmlns:a16="http://schemas.microsoft.com/office/drawing/2014/main" xmlns="" id="{1E3BC759-2B1B-4ADD-95EC-CB86969C4736}"/>
                </a:ext>
              </a:extLst>
            </p:cNvPr>
            <p:cNvSpPr/>
            <p:nvPr/>
          </p:nvSpPr>
          <p:spPr>
            <a:xfrm flipH="1">
              <a:off x="-2" y="4836916"/>
              <a:ext cx="9088470" cy="1159057"/>
            </a:xfrm>
            <a:custGeom>
              <a:avLst/>
              <a:gdLst/>
              <a:ahLst/>
              <a:cxnLst>
                <a:cxn ang="0">
                  <a:pos x="wd2" y="hd2"/>
                </a:cxn>
                <a:cxn ang="5400000">
                  <a:pos x="wd2" y="hd2"/>
                </a:cxn>
                <a:cxn ang="10800000">
                  <a:pos x="wd2" y="hd2"/>
                </a:cxn>
                <a:cxn ang="16200000">
                  <a:pos x="wd2" y="hd2"/>
                </a:cxn>
              </a:cxnLst>
              <a:rect l="0" t="0" r="r" b="b"/>
              <a:pathLst>
                <a:path w="21600" h="21600" extrusionOk="0">
                  <a:moveTo>
                    <a:pt x="21600" y="9273"/>
                  </a:moveTo>
                  <a:cubicBezTo>
                    <a:pt x="21600" y="16047"/>
                    <a:pt x="16765" y="21600"/>
                    <a:pt x="10796" y="21600"/>
                  </a:cubicBezTo>
                  <a:cubicBezTo>
                    <a:pt x="4835" y="21600"/>
                    <a:pt x="0" y="16047"/>
                    <a:pt x="0" y="9273"/>
                  </a:cubicBezTo>
                  <a:cubicBezTo>
                    <a:pt x="0" y="2443"/>
                    <a:pt x="4934" y="0"/>
                    <a:pt x="10896" y="0"/>
                  </a:cubicBezTo>
                  <a:cubicBezTo>
                    <a:pt x="16865" y="0"/>
                    <a:pt x="21600" y="2443"/>
                    <a:pt x="21600" y="9273"/>
                  </a:cubicBezTo>
                  <a:close/>
                </a:path>
              </a:pathLst>
            </a:custGeom>
            <a:solidFill>
              <a:srgbClr val="F2F2F2"/>
            </a:solidFill>
            <a:ln w="12700" cap="flat">
              <a:noFill/>
              <a:miter lim="400000"/>
            </a:ln>
            <a:effectLst/>
          </p:spPr>
          <p:txBody>
            <a:bodyPr wrap="square" lIns="91439" tIns="91439" rIns="91439" bIns="91439" numCol="1" anchor="t">
              <a:noAutofit/>
            </a:bodyPr>
            <a:lstStyle/>
            <a:p>
              <a:endParaRPr/>
            </a:p>
          </p:txBody>
        </p:sp>
        <p:sp>
          <p:nvSpPr>
            <p:cNvPr id="83" name="Freeform 6">
              <a:extLst>
                <a:ext uri="{FF2B5EF4-FFF2-40B4-BE49-F238E27FC236}">
                  <a16:creationId xmlns:a16="http://schemas.microsoft.com/office/drawing/2014/main" xmlns="" id="{41A2F607-6139-4A7D-B856-D2389BFE2E77}"/>
                </a:ext>
              </a:extLst>
            </p:cNvPr>
            <p:cNvSpPr/>
            <p:nvPr/>
          </p:nvSpPr>
          <p:spPr>
            <a:xfrm flipH="1">
              <a:off x="2679968" y="2152451"/>
              <a:ext cx="1760122" cy="1095960"/>
            </a:xfrm>
            <a:custGeom>
              <a:avLst/>
              <a:gdLst/>
              <a:ahLst/>
              <a:cxnLst>
                <a:cxn ang="0">
                  <a:pos x="wd2" y="hd2"/>
                </a:cxn>
                <a:cxn ang="5400000">
                  <a:pos x="wd2" y="hd2"/>
                </a:cxn>
                <a:cxn ang="10800000">
                  <a:pos x="wd2" y="hd2"/>
                </a:cxn>
                <a:cxn ang="16200000">
                  <a:pos x="wd2" y="hd2"/>
                </a:cxn>
              </a:cxnLst>
              <a:rect l="0" t="0" r="r" b="b"/>
              <a:pathLst>
                <a:path w="20511" h="18648" extrusionOk="0">
                  <a:moveTo>
                    <a:pt x="20494" y="10748"/>
                  </a:moveTo>
                  <a:cubicBezTo>
                    <a:pt x="20146" y="9581"/>
                    <a:pt x="18755" y="10342"/>
                    <a:pt x="18477" y="10697"/>
                  </a:cubicBezTo>
                  <a:cubicBezTo>
                    <a:pt x="18164" y="11103"/>
                    <a:pt x="14407" y="17643"/>
                    <a:pt x="7833" y="15108"/>
                  </a:cubicBezTo>
                  <a:cubicBezTo>
                    <a:pt x="1259" y="12522"/>
                    <a:pt x="2512" y="556"/>
                    <a:pt x="2512" y="556"/>
                  </a:cubicBezTo>
                  <a:cubicBezTo>
                    <a:pt x="2512" y="556"/>
                    <a:pt x="1294" y="-458"/>
                    <a:pt x="425" y="252"/>
                  </a:cubicBezTo>
                  <a:cubicBezTo>
                    <a:pt x="-445" y="1012"/>
                    <a:pt x="-758" y="14855"/>
                    <a:pt x="7520" y="17998"/>
                  </a:cubicBezTo>
                  <a:cubicBezTo>
                    <a:pt x="15799" y="21142"/>
                    <a:pt x="20842" y="11914"/>
                    <a:pt x="20494" y="10748"/>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84" name="Freeform 7">
              <a:extLst>
                <a:ext uri="{FF2B5EF4-FFF2-40B4-BE49-F238E27FC236}">
                  <a16:creationId xmlns:a16="http://schemas.microsoft.com/office/drawing/2014/main" xmlns="" id="{F45333E8-226B-4D94-9247-0455BAE5A858}"/>
                </a:ext>
              </a:extLst>
            </p:cNvPr>
            <p:cNvSpPr/>
            <p:nvPr/>
          </p:nvSpPr>
          <p:spPr>
            <a:xfrm flipH="1">
              <a:off x="3310949" y="1565116"/>
              <a:ext cx="139442" cy="466840"/>
            </a:xfrm>
            <a:custGeom>
              <a:avLst/>
              <a:gdLst/>
              <a:ahLst/>
              <a:cxnLst>
                <a:cxn ang="0">
                  <a:pos x="wd2" y="hd2"/>
                </a:cxn>
                <a:cxn ang="5400000">
                  <a:pos x="wd2" y="hd2"/>
                </a:cxn>
                <a:cxn ang="10800000">
                  <a:pos x="wd2" y="hd2"/>
                </a:cxn>
                <a:cxn ang="16200000">
                  <a:pos x="wd2" y="hd2"/>
                </a:cxn>
              </a:cxnLst>
              <a:rect l="0" t="0" r="r" b="b"/>
              <a:pathLst>
                <a:path w="11799" h="15604" extrusionOk="0">
                  <a:moveTo>
                    <a:pt x="6677" y="27"/>
                  </a:moveTo>
                  <a:cubicBezTo>
                    <a:pt x="6677" y="27"/>
                    <a:pt x="-5379" y="8189"/>
                    <a:pt x="2909" y="14460"/>
                  </a:cubicBezTo>
                  <a:cubicBezTo>
                    <a:pt x="10947" y="20731"/>
                    <a:pt x="16221" y="-869"/>
                    <a:pt x="6677" y="27"/>
                  </a:cubicBezTo>
                  <a:close/>
                </a:path>
              </a:pathLst>
            </a:custGeom>
            <a:solidFill>
              <a:srgbClr val="725C2B"/>
            </a:solidFill>
            <a:ln w="12700" cap="flat">
              <a:noFill/>
              <a:miter lim="400000"/>
            </a:ln>
            <a:effectLst/>
          </p:spPr>
          <p:txBody>
            <a:bodyPr wrap="square" lIns="91439" tIns="91439" rIns="91439" bIns="91439" numCol="1" anchor="t">
              <a:noAutofit/>
            </a:bodyPr>
            <a:lstStyle/>
            <a:p>
              <a:endParaRPr/>
            </a:p>
          </p:txBody>
        </p:sp>
        <p:sp>
          <p:nvSpPr>
            <p:cNvPr id="85" name="Freeform 8">
              <a:extLst>
                <a:ext uri="{FF2B5EF4-FFF2-40B4-BE49-F238E27FC236}">
                  <a16:creationId xmlns:a16="http://schemas.microsoft.com/office/drawing/2014/main" xmlns="" id="{7FA9BFF0-3D61-4C15-846A-7D0D031BF5BD}"/>
                </a:ext>
              </a:extLst>
            </p:cNvPr>
            <p:cNvSpPr/>
            <p:nvPr/>
          </p:nvSpPr>
          <p:spPr>
            <a:xfrm flipH="1">
              <a:off x="2459305" y="1193072"/>
              <a:ext cx="1028853" cy="1571828"/>
            </a:xfrm>
            <a:custGeom>
              <a:avLst/>
              <a:gdLst/>
              <a:ahLst/>
              <a:cxnLst>
                <a:cxn ang="0">
                  <a:pos x="wd2" y="hd2"/>
                </a:cxn>
                <a:cxn ang="5400000">
                  <a:pos x="wd2" y="hd2"/>
                </a:cxn>
                <a:cxn ang="10800000">
                  <a:pos x="wd2" y="hd2"/>
                </a:cxn>
                <a:cxn ang="16200000">
                  <a:pos x="wd2" y="hd2"/>
                </a:cxn>
              </a:cxnLst>
              <a:rect l="0" t="0" r="r" b="b"/>
              <a:pathLst>
                <a:path w="19966" h="18641" extrusionOk="0">
                  <a:moveTo>
                    <a:pt x="3037" y="3288"/>
                  </a:moveTo>
                  <a:cubicBezTo>
                    <a:pt x="3037" y="3288"/>
                    <a:pt x="-322" y="15520"/>
                    <a:pt x="25" y="16404"/>
                  </a:cubicBezTo>
                  <a:cubicBezTo>
                    <a:pt x="373" y="17252"/>
                    <a:pt x="9986" y="19868"/>
                    <a:pt x="16182" y="17959"/>
                  </a:cubicBezTo>
                  <a:cubicBezTo>
                    <a:pt x="16182" y="17959"/>
                    <a:pt x="18440" y="14813"/>
                    <a:pt x="19888" y="6540"/>
                  </a:cubicBezTo>
                  <a:cubicBezTo>
                    <a:pt x="21278" y="-1732"/>
                    <a:pt x="3616" y="-1378"/>
                    <a:pt x="3037" y="3288"/>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86" name="Freeform 9">
              <a:extLst>
                <a:ext uri="{FF2B5EF4-FFF2-40B4-BE49-F238E27FC236}">
                  <a16:creationId xmlns:a16="http://schemas.microsoft.com/office/drawing/2014/main" xmlns="" id="{21C1109D-C4E7-4B93-9B22-A7350C69FFFC}"/>
                </a:ext>
              </a:extLst>
            </p:cNvPr>
            <p:cNvSpPr/>
            <p:nvPr/>
          </p:nvSpPr>
          <p:spPr>
            <a:xfrm flipH="1">
              <a:off x="2070698" y="840824"/>
              <a:ext cx="1538411" cy="1327418"/>
            </a:xfrm>
            <a:custGeom>
              <a:avLst/>
              <a:gdLst/>
              <a:ahLst/>
              <a:cxnLst>
                <a:cxn ang="0">
                  <a:pos x="wd2" y="hd2"/>
                </a:cxn>
                <a:cxn ang="5400000">
                  <a:pos x="wd2" y="hd2"/>
                </a:cxn>
                <a:cxn ang="10800000">
                  <a:pos x="wd2" y="hd2"/>
                </a:cxn>
                <a:cxn ang="16200000">
                  <a:pos x="wd2" y="hd2"/>
                </a:cxn>
              </a:cxnLst>
              <a:rect l="0" t="0" r="r" b="b"/>
              <a:pathLst>
                <a:path w="20041" h="20045" extrusionOk="0">
                  <a:moveTo>
                    <a:pt x="14941" y="19505"/>
                  </a:moveTo>
                  <a:cubicBezTo>
                    <a:pt x="14941" y="19505"/>
                    <a:pt x="12338" y="16265"/>
                    <a:pt x="14436" y="12080"/>
                  </a:cubicBezTo>
                  <a:cubicBezTo>
                    <a:pt x="14436" y="12080"/>
                    <a:pt x="11211" y="12935"/>
                    <a:pt x="10706" y="12575"/>
                  </a:cubicBezTo>
                  <a:cubicBezTo>
                    <a:pt x="10240" y="12170"/>
                    <a:pt x="10823" y="11405"/>
                    <a:pt x="11755" y="10955"/>
                  </a:cubicBezTo>
                  <a:cubicBezTo>
                    <a:pt x="11755" y="10955"/>
                    <a:pt x="8686" y="12080"/>
                    <a:pt x="7482" y="11630"/>
                  </a:cubicBezTo>
                  <a:cubicBezTo>
                    <a:pt x="6277" y="11180"/>
                    <a:pt x="6394" y="9965"/>
                    <a:pt x="7482" y="9650"/>
                  </a:cubicBezTo>
                  <a:cubicBezTo>
                    <a:pt x="7482" y="9650"/>
                    <a:pt x="3985" y="12305"/>
                    <a:pt x="2742" y="11945"/>
                  </a:cubicBezTo>
                  <a:cubicBezTo>
                    <a:pt x="1538" y="11630"/>
                    <a:pt x="1965" y="10775"/>
                    <a:pt x="2742" y="10370"/>
                  </a:cubicBezTo>
                  <a:cubicBezTo>
                    <a:pt x="2742" y="10370"/>
                    <a:pt x="-288" y="9965"/>
                    <a:pt x="23" y="6230"/>
                  </a:cubicBezTo>
                  <a:cubicBezTo>
                    <a:pt x="295" y="2495"/>
                    <a:pt x="2548" y="425"/>
                    <a:pt x="3597" y="6230"/>
                  </a:cubicBezTo>
                  <a:cubicBezTo>
                    <a:pt x="3597" y="6230"/>
                    <a:pt x="3053" y="1415"/>
                    <a:pt x="6938" y="245"/>
                  </a:cubicBezTo>
                  <a:cubicBezTo>
                    <a:pt x="10823" y="-880"/>
                    <a:pt x="10046" y="2180"/>
                    <a:pt x="8919" y="3260"/>
                  </a:cubicBezTo>
                  <a:cubicBezTo>
                    <a:pt x="8919" y="3260"/>
                    <a:pt x="14436" y="2720"/>
                    <a:pt x="16223" y="7130"/>
                  </a:cubicBezTo>
                  <a:cubicBezTo>
                    <a:pt x="16223" y="7130"/>
                    <a:pt x="16029" y="4925"/>
                    <a:pt x="16883" y="4475"/>
                  </a:cubicBezTo>
                  <a:cubicBezTo>
                    <a:pt x="17738" y="4070"/>
                    <a:pt x="18398" y="6680"/>
                    <a:pt x="17854" y="7580"/>
                  </a:cubicBezTo>
                  <a:cubicBezTo>
                    <a:pt x="17854" y="7580"/>
                    <a:pt x="20224" y="7580"/>
                    <a:pt x="20030" y="8885"/>
                  </a:cubicBezTo>
                  <a:cubicBezTo>
                    <a:pt x="19836" y="10190"/>
                    <a:pt x="18593" y="9740"/>
                    <a:pt x="18593" y="9740"/>
                  </a:cubicBezTo>
                  <a:cubicBezTo>
                    <a:pt x="18593" y="9740"/>
                    <a:pt x="21312" y="15680"/>
                    <a:pt x="17349" y="19505"/>
                  </a:cubicBezTo>
                  <a:cubicBezTo>
                    <a:pt x="16067" y="20720"/>
                    <a:pt x="14941" y="19505"/>
                    <a:pt x="14941" y="19505"/>
                  </a:cubicBezTo>
                  <a:close/>
                </a:path>
              </a:pathLst>
            </a:custGeom>
            <a:solidFill>
              <a:srgbClr val="725C2B"/>
            </a:solidFill>
            <a:ln w="12700" cap="flat">
              <a:noFill/>
              <a:miter lim="400000"/>
            </a:ln>
            <a:effectLst/>
          </p:spPr>
          <p:txBody>
            <a:bodyPr wrap="square" lIns="91439" tIns="91439" rIns="91439" bIns="91439" numCol="1" anchor="t">
              <a:noAutofit/>
            </a:bodyPr>
            <a:lstStyle/>
            <a:p>
              <a:endParaRPr/>
            </a:p>
          </p:txBody>
        </p:sp>
        <p:sp>
          <p:nvSpPr>
            <p:cNvPr id="87" name="Freeform 10">
              <a:extLst>
                <a:ext uri="{FF2B5EF4-FFF2-40B4-BE49-F238E27FC236}">
                  <a16:creationId xmlns:a16="http://schemas.microsoft.com/office/drawing/2014/main" xmlns="" id="{81ABC616-0D9B-47AA-A966-1F03CA89116B}"/>
                </a:ext>
              </a:extLst>
            </p:cNvPr>
            <p:cNvSpPr/>
            <p:nvPr/>
          </p:nvSpPr>
          <p:spPr>
            <a:xfrm flipH="1">
              <a:off x="2943631" y="1824291"/>
              <a:ext cx="279424" cy="346389"/>
            </a:xfrm>
            <a:custGeom>
              <a:avLst/>
              <a:gdLst/>
              <a:ahLst/>
              <a:cxnLst>
                <a:cxn ang="0">
                  <a:pos x="wd2" y="hd2"/>
                </a:cxn>
                <a:cxn ang="5400000">
                  <a:pos x="wd2" y="hd2"/>
                </a:cxn>
                <a:cxn ang="10800000">
                  <a:pos x="wd2" y="hd2"/>
                </a:cxn>
                <a:cxn ang="16200000">
                  <a:pos x="wd2" y="hd2"/>
                </a:cxn>
              </a:cxnLst>
              <a:rect l="0" t="0" r="r" b="b"/>
              <a:pathLst>
                <a:path w="21165" h="20462" extrusionOk="0">
                  <a:moveTo>
                    <a:pt x="21165" y="0"/>
                  </a:moveTo>
                  <a:cubicBezTo>
                    <a:pt x="21165" y="0"/>
                    <a:pt x="17300" y="14695"/>
                    <a:pt x="14344" y="15049"/>
                  </a:cubicBezTo>
                  <a:cubicBezTo>
                    <a:pt x="11161" y="15403"/>
                    <a:pt x="4567" y="10800"/>
                    <a:pt x="3430" y="15049"/>
                  </a:cubicBezTo>
                  <a:cubicBezTo>
                    <a:pt x="2066" y="19298"/>
                    <a:pt x="12298" y="20361"/>
                    <a:pt x="12298" y="20361"/>
                  </a:cubicBezTo>
                  <a:cubicBezTo>
                    <a:pt x="12298" y="20361"/>
                    <a:pt x="247" y="21600"/>
                    <a:pt x="20" y="15403"/>
                  </a:cubicBezTo>
                  <a:cubicBezTo>
                    <a:pt x="-435" y="9030"/>
                    <a:pt x="7068" y="10446"/>
                    <a:pt x="10706" y="12748"/>
                  </a:cubicBezTo>
                  <a:cubicBezTo>
                    <a:pt x="14344" y="15049"/>
                    <a:pt x="21165" y="0"/>
                    <a:pt x="21165" y="0"/>
                  </a:cubicBezTo>
                  <a:close/>
                </a:path>
              </a:pathLst>
            </a:custGeom>
            <a:solidFill>
              <a:srgbClr val="CB8F5E"/>
            </a:solidFill>
            <a:ln w="12700" cap="flat">
              <a:noFill/>
              <a:miter lim="400000"/>
            </a:ln>
            <a:effectLst/>
          </p:spPr>
          <p:txBody>
            <a:bodyPr wrap="square" lIns="91439" tIns="91439" rIns="91439" bIns="91439" numCol="1" anchor="t">
              <a:noAutofit/>
            </a:bodyPr>
            <a:lstStyle/>
            <a:p>
              <a:endParaRPr/>
            </a:p>
          </p:txBody>
        </p:sp>
        <p:sp>
          <p:nvSpPr>
            <p:cNvPr id="88" name="Freeform 11">
              <a:extLst>
                <a:ext uri="{FF2B5EF4-FFF2-40B4-BE49-F238E27FC236}">
                  <a16:creationId xmlns:a16="http://schemas.microsoft.com/office/drawing/2014/main" xmlns="" id="{B7328904-C484-4FDD-B713-532434B9223E}"/>
                </a:ext>
              </a:extLst>
            </p:cNvPr>
            <p:cNvSpPr/>
            <p:nvPr/>
          </p:nvSpPr>
          <p:spPr>
            <a:xfrm flipH="1">
              <a:off x="2612474" y="1870601"/>
              <a:ext cx="227673" cy="128471"/>
            </a:xfrm>
            <a:custGeom>
              <a:avLst/>
              <a:gdLst/>
              <a:ahLst/>
              <a:cxnLst>
                <a:cxn ang="0">
                  <a:pos x="wd2" y="hd2"/>
                </a:cxn>
                <a:cxn ang="5400000">
                  <a:pos x="wd2" y="hd2"/>
                </a:cxn>
                <a:cxn ang="10800000">
                  <a:pos x="wd2" y="hd2"/>
                </a:cxn>
                <a:cxn ang="16200000">
                  <a:pos x="wd2" y="hd2"/>
                </a:cxn>
              </a:cxnLst>
              <a:rect l="0" t="0" r="r" b="b"/>
              <a:pathLst>
                <a:path w="21600" h="18283" extrusionOk="0">
                  <a:moveTo>
                    <a:pt x="0" y="4730"/>
                  </a:moveTo>
                  <a:cubicBezTo>
                    <a:pt x="0" y="4730"/>
                    <a:pt x="15632" y="16165"/>
                    <a:pt x="19895" y="18283"/>
                  </a:cubicBezTo>
                  <a:cubicBezTo>
                    <a:pt x="19895" y="18283"/>
                    <a:pt x="12221" y="6424"/>
                    <a:pt x="8242" y="4730"/>
                  </a:cubicBezTo>
                  <a:cubicBezTo>
                    <a:pt x="8242" y="4730"/>
                    <a:pt x="16768" y="1342"/>
                    <a:pt x="21600" y="1342"/>
                  </a:cubicBezTo>
                  <a:cubicBezTo>
                    <a:pt x="21600" y="1342"/>
                    <a:pt x="10516" y="-3317"/>
                    <a:pt x="0" y="4730"/>
                  </a:cubicBezTo>
                  <a:close/>
                </a:path>
              </a:pathLst>
            </a:custGeom>
            <a:solidFill>
              <a:srgbClr val="190F08"/>
            </a:solidFill>
            <a:ln w="12700" cap="flat">
              <a:noFill/>
              <a:miter lim="400000"/>
            </a:ln>
            <a:effectLst/>
          </p:spPr>
          <p:txBody>
            <a:bodyPr wrap="square" lIns="91439" tIns="91439" rIns="91439" bIns="91439" numCol="1" anchor="t">
              <a:noAutofit/>
            </a:bodyPr>
            <a:lstStyle/>
            <a:p>
              <a:endParaRPr/>
            </a:p>
          </p:txBody>
        </p:sp>
        <p:sp>
          <p:nvSpPr>
            <p:cNvPr id="89" name="Freeform 12">
              <a:extLst>
                <a:ext uri="{FF2B5EF4-FFF2-40B4-BE49-F238E27FC236}">
                  <a16:creationId xmlns:a16="http://schemas.microsoft.com/office/drawing/2014/main" xmlns="" id="{9834EB53-DC74-4045-A865-6C65386F89B7}"/>
                </a:ext>
              </a:extLst>
            </p:cNvPr>
            <p:cNvSpPr/>
            <p:nvPr/>
          </p:nvSpPr>
          <p:spPr>
            <a:xfrm flipH="1">
              <a:off x="2649270" y="1798994"/>
              <a:ext cx="190876" cy="43103"/>
            </a:xfrm>
            <a:custGeom>
              <a:avLst/>
              <a:gdLst/>
              <a:ahLst/>
              <a:cxnLst>
                <a:cxn ang="0">
                  <a:pos x="wd2" y="hd2"/>
                </a:cxn>
                <a:cxn ang="5400000">
                  <a:pos x="wd2" y="hd2"/>
                </a:cxn>
                <a:cxn ang="10800000">
                  <a:pos x="wd2" y="hd2"/>
                </a:cxn>
                <a:cxn ang="16200000">
                  <a:pos x="wd2" y="hd2"/>
                </a:cxn>
              </a:cxnLst>
              <a:rect l="0" t="0" r="r" b="b"/>
              <a:pathLst>
                <a:path w="21600" h="12268" extrusionOk="0">
                  <a:moveTo>
                    <a:pt x="0" y="7477"/>
                  </a:moveTo>
                  <a:cubicBezTo>
                    <a:pt x="0" y="7477"/>
                    <a:pt x="14513" y="11631"/>
                    <a:pt x="21600" y="0"/>
                  </a:cubicBezTo>
                  <a:cubicBezTo>
                    <a:pt x="21600" y="0"/>
                    <a:pt x="18900" y="21600"/>
                    <a:pt x="0" y="7477"/>
                  </a:cubicBezTo>
                  <a:close/>
                </a:path>
              </a:pathLst>
            </a:custGeom>
            <a:solidFill>
              <a:srgbClr val="493918"/>
            </a:solidFill>
            <a:ln w="12700" cap="flat">
              <a:noFill/>
              <a:miter lim="400000"/>
            </a:ln>
            <a:effectLst/>
          </p:spPr>
          <p:txBody>
            <a:bodyPr wrap="square" lIns="91439" tIns="91439" rIns="91439" bIns="91439" numCol="1" anchor="t">
              <a:noAutofit/>
            </a:bodyPr>
            <a:lstStyle/>
            <a:p>
              <a:endParaRPr/>
            </a:p>
          </p:txBody>
        </p:sp>
        <p:sp>
          <p:nvSpPr>
            <p:cNvPr id="90" name="Freeform 13">
              <a:extLst>
                <a:ext uri="{FF2B5EF4-FFF2-40B4-BE49-F238E27FC236}">
                  <a16:creationId xmlns:a16="http://schemas.microsoft.com/office/drawing/2014/main" xmlns="" id="{BC2A38DE-1448-4C94-A68A-EAFEF3F23134}"/>
                </a:ext>
              </a:extLst>
            </p:cNvPr>
            <p:cNvSpPr/>
            <p:nvPr/>
          </p:nvSpPr>
          <p:spPr>
            <a:xfrm flipH="1">
              <a:off x="3051721" y="1621032"/>
              <a:ext cx="170179" cy="51478"/>
            </a:xfrm>
            <a:custGeom>
              <a:avLst/>
              <a:gdLst/>
              <a:ahLst/>
              <a:cxnLst>
                <a:cxn ang="0">
                  <a:pos x="wd2" y="hd2"/>
                </a:cxn>
                <a:cxn ang="5400000">
                  <a:pos x="wd2" y="hd2"/>
                </a:cxn>
                <a:cxn ang="10800000">
                  <a:pos x="wd2" y="hd2"/>
                </a:cxn>
                <a:cxn ang="16200000">
                  <a:pos x="wd2" y="hd2"/>
                </a:cxn>
              </a:cxnLst>
              <a:rect l="0" t="0" r="r" b="b"/>
              <a:pathLst>
                <a:path w="21600" h="12088" extrusionOk="0">
                  <a:moveTo>
                    <a:pt x="0" y="4423"/>
                  </a:moveTo>
                  <a:cubicBezTo>
                    <a:pt x="0" y="4423"/>
                    <a:pt x="15537" y="-9512"/>
                    <a:pt x="21600" y="12088"/>
                  </a:cubicBezTo>
                  <a:cubicBezTo>
                    <a:pt x="21600" y="12088"/>
                    <a:pt x="19326" y="5817"/>
                    <a:pt x="0" y="4423"/>
                  </a:cubicBezTo>
                  <a:close/>
                </a:path>
              </a:pathLst>
            </a:custGeom>
            <a:solidFill>
              <a:srgbClr val="493918"/>
            </a:solidFill>
            <a:ln w="12700" cap="flat">
              <a:noFill/>
              <a:miter lim="400000"/>
            </a:ln>
            <a:effectLst/>
          </p:spPr>
          <p:txBody>
            <a:bodyPr wrap="square" lIns="91439" tIns="91439" rIns="91439" bIns="91439" numCol="1" anchor="t">
              <a:noAutofit/>
            </a:bodyPr>
            <a:lstStyle/>
            <a:p>
              <a:endParaRPr/>
            </a:p>
          </p:txBody>
        </p:sp>
        <p:sp>
          <p:nvSpPr>
            <p:cNvPr id="91" name="Freeform 14">
              <a:extLst>
                <a:ext uri="{FF2B5EF4-FFF2-40B4-BE49-F238E27FC236}">
                  <a16:creationId xmlns:a16="http://schemas.microsoft.com/office/drawing/2014/main" xmlns="" id="{9C788DC1-C350-4101-B2FE-E6D3398DE6BC}"/>
                </a:ext>
              </a:extLst>
            </p:cNvPr>
            <p:cNvSpPr/>
            <p:nvPr/>
          </p:nvSpPr>
          <p:spPr>
            <a:xfrm flipH="1">
              <a:off x="3123277" y="1762682"/>
              <a:ext cx="98302" cy="157719"/>
            </a:xfrm>
            <a:custGeom>
              <a:avLst/>
              <a:gdLst/>
              <a:ahLst/>
              <a:cxnLst>
                <a:cxn ang="0">
                  <a:pos x="wd2" y="hd2"/>
                </a:cxn>
                <a:cxn ang="5400000">
                  <a:pos x="wd2" y="hd2"/>
                </a:cxn>
                <a:cxn ang="10800000">
                  <a:pos x="wd2" y="hd2"/>
                </a:cxn>
                <a:cxn ang="16200000">
                  <a:pos x="wd2" y="hd2"/>
                </a:cxn>
              </a:cxnLst>
              <a:rect l="0" t="0" r="r" b="b"/>
              <a:pathLst>
                <a:path w="20071" h="20864" extrusionOk="0">
                  <a:moveTo>
                    <a:pt x="19865" y="11414"/>
                  </a:moveTo>
                  <a:cubicBezTo>
                    <a:pt x="18665" y="16912"/>
                    <a:pt x="13865" y="21232"/>
                    <a:pt x="8465" y="20839"/>
                  </a:cubicBezTo>
                  <a:cubicBezTo>
                    <a:pt x="3065" y="20447"/>
                    <a:pt x="-535" y="15341"/>
                    <a:pt x="65" y="9843"/>
                  </a:cubicBezTo>
                  <a:cubicBezTo>
                    <a:pt x="1265" y="3952"/>
                    <a:pt x="6065" y="-368"/>
                    <a:pt x="11465" y="25"/>
                  </a:cubicBezTo>
                  <a:cubicBezTo>
                    <a:pt x="16865" y="417"/>
                    <a:pt x="21065" y="5523"/>
                    <a:pt x="19865" y="11414"/>
                  </a:cubicBezTo>
                  <a:close/>
                </a:path>
              </a:pathLst>
            </a:custGeom>
            <a:solidFill>
              <a:srgbClr val="190F08"/>
            </a:solidFill>
            <a:ln w="12700" cap="flat">
              <a:noFill/>
              <a:miter lim="400000"/>
            </a:ln>
            <a:effectLst/>
          </p:spPr>
          <p:txBody>
            <a:bodyPr wrap="square" lIns="91439" tIns="91439" rIns="91439" bIns="91439" numCol="1" anchor="t">
              <a:noAutofit/>
            </a:bodyPr>
            <a:lstStyle/>
            <a:p>
              <a:endParaRPr/>
            </a:p>
          </p:txBody>
        </p:sp>
        <p:sp>
          <p:nvSpPr>
            <p:cNvPr id="92" name="Freeform 15">
              <a:extLst>
                <a:ext uri="{FF2B5EF4-FFF2-40B4-BE49-F238E27FC236}">
                  <a16:creationId xmlns:a16="http://schemas.microsoft.com/office/drawing/2014/main" xmlns="" id="{6B93133C-C6BD-493F-B28B-206C830FF444}"/>
                </a:ext>
              </a:extLst>
            </p:cNvPr>
            <p:cNvSpPr/>
            <p:nvPr/>
          </p:nvSpPr>
          <p:spPr>
            <a:xfrm flipH="1">
              <a:off x="2711362" y="2293434"/>
              <a:ext cx="370254" cy="331160"/>
            </a:xfrm>
            <a:custGeom>
              <a:avLst/>
              <a:gdLst/>
              <a:ahLst/>
              <a:cxnLst>
                <a:cxn ang="0">
                  <a:pos x="wd2" y="hd2"/>
                </a:cxn>
                <a:cxn ang="5400000">
                  <a:pos x="wd2" y="hd2"/>
                </a:cxn>
                <a:cxn ang="10800000">
                  <a:pos x="wd2" y="hd2"/>
                </a:cxn>
                <a:cxn ang="16200000">
                  <a:pos x="wd2" y="hd2"/>
                </a:cxn>
              </a:cxnLst>
              <a:rect l="0" t="0" r="r" b="b"/>
              <a:pathLst>
                <a:path w="21600" h="21600" extrusionOk="0">
                  <a:moveTo>
                    <a:pt x="0" y="21405"/>
                  </a:moveTo>
                  <a:cubicBezTo>
                    <a:pt x="871" y="21600"/>
                    <a:pt x="1742" y="21600"/>
                    <a:pt x="2787" y="21600"/>
                  </a:cubicBezTo>
                  <a:cubicBezTo>
                    <a:pt x="13239" y="21016"/>
                    <a:pt x="18987" y="8562"/>
                    <a:pt x="21600" y="0"/>
                  </a:cubicBezTo>
                  <a:cubicBezTo>
                    <a:pt x="14981" y="584"/>
                    <a:pt x="871" y="3892"/>
                    <a:pt x="0" y="21405"/>
                  </a:cubicBezTo>
                  <a:close/>
                </a:path>
              </a:pathLst>
            </a:custGeom>
            <a:solidFill>
              <a:srgbClr val="EDA69D"/>
            </a:solidFill>
            <a:ln w="12700" cap="flat">
              <a:noFill/>
              <a:miter lim="400000"/>
            </a:ln>
            <a:effectLst/>
          </p:spPr>
          <p:txBody>
            <a:bodyPr wrap="square" lIns="91439" tIns="91439" rIns="91439" bIns="91439" numCol="1" anchor="t">
              <a:noAutofit/>
            </a:bodyPr>
            <a:lstStyle/>
            <a:p>
              <a:endParaRPr/>
            </a:p>
          </p:txBody>
        </p:sp>
        <p:sp>
          <p:nvSpPr>
            <p:cNvPr id="93" name="Freeform 16">
              <a:extLst>
                <a:ext uri="{FF2B5EF4-FFF2-40B4-BE49-F238E27FC236}">
                  <a16:creationId xmlns:a16="http://schemas.microsoft.com/office/drawing/2014/main" xmlns="" id="{2F674E94-9AD7-4308-8CD2-205CF683ED54}"/>
                </a:ext>
              </a:extLst>
            </p:cNvPr>
            <p:cNvSpPr/>
            <p:nvPr/>
          </p:nvSpPr>
          <p:spPr>
            <a:xfrm flipH="1">
              <a:off x="2676864" y="2166947"/>
              <a:ext cx="662319" cy="453046"/>
            </a:xfrm>
            <a:custGeom>
              <a:avLst/>
              <a:gdLst/>
              <a:ahLst/>
              <a:cxnLst>
                <a:cxn ang="0">
                  <a:pos x="wd2" y="hd2"/>
                </a:cxn>
                <a:cxn ang="5400000">
                  <a:pos x="wd2" y="hd2"/>
                </a:cxn>
                <a:cxn ang="10800000">
                  <a:pos x="wd2" y="hd2"/>
                </a:cxn>
                <a:cxn ang="16200000">
                  <a:pos x="wd2" y="hd2"/>
                </a:cxn>
              </a:cxnLst>
              <a:rect l="0" t="0" r="r" b="b"/>
              <a:pathLst>
                <a:path w="21600" h="21600" extrusionOk="0">
                  <a:moveTo>
                    <a:pt x="0" y="4547"/>
                  </a:moveTo>
                  <a:cubicBezTo>
                    <a:pt x="0" y="4547"/>
                    <a:pt x="876" y="20179"/>
                    <a:pt x="8368" y="21600"/>
                  </a:cubicBezTo>
                  <a:cubicBezTo>
                    <a:pt x="8854" y="8811"/>
                    <a:pt x="16735" y="6395"/>
                    <a:pt x="20432" y="5968"/>
                  </a:cubicBezTo>
                  <a:cubicBezTo>
                    <a:pt x="21308" y="2558"/>
                    <a:pt x="21600" y="0"/>
                    <a:pt x="21600" y="0"/>
                  </a:cubicBezTo>
                  <a:cubicBezTo>
                    <a:pt x="19459" y="1989"/>
                    <a:pt x="0" y="4547"/>
                    <a:pt x="0" y="4547"/>
                  </a:cubicBezTo>
                  <a:close/>
                </a:path>
              </a:pathLst>
            </a:custGeom>
            <a:solidFill>
              <a:srgbClr val="753427"/>
            </a:solidFill>
            <a:ln w="12700" cap="flat">
              <a:noFill/>
              <a:miter lim="400000"/>
            </a:ln>
            <a:effectLst/>
          </p:spPr>
          <p:txBody>
            <a:bodyPr wrap="square" lIns="91439" tIns="91439" rIns="91439" bIns="91439" numCol="1" anchor="t">
              <a:noAutofit/>
            </a:bodyPr>
            <a:lstStyle/>
            <a:p>
              <a:endParaRPr/>
            </a:p>
          </p:txBody>
        </p:sp>
        <p:sp>
          <p:nvSpPr>
            <p:cNvPr id="94" name="Freeform 17">
              <a:extLst>
                <a:ext uri="{FF2B5EF4-FFF2-40B4-BE49-F238E27FC236}">
                  <a16:creationId xmlns:a16="http://schemas.microsoft.com/office/drawing/2014/main" xmlns="" id="{EFCD6F40-B1FB-4CCB-92E9-DBBF80B1DCF8}"/>
                </a:ext>
              </a:extLst>
            </p:cNvPr>
            <p:cNvSpPr/>
            <p:nvPr/>
          </p:nvSpPr>
          <p:spPr>
            <a:xfrm flipH="1">
              <a:off x="2239067" y="1972492"/>
              <a:ext cx="333873" cy="366270"/>
            </a:xfrm>
            <a:custGeom>
              <a:avLst/>
              <a:gdLst/>
              <a:ahLst/>
              <a:cxnLst>
                <a:cxn ang="0">
                  <a:pos x="wd2" y="hd2"/>
                </a:cxn>
                <a:cxn ang="5400000">
                  <a:pos x="wd2" y="hd2"/>
                </a:cxn>
                <a:cxn ang="10800000">
                  <a:pos x="wd2" y="hd2"/>
                </a:cxn>
                <a:cxn ang="16200000">
                  <a:pos x="wd2" y="hd2"/>
                </a:cxn>
              </a:cxnLst>
              <a:rect l="0" t="0" r="r" b="b"/>
              <a:pathLst>
                <a:path w="16164" h="20236" extrusionOk="0">
                  <a:moveTo>
                    <a:pt x="384" y="8858"/>
                  </a:moveTo>
                  <a:cubicBezTo>
                    <a:pt x="384" y="8858"/>
                    <a:pt x="2400" y="-1200"/>
                    <a:pt x="11616" y="119"/>
                  </a:cubicBezTo>
                  <a:cubicBezTo>
                    <a:pt x="20688" y="1273"/>
                    <a:pt x="14496" y="20400"/>
                    <a:pt x="7728" y="20235"/>
                  </a:cubicBezTo>
                  <a:cubicBezTo>
                    <a:pt x="960" y="20070"/>
                    <a:pt x="-912" y="11991"/>
                    <a:pt x="384" y="8858"/>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95" name="Freeform 18">
              <a:extLst>
                <a:ext uri="{FF2B5EF4-FFF2-40B4-BE49-F238E27FC236}">
                  <a16:creationId xmlns:a16="http://schemas.microsoft.com/office/drawing/2014/main" xmlns="" id="{FE755D2B-1D95-477C-88A1-5AA8C7A2A9E8}"/>
                </a:ext>
              </a:extLst>
            </p:cNvPr>
            <p:cNvSpPr/>
            <p:nvPr/>
          </p:nvSpPr>
          <p:spPr>
            <a:xfrm flipH="1">
              <a:off x="5533109" y="2362424"/>
              <a:ext cx="896890" cy="3244899"/>
            </a:xfrm>
            <a:custGeom>
              <a:avLst/>
              <a:gdLst/>
              <a:ahLst/>
              <a:cxnLst>
                <a:cxn ang="0">
                  <a:pos x="wd2" y="hd2"/>
                </a:cxn>
                <a:cxn ang="5400000">
                  <a:pos x="wd2" y="hd2"/>
                </a:cxn>
                <a:cxn ang="10800000">
                  <a:pos x="wd2" y="hd2"/>
                </a:cxn>
                <a:cxn ang="16200000">
                  <a:pos x="wd2" y="hd2"/>
                </a:cxn>
              </a:cxnLst>
              <a:rect l="0" t="0" r="r" b="b"/>
              <a:pathLst>
                <a:path w="21600" h="21600" extrusionOk="0">
                  <a:moveTo>
                    <a:pt x="21600" y="555"/>
                  </a:moveTo>
                  <a:cubicBezTo>
                    <a:pt x="6028" y="21600"/>
                    <a:pt x="6028" y="21600"/>
                    <a:pt x="6028" y="21600"/>
                  </a:cubicBezTo>
                  <a:cubicBezTo>
                    <a:pt x="0" y="21441"/>
                    <a:pt x="0" y="21441"/>
                    <a:pt x="0" y="21441"/>
                  </a:cubicBezTo>
                  <a:cubicBezTo>
                    <a:pt x="15572" y="0"/>
                    <a:pt x="15572" y="0"/>
                    <a:pt x="15572" y="0"/>
                  </a:cubicBezTo>
                  <a:cubicBezTo>
                    <a:pt x="15572" y="0"/>
                    <a:pt x="18371" y="555"/>
                    <a:pt x="21600" y="555"/>
                  </a:cubicBezTo>
                  <a:close/>
                </a:path>
              </a:pathLst>
            </a:custGeom>
            <a:solidFill>
              <a:srgbClr val="967626"/>
            </a:solidFill>
            <a:ln w="12700" cap="flat">
              <a:noFill/>
              <a:miter lim="400000"/>
            </a:ln>
            <a:effectLst/>
          </p:spPr>
          <p:txBody>
            <a:bodyPr wrap="square" lIns="91439" tIns="91439" rIns="91439" bIns="91439" numCol="1" anchor="t">
              <a:noAutofit/>
            </a:bodyPr>
            <a:lstStyle/>
            <a:p>
              <a:endParaRPr/>
            </a:p>
          </p:txBody>
        </p:sp>
        <p:sp>
          <p:nvSpPr>
            <p:cNvPr id="96" name="Freeform 19">
              <a:extLst>
                <a:ext uri="{FF2B5EF4-FFF2-40B4-BE49-F238E27FC236}">
                  <a16:creationId xmlns:a16="http://schemas.microsoft.com/office/drawing/2014/main" xmlns="" id="{6E6DB6B9-673D-417F-BBE1-AA539C5F01A9}"/>
                </a:ext>
              </a:extLst>
            </p:cNvPr>
            <p:cNvSpPr/>
            <p:nvPr/>
          </p:nvSpPr>
          <p:spPr>
            <a:xfrm flipH="1">
              <a:off x="5454919" y="2445213"/>
              <a:ext cx="726711" cy="3162108"/>
            </a:xfrm>
            <a:custGeom>
              <a:avLst/>
              <a:gdLst/>
              <a:ahLst/>
              <a:cxnLst>
                <a:cxn ang="0">
                  <a:pos x="wd2" y="hd2"/>
                </a:cxn>
                <a:cxn ang="5400000">
                  <a:pos x="wd2" y="hd2"/>
                </a:cxn>
                <a:cxn ang="10800000">
                  <a:pos x="wd2" y="hd2"/>
                </a:cxn>
                <a:cxn ang="16200000">
                  <a:pos x="wd2" y="hd2"/>
                </a:cxn>
              </a:cxnLst>
              <a:rect l="0" t="0" r="r" b="b"/>
              <a:pathLst>
                <a:path w="21600" h="21600" extrusionOk="0">
                  <a:moveTo>
                    <a:pt x="19276" y="0"/>
                  </a:moveTo>
                  <a:lnTo>
                    <a:pt x="21600" y="0"/>
                  </a:lnTo>
                  <a:lnTo>
                    <a:pt x="3076" y="21223"/>
                  </a:lnTo>
                  <a:lnTo>
                    <a:pt x="0" y="21600"/>
                  </a:lnTo>
                  <a:lnTo>
                    <a:pt x="19276" y="0"/>
                  </a:lnTo>
                  <a:close/>
                </a:path>
              </a:pathLst>
            </a:custGeom>
            <a:solidFill>
              <a:srgbClr val="634B0E"/>
            </a:solidFill>
            <a:ln w="12700" cap="flat">
              <a:noFill/>
              <a:miter lim="400000"/>
            </a:ln>
            <a:effectLst/>
          </p:spPr>
          <p:txBody>
            <a:bodyPr wrap="square" lIns="91439" tIns="91439" rIns="91439" bIns="91439" numCol="1" anchor="t">
              <a:noAutofit/>
            </a:bodyPr>
            <a:lstStyle/>
            <a:p>
              <a:endParaRPr/>
            </a:p>
          </p:txBody>
        </p:sp>
        <p:sp>
          <p:nvSpPr>
            <p:cNvPr id="97" name="Oval 19">
              <a:extLst>
                <a:ext uri="{FF2B5EF4-FFF2-40B4-BE49-F238E27FC236}">
                  <a16:creationId xmlns:a16="http://schemas.microsoft.com/office/drawing/2014/main" xmlns="" id="{72487B33-E383-4AD2-99E0-870A0C32A829}"/>
                </a:ext>
              </a:extLst>
            </p:cNvPr>
            <p:cNvSpPr/>
            <p:nvPr/>
          </p:nvSpPr>
          <p:spPr>
            <a:xfrm flipH="1">
              <a:off x="3019524" y="1672511"/>
              <a:ext cx="305862" cy="305865"/>
            </a:xfrm>
            <a:prstGeom prst="ellipse">
              <a:avLst/>
            </a:prstGeom>
            <a:solidFill>
              <a:srgbClr val="AF821E"/>
            </a:solidFill>
            <a:ln w="12700" cap="flat">
              <a:noFill/>
              <a:miter lim="400000"/>
            </a:ln>
            <a:effectLst/>
          </p:spPr>
          <p:txBody>
            <a:bodyPr wrap="square" lIns="91439" tIns="91439" rIns="91439" bIns="91439" numCol="1" anchor="t">
              <a:noAutofit/>
            </a:bodyPr>
            <a:lstStyle/>
            <a:p>
              <a:endParaRPr/>
            </a:p>
          </p:txBody>
        </p:sp>
        <p:sp>
          <p:nvSpPr>
            <p:cNvPr id="98" name="Freeform 21">
              <a:extLst>
                <a:ext uri="{FF2B5EF4-FFF2-40B4-BE49-F238E27FC236}">
                  <a16:creationId xmlns:a16="http://schemas.microsoft.com/office/drawing/2014/main" xmlns="" id="{461B08F0-4695-4FB7-A08B-A68861105881}"/>
                </a:ext>
              </a:extLst>
            </p:cNvPr>
            <p:cNvSpPr/>
            <p:nvPr/>
          </p:nvSpPr>
          <p:spPr>
            <a:xfrm flipH="1">
              <a:off x="3070364" y="1706513"/>
              <a:ext cx="720691" cy="455837"/>
            </a:xfrm>
            <a:custGeom>
              <a:avLst/>
              <a:gdLst/>
              <a:ahLst/>
              <a:cxnLst>
                <a:cxn ang="0">
                  <a:pos x="wd2" y="hd2"/>
                </a:cxn>
                <a:cxn ang="5400000">
                  <a:pos x="wd2" y="hd2"/>
                </a:cxn>
                <a:cxn ang="10800000">
                  <a:pos x="wd2" y="hd2"/>
                </a:cxn>
                <a:cxn ang="16200000">
                  <a:pos x="wd2" y="hd2"/>
                </a:cxn>
              </a:cxnLst>
              <a:rect l="0" t="0" r="r" b="b"/>
              <a:pathLst>
                <a:path w="21354" h="20388" extrusionOk="0">
                  <a:moveTo>
                    <a:pt x="4149" y="5855"/>
                  </a:moveTo>
                  <a:cubicBezTo>
                    <a:pt x="4149" y="5855"/>
                    <a:pt x="9615" y="3321"/>
                    <a:pt x="13759" y="1455"/>
                  </a:cubicBezTo>
                  <a:cubicBezTo>
                    <a:pt x="14640" y="1055"/>
                    <a:pt x="15522" y="655"/>
                    <a:pt x="16139" y="388"/>
                  </a:cubicBezTo>
                  <a:cubicBezTo>
                    <a:pt x="19401" y="-1212"/>
                    <a:pt x="21165" y="2521"/>
                    <a:pt x="21341" y="4655"/>
                  </a:cubicBezTo>
                  <a:cubicBezTo>
                    <a:pt x="21429" y="7321"/>
                    <a:pt x="21165" y="10788"/>
                    <a:pt x="17109" y="12921"/>
                  </a:cubicBezTo>
                  <a:cubicBezTo>
                    <a:pt x="13142" y="14921"/>
                    <a:pt x="3267" y="20388"/>
                    <a:pt x="3267" y="20388"/>
                  </a:cubicBezTo>
                  <a:cubicBezTo>
                    <a:pt x="3267" y="20388"/>
                    <a:pt x="270" y="19988"/>
                    <a:pt x="5" y="13188"/>
                  </a:cubicBezTo>
                  <a:cubicBezTo>
                    <a:pt x="-171" y="6255"/>
                    <a:pt x="4149" y="5855"/>
                    <a:pt x="4149" y="5855"/>
                  </a:cubicBezTo>
                  <a:close/>
                </a:path>
              </a:pathLst>
            </a:custGeom>
            <a:solidFill>
              <a:srgbClr val="FCC556"/>
            </a:solidFill>
            <a:ln w="12700" cap="flat">
              <a:noFill/>
              <a:miter lim="400000"/>
            </a:ln>
            <a:effectLst/>
          </p:spPr>
          <p:txBody>
            <a:bodyPr wrap="square" lIns="91439" tIns="91439" rIns="91439" bIns="91439" numCol="1" anchor="t">
              <a:noAutofit/>
            </a:bodyPr>
            <a:lstStyle/>
            <a:p>
              <a:endParaRPr/>
            </a:p>
          </p:txBody>
        </p:sp>
        <p:sp>
          <p:nvSpPr>
            <p:cNvPr id="99" name="Freeform 22">
              <a:extLst>
                <a:ext uri="{FF2B5EF4-FFF2-40B4-BE49-F238E27FC236}">
                  <a16:creationId xmlns:a16="http://schemas.microsoft.com/office/drawing/2014/main" xmlns="" id="{7BD7F2F0-013E-4417-8D10-F70514003263}"/>
                </a:ext>
              </a:extLst>
            </p:cNvPr>
            <p:cNvSpPr/>
            <p:nvPr/>
          </p:nvSpPr>
          <p:spPr>
            <a:xfrm flipH="1">
              <a:off x="2912405" y="1761187"/>
              <a:ext cx="716340" cy="490127"/>
            </a:xfrm>
            <a:custGeom>
              <a:avLst/>
              <a:gdLst/>
              <a:ahLst/>
              <a:cxnLst>
                <a:cxn ang="0">
                  <a:pos x="wd2" y="hd2"/>
                </a:cxn>
                <a:cxn ang="5400000">
                  <a:pos x="wd2" y="hd2"/>
                </a:cxn>
                <a:cxn ang="10800000">
                  <a:pos x="wd2" y="hd2"/>
                </a:cxn>
                <a:cxn ang="16200000">
                  <a:pos x="wd2" y="hd2"/>
                </a:cxn>
              </a:cxnLst>
              <a:rect l="0" t="0" r="r" b="b"/>
              <a:pathLst>
                <a:path w="18794" h="20103" extrusionOk="0">
                  <a:moveTo>
                    <a:pt x="487" y="10420"/>
                  </a:moveTo>
                  <a:cubicBezTo>
                    <a:pt x="487" y="10420"/>
                    <a:pt x="10661" y="3098"/>
                    <a:pt x="17156" y="47"/>
                  </a:cubicBezTo>
                  <a:cubicBezTo>
                    <a:pt x="20991" y="-807"/>
                    <a:pt x="17156" y="10298"/>
                    <a:pt x="15121" y="11030"/>
                  </a:cubicBezTo>
                  <a:cubicBezTo>
                    <a:pt x="13087" y="11762"/>
                    <a:pt x="1582" y="20793"/>
                    <a:pt x="487" y="20061"/>
                  </a:cubicBezTo>
                  <a:cubicBezTo>
                    <a:pt x="-609" y="19329"/>
                    <a:pt x="487" y="10420"/>
                    <a:pt x="487" y="10420"/>
                  </a:cubicBezTo>
                  <a:close/>
                </a:path>
              </a:pathLst>
            </a:custGeom>
            <a:solidFill>
              <a:srgbClr val="E8B22D"/>
            </a:solidFill>
            <a:ln w="12700" cap="flat">
              <a:noFill/>
              <a:miter lim="400000"/>
            </a:ln>
            <a:effectLst/>
          </p:spPr>
          <p:txBody>
            <a:bodyPr wrap="square" lIns="91439" tIns="91439" rIns="91439" bIns="91439" numCol="1" anchor="t">
              <a:noAutofit/>
            </a:bodyPr>
            <a:lstStyle/>
            <a:p>
              <a:endParaRPr/>
            </a:p>
          </p:txBody>
        </p:sp>
        <p:sp>
          <p:nvSpPr>
            <p:cNvPr id="100" name="Freeform 23">
              <a:extLst>
                <a:ext uri="{FF2B5EF4-FFF2-40B4-BE49-F238E27FC236}">
                  <a16:creationId xmlns:a16="http://schemas.microsoft.com/office/drawing/2014/main" xmlns="" id="{7F4C96B9-F73F-4FA1-8FFE-F50460B0DF9A}"/>
                </a:ext>
              </a:extLst>
            </p:cNvPr>
            <p:cNvSpPr/>
            <p:nvPr/>
          </p:nvSpPr>
          <p:spPr>
            <a:xfrm flipH="1">
              <a:off x="3047463" y="1693208"/>
              <a:ext cx="291721" cy="321960"/>
            </a:xfrm>
            <a:custGeom>
              <a:avLst/>
              <a:gdLst/>
              <a:ahLst/>
              <a:cxnLst>
                <a:cxn ang="0">
                  <a:pos x="wd2" y="hd2"/>
                </a:cxn>
                <a:cxn ang="5400000">
                  <a:pos x="wd2" y="hd2"/>
                </a:cxn>
                <a:cxn ang="10800000">
                  <a:pos x="wd2" y="hd2"/>
                </a:cxn>
                <a:cxn ang="16200000">
                  <a:pos x="wd2" y="hd2"/>
                </a:cxn>
              </a:cxnLst>
              <a:rect l="0" t="0" r="r" b="b"/>
              <a:pathLst>
                <a:path w="20601" h="21600" extrusionOk="0">
                  <a:moveTo>
                    <a:pt x="0" y="3200"/>
                  </a:moveTo>
                  <a:cubicBezTo>
                    <a:pt x="0" y="3200"/>
                    <a:pt x="8259" y="1600"/>
                    <a:pt x="10588" y="10000"/>
                  </a:cubicBezTo>
                  <a:cubicBezTo>
                    <a:pt x="12706" y="17200"/>
                    <a:pt x="9318" y="20000"/>
                    <a:pt x="5929" y="21200"/>
                  </a:cubicBezTo>
                  <a:cubicBezTo>
                    <a:pt x="6353" y="21600"/>
                    <a:pt x="6353" y="21600"/>
                    <a:pt x="6353" y="21600"/>
                  </a:cubicBezTo>
                  <a:cubicBezTo>
                    <a:pt x="6353" y="21600"/>
                    <a:pt x="14824" y="19000"/>
                    <a:pt x="16306" y="17600"/>
                  </a:cubicBezTo>
                  <a:cubicBezTo>
                    <a:pt x="18000" y="16200"/>
                    <a:pt x="20329" y="13400"/>
                    <a:pt x="20329" y="10400"/>
                  </a:cubicBezTo>
                  <a:cubicBezTo>
                    <a:pt x="20541" y="7400"/>
                    <a:pt x="21600" y="2800"/>
                    <a:pt x="17365" y="1400"/>
                  </a:cubicBezTo>
                  <a:cubicBezTo>
                    <a:pt x="13341" y="0"/>
                    <a:pt x="9106" y="0"/>
                    <a:pt x="9106" y="0"/>
                  </a:cubicBezTo>
                  <a:cubicBezTo>
                    <a:pt x="0" y="2800"/>
                    <a:pt x="0" y="2800"/>
                    <a:pt x="0" y="2800"/>
                  </a:cubicBezTo>
                  <a:lnTo>
                    <a:pt x="0" y="3200"/>
                  </a:lnTo>
                  <a:close/>
                </a:path>
              </a:pathLst>
            </a:custGeom>
            <a:solidFill>
              <a:srgbClr val="AF821E"/>
            </a:solidFill>
            <a:ln w="12700" cap="flat">
              <a:noFill/>
              <a:miter lim="400000"/>
            </a:ln>
            <a:effectLst/>
          </p:spPr>
          <p:txBody>
            <a:bodyPr wrap="square" lIns="91439" tIns="91439" rIns="91439" bIns="91439" numCol="1" anchor="t">
              <a:noAutofit/>
            </a:bodyPr>
            <a:lstStyle/>
            <a:p>
              <a:endParaRPr/>
            </a:p>
          </p:txBody>
        </p:sp>
        <p:sp>
          <p:nvSpPr>
            <p:cNvPr id="101" name="Freeform 24">
              <a:extLst>
                <a:ext uri="{FF2B5EF4-FFF2-40B4-BE49-F238E27FC236}">
                  <a16:creationId xmlns:a16="http://schemas.microsoft.com/office/drawing/2014/main" xmlns="" id="{87595EE5-6A40-4361-8C94-0383B56750F7}"/>
                </a:ext>
              </a:extLst>
            </p:cNvPr>
            <p:cNvSpPr/>
            <p:nvPr/>
          </p:nvSpPr>
          <p:spPr>
            <a:xfrm flipH="1">
              <a:off x="3069430" y="1705375"/>
              <a:ext cx="140971" cy="250002"/>
            </a:xfrm>
            <a:custGeom>
              <a:avLst/>
              <a:gdLst/>
              <a:ahLst/>
              <a:cxnLst>
                <a:cxn ang="0">
                  <a:pos x="wd2" y="hd2"/>
                </a:cxn>
                <a:cxn ang="5400000">
                  <a:pos x="wd2" y="hd2"/>
                </a:cxn>
                <a:cxn ang="10800000">
                  <a:pos x="wd2" y="hd2"/>
                </a:cxn>
                <a:cxn ang="16200000">
                  <a:pos x="wd2" y="hd2"/>
                </a:cxn>
              </a:cxnLst>
              <a:rect l="0" t="0" r="r" b="b"/>
              <a:pathLst>
                <a:path w="20061" h="21347" extrusionOk="0">
                  <a:moveTo>
                    <a:pt x="0" y="1"/>
                  </a:moveTo>
                  <a:cubicBezTo>
                    <a:pt x="0" y="1"/>
                    <a:pt x="16518" y="1272"/>
                    <a:pt x="18212" y="9403"/>
                  </a:cubicBezTo>
                  <a:cubicBezTo>
                    <a:pt x="19906" y="17281"/>
                    <a:pt x="8894" y="21347"/>
                    <a:pt x="8894" y="21347"/>
                  </a:cubicBezTo>
                  <a:cubicBezTo>
                    <a:pt x="8894" y="21347"/>
                    <a:pt x="21600" y="18298"/>
                    <a:pt x="19906" y="8895"/>
                  </a:cubicBezTo>
                  <a:cubicBezTo>
                    <a:pt x="17788" y="-253"/>
                    <a:pt x="0" y="1"/>
                    <a:pt x="0" y="1"/>
                  </a:cubicBezTo>
                  <a:close/>
                </a:path>
              </a:pathLst>
            </a:custGeom>
            <a:solidFill>
              <a:srgbClr val="7F5A11"/>
            </a:solidFill>
            <a:ln w="12700" cap="flat">
              <a:noFill/>
              <a:miter lim="400000"/>
            </a:ln>
            <a:effectLst/>
          </p:spPr>
          <p:txBody>
            <a:bodyPr wrap="square" lIns="91439" tIns="91439" rIns="91439" bIns="91439" numCol="1" anchor="t">
              <a:noAutofit/>
            </a:bodyPr>
            <a:lstStyle/>
            <a:p>
              <a:endParaRPr/>
            </a:p>
          </p:txBody>
        </p:sp>
        <p:sp>
          <p:nvSpPr>
            <p:cNvPr id="102" name="Freeform 25">
              <a:extLst>
                <a:ext uri="{FF2B5EF4-FFF2-40B4-BE49-F238E27FC236}">
                  <a16:creationId xmlns:a16="http://schemas.microsoft.com/office/drawing/2014/main" xmlns="" id="{D32A179C-079E-462E-BD6C-CEB431E32A56}"/>
                </a:ext>
              </a:extLst>
            </p:cNvPr>
            <p:cNvSpPr/>
            <p:nvPr/>
          </p:nvSpPr>
          <p:spPr>
            <a:xfrm flipH="1">
              <a:off x="3487394" y="1389403"/>
              <a:ext cx="1254950" cy="870230"/>
            </a:xfrm>
            <a:custGeom>
              <a:avLst/>
              <a:gdLst/>
              <a:ahLst/>
              <a:cxnLst>
                <a:cxn ang="0">
                  <a:pos x="wd2" y="hd2"/>
                </a:cxn>
                <a:cxn ang="5400000">
                  <a:pos x="wd2" y="hd2"/>
                </a:cxn>
                <a:cxn ang="10800000">
                  <a:pos x="wd2" y="hd2"/>
                </a:cxn>
                <a:cxn ang="16200000">
                  <a:pos x="wd2" y="hd2"/>
                </a:cxn>
              </a:cxnLst>
              <a:rect l="0" t="0" r="r" b="b"/>
              <a:pathLst>
                <a:path w="20358" h="19415" extrusionOk="0">
                  <a:moveTo>
                    <a:pt x="6471" y="928"/>
                  </a:moveTo>
                  <a:cubicBezTo>
                    <a:pt x="6471" y="928"/>
                    <a:pt x="15964" y="4650"/>
                    <a:pt x="18046" y="5714"/>
                  </a:cubicBezTo>
                  <a:cubicBezTo>
                    <a:pt x="20080" y="6843"/>
                    <a:pt x="20710" y="11296"/>
                    <a:pt x="20177" y="14021"/>
                  </a:cubicBezTo>
                  <a:cubicBezTo>
                    <a:pt x="19645" y="16680"/>
                    <a:pt x="18240" y="19604"/>
                    <a:pt x="15625" y="19405"/>
                  </a:cubicBezTo>
                  <a:cubicBezTo>
                    <a:pt x="13058" y="19272"/>
                    <a:pt x="1144" y="17477"/>
                    <a:pt x="1144" y="17477"/>
                  </a:cubicBezTo>
                  <a:cubicBezTo>
                    <a:pt x="1144" y="17477"/>
                    <a:pt x="-890" y="14619"/>
                    <a:pt x="466" y="6312"/>
                  </a:cubicBezTo>
                  <a:cubicBezTo>
                    <a:pt x="1822" y="-1996"/>
                    <a:pt x="3856" y="-69"/>
                    <a:pt x="6471" y="928"/>
                  </a:cubicBezTo>
                  <a:close/>
                </a:path>
              </a:pathLst>
            </a:custGeom>
            <a:solidFill>
              <a:srgbClr val="FCC556"/>
            </a:solidFill>
            <a:ln w="12700" cap="flat">
              <a:noFill/>
              <a:miter lim="400000"/>
            </a:ln>
            <a:effectLst/>
          </p:spPr>
          <p:txBody>
            <a:bodyPr wrap="square" lIns="91439" tIns="91439" rIns="91439" bIns="91439" numCol="1" anchor="t">
              <a:noAutofit/>
            </a:bodyPr>
            <a:lstStyle/>
            <a:p>
              <a:endParaRPr/>
            </a:p>
          </p:txBody>
        </p:sp>
        <p:sp>
          <p:nvSpPr>
            <p:cNvPr id="103" name="Freeform 26">
              <a:extLst>
                <a:ext uri="{FF2B5EF4-FFF2-40B4-BE49-F238E27FC236}">
                  <a16:creationId xmlns:a16="http://schemas.microsoft.com/office/drawing/2014/main" xmlns="" id="{E8E80DED-5051-4EF0-A55A-89FDA349693C}"/>
                </a:ext>
              </a:extLst>
            </p:cNvPr>
            <p:cNvSpPr/>
            <p:nvPr/>
          </p:nvSpPr>
          <p:spPr>
            <a:xfrm flipH="1">
              <a:off x="3431174" y="1619616"/>
              <a:ext cx="1372985" cy="675754"/>
            </a:xfrm>
            <a:custGeom>
              <a:avLst/>
              <a:gdLst/>
              <a:ahLst/>
              <a:cxnLst>
                <a:cxn ang="0">
                  <a:pos x="wd2" y="hd2"/>
                </a:cxn>
                <a:cxn ang="5400000">
                  <a:pos x="wd2" y="hd2"/>
                </a:cxn>
                <a:cxn ang="10800000">
                  <a:pos x="wd2" y="hd2"/>
                </a:cxn>
                <a:cxn ang="16200000">
                  <a:pos x="wd2" y="hd2"/>
                </a:cxn>
              </a:cxnLst>
              <a:rect l="0" t="0" r="r" b="b"/>
              <a:pathLst>
                <a:path w="21037" h="21515" extrusionOk="0">
                  <a:moveTo>
                    <a:pt x="21037" y="9568"/>
                  </a:moveTo>
                  <a:cubicBezTo>
                    <a:pt x="21037" y="8716"/>
                    <a:pt x="76" y="0"/>
                    <a:pt x="76" y="0"/>
                  </a:cubicBezTo>
                  <a:cubicBezTo>
                    <a:pt x="76" y="0"/>
                    <a:pt x="-563" y="17526"/>
                    <a:pt x="1857" y="19232"/>
                  </a:cubicBezTo>
                  <a:cubicBezTo>
                    <a:pt x="4278" y="21032"/>
                    <a:pt x="15283" y="21600"/>
                    <a:pt x="16973" y="21505"/>
                  </a:cubicBezTo>
                  <a:cubicBezTo>
                    <a:pt x="18662" y="21505"/>
                    <a:pt x="21037" y="16105"/>
                    <a:pt x="21037" y="9568"/>
                  </a:cubicBezTo>
                  <a:close/>
                </a:path>
              </a:pathLst>
            </a:custGeom>
            <a:solidFill>
              <a:srgbClr val="E8B22D"/>
            </a:solidFill>
            <a:ln w="12700" cap="flat">
              <a:noFill/>
              <a:miter lim="400000"/>
            </a:ln>
            <a:effectLst/>
          </p:spPr>
          <p:txBody>
            <a:bodyPr wrap="square" lIns="91439" tIns="91439" rIns="91439" bIns="91439" numCol="1" anchor="t">
              <a:noAutofit/>
            </a:bodyPr>
            <a:lstStyle/>
            <a:p>
              <a:endParaRPr/>
            </a:p>
          </p:txBody>
        </p:sp>
        <p:sp>
          <p:nvSpPr>
            <p:cNvPr id="104" name="Freeform 27">
              <a:extLst>
                <a:ext uri="{FF2B5EF4-FFF2-40B4-BE49-F238E27FC236}">
                  <a16:creationId xmlns:a16="http://schemas.microsoft.com/office/drawing/2014/main" xmlns="" id="{05FB7F50-993D-42BD-A2DB-6681C4E83D4A}"/>
                </a:ext>
              </a:extLst>
            </p:cNvPr>
            <p:cNvSpPr/>
            <p:nvPr/>
          </p:nvSpPr>
          <p:spPr>
            <a:xfrm flipH="1">
              <a:off x="3467543" y="1803594"/>
              <a:ext cx="48719" cy="271366"/>
            </a:xfrm>
            <a:custGeom>
              <a:avLst/>
              <a:gdLst/>
              <a:ahLst/>
              <a:cxnLst>
                <a:cxn ang="0">
                  <a:pos x="wd2" y="hd2"/>
                </a:cxn>
                <a:cxn ang="5400000">
                  <a:pos x="wd2" y="hd2"/>
                </a:cxn>
                <a:cxn ang="10800000">
                  <a:pos x="wd2" y="hd2"/>
                </a:cxn>
                <a:cxn ang="16200000">
                  <a:pos x="wd2" y="hd2"/>
                </a:cxn>
              </a:cxnLst>
              <a:rect l="0" t="0" r="r" b="b"/>
              <a:pathLst>
                <a:path w="10400" h="21600" extrusionOk="0">
                  <a:moveTo>
                    <a:pt x="2541" y="0"/>
                  </a:moveTo>
                  <a:cubicBezTo>
                    <a:pt x="2541" y="0"/>
                    <a:pt x="15247" y="12343"/>
                    <a:pt x="0" y="21600"/>
                  </a:cubicBezTo>
                  <a:cubicBezTo>
                    <a:pt x="0" y="21600"/>
                    <a:pt x="21600" y="14954"/>
                    <a:pt x="2541" y="0"/>
                  </a:cubicBezTo>
                  <a:close/>
                </a:path>
              </a:pathLst>
            </a:custGeom>
            <a:solidFill>
              <a:srgbClr val="996E02"/>
            </a:solidFill>
            <a:ln w="12700" cap="flat">
              <a:noFill/>
              <a:miter lim="400000"/>
            </a:ln>
            <a:effectLst/>
          </p:spPr>
          <p:txBody>
            <a:bodyPr wrap="square" lIns="91439" tIns="91439" rIns="91439" bIns="91439" numCol="1" anchor="t">
              <a:noAutofit/>
            </a:bodyPr>
            <a:lstStyle/>
            <a:p>
              <a:endParaRPr/>
            </a:p>
          </p:txBody>
        </p:sp>
        <p:sp>
          <p:nvSpPr>
            <p:cNvPr id="105" name="Freeform 28">
              <a:extLst>
                <a:ext uri="{FF2B5EF4-FFF2-40B4-BE49-F238E27FC236}">
                  <a16:creationId xmlns:a16="http://schemas.microsoft.com/office/drawing/2014/main" xmlns="" id="{B21C0BB5-E366-412F-AFCB-B9F009F0CA04}"/>
                </a:ext>
              </a:extLst>
            </p:cNvPr>
            <p:cNvSpPr/>
            <p:nvPr/>
          </p:nvSpPr>
          <p:spPr>
            <a:xfrm flipH="1">
              <a:off x="4273856" y="859500"/>
              <a:ext cx="2165522" cy="1765093"/>
            </a:xfrm>
            <a:custGeom>
              <a:avLst/>
              <a:gdLst/>
              <a:ahLst/>
              <a:cxnLst>
                <a:cxn ang="0">
                  <a:pos x="wd2" y="hd2"/>
                </a:cxn>
                <a:cxn ang="5400000">
                  <a:pos x="wd2" y="hd2"/>
                </a:cxn>
                <a:cxn ang="10800000">
                  <a:pos x="wd2" y="hd2"/>
                </a:cxn>
                <a:cxn ang="16200000">
                  <a:pos x="wd2" y="hd2"/>
                </a:cxn>
              </a:cxnLst>
              <a:rect l="0" t="0" r="r" b="b"/>
              <a:pathLst>
                <a:path w="20608" h="21255" extrusionOk="0">
                  <a:moveTo>
                    <a:pt x="5007" y="50"/>
                  </a:moveTo>
                  <a:cubicBezTo>
                    <a:pt x="5007" y="50"/>
                    <a:pt x="15084" y="1915"/>
                    <a:pt x="16701" y="2525"/>
                  </a:cubicBezTo>
                  <a:cubicBezTo>
                    <a:pt x="18319" y="3135"/>
                    <a:pt x="21186" y="7154"/>
                    <a:pt x="20505" y="12428"/>
                  </a:cubicBezTo>
                  <a:cubicBezTo>
                    <a:pt x="19824" y="17667"/>
                    <a:pt x="17865" y="18959"/>
                    <a:pt x="16134" y="19317"/>
                  </a:cubicBezTo>
                  <a:cubicBezTo>
                    <a:pt x="14431" y="19676"/>
                    <a:pt x="4071" y="21255"/>
                    <a:pt x="4071" y="21255"/>
                  </a:cubicBezTo>
                  <a:cubicBezTo>
                    <a:pt x="4071" y="21255"/>
                    <a:pt x="494" y="20286"/>
                    <a:pt x="40" y="10886"/>
                  </a:cubicBezTo>
                  <a:cubicBezTo>
                    <a:pt x="-414" y="1485"/>
                    <a:pt x="3106" y="-345"/>
                    <a:pt x="5007" y="50"/>
                  </a:cubicBezTo>
                  <a:close/>
                </a:path>
              </a:pathLst>
            </a:custGeom>
            <a:solidFill>
              <a:srgbClr val="FCC556"/>
            </a:solidFill>
            <a:ln w="12700" cap="flat">
              <a:noFill/>
              <a:miter lim="400000"/>
            </a:ln>
            <a:effectLst/>
          </p:spPr>
          <p:txBody>
            <a:bodyPr wrap="square" lIns="91439" tIns="91439" rIns="91439" bIns="91439" numCol="1" anchor="t">
              <a:noAutofit/>
            </a:bodyPr>
            <a:lstStyle/>
            <a:p>
              <a:endParaRPr/>
            </a:p>
          </p:txBody>
        </p:sp>
        <p:sp>
          <p:nvSpPr>
            <p:cNvPr id="106" name="Freeform 29">
              <a:extLst>
                <a:ext uri="{FF2B5EF4-FFF2-40B4-BE49-F238E27FC236}">
                  <a16:creationId xmlns:a16="http://schemas.microsoft.com/office/drawing/2014/main" xmlns="" id="{817FEE6E-BDE9-417A-9BF2-CAC40FBEFDCE}"/>
                </a:ext>
              </a:extLst>
            </p:cNvPr>
            <p:cNvSpPr/>
            <p:nvPr/>
          </p:nvSpPr>
          <p:spPr>
            <a:xfrm flipH="1">
              <a:off x="4219399" y="1502750"/>
              <a:ext cx="2284096" cy="1257178"/>
            </a:xfrm>
            <a:custGeom>
              <a:avLst/>
              <a:gdLst/>
              <a:ahLst/>
              <a:cxnLst>
                <a:cxn ang="0">
                  <a:pos x="wd2" y="hd2"/>
                </a:cxn>
                <a:cxn ang="5400000">
                  <a:pos x="wd2" y="hd2"/>
                </a:cxn>
                <a:cxn ang="10800000">
                  <a:pos x="wd2" y="hd2"/>
                </a:cxn>
                <a:cxn ang="16200000">
                  <a:pos x="wd2" y="hd2"/>
                </a:cxn>
              </a:cxnLst>
              <a:rect l="0" t="0" r="r" b="b"/>
              <a:pathLst>
                <a:path w="19809" h="19294" extrusionOk="0">
                  <a:moveTo>
                    <a:pt x="19504" y="965"/>
                  </a:moveTo>
                  <a:cubicBezTo>
                    <a:pt x="19504" y="965"/>
                    <a:pt x="6130" y="50"/>
                    <a:pt x="4707" y="4"/>
                  </a:cubicBezTo>
                  <a:cubicBezTo>
                    <a:pt x="3310" y="-42"/>
                    <a:pt x="1034" y="324"/>
                    <a:pt x="154" y="4"/>
                  </a:cubicBezTo>
                  <a:cubicBezTo>
                    <a:pt x="154" y="4"/>
                    <a:pt x="-958" y="15014"/>
                    <a:pt x="2793" y="18263"/>
                  </a:cubicBezTo>
                  <a:cubicBezTo>
                    <a:pt x="6544" y="21558"/>
                    <a:pt x="15391" y="16021"/>
                    <a:pt x="16865" y="14648"/>
                  </a:cubicBezTo>
                  <a:cubicBezTo>
                    <a:pt x="18340" y="13275"/>
                    <a:pt x="20642" y="8424"/>
                    <a:pt x="19504" y="965"/>
                  </a:cubicBezTo>
                  <a:close/>
                </a:path>
              </a:pathLst>
            </a:custGeom>
            <a:solidFill>
              <a:srgbClr val="E8B22D"/>
            </a:solidFill>
            <a:ln w="12700" cap="flat">
              <a:noFill/>
              <a:miter lim="400000"/>
            </a:ln>
            <a:effectLst/>
          </p:spPr>
          <p:txBody>
            <a:bodyPr wrap="square" lIns="91439" tIns="91439" rIns="91439" bIns="91439" numCol="1" anchor="t">
              <a:noAutofit/>
            </a:bodyPr>
            <a:lstStyle/>
            <a:p>
              <a:endParaRPr/>
            </a:p>
          </p:txBody>
        </p:sp>
        <p:sp>
          <p:nvSpPr>
            <p:cNvPr id="107" name="Freeform 30">
              <a:extLst>
                <a:ext uri="{FF2B5EF4-FFF2-40B4-BE49-F238E27FC236}">
                  <a16:creationId xmlns:a16="http://schemas.microsoft.com/office/drawing/2014/main" xmlns="" id="{340422D0-C19F-42E2-9996-19F209E1BB4E}"/>
                </a:ext>
              </a:extLst>
            </p:cNvPr>
            <p:cNvSpPr/>
            <p:nvPr/>
          </p:nvSpPr>
          <p:spPr>
            <a:xfrm flipH="1">
              <a:off x="4272190" y="1502874"/>
              <a:ext cx="65069" cy="601984"/>
            </a:xfrm>
            <a:custGeom>
              <a:avLst/>
              <a:gdLst/>
              <a:ahLst/>
              <a:cxnLst>
                <a:cxn ang="0">
                  <a:pos x="wd2" y="hd2"/>
                </a:cxn>
                <a:cxn ang="5400000">
                  <a:pos x="wd2" y="hd2"/>
                </a:cxn>
                <a:cxn ang="10800000">
                  <a:pos x="wd2" y="hd2"/>
                </a:cxn>
                <a:cxn ang="16200000">
                  <a:pos x="wd2" y="hd2"/>
                </a:cxn>
              </a:cxnLst>
              <a:rect l="0" t="0" r="r" b="b"/>
              <a:pathLst>
                <a:path w="9857" h="21097" extrusionOk="0">
                  <a:moveTo>
                    <a:pt x="1350" y="19"/>
                  </a:moveTo>
                  <a:cubicBezTo>
                    <a:pt x="900" y="-503"/>
                    <a:pt x="21600" y="9723"/>
                    <a:pt x="0" y="21097"/>
                  </a:cubicBezTo>
                  <a:cubicBezTo>
                    <a:pt x="0" y="21097"/>
                    <a:pt x="11250" y="12123"/>
                    <a:pt x="1350" y="19"/>
                  </a:cubicBezTo>
                  <a:close/>
                </a:path>
              </a:pathLst>
            </a:custGeom>
            <a:solidFill>
              <a:srgbClr val="996E02"/>
            </a:solidFill>
            <a:ln w="12700" cap="flat">
              <a:noFill/>
              <a:miter lim="400000"/>
            </a:ln>
            <a:effectLst/>
          </p:spPr>
          <p:txBody>
            <a:bodyPr wrap="square" lIns="91439" tIns="91439" rIns="91439" bIns="91439" numCol="1" anchor="t">
              <a:noAutofit/>
            </a:bodyPr>
            <a:lstStyle/>
            <a:p>
              <a:endParaRPr/>
            </a:p>
          </p:txBody>
        </p:sp>
        <p:sp>
          <p:nvSpPr>
            <p:cNvPr id="180" name="Freeform 31">
              <a:extLst>
                <a:ext uri="{FF2B5EF4-FFF2-40B4-BE49-F238E27FC236}">
                  <a16:creationId xmlns:a16="http://schemas.microsoft.com/office/drawing/2014/main" xmlns="" id="{54A23197-505C-42AE-AE1A-A34650DE2527}"/>
                </a:ext>
              </a:extLst>
            </p:cNvPr>
            <p:cNvSpPr/>
            <p:nvPr/>
          </p:nvSpPr>
          <p:spPr>
            <a:xfrm flipH="1">
              <a:off x="4500539" y="1985733"/>
              <a:ext cx="1855870" cy="622487"/>
            </a:xfrm>
            <a:custGeom>
              <a:avLst/>
              <a:gdLst/>
              <a:ahLst/>
              <a:cxnLst>
                <a:cxn ang="0">
                  <a:pos x="wd2" y="hd2"/>
                </a:cxn>
                <a:cxn ang="5400000">
                  <a:pos x="wd2" y="hd2"/>
                </a:cxn>
                <a:cxn ang="10800000">
                  <a:pos x="wd2" y="hd2"/>
                </a:cxn>
                <a:cxn ang="16200000">
                  <a:pos x="wd2" y="hd2"/>
                </a:cxn>
              </a:cxnLst>
              <a:rect l="0" t="0" r="r" b="b"/>
              <a:pathLst>
                <a:path w="21600" h="19360" extrusionOk="0">
                  <a:moveTo>
                    <a:pt x="1910" y="10980"/>
                  </a:moveTo>
                  <a:cubicBezTo>
                    <a:pt x="1910" y="10980"/>
                    <a:pt x="3473" y="17655"/>
                    <a:pt x="6251" y="17099"/>
                  </a:cubicBezTo>
                  <a:cubicBezTo>
                    <a:pt x="11043" y="16079"/>
                    <a:pt x="12571" y="1339"/>
                    <a:pt x="12849" y="412"/>
                  </a:cubicBezTo>
                  <a:cubicBezTo>
                    <a:pt x="13092" y="-515"/>
                    <a:pt x="21600" y="412"/>
                    <a:pt x="21600" y="412"/>
                  </a:cubicBezTo>
                  <a:cubicBezTo>
                    <a:pt x="21600" y="412"/>
                    <a:pt x="21010" y="14225"/>
                    <a:pt x="16599" y="15708"/>
                  </a:cubicBezTo>
                  <a:cubicBezTo>
                    <a:pt x="12224" y="17191"/>
                    <a:pt x="6147" y="21085"/>
                    <a:pt x="3334" y="18489"/>
                  </a:cubicBezTo>
                  <a:cubicBezTo>
                    <a:pt x="1841" y="17099"/>
                    <a:pt x="729" y="15986"/>
                    <a:pt x="0" y="6623"/>
                  </a:cubicBezTo>
                  <a:cubicBezTo>
                    <a:pt x="278" y="6438"/>
                    <a:pt x="278" y="6438"/>
                    <a:pt x="278" y="6438"/>
                  </a:cubicBezTo>
                  <a:cubicBezTo>
                    <a:pt x="278" y="6438"/>
                    <a:pt x="764" y="8292"/>
                    <a:pt x="1910" y="10980"/>
                  </a:cubicBezTo>
                  <a:close/>
                </a:path>
              </a:pathLst>
            </a:custGeom>
            <a:solidFill>
              <a:srgbClr val="AF7E2E"/>
            </a:solidFill>
            <a:ln w="12700" cap="flat">
              <a:noFill/>
              <a:miter lim="400000"/>
            </a:ln>
            <a:effectLst/>
          </p:spPr>
          <p:txBody>
            <a:bodyPr wrap="square" lIns="91439" tIns="91439" rIns="91439" bIns="91439" numCol="1" anchor="t">
              <a:noAutofit/>
            </a:bodyPr>
            <a:lstStyle/>
            <a:p>
              <a:endParaRPr/>
            </a:p>
          </p:txBody>
        </p:sp>
        <p:sp>
          <p:nvSpPr>
            <p:cNvPr id="181" name="Freeform 32">
              <a:extLst>
                <a:ext uri="{FF2B5EF4-FFF2-40B4-BE49-F238E27FC236}">
                  <a16:creationId xmlns:a16="http://schemas.microsoft.com/office/drawing/2014/main" xmlns="" id="{6C12666F-8F1E-4309-ADDC-484430100210}"/>
                </a:ext>
              </a:extLst>
            </p:cNvPr>
            <p:cNvSpPr/>
            <p:nvPr/>
          </p:nvSpPr>
          <p:spPr>
            <a:xfrm flipH="1">
              <a:off x="4739708" y="2125554"/>
              <a:ext cx="572630" cy="269068"/>
            </a:xfrm>
            <a:custGeom>
              <a:avLst/>
              <a:gdLst/>
              <a:ahLst/>
              <a:cxnLst>
                <a:cxn ang="0">
                  <a:pos x="wd2" y="hd2"/>
                </a:cxn>
                <a:cxn ang="5400000">
                  <a:pos x="wd2" y="hd2"/>
                </a:cxn>
                <a:cxn ang="10800000">
                  <a:pos x="wd2" y="hd2"/>
                </a:cxn>
                <a:cxn ang="16200000">
                  <a:pos x="wd2" y="hd2"/>
                </a:cxn>
              </a:cxnLst>
              <a:rect l="0" t="0" r="r" b="b"/>
              <a:pathLst>
                <a:path w="21600" h="21600" extrusionOk="0">
                  <a:moveTo>
                    <a:pt x="5962" y="21600"/>
                  </a:moveTo>
                  <a:cubicBezTo>
                    <a:pt x="0" y="21600"/>
                    <a:pt x="0" y="21600"/>
                    <a:pt x="0" y="21600"/>
                  </a:cubicBezTo>
                  <a:cubicBezTo>
                    <a:pt x="0" y="21600"/>
                    <a:pt x="11700" y="8160"/>
                    <a:pt x="14400" y="0"/>
                  </a:cubicBezTo>
                  <a:cubicBezTo>
                    <a:pt x="21600" y="0"/>
                    <a:pt x="21600" y="0"/>
                    <a:pt x="21600" y="0"/>
                  </a:cubicBezTo>
                  <a:cubicBezTo>
                    <a:pt x="21600" y="0"/>
                    <a:pt x="18112" y="14640"/>
                    <a:pt x="5962" y="21600"/>
                  </a:cubicBezTo>
                  <a:close/>
                </a:path>
              </a:pathLst>
            </a:custGeom>
            <a:solidFill>
              <a:srgbClr val="4C380A"/>
            </a:solidFill>
            <a:ln w="12700" cap="flat">
              <a:noFill/>
              <a:miter lim="400000"/>
            </a:ln>
            <a:effectLst/>
          </p:spPr>
          <p:txBody>
            <a:bodyPr wrap="square" lIns="91439" tIns="91439" rIns="91439" bIns="91439" numCol="1" anchor="t">
              <a:noAutofit/>
            </a:bodyPr>
            <a:lstStyle/>
            <a:p>
              <a:endParaRPr/>
            </a:p>
          </p:txBody>
        </p:sp>
        <p:sp>
          <p:nvSpPr>
            <p:cNvPr id="182" name="Freeform 33">
              <a:extLst>
                <a:ext uri="{FF2B5EF4-FFF2-40B4-BE49-F238E27FC236}">
                  <a16:creationId xmlns:a16="http://schemas.microsoft.com/office/drawing/2014/main" xmlns="" id="{D7D0D6AB-C749-48D2-9401-4721B7DBFF0B}"/>
                </a:ext>
              </a:extLst>
            </p:cNvPr>
            <p:cNvSpPr/>
            <p:nvPr/>
          </p:nvSpPr>
          <p:spPr>
            <a:xfrm flipH="1">
              <a:off x="4367156" y="2166947"/>
              <a:ext cx="846295" cy="3557659"/>
            </a:xfrm>
            <a:custGeom>
              <a:avLst/>
              <a:gdLst/>
              <a:ahLst/>
              <a:cxnLst>
                <a:cxn ang="0">
                  <a:pos x="wd2" y="hd2"/>
                </a:cxn>
                <a:cxn ang="5400000">
                  <a:pos x="wd2" y="hd2"/>
                </a:cxn>
                <a:cxn ang="10800000">
                  <a:pos x="wd2" y="hd2"/>
                </a:cxn>
                <a:cxn ang="16200000">
                  <a:pos x="wd2" y="hd2"/>
                </a:cxn>
              </a:cxnLst>
              <a:rect l="0" t="0" r="r" b="b"/>
              <a:pathLst>
                <a:path w="21600" h="21600" extrusionOk="0">
                  <a:moveTo>
                    <a:pt x="0" y="1194"/>
                  </a:moveTo>
                  <a:cubicBezTo>
                    <a:pt x="0" y="1194"/>
                    <a:pt x="4335" y="651"/>
                    <a:pt x="7682" y="0"/>
                  </a:cubicBezTo>
                  <a:cubicBezTo>
                    <a:pt x="21600" y="21600"/>
                    <a:pt x="21600" y="21600"/>
                    <a:pt x="21600" y="21600"/>
                  </a:cubicBezTo>
                  <a:cubicBezTo>
                    <a:pt x="14527" y="21600"/>
                    <a:pt x="14527" y="21600"/>
                    <a:pt x="14527" y="21600"/>
                  </a:cubicBezTo>
                  <a:lnTo>
                    <a:pt x="0" y="1194"/>
                  </a:lnTo>
                  <a:close/>
                </a:path>
              </a:pathLst>
            </a:custGeom>
            <a:solidFill>
              <a:srgbClr val="967626"/>
            </a:solidFill>
            <a:ln w="12700" cap="flat">
              <a:noFill/>
              <a:miter lim="400000"/>
            </a:ln>
            <a:effectLst/>
          </p:spPr>
          <p:txBody>
            <a:bodyPr wrap="square" lIns="91439" tIns="91439" rIns="91439" bIns="91439" numCol="1" anchor="t">
              <a:noAutofit/>
            </a:bodyPr>
            <a:lstStyle/>
            <a:p>
              <a:endParaRPr/>
            </a:p>
          </p:txBody>
        </p:sp>
        <p:sp>
          <p:nvSpPr>
            <p:cNvPr id="183" name="Freeform 34">
              <a:extLst>
                <a:ext uri="{FF2B5EF4-FFF2-40B4-BE49-F238E27FC236}">
                  <a16:creationId xmlns:a16="http://schemas.microsoft.com/office/drawing/2014/main" xmlns="" id="{5C566B63-FE62-4F71-8F65-D35CDCBF5E3E}"/>
                </a:ext>
              </a:extLst>
            </p:cNvPr>
            <p:cNvSpPr/>
            <p:nvPr/>
          </p:nvSpPr>
          <p:spPr>
            <a:xfrm flipH="1">
              <a:off x="4279766" y="2166947"/>
              <a:ext cx="632421" cy="35576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163" y="0"/>
                  </a:lnTo>
                  <a:lnTo>
                    <a:pt x="21600" y="21279"/>
                  </a:lnTo>
                  <a:lnTo>
                    <a:pt x="18615" y="21600"/>
                  </a:lnTo>
                  <a:lnTo>
                    <a:pt x="0" y="0"/>
                  </a:lnTo>
                  <a:close/>
                </a:path>
              </a:pathLst>
            </a:custGeom>
            <a:solidFill>
              <a:srgbClr val="634B0E"/>
            </a:solidFill>
            <a:ln w="12700" cap="flat">
              <a:noFill/>
              <a:miter lim="400000"/>
            </a:ln>
            <a:effectLst/>
          </p:spPr>
          <p:txBody>
            <a:bodyPr wrap="square" lIns="91439" tIns="91439" rIns="91439" bIns="91439" numCol="1" anchor="t">
              <a:noAutofit/>
            </a:bodyPr>
            <a:lstStyle/>
            <a:p>
              <a:endParaRPr/>
            </a:p>
          </p:txBody>
        </p:sp>
        <p:sp>
          <p:nvSpPr>
            <p:cNvPr id="184" name="Freeform 35">
              <a:extLst>
                <a:ext uri="{FF2B5EF4-FFF2-40B4-BE49-F238E27FC236}">
                  <a16:creationId xmlns:a16="http://schemas.microsoft.com/office/drawing/2014/main" xmlns="" id="{8711C041-2CA1-4C1F-9431-7397FDDA9ABA}"/>
                </a:ext>
              </a:extLst>
            </p:cNvPr>
            <p:cNvSpPr/>
            <p:nvPr/>
          </p:nvSpPr>
          <p:spPr>
            <a:xfrm flipH="1">
              <a:off x="4707514" y="3705457"/>
              <a:ext cx="1320036" cy="298443"/>
            </a:xfrm>
            <a:custGeom>
              <a:avLst/>
              <a:gdLst/>
              <a:ahLst/>
              <a:cxnLst>
                <a:cxn ang="0">
                  <a:pos x="wd2" y="hd2"/>
                </a:cxn>
                <a:cxn ang="5400000">
                  <a:pos x="wd2" y="hd2"/>
                </a:cxn>
                <a:cxn ang="10800000">
                  <a:pos x="wd2" y="hd2"/>
                </a:cxn>
                <a:cxn ang="16200000">
                  <a:pos x="wd2" y="hd2"/>
                </a:cxn>
              </a:cxnLst>
              <a:rect l="0" t="0" r="r" b="b"/>
              <a:pathLst>
                <a:path w="21600" h="21398" extrusionOk="0">
                  <a:moveTo>
                    <a:pt x="21551" y="15398"/>
                  </a:moveTo>
                  <a:cubicBezTo>
                    <a:pt x="21502" y="18820"/>
                    <a:pt x="20869" y="21600"/>
                    <a:pt x="20040" y="21386"/>
                  </a:cubicBezTo>
                  <a:cubicBezTo>
                    <a:pt x="1658" y="18820"/>
                    <a:pt x="1658" y="18820"/>
                    <a:pt x="1658" y="18820"/>
                  </a:cubicBezTo>
                  <a:cubicBezTo>
                    <a:pt x="878" y="18820"/>
                    <a:pt x="244" y="15826"/>
                    <a:pt x="293" y="12404"/>
                  </a:cubicBezTo>
                  <a:cubicBezTo>
                    <a:pt x="0" y="4491"/>
                    <a:pt x="0" y="4491"/>
                    <a:pt x="0" y="4491"/>
                  </a:cubicBezTo>
                  <a:cubicBezTo>
                    <a:pt x="0" y="1069"/>
                    <a:pt x="1024" y="0"/>
                    <a:pt x="1804" y="0"/>
                  </a:cubicBezTo>
                  <a:cubicBezTo>
                    <a:pt x="20186" y="2780"/>
                    <a:pt x="20186" y="2780"/>
                    <a:pt x="20186" y="2780"/>
                  </a:cubicBezTo>
                  <a:cubicBezTo>
                    <a:pt x="20966" y="2780"/>
                    <a:pt x="21600" y="5774"/>
                    <a:pt x="21600" y="9196"/>
                  </a:cubicBezTo>
                  <a:lnTo>
                    <a:pt x="21551" y="15398"/>
                  </a:lnTo>
                  <a:close/>
                </a:path>
              </a:pathLst>
            </a:custGeom>
            <a:solidFill>
              <a:srgbClr val="634B0E"/>
            </a:solidFill>
            <a:ln w="12700" cap="flat">
              <a:noFill/>
              <a:miter lim="400000"/>
            </a:ln>
            <a:effectLst/>
          </p:spPr>
          <p:txBody>
            <a:bodyPr wrap="square" lIns="91439" tIns="91439" rIns="91439" bIns="91439" numCol="1" anchor="t">
              <a:noAutofit/>
            </a:bodyPr>
            <a:lstStyle/>
            <a:p>
              <a:endParaRPr/>
            </a:p>
          </p:txBody>
        </p:sp>
        <p:sp>
          <p:nvSpPr>
            <p:cNvPr id="185" name="Freeform 36">
              <a:extLst>
                <a:ext uri="{FF2B5EF4-FFF2-40B4-BE49-F238E27FC236}">
                  <a16:creationId xmlns:a16="http://schemas.microsoft.com/office/drawing/2014/main" xmlns="" id="{2E1EC9F9-29F6-4474-B8B8-25F78026C27E}"/>
                </a:ext>
              </a:extLst>
            </p:cNvPr>
            <p:cNvSpPr/>
            <p:nvPr/>
          </p:nvSpPr>
          <p:spPr>
            <a:xfrm flipH="1">
              <a:off x="4763226" y="3714656"/>
              <a:ext cx="1300597" cy="298443"/>
            </a:xfrm>
            <a:custGeom>
              <a:avLst/>
              <a:gdLst/>
              <a:ahLst/>
              <a:cxnLst>
                <a:cxn ang="0">
                  <a:pos x="wd2" y="hd2"/>
                </a:cxn>
                <a:cxn ang="5400000">
                  <a:pos x="wd2" y="hd2"/>
                </a:cxn>
                <a:cxn ang="10800000">
                  <a:pos x="wd2" y="hd2"/>
                </a:cxn>
                <a:cxn ang="16200000">
                  <a:pos x="wd2" y="hd2"/>
                </a:cxn>
              </a:cxnLst>
              <a:rect l="0" t="0" r="r" b="b"/>
              <a:pathLst>
                <a:path w="21507" h="21398" extrusionOk="0">
                  <a:moveTo>
                    <a:pt x="21454" y="15398"/>
                  </a:moveTo>
                  <a:cubicBezTo>
                    <a:pt x="21454" y="18820"/>
                    <a:pt x="20764" y="21600"/>
                    <a:pt x="19975" y="21386"/>
                  </a:cubicBezTo>
                  <a:cubicBezTo>
                    <a:pt x="1383" y="18820"/>
                    <a:pt x="1383" y="18820"/>
                    <a:pt x="1383" y="18820"/>
                  </a:cubicBezTo>
                  <a:cubicBezTo>
                    <a:pt x="594" y="18820"/>
                    <a:pt x="-47" y="15826"/>
                    <a:pt x="2" y="12404"/>
                  </a:cubicBezTo>
                  <a:cubicBezTo>
                    <a:pt x="52" y="6202"/>
                    <a:pt x="52" y="6202"/>
                    <a:pt x="52" y="6202"/>
                  </a:cubicBezTo>
                  <a:cubicBezTo>
                    <a:pt x="52" y="2566"/>
                    <a:pt x="742" y="0"/>
                    <a:pt x="1531" y="0"/>
                  </a:cubicBezTo>
                  <a:cubicBezTo>
                    <a:pt x="20123" y="2780"/>
                    <a:pt x="20123" y="2780"/>
                    <a:pt x="20123" y="2780"/>
                  </a:cubicBezTo>
                  <a:cubicBezTo>
                    <a:pt x="20912" y="2780"/>
                    <a:pt x="21553" y="5774"/>
                    <a:pt x="21504" y="9196"/>
                  </a:cubicBezTo>
                  <a:lnTo>
                    <a:pt x="21454" y="15398"/>
                  </a:lnTo>
                  <a:close/>
                </a:path>
              </a:pathLst>
            </a:custGeom>
            <a:solidFill>
              <a:srgbClr val="AD8732"/>
            </a:solidFill>
            <a:ln w="12700" cap="flat">
              <a:noFill/>
              <a:miter lim="400000"/>
            </a:ln>
            <a:effectLst/>
          </p:spPr>
          <p:txBody>
            <a:bodyPr wrap="square" lIns="91439" tIns="91439" rIns="91439" bIns="91439" numCol="1" anchor="t">
              <a:noAutofit/>
            </a:bodyPr>
            <a:lstStyle/>
            <a:p>
              <a:endParaRPr/>
            </a:p>
          </p:txBody>
        </p:sp>
        <p:sp>
          <p:nvSpPr>
            <p:cNvPr id="186" name="Freeform 37">
              <a:extLst>
                <a:ext uri="{FF2B5EF4-FFF2-40B4-BE49-F238E27FC236}">
                  <a16:creationId xmlns:a16="http://schemas.microsoft.com/office/drawing/2014/main" xmlns="" id="{137D9491-8B7B-4C28-85A2-D95FF1E0FC29}"/>
                </a:ext>
              </a:extLst>
            </p:cNvPr>
            <p:cNvSpPr/>
            <p:nvPr/>
          </p:nvSpPr>
          <p:spPr>
            <a:xfrm flipH="1">
              <a:off x="4799889" y="3829641"/>
              <a:ext cx="100410" cy="105789"/>
            </a:xfrm>
            <a:custGeom>
              <a:avLst/>
              <a:gdLst/>
              <a:ahLst/>
              <a:cxnLst>
                <a:cxn ang="0">
                  <a:pos x="wd2" y="hd2"/>
                </a:cxn>
                <a:cxn ang="5400000">
                  <a:pos x="wd2" y="hd2"/>
                </a:cxn>
                <a:cxn ang="10800000">
                  <a:pos x="wd2" y="hd2"/>
                </a:cxn>
                <a:cxn ang="16200000">
                  <a:pos x="wd2" y="hd2"/>
                </a:cxn>
              </a:cxnLst>
              <a:rect l="0" t="0" r="r" b="b"/>
              <a:pathLst>
                <a:path w="20502" h="21600" extrusionOk="0">
                  <a:moveTo>
                    <a:pt x="20451" y="11109"/>
                  </a:moveTo>
                  <a:cubicBezTo>
                    <a:pt x="20451" y="17280"/>
                    <a:pt x="15651" y="21600"/>
                    <a:pt x="9651" y="21600"/>
                  </a:cubicBezTo>
                  <a:cubicBezTo>
                    <a:pt x="4251" y="21600"/>
                    <a:pt x="-549" y="16663"/>
                    <a:pt x="51" y="10491"/>
                  </a:cubicBezTo>
                  <a:cubicBezTo>
                    <a:pt x="51" y="4320"/>
                    <a:pt x="4851" y="0"/>
                    <a:pt x="10851" y="0"/>
                  </a:cubicBezTo>
                  <a:cubicBezTo>
                    <a:pt x="16251" y="0"/>
                    <a:pt x="21051" y="5554"/>
                    <a:pt x="20451" y="11109"/>
                  </a:cubicBezTo>
                  <a:close/>
                </a:path>
              </a:pathLst>
            </a:custGeom>
            <a:solidFill>
              <a:srgbClr val="634B0E"/>
            </a:solidFill>
            <a:ln w="12700" cap="flat">
              <a:noFill/>
              <a:miter lim="400000"/>
            </a:ln>
            <a:effectLst/>
          </p:spPr>
          <p:txBody>
            <a:bodyPr wrap="square" lIns="91439" tIns="91439" rIns="91439" bIns="91439" numCol="1" anchor="t">
              <a:noAutofit/>
            </a:bodyPr>
            <a:lstStyle/>
            <a:p>
              <a:endParaRPr/>
            </a:p>
          </p:txBody>
        </p:sp>
        <p:sp>
          <p:nvSpPr>
            <p:cNvPr id="187" name="Freeform 38">
              <a:extLst>
                <a:ext uri="{FF2B5EF4-FFF2-40B4-BE49-F238E27FC236}">
                  <a16:creationId xmlns:a16="http://schemas.microsoft.com/office/drawing/2014/main" xmlns="" id="{F809ED10-CB84-4895-88A5-78F1598349CD}"/>
                </a:ext>
              </a:extLst>
            </p:cNvPr>
            <p:cNvSpPr/>
            <p:nvPr/>
          </p:nvSpPr>
          <p:spPr>
            <a:xfrm flipH="1">
              <a:off x="4808701" y="3829641"/>
              <a:ext cx="103487" cy="105789"/>
            </a:xfrm>
            <a:custGeom>
              <a:avLst/>
              <a:gdLst/>
              <a:ahLst/>
              <a:cxnLst>
                <a:cxn ang="0">
                  <a:pos x="wd2" y="hd2"/>
                </a:cxn>
                <a:cxn ang="5400000">
                  <a:pos x="wd2" y="hd2"/>
                </a:cxn>
                <a:cxn ang="10800000">
                  <a:pos x="wd2" y="hd2"/>
                </a:cxn>
                <a:cxn ang="16200000">
                  <a:pos x="wd2" y="hd2"/>
                </a:cxn>
              </a:cxnLst>
              <a:rect l="0" t="0" r="r" b="b"/>
              <a:pathLst>
                <a:path w="21600" h="21600" extrusionOk="0">
                  <a:moveTo>
                    <a:pt x="21600" y="11109"/>
                  </a:moveTo>
                  <a:cubicBezTo>
                    <a:pt x="20983" y="17280"/>
                    <a:pt x="16046" y="21600"/>
                    <a:pt x="10491" y="21600"/>
                  </a:cubicBezTo>
                  <a:cubicBezTo>
                    <a:pt x="4320" y="21600"/>
                    <a:pt x="0" y="16046"/>
                    <a:pt x="0" y="10491"/>
                  </a:cubicBezTo>
                  <a:cubicBezTo>
                    <a:pt x="0" y="4320"/>
                    <a:pt x="4937" y="0"/>
                    <a:pt x="11109" y="0"/>
                  </a:cubicBezTo>
                  <a:cubicBezTo>
                    <a:pt x="17280" y="0"/>
                    <a:pt x="21600" y="4937"/>
                    <a:pt x="21600" y="11109"/>
                  </a:cubicBezTo>
                  <a:close/>
                </a:path>
              </a:pathLst>
            </a:custGeom>
            <a:solidFill>
              <a:srgbClr val="967626"/>
            </a:solidFill>
            <a:ln w="12700" cap="flat">
              <a:noFill/>
              <a:miter lim="400000"/>
            </a:ln>
            <a:effectLst/>
          </p:spPr>
          <p:txBody>
            <a:bodyPr wrap="square" lIns="91439" tIns="91439" rIns="91439" bIns="91439" numCol="1" anchor="t">
              <a:noAutofit/>
            </a:bodyPr>
            <a:lstStyle/>
            <a:p>
              <a:endParaRPr/>
            </a:p>
          </p:txBody>
        </p:sp>
        <p:sp>
          <p:nvSpPr>
            <p:cNvPr id="188" name="Freeform 39">
              <a:extLst>
                <a:ext uri="{FF2B5EF4-FFF2-40B4-BE49-F238E27FC236}">
                  <a16:creationId xmlns:a16="http://schemas.microsoft.com/office/drawing/2014/main" xmlns="" id="{02020D95-D9B1-4937-BB61-8F66C83DBD74}"/>
                </a:ext>
              </a:extLst>
            </p:cNvPr>
            <p:cNvSpPr/>
            <p:nvPr/>
          </p:nvSpPr>
          <p:spPr>
            <a:xfrm flipH="1">
              <a:off x="5917161" y="3795145"/>
              <a:ext cx="105789" cy="103488"/>
            </a:xfrm>
            <a:custGeom>
              <a:avLst/>
              <a:gdLst/>
              <a:ahLst/>
              <a:cxnLst>
                <a:cxn ang="0">
                  <a:pos x="wd2" y="hd2"/>
                </a:cxn>
                <a:cxn ang="5400000">
                  <a:pos x="wd2" y="hd2"/>
                </a:cxn>
                <a:cxn ang="10800000">
                  <a:pos x="wd2" y="hd2"/>
                </a:cxn>
                <a:cxn ang="16200000">
                  <a:pos x="wd2" y="hd2"/>
                </a:cxn>
              </a:cxnLst>
              <a:rect l="0" t="0" r="r" b="b"/>
              <a:pathLst>
                <a:path w="21600" h="21600" extrusionOk="0">
                  <a:moveTo>
                    <a:pt x="21600" y="11109"/>
                  </a:moveTo>
                  <a:cubicBezTo>
                    <a:pt x="21600" y="16663"/>
                    <a:pt x="16663" y="21600"/>
                    <a:pt x="10491" y="21600"/>
                  </a:cubicBezTo>
                  <a:cubicBezTo>
                    <a:pt x="4937" y="20983"/>
                    <a:pt x="0" y="16046"/>
                    <a:pt x="0" y="10491"/>
                  </a:cubicBezTo>
                  <a:cubicBezTo>
                    <a:pt x="617" y="4320"/>
                    <a:pt x="5554" y="0"/>
                    <a:pt x="11109" y="0"/>
                  </a:cubicBezTo>
                  <a:cubicBezTo>
                    <a:pt x="17280" y="0"/>
                    <a:pt x="21600" y="4937"/>
                    <a:pt x="21600" y="11109"/>
                  </a:cubicBezTo>
                  <a:close/>
                </a:path>
              </a:pathLst>
            </a:custGeom>
            <a:solidFill>
              <a:srgbClr val="634B0E"/>
            </a:solidFill>
            <a:ln w="12700" cap="flat">
              <a:noFill/>
              <a:miter lim="400000"/>
            </a:ln>
            <a:effectLst/>
          </p:spPr>
          <p:txBody>
            <a:bodyPr wrap="square" lIns="91439" tIns="91439" rIns="91439" bIns="91439" numCol="1" anchor="t">
              <a:noAutofit/>
            </a:bodyPr>
            <a:lstStyle/>
            <a:p>
              <a:endParaRPr/>
            </a:p>
          </p:txBody>
        </p:sp>
        <p:sp>
          <p:nvSpPr>
            <p:cNvPr id="189" name="Freeform 40">
              <a:extLst>
                <a:ext uri="{FF2B5EF4-FFF2-40B4-BE49-F238E27FC236}">
                  <a16:creationId xmlns:a16="http://schemas.microsoft.com/office/drawing/2014/main" xmlns="" id="{AF1EFDCB-A0FE-4709-B63E-980D951E4810}"/>
                </a:ext>
              </a:extLst>
            </p:cNvPr>
            <p:cNvSpPr/>
            <p:nvPr/>
          </p:nvSpPr>
          <p:spPr>
            <a:xfrm flipH="1">
              <a:off x="5926362" y="3795536"/>
              <a:ext cx="105339" cy="103099"/>
            </a:xfrm>
            <a:custGeom>
              <a:avLst/>
              <a:gdLst/>
              <a:ahLst/>
              <a:cxnLst>
                <a:cxn ang="0">
                  <a:pos x="wd2" y="hd2"/>
                </a:cxn>
                <a:cxn ang="5400000">
                  <a:pos x="wd2" y="hd2"/>
                </a:cxn>
                <a:cxn ang="10800000">
                  <a:pos x="wd2" y="hd2"/>
                </a:cxn>
                <a:cxn ang="16200000">
                  <a:pos x="wd2" y="hd2"/>
                </a:cxn>
              </a:cxnLst>
              <a:rect l="0" t="0" r="r" b="b"/>
              <a:pathLst>
                <a:path w="21051" h="21051" extrusionOk="0">
                  <a:moveTo>
                    <a:pt x="21051" y="10851"/>
                  </a:moveTo>
                  <a:cubicBezTo>
                    <a:pt x="20451" y="16251"/>
                    <a:pt x="15651" y="21051"/>
                    <a:pt x="10251" y="21051"/>
                  </a:cubicBezTo>
                  <a:cubicBezTo>
                    <a:pt x="4251" y="20451"/>
                    <a:pt x="-549" y="15651"/>
                    <a:pt x="51" y="10251"/>
                  </a:cubicBezTo>
                  <a:cubicBezTo>
                    <a:pt x="51" y="4251"/>
                    <a:pt x="4851" y="-549"/>
                    <a:pt x="10851" y="51"/>
                  </a:cubicBezTo>
                  <a:cubicBezTo>
                    <a:pt x="16251" y="51"/>
                    <a:pt x="21051" y="4851"/>
                    <a:pt x="21051" y="10851"/>
                  </a:cubicBezTo>
                  <a:close/>
                </a:path>
              </a:pathLst>
            </a:custGeom>
            <a:solidFill>
              <a:srgbClr val="967626"/>
            </a:solidFill>
            <a:ln w="12700" cap="flat">
              <a:noFill/>
              <a:miter lim="400000"/>
            </a:ln>
            <a:effectLst/>
          </p:spPr>
          <p:txBody>
            <a:bodyPr wrap="square" lIns="91439" tIns="91439" rIns="91439" bIns="91439" numCol="1" anchor="t">
              <a:noAutofit/>
            </a:bodyPr>
            <a:lstStyle/>
            <a:p>
              <a:endParaRPr/>
            </a:p>
          </p:txBody>
        </p:sp>
        <p:sp>
          <p:nvSpPr>
            <p:cNvPr id="190" name="Freeform 41">
              <a:extLst>
                <a:ext uri="{FF2B5EF4-FFF2-40B4-BE49-F238E27FC236}">
                  <a16:creationId xmlns:a16="http://schemas.microsoft.com/office/drawing/2014/main" xmlns="" id="{ACCA32E3-5C81-4AB1-9D36-EA91CFD76233}"/>
                </a:ext>
              </a:extLst>
            </p:cNvPr>
            <p:cNvSpPr/>
            <p:nvPr/>
          </p:nvSpPr>
          <p:spPr>
            <a:xfrm flipH="1">
              <a:off x="5419984" y="4680"/>
              <a:ext cx="3414968" cy="2869090"/>
            </a:xfrm>
            <a:custGeom>
              <a:avLst/>
              <a:gdLst/>
              <a:ahLst/>
              <a:cxnLst>
                <a:cxn ang="0">
                  <a:pos x="wd2" y="hd2"/>
                </a:cxn>
                <a:cxn ang="5400000">
                  <a:pos x="wd2" y="hd2"/>
                </a:cxn>
                <a:cxn ang="10800000">
                  <a:pos x="wd2" y="hd2"/>
                </a:cxn>
                <a:cxn ang="16200000">
                  <a:pos x="wd2" y="hd2"/>
                </a:cxn>
              </a:cxnLst>
              <a:rect l="0" t="0" r="r" b="b"/>
              <a:pathLst>
                <a:path w="20160" h="20571" extrusionOk="0">
                  <a:moveTo>
                    <a:pt x="20070" y="12590"/>
                  </a:moveTo>
                  <a:cubicBezTo>
                    <a:pt x="20633" y="8082"/>
                    <a:pt x="18503" y="3873"/>
                    <a:pt x="15651" y="2570"/>
                  </a:cubicBezTo>
                  <a:cubicBezTo>
                    <a:pt x="15528" y="2506"/>
                    <a:pt x="15405" y="2463"/>
                    <a:pt x="15264" y="2421"/>
                  </a:cubicBezTo>
                  <a:cubicBezTo>
                    <a:pt x="15141" y="2378"/>
                    <a:pt x="14982" y="2335"/>
                    <a:pt x="14841" y="2292"/>
                  </a:cubicBezTo>
                  <a:cubicBezTo>
                    <a:pt x="12077" y="1438"/>
                    <a:pt x="8117" y="177"/>
                    <a:pt x="8117" y="177"/>
                  </a:cubicBezTo>
                  <a:cubicBezTo>
                    <a:pt x="5476" y="-656"/>
                    <a:pt x="1322" y="1310"/>
                    <a:pt x="177" y="8937"/>
                  </a:cubicBezTo>
                  <a:cubicBezTo>
                    <a:pt x="-967" y="16564"/>
                    <a:pt x="3751" y="20047"/>
                    <a:pt x="5247" y="20089"/>
                  </a:cubicBezTo>
                  <a:cubicBezTo>
                    <a:pt x="6744" y="20132"/>
                    <a:pt x="9965" y="20389"/>
                    <a:pt x="12570" y="20538"/>
                  </a:cubicBezTo>
                  <a:cubicBezTo>
                    <a:pt x="15862" y="20944"/>
                    <a:pt x="19454" y="17504"/>
                    <a:pt x="20070" y="12590"/>
                  </a:cubicBezTo>
                </a:path>
              </a:pathLst>
            </a:custGeom>
            <a:solidFill>
              <a:srgbClr val="FCC556"/>
            </a:solidFill>
            <a:ln w="12700" cap="flat">
              <a:noFill/>
              <a:miter lim="400000"/>
            </a:ln>
            <a:effectLst/>
          </p:spPr>
          <p:txBody>
            <a:bodyPr wrap="square" lIns="91439" tIns="91439" rIns="91439" bIns="91439" numCol="1" anchor="t">
              <a:noAutofit/>
            </a:bodyPr>
            <a:lstStyle/>
            <a:p>
              <a:endParaRPr/>
            </a:p>
          </p:txBody>
        </p:sp>
        <p:sp>
          <p:nvSpPr>
            <p:cNvPr id="191" name="Freeform: Shape 106">
              <a:extLst>
                <a:ext uri="{FF2B5EF4-FFF2-40B4-BE49-F238E27FC236}">
                  <a16:creationId xmlns:a16="http://schemas.microsoft.com/office/drawing/2014/main" xmlns="" id="{6BA954E8-0430-4041-8592-355DF6F67307}"/>
                </a:ext>
              </a:extLst>
            </p:cNvPr>
            <p:cNvSpPr/>
            <p:nvPr/>
          </p:nvSpPr>
          <p:spPr>
            <a:xfrm flipH="1">
              <a:off x="6614059" y="1078240"/>
              <a:ext cx="2295673" cy="1726351"/>
            </a:xfrm>
            <a:custGeom>
              <a:avLst/>
              <a:gdLst/>
              <a:ahLst/>
              <a:cxnLst>
                <a:cxn ang="0">
                  <a:pos x="wd2" y="hd2"/>
                </a:cxn>
                <a:cxn ang="5400000">
                  <a:pos x="wd2" y="hd2"/>
                </a:cxn>
                <a:cxn ang="10800000">
                  <a:pos x="wd2" y="hd2"/>
                </a:cxn>
                <a:cxn ang="16200000">
                  <a:pos x="wd2" y="hd2"/>
                </a:cxn>
              </a:cxnLst>
              <a:rect l="0" t="0" r="r" b="b"/>
              <a:pathLst>
                <a:path w="20760" h="21375" extrusionOk="0">
                  <a:moveTo>
                    <a:pt x="518" y="0"/>
                  </a:moveTo>
                  <a:lnTo>
                    <a:pt x="2617" y="270"/>
                  </a:lnTo>
                  <a:cubicBezTo>
                    <a:pt x="17019" y="2124"/>
                    <a:pt x="17019" y="2124"/>
                    <a:pt x="17019" y="2124"/>
                  </a:cubicBezTo>
                  <a:cubicBezTo>
                    <a:pt x="17019" y="2124"/>
                    <a:pt x="18109" y="2441"/>
                    <a:pt x="19740" y="2910"/>
                  </a:cubicBezTo>
                  <a:lnTo>
                    <a:pt x="20760" y="3202"/>
                  </a:lnTo>
                  <a:lnTo>
                    <a:pt x="20591" y="6225"/>
                  </a:lnTo>
                  <a:cubicBezTo>
                    <a:pt x="19554" y="15144"/>
                    <a:pt x="14676" y="21600"/>
                    <a:pt x="9425" y="21369"/>
                  </a:cubicBezTo>
                  <a:lnTo>
                    <a:pt x="9259" y="21348"/>
                  </a:lnTo>
                  <a:lnTo>
                    <a:pt x="8893" y="21288"/>
                  </a:lnTo>
                  <a:lnTo>
                    <a:pt x="7939" y="21101"/>
                  </a:lnTo>
                  <a:lnTo>
                    <a:pt x="7342" y="20919"/>
                  </a:lnTo>
                  <a:cubicBezTo>
                    <a:pt x="2320" y="18925"/>
                    <a:pt x="-840" y="10719"/>
                    <a:pt x="197" y="1800"/>
                  </a:cubicBezTo>
                  <a:lnTo>
                    <a:pt x="518" y="0"/>
                  </a:lnTo>
                  <a:close/>
                </a:path>
              </a:pathLst>
            </a:custGeom>
            <a:solidFill>
              <a:srgbClr val="FFDF99"/>
            </a:solidFill>
            <a:ln w="12700" cap="flat">
              <a:noFill/>
              <a:miter lim="400000"/>
            </a:ln>
            <a:effectLst/>
          </p:spPr>
          <p:txBody>
            <a:bodyPr wrap="square" lIns="91439" tIns="91439" rIns="91439" bIns="91439" numCol="1" anchor="t">
              <a:noAutofit/>
            </a:bodyPr>
            <a:lstStyle/>
            <a:p>
              <a:endParaRPr/>
            </a:p>
          </p:txBody>
        </p:sp>
        <p:sp>
          <p:nvSpPr>
            <p:cNvPr id="192" name="Freeform: Shape 105">
              <a:extLst>
                <a:ext uri="{FF2B5EF4-FFF2-40B4-BE49-F238E27FC236}">
                  <a16:creationId xmlns:a16="http://schemas.microsoft.com/office/drawing/2014/main" xmlns="" id="{F46BCDE4-49C6-4D2D-B078-9599807C692F}"/>
                </a:ext>
              </a:extLst>
            </p:cNvPr>
            <p:cNvSpPr/>
            <p:nvPr/>
          </p:nvSpPr>
          <p:spPr>
            <a:xfrm flipH="1">
              <a:off x="6611073" y="0"/>
              <a:ext cx="2241385" cy="1336881"/>
            </a:xfrm>
            <a:custGeom>
              <a:avLst/>
              <a:gdLst/>
              <a:ahLst/>
              <a:cxnLst>
                <a:cxn ang="0">
                  <a:pos x="wd2" y="hd2"/>
                </a:cxn>
                <a:cxn ang="5400000">
                  <a:pos x="wd2" y="hd2"/>
                </a:cxn>
                <a:cxn ang="10800000">
                  <a:pos x="wd2" y="hd2"/>
                </a:cxn>
                <a:cxn ang="16200000">
                  <a:pos x="wd2" y="hd2"/>
                </a:cxn>
              </a:cxnLst>
              <a:rect l="0" t="0" r="r" b="b"/>
              <a:pathLst>
                <a:path w="21600" h="21350" extrusionOk="0">
                  <a:moveTo>
                    <a:pt x="11533" y="8"/>
                  </a:moveTo>
                  <a:cubicBezTo>
                    <a:pt x="11905" y="28"/>
                    <a:pt x="12278" y="86"/>
                    <a:pt x="12652" y="184"/>
                  </a:cubicBezTo>
                  <a:cubicBezTo>
                    <a:pt x="17909" y="1599"/>
                    <a:pt x="21559" y="10369"/>
                    <a:pt x="21600" y="20728"/>
                  </a:cubicBezTo>
                  <a:lnTo>
                    <a:pt x="21571" y="21350"/>
                  </a:lnTo>
                  <a:lnTo>
                    <a:pt x="20484" y="20973"/>
                  </a:lnTo>
                  <a:cubicBezTo>
                    <a:pt x="18746" y="20368"/>
                    <a:pt x="17584" y="19960"/>
                    <a:pt x="17584" y="19960"/>
                  </a:cubicBezTo>
                  <a:cubicBezTo>
                    <a:pt x="17584" y="19960"/>
                    <a:pt x="17584" y="19960"/>
                    <a:pt x="2237" y="17568"/>
                  </a:cubicBezTo>
                  <a:lnTo>
                    <a:pt x="0" y="17219"/>
                  </a:lnTo>
                  <a:lnTo>
                    <a:pt x="309" y="15122"/>
                  </a:lnTo>
                  <a:cubicBezTo>
                    <a:pt x="2156" y="5970"/>
                    <a:pt x="6704" y="-250"/>
                    <a:pt x="11533" y="8"/>
                  </a:cubicBezTo>
                  <a:close/>
                </a:path>
              </a:pathLst>
            </a:custGeom>
            <a:solidFill>
              <a:srgbClr val="FFDF99"/>
            </a:solidFill>
            <a:ln w="12700" cap="flat">
              <a:noFill/>
              <a:miter lim="400000"/>
            </a:ln>
            <a:effectLst/>
          </p:spPr>
          <p:txBody>
            <a:bodyPr wrap="square" lIns="91439" tIns="91439" rIns="91439" bIns="91439" numCol="1" anchor="t">
              <a:noAutofit/>
            </a:bodyPr>
            <a:lstStyle/>
            <a:p>
              <a:endParaRPr/>
            </a:p>
          </p:txBody>
        </p:sp>
        <p:sp>
          <p:nvSpPr>
            <p:cNvPr id="193" name="Freeform: Shape 103">
              <a:extLst>
                <a:ext uri="{FF2B5EF4-FFF2-40B4-BE49-F238E27FC236}">
                  <a16:creationId xmlns:a16="http://schemas.microsoft.com/office/drawing/2014/main" xmlns="" id="{367E9905-324E-43AE-BA02-C8B7EF472CB8}"/>
                </a:ext>
              </a:extLst>
            </p:cNvPr>
            <p:cNvSpPr/>
            <p:nvPr/>
          </p:nvSpPr>
          <p:spPr>
            <a:xfrm flipH="1">
              <a:off x="5173090" y="1336882"/>
              <a:ext cx="2712727" cy="1545869"/>
            </a:xfrm>
            <a:custGeom>
              <a:avLst/>
              <a:gdLst/>
              <a:ahLst/>
              <a:cxnLst>
                <a:cxn ang="0">
                  <a:pos x="wd2" y="hd2"/>
                </a:cxn>
                <a:cxn ang="5400000">
                  <a:pos x="wd2" y="hd2"/>
                </a:cxn>
                <a:cxn ang="10800000">
                  <a:pos x="wd2" y="hd2"/>
                </a:cxn>
                <a:cxn ang="16200000">
                  <a:pos x="wd2" y="hd2"/>
                </a:cxn>
              </a:cxnLst>
              <a:rect l="0" t="0" r="r" b="b"/>
              <a:pathLst>
                <a:path w="19229" h="21337" extrusionOk="0">
                  <a:moveTo>
                    <a:pt x="9015" y="0"/>
                  </a:moveTo>
                  <a:lnTo>
                    <a:pt x="9030" y="6"/>
                  </a:lnTo>
                  <a:cubicBezTo>
                    <a:pt x="11891" y="1171"/>
                    <a:pt x="16103" y="2864"/>
                    <a:pt x="18217" y="3609"/>
                  </a:cubicBezTo>
                  <a:cubicBezTo>
                    <a:pt x="21600" y="4843"/>
                    <a:pt x="15871" y="19153"/>
                    <a:pt x="10310" y="20921"/>
                  </a:cubicBezTo>
                  <a:cubicBezTo>
                    <a:pt x="8233" y="21600"/>
                    <a:pt x="5318" y="21365"/>
                    <a:pt x="2485" y="20806"/>
                  </a:cubicBezTo>
                  <a:lnTo>
                    <a:pt x="0" y="20228"/>
                  </a:lnTo>
                  <a:lnTo>
                    <a:pt x="130" y="20251"/>
                  </a:lnTo>
                  <a:cubicBezTo>
                    <a:pt x="4246" y="20508"/>
                    <a:pt x="8069" y="13312"/>
                    <a:pt x="8882" y="3369"/>
                  </a:cubicBezTo>
                  <a:lnTo>
                    <a:pt x="9015" y="0"/>
                  </a:lnTo>
                  <a:close/>
                </a:path>
              </a:pathLst>
            </a:custGeom>
            <a:solidFill>
              <a:srgbClr val="E8B22D"/>
            </a:solidFill>
            <a:ln w="12700" cap="flat">
              <a:noFill/>
              <a:miter lim="400000"/>
            </a:ln>
            <a:effectLst/>
          </p:spPr>
          <p:txBody>
            <a:bodyPr wrap="square" lIns="91439" tIns="91439" rIns="91439" bIns="91439" numCol="1" anchor="t">
              <a:noAutofit/>
            </a:bodyPr>
            <a:lstStyle/>
            <a:p>
              <a:endParaRPr/>
            </a:p>
          </p:txBody>
        </p:sp>
        <p:sp>
          <p:nvSpPr>
            <p:cNvPr id="194" name="Freeform: Shape 102">
              <a:extLst>
                <a:ext uri="{FF2B5EF4-FFF2-40B4-BE49-F238E27FC236}">
                  <a16:creationId xmlns:a16="http://schemas.microsoft.com/office/drawing/2014/main" xmlns="" id="{C59F2736-17EC-4FF4-A70E-D0C33D22A2D7}"/>
                </a:ext>
              </a:extLst>
            </p:cNvPr>
            <p:cNvSpPr/>
            <p:nvPr/>
          </p:nvSpPr>
          <p:spPr>
            <a:xfrm flipH="1">
              <a:off x="7885817" y="2779710"/>
              <a:ext cx="145976" cy="254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610" y="16357"/>
                  </a:lnTo>
                  <a:lnTo>
                    <a:pt x="21600" y="21600"/>
                  </a:lnTo>
                  <a:lnTo>
                    <a:pt x="7056" y="11528"/>
                  </a:lnTo>
                  <a:lnTo>
                    <a:pt x="0" y="0"/>
                  </a:lnTo>
                  <a:close/>
                </a:path>
              </a:pathLst>
            </a:custGeom>
            <a:solidFill>
              <a:srgbClr val="FFDF99"/>
            </a:solidFill>
            <a:ln w="12700" cap="flat">
              <a:noFill/>
              <a:miter lim="400000"/>
            </a:ln>
            <a:effectLst/>
          </p:spPr>
          <p:txBody>
            <a:bodyPr wrap="square" lIns="91439" tIns="91439" rIns="91439" bIns="91439" numCol="1" anchor="t">
              <a:noAutofit/>
            </a:bodyPr>
            <a:lstStyle/>
            <a:p>
              <a:endParaRPr/>
            </a:p>
          </p:txBody>
        </p:sp>
        <p:sp>
          <p:nvSpPr>
            <p:cNvPr id="195" name="Freeform 44">
              <a:extLst>
                <a:ext uri="{FF2B5EF4-FFF2-40B4-BE49-F238E27FC236}">
                  <a16:creationId xmlns:a16="http://schemas.microsoft.com/office/drawing/2014/main" xmlns="" id="{78BE3F64-6906-463D-8F30-EF157A4F3993}"/>
                </a:ext>
              </a:extLst>
            </p:cNvPr>
            <p:cNvSpPr/>
            <p:nvPr/>
          </p:nvSpPr>
          <p:spPr>
            <a:xfrm flipH="1">
              <a:off x="7543058" y="191679"/>
              <a:ext cx="1229495" cy="2412216"/>
            </a:xfrm>
            <a:custGeom>
              <a:avLst/>
              <a:gdLst/>
              <a:ahLst/>
              <a:cxnLst>
                <a:cxn ang="0">
                  <a:pos x="wd2" y="hd2"/>
                </a:cxn>
                <a:cxn ang="5400000">
                  <a:pos x="wd2" y="hd2"/>
                </a:cxn>
                <a:cxn ang="10800000">
                  <a:pos x="wd2" y="hd2"/>
                </a:cxn>
                <a:cxn ang="16200000">
                  <a:pos x="wd2" y="hd2"/>
                </a:cxn>
              </a:cxnLst>
              <a:rect l="0" t="0" r="r" b="b"/>
              <a:pathLst>
                <a:path w="20189" h="20959" extrusionOk="0">
                  <a:moveTo>
                    <a:pt x="1920" y="9278"/>
                  </a:moveTo>
                  <a:cubicBezTo>
                    <a:pt x="3585" y="3710"/>
                    <a:pt x="11667" y="-278"/>
                    <a:pt x="20189" y="162"/>
                  </a:cubicBezTo>
                  <a:cubicBezTo>
                    <a:pt x="19944" y="136"/>
                    <a:pt x="19650" y="110"/>
                    <a:pt x="19405" y="84"/>
                  </a:cubicBezTo>
                  <a:cubicBezTo>
                    <a:pt x="10589" y="-641"/>
                    <a:pt x="2067" y="3399"/>
                    <a:pt x="303" y="9149"/>
                  </a:cubicBezTo>
                  <a:cubicBezTo>
                    <a:pt x="-1411" y="14899"/>
                    <a:pt x="4320" y="20156"/>
                    <a:pt x="13136" y="20907"/>
                  </a:cubicBezTo>
                  <a:cubicBezTo>
                    <a:pt x="13381" y="20933"/>
                    <a:pt x="13626" y="20933"/>
                    <a:pt x="13920" y="20959"/>
                  </a:cubicBezTo>
                  <a:cubicBezTo>
                    <a:pt x="5593" y="19975"/>
                    <a:pt x="254" y="14847"/>
                    <a:pt x="1920" y="9278"/>
                  </a:cubicBezTo>
                </a:path>
              </a:pathLst>
            </a:custGeom>
            <a:solidFill>
              <a:srgbClr val="D8A003"/>
            </a:solidFill>
            <a:ln w="12700" cap="flat">
              <a:noFill/>
              <a:miter lim="400000"/>
            </a:ln>
            <a:effectLst/>
          </p:spPr>
          <p:txBody>
            <a:bodyPr wrap="square" lIns="91439" tIns="91439" rIns="91439" bIns="91439" numCol="1" anchor="t">
              <a:noAutofit/>
            </a:bodyPr>
            <a:lstStyle/>
            <a:p>
              <a:endParaRPr/>
            </a:p>
          </p:txBody>
        </p:sp>
        <p:sp>
          <p:nvSpPr>
            <p:cNvPr id="196" name="Freeform 45">
              <a:extLst>
                <a:ext uri="{FF2B5EF4-FFF2-40B4-BE49-F238E27FC236}">
                  <a16:creationId xmlns:a16="http://schemas.microsoft.com/office/drawing/2014/main" xmlns="" id="{D63B52F6-8B1D-4861-9CED-88FAF158767B}"/>
                </a:ext>
              </a:extLst>
            </p:cNvPr>
            <p:cNvSpPr/>
            <p:nvPr/>
          </p:nvSpPr>
          <p:spPr>
            <a:xfrm flipH="1">
              <a:off x="6793482" y="206157"/>
              <a:ext cx="1880908" cy="2401474"/>
            </a:xfrm>
            <a:custGeom>
              <a:avLst/>
              <a:gdLst/>
              <a:ahLst/>
              <a:cxnLst>
                <a:cxn ang="0">
                  <a:pos x="wd2" y="hd2"/>
                </a:cxn>
                <a:cxn ang="5400000">
                  <a:pos x="wd2" y="hd2"/>
                </a:cxn>
                <a:cxn ang="10800000">
                  <a:pos x="wd2" y="hd2"/>
                </a:cxn>
                <a:cxn ang="16200000">
                  <a:pos x="wd2" y="hd2"/>
                </a:cxn>
              </a:cxnLst>
              <a:rect l="0" t="0" r="r" b="b"/>
              <a:pathLst>
                <a:path w="19850" h="20789" extrusionOk="0">
                  <a:moveTo>
                    <a:pt x="19654" y="11671"/>
                  </a:moveTo>
                  <a:cubicBezTo>
                    <a:pt x="20725" y="6123"/>
                    <a:pt x="17293" y="1013"/>
                    <a:pt x="11940" y="33"/>
                  </a:cubicBezTo>
                  <a:cubicBezTo>
                    <a:pt x="6461" y="-406"/>
                    <a:pt x="1266" y="3568"/>
                    <a:pt x="196" y="9117"/>
                  </a:cubicBezTo>
                  <a:cubicBezTo>
                    <a:pt x="-875" y="14665"/>
                    <a:pt x="2557" y="19775"/>
                    <a:pt x="7910" y="20755"/>
                  </a:cubicBezTo>
                  <a:cubicBezTo>
                    <a:pt x="13389" y="21194"/>
                    <a:pt x="18584" y="17220"/>
                    <a:pt x="19654" y="11671"/>
                  </a:cubicBezTo>
                </a:path>
              </a:pathLst>
            </a:custGeom>
            <a:solidFill>
              <a:srgbClr val="9DE2ED"/>
            </a:solidFill>
            <a:ln w="12700" cap="flat">
              <a:noFill/>
              <a:miter lim="400000"/>
            </a:ln>
            <a:effectLst/>
          </p:spPr>
          <p:txBody>
            <a:bodyPr wrap="square" lIns="91439" tIns="91439" rIns="91439" bIns="91439" numCol="1" anchor="t">
              <a:noAutofit/>
            </a:bodyPr>
            <a:lstStyle/>
            <a:p>
              <a:endParaRPr/>
            </a:p>
          </p:txBody>
        </p:sp>
        <p:sp>
          <p:nvSpPr>
            <p:cNvPr id="197" name="Freeform 46">
              <a:extLst>
                <a:ext uri="{FF2B5EF4-FFF2-40B4-BE49-F238E27FC236}">
                  <a16:creationId xmlns:a16="http://schemas.microsoft.com/office/drawing/2014/main" xmlns="" id="{590D75AF-14A5-418A-91D9-85F3E3260D22}"/>
                </a:ext>
              </a:extLst>
            </p:cNvPr>
            <p:cNvSpPr/>
            <p:nvPr/>
          </p:nvSpPr>
          <p:spPr>
            <a:xfrm flipH="1">
              <a:off x="6887290" y="313638"/>
              <a:ext cx="1714161" cy="2184462"/>
            </a:xfrm>
            <a:custGeom>
              <a:avLst/>
              <a:gdLst/>
              <a:ahLst/>
              <a:cxnLst>
                <a:cxn ang="0">
                  <a:pos x="wd2" y="hd2"/>
                </a:cxn>
                <a:cxn ang="5400000">
                  <a:pos x="wd2" y="hd2"/>
                </a:cxn>
                <a:cxn ang="10800000">
                  <a:pos x="wd2" y="hd2"/>
                </a:cxn>
                <a:cxn ang="16200000">
                  <a:pos x="wd2" y="hd2"/>
                </a:cxn>
              </a:cxnLst>
              <a:rect l="0" t="0" r="r" b="b"/>
              <a:pathLst>
                <a:path w="19828" h="20788" extrusionOk="0">
                  <a:moveTo>
                    <a:pt x="19632" y="11658"/>
                  </a:moveTo>
                  <a:cubicBezTo>
                    <a:pt x="20702" y="6102"/>
                    <a:pt x="17286" y="999"/>
                    <a:pt x="11938" y="36"/>
                  </a:cubicBezTo>
                  <a:cubicBezTo>
                    <a:pt x="6452" y="-418"/>
                    <a:pt x="1276" y="3551"/>
                    <a:pt x="206" y="9106"/>
                  </a:cubicBezTo>
                  <a:cubicBezTo>
                    <a:pt x="-898" y="14662"/>
                    <a:pt x="2552" y="19765"/>
                    <a:pt x="7901" y="20757"/>
                  </a:cubicBezTo>
                  <a:cubicBezTo>
                    <a:pt x="13352" y="21182"/>
                    <a:pt x="18563" y="17213"/>
                    <a:pt x="19632" y="11658"/>
                  </a:cubicBezTo>
                </a:path>
              </a:pathLst>
            </a:custGeom>
            <a:solidFill>
              <a:srgbClr val="1F7481"/>
            </a:solidFill>
            <a:ln w="12700" cap="flat">
              <a:noFill/>
              <a:miter lim="400000"/>
            </a:ln>
            <a:effectLst/>
          </p:spPr>
          <p:txBody>
            <a:bodyPr wrap="square" lIns="91439" tIns="91439" rIns="91439" bIns="91439" numCol="1" anchor="t">
              <a:noAutofit/>
            </a:bodyPr>
            <a:lstStyle/>
            <a:p>
              <a:endParaRPr dirty="0"/>
            </a:p>
          </p:txBody>
        </p:sp>
        <p:sp>
          <p:nvSpPr>
            <p:cNvPr id="198" name="Freeform 47">
              <a:extLst>
                <a:ext uri="{FF2B5EF4-FFF2-40B4-BE49-F238E27FC236}">
                  <a16:creationId xmlns:a16="http://schemas.microsoft.com/office/drawing/2014/main" xmlns="" id="{B83E0C3F-AC27-4CF1-9801-09E463733A3C}"/>
                </a:ext>
              </a:extLst>
            </p:cNvPr>
            <p:cNvSpPr/>
            <p:nvPr/>
          </p:nvSpPr>
          <p:spPr>
            <a:xfrm flipH="1">
              <a:off x="7140610" y="952700"/>
              <a:ext cx="1414325" cy="1032573"/>
            </a:xfrm>
            <a:custGeom>
              <a:avLst/>
              <a:gdLst/>
              <a:ahLst/>
              <a:cxnLst>
                <a:cxn ang="0">
                  <a:pos x="wd2" y="hd2"/>
                </a:cxn>
                <a:cxn ang="5400000">
                  <a:pos x="wd2" y="hd2"/>
                </a:cxn>
                <a:cxn ang="10800000">
                  <a:pos x="wd2" y="hd2"/>
                </a:cxn>
                <a:cxn ang="16200000">
                  <a:pos x="wd2" y="hd2"/>
                </a:cxn>
              </a:cxnLst>
              <a:rect l="0" t="0" r="r" b="b"/>
              <a:pathLst>
                <a:path w="21600" h="21600" extrusionOk="0">
                  <a:moveTo>
                    <a:pt x="1595" y="0"/>
                  </a:moveTo>
                  <a:cubicBezTo>
                    <a:pt x="547" y="3735"/>
                    <a:pt x="0" y="7594"/>
                    <a:pt x="0" y="11516"/>
                  </a:cubicBezTo>
                  <a:cubicBezTo>
                    <a:pt x="0" y="13695"/>
                    <a:pt x="182" y="15873"/>
                    <a:pt x="501" y="18114"/>
                  </a:cubicBezTo>
                  <a:cubicBezTo>
                    <a:pt x="501" y="18176"/>
                    <a:pt x="501" y="18176"/>
                    <a:pt x="501" y="18176"/>
                  </a:cubicBezTo>
                  <a:cubicBezTo>
                    <a:pt x="592" y="18176"/>
                    <a:pt x="592" y="18176"/>
                    <a:pt x="592" y="18176"/>
                  </a:cubicBezTo>
                  <a:cubicBezTo>
                    <a:pt x="6653" y="20604"/>
                    <a:pt x="12942" y="21600"/>
                    <a:pt x="19504" y="21600"/>
                  </a:cubicBezTo>
                  <a:cubicBezTo>
                    <a:pt x="20187" y="21600"/>
                    <a:pt x="20916" y="21600"/>
                    <a:pt x="21600" y="21538"/>
                  </a:cubicBezTo>
                  <a:cubicBezTo>
                    <a:pt x="21600" y="21289"/>
                    <a:pt x="21600" y="21289"/>
                    <a:pt x="21600" y="21289"/>
                  </a:cubicBezTo>
                  <a:cubicBezTo>
                    <a:pt x="20916" y="21351"/>
                    <a:pt x="20187" y="21351"/>
                    <a:pt x="19504" y="21351"/>
                  </a:cubicBezTo>
                  <a:cubicBezTo>
                    <a:pt x="12942" y="21351"/>
                    <a:pt x="6653" y="20355"/>
                    <a:pt x="638" y="17927"/>
                  </a:cubicBezTo>
                  <a:cubicBezTo>
                    <a:pt x="592" y="18052"/>
                    <a:pt x="592" y="18052"/>
                    <a:pt x="592" y="18052"/>
                  </a:cubicBezTo>
                  <a:cubicBezTo>
                    <a:pt x="684" y="18052"/>
                    <a:pt x="684" y="18052"/>
                    <a:pt x="684" y="18052"/>
                  </a:cubicBezTo>
                  <a:cubicBezTo>
                    <a:pt x="365" y="15873"/>
                    <a:pt x="182" y="13695"/>
                    <a:pt x="182" y="11516"/>
                  </a:cubicBezTo>
                  <a:cubicBezTo>
                    <a:pt x="182" y="7656"/>
                    <a:pt x="729" y="3797"/>
                    <a:pt x="1777" y="62"/>
                  </a:cubicBezTo>
                  <a:cubicBezTo>
                    <a:pt x="1595" y="0"/>
                    <a:pt x="1595" y="0"/>
                    <a:pt x="1595" y="0"/>
                  </a:cubicBezTo>
                </a:path>
              </a:pathLst>
            </a:custGeom>
            <a:solidFill>
              <a:srgbClr val="254068"/>
            </a:solidFill>
            <a:ln w="12700" cap="flat">
              <a:noFill/>
              <a:miter lim="400000"/>
            </a:ln>
            <a:effectLst/>
          </p:spPr>
          <p:txBody>
            <a:bodyPr wrap="square" lIns="91439" tIns="91439" rIns="91439" bIns="91439" numCol="1" anchor="t">
              <a:noAutofit/>
            </a:bodyPr>
            <a:lstStyle/>
            <a:p>
              <a:endParaRPr/>
            </a:p>
          </p:txBody>
        </p:sp>
        <p:sp>
          <p:nvSpPr>
            <p:cNvPr id="199" name="Freeform 48">
              <a:extLst>
                <a:ext uri="{FF2B5EF4-FFF2-40B4-BE49-F238E27FC236}">
                  <a16:creationId xmlns:a16="http://schemas.microsoft.com/office/drawing/2014/main" xmlns="" id="{434AC00A-484A-451D-B96C-BD3383DF7D9C}"/>
                </a:ext>
              </a:extLst>
            </p:cNvPr>
            <p:cNvSpPr/>
            <p:nvPr/>
          </p:nvSpPr>
          <p:spPr>
            <a:xfrm flipH="1">
              <a:off x="7140610" y="952700"/>
              <a:ext cx="1414325" cy="1032573"/>
            </a:xfrm>
            <a:custGeom>
              <a:avLst/>
              <a:gdLst/>
              <a:ahLst/>
              <a:cxnLst>
                <a:cxn ang="0">
                  <a:pos x="wd2" y="hd2"/>
                </a:cxn>
                <a:cxn ang="5400000">
                  <a:pos x="wd2" y="hd2"/>
                </a:cxn>
                <a:cxn ang="10800000">
                  <a:pos x="wd2" y="hd2"/>
                </a:cxn>
                <a:cxn ang="16200000">
                  <a:pos x="wd2" y="hd2"/>
                </a:cxn>
              </a:cxnLst>
              <a:rect l="0" t="0" r="r" b="b"/>
              <a:pathLst>
                <a:path w="21600" h="21600" extrusionOk="0">
                  <a:moveTo>
                    <a:pt x="1595" y="0"/>
                  </a:moveTo>
                  <a:cubicBezTo>
                    <a:pt x="547" y="3735"/>
                    <a:pt x="0" y="7594"/>
                    <a:pt x="0" y="11516"/>
                  </a:cubicBezTo>
                  <a:cubicBezTo>
                    <a:pt x="0" y="13695"/>
                    <a:pt x="182" y="15873"/>
                    <a:pt x="501" y="18114"/>
                  </a:cubicBezTo>
                  <a:cubicBezTo>
                    <a:pt x="501" y="18176"/>
                    <a:pt x="501" y="18176"/>
                    <a:pt x="501" y="18176"/>
                  </a:cubicBezTo>
                  <a:cubicBezTo>
                    <a:pt x="592" y="18176"/>
                    <a:pt x="592" y="18176"/>
                    <a:pt x="592" y="18176"/>
                  </a:cubicBezTo>
                  <a:cubicBezTo>
                    <a:pt x="6653" y="20604"/>
                    <a:pt x="12942" y="21600"/>
                    <a:pt x="19504" y="21600"/>
                  </a:cubicBezTo>
                  <a:cubicBezTo>
                    <a:pt x="20187" y="21600"/>
                    <a:pt x="20916" y="21600"/>
                    <a:pt x="21600" y="21538"/>
                  </a:cubicBezTo>
                  <a:cubicBezTo>
                    <a:pt x="21600" y="21289"/>
                    <a:pt x="21600" y="21289"/>
                    <a:pt x="21600" y="21289"/>
                  </a:cubicBezTo>
                  <a:cubicBezTo>
                    <a:pt x="20916" y="21351"/>
                    <a:pt x="20187" y="21351"/>
                    <a:pt x="19504" y="21351"/>
                  </a:cubicBezTo>
                  <a:cubicBezTo>
                    <a:pt x="12942" y="21351"/>
                    <a:pt x="6653" y="20355"/>
                    <a:pt x="638" y="17927"/>
                  </a:cubicBezTo>
                  <a:cubicBezTo>
                    <a:pt x="592" y="18052"/>
                    <a:pt x="592" y="18052"/>
                    <a:pt x="592" y="18052"/>
                  </a:cubicBezTo>
                  <a:cubicBezTo>
                    <a:pt x="684" y="18052"/>
                    <a:pt x="684" y="18052"/>
                    <a:pt x="684" y="18052"/>
                  </a:cubicBezTo>
                  <a:cubicBezTo>
                    <a:pt x="365" y="15873"/>
                    <a:pt x="182" y="13695"/>
                    <a:pt x="182" y="11516"/>
                  </a:cubicBezTo>
                  <a:cubicBezTo>
                    <a:pt x="182" y="7656"/>
                    <a:pt x="729" y="3797"/>
                    <a:pt x="1777" y="62"/>
                  </a:cubicBezTo>
                  <a:cubicBezTo>
                    <a:pt x="1595" y="0"/>
                    <a:pt x="1595" y="0"/>
                    <a:pt x="1595" y="0"/>
                  </a:cubicBezTo>
                </a:path>
              </a:pathLst>
            </a:custGeom>
            <a:solidFill>
              <a:srgbClr val="4D6C93"/>
            </a:solidFill>
            <a:ln w="12700" cap="flat">
              <a:noFill/>
              <a:miter lim="400000"/>
            </a:ln>
            <a:effectLst/>
          </p:spPr>
          <p:txBody>
            <a:bodyPr wrap="square" lIns="91439" tIns="91439" rIns="91439" bIns="91439" numCol="1" anchor="t">
              <a:noAutofit/>
            </a:bodyPr>
            <a:lstStyle/>
            <a:p>
              <a:endParaRPr/>
            </a:p>
          </p:txBody>
        </p:sp>
        <p:sp>
          <p:nvSpPr>
            <p:cNvPr id="200" name="Freeform 49">
              <a:extLst>
                <a:ext uri="{FF2B5EF4-FFF2-40B4-BE49-F238E27FC236}">
                  <a16:creationId xmlns:a16="http://schemas.microsoft.com/office/drawing/2014/main" xmlns="" id="{753BD5DE-E9AE-4ED4-A4F8-3F59EF9615E8}"/>
                </a:ext>
              </a:extLst>
            </p:cNvPr>
            <p:cNvSpPr/>
            <p:nvPr/>
          </p:nvSpPr>
          <p:spPr>
            <a:xfrm flipH="1">
              <a:off x="7027927" y="810117"/>
              <a:ext cx="1455718" cy="956681"/>
            </a:xfrm>
            <a:custGeom>
              <a:avLst/>
              <a:gdLst/>
              <a:ahLst/>
              <a:cxnLst>
                <a:cxn ang="0">
                  <a:pos x="wd2" y="hd2"/>
                </a:cxn>
                <a:cxn ang="5400000">
                  <a:pos x="wd2" y="hd2"/>
                </a:cxn>
                <a:cxn ang="10800000">
                  <a:pos x="wd2" y="hd2"/>
                </a:cxn>
                <a:cxn ang="16200000">
                  <a:pos x="wd2" y="hd2"/>
                </a:cxn>
              </a:cxnLst>
              <a:rect l="0" t="0" r="r" b="b"/>
              <a:pathLst>
                <a:path w="21600" h="21600" extrusionOk="0">
                  <a:moveTo>
                    <a:pt x="0" y="19850"/>
                  </a:moveTo>
                  <a:cubicBezTo>
                    <a:pt x="752" y="18707"/>
                    <a:pt x="1638" y="17361"/>
                    <a:pt x="2611" y="15880"/>
                  </a:cubicBezTo>
                  <a:cubicBezTo>
                    <a:pt x="2921" y="16419"/>
                    <a:pt x="3187" y="17024"/>
                    <a:pt x="3497" y="17697"/>
                  </a:cubicBezTo>
                  <a:cubicBezTo>
                    <a:pt x="4692" y="15611"/>
                    <a:pt x="6020" y="13256"/>
                    <a:pt x="7392" y="10834"/>
                  </a:cubicBezTo>
                  <a:cubicBezTo>
                    <a:pt x="8100" y="11910"/>
                    <a:pt x="8808" y="13121"/>
                    <a:pt x="9472" y="14265"/>
                  </a:cubicBezTo>
                  <a:cubicBezTo>
                    <a:pt x="10933" y="11708"/>
                    <a:pt x="12438" y="9084"/>
                    <a:pt x="13810" y="6325"/>
                  </a:cubicBezTo>
                  <a:cubicBezTo>
                    <a:pt x="14518" y="7133"/>
                    <a:pt x="15270" y="7940"/>
                    <a:pt x="15979" y="8815"/>
                  </a:cubicBezTo>
                  <a:cubicBezTo>
                    <a:pt x="16775" y="7133"/>
                    <a:pt x="17528" y="5450"/>
                    <a:pt x="18192" y="3768"/>
                  </a:cubicBezTo>
                  <a:cubicBezTo>
                    <a:pt x="17705" y="3364"/>
                    <a:pt x="17218" y="2893"/>
                    <a:pt x="16731" y="2490"/>
                  </a:cubicBezTo>
                  <a:cubicBezTo>
                    <a:pt x="18236" y="1548"/>
                    <a:pt x="19697" y="740"/>
                    <a:pt x="21025" y="0"/>
                  </a:cubicBezTo>
                  <a:cubicBezTo>
                    <a:pt x="21379" y="2893"/>
                    <a:pt x="21556" y="5720"/>
                    <a:pt x="21600" y="8613"/>
                  </a:cubicBezTo>
                  <a:cubicBezTo>
                    <a:pt x="21025" y="7469"/>
                    <a:pt x="20449" y="6325"/>
                    <a:pt x="19874" y="5181"/>
                  </a:cubicBezTo>
                  <a:cubicBezTo>
                    <a:pt x="19033" y="7469"/>
                    <a:pt x="18015" y="9757"/>
                    <a:pt x="16952" y="12045"/>
                  </a:cubicBezTo>
                  <a:cubicBezTo>
                    <a:pt x="15934" y="11103"/>
                    <a:pt x="14916" y="10093"/>
                    <a:pt x="13943" y="9151"/>
                  </a:cubicBezTo>
                  <a:cubicBezTo>
                    <a:pt x="12349" y="11978"/>
                    <a:pt x="10711" y="14736"/>
                    <a:pt x="9118" y="17293"/>
                  </a:cubicBezTo>
                  <a:cubicBezTo>
                    <a:pt x="8454" y="16217"/>
                    <a:pt x="7790" y="15073"/>
                    <a:pt x="7126" y="13996"/>
                  </a:cubicBezTo>
                  <a:cubicBezTo>
                    <a:pt x="5754" y="16150"/>
                    <a:pt x="4470" y="18168"/>
                    <a:pt x="3364" y="19985"/>
                  </a:cubicBezTo>
                  <a:cubicBezTo>
                    <a:pt x="3054" y="19514"/>
                    <a:pt x="2744" y="19110"/>
                    <a:pt x="2390" y="18707"/>
                  </a:cubicBezTo>
                  <a:cubicBezTo>
                    <a:pt x="1859" y="19716"/>
                    <a:pt x="1416" y="20725"/>
                    <a:pt x="974" y="21600"/>
                  </a:cubicBezTo>
                  <a:cubicBezTo>
                    <a:pt x="664" y="20994"/>
                    <a:pt x="354" y="20456"/>
                    <a:pt x="0" y="19850"/>
                  </a:cubicBezTo>
                </a:path>
              </a:pathLst>
            </a:custGeom>
            <a:solidFill>
              <a:srgbClr val="B75009"/>
            </a:solidFill>
            <a:ln w="12700" cap="flat">
              <a:noFill/>
              <a:miter lim="400000"/>
            </a:ln>
            <a:effectLst/>
          </p:spPr>
          <p:txBody>
            <a:bodyPr wrap="square" lIns="91439" tIns="91439" rIns="91439" bIns="91439" numCol="1" anchor="t">
              <a:noAutofit/>
            </a:bodyPr>
            <a:lstStyle/>
            <a:p>
              <a:endParaRPr/>
            </a:p>
          </p:txBody>
        </p:sp>
        <p:sp>
          <p:nvSpPr>
            <p:cNvPr id="201" name="Freeform 50">
              <a:extLst>
                <a:ext uri="{FF2B5EF4-FFF2-40B4-BE49-F238E27FC236}">
                  <a16:creationId xmlns:a16="http://schemas.microsoft.com/office/drawing/2014/main" xmlns="" id="{8306CBF8-EC75-4BF0-8ADB-BD7E6E20423D}"/>
                </a:ext>
              </a:extLst>
            </p:cNvPr>
            <p:cNvSpPr/>
            <p:nvPr/>
          </p:nvSpPr>
          <p:spPr>
            <a:xfrm flipH="1">
              <a:off x="7027927" y="810117"/>
              <a:ext cx="1455718" cy="956681"/>
            </a:xfrm>
            <a:custGeom>
              <a:avLst/>
              <a:gdLst/>
              <a:ahLst/>
              <a:cxnLst>
                <a:cxn ang="0">
                  <a:pos x="wd2" y="hd2"/>
                </a:cxn>
                <a:cxn ang="5400000">
                  <a:pos x="wd2" y="hd2"/>
                </a:cxn>
                <a:cxn ang="10800000">
                  <a:pos x="wd2" y="hd2"/>
                </a:cxn>
                <a:cxn ang="16200000">
                  <a:pos x="wd2" y="hd2"/>
                </a:cxn>
              </a:cxnLst>
              <a:rect l="0" t="0" r="r" b="b"/>
              <a:pathLst>
                <a:path w="21600" h="21600" extrusionOk="0">
                  <a:moveTo>
                    <a:pt x="0" y="19850"/>
                  </a:moveTo>
                  <a:cubicBezTo>
                    <a:pt x="752" y="18707"/>
                    <a:pt x="1638" y="17361"/>
                    <a:pt x="2611" y="15880"/>
                  </a:cubicBezTo>
                  <a:cubicBezTo>
                    <a:pt x="2921" y="16419"/>
                    <a:pt x="3187" y="17024"/>
                    <a:pt x="3497" y="17697"/>
                  </a:cubicBezTo>
                  <a:cubicBezTo>
                    <a:pt x="4692" y="15611"/>
                    <a:pt x="6020" y="13256"/>
                    <a:pt x="7392" y="10834"/>
                  </a:cubicBezTo>
                  <a:cubicBezTo>
                    <a:pt x="8100" y="11910"/>
                    <a:pt x="8808" y="13121"/>
                    <a:pt x="9472" y="14265"/>
                  </a:cubicBezTo>
                  <a:cubicBezTo>
                    <a:pt x="10933" y="11708"/>
                    <a:pt x="12438" y="9084"/>
                    <a:pt x="13810" y="6325"/>
                  </a:cubicBezTo>
                  <a:cubicBezTo>
                    <a:pt x="14518" y="7133"/>
                    <a:pt x="15270" y="7940"/>
                    <a:pt x="15979" y="8815"/>
                  </a:cubicBezTo>
                  <a:cubicBezTo>
                    <a:pt x="16775" y="7133"/>
                    <a:pt x="17528" y="5450"/>
                    <a:pt x="18192" y="3768"/>
                  </a:cubicBezTo>
                  <a:cubicBezTo>
                    <a:pt x="17705" y="3364"/>
                    <a:pt x="17218" y="2893"/>
                    <a:pt x="16731" y="2490"/>
                  </a:cubicBezTo>
                  <a:cubicBezTo>
                    <a:pt x="18236" y="1548"/>
                    <a:pt x="19697" y="740"/>
                    <a:pt x="21025" y="0"/>
                  </a:cubicBezTo>
                  <a:cubicBezTo>
                    <a:pt x="21379" y="2893"/>
                    <a:pt x="21556" y="5720"/>
                    <a:pt x="21600" y="8613"/>
                  </a:cubicBezTo>
                  <a:cubicBezTo>
                    <a:pt x="21025" y="7469"/>
                    <a:pt x="20449" y="6325"/>
                    <a:pt x="19874" y="5181"/>
                  </a:cubicBezTo>
                  <a:cubicBezTo>
                    <a:pt x="19033" y="7469"/>
                    <a:pt x="18015" y="9757"/>
                    <a:pt x="16952" y="12045"/>
                  </a:cubicBezTo>
                  <a:cubicBezTo>
                    <a:pt x="15934" y="11103"/>
                    <a:pt x="14916" y="10093"/>
                    <a:pt x="13943" y="9151"/>
                  </a:cubicBezTo>
                  <a:cubicBezTo>
                    <a:pt x="12349" y="11978"/>
                    <a:pt x="10711" y="14736"/>
                    <a:pt x="9118" y="17293"/>
                  </a:cubicBezTo>
                  <a:cubicBezTo>
                    <a:pt x="8454" y="16217"/>
                    <a:pt x="7790" y="15073"/>
                    <a:pt x="7126" y="13996"/>
                  </a:cubicBezTo>
                  <a:cubicBezTo>
                    <a:pt x="5754" y="16150"/>
                    <a:pt x="4470" y="18168"/>
                    <a:pt x="3364" y="19985"/>
                  </a:cubicBezTo>
                  <a:cubicBezTo>
                    <a:pt x="3054" y="19514"/>
                    <a:pt x="2744" y="19110"/>
                    <a:pt x="2390" y="18707"/>
                  </a:cubicBezTo>
                  <a:cubicBezTo>
                    <a:pt x="1859" y="19716"/>
                    <a:pt x="1416" y="20725"/>
                    <a:pt x="974" y="21600"/>
                  </a:cubicBezTo>
                  <a:cubicBezTo>
                    <a:pt x="664" y="20994"/>
                    <a:pt x="354" y="20456"/>
                    <a:pt x="0" y="19850"/>
                  </a:cubicBezTo>
                </a:path>
              </a:pathLst>
            </a:custGeom>
            <a:solidFill>
              <a:srgbClr val="B75009"/>
            </a:solidFill>
            <a:ln w="12700" cap="flat">
              <a:noFill/>
              <a:miter lim="400000"/>
            </a:ln>
            <a:effectLst/>
          </p:spPr>
          <p:txBody>
            <a:bodyPr wrap="square" lIns="91439" tIns="91439" rIns="91439" bIns="91439" numCol="1" anchor="t">
              <a:noAutofit/>
            </a:bodyPr>
            <a:lstStyle/>
            <a:p>
              <a:endParaRPr/>
            </a:p>
          </p:txBody>
        </p:sp>
        <p:sp>
          <p:nvSpPr>
            <p:cNvPr id="202" name="Freeform 56">
              <a:extLst>
                <a:ext uri="{FF2B5EF4-FFF2-40B4-BE49-F238E27FC236}">
                  <a16:creationId xmlns:a16="http://schemas.microsoft.com/office/drawing/2014/main" xmlns="" id="{BD00BC05-92FD-419B-A899-85AE1CA5A9EB}"/>
                </a:ext>
              </a:extLst>
            </p:cNvPr>
            <p:cNvSpPr/>
            <p:nvPr/>
          </p:nvSpPr>
          <p:spPr>
            <a:xfrm flipH="1">
              <a:off x="5385415" y="1003292"/>
              <a:ext cx="497253" cy="1575306"/>
            </a:xfrm>
            <a:custGeom>
              <a:avLst/>
              <a:gdLst/>
              <a:ahLst/>
              <a:cxnLst>
                <a:cxn ang="0">
                  <a:pos x="wd2" y="hd2"/>
                </a:cxn>
                <a:cxn ang="5400000">
                  <a:pos x="wd2" y="hd2"/>
                </a:cxn>
                <a:cxn ang="10800000">
                  <a:pos x="wd2" y="hd2"/>
                </a:cxn>
                <a:cxn ang="16200000">
                  <a:pos x="wd2" y="hd2"/>
                </a:cxn>
              </a:cxnLst>
              <a:rect l="0" t="0" r="r" b="b"/>
              <a:pathLst>
                <a:path w="12902" h="21600" extrusionOk="0">
                  <a:moveTo>
                    <a:pt x="8903" y="0"/>
                  </a:moveTo>
                  <a:cubicBezTo>
                    <a:pt x="8903" y="0"/>
                    <a:pt x="19510" y="12250"/>
                    <a:pt x="0" y="21600"/>
                  </a:cubicBezTo>
                  <a:cubicBezTo>
                    <a:pt x="0" y="21600"/>
                    <a:pt x="21600" y="14659"/>
                    <a:pt x="8903" y="0"/>
                  </a:cubicBezTo>
                  <a:close/>
                </a:path>
              </a:pathLst>
            </a:custGeom>
            <a:solidFill>
              <a:srgbClr val="996E02"/>
            </a:solidFill>
            <a:ln w="12700" cap="flat">
              <a:noFill/>
              <a:miter lim="400000"/>
            </a:ln>
            <a:effectLst/>
          </p:spPr>
          <p:txBody>
            <a:bodyPr wrap="square" lIns="91439" tIns="91439" rIns="91439" bIns="91439" numCol="1" anchor="t">
              <a:noAutofit/>
            </a:bodyPr>
            <a:lstStyle/>
            <a:p>
              <a:endParaRPr/>
            </a:p>
          </p:txBody>
        </p:sp>
        <p:sp>
          <p:nvSpPr>
            <p:cNvPr id="203" name="Freeform 57">
              <a:extLst>
                <a:ext uri="{FF2B5EF4-FFF2-40B4-BE49-F238E27FC236}">
                  <a16:creationId xmlns:a16="http://schemas.microsoft.com/office/drawing/2014/main" xmlns="" id="{97C897AA-27AC-4863-864F-E29F3DA66FE8}"/>
                </a:ext>
              </a:extLst>
            </p:cNvPr>
            <p:cNvSpPr/>
            <p:nvPr/>
          </p:nvSpPr>
          <p:spPr>
            <a:xfrm flipH="1">
              <a:off x="3252088" y="4936576"/>
              <a:ext cx="915147" cy="370340"/>
            </a:xfrm>
            <a:custGeom>
              <a:avLst/>
              <a:gdLst/>
              <a:ahLst/>
              <a:cxnLst>
                <a:cxn ang="0">
                  <a:pos x="wd2" y="hd2"/>
                </a:cxn>
                <a:cxn ang="5400000">
                  <a:pos x="wd2" y="hd2"/>
                </a:cxn>
                <a:cxn ang="10800000">
                  <a:pos x="wd2" y="hd2"/>
                </a:cxn>
                <a:cxn ang="16200000">
                  <a:pos x="wd2" y="hd2"/>
                </a:cxn>
              </a:cxnLst>
              <a:rect l="0" t="0" r="r" b="b"/>
              <a:pathLst>
                <a:path w="20563" h="17838" extrusionOk="0">
                  <a:moveTo>
                    <a:pt x="11665" y="1849"/>
                  </a:moveTo>
                  <a:cubicBezTo>
                    <a:pt x="11665" y="1849"/>
                    <a:pt x="6298" y="8859"/>
                    <a:pt x="4353" y="8859"/>
                  </a:cubicBezTo>
                  <a:cubicBezTo>
                    <a:pt x="2340" y="8859"/>
                    <a:pt x="328" y="8859"/>
                    <a:pt x="328" y="8859"/>
                  </a:cubicBezTo>
                  <a:cubicBezTo>
                    <a:pt x="328" y="8859"/>
                    <a:pt x="-410" y="15582"/>
                    <a:pt x="328" y="17298"/>
                  </a:cubicBezTo>
                  <a:cubicBezTo>
                    <a:pt x="1066" y="19015"/>
                    <a:pt x="10725" y="16297"/>
                    <a:pt x="14415" y="13865"/>
                  </a:cubicBezTo>
                  <a:cubicBezTo>
                    <a:pt x="14415" y="13865"/>
                    <a:pt x="19714" y="15153"/>
                    <a:pt x="20385" y="12721"/>
                  </a:cubicBezTo>
                  <a:cubicBezTo>
                    <a:pt x="20385" y="12721"/>
                    <a:pt x="21190" y="7142"/>
                    <a:pt x="19379" y="2279"/>
                  </a:cubicBezTo>
                  <a:cubicBezTo>
                    <a:pt x="17568" y="-2585"/>
                    <a:pt x="11665" y="1849"/>
                    <a:pt x="11665" y="1849"/>
                  </a:cubicBezTo>
                  <a:close/>
                </a:path>
              </a:pathLst>
            </a:custGeom>
            <a:solidFill>
              <a:srgbClr val="281D12"/>
            </a:solidFill>
            <a:ln w="12700" cap="flat">
              <a:noFill/>
              <a:miter lim="400000"/>
            </a:ln>
            <a:effectLst/>
          </p:spPr>
          <p:txBody>
            <a:bodyPr wrap="square" lIns="91439" tIns="91439" rIns="91439" bIns="91439" numCol="1" anchor="t">
              <a:noAutofit/>
            </a:bodyPr>
            <a:lstStyle/>
            <a:p>
              <a:endParaRPr/>
            </a:p>
          </p:txBody>
        </p:sp>
        <p:sp>
          <p:nvSpPr>
            <p:cNvPr id="204" name="Freeform 58">
              <a:extLst>
                <a:ext uri="{FF2B5EF4-FFF2-40B4-BE49-F238E27FC236}">
                  <a16:creationId xmlns:a16="http://schemas.microsoft.com/office/drawing/2014/main" xmlns="" id="{15D0A295-577A-480B-8234-718FC773A55F}"/>
                </a:ext>
              </a:extLst>
            </p:cNvPr>
            <p:cNvSpPr/>
            <p:nvPr/>
          </p:nvSpPr>
          <p:spPr>
            <a:xfrm flipH="1">
              <a:off x="1572498" y="3499733"/>
              <a:ext cx="2220346" cy="1527089"/>
            </a:xfrm>
            <a:custGeom>
              <a:avLst/>
              <a:gdLst/>
              <a:ahLst/>
              <a:cxnLst>
                <a:cxn ang="0">
                  <a:pos x="wd2" y="hd2"/>
                </a:cxn>
                <a:cxn ang="5400000">
                  <a:pos x="wd2" y="hd2"/>
                </a:cxn>
                <a:cxn ang="10800000">
                  <a:pos x="wd2" y="hd2"/>
                </a:cxn>
                <a:cxn ang="16200000">
                  <a:pos x="wd2" y="hd2"/>
                </a:cxn>
              </a:cxnLst>
              <a:rect l="0" t="0" r="r" b="b"/>
              <a:pathLst>
                <a:path w="20689" h="19304" extrusionOk="0">
                  <a:moveTo>
                    <a:pt x="10039" y="1505"/>
                  </a:moveTo>
                  <a:cubicBezTo>
                    <a:pt x="10039" y="1505"/>
                    <a:pt x="4452" y="-1586"/>
                    <a:pt x="1811" y="1090"/>
                  </a:cubicBezTo>
                  <a:cubicBezTo>
                    <a:pt x="-830" y="3767"/>
                    <a:pt x="115" y="10401"/>
                    <a:pt x="393" y="12776"/>
                  </a:cubicBezTo>
                  <a:cubicBezTo>
                    <a:pt x="671" y="15189"/>
                    <a:pt x="894" y="18695"/>
                    <a:pt x="894" y="18695"/>
                  </a:cubicBezTo>
                  <a:cubicBezTo>
                    <a:pt x="894" y="18695"/>
                    <a:pt x="2284" y="20014"/>
                    <a:pt x="4535" y="18770"/>
                  </a:cubicBezTo>
                  <a:cubicBezTo>
                    <a:pt x="4535" y="18770"/>
                    <a:pt x="3868" y="15453"/>
                    <a:pt x="3173" y="11759"/>
                  </a:cubicBezTo>
                  <a:cubicBezTo>
                    <a:pt x="2506" y="8102"/>
                    <a:pt x="2701" y="3880"/>
                    <a:pt x="4480" y="3503"/>
                  </a:cubicBezTo>
                  <a:cubicBezTo>
                    <a:pt x="6231" y="3126"/>
                    <a:pt x="12708" y="5049"/>
                    <a:pt x="15683" y="7009"/>
                  </a:cubicBezTo>
                  <a:cubicBezTo>
                    <a:pt x="18657" y="8931"/>
                    <a:pt x="20770" y="6519"/>
                    <a:pt x="20687" y="4672"/>
                  </a:cubicBezTo>
                  <a:cubicBezTo>
                    <a:pt x="20631" y="2862"/>
                    <a:pt x="12347" y="1731"/>
                    <a:pt x="10039" y="1505"/>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205" name="Freeform 59">
              <a:extLst>
                <a:ext uri="{FF2B5EF4-FFF2-40B4-BE49-F238E27FC236}">
                  <a16:creationId xmlns:a16="http://schemas.microsoft.com/office/drawing/2014/main" xmlns="" id="{8D48D1C0-6B38-4F0F-B36A-68F586BAA89C}"/>
                </a:ext>
              </a:extLst>
            </p:cNvPr>
            <p:cNvSpPr/>
            <p:nvPr/>
          </p:nvSpPr>
          <p:spPr>
            <a:xfrm flipH="1">
              <a:off x="456055" y="4601564"/>
              <a:ext cx="532677" cy="753493"/>
            </a:xfrm>
            <a:custGeom>
              <a:avLst/>
              <a:gdLst/>
              <a:ahLst/>
              <a:cxnLst>
                <a:cxn ang="0">
                  <a:pos x="wd2" y="hd2"/>
                </a:cxn>
                <a:cxn ang="5400000">
                  <a:pos x="wd2" y="hd2"/>
                </a:cxn>
                <a:cxn ang="10800000">
                  <a:pos x="wd2" y="hd2"/>
                </a:cxn>
                <a:cxn ang="16200000">
                  <a:pos x="wd2" y="hd2"/>
                </a:cxn>
              </a:cxnLst>
              <a:rect l="0" t="0" r="r" b="b"/>
              <a:pathLst>
                <a:path w="19933" h="21000" extrusionOk="0">
                  <a:moveTo>
                    <a:pt x="4032" y="1944"/>
                  </a:moveTo>
                  <a:cubicBezTo>
                    <a:pt x="4032" y="1944"/>
                    <a:pt x="7950" y="-299"/>
                    <a:pt x="11419" y="33"/>
                  </a:cubicBezTo>
                  <a:cubicBezTo>
                    <a:pt x="14888" y="283"/>
                    <a:pt x="17351" y="5101"/>
                    <a:pt x="18134" y="6181"/>
                  </a:cubicBezTo>
                  <a:cubicBezTo>
                    <a:pt x="17910" y="7593"/>
                    <a:pt x="17910" y="7593"/>
                    <a:pt x="17910" y="7593"/>
                  </a:cubicBezTo>
                  <a:cubicBezTo>
                    <a:pt x="17910" y="7593"/>
                    <a:pt x="18694" y="8424"/>
                    <a:pt x="19701" y="10584"/>
                  </a:cubicBezTo>
                  <a:cubicBezTo>
                    <a:pt x="20820" y="12744"/>
                    <a:pt x="17686" y="18393"/>
                    <a:pt x="14665" y="19806"/>
                  </a:cubicBezTo>
                  <a:cubicBezTo>
                    <a:pt x="11531" y="21301"/>
                    <a:pt x="899" y="20969"/>
                    <a:pt x="899" y="20969"/>
                  </a:cubicBezTo>
                  <a:cubicBezTo>
                    <a:pt x="899" y="20969"/>
                    <a:pt x="-780" y="18061"/>
                    <a:pt x="451" y="17313"/>
                  </a:cubicBezTo>
                  <a:cubicBezTo>
                    <a:pt x="1794" y="16566"/>
                    <a:pt x="8061" y="13076"/>
                    <a:pt x="8061" y="13076"/>
                  </a:cubicBezTo>
                  <a:cubicBezTo>
                    <a:pt x="8061" y="13076"/>
                    <a:pt x="8509" y="11332"/>
                    <a:pt x="6942" y="9338"/>
                  </a:cubicBezTo>
                  <a:cubicBezTo>
                    <a:pt x="5487" y="7427"/>
                    <a:pt x="3025" y="3772"/>
                    <a:pt x="4032" y="1944"/>
                  </a:cubicBezTo>
                  <a:close/>
                </a:path>
              </a:pathLst>
            </a:custGeom>
            <a:solidFill>
              <a:srgbClr val="281D12"/>
            </a:solidFill>
            <a:ln w="12700" cap="flat">
              <a:noFill/>
              <a:miter lim="400000"/>
            </a:ln>
            <a:effectLst/>
          </p:spPr>
          <p:txBody>
            <a:bodyPr wrap="square" lIns="91439" tIns="91439" rIns="91439" bIns="91439" numCol="1" anchor="t">
              <a:noAutofit/>
            </a:bodyPr>
            <a:lstStyle/>
            <a:p>
              <a:endParaRPr/>
            </a:p>
          </p:txBody>
        </p:sp>
        <p:sp>
          <p:nvSpPr>
            <p:cNvPr id="206" name="Freeform 60">
              <a:extLst>
                <a:ext uri="{FF2B5EF4-FFF2-40B4-BE49-F238E27FC236}">
                  <a16:creationId xmlns:a16="http://schemas.microsoft.com/office/drawing/2014/main" xmlns="" id="{1F70D7DD-679E-4A92-9F3F-259B20A98CFE}"/>
                </a:ext>
              </a:extLst>
            </p:cNvPr>
            <p:cNvSpPr/>
            <p:nvPr/>
          </p:nvSpPr>
          <p:spPr>
            <a:xfrm flipH="1">
              <a:off x="674453" y="3894343"/>
              <a:ext cx="1407424" cy="1556298"/>
            </a:xfrm>
            <a:custGeom>
              <a:avLst/>
              <a:gdLst/>
              <a:ahLst/>
              <a:cxnLst>
                <a:cxn ang="0">
                  <a:pos x="wd2" y="hd2"/>
                </a:cxn>
                <a:cxn ang="5400000">
                  <a:pos x="wd2" y="hd2"/>
                </a:cxn>
                <a:cxn ang="10800000">
                  <a:pos x="wd2" y="hd2"/>
                </a:cxn>
                <a:cxn ang="16200000">
                  <a:pos x="wd2" y="hd2"/>
                </a:cxn>
              </a:cxnLst>
              <a:rect l="0" t="0" r="r" b="b"/>
              <a:pathLst>
                <a:path w="19270" h="19183" extrusionOk="0">
                  <a:moveTo>
                    <a:pt x="679" y="1306"/>
                  </a:moveTo>
                  <a:cubicBezTo>
                    <a:pt x="679" y="1306"/>
                    <a:pt x="-1975" y="17837"/>
                    <a:pt x="3211" y="18975"/>
                  </a:cubicBezTo>
                  <a:cubicBezTo>
                    <a:pt x="8355" y="20151"/>
                    <a:pt x="15338" y="16037"/>
                    <a:pt x="17053" y="14347"/>
                  </a:cubicBezTo>
                  <a:cubicBezTo>
                    <a:pt x="18727" y="12620"/>
                    <a:pt x="19258" y="13171"/>
                    <a:pt x="19258" y="13171"/>
                  </a:cubicBezTo>
                  <a:cubicBezTo>
                    <a:pt x="19258" y="13171"/>
                    <a:pt x="19625" y="8690"/>
                    <a:pt x="16358" y="8873"/>
                  </a:cubicBezTo>
                  <a:cubicBezTo>
                    <a:pt x="16358" y="8873"/>
                    <a:pt x="10887" y="14971"/>
                    <a:pt x="6967" y="15780"/>
                  </a:cubicBezTo>
                  <a:cubicBezTo>
                    <a:pt x="3088" y="16588"/>
                    <a:pt x="3823" y="7404"/>
                    <a:pt x="6559" y="1012"/>
                  </a:cubicBezTo>
                  <a:cubicBezTo>
                    <a:pt x="6559" y="1012"/>
                    <a:pt x="2802" y="-1449"/>
                    <a:pt x="679" y="1306"/>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207" name="Freeform 61">
              <a:extLst>
                <a:ext uri="{FF2B5EF4-FFF2-40B4-BE49-F238E27FC236}">
                  <a16:creationId xmlns:a16="http://schemas.microsoft.com/office/drawing/2014/main" xmlns="" id="{9A705958-9870-4E2B-A650-A5FA5CBBD0D1}"/>
                </a:ext>
              </a:extLst>
            </p:cNvPr>
            <p:cNvSpPr/>
            <p:nvPr/>
          </p:nvSpPr>
          <p:spPr>
            <a:xfrm flipH="1">
              <a:off x="2445786" y="2495808"/>
              <a:ext cx="247179" cy="206341"/>
            </a:xfrm>
            <a:custGeom>
              <a:avLst/>
              <a:gdLst/>
              <a:ahLst/>
              <a:cxnLst>
                <a:cxn ang="0">
                  <a:pos x="wd2" y="hd2"/>
                </a:cxn>
                <a:cxn ang="5400000">
                  <a:pos x="wd2" y="hd2"/>
                </a:cxn>
                <a:cxn ang="10800000">
                  <a:pos x="wd2" y="hd2"/>
                </a:cxn>
                <a:cxn ang="16200000">
                  <a:pos x="wd2" y="hd2"/>
                </a:cxn>
              </a:cxnLst>
              <a:rect l="0" t="0" r="r" b="b"/>
              <a:pathLst>
                <a:path w="21106" h="21297" extrusionOk="0">
                  <a:moveTo>
                    <a:pt x="16518" y="0"/>
                  </a:moveTo>
                  <a:cubicBezTo>
                    <a:pt x="16518" y="0"/>
                    <a:pt x="2287" y="11417"/>
                    <a:pt x="0" y="17280"/>
                  </a:cubicBezTo>
                  <a:cubicBezTo>
                    <a:pt x="0" y="17280"/>
                    <a:pt x="6099" y="20983"/>
                    <a:pt x="6861" y="21291"/>
                  </a:cubicBezTo>
                  <a:cubicBezTo>
                    <a:pt x="7878" y="21600"/>
                    <a:pt x="21600" y="9257"/>
                    <a:pt x="21092" y="9257"/>
                  </a:cubicBezTo>
                  <a:cubicBezTo>
                    <a:pt x="20838" y="8949"/>
                    <a:pt x="16518" y="0"/>
                    <a:pt x="16518" y="0"/>
                  </a:cubicBezTo>
                  <a:close/>
                </a:path>
              </a:pathLst>
            </a:custGeom>
            <a:solidFill>
              <a:srgbClr val="A5A5A5"/>
            </a:solidFill>
            <a:ln w="12700" cap="flat">
              <a:noFill/>
              <a:miter lim="400000"/>
            </a:ln>
            <a:effectLst/>
          </p:spPr>
          <p:txBody>
            <a:bodyPr wrap="square" lIns="91439" tIns="91439" rIns="91439" bIns="91439" numCol="1" anchor="t">
              <a:noAutofit/>
            </a:bodyPr>
            <a:lstStyle/>
            <a:p>
              <a:endParaRPr/>
            </a:p>
          </p:txBody>
        </p:sp>
        <p:sp>
          <p:nvSpPr>
            <p:cNvPr id="208" name="Freeform 62">
              <a:extLst>
                <a:ext uri="{FF2B5EF4-FFF2-40B4-BE49-F238E27FC236}">
                  <a16:creationId xmlns:a16="http://schemas.microsoft.com/office/drawing/2014/main" xmlns="" id="{DBE5E0FA-48C8-4A9D-BDC3-2AAC5B8F0BD4}"/>
                </a:ext>
              </a:extLst>
            </p:cNvPr>
            <p:cNvSpPr/>
            <p:nvPr/>
          </p:nvSpPr>
          <p:spPr>
            <a:xfrm flipH="1">
              <a:off x="1490253" y="2495808"/>
              <a:ext cx="1372890" cy="1504014"/>
            </a:xfrm>
            <a:custGeom>
              <a:avLst/>
              <a:gdLst/>
              <a:ahLst/>
              <a:cxnLst>
                <a:cxn ang="0">
                  <a:pos x="wd2" y="hd2"/>
                </a:cxn>
                <a:cxn ang="5400000">
                  <a:pos x="wd2" y="hd2"/>
                </a:cxn>
                <a:cxn ang="10800000">
                  <a:pos x="wd2" y="hd2"/>
                </a:cxn>
                <a:cxn ang="16200000">
                  <a:pos x="wd2" y="hd2"/>
                </a:cxn>
              </a:cxnLst>
              <a:rect l="0" t="0" r="r" b="b"/>
              <a:pathLst>
                <a:path w="17520" h="21600" extrusionOk="0">
                  <a:moveTo>
                    <a:pt x="7834" y="0"/>
                  </a:moveTo>
                  <a:cubicBezTo>
                    <a:pt x="7834" y="0"/>
                    <a:pt x="3993" y="0"/>
                    <a:pt x="0" y="4021"/>
                  </a:cubicBezTo>
                  <a:cubicBezTo>
                    <a:pt x="0" y="4021"/>
                    <a:pt x="3385" y="6929"/>
                    <a:pt x="3993" y="9153"/>
                  </a:cubicBezTo>
                  <a:cubicBezTo>
                    <a:pt x="4601" y="11335"/>
                    <a:pt x="5324" y="13516"/>
                    <a:pt x="3841" y="14671"/>
                  </a:cubicBezTo>
                  <a:cubicBezTo>
                    <a:pt x="3423" y="15013"/>
                    <a:pt x="1901" y="16125"/>
                    <a:pt x="1901" y="16125"/>
                  </a:cubicBezTo>
                  <a:cubicBezTo>
                    <a:pt x="1901" y="16125"/>
                    <a:pt x="3613" y="17323"/>
                    <a:pt x="4639" y="18392"/>
                  </a:cubicBezTo>
                  <a:cubicBezTo>
                    <a:pt x="4639" y="18392"/>
                    <a:pt x="5438" y="17451"/>
                    <a:pt x="5666" y="17023"/>
                  </a:cubicBezTo>
                  <a:cubicBezTo>
                    <a:pt x="5666" y="17023"/>
                    <a:pt x="5704" y="19205"/>
                    <a:pt x="5970" y="19376"/>
                  </a:cubicBezTo>
                  <a:cubicBezTo>
                    <a:pt x="5970" y="19376"/>
                    <a:pt x="6807" y="19076"/>
                    <a:pt x="7492" y="19119"/>
                  </a:cubicBezTo>
                  <a:cubicBezTo>
                    <a:pt x="8138" y="19162"/>
                    <a:pt x="15554" y="20531"/>
                    <a:pt x="16656" y="21600"/>
                  </a:cubicBezTo>
                  <a:cubicBezTo>
                    <a:pt x="16656" y="21600"/>
                    <a:pt x="21600" y="6459"/>
                    <a:pt x="7834" y="0"/>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sp>
          <p:nvSpPr>
            <p:cNvPr id="209" name="Freeform 63">
              <a:extLst>
                <a:ext uri="{FF2B5EF4-FFF2-40B4-BE49-F238E27FC236}">
                  <a16:creationId xmlns:a16="http://schemas.microsoft.com/office/drawing/2014/main" xmlns="" id="{102BB66C-206A-4BE4-9A5C-00181117C50C}"/>
                </a:ext>
              </a:extLst>
            </p:cNvPr>
            <p:cNvSpPr/>
            <p:nvPr/>
          </p:nvSpPr>
          <p:spPr>
            <a:xfrm flipH="1">
              <a:off x="2424059" y="2417618"/>
              <a:ext cx="320587" cy="367792"/>
            </a:xfrm>
            <a:custGeom>
              <a:avLst/>
              <a:gdLst/>
              <a:ahLst/>
              <a:cxnLst>
                <a:cxn ang="0">
                  <a:pos x="wd2" y="hd2"/>
                </a:cxn>
                <a:cxn ang="5400000">
                  <a:pos x="wd2" y="hd2"/>
                </a:cxn>
                <a:cxn ang="10800000">
                  <a:pos x="wd2" y="hd2"/>
                </a:cxn>
                <a:cxn ang="16200000">
                  <a:pos x="wd2" y="hd2"/>
                </a:cxn>
              </a:cxnLst>
              <a:rect l="0" t="0" r="r" b="b"/>
              <a:pathLst>
                <a:path w="16636" h="17272" extrusionOk="0">
                  <a:moveTo>
                    <a:pt x="1532" y="10099"/>
                  </a:moveTo>
                  <a:cubicBezTo>
                    <a:pt x="1532" y="10099"/>
                    <a:pt x="6505" y="13325"/>
                    <a:pt x="10701" y="15429"/>
                  </a:cubicBezTo>
                  <a:cubicBezTo>
                    <a:pt x="10701" y="15429"/>
                    <a:pt x="18315" y="21600"/>
                    <a:pt x="16295" y="11361"/>
                  </a:cubicBezTo>
                  <a:cubicBezTo>
                    <a:pt x="15362" y="6312"/>
                    <a:pt x="4796" y="0"/>
                    <a:pt x="4796" y="0"/>
                  </a:cubicBezTo>
                  <a:cubicBezTo>
                    <a:pt x="4796" y="0"/>
                    <a:pt x="-3285" y="4208"/>
                    <a:pt x="1532" y="10099"/>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210" name="Freeform 64">
              <a:extLst>
                <a:ext uri="{FF2B5EF4-FFF2-40B4-BE49-F238E27FC236}">
                  <a16:creationId xmlns:a16="http://schemas.microsoft.com/office/drawing/2014/main" xmlns="" id="{825063D1-BF0B-4DD2-BF46-F5DD00C03089}"/>
                </a:ext>
              </a:extLst>
            </p:cNvPr>
            <p:cNvSpPr/>
            <p:nvPr/>
          </p:nvSpPr>
          <p:spPr>
            <a:xfrm flipH="1">
              <a:off x="2220861" y="2553299"/>
              <a:ext cx="430709" cy="827899"/>
            </a:xfrm>
            <a:custGeom>
              <a:avLst/>
              <a:gdLst/>
              <a:ahLst/>
              <a:cxnLst>
                <a:cxn ang="0">
                  <a:pos x="wd2" y="hd2"/>
                </a:cxn>
                <a:cxn ang="5400000">
                  <a:pos x="wd2" y="hd2"/>
                </a:cxn>
                <a:cxn ang="10800000">
                  <a:pos x="wd2" y="hd2"/>
                </a:cxn>
                <a:cxn ang="16200000">
                  <a:pos x="wd2" y="hd2"/>
                </a:cxn>
              </a:cxnLst>
              <a:rect l="0" t="0" r="r" b="b"/>
              <a:pathLst>
                <a:path w="15208" h="21600" extrusionOk="0">
                  <a:moveTo>
                    <a:pt x="3582" y="3807"/>
                  </a:moveTo>
                  <a:cubicBezTo>
                    <a:pt x="7270" y="5905"/>
                    <a:pt x="7270" y="5905"/>
                    <a:pt x="7270" y="5905"/>
                  </a:cubicBezTo>
                  <a:cubicBezTo>
                    <a:pt x="6427" y="2642"/>
                    <a:pt x="6427" y="2642"/>
                    <a:pt x="6427" y="2642"/>
                  </a:cubicBezTo>
                  <a:cubicBezTo>
                    <a:pt x="6427" y="544"/>
                    <a:pt x="6427" y="544"/>
                    <a:pt x="6427" y="544"/>
                  </a:cubicBezTo>
                  <a:cubicBezTo>
                    <a:pt x="8535" y="0"/>
                    <a:pt x="8535" y="0"/>
                    <a:pt x="8535" y="0"/>
                  </a:cubicBezTo>
                  <a:cubicBezTo>
                    <a:pt x="8535" y="0"/>
                    <a:pt x="21600" y="9790"/>
                    <a:pt x="11169" y="21600"/>
                  </a:cubicBezTo>
                  <a:cubicBezTo>
                    <a:pt x="11169" y="21600"/>
                    <a:pt x="11169" y="15384"/>
                    <a:pt x="7270" y="11965"/>
                  </a:cubicBezTo>
                  <a:cubicBezTo>
                    <a:pt x="3477" y="8547"/>
                    <a:pt x="0" y="3263"/>
                    <a:pt x="0" y="3263"/>
                  </a:cubicBezTo>
                  <a:lnTo>
                    <a:pt x="3582" y="3807"/>
                  </a:lnTo>
                  <a:close/>
                </a:path>
              </a:pathLst>
            </a:custGeom>
            <a:solidFill>
              <a:srgbClr val="D3D3D3"/>
            </a:solidFill>
            <a:ln w="12700" cap="flat">
              <a:noFill/>
              <a:miter lim="400000"/>
            </a:ln>
            <a:effectLst/>
          </p:spPr>
          <p:txBody>
            <a:bodyPr wrap="square" lIns="91439" tIns="91439" rIns="91439" bIns="91439" numCol="1" anchor="t">
              <a:noAutofit/>
            </a:bodyPr>
            <a:lstStyle/>
            <a:p>
              <a:endParaRPr/>
            </a:p>
          </p:txBody>
        </p:sp>
        <p:sp>
          <p:nvSpPr>
            <p:cNvPr id="211" name="Freeform 65">
              <a:extLst>
                <a:ext uri="{FF2B5EF4-FFF2-40B4-BE49-F238E27FC236}">
                  <a16:creationId xmlns:a16="http://schemas.microsoft.com/office/drawing/2014/main" xmlns="" id="{9D3CDE4E-B23D-4F16-B7B9-42B42BCDE15A}"/>
                </a:ext>
              </a:extLst>
            </p:cNvPr>
            <p:cNvSpPr/>
            <p:nvPr/>
          </p:nvSpPr>
          <p:spPr>
            <a:xfrm flipH="1">
              <a:off x="2336510" y="2748777"/>
              <a:ext cx="135683" cy="128190"/>
            </a:xfrm>
            <a:custGeom>
              <a:avLst/>
              <a:gdLst/>
              <a:ahLst/>
              <a:cxnLst>
                <a:cxn ang="0">
                  <a:pos x="wd2" y="hd2"/>
                </a:cxn>
                <a:cxn ang="5400000">
                  <a:pos x="wd2" y="hd2"/>
                </a:cxn>
                <a:cxn ang="10800000">
                  <a:pos x="wd2" y="hd2"/>
                </a:cxn>
                <a:cxn ang="16200000">
                  <a:pos x="wd2" y="hd2"/>
                </a:cxn>
              </a:cxnLst>
              <a:rect l="0" t="0" r="r" b="b"/>
              <a:pathLst>
                <a:path w="21600" h="21123" extrusionOk="0">
                  <a:moveTo>
                    <a:pt x="0" y="8836"/>
                  </a:moveTo>
                  <a:cubicBezTo>
                    <a:pt x="0" y="8836"/>
                    <a:pt x="5165" y="982"/>
                    <a:pt x="11270" y="0"/>
                  </a:cubicBezTo>
                  <a:cubicBezTo>
                    <a:pt x="21600" y="12273"/>
                    <a:pt x="21600" y="12273"/>
                    <a:pt x="21600" y="12273"/>
                  </a:cubicBezTo>
                  <a:cubicBezTo>
                    <a:pt x="21600" y="12273"/>
                    <a:pt x="8922" y="20618"/>
                    <a:pt x="5635" y="21109"/>
                  </a:cubicBezTo>
                  <a:cubicBezTo>
                    <a:pt x="1878" y="21600"/>
                    <a:pt x="0" y="8836"/>
                    <a:pt x="0" y="8836"/>
                  </a:cubicBezTo>
                  <a:close/>
                </a:path>
              </a:pathLst>
            </a:custGeom>
            <a:solidFill>
              <a:srgbClr val="141414"/>
            </a:solidFill>
            <a:ln w="12700" cap="flat">
              <a:noFill/>
              <a:miter lim="400000"/>
            </a:ln>
            <a:effectLst/>
          </p:spPr>
          <p:txBody>
            <a:bodyPr wrap="square" lIns="91439" tIns="91439" rIns="91439" bIns="91439" numCol="1" anchor="t">
              <a:noAutofit/>
            </a:bodyPr>
            <a:lstStyle/>
            <a:p>
              <a:endParaRPr/>
            </a:p>
          </p:txBody>
        </p:sp>
        <p:sp>
          <p:nvSpPr>
            <p:cNvPr id="212" name="Freeform 66">
              <a:extLst>
                <a:ext uri="{FF2B5EF4-FFF2-40B4-BE49-F238E27FC236}">
                  <a16:creationId xmlns:a16="http://schemas.microsoft.com/office/drawing/2014/main" xmlns="" id="{FCD3B72E-6AF4-49A7-8C2F-F15E53E69615}"/>
                </a:ext>
              </a:extLst>
            </p:cNvPr>
            <p:cNvSpPr/>
            <p:nvPr/>
          </p:nvSpPr>
          <p:spPr>
            <a:xfrm flipH="1">
              <a:off x="2223823" y="2831566"/>
              <a:ext cx="202376" cy="549634"/>
            </a:xfrm>
            <a:custGeom>
              <a:avLst/>
              <a:gdLst/>
              <a:ahLst/>
              <a:cxnLst>
                <a:cxn ang="0">
                  <a:pos x="wd2" y="hd2"/>
                </a:cxn>
                <a:cxn ang="5400000">
                  <a:pos x="wd2" y="hd2"/>
                </a:cxn>
                <a:cxn ang="10800000">
                  <a:pos x="wd2" y="hd2"/>
                </a:cxn>
                <a:cxn ang="16200000">
                  <a:pos x="wd2" y="hd2"/>
                </a:cxn>
              </a:cxnLst>
              <a:rect l="0" t="0" r="r" b="b"/>
              <a:pathLst>
                <a:path w="21600" h="21600" extrusionOk="0">
                  <a:moveTo>
                    <a:pt x="6353" y="13148"/>
                  </a:moveTo>
                  <a:cubicBezTo>
                    <a:pt x="6353" y="13148"/>
                    <a:pt x="7941" y="7748"/>
                    <a:pt x="0" y="1643"/>
                  </a:cubicBezTo>
                  <a:cubicBezTo>
                    <a:pt x="0" y="1643"/>
                    <a:pt x="6353" y="352"/>
                    <a:pt x="7941" y="0"/>
                  </a:cubicBezTo>
                  <a:cubicBezTo>
                    <a:pt x="7941" y="0"/>
                    <a:pt x="13024" y="1761"/>
                    <a:pt x="21600" y="9626"/>
                  </a:cubicBezTo>
                  <a:cubicBezTo>
                    <a:pt x="21600" y="9626"/>
                    <a:pt x="19694" y="17491"/>
                    <a:pt x="9529" y="21600"/>
                  </a:cubicBezTo>
                  <a:cubicBezTo>
                    <a:pt x="9529" y="21600"/>
                    <a:pt x="9529" y="16435"/>
                    <a:pt x="6353" y="13148"/>
                  </a:cubicBezTo>
                  <a:close/>
                </a:path>
              </a:pathLst>
            </a:custGeom>
            <a:solidFill>
              <a:srgbClr val="141414"/>
            </a:solidFill>
            <a:ln w="12700" cap="flat">
              <a:noFill/>
              <a:miter lim="400000"/>
            </a:ln>
            <a:effectLst/>
          </p:spPr>
          <p:txBody>
            <a:bodyPr wrap="square" lIns="91439" tIns="91439" rIns="91439" bIns="91439" numCol="1" anchor="t">
              <a:noAutofit/>
            </a:bodyPr>
            <a:lstStyle/>
            <a:p>
              <a:endParaRPr/>
            </a:p>
          </p:txBody>
        </p:sp>
        <p:sp>
          <p:nvSpPr>
            <p:cNvPr id="213" name="Freeform 67">
              <a:extLst>
                <a:ext uri="{FF2B5EF4-FFF2-40B4-BE49-F238E27FC236}">
                  <a16:creationId xmlns:a16="http://schemas.microsoft.com/office/drawing/2014/main" xmlns="" id="{0F0BBFA3-4525-4E84-9A3B-666581AD41C9}"/>
                </a:ext>
              </a:extLst>
            </p:cNvPr>
            <p:cNvSpPr/>
            <p:nvPr/>
          </p:nvSpPr>
          <p:spPr>
            <a:xfrm flipH="1">
              <a:off x="1968553" y="2578599"/>
              <a:ext cx="418549" cy="802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0"/>
                    <a:pt x="10183" y="2168"/>
                    <a:pt x="14349" y="2248"/>
                  </a:cubicBezTo>
                  <a:cubicBezTo>
                    <a:pt x="14349" y="2248"/>
                    <a:pt x="14503" y="7146"/>
                    <a:pt x="11880" y="10037"/>
                  </a:cubicBezTo>
                  <a:cubicBezTo>
                    <a:pt x="11880" y="10037"/>
                    <a:pt x="17743" y="11964"/>
                    <a:pt x="21600" y="11643"/>
                  </a:cubicBezTo>
                  <a:cubicBezTo>
                    <a:pt x="21600" y="11643"/>
                    <a:pt x="13114" y="19271"/>
                    <a:pt x="2623" y="21600"/>
                  </a:cubicBezTo>
                  <a:cubicBezTo>
                    <a:pt x="2623" y="21600"/>
                    <a:pt x="15429" y="12205"/>
                    <a:pt x="0" y="0"/>
                  </a:cubicBezTo>
                  <a:close/>
                </a:path>
              </a:pathLst>
            </a:custGeom>
            <a:solidFill>
              <a:srgbClr val="676B6B"/>
            </a:solidFill>
            <a:ln w="12700" cap="flat">
              <a:noFill/>
              <a:miter lim="400000"/>
            </a:ln>
            <a:effectLst/>
          </p:spPr>
          <p:txBody>
            <a:bodyPr wrap="square" lIns="91439" tIns="91439" rIns="91439" bIns="91439" numCol="1" anchor="t">
              <a:noAutofit/>
            </a:bodyPr>
            <a:lstStyle/>
            <a:p>
              <a:endParaRPr/>
            </a:p>
          </p:txBody>
        </p:sp>
        <p:sp>
          <p:nvSpPr>
            <p:cNvPr id="214" name="Freeform 68">
              <a:extLst>
                <a:ext uri="{FF2B5EF4-FFF2-40B4-BE49-F238E27FC236}">
                  <a16:creationId xmlns:a16="http://schemas.microsoft.com/office/drawing/2014/main" xmlns="" id="{6AA575C6-DEA4-41C3-9B9D-636C258A8348}"/>
                </a:ext>
              </a:extLst>
            </p:cNvPr>
            <p:cNvSpPr/>
            <p:nvPr/>
          </p:nvSpPr>
          <p:spPr>
            <a:xfrm flipH="1">
              <a:off x="2336179" y="2679786"/>
              <a:ext cx="352188" cy="701414"/>
            </a:xfrm>
            <a:custGeom>
              <a:avLst/>
              <a:gdLst/>
              <a:ahLst/>
              <a:cxnLst>
                <a:cxn ang="0">
                  <a:pos x="wd2" y="hd2"/>
                </a:cxn>
                <a:cxn ang="5400000">
                  <a:pos x="wd2" y="hd2"/>
                </a:cxn>
                <a:cxn ang="10800000">
                  <a:pos x="wd2" y="hd2"/>
                </a:cxn>
                <a:cxn ang="16200000">
                  <a:pos x="wd2" y="hd2"/>
                </a:cxn>
              </a:cxnLst>
              <a:rect l="0" t="0" r="r" b="b"/>
              <a:pathLst>
                <a:path w="20936" h="21600" extrusionOk="0">
                  <a:moveTo>
                    <a:pt x="2302" y="0"/>
                  </a:moveTo>
                  <a:cubicBezTo>
                    <a:pt x="2302" y="0"/>
                    <a:pt x="1948" y="5147"/>
                    <a:pt x="0" y="7905"/>
                  </a:cubicBezTo>
                  <a:cubicBezTo>
                    <a:pt x="0" y="7905"/>
                    <a:pt x="4603" y="10111"/>
                    <a:pt x="12748" y="10938"/>
                  </a:cubicBezTo>
                  <a:cubicBezTo>
                    <a:pt x="12748" y="10938"/>
                    <a:pt x="9738" y="13236"/>
                    <a:pt x="8144" y="13971"/>
                  </a:cubicBezTo>
                  <a:cubicBezTo>
                    <a:pt x="8144" y="13971"/>
                    <a:pt x="16111" y="19394"/>
                    <a:pt x="20892" y="21600"/>
                  </a:cubicBezTo>
                  <a:cubicBezTo>
                    <a:pt x="20892" y="21600"/>
                    <a:pt x="21600" y="16177"/>
                    <a:pt x="17351" y="12776"/>
                  </a:cubicBezTo>
                  <a:cubicBezTo>
                    <a:pt x="13279" y="9467"/>
                    <a:pt x="3718" y="2206"/>
                    <a:pt x="2302" y="0"/>
                  </a:cubicBezTo>
                  <a:close/>
                </a:path>
              </a:pathLst>
            </a:custGeom>
            <a:solidFill>
              <a:srgbClr val="676B6B"/>
            </a:solidFill>
            <a:ln w="12700" cap="flat">
              <a:noFill/>
              <a:miter lim="400000"/>
            </a:ln>
            <a:effectLst/>
          </p:spPr>
          <p:txBody>
            <a:bodyPr wrap="square" lIns="91439" tIns="91439" rIns="91439" bIns="91439" numCol="1" anchor="t">
              <a:noAutofit/>
            </a:bodyPr>
            <a:lstStyle/>
            <a:p>
              <a:endParaRPr/>
            </a:p>
          </p:txBody>
        </p:sp>
        <p:sp>
          <p:nvSpPr>
            <p:cNvPr id="215" name="Freeform 69">
              <a:extLst>
                <a:ext uri="{FF2B5EF4-FFF2-40B4-BE49-F238E27FC236}">
                  <a16:creationId xmlns:a16="http://schemas.microsoft.com/office/drawing/2014/main" xmlns="" id="{40951803-3DE5-4D98-B2F1-8B98CB741625}"/>
                </a:ext>
              </a:extLst>
            </p:cNvPr>
            <p:cNvSpPr/>
            <p:nvPr/>
          </p:nvSpPr>
          <p:spPr>
            <a:xfrm flipH="1">
              <a:off x="2336508" y="3413393"/>
              <a:ext cx="69486" cy="220774"/>
            </a:xfrm>
            <a:custGeom>
              <a:avLst/>
              <a:gdLst/>
              <a:ahLst/>
              <a:cxnLst>
                <a:cxn ang="0">
                  <a:pos x="wd2" y="hd2"/>
                </a:cxn>
                <a:cxn ang="5400000">
                  <a:pos x="wd2" y="hd2"/>
                </a:cxn>
                <a:cxn ang="10800000">
                  <a:pos x="wd2" y="hd2"/>
                </a:cxn>
                <a:cxn ang="16200000">
                  <a:pos x="wd2" y="hd2"/>
                </a:cxn>
              </a:cxnLst>
              <a:rect l="0" t="0" r="r" b="b"/>
              <a:pathLst>
                <a:path w="19195" h="21600" extrusionOk="0">
                  <a:moveTo>
                    <a:pt x="19195" y="0"/>
                  </a:moveTo>
                  <a:cubicBezTo>
                    <a:pt x="19195" y="0"/>
                    <a:pt x="8395" y="11676"/>
                    <a:pt x="87" y="21600"/>
                  </a:cubicBezTo>
                  <a:cubicBezTo>
                    <a:pt x="87" y="21600"/>
                    <a:pt x="-2405" y="4962"/>
                    <a:pt x="19195" y="0"/>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216" name="Freeform 70">
              <a:extLst>
                <a:ext uri="{FF2B5EF4-FFF2-40B4-BE49-F238E27FC236}">
                  <a16:creationId xmlns:a16="http://schemas.microsoft.com/office/drawing/2014/main" xmlns="" id="{441A0C7D-123C-4821-8CE2-8AF862C72A06}"/>
                </a:ext>
              </a:extLst>
            </p:cNvPr>
            <p:cNvSpPr/>
            <p:nvPr/>
          </p:nvSpPr>
          <p:spPr>
            <a:xfrm flipH="1">
              <a:off x="2550382" y="2663686"/>
              <a:ext cx="142583" cy="137983"/>
            </a:xfrm>
            <a:custGeom>
              <a:avLst/>
              <a:gdLst/>
              <a:ahLst/>
              <a:cxnLst>
                <a:cxn ang="0">
                  <a:pos x="wd2" y="hd2"/>
                </a:cxn>
                <a:cxn ang="5400000">
                  <a:pos x="wd2" y="hd2"/>
                </a:cxn>
                <a:cxn ang="10800000">
                  <a:pos x="wd2" y="hd2"/>
                </a:cxn>
                <a:cxn ang="16200000">
                  <a:pos x="wd2" y="hd2"/>
                </a:cxn>
              </a:cxnLst>
              <a:rect l="0" t="0" r="r" b="b"/>
              <a:pathLst>
                <a:path w="21600" h="21600" extrusionOk="0">
                  <a:moveTo>
                    <a:pt x="21600" y="5515"/>
                  </a:moveTo>
                  <a:cubicBezTo>
                    <a:pt x="21600" y="21600"/>
                    <a:pt x="21600" y="21600"/>
                    <a:pt x="21600" y="21600"/>
                  </a:cubicBezTo>
                  <a:cubicBezTo>
                    <a:pt x="21600" y="21600"/>
                    <a:pt x="1350" y="11489"/>
                    <a:pt x="900" y="5515"/>
                  </a:cubicBezTo>
                  <a:cubicBezTo>
                    <a:pt x="0" y="0"/>
                    <a:pt x="0" y="0"/>
                    <a:pt x="0" y="0"/>
                  </a:cubicBezTo>
                  <a:cubicBezTo>
                    <a:pt x="0" y="0"/>
                    <a:pt x="2250" y="0"/>
                    <a:pt x="21600" y="5515"/>
                  </a:cubicBez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217" name="Freeform 71">
              <a:extLst>
                <a:ext uri="{FF2B5EF4-FFF2-40B4-BE49-F238E27FC236}">
                  <a16:creationId xmlns:a16="http://schemas.microsoft.com/office/drawing/2014/main" xmlns="" id="{249D0379-89CB-414E-BA4C-F8332F73FA9D}"/>
                </a:ext>
              </a:extLst>
            </p:cNvPr>
            <p:cNvSpPr/>
            <p:nvPr/>
          </p:nvSpPr>
          <p:spPr>
            <a:xfrm flipH="1">
              <a:off x="1687990" y="3622668"/>
              <a:ext cx="1004975" cy="32426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0"/>
                    <a:pt x="3653" y="8323"/>
                    <a:pt x="4166" y="10305"/>
                  </a:cubicBezTo>
                  <a:cubicBezTo>
                    <a:pt x="6217" y="2972"/>
                    <a:pt x="6217" y="2972"/>
                    <a:pt x="6217" y="2972"/>
                  </a:cubicBezTo>
                  <a:cubicBezTo>
                    <a:pt x="6217" y="2972"/>
                    <a:pt x="5833" y="10899"/>
                    <a:pt x="6217" y="13475"/>
                  </a:cubicBezTo>
                  <a:cubicBezTo>
                    <a:pt x="6217" y="13475"/>
                    <a:pt x="15767" y="11494"/>
                    <a:pt x="21600" y="21600"/>
                  </a:cubicBezTo>
                  <a:cubicBezTo>
                    <a:pt x="21600" y="21600"/>
                    <a:pt x="12050" y="14070"/>
                    <a:pt x="5512" y="15457"/>
                  </a:cubicBezTo>
                  <a:cubicBezTo>
                    <a:pt x="5512" y="15457"/>
                    <a:pt x="5128" y="11097"/>
                    <a:pt x="5512" y="7530"/>
                  </a:cubicBezTo>
                  <a:cubicBezTo>
                    <a:pt x="5512" y="7530"/>
                    <a:pt x="4166" y="11494"/>
                    <a:pt x="3910" y="12683"/>
                  </a:cubicBezTo>
                  <a:cubicBezTo>
                    <a:pt x="3910" y="12683"/>
                    <a:pt x="449" y="3567"/>
                    <a:pt x="0" y="0"/>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218" name="Freeform 72">
              <a:extLst>
                <a:ext uri="{FF2B5EF4-FFF2-40B4-BE49-F238E27FC236}">
                  <a16:creationId xmlns:a16="http://schemas.microsoft.com/office/drawing/2014/main" xmlns="" id="{48164810-7723-432E-A78D-00214EF33A25}"/>
                </a:ext>
              </a:extLst>
            </p:cNvPr>
            <p:cNvSpPr/>
            <p:nvPr/>
          </p:nvSpPr>
          <p:spPr>
            <a:xfrm flipH="1">
              <a:off x="2350308" y="2495808"/>
              <a:ext cx="149482" cy="2230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4320" y="15264"/>
                    <a:pt x="4320" y="15264"/>
                    <a:pt x="4320" y="15264"/>
                  </a:cubicBezTo>
                  <a:cubicBezTo>
                    <a:pt x="21600" y="21600"/>
                    <a:pt x="21600" y="21600"/>
                    <a:pt x="21600" y="21600"/>
                  </a:cubicBezTo>
                  <a:cubicBezTo>
                    <a:pt x="21600" y="21600"/>
                    <a:pt x="15120" y="1728"/>
                    <a:pt x="12528" y="0"/>
                  </a:cubicBezTo>
                  <a:lnTo>
                    <a:pt x="0" y="0"/>
                  </a:lnTo>
                  <a:close/>
                </a:path>
              </a:pathLst>
            </a:custGeom>
            <a:solidFill>
              <a:srgbClr val="FFFFFF"/>
            </a:solidFill>
            <a:ln w="12700" cap="flat">
              <a:noFill/>
              <a:miter lim="400000"/>
            </a:ln>
            <a:effectLst/>
          </p:spPr>
          <p:txBody>
            <a:bodyPr wrap="square" lIns="91439" tIns="91439" rIns="91439" bIns="91439" numCol="1" anchor="t">
              <a:noAutofit/>
            </a:bodyPr>
            <a:lstStyle/>
            <a:p>
              <a:endParaRPr/>
            </a:p>
          </p:txBody>
        </p:sp>
        <p:sp>
          <p:nvSpPr>
            <p:cNvPr id="219" name="Freeform 73">
              <a:extLst>
                <a:ext uri="{FF2B5EF4-FFF2-40B4-BE49-F238E27FC236}">
                  <a16:creationId xmlns:a16="http://schemas.microsoft.com/office/drawing/2014/main" xmlns="" id="{B0A11F59-0881-4879-ACF4-592A7F2909AA}"/>
                </a:ext>
              </a:extLst>
            </p:cNvPr>
            <p:cNvSpPr/>
            <p:nvPr/>
          </p:nvSpPr>
          <p:spPr>
            <a:xfrm flipH="1">
              <a:off x="2383791" y="3413467"/>
              <a:ext cx="42635" cy="59648"/>
            </a:xfrm>
            <a:custGeom>
              <a:avLst/>
              <a:gdLst/>
              <a:ahLst/>
              <a:cxnLst>
                <a:cxn ang="0">
                  <a:pos x="wd2" y="hd2"/>
                </a:cxn>
                <a:cxn ang="5400000">
                  <a:pos x="wd2" y="hd2"/>
                </a:cxn>
                <a:cxn ang="10800000">
                  <a:pos x="wd2" y="hd2"/>
                </a:cxn>
                <a:cxn ang="16200000">
                  <a:pos x="wd2" y="hd2"/>
                </a:cxn>
              </a:cxnLst>
              <a:rect l="0" t="0" r="r" b="b"/>
              <a:pathLst>
                <a:path w="19069" h="20008" extrusionOk="0">
                  <a:moveTo>
                    <a:pt x="1774" y="8040"/>
                  </a:moveTo>
                  <a:cubicBezTo>
                    <a:pt x="-926" y="12949"/>
                    <a:pt x="-926" y="17859"/>
                    <a:pt x="4474" y="19822"/>
                  </a:cubicBezTo>
                  <a:cubicBezTo>
                    <a:pt x="8524" y="20804"/>
                    <a:pt x="13924" y="17859"/>
                    <a:pt x="16624" y="11968"/>
                  </a:cubicBezTo>
                  <a:cubicBezTo>
                    <a:pt x="20674" y="7059"/>
                    <a:pt x="19324" y="2149"/>
                    <a:pt x="15274" y="186"/>
                  </a:cubicBezTo>
                  <a:cubicBezTo>
                    <a:pt x="11224" y="-796"/>
                    <a:pt x="4474" y="2149"/>
                    <a:pt x="1774" y="8040"/>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220" name="Freeform 74">
              <a:extLst>
                <a:ext uri="{FF2B5EF4-FFF2-40B4-BE49-F238E27FC236}">
                  <a16:creationId xmlns:a16="http://schemas.microsoft.com/office/drawing/2014/main" xmlns="" id="{115B2B05-5D1C-4C40-BF2B-D5F4538AC85A}"/>
                </a:ext>
              </a:extLst>
            </p:cNvPr>
            <p:cNvSpPr/>
            <p:nvPr/>
          </p:nvSpPr>
          <p:spPr>
            <a:xfrm flipH="1">
              <a:off x="2425325" y="3544678"/>
              <a:ext cx="40000" cy="59595"/>
            </a:xfrm>
            <a:custGeom>
              <a:avLst/>
              <a:gdLst/>
              <a:ahLst/>
              <a:cxnLst>
                <a:cxn ang="0">
                  <a:pos x="wd2" y="hd2"/>
                </a:cxn>
                <a:cxn ang="5400000">
                  <a:pos x="wd2" y="hd2"/>
                </a:cxn>
                <a:cxn ang="10800000">
                  <a:pos x="wd2" y="hd2"/>
                </a:cxn>
                <a:cxn ang="16200000">
                  <a:pos x="wd2" y="hd2"/>
                </a:cxn>
              </a:cxnLst>
              <a:rect l="0" t="0" r="r" b="b"/>
              <a:pathLst>
                <a:path w="18784" h="20730" extrusionOk="0">
                  <a:moveTo>
                    <a:pt x="375" y="8387"/>
                  </a:moveTo>
                  <a:cubicBezTo>
                    <a:pt x="-1065" y="14559"/>
                    <a:pt x="1815" y="19701"/>
                    <a:pt x="6135" y="20730"/>
                  </a:cubicBezTo>
                  <a:cubicBezTo>
                    <a:pt x="11895" y="20730"/>
                    <a:pt x="16215" y="16616"/>
                    <a:pt x="17655" y="11473"/>
                  </a:cubicBezTo>
                  <a:cubicBezTo>
                    <a:pt x="20535" y="5301"/>
                    <a:pt x="17655" y="159"/>
                    <a:pt x="11895" y="159"/>
                  </a:cubicBezTo>
                  <a:cubicBezTo>
                    <a:pt x="7575" y="-870"/>
                    <a:pt x="1815" y="3244"/>
                    <a:pt x="375" y="8387"/>
                  </a:cubicBezTo>
                  <a:close/>
                </a:path>
              </a:pathLst>
            </a:custGeom>
            <a:solidFill>
              <a:srgbClr val="232728"/>
            </a:solidFill>
            <a:ln w="12700" cap="flat">
              <a:noFill/>
              <a:miter lim="400000"/>
            </a:ln>
            <a:effectLst/>
          </p:spPr>
          <p:txBody>
            <a:bodyPr wrap="square" lIns="91439" tIns="91439" rIns="91439" bIns="91439" numCol="1" anchor="t">
              <a:noAutofit/>
            </a:bodyPr>
            <a:lstStyle/>
            <a:p>
              <a:endParaRPr/>
            </a:p>
          </p:txBody>
        </p:sp>
        <p:sp>
          <p:nvSpPr>
            <p:cNvPr id="221" name="Freeform 75">
              <a:extLst>
                <a:ext uri="{FF2B5EF4-FFF2-40B4-BE49-F238E27FC236}">
                  <a16:creationId xmlns:a16="http://schemas.microsoft.com/office/drawing/2014/main" xmlns="" id="{C77F5E79-E55D-49EA-B106-F6B958CB1F69}"/>
                </a:ext>
              </a:extLst>
            </p:cNvPr>
            <p:cNvSpPr/>
            <p:nvPr/>
          </p:nvSpPr>
          <p:spPr>
            <a:xfrm flipH="1">
              <a:off x="3808325" y="1758957"/>
              <a:ext cx="445921" cy="476616"/>
            </a:xfrm>
            <a:custGeom>
              <a:avLst/>
              <a:gdLst/>
              <a:ahLst/>
              <a:cxnLst>
                <a:cxn ang="0">
                  <a:pos x="wd2" y="hd2"/>
                </a:cxn>
                <a:cxn ang="5400000">
                  <a:pos x="wd2" y="hd2"/>
                </a:cxn>
                <a:cxn ang="10800000">
                  <a:pos x="wd2" y="hd2"/>
                </a:cxn>
                <a:cxn ang="16200000">
                  <a:pos x="wd2" y="hd2"/>
                </a:cxn>
              </a:cxnLst>
              <a:rect l="0" t="0" r="r" b="b"/>
              <a:pathLst>
                <a:path w="20136" h="20821" extrusionOk="0">
                  <a:moveTo>
                    <a:pt x="11091" y="20820"/>
                  </a:moveTo>
                  <a:cubicBezTo>
                    <a:pt x="11091" y="20820"/>
                    <a:pt x="16761" y="20950"/>
                    <a:pt x="18111" y="19128"/>
                  </a:cubicBezTo>
                  <a:cubicBezTo>
                    <a:pt x="19596" y="17306"/>
                    <a:pt x="20136" y="15875"/>
                    <a:pt x="20136" y="15875"/>
                  </a:cubicBezTo>
                  <a:cubicBezTo>
                    <a:pt x="20136" y="15875"/>
                    <a:pt x="19596" y="13663"/>
                    <a:pt x="16761" y="15485"/>
                  </a:cubicBezTo>
                  <a:cubicBezTo>
                    <a:pt x="13926" y="17436"/>
                    <a:pt x="13926" y="15354"/>
                    <a:pt x="13521" y="14574"/>
                  </a:cubicBezTo>
                  <a:cubicBezTo>
                    <a:pt x="13521" y="14574"/>
                    <a:pt x="19056" y="10280"/>
                    <a:pt x="17976" y="3383"/>
                  </a:cubicBezTo>
                  <a:cubicBezTo>
                    <a:pt x="17976" y="3383"/>
                    <a:pt x="15816" y="2212"/>
                    <a:pt x="14331" y="5335"/>
                  </a:cubicBezTo>
                  <a:cubicBezTo>
                    <a:pt x="12981" y="8328"/>
                    <a:pt x="12711" y="8848"/>
                    <a:pt x="11766" y="9369"/>
                  </a:cubicBezTo>
                  <a:cubicBezTo>
                    <a:pt x="11766" y="9369"/>
                    <a:pt x="12981" y="1432"/>
                    <a:pt x="10416" y="651"/>
                  </a:cubicBezTo>
                  <a:cubicBezTo>
                    <a:pt x="7716" y="-260"/>
                    <a:pt x="8391" y="3253"/>
                    <a:pt x="7851" y="5335"/>
                  </a:cubicBezTo>
                  <a:cubicBezTo>
                    <a:pt x="7446" y="7417"/>
                    <a:pt x="5961" y="8458"/>
                    <a:pt x="5961" y="8458"/>
                  </a:cubicBezTo>
                  <a:cubicBezTo>
                    <a:pt x="5961" y="8458"/>
                    <a:pt x="5826" y="1432"/>
                    <a:pt x="2856" y="0"/>
                  </a:cubicBezTo>
                  <a:cubicBezTo>
                    <a:pt x="2856" y="0"/>
                    <a:pt x="696" y="521"/>
                    <a:pt x="1101" y="4424"/>
                  </a:cubicBezTo>
                  <a:cubicBezTo>
                    <a:pt x="1506" y="8328"/>
                    <a:pt x="-1464" y="14183"/>
                    <a:pt x="966" y="17827"/>
                  </a:cubicBezTo>
                  <a:cubicBezTo>
                    <a:pt x="3396" y="21340"/>
                    <a:pt x="9066" y="19779"/>
                    <a:pt x="11091" y="20820"/>
                  </a:cubicBezTo>
                  <a:close/>
                </a:path>
              </a:pathLst>
            </a:custGeom>
            <a:solidFill>
              <a:srgbClr val="FFDCB8"/>
            </a:solidFill>
            <a:ln w="12700" cap="flat">
              <a:noFill/>
              <a:miter lim="400000"/>
            </a:ln>
            <a:effectLst/>
          </p:spPr>
          <p:txBody>
            <a:bodyPr wrap="square" lIns="91439" tIns="91439" rIns="91439" bIns="91439" numCol="1" anchor="t">
              <a:noAutofit/>
            </a:bodyPr>
            <a:lstStyle/>
            <a:p>
              <a:endParaRPr/>
            </a:p>
          </p:txBody>
        </p:sp>
        <p:sp>
          <p:nvSpPr>
            <p:cNvPr id="222" name="Freeform 76">
              <a:extLst>
                <a:ext uri="{FF2B5EF4-FFF2-40B4-BE49-F238E27FC236}">
                  <a16:creationId xmlns:a16="http://schemas.microsoft.com/office/drawing/2014/main" xmlns="" id="{EAE10FC5-4334-4B61-A18C-48450D968329}"/>
                </a:ext>
              </a:extLst>
            </p:cNvPr>
            <p:cNvSpPr/>
            <p:nvPr/>
          </p:nvSpPr>
          <p:spPr>
            <a:xfrm flipH="1">
              <a:off x="2121839" y="2127089"/>
              <a:ext cx="2132631" cy="1134586"/>
            </a:xfrm>
            <a:custGeom>
              <a:avLst/>
              <a:gdLst/>
              <a:ahLst/>
              <a:cxnLst>
                <a:cxn ang="0">
                  <a:pos x="wd2" y="hd2"/>
                </a:cxn>
                <a:cxn ang="5400000">
                  <a:pos x="wd2" y="hd2"/>
                </a:cxn>
                <a:cxn ang="10800000">
                  <a:pos x="wd2" y="hd2"/>
                </a:cxn>
                <a:cxn ang="16200000">
                  <a:pos x="wd2" y="hd2"/>
                </a:cxn>
              </a:cxnLst>
              <a:rect l="0" t="0" r="r" b="b"/>
              <a:pathLst>
                <a:path w="19619" h="18279" extrusionOk="0">
                  <a:moveTo>
                    <a:pt x="18444" y="5953"/>
                  </a:moveTo>
                  <a:cubicBezTo>
                    <a:pt x="17977" y="6241"/>
                    <a:pt x="17730" y="14065"/>
                    <a:pt x="12131" y="15121"/>
                  </a:cubicBezTo>
                  <a:cubicBezTo>
                    <a:pt x="6532" y="16177"/>
                    <a:pt x="2827" y="11329"/>
                    <a:pt x="2799" y="1105"/>
                  </a:cubicBezTo>
                  <a:cubicBezTo>
                    <a:pt x="2799" y="1105"/>
                    <a:pt x="1400" y="-1247"/>
                    <a:pt x="0" y="913"/>
                  </a:cubicBezTo>
                  <a:cubicBezTo>
                    <a:pt x="0" y="913"/>
                    <a:pt x="1400" y="20353"/>
                    <a:pt x="12351" y="18097"/>
                  </a:cubicBezTo>
                  <a:cubicBezTo>
                    <a:pt x="21600" y="16177"/>
                    <a:pt x="19953" y="5041"/>
                    <a:pt x="18444" y="5953"/>
                  </a:cubicBezTo>
                  <a:close/>
                </a:path>
              </a:pathLst>
            </a:custGeom>
            <a:solidFill>
              <a:srgbClr val="464B4C"/>
            </a:solidFill>
            <a:ln w="12700" cap="flat">
              <a:noFill/>
              <a:miter lim="400000"/>
            </a:ln>
            <a:effectLst/>
          </p:spPr>
          <p:txBody>
            <a:bodyPr wrap="square" lIns="91439" tIns="91439" rIns="91439" bIns="91439" numCol="1" anchor="t">
              <a:noAutofit/>
            </a:bodyPr>
            <a:lstStyle/>
            <a:p>
              <a:endParaRPr/>
            </a:p>
          </p:txBody>
        </p:sp>
      </p:grpSp>
    </p:spTree>
    <p:extLst>
      <p:ext uri="{BB962C8B-B14F-4D97-AF65-F5344CB8AC3E}">
        <p14:creationId xmlns:p14="http://schemas.microsoft.com/office/powerpoint/2010/main" val="3905891309"/>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500" fill="hold"/>
                                        <p:tgtEl>
                                          <p:spTgt spid="77"/>
                                        </p:tgtEl>
                                        <p:attrNameLst>
                                          <p:attrName>ppt_x</p:attrName>
                                        </p:attrNameLst>
                                      </p:cBhvr>
                                      <p:tavLst>
                                        <p:tav tm="0">
                                          <p:val>
                                            <p:strVal val="1+#ppt_w/2"/>
                                          </p:val>
                                        </p:tav>
                                        <p:tav tm="100000">
                                          <p:val>
                                            <p:strVal val="#ppt_x"/>
                                          </p:val>
                                        </p:tav>
                                      </p:tavLst>
                                    </p:anim>
                                    <p:anim calcmode="lin" valueType="num">
                                      <p:cBhvr additive="base">
                                        <p:cTn id="8" dur="500" fill="hold"/>
                                        <p:tgtEl>
                                          <p:spTgt spid="7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5" presetClass="entr" presetSubtype="0" fill="hold" grpId="0" nodeType="afterEffect">
                                  <p:stCondLst>
                                    <p:cond delay="0"/>
                                  </p:stCondLst>
                                  <p:iterate>
                                    <p:tmAbs val="0"/>
                                  </p:iterate>
                                  <p:childTnLst>
                                    <p:set>
                                      <p:cBhvr>
                                        <p:cTn id="11" fill="hold"/>
                                        <p:tgtEl>
                                          <p:spTgt spid="81"/>
                                        </p:tgtEl>
                                        <p:attrNameLst>
                                          <p:attrName>style.visibility</p:attrName>
                                        </p:attrNameLst>
                                      </p:cBhvr>
                                      <p:to>
                                        <p:strVal val="visible"/>
                                      </p:to>
                                    </p:set>
                                    <p:anim calcmode="lin" valueType="num">
                                      <p:cBhvr>
                                        <p:cTn id="12" dur="2000" fill="hold"/>
                                        <p:tgtEl>
                                          <p:spTgt spid="81"/>
                                        </p:tgtEl>
                                        <p:attrNameLst>
                                          <p:attrName>ppt_w</p:attrName>
                                        </p:attrNameLst>
                                      </p:cBhvr>
                                      <p:tavLst>
                                        <p:tav tm="0">
                                          <p:val>
                                            <p:fltVal val="0"/>
                                          </p:val>
                                        </p:tav>
                                        <p:tav tm="100000">
                                          <p:val>
                                            <p:strVal val="#ppt_w"/>
                                          </p:val>
                                        </p:tav>
                                      </p:tavLst>
                                    </p:anim>
                                    <p:anim calcmode="lin" valueType="num">
                                      <p:cBhvr>
                                        <p:cTn id="13" dur="2000" fill="hold"/>
                                        <p:tgtEl>
                                          <p:spTgt spid="81"/>
                                        </p:tgtEl>
                                        <p:attrNameLst>
                                          <p:attrName>ppt_h</p:attrName>
                                        </p:attrNameLst>
                                      </p:cBhvr>
                                      <p:tavLst>
                                        <p:tav tm="0">
                                          <p:val>
                                            <p:fltVal val="0"/>
                                          </p:val>
                                        </p:tav>
                                        <p:tav tm="100000">
                                          <p:val>
                                            <p:strVal val="#ppt_h"/>
                                          </p:val>
                                        </p:tav>
                                      </p:tavLst>
                                    </p:anim>
                                    <p:anim calcmode="lin" valueType="num">
                                      <p:cBhvr>
                                        <p:cTn id="14" dur="2000" fill="hold"/>
                                        <p:tgtEl>
                                          <p:spTgt spid="81"/>
                                        </p:tgtEl>
                                        <p:attrNameLst>
                                          <p:attrName>ppt_x</p:attrName>
                                        </p:attrNameLst>
                                      </p:cBhvr>
                                      <p:tavLst>
                                        <p:tav tm="0" fmla="#ppt_x+(cos(-2*pi*(1-$))*-#ppt_x-sin(-2*pi*(1-$))*(1-#ppt_y))*(1-$)">
                                          <p:val>
                                            <p:fltVal val="0"/>
                                          </p:val>
                                        </p:tav>
                                        <p:tav tm="100000">
                                          <p:val>
                                            <p:fltVal val="1"/>
                                          </p:val>
                                        </p:tav>
                                      </p:tavLst>
                                    </p:anim>
                                    <p:anim calcmode="lin" valueType="num">
                                      <p:cBhvr>
                                        <p:cTn id="15" dur="2000" fill="hold"/>
                                        <p:tgtEl>
                                          <p:spTgt spid="81"/>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advAuto="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任意多边形 3">
            <a:extLst>
              <a:ext uri="{FF2B5EF4-FFF2-40B4-BE49-F238E27FC236}">
                <a16:creationId xmlns:a16="http://schemas.microsoft.com/office/drawing/2014/main" xmlns="" id="{7680547B-4623-485E-9A10-1E9494C485C4}"/>
              </a:ext>
            </a:extLst>
          </p:cNvPr>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4" name="Freeform 874">
            <a:extLst>
              <a:ext uri="{FF2B5EF4-FFF2-40B4-BE49-F238E27FC236}">
                <a16:creationId xmlns:a16="http://schemas.microsoft.com/office/drawing/2014/main" xmlns="" id="{DFE91C9E-4085-45FE-93B4-33AC45B2DD8F}"/>
              </a:ext>
            </a:extLst>
          </p:cNvPr>
          <p:cNvSpPr>
            <a:spLocks noChangeAspect="1"/>
          </p:cNvSpPr>
          <p:nvPr/>
        </p:nvSpPr>
        <p:spPr bwMode="auto">
          <a:xfrm>
            <a:off x="5361986" y="1763420"/>
            <a:ext cx="2129143" cy="1800000"/>
          </a:xfrm>
          <a:custGeom>
            <a:avLst/>
            <a:gdLst>
              <a:gd name="T0" fmla="*/ 59 w 175"/>
              <a:gd name="T1" fmla="*/ 29 h 148"/>
              <a:gd name="T2" fmla="*/ 59 w 175"/>
              <a:gd name="T3" fmla="*/ 0 h 148"/>
              <a:gd name="T4" fmla="*/ 0 w 175"/>
              <a:gd name="T5" fmla="*/ 49 h 148"/>
              <a:gd name="T6" fmla="*/ 59 w 175"/>
              <a:gd name="T7" fmla="*/ 99 h 148"/>
              <a:gd name="T8" fmla="*/ 59 w 175"/>
              <a:gd name="T9" fmla="*/ 71 h 148"/>
              <a:gd name="T10" fmla="*/ 59 w 175"/>
              <a:gd name="T11" fmla="*/ 148 h 148"/>
              <a:gd name="T12" fmla="*/ 59 w 175"/>
              <a:gd name="T13" fmla="*/ 29 h 148"/>
            </a:gdLst>
            <a:ahLst/>
            <a:cxnLst>
              <a:cxn ang="0">
                <a:pos x="T0" y="T1"/>
              </a:cxn>
              <a:cxn ang="0">
                <a:pos x="T2" y="T3"/>
              </a:cxn>
              <a:cxn ang="0">
                <a:pos x="T4" y="T5"/>
              </a:cxn>
              <a:cxn ang="0">
                <a:pos x="T6" y="T7"/>
              </a:cxn>
              <a:cxn ang="0">
                <a:pos x="T8" y="T9"/>
              </a:cxn>
              <a:cxn ang="0">
                <a:pos x="T10" y="T11"/>
              </a:cxn>
              <a:cxn ang="0">
                <a:pos x="T12" y="T13"/>
              </a:cxn>
            </a:cxnLst>
            <a:rect l="0" t="0" r="r" b="b"/>
            <a:pathLst>
              <a:path w="175" h="148">
                <a:moveTo>
                  <a:pt x="59" y="29"/>
                </a:moveTo>
                <a:cubicBezTo>
                  <a:pt x="59" y="0"/>
                  <a:pt x="59" y="0"/>
                  <a:pt x="59" y="0"/>
                </a:cubicBezTo>
                <a:cubicBezTo>
                  <a:pt x="0" y="49"/>
                  <a:pt x="0" y="49"/>
                  <a:pt x="0" y="49"/>
                </a:cubicBezTo>
                <a:cubicBezTo>
                  <a:pt x="59" y="99"/>
                  <a:pt x="59" y="99"/>
                  <a:pt x="59" y="99"/>
                </a:cubicBezTo>
                <a:cubicBezTo>
                  <a:pt x="59" y="71"/>
                  <a:pt x="59" y="71"/>
                  <a:pt x="59" y="71"/>
                </a:cubicBezTo>
                <a:cubicBezTo>
                  <a:pt x="118" y="79"/>
                  <a:pt x="92" y="114"/>
                  <a:pt x="59" y="148"/>
                </a:cubicBezTo>
                <a:cubicBezTo>
                  <a:pt x="175" y="72"/>
                  <a:pt x="106" y="37"/>
                  <a:pt x="59" y="29"/>
                </a:cubicBezTo>
                <a:close/>
              </a:path>
            </a:pathLst>
          </a:custGeom>
          <a:solidFill>
            <a:srgbClr val="238492"/>
          </a:solidFill>
          <a:ln>
            <a:noFill/>
          </a:ln>
          <a:extLst/>
        </p:spPr>
        <p:txBody>
          <a:bodyPr vert="horz" wrap="square" lIns="91440" tIns="45720" rIns="91440" bIns="45720" numCol="1" anchor="t" anchorCtr="0" compatLnSpc="1">
            <a:prstTxWarp prst="textNoShape">
              <a:avLst/>
            </a:prstTxWarp>
          </a:bodyPr>
          <a:lstStyle/>
          <a:p>
            <a:endParaRPr 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5" name="Freeform 874">
            <a:extLst>
              <a:ext uri="{FF2B5EF4-FFF2-40B4-BE49-F238E27FC236}">
                <a16:creationId xmlns:a16="http://schemas.microsoft.com/office/drawing/2014/main" xmlns="" id="{0C763775-CE50-4976-96FB-221215267588}"/>
              </a:ext>
            </a:extLst>
          </p:cNvPr>
          <p:cNvSpPr>
            <a:spLocks noChangeAspect="1"/>
          </p:cNvSpPr>
          <p:nvPr/>
        </p:nvSpPr>
        <p:spPr bwMode="auto">
          <a:xfrm flipH="1" flipV="1">
            <a:off x="4672472" y="3563420"/>
            <a:ext cx="2129143" cy="1800000"/>
          </a:xfrm>
          <a:custGeom>
            <a:avLst/>
            <a:gdLst>
              <a:gd name="T0" fmla="*/ 59 w 175"/>
              <a:gd name="T1" fmla="*/ 29 h 148"/>
              <a:gd name="T2" fmla="*/ 59 w 175"/>
              <a:gd name="T3" fmla="*/ 0 h 148"/>
              <a:gd name="T4" fmla="*/ 0 w 175"/>
              <a:gd name="T5" fmla="*/ 49 h 148"/>
              <a:gd name="T6" fmla="*/ 59 w 175"/>
              <a:gd name="T7" fmla="*/ 99 h 148"/>
              <a:gd name="T8" fmla="*/ 59 w 175"/>
              <a:gd name="T9" fmla="*/ 71 h 148"/>
              <a:gd name="T10" fmla="*/ 59 w 175"/>
              <a:gd name="T11" fmla="*/ 148 h 148"/>
              <a:gd name="T12" fmla="*/ 59 w 175"/>
              <a:gd name="T13" fmla="*/ 29 h 148"/>
            </a:gdLst>
            <a:ahLst/>
            <a:cxnLst>
              <a:cxn ang="0">
                <a:pos x="T0" y="T1"/>
              </a:cxn>
              <a:cxn ang="0">
                <a:pos x="T2" y="T3"/>
              </a:cxn>
              <a:cxn ang="0">
                <a:pos x="T4" y="T5"/>
              </a:cxn>
              <a:cxn ang="0">
                <a:pos x="T6" y="T7"/>
              </a:cxn>
              <a:cxn ang="0">
                <a:pos x="T8" y="T9"/>
              </a:cxn>
              <a:cxn ang="0">
                <a:pos x="T10" y="T11"/>
              </a:cxn>
              <a:cxn ang="0">
                <a:pos x="T12" y="T13"/>
              </a:cxn>
            </a:cxnLst>
            <a:rect l="0" t="0" r="r" b="b"/>
            <a:pathLst>
              <a:path w="175" h="148">
                <a:moveTo>
                  <a:pt x="59" y="29"/>
                </a:moveTo>
                <a:cubicBezTo>
                  <a:pt x="59" y="0"/>
                  <a:pt x="59" y="0"/>
                  <a:pt x="59" y="0"/>
                </a:cubicBezTo>
                <a:cubicBezTo>
                  <a:pt x="0" y="49"/>
                  <a:pt x="0" y="49"/>
                  <a:pt x="0" y="49"/>
                </a:cubicBezTo>
                <a:cubicBezTo>
                  <a:pt x="59" y="99"/>
                  <a:pt x="59" y="99"/>
                  <a:pt x="59" y="99"/>
                </a:cubicBezTo>
                <a:cubicBezTo>
                  <a:pt x="59" y="71"/>
                  <a:pt x="59" y="71"/>
                  <a:pt x="59" y="71"/>
                </a:cubicBezTo>
                <a:cubicBezTo>
                  <a:pt x="118" y="79"/>
                  <a:pt x="92" y="114"/>
                  <a:pt x="59" y="148"/>
                </a:cubicBezTo>
                <a:cubicBezTo>
                  <a:pt x="175" y="72"/>
                  <a:pt x="106" y="37"/>
                  <a:pt x="59" y="29"/>
                </a:cubicBezTo>
                <a:close/>
              </a:path>
            </a:pathLst>
          </a:custGeom>
          <a:solidFill>
            <a:srgbClr val="3BE6FF"/>
          </a:solidFill>
          <a:ln>
            <a:noFill/>
          </a:ln>
          <a:extLst/>
        </p:spPr>
        <p:txBody>
          <a:bodyPr vert="horz" wrap="square" lIns="91440" tIns="45720" rIns="91440" bIns="45720" numCol="1" anchor="t" anchorCtr="0" compatLnSpc="1">
            <a:prstTxWarp prst="textNoShape">
              <a:avLst/>
            </a:prstTxWarp>
          </a:bodyPr>
          <a:lstStyle/>
          <a:p>
            <a:endParaRPr lang="en-US">
              <a:solidFill>
                <a:srgbClr val="ECC03E"/>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6" name="TextBox 17">
            <a:extLst>
              <a:ext uri="{FF2B5EF4-FFF2-40B4-BE49-F238E27FC236}">
                <a16:creationId xmlns:a16="http://schemas.microsoft.com/office/drawing/2014/main" xmlns="" id="{ACE69B4B-D5EC-4978-847D-6B3725925F50}"/>
              </a:ext>
            </a:extLst>
          </p:cNvPr>
          <p:cNvSpPr txBox="1"/>
          <p:nvPr/>
        </p:nvSpPr>
        <p:spPr>
          <a:xfrm>
            <a:off x="7997389" y="1968654"/>
            <a:ext cx="2092875" cy="492438"/>
          </a:xfrm>
          <a:prstGeom prst="rect">
            <a:avLst/>
          </a:prstGeom>
          <a:solidFill>
            <a:srgbClr val="238492"/>
          </a:solidFill>
        </p:spPr>
        <p:txBody>
          <a:bodyPr wrap="none" lIns="121917" tIns="60958" rIns="121917" bIns="60958" rtlCol="0">
            <a:spAutoFit/>
          </a:bodyPr>
          <a:lstStyle/>
          <a:p>
            <a:r>
              <a:rPr lang="zh-CN" altLang="en-US" sz="24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传统家风浓厚</a:t>
            </a:r>
            <a:endParaRPr lang="en-US" sz="24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7" name="TextBox 17">
            <a:extLst>
              <a:ext uri="{FF2B5EF4-FFF2-40B4-BE49-F238E27FC236}">
                <a16:creationId xmlns:a16="http://schemas.microsoft.com/office/drawing/2014/main" xmlns="" id="{25C275FF-443B-48DB-AF27-1C46EF5765F5}"/>
              </a:ext>
            </a:extLst>
          </p:cNvPr>
          <p:cNvSpPr txBox="1"/>
          <p:nvPr/>
        </p:nvSpPr>
        <p:spPr>
          <a:xfrm>
            <a:off x="2125194" y="1975986"/>
            <a:ext cx="2210132" cy="492438"/>
          </a:xfrm>
          <a:prstGeom prst="rect">
            <a:avLst/>
          </a:prstGeom>
          <a:solidFill>
            <a:srgbClr val="2F5B50"/>
          </a:solidFill>
        </p:spPr>
        <p:txBody>
          <a:bodyPr wrap="square" lIns="121917" tIns="60958" rIns="121917" bIns="60958" rtlCol="0">
            <a:spAutoFit/>
          </a:bodyPr>
          <a:lstStyle/>
          <a:p>
            <a:pPr algn="ctr"/>
            <a:r>
              <a:rPr lang="zh-CN" altLang="en-US" sz="2400" b="1" dirty="0">
                <a:solidFill>
                  <a:schemeClr val="bg1"/>
                </a:solidFill>
                <a:latin typeface="Calibri" panose="020F0502020204030204" pitchFamily="34" charset="0"/>
                <a:ea typeface="微软雅黑" panose="020B0503020204020204" pitchFamily="34" charset="-122"/>
                <a:sym typeface="Calibri" panose="020F0502020204030204" pitchFamily="34" charset="0"/>
              </a:rPr>
              <a:t>被寄托希望</a:t>
            </a:r>
            <a:endParaRPr lang="en-US" sz="2400" b="1" dirty="0">
              <a:solidFill>
                <a:schemeClr val="bg1"/>
              </a:solidFill>
              <a:latin typeface="Calibri" panose="020F0502020204030204" pitchFamily="34" charset="0"/>
              <a:ea typeface="微软雅黑" panose="020B0503020204020204" pitchFamily="34" charset="-122"/>
              <a:sym typeface="Calibri" panose="020F0502020204030204" pitchFamily="34" charset="0"/>
            </a:endParaRPr>
          </a:p>
        </p:txBody>
      </p:sp>
      <p:sp>
        <p:nvSpPr>
          <p:cNvPr id="38" name="Freeform 886">
            <a:extLst>
              <a:ext uri="{FF2B5EF4-FFF2-40B4-BE49-F238E27FC236}">
                <a16:creationId xmlns:a16="http://schemas.microsoft.com/office/drawing/2014/main" xmlns="" id="{5D45215F-8C00-428C-81E8-BC6ED6EEEB63}"/>
              </a:ext>
            </a:extLst>
          </p:cNvPr>
          <p:cNvSpPr>
            <a:spLocks/>
          </p:cNvSpPr>
          <p:nvPr/>
        </p:nvSpPr>
        <p:spPr bwMode="auto">
          <a:xfrm>
            <a:off x="6956588" y="4514220"/>
            <a:ext cx="442913" cy="633413"/>
          </a:xfrm>
          <a:custGeom>
            <a:avLst/>
            <a:gdLst>
              <a:gd name="T0" fmla="*/ 118 w 118"/>
              <a:gd name="T1" fmla="*/ 65 h 169"/>
              <a:gd name="T2" fmla="*/ 109 w 118"/>
              <a:gd name="T3" fmla="*/ 51 h 169"/>
              <a:gd name="T4" fmla="*/ 109 w 118"/>
              <a:gd name="T5" fmla="*/ 51 h 169"/>
              <a:gd name="T6" fmla="*/ 116 w 118"/>
              <a:gd name="T7" fmla="*/ 39 h 169"/>
              <a:gd name="T8" fmla="*/ 107 w 118"/>
              <a:gd name="T9" fmla="*/ 26 h 169"/>
              <a:gd name="T10" fmla="*/ 101 w 118"/>
              <a:gd name="T11" fmla="*/ 26 h 169"/>
              <a:gd name="T12" fmla="*/ 107 w 118"/>
              <a:gd name="T13" fmla="*/ 13 h 169"/>
              <a:gd name="T14" fmla="*/ 99 w 118"/>
              <a:gd name="T15" fmla="*/ 0 h 169"/>
              <a:gd name="T16" fmla="*/ 37 w 118"/>
              <a:gd name="T17" fmla="*/ 0 h 169"/>
              <a:gd name="T18" fmla="*/ 0 w 118"/>
              <a:gd name="T19" fmla="*/ 37 h 169"/>
              <a:gd name="T20" fmla="*/ 0 w 118"/>
              <a:gd name="T21" fmla="*/ 76 h 169"/>
              <a:gd name="T22" fmla="*/ 20 w 118"/>
              <a:gd name="T23" fmla="*/ 107 h 169"/>
              <a:gd name="T24" fmla="*/ 54 w 118"/>
              <a:gd name="T25" fmla="*/ 150 h 169"/>
              <a:gd name="T26" fmla="*/ 54 w 118"/>
              <a:gd name="T27" fmla="*/ 166 h 169"/>
              <a:gd name="T28" fmla="*/ 82 w 118"/>
              <a:gd name="T29" fmla="*/ 143 h 169"/>
              <a:gd name="T30" fmla="*/ 78 w 118"/>
              <a:gd name="T31" fmla="*/ 107 h 169"/>
              <a:gd name="T32" fmla="*/ 100 w 118"/>
              <a:gd name="T33" fmla="*/ 107 h 169"/>
              <a:gd name="T34" fmla="*/ 110 w 118"/>
              <a:gd name="T35" fmla="*/ 92 h 169"/>
              <a:gd name="T36" fmla="*/ 103 w 118"/>
              <a:gd name="T37" fmla="*/ 78 h 169"/>
              <a:gd name="T38" fmla="*/ 109 w 118"/>
              <a:gd name="T39" fmla="*/ 78 h 169"/>
              <a:gd name="T40" fmla="*/ 118 w 118"/>
              <a:gd name="T41" fmla="*/ 6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69">
                <a:moveTo>
                  <a:pt x="118" y="65"/>
                </a:moveTo>
                <a:cubicBezTo>
                  <a:pt x="118" y="57"/>
                  <a:pt x="117" y="51"/>
                  <a:pt x="109" y="51"/>
                </a:cubicBezTo>
                <a:cubicBezTo>
                  <a:pt x="109" y="51"/>
                  <a:pt x="109" y="51"/>
                  <a:pt x="109" y="51"/>
                </a:cubicBezTo>
                <a:cubicBezTo>
                  <a:pt x="115" y="51"/>
                  <a:pt x="116" y="45"/>
                  <a:pt x="116" y="39"/>
                </a:cubicBezTo>
                <a:cubicBezTo>
                  <a:pt x="116" y="32"/>
                  <a:pt x="115" y="26"/>
                  <a:pt x="107" y="26"/>
                </a:cubicBezTo>
                <a:cubicBezTo>
                  <a:pt x="101" y="26"/>
                  <a:pt x="101" y="26"/>
                  <a:pt x="101" y="26"/>
                </a:cubicBezTo>
                <a:cubicBezTo>
                  <a:pt x="106" y="24"/>
                  <a:pt x="107" y="19"/>
                  <a:pt x="107" y="13"/>
                </a:cubicBezTo>
                <a:cubicBezTo>
                  <a:pt x="107" y="6"/>
                  <a:pt x="106" y="0"/>
                  <a:pt x="99" y="0"/>
                </a:cubicBezTo>
                <a:cubicBezTo>
                  <a:pt x="37" y="0"/>
                  <a:pt x="37" y="0"/>
                  <a:pt x="37" y="0"/>
                </a:cubicBezTo>
                <a:cubicBezTo>
                  <a:pt x="16" y="0"/>
                  <a:pt x="0" y="16"/>
                  <a:pt x="0" y="37"/>
                </a:cubicBezTo>
                <a:cubicBezTo>
                  <a:pt x="0" y="37"/>
                  <a:pt x="0" y="76"/>
                  <a:pt x="0" y="76"/>
                </a:cubicBezTo>
                <a:cubicBezTo>
                  <a:pt x="0" y="91"/>
                  <a:pt x="8" y="102"/>
                  <a:pt x="20" y="107"/>
                </a:cubicBezTo>
                <a:cubicBezTo>
                  <a:pt x="30" y="113"/>
                  <a:pt x="50" y="129"/>
                  <a:pt x="54" y="150"/>
                </a:cubicBezTo>
                <a:cubicBezTo>
                  <a:pt x="54" y="158"/>
                  <a:pt x="54" y="166"/>
                  <a:pt x="54" y="166"/>
                </a:cubicBezTo>
                <a:cubicBezTo>
                  <a:pt x="54" y="166"/>
                  <a:pt x="82" y="169"/>
                  <a:pt x="82" y="143"/>
                </a:cubicBezTo>
                <a:cubicBezTo>
                  <a:pt x="82" y="113"/>
                  <a:pt x="62" y="108"/>
                  <a:pt x="78" y="107"/>
                </a:cubicBezTo>
                <a:cubicBezTo>
                  <a:pt x="100" y="107"/>
                  <a:pt x="100" y="107"/>
                  <a:pt x="100" y="107"/>
                </a:cubicBezTo>
                <a:cubicBezTo>
                  <a:pt x="108" y="107"/>
                  <a:pt x="110" y="100"/>
                  <a:pt x="110" y="92"/>
                </a:cubicBezTo>
                <a:cubicBezTo>
                  <a:pt x="110" y="85"/>
                  <a:pt x="109" y="80"/>
                  <a:pt x="103" y="78"/>
                </a:cubicBezTo>
                <a:cubicBezTo>
                  <a:pt x="109" y="78"/>
                  <a:pt x="109" y="78"/>
                  <a:pt x="109" y="78"/>
                </a:cubicBezTo>
                <a:cubicBezTo>
                  <a:pt x="117" y="78"/>
                  <a:pt x="118" y="72"/>
                  <a:pt x="118" y="65"/>
                </a:cubicBezTo>
                <a:close/>
              </a:path>
            </a:pathLst>
          </a:custGeom>
          <a:solidFill>
            <a:srgbClr val="238492"/>
          </a:solidFill>
          <a:ln>
            <a:noFill/>
          </a:ln>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39" name="Freeform 886">
            <a:extLst>
              <a:ext uri="{FF2B5EF4-FFF2-40B4-BE49-F238E27FC236}">
                <a16:creationId xmlns:a16="http://schemas.microsoft.com/office/drawing/2014/main" xmlns="" id="{B5F491C7-4AA0-438A-BB91-7C8D744789B2}"/>
              </a:ext>
            </a:extLst>
          </p:cNvPr>
          <p:cNvSpPr>
            <a:spLocks/>
          </p:cNvSpPr>
          <p:nvPr/>
        </p:nvSpPr>
        <p:spPr bwMode="auto">
          <a:xfrm flipH="1" flipV="1">
            <a:off x="4841586" y="1968654"/>
            <a:ext cx="442913" cy="633413"/>
          </a:xfrm>
          <a:custGeom>
            <a:avLst/>
            <a:gdLst>
              <a:gd name="T0" fmla="*/ 118 w 118"/>
              <a:gd name="T1" fmla="*/ 65 h 169"/>
              <a:gd name="T2" fmla="*/ 109 w 118"/>
              <a:gd name="T3" fmla="*/ 51 h 169"/>
              <a:gd name="T4" fmla="*/ 109 w 118"/>
              <a:gd name="T5" fmla="*/ 51 h 169"/>
              <a:gd name="T6" fmla="*/ 116 w 118"/>
              <a:gd name="T7" fmla="*/ 39 h 169"/>
              <a:gd name="T8" fmla="*/ 107 w 118"/>
              <a:gd name="T9" fmla="*/ 26 h 169"/>
              <a:gd name="T10" fmla="*/ 101 w 118"/>
              <a:gd name="T11" fmla="*/ 26 h 169"/>
              <a:gd name="T12" fmla="*/ 107 w 118"/>
              <a:gd name="T13" fmla="*/ 13 h 169"/>
              <a:gd name="T14" fmla="*/ 99 w 118"/>
              <a:gd name="T15" fmla="*/ 0 h 169"/>
              <a:gd name="T16" fmla="*/ 37 w 118"/>
              <a:gd name="T17" fmla="*/ 0 h 169"/>
              <a:gd name="T18" fmla="*/ 0 w 118"/>
              <a:gd name="T19" fmla="*/ 37 h 169"/>
              <a:gd name="T20" fmla="*/ 0 w 118"/>
              <a:gd name="T21" fmla="*/ 76 h 169"/>
              <a:gd name="T22" fmla="*/ 20 w 118"/>
              <a:gd name="T23" fmla="*/ 107 h 169"/>
              <a:gd name="T24" fmla="*/ 54 w 118"/>
              <a:gd name="T25" fmla="*/ 150 h 169"/>
              <a:gd name="T26" fmla="*/ 54 w 118"/>
              <a:gd name="T27" fmla="*/ 166 h 169"/>
              <a:gd name="T28" fmla="*/ 82 w 118"/>
              <a:gd name="T29" fmla="*/ 143 h 169"/>
              <a:gd name="T30" fmla="*/ 78 w 118"/>
              <a:gd name="T31" fmla="*/ 107 h 169"/>
              <a:gd name="T32" fmla="*/ 100 w 118"/>
              <a:gd name="T33" fmla="*/ 107 h 169"/>
              <a:gd name="T34" fmla="*/ 110 w 118"/>
              <a:gd name="T35" fmla="*/ 92 h 169"/>
              <a:gd name="T36" fmla="*/ 103 w 118"/>
              <a:gd name="T37" fmla="*/ 78 h 169"/>
              <a:gd name="T38" fmla="*/ 109 w 118"/>
              <a:gd name="T39" fmla="*/ 78 h 169"/>
              <a:gd name="T40" fmla="*/ 118 w 118"/>
              <a:gd name="T41" fmla="*/ 6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69">
                <a:moveTo>
                  <a:pt x="118" y="65"/>
                </a:moveTo>
                <a:cubicBezTo>
                  <a:pt x="118" y="57"/>
                  <a:pt x="117" y="51"/>
                  <a:pt x="109" y="51"/>
                </a:cubicBezTo>
                <a:cubicBezTo>
                  <a:pt x="109" y="51"/>
                  <a:pt x="109" y="51"/>
                  <a:pt x="109" y="51"/>
                </a:cubicBezTo>
                <a:cubicBezTo>
                  <a:pt x="115" y="51"/>
                  <a:pt x="116" y="45"/>
                  <a:pt x="116" y="39"/>
                </a:cubicBezTo>
                <a:cubicBezTo>
                  <a:pt x="116" y="32"/>
                  <a:pt x="115" y="26"/>
                  <a:pt x="107" y="26"/>
                </a:cubicBezTo>
                <a:cubicBezTo>
                  <a:pt x="101" y="26"/>
                  <a:pt x="101" y="26"/>
                  <a:pt x="101" y="26"/>
                </a:cubicBezTo>
                <a:cubicBezTo>
                  <a:pt x="106" y="24"/>
                  <a:pt x="107" y="19"/>
                  <a:pt x="107" y="13"/>
                </a:cubicBezTo>
                <a:cubicBezTo>
                  <a:pt x="107" y="6"/>
                  <a:pt x="106" y="0"/>
                  <a:pt x="99" y="0"/>
                </a:cubicBezTo>
                <a:cubicBezTo>
                  <a:pt x="37" y="0"/>
                  <a:pt x="37" y="0"/>
                  <a:pt x="37" y="0"/>
                </a:cubicBezTo>
                <a:cubicBezTo>
                  <a:pt x="16" y="0"/>
                  <a:pt x="0" y="16"/>
                  <a:pt x="0" y="37"/>
                </a:cubicBezTo>
                <a:cubicBezTo>
                  <a:pt x="0" y="37"/>
                  <a:pt x="0" y="76"/>
                  <a:pt x="0" y="76"/>
                </a:cubicBezTo>
                <a:cubicBezTo>
                  <a:pt x="0" y="91"/>
                  <a:pt x="8" y="102"/>
                  <a:pt x="20" y="107"/>
                </a:cubicBezTo>
                <a:cubicBezTo>
                  <a:pt x="30" y="113"/>
                  <a:pt x="50" y="129"/>
                  <a:pt x="54" y="150"/>
                </a:cubicBezTo>
                <a:cubicBezTo>
                  <a:pt x="54" y="158"/>
                  <a:pt x="54" y="166"/>
                  <a:pt x="54" y="166"/>
                </a:cubicBezTo>
                <a:cubicBezTo>
                  <a:pt x="54" y="166"/>
                  <a:pt x="82" y="169"/>
                  <a:pt x="82" y="143"/>
                </a:cubicBezTo>
                <a:cubicBezTo>
                  <a:pt x="82" y="113"/>
                  <a:pt x="62" y="108"/>
                  <a:pt x="78" y="107"/>
                </a:cubicBezTo>
                <a:cubicBezTo>
                  <a:pt x="100" y="107"/>
                  <a:pt x="100" y="107"/>
                  <a:pt x="100" y="107"/>
                </a:cubicBezTo>
                <a:cubicBezTo>
                  <a:pt x="108" y="107"/>
                  <a:pt x="110" y="100"/>
                  <a:pt x="110" y="92"/>
                </a:cubicBezTo>
                <a:cubicBezTo>
                  <a:pt x="110" y="85"/>
                  <a:pt x="109" y="80"/>
                  <a:pt x="103" y="78"/>
                </a:cubicBezTo>
                <a:cubicBezTo>
                  <a:pt x="109" y="78"/>
                  <a:pt x="109" y="78"/>
                  <a:pt x="109" y="78"/>
                </a:cubicBezTo>
                <a:cubicBezTo>
                  <a:pt x="117" y="78"/>
                  <a:pt x="118" y="72"/>
                  <a:pt x="118" y="65"/>
                </a:cubicBezTo>
                <a:close/>
              </a:path>
            </a:pathLst>
          </a:custGeom>
          <a:solidFill>
            <a:srgbClr val="238492"/>
          </a:solidFill>
          <a:ln>
            <a:noFill/>
          </a:ln>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微软雅黑" panose="020B0503020204020204" pitchFamily="34" charset="-122"/>
              <a:sym typeface="Calibri" panose="020F0502020204030204" pitchFamily="34" charset="0"/>
            </a:endParaRPr>
          </a:p>
        </p:txBody>
      </p:sp>
      <p:sp>
        <p:nvSpPr>
          <p:cNvPr id="42" name="矩形 23">
            <a:extLst>
              <a:ext uri="{FF2B5EF4-FFF2-40B4-BE49-F238E27FC236}">
                <a16:creationId xmlns:a16="http://schemas.microsoft.com/office/drawing/2014/main" xmlns="" id="{D67B6758-518A-4B1D-99B2-0066890A84C6}"/>
              </a:ext>
            </a:extLst>
          </p:cNvPr>
          <p:cNvSpPr>
            <a:spLocks noChangeArrowheads="1"/>
          </p:cNvSpPr>
          <p:nvPr/>
        </p:nvSpPr>
        <p:spPr bwMode="auto">
          <a:xfrm>
            <a:off x="1705068" y="2725608"/>
            <a:ext cx="3162639" cy="183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我的父母一代在职业上并不是很优秀，所以他们会把希望托付在我身上。我们身为孝子孝女，自然会努力去达到家人的期望，选择一个适合我自己 发展并能实现家人期望的职业。</a:t>
            </a:r>
          </a:p>
        </p:txBody>
      </p:sp>
      <p:sp>
        <p:nvSpPr>
          <p:cNvPr id="43" name="矩形 26">
            <a:extLst>
              <a:ext uri="{FF2B5EF4-FFF2-40B4-BE49-F238E27FC236}">
                <a16:creationId xmlns:a16="http://schemas.microsoft.com/office/drawing/2014/main" xmlns="" id="{34DAB83F-3631-4F87-A0D9-7E8824DC9607}"/>
              </a:ext>
            </a:extLst>
          </p:cNvPr>
          <p:cNvSpPr>
            <a:spLocks noChangeArrowheads="1"/>
          </p:cNvSpPr>
          <p:nvPr/>
        </p:nvSpPr>
        <p:spPr bwMode="auto">
          <a:xfrm>
            <a:off x="7599019" y="2679279"/>
            <a:ext cx="3247185" cy="2430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像大多数传统中国家庭一样，父母勤劳、善良、本分，也渴望成功，改变命运。浓厚的家族文化是通过世代积累下来的，所谓的“耳濡目染”自然会对职业的选择造成极大的影响。但家人对我的支持与鼓励，也成了我努力的主要动力，为了那些期待眼神，我也一定要努力拼搏！</a:t>
            </a:r>
          </a:p>
        </p:txBody>
      </p:sp>
      <p:grpSp>
        <p:nvGrpSpPr>
          <p:cNvPr id="44" name="Group 3">
            <a:extLst>
              <a:ext uri="{FF2B5EF4-FFF2-40B4-BE49-F238E27FC236}">
                <a16:creationId xmlns:a16="http://schemas.microsoft.com/office/drawing/2014/main" xmlns="" id="{40671C64-67F3-466A-9405-DCBC9853D2F8}"/>
              </a:ext>
            </a:extLst>
          </p:cNvPr>
          <p:cNvGrpSpPr/>
          <p:nvPr/>
        </p:nvGrpSpPr>
        <p:grpSpPr>
          <a:xfrm>
            <a:off x="-3948" y="4508956"/>
            <a:ext cx="3061462" cy="2335963"/>
            <a:chOff x="0" y="0"/>
            <a:chExt cx="11350506" cy="8942653"/>
          </a:xfrm>
        </p:grpSpPr>
        <p:sp>
          <p:nvSpPr>
            <p:cNvPr id="45" name="Freeform 7">
              <a:extLst>
                <a:ext uri="{FF2B5EF4-FFF2-40B4-BE49-F238E27FC236}">
                  <a16:creationId xmlns:a16="http://schemas.microsoft.com/office/drawing/2014/main" xmlns="" id="{AA756632-68B1-4428-BC14-167B25F20FFD}"/>
                </a:ext>
              </a:extLst>
            </p:cNvPr>
            <p:cNvSpPr/>
            <p:nvPr/>
          </p:nvSpPr>
          <p:spPr>
            <a:xfrm>
              <a:off x="2653734" y="-1"/>
              <a:ext cx="4773386" cy="5630045"/>
            </a:xfrm>
            <a:custGeom>
              <a:avLst/>
              <a:gdLst/>
              <a:ahLst/>
              <a:cxnLst>
                <a:cxn ang="0">
                  <a:pos x="wd2" y="hd2"/>
                </a:cxn>
                <a:cxn ang="5400000">
                  <a:pos x="wd2" y="hd2"/>
                </a:cxn>
                <a:cxn ang="10800000">
                  <a:pos x="wd2" y="hd2"/>
                </a:cxn>
                <a:cxn ang="16200000">
                  <a:pos x="wd2" y="hd2"/>
                </a:cxn>
              </a:cxnLst>
              <a:rect l="0" t="0" r="r" b="b"/>
              <a:pathLst>
                <a:path w="20608" h="20241" extrusionOk="0">
                  <a:moveTo>
                    <a:pt x="6230" y="19264"/>
                  </a:moveTo>
                  <a:cubicBezTo>
                    <a:pt x="9178" y="20649"/>
                    <a:pt x="11583" y="20516"/>
                    <a:pt x="12138" y="19152"/>
                  </a:cubicBezTo>
                  <a:cubicBezTo>
                    <a:pt x="13064" y="16875"/>
                    <a:pt x="9425" y="17572"/>
                    <a:pt x="8265" y="16987"/>
                  </a:cubicBezTo>
                  <a:cubicBezTo>
                    <a:pt x="6957" y="16331"/>
                    <a:pt x="7068" y="14434"/>
                    <a:pt x="7981" y="12239"/>
                  </a:cubicBezTo>
                  <a:cubicBezTo>
                    <a:pt x="8956" y="9931"/>
                    <a:pt x="12829" y="7254"/>
                    <a:pt x="14951" y="6813"/>
                  </a:cubicBezTo>
                  <a:cubicBezTo>
                    <a:pt x="16444" y="6505"/>
                    <a:pt x="17418" y="9244"/>
                    <a:pt x="20329" y="6895"/>
                  </a:cubicBezTo>
                  <a:cubicBezTo>
                    <a:pt x="21600" y="5870"/>
                    <a:pt x="18294" y="3603"/>
                    <a:pt x="15148" y="4300"/>
                  </a:cubicBezTo>
                  <a:cubicBezTo>
                    <a:pt x="12854" y="4813"/>
                    <a:pt x="8734" y="8341"/>
                    <a:pt x="8734" y="8341"/>
                  </a:cubicBezTo>
                  <a:cubicBezTo>
                    <a:pt x="9437" y="7080"/>
                    <a:pt x="12077" y="5141"/>
                    <a:pt x="13212" y="4372"/>
                  </a:cubicBezTo>
                  <a:cubicBezTo>
                    <a:pt x="15728" y="2649"/>
                    <a:pt x="17862" y="4187"/>
                    <a:pt x="18171" y="2290"/>
                  </a:cubicBezTo>
                  <a:cubicBezTo>
                    <a:pt x="18553" y="-79"/>
                    <a:pt x="13791" y="1059"/>
                    <a:pt x="11522" y="2711"/>
                  </a:cubicBezTo>
                  <a:cubicBezTo>
                    <a:pt x="9856" y="3921"/>
                    <a:pt x="7500" y="7162"/>
                    <a:pt x="7500" y="7162"/>
                  </a:cubicBezTo>
                  <a:cubicBezTo>
                    <a:pt x="7907" y="6054"/>
                    <a:pt x="8401" y="5039"/>
                    <a:pt x="8993" y="4259"/>
                  </a:cubicBezTo>
                  <a:cubicBezTo>
                    <a:pt x="10485" y="2290"/>
                    <a:pt x="12891" y="1787"/>
                    <a:pt x="12434" y="752"/>
                  </a:cubicBezTo>
                  <a:cubicBezTo>
                    <a:pt x="11694" y="-951"/>
                    <a:pt x="9116" y="341"/>
                    <a:pt x="7167" y="3603"/>
                  </a:cubicBezTo>
                  <a:cubicBezTo>
                    <a:pt x="6341" y="4957"/>
                    <a:pt x="6193" y="7408"/>
                    <a:pt x="6193" y="7408"/>
                  </a:cubicBezTo>
                  <a:cubicBezTo>
                    <a:pt x="5872" y="6598"/>
                    <a:pt x="5884" y="5736"/>
                    <a:pt x="6020" y="5049"/>
                  </a:cubicBezTo>
                  <a:cubicBezTo>
                    <a:pt x="6464" y="2803"/>
                    <a:pt x="8401" y="1962"/>
                    <a:pt x="6513" y="1449"/>
                  </a:cubicBezTo>
                  <a:cubicBezTo>
                    <a:pt x="5119" y="1070"/>
                    <a:pt x="4256" y="3141"/>
                    <a:pt x="4170" y="5336"/>
                  </a:cubicBezTo>
                  <a:cubicBezTo>
                    <a:pt x="4095" y="7213"/>
                    <a:pt x="4762" y="8875"/>
                    <a:pt x="4762" y="8875"/>
                  </a:cubicBezTo>
                  <a:cubicBezTo>
                    <a:pt x="1715" y="8044"/>
                    <a:pt x="1715" y="8044"/>
                    <a:pt x="1715" y="8044"/>
                  </a:cubicBezTo>
                  <a:cubicBezTo>
                    <a:pt x="0" y="13705"/>
                    <a:pt x="0" y="13705"/>
                    <a:pt x="0" y="13705"/>
                  </a:cubicBezTo>
                  <a:cubicBezTo>
                    <a:pt x="4268" y="14485"/>
                    <a:pt x="4268" y="14485"/>
                    <a:pt x="4268" y="14485"/>
                  </a:cubicBezTo>
                  <a:cubicBezTo>
                    <a:pt x="3947" y="15859"/>
                    <a:pt x="3602" y="18023"/>
                    <a:pt x="6230" y="19264"/>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46" name="Freeform 8">
              <a:extLst>
                <a:ext uri="{FF2B5EF4-FFF2-40B4-BE49-F238E27FC236}">
                  <a16:creationId xmlns:a16="http://schemas.microsoft.com/office/drawing/2014/main" xmlns="" id="{56A6A345-78CD-4D10-836F-EE91B111B702}"/>
                </a:ext>
              </a:extLst>
            </p:cNvPr>
            <p:cNvSpPr/>
            <p:nvPr/>
          </p:nvSpPr>
          <p:spPr>
            <a:xfrm>
              <a:off x="2539595" y="2084789"/>
              <a:ext cx="827511" cy="1962562"/>
            </a:xfrm>
            <a:custGeom>
              <a:avLst/>
              <a:gdLst/>
              <a:ahLst/>
              <a:cxnLst>
                <a:cxn ang="0">
                  <a:pos x="wd2" y="hd2"/>
                </a:cxn>
                <a:cxn ang="5400000">
                  <a:pos x="wd2" y="hd2"/>
                </a:cxn>
                <a:cxn ang="10800000">
                  <a:pos x="wd2" y="hd2"/>
                </a:cxn>
                <a:cxn ang="16200000">
                  <a:pos x="wd2" y="hd2"/>
                </a:cxn>
              </a:cxnLst>
              <a:rect l="0" t="0" r="r" b="b"/>
              <a:pathLst>
                <a:path w="21600" h="21600" extrusionOk="0">
                  <a:moveTo>
                    <a:pt x="10759" y="21600"/>
                  </a:moveTo>
                  <a:lnTo>
                    <a:pt x="21600" y="1012"/>
                  </a:lnTo>
                  <a:lnTo>
                    <a:pt x="10841" y="0"/>
                  </a:lnTo>
                  <a:lnTo>
                    <a:pt x="0" y="20623"/>
                  </a:lnTo>
                  <a:lnTo>
                    <a:pt x="10759" y="21600"/>
                  </a:ln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47" name="Freeform 9">
              <a:extLst>
                <a:ext uri="{FF2B5EF4-FFF2-40B4-BE49-F238E27FC236}">
                  <a16:creationId xmlns:a16="http://schemas.microsoft.com/office/drawing/2014/main" xmlns="" id="{FF505B72-6AA1-4AE6-B9B5-28264EB14102}"/>
                </a:ext>
              </a:extLst>
            </p:cNvPr>
            <p:cNvSpPr/>
            <p:nvPr/>
          </p:nvSpPr>
          <p:spPr>
            <a:xfrm>
              <a:off x="0" y="1168505"/>
              <a:ext cx="3021519" cy="2888357"/>
            </a:xfrm>
            <a:custGeom>
              <a:avLst/>
              <a:gdLst/>
              <a:ahLst/>
              <a:cxnLst>
                <a:cxn ang="0">
                  <a:pos x="wd2" y="hd2"/>
                </a:cxn>
                <a:cxn ang="5400000">
                  <a:pos x="wd2" y="hd2"/>
                </a:cxn>
                <a:cxn ang="10800000">
                  <a:pos x="wd2" y="hd2"/>
                </a:cxn>
                <a:cxn ang="16200000">
                  <a:pos x="wd2" y="hd2"/>
                </a:cxn>
              </a:cxnLst>
              <a:rect l="0" t="0" r="r" b="b"/>
              <a:pathLst>
                <a:path w="21600" h="21600" extrusionOk="0">
                  <a:moveTo>
                    <a:pt x="21600" y="6165"/>
                  </a:moveTo>
                  <a:lnTo>
                    <a:pt x="0" y="0"/>
                  </a:lnTo>
                  <a:lnTo>
                    <a:pt x="0" y="17759"/>
                  </a:lnTo>
                  <a:lnTo>
                    <a:pt x="18314" y="21600"/>
                  </a:lnTo>
                  <a:lnTo>
                    <a:pt x="21600" y="6165"/>
                  </a:lnTo>
                  <a:close/>
                </a:path>
              </a:pathLst>
            </a:custGeom>
            <a:solidFill>
              <a:srgbClr val="292929"/>
            </a:solidFill>
            <a:ln w="12700" cap="flat">
              <a:noFill/>
              <a:miter lim="400000"/>
            </a:ln>
            <a:effectLst/>
          </p:spPr>
          <p:txBody>
            <a:bodyPr wrap="square" lIns="91439" tIns="91439" rIns="91439" bIns="91439" numCol="1" anchor="t">
              <a:noAutofit/>
            </a:bodyPr>
            <a:lstStyle/>
            <a:p>
              <a:endParaRPr/>
            </a:p>
          </p:txBody>
        </p:sp>
        <p:sp>
          <p:nvSpPr>
            <p:cNvPr id="48" name="Freeform 10">
              <a:extLst>
                <a:ext uri="{FF2B5EF4-FFF2-40B4-BE49-F238E27FC236}">
                  <a16:creationId xmlns:a16="http://schemas.microsoft.com/office/drawing/2014/main" xmlns="" id="{65C26953-9A03-4F20-A8CF-337EFF30105B}"/>
                </a:ext>
              </a:extLst>
            </p:cNvPr>
            <p:cNvSpPr/>
            <p:nvPr/>
          </p:nvSpPr>
          <p:spPr>
            <a:xfrm>
              <a:off x="2036732" y="3397375"/>
              <a:ext cx="407588" cy="404777"/>
            </a:xfrm>
            <a:custGeom>
              <a:avLst/>
              <a:gdLst/>
              <a:ahLst/>
              <a:cxnLst>
                <a:cxn ang="0">
                  <a:pos x="wd2" y="hd2"/>
                </a:cxn>
                <a:cxn ang="5400000">
                  <a:pos x="wd2" y="hd2"/>
                </a:cxn>
                <a:cxn ang="10800000">
                  <a:pos x="wd2" y="hd2"/>
                </a:cxn>
                <a:cxn ang="16200000">
                  <a:pos x="wd2" y="hd2"/>
                </a:cxn>
              </a:cxnLst>
              <a:rect l="0" t="0" r="r" b="b"/>
              <a:pathLst>
                <a:path w="19150" h="19150" extrusionOk="0">
                  <a:moveTo>
                    <a:pt x="1990" y="15406"/>
                  </a:moveTo>
                  <a:cubicBezTo>
                    <a:pt x="5230" y="19591"/>
                    <a:pt x="11305" y="20401"/>
                    <a:pt x="15490" y="17161"/>
                  </a:cubicBezTo>
                  <a:cubicBezTo>
                    <a:pt x="19675" y="13921"/>
                    <a:pt x="20350" y="7846"/>
                    <a:pt x="17110" y="3661"/>
                  </a:cubicBezTo>
                  <a:cubicBezTo>
                    <a:pt x="13870" y="-524"/>
                    <a:pt x="7930" y="-1199"/>
                    <a:pt x="3745" y="2041"/>
                  </a:cubicBezTo>
                  <a:cubicBezTo>
                    <a:pt x="-440" y="5281"/>
                    <a:pt x="-1250" y="11221"/>
                    <a:pt x="1990" y="15406"/>
                  </a:cubicBezTo>
                  <a:close/>
                </a:path>
              </a:pathLst>
            </a:custGeom>
            <a:solidFill>
              <a:srgbClr val="4D4D4D"/>
            </a:solidFill>
            <a:ln w="12700" cap="flat">
              <a:noFill/>
              <a:miter lim="400000"/>
            </a:ln>
            <a:effectLst/>
          </p:spPr>
          <p:txBody>
            <a:bodyPr wrap="square" lIns="91439" tIns="91439" rIns="91439" bIns="91439" numCol="1" anchor="t">
              <a:noAutofit/>
            </a:bodyPr>
            <a:lstStyle/>
            <a:p>
              <a:endParaRPr/>
            </a:p>
          </p:txBody>
        </p:sp>
        <p:sp>
          <p:nvSpPr>
            <p:cNvPr id="49" name="Freeform 11">
              <a:extLst>
                <a:ext uri="{FF2B5EF4-FFF2-40B4-BE49-F238E27FC236}">
                  <a16:creationId xmlns:a16="http://schemas.microsoft.com/office/drawing/2014/main" xmlns="" id="{44185CD2-7683-4AF4-9F33-0DF4554D67EB}"/>
                </a:ext>
              </a:extLst>
            </p:cNvPr>
            <p:cNvSpPr/>
            <p:nvPr/>
          </p:nvSpPr>
          <p:spPr>
            <a:xfrm>
              <a:off x="1449999" y="3268464"/>
              <a:ext cx="404777" cy="404777"/>
            </a:xfrm>
            <a:custGeom>
              <a:avLst/>
              <a:gdLst/>
              <a:ahLst/>
              <a:cxnLst>
                <a:cxn ang="0">
                  <a:pos x="wd2" y="hd2"/>
                </a:cxn>
                <a:cxn ang="5400000">
                  <a:pos x="wd2" y="hd2"/>
                </a:cxn>
                <a:cxn ang="10800000">
                  <a:pos x="wd2" y="hd2"/>
                </a:cxn>
                <a:cxn ang="16200000">
                  <a:pos x="wd2" y="hd2"/>
                </a:cxn>
              </a:cxnLst>
              <a:rect l="0" t="0" r="r" b="b"/>
              <a:pathLst>
                <a:path w="19150" h="19150" extrusionOk="0">
                  <a:moveTo>
                    <a:pt x="1990" y="15490"/>
                  </a:moveTo>
                  <a:cubicBezTo>
                    <a:pt x="5230" y="19675"/>
                    <a:pt x="11305" y="20350"/>
                    <a:pt x="15490" y="17110"/>
                  </a:cubicBezTo>
                  <a:cubicBezTo>
                    <a:pt x="19675" y="13870"/>
                    <a:pt x="20350" y="7930"/>
                    <a:pt x="17110" y="3745"/>
                  </a:cubicBezTo>
                  <a:cubicBezTo>
                    <a:pt x="13870" y="-440"/>
                    <a:pt x="7930" y="-1250"/>
                    <a:pt x="3745" y="1990"/>
                  </a:cubicBezTo>
                  <a:cubicBezTo>
                    <a:pt x="-440" y="5230"/>
                    <a:pt x="-1250" y="11305"/>
                    <a:pt x="1990" y="15490"/>
                  </a:cubicBezTo>
                  <a:close/>
                </a:path>
              </a:pathLst>
            </a:custGeom>
            <a:solidFill>
              <a:srgbClr val="4D4D4D"/>
            </a:solidFill>
            <a:ln w="12700" cap="flat">
              <a:noFill/>
              <a:miter lim="400000"/>
            </a:ln>
            <a:effectLst/>
          </p:spPr>
          <p:txBody>
            <a:bodyPr wrap="square" lIns="91439" tIns="91439" rIns="91439" bIns="91439" numCol="1" anchor="t">
              <a:noAutofit/>
            </a:bodyPr>
            <a:lstStyle/>
            <a:p>
              <a:endParaRPr/>
            </a:p>
          </p:txBody>
        </p:sp>
        <p:sp>
          <p:nvSpPr>
            <p:cNvPr id="50" name="Freeform 12">
              <a:extLst>
                <a:ext uri="{FF2B5EF4-FFF2-40B4-BE49-F238E27FC236}">
                  <a16:creationId xmlns:a16="http://schemas.microsoft.com/office/drawing/2014/main" xmlns="" id="{0FC2804B-CBBF-4E8D-95F4-3DD525F551A8}"/>
                </a:ext>
              </a:extLst>
            </p:cNvPr>
            <p:cNvSpPr/>
            <p:nvPr/>
          </p:nvSpPr>
          <p:spPr>
            <a:xfrm>
              <a:off x="815892" y="3138473"/>
              <a:ext cx="403695" cy="404777"/>
            </a:xfrm>
            <a:custGeom>
              <a:avLst/>
              <a:gdLst/>
              <a:ahLst/>
              <a:cxnLst>
                <a:cxn ang="0">
                  <a:pos x="wd2" y="hd2"/>
                </a:cxn>
                <a:cxn ang="5400000">
                  <a:pos x="wd2" y="hd2"/>
                </a:cxn>
                <a:cxn ang="10800000">
                  <a:pos x="wd2" y="hd2"/>
                </a:cxn>
                <a:cxn ang="16200000">
                  <a:pos x="wd2" y="hd2"/>
                </a:cxn>
              </a:cxnLst>
              <a:rect l="0" t="0" r="r" b="b"/>
              <a:pathLst>
                <a:path w="19099" h="19150" extrusionOk="0">
                  <a:moveTo>
                    <a:pt x="1990" y="15490"/>
                  </a:moveTo>
                  <a:cubicBezTo>
                    <a:pt x="5230" y="19675"/>
                    <a:pt x="11170" y="20350"/>
                    <a:pt x="15355" y="17110"/>
                  </a:cubicBezTo>
                  <a:cubicBezTo>
                    <a:pt x="19540" y="13870"/>
                    <a:pt x="20350" y="7930"/>
                    <a:pt x="17110" y="3745"/>
                  </a:cubicBezTo>
                  <a:cubicBezTo>
                    <a:pt x="13870" y="-440"/>
                    <a:pt x="7930" y="-1250"/>
                    <a:pt x="3745" y="1990"/>
                  </a:cubicBezTo>
                  <a:cubicBezTo>
                    <a:pt x="-440" y="5230"/>
                    <a:pt x="-1250" y="11305"/>
                    <a:pt x="1990" y="15490"/>
                  </a:cubicBezTo>
                  <a:close/>
                </a:path>
              </a:pathLst>
            </a:custGeom>
            <a:solidFill>
              <a:srgbClr val="4D4D4D"/>
            </a:solidFill>
            <a:ln w="12700" cap="flat">
              <a:noFill/>
              <a:miter lim="400000"/>
            </a:ln>
            <a:effectLst/>
          </p:spPr>
          <p:txBody>
            <a:bodyPr wrap="square" lIns="91439" tIns="91439" rIns="91439" bIns="91439" numCol="1" anchor="t">
              <a:noAutofit/>
            </a:bodyPr>
            <a:lstStyle/>
            <a:p>
              <a:endParaRPr/>
            </a:p>
          </p:txBody>
        </p:sp>
        <p:sp>
          <p:nvSpPr>
            <p:cNvPr id="51" name="Oval 13">
              <a:extLst>
                <a:ext uri="{FF2B5EF4-FFF2-40B4-BE49-F238E27FC236}">
                  <a16:creationId xmlns:a16="http://schemas.microsoft.com/office/drawing/2014/main" xmlns="" id="{B8C5B45E-9B8E-4FB2-8D3E-6646A627B527}"/>
                </a:ext>
              </a:extLst>
            </p:cNvPr>
            <p:cNvSpPr/>
            <p:nvPr/>
          </p:nvSpPr>
          <p:spPr>
            <a:xfrm>
              <a:off x="8779202" y="8609745"/>
              <a:ext cx="2571305" cy="332909"/>
            </a:xfrm>
            <a:prstGeom prst="ellipse">
              <a:avLst/>
            </a:prstGeom>
            <a:solidFill>
              <a:srgbClr val="F2F2F2"/>
            </a:solidFill>
            <a:ln w="12700" cap="flat">
              <a:noFill/>
              <a:miter lim="400000"/>
            </a:ln>
            <a:effectLst/>
          </p:spPr>
          <p:txBody>
            <a:bodyPr wrap="square" lIns="91439" tIns="91439" rIns="91439" bIns="91439" numCol="1" anchor="t">
              <a:noAutofit/>
            </a:bodyPr>
            <a:lstStyle/>
            <a:p>
              <a:endParaRPr/>
            </a:p>
          </p:txBody>
        </p:sp>
        <p:sp>
          <p:nvSpPr>
            <p:cNvPr id="52" name="Freeform 14">
              <a:extLst>
                <a:ext uri="{FF2B5EF4-FFF2-40B4-BE49-F238E27FC236}">
                  <a16:creationId xmlns:a16="http://schemas.microsoft.com/office/drawing/2014/main" xmlns="" id="{9A7552F8-404A-4EFE-97C6-C4BBB74F64A1}"/>
                </a:ext>
              </a:extLst>
            </p:cNvPr>
            <p:cNvSpPr/>
            <p:nvPr/>
          </p:nvSpPr>
          <p:spPr>
            <a:xfrm>
              <a:off x="9674655" y="4943452"/>
              <a:ext cx="575676" cy="1792510"/>
            </a:xfrm>
            <a:custGeom>
              <a:avLst/>
              <a:gdLst/>
              <a:ahLst/>
              <a:cxnLst>
                <a:cxn ang="0">
                  <a:pos x="wd2" y="hd2"/>
                </a:cxn>
                <a:cxn ang="5400000">
                  <a:pos x="wd2" y="hd2"/>
                </a:cxn>
                <a:cxn ang="10800000">
                  <a:pos x="wd2" y="hd2"/>
                </a:cxn>
                <a:cxn ang="16200000">
                  <a:pos x="wd2" y="hd2"/>
                </a:cxn>
              </a:cxnLst>
              <a:rect l="0" t="0" r="r" b="b"/>
              <a:pathLst>
                <a:path w="21315" h="21538" extrusionOk="0">
                  <a:moveTo>
                    <a:pt x="350" y="624"/>
                  </a:moveTo>
                  <a:cubicBezTo>
                    <a:pt x="986" y="589"/>
                    <a:pt x="1409" y="795"/>
                    <a:pt x="1515" y="932"/>
                  </a:cubicBezTo>
                  <a:cubicBezTo>
                    <a:pt x="1303" y="795"/>
                    <a:pt x="1091" y="521"/>
                    <a:pt x="1939" y="452"/>
                  </a:cubicBezTo>
                  <a:cubicBezTo>
                    <a:pt x="2786" y="349"/>
                    <a:pt x="3315" y="658"/>
                    <a:pt x="3527" y="795"/>
                  </a:cubicBezTo>
                  <a:cubicBezTo>
                    <a:pt x="3527" y="795"/>
                    <a:pt x="3527" y="795"/>
                    <a:pt x="3527" y="795"/>
                  </a:cubicBezTo>
                  <a:cubicBezTo>
                    <a:pt x="3421" y="658"/>
                    <a:pt x="3103" y="349"/>
                    <a:pt x="3844" y="247"/>
                  </a:cubicBezTo>
                  <a:cubicBezTo>
                    <a:pt x="4586" y="178"/>
                    <a:pt x="5009" y="487"/>
                    <a:pt x="5115" y="624"/>
                  </a:cubicBezTo>
                  <a:cubicBezTo>
                    <a:pt x="5009" y="487"/>
                    <a:pt x="4797" y="109"/>
                    <a:pt x="5644" y="7"/>
                  </a:cubicBezTo>
                  <a:cubicBezTo>
                    <a:pt x="6280" y="-62"/>
                    <a:pt x="6703" y="452"/>
                    <a:pt x="6703" y="452"/>
                  </a:cubicBezTo>
                  <a:cubicBezTo>
                    <a:pt x="12209" y="10772"/>
                    <a:pt x="21315" y="21538"/>
                    <a:pt x="21315" y="21538"/>
                  </a:cubicBezTo>
                  <a:cubicBezTo>
                    <a:pt x="13162" y="21538"/>
                    <a:pt x="13162" y="21538"/>
                    <a:pt x="13162" y="21538"/>
                  </a:cubicBezTo>
                  <a:cubicBezTo>
                    <a:pt x="4162" y="12212"/>
                    <a:pt x="880" y="2098"/>
                    <a:pt x="139" y="1207"/>
                  </a:cubicBezTo>
                  <a:cubicBezTo>
                    <a:pt x="139" y="1207"/>
                    <a:pt x="-285" y="692"/>
                    <a:pt x="350" y="624"/>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53" name="Freeform 15">
              <a:extLst>
                <a:ext uri="{FF2B5EF4-FFF2-40B4-BE49-F238E27FC236}">
                  <a16:creationId xmlns:a16="http://schemas.microsoft.com/office/drawing/2014/main" xmlns="" id="{81CE6CB1-C532-4F2E-AC89-08873E428BDC}"/>
                </a:ext>
              </a:extLst>
            </p:cNvPr>
            <p:cNvSpPr/>
            <p:nvPr/>
          </p:nvSpPr>
          <p:spPr>
            <a:xfrm>
              <a:off x="7881943" y="2669389"/>
              <a:ext cx="2692529" cy="2719096"/>
            </a:xfrm>
            <a:custGeom>
              <a:avLst/>
              <a:gdLst/>
              <a:ahLst/>
              <a:cxnLst>
                <a:cxn ang="0">
                  <a:pos x="wd2" y="hd2"/>
                </a:cxn>
                <a:cxn ang="5400000">
                  <a:pos x="wd2" y="hd2"/>
                </a:cxn>
                <a:cxn ang="10800000">
                  <a:pos x="wd2" y="hd2"/>
                </a:cxn>
                <a:cxn ang="16200000">
                  <a:pos x="wd2" y="hd2"/>
                </a:cxn>
              </a:cxnLst>
              <a:rect l="0" t="0" r="r" b="b"/>
              <a:pathLst>
                <a:path w="18399" h="20157" extrusionOk="0">
                  <a:moveTo>
                    <a:pt x="0" y="14683"/>
                  </a:moveTo>
                  <a:cubicBezTo>
                    <a:pt x="3395" y="10202"/>
                    <a:pt x="488" y="2805"/>
                    <a:pt x="8215" y="269"/>
                  </a:cubicBezTo>
                  <a:cubicBezTo>
                    <a:pt x="13405" y="-1443"/>
                    <a:pt x="21600" y="5257"/>
                    <a:pt x="17093" y="13415"/>
                  </a:cubicBezTo>
                  <a:cubicBezTo>
                    <a:pt x="13620" y="19692"/>
                    <a:pt x="9405" y="16416"/>
                    <a:pt x="4780" y="20157"/>
                  </a:cubicBezTo>
                  <a:lnTo>
                    <a:pt x="0" y="14683"/>
                  </a:ln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54" name="Freeform 16">
              <a:extLst>
                <a:ext uri="{FF2B5EF4-FFF2-40B4-BE49-F238E27FC236}">
                  <a16:creationId xmlns:a16="http://schemas.microsoft.com/office/drawing/2014/main" xmlns="" id="{D7E01861-6D98-4D9C-9C1A-4DDBCBACD990}"/>
                </a:ext>
              </a:extLst>
            </p:cNvPr>
            <p:cNvSpPr/>
            <p:nvPr/>
          </p:nvSpPr>
          <p:spPr>
            <a:xfrm>
              <a:off x="7368648" y="3323259"/>
              <a:ext cx="2601659" cy="2536915"/>
            </a:xfrm>
            <a:custGeom>
              <a:avLst/>
              <a:gdLst/>
              <a:ahLst/>
              <a:cxnLst>
                <a:cxn ang="0">
                  <a:pos x="wd2" y="hd2"/>
                </a:cxn>
                <a:cxn ang="5400000">
                  <a:pos x="wd2" y="hd2"/>
                </a:cxn>
                <a:cxn ang="10800000">
                  <a:pos x="wd2" y="hd2"/>
                </a:cxn>
                <a:cxn ang="16200000">
                  <a:pos x="wd2" y="hd2"/>
                </a:cxn>
              </a:cxnLst>
              <a:rect l="0" t="0" r="r" b="b"/>
              <a:pathLst>
                <a:path w="21100" h="20167" extrusionOk="0">
                  <a:moveTo>
                    <a:pt x="7076" y="18992"/>
                  </a:moveTo>
                  <a:cubicBezTo>
                    <a:pt x="7076" y="18992"/>
                    <a:pt x="8792" y="19129"/>
                    <a:pt x="8235" y="17949"/>
                  </a:cubicBezTo>
                  <a:cubicBezTo>
                    <a:pt x="8235" y="17949"/>
                    <a:pt x="10228" y="18017"/>
                    <a:pt x="9834" y="16429"/>
                  </a:cubicBezTo>
                  <a:cubicBezTo>
                    <a:pt x="8490" y="15045"/>
                    <a:pt x="8490" y="15045"/>
                    <a:pt x="8490" y="15045"/>
                  </a:cubicBezTo>
                  <a:cubicBezTo>
                    <a:pt x="10228" y="13706"/>
                    <a:pt x="12059" y="12458"/>
                    <a:pt x="13798" y="11097"/>
                  </a:cubicBezTo>
                  <a:cubicBezTo>
                    <a:pt x="14864" y="10280"/>
                    <a:pt x="15930" y="9418"/>
                    <a:pt x="16996" y="8578"/>
                  </a:cubicBezTo>
                  <a:cubicBezTo>
                    <a:pt x="18039" y="7761"/>
                    <a:pt x="19198" y="6990"/>
                    <a:pt x="20101" y="5992"/>
                  </a:cubicBezTo>
                  <a:cubicBezTo>
                    <a:pt x="20588" y="5470"/>
                    <a:pt x="21237" y="4812"/>
                    <a:pt x="21075" y="4063"/>
                  </a:cubicBezTo>
                  <a:cubicBezTo>
                    <a:pt x="20959" y="3541"/>
                    <a:pt x="20287" y="3609"/>
                    <a:pt x="19916" y="3723"/>
                  </a:cubicBezTo>
                  <a:cubicBezTo>
                    <a:pt x="19383" y="3836"/>
                    <a:pt x="18896" y="4108"/>
                    <a:pt x="18410" y="4381"/>
                  </a:cubicBezTo>
                  <a:cubicBezTo>
                    <a:pt x="18873" y="3655"/>
                    <a:pt x="19082" y="2974"/>
                    <a:pt x="18525" y="2634"/>
                  </a:cubicBezTo>
                  <a:cubicBezTo>
                    <a:pt x="17853" y="2203"/>
                    <a:pt x="16440" y="3065"/>
                    <a:pt x="15883" y="3360"/>
                  </a:cubicBezTo>
                  <a:cubicBezTo>
                    <a:pt x="15837" y="3405"/>
                    <a:pt x="15791" y="3428"/>
                    <a:pt x="15744" y="3450"/>
                  </a:cubicBezTo>
                  <a:cubicBezTo>
                    <a:pt x="15930" y="3178"/>
                    <a:pt x="16115" y="2906"/>
                    <a:pt x="16277" y="2611"/>
                  </a:cubicBezTo>
                  <a:cubicBezTo>
                    <a:pt x="16625" y="1953"/>
                    <a:pt x="17181" y="1159"/>
                    <a:pt x="16880" y="387"/>
                  </a:cubicBezTo>
                  <a:cubicBezTo>
                    <a:pt x="16393" y="-747"/>
                    <a:pt x="14099" y="932"/>
                    <a:pt x="13635" y="1295"/>
                  </a:cubicBezTo>
                  <a:cubicBezTo>
                    <a:pt x="11526" y="3019"/>
                    <a:pt x="9834" y="5356"/>
                    <a:pt x="8282" y="7535"/>
                  </a:cubicBezTo>
                  <a:cubicBezTo>
                    <a:pt x="7494" y="8646"/>
                    <a:pt x="6706" y="9735"/>
                    <a:pt x="5918" y="10824"/>
                  </a:cubicBezTo>
                  <a:cubicBezTo>
                    <a:pt x="5755" y="11051"/>
                    <a:pt x="5477" y="11346"/>
                    <a:pt x="5246" y="11664"/>
                  </a:cubicBezTo>
                  <a:cubicBezTo>
                    <a:pt x="4156" y="10552"/>
                    <a:pt x="4156" y="10552"/>
                    <a:pt x="4156" y="10552"/>
                  </a:cubicBezTo>
                  <a:cubicBezTo>
                    <a:pt x="4156" y="10552"/>
                    <a:pt x="2511" y="10008"/>
                    <a:pt x="2464" y="11982"/>
                  </a:cubicBezTo>
                  <a:cubicBezTo>
                    <a:pt x="2464" y="11982"/>
                    <a:pt x="912" y="11550"/>
                    <a:pt x="1213" y="13048"/>
                  </a:cubicBezTo>
                  <a:cubicBezTo>
                    <a:pt x="1213" y="13048"/>
                    <a:pt x="-363" y="12662"/>
                    <a:pt x="77" y="14228"/>
                  </a:cubicBezTo>
                  <a:cubicBezTo>
                    <a:pt x="1213" y="15498"/>
                    <a:pt x="1213" y="15498"/>
                    <a:pt x="1213" y="15498"/>
                  </a:cubicBezTo>
                  <a:cubicBezTo>
                    <a:pt x="1004" y="17404"/>
                    <a:pt x="1004" y="17404"/>
                    <a:pt x="1004" y="17404"/>
                  </a:cubicBezTo>
                  <a:cubicBezTo>
                    <a:pt x="2418" y="18992"/>
                    <a:pt x="2418" y="18992"/>
                    <a:pt x="2418" y="18992"/>
                  </a:cubicBezTo>
                  <a:cubicBezTo>
                    <a:pt x="4411" y="18970"/>
                    <a:pt x="4411" y="18970"/>
                    <a:pt x="4411" y="18970"/>
                  </a:cubicBezTo>
                  <a:cubicBezTo>
                    <a:pt x="5454" y="19945"/>
                    <a:pt x="5454" y="19945"/>
                    <a:pt x="5454" y="19945"/>
                  </a:cubicBezTo>
                  <a:cubicBezTo>
                    <a:pt x="5454" y="19945"/>
                    <a:pt x="7331" y="20853"/>
                    <a:pt x="7076" y="18992"/>
                  </a:cubicBezTo>
                  <a:close/>
                  <a:moveTo>
                    <a:pt x="5709" y="12163"/>
                  </a:moveTo>
                  <a:cubicBezTo>
                    <a:pt x="5941" y="11823"/>
                    <a:pt x="6219" y="11482"/>
                    <a:pt x="6451" y="11187"/>
                  </a:cubicBezTo>
                  <a:cubicBezTo>
                    <a:pt x="7030" y="10371"/>
                    <a:pt x="7563" y="9554"/>
                    <a:pt x="8143" y="8760"/>
                  </a:cubicBezTo>
                  <a:cubicBezTo>
                    <a:pt x="9464" y="6990"/>
                    <a:pt x="10715" y="5198"/>
                    <a:pt x="12245" y="3587"/>
                  </a:cubicBezTo>
                  <a:cubicBezTo>
                    <a:pt x="13288" y="2475"/>
                    <a:pt x="14307" y="1340"/>
                    <a:pt x="15767" y="750"/>
                  </a:cubicBezTo>
                  <a:cubicBezTo>
                    <a:pt x="16555" y="456"/>
                    <a:pt x="16138" y="1477"/>
                    <a:pt x="15999" y="1771"/>
                  </a:cubicBezTo>
                  <a:cubicBezTo>
                    <a:pt x="15767" y="2225"/>
                    <a:pt x="15513" y="2679"/>
                    <a:pt x="15211" y="3133"/>
                  </a:cubicBezTo>
                  <a:cubicBezTo>
                    <a:pt x="14887" y="3632"/>
                    <a:pt x="14493" y="4086"/>
                    <a:pt x="14099" y="4562"/>
                  </a:cubicBezTo>
                  <a:cubicBezTo>
                    <a:pt x="13844" y="4789"/>
                    <a:pt x="13635" y="5061"/>
                    <a:pt x="13496" y="5334"/>
                  </a:cubicBezTo>
                  <a:cubicBezTo>
                    <a:pt x="13496" y="5334"/>
                    <a:pt x="13496" y="5334"/>
                    <a:pt x="13496" y="5334"/>
                  </a:cubicBezTo>
                  <a:cubicBezTo>
                    <a:pt x="13496" y="5334"/>
                    <a:pt x="13496" y="5334"/>
                    <a:pt x="13496" y="5334"/>
                  </a:cubicBezTo>
                  <a:cubicBezTo>
                    <a:pt x="13473" y="5356"/>
                    <a:pt x="13473" y="5379"/>
                    <a:pt x="13450" y="5402"/>
                  </a:cubicBezTo>
                  <a:cubicBezTo>
                    <a:pt x="13288" y="5742"/>
                    <a:pt x="13821" y="5969"/>
                    <a:pt x="14029" y="5697"/>
                  </a:cubicBezTo>
                  <a:cubicBezTo>
                    <a:pt x="14238" y="5379"/>
                    <a:pt x="14470" y="5107"/>
                    <a:pt x="14701" y="4812"/>
                  </a:cubicBezTo>
                  <a:cubicBezTo>
                    <a:pt x="15513" y="4086"/>
                    <a:pt x="16787" y="3541"/>
                    <a:pt x="17622" y="3292"/>
                  </a:cubicBezTo>
                  <a:cubicBezTo>
                    <a:pt x="18641" y="2974"/>
                    <a:pt x="17320" y="4608"/>
                    <a:pt x="17135" y="4812"/>
                  </a:cubicBezTo>
                  <a:cubicBezTo>
                    <a:pt x="16996" y="4993"/>
                    <a:pt x="16834" y="5175"/>
                    <a:pt x="16671" y="5356"/>
                  </a:cubicBezTo>
                  <a:cubicBezTo>
                    <a:pt x="16254" y="5651"/>
                    <a:pt x="15860" y="5992"/>
                    <a:pt x="15675" y="6400"/>
                  </a:cubicBezTo>
                  <a:cubicBezTo>
                    <a:pt x="15513" y="6695"/>
                    <a:pt x="15953" y="6945"/>
                    <a:pt x="16185" y="6740"/>
                  </a:cubicBezTo>
                  <a:cubicBezTo>
                    <a:pt x="16324" y="6627"/>
                    <a:pt x="16579" y="6400"/>
                    <a:pt x="16880" y="6105"/>
                  </a:cubicBezTo>
                  <a:cubicBezTo>
                    <a:pt x="16949" y="6060"/>
                    <a:pt x="17042" y="6014"/>
                    <a:pt x="17089" y="5969"/>
                  </a:cubicBezTo>
                  <a:cubicBezTo>
                    <a:pt x="17506" y="5606"/>
                    <a:pt x="17969" y="5334"/>
                    <a:pt x="18433" y="5084"/>
                  </a:cubicBezTo>
                  <a:cubicBezTo>
                    <a:pt x="18873" y="4835"/>
                    <a:pt x="19290" y="4630"/>
                    <a:pt x="19731" y="4426"/>
                  </a:cubicBezTo>
                  <a:cubicBezTo>
                    <a:pt x="20356" y="4177"/>
                    <a:pt x="20426" y="4585"/>
                    <a:pt x="20055" y="5039"/>
                  </a:cubicBezTo>
                  <a:cubicBezTo>
                    <a:pt x="19684" y="5447"/>
                    <a:pt x="19360" y="5856"/>
                    <a:pt x="18943" y="6241"/>
                  </a:cubicBezTo>
                  <a:cubicBezTo>
                    <a:pt x="18201" y="6899"/>
                    <a:pt x="17367" y="7489"/>
                    <a:pt x="16579" y="8102"/>
                  </a:cubicBezTo>
                  <a:cubicBezTo>
                    <a:pt x="14910" y="9372"/>
                    <a:pt x="13264" y="10666"/>
                    <a:pt x="11642" y="11982"/>
                  </a:cubicBezTo>
                  <a:cubicBezTo>
                    <a:pt x="10483" y="12912"/>
                    <a:pt x="9255" y="13729"/>
                    <a:pt x="8073" y="14614"/>
                  </a:cubicBezTo>
                  <a:lnTo>
                    <a:pt x="5709" y="12163"/>
                  </a:lnTo>
                  <a:close/>
                </a:path>
              </a:pathLst>
            </a:custGeom>
            <a:solidFill>
              <a:srgbClr val="292929"/>
            </a:solidFill>
            <a:ln w="12700" cap="flat">
              <a:noFill/>
              <a:miter lim="400000"/>
            </a:ln>
            <a:effectLst/>
          </p:spPr>
          <p:txBody>
            <a:bodyPr wrap="square" lIns="91439" tIns="91439" rIns="91439" bIns="91439" numCol="1" anchor="t">
              <a:noAutofit/>
            </a:bodyPr>
            <a:lstStyle/>
            <a:p>
              <a:endParaRPr/>
            </a:p>
          </p:txBody>
        </p:sp>
        <p:sp>
          <p:nvSpPr>
            <p:cNvPr id="55" name="Freeform 17">
              <a:extLst>
                <a:ext uri="{FF2B5EF4-FFF2-40B4-BE49-F238E27FC236}">
                  <a16:creationId xmlns:a16="http://schemas.microsoft.com/office/drawing/2014/main" xmlns="" id="{DD21E57A-8DF6-463C-B08A-1F463B3C5C01}"/>
                </a:ext>
              </a:extLst>
            </p:cNvPr>
            <p:cNvSpPr/>
            <p:nvPr/>
          </p:nvSpPr>
          <p:spPr>
            <a:xfrm>
              <a:off x="10281874" y="2454975"/>
              <a:ext cx="337354" cy="356767"/>
            </a:xfrm>
            <a:custGeom>
              <a:avLst/>
              <a:gdLst/>
              <a:ahLst/>
              <a:cxnLst>
                <a:cxn ang="0">
                  <a:pos x="wd2" y="hd2"/>
                </a:cxn>
                <a:cxn ang="5400000">
                  <a:pos x="wd2" y="hd2"/>
                </a:cxn>
                <a:cxn ang="10800000">
                  <a:pos x="wd2" y="hd2"/>
                </a:cxn>
                <a:cxn ang="16200000">
                  <a:pos x="wd2" y="hd2"/>
                </a:cxn>
              </a:cxnLst>
              <a:rect l="0" t="0" r="r" b="b"/>
              <a:pathLst>
                <a:path w="20339" h="20598" extrusionOk="0">
                  <a:moveTo>
                    <a:pt x="3565" y="20277"/>
                  </a:moveTo>
                  <a:cubicBezTo>
                    <a:pt x="6330" y="18968"/>
                    <a:pt x="9095" y="16513"/>
                    <a:pt x="11168" y="14550"/>
                  </a:cubicBezTo>
                  <a:cubicBezTo>
                    <a:pt x="14970" y="10950"/>
                    <a:pt x="17735" y="6695"/>
                    <a:pt x="20154" y="2277"/>
                  </a:cubicBezTo>
                  <a:cubicBezTo>
                    <a:pt x="20845" y="1131"/>
                    <a:pt x="19463" y="-505"/>
                    <a:pt x="18253" y="150"/>
                  </a:cubicBezTo>
                  <a:cubicBezTo>
                    <a:pt x="12896" y="2604"/>
                    <a:pt x="9095" y="5386"/>
                    <a:pt x="5639" y="9968"/>
                  </a:cubicBezTo>
                  <a:cubicBezTo>
                    <a:pt x="3738" y="12586"/>
                    <a:pt x="-755" y="15040"/>
                    <a:pt x="109" y="18640"/>
                  </a:cubicBezTo>
                  <a:cubicBezTo>
                    <a:pt x="455" y="20277"/>
                    <a:pt x="2010" y="21095"/>
                    <a:pt x="3565" y="20277"/>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66" name="Freeform 18">
              <a:extLst>
                <a:ext uri="{FF2B5EF4-FFF2-40B4-BE49-F238E27FC236}">
                  <a16:creationId xmlns:a16="http://schemas.microsoft.com/office/drawing/2014/main" xmlns="" id="{AC9E86D3-16C6-4A70-B6CB-3C51948B3FAA}"/>
                </a:ext>
              </a:extLst>
            </p:cNvPr>
            <p:cNvSpPr/>
            <p:nvPr/>
          </p:nvSpPr>
          <p:spPr>
            <a:xfrm>
              <a:off x="7836592" y="2587152"/>
              <a:ext cx="356564" cy="379304"/>
            </a:xfrm>
            <a:custGeom>
              <a:avLst/>
              <a:gdLst/>
              <a:ahLst/>
              <a:cxnLst>
                <a:cxn ang="0">
                  <a:pos x="wd2" y="hd2"/>
                </a:cxn>
                <a:cxn ang="5400000">
                  <a:pos x="wd2" y="hd2"/>
                </a:cxn>
                <a:cxn ang="10800000">
                  <a:pos x="wd2" y="hd2"/>
                </a:cxn>
                <a:cxn ang="16200000">
                  <a:pos x="wd2" y="hd2"/>
                </a:cxn>
              </a:cxnLst>
              <a:rect l="0" t="0" r="r" b="b"/>
              <a:pathLst>
                <a:path w="21123" h="20839" extrusionOk="0">
                  <a:moveTo>
                    <a:pt x="21111" y="18826"/>
                  </a:moveTo>
                  <a:cubicBezTo>
                    <a:pt x="20601" y="14757"/>
                    <a:pt x="16689" y="12096"/>
                    <a:pt x="13798" y="9122"/>
                  </a:cubicBezTo>
                  <a:cubicBezTo>
                    <a:pt x="12437" y="7713"/>
                    <a:pt x="10736" y="6461"/>
                    <a:pt x="9375" y="5052"/>
                  </a:cubicBezTo>
                  <a:cubicBezTo>
                    <a:pt x="7675" y="3487"/>
                    <a:pt x="6144" y="1765"/>
                    <a:pt x="4273" y="513"/>
                  </a:cubicBezTo>
                  <a:cubicBezTo>
                    <a:pt x="2912" y="-426"/>
                    <a:pt x="191" y="-113"/>
                    <a:pt x="21" y="1765"/>
                  </a:cubicBezTo>
                  <a:cubicBezTo>
                    <a:pt x="-319" y="6461"/>
                    <a:pt x="3423" y="9435"/>
                    <a:pt x="6824" y="12252"/>
                  </a:cubicBezTo>
                  <a:cubicBezTo>
                    <a:pt x="10396" y="15226"/>
                    <a:pt x="13798" y="18826"/>
                    <a:pt x="18220" y="20704"/>
                  </a:cubicBezTo>
                  <a:cubicBezTo>
                    <a:pt x="19580" y="21174"/>
                    <a:pt x="21281" y="20391"/>
                    <a:pt x="21111" y="18826"/>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67" name="Freeform 19">
              <a:extLst>
                <a:ext uri="{FF2B5EF4-FFF2-40B4-BE49-F238E27FC236}">
                  <a16:creationId xmlns:a16="http://schemas.microsoft.com/office/drawing/2014/main" xmlns="" id="{76FC15F9-5B46-4E82-BE6A-43BAFC08867B}"/>
                </a:ext>
              </a:extLst>
            </p:cNvPr>
            <p:cNvSpPr/>
            <p:nvPr/>
          </p:nvSpPr>
          <p:spPr>
            <a:xfrm>
              <a:off x="8197882" y="2161414"/>
              <a:ext cx="283294" cy="441124"/>
            </a:xfrm>
            <a:custGeom>
              <a:avLst/>
              <a:gdLst/>
              <a:ahLst/>
              <a:cxnLst>
                <a:cxn ang="0">
                  <a:pos x="wd2" y="hd2"/>
                </a:cxn>
                <a:cxn ang="5400000">
                  <a:pos x="wd2" y="hd2"/>
                </a:cxn>
                <a:cxn ang="10800000">
                  <a:pos x="wd2" y="hd2"/>
                </a:cxn>
                <a:cxn ang="16200000">
                  <a:pos x="wd2" y="hd2"/>
                </a:cxn>
              </a:cxnLst>
              <a:rect l="0" t="0" r="r" b="b"/>
              <a:pathLst>
                <a:path w="21209" h="20726" extrusionOk="0">
                  <a:moveTo>
                    <a:pt x="37" y="1540"/>
                  </a:moveTo>
                  <a:cubicBezTo>
                    <a:pt x="-391" y="5163"/>
                    <a:pt x="3031" y="8383"/>
                    <a:pt x="6025" y="11468"/>
                  </a:cubicBezTo>
                  <a:cubicBezTo>
                    <a:pt x="9233" y="14822"/>
                    <a:pt x="13296" y="17640"/>
                    <a:pt x="18001" y="20457"/>
                  </a:cubicBezTo>
                  <a:cubicBezTo>
                    <a:pt x="19070" y="21128"/>
                    <a:pt x="21209" y="20457"/>
                    <a:pt x="21209" y="19384"/>
                  </a:cubicBezTo>
                  <a:cubicBezTo>
                    <a:pt x="20567" y="15627"/>
                    <a:pt x="18215" y="12542"/>
                    <a:pt x="15007" y="9322"/>
                  </a:cubicBezTo>
                  <a:cubicBezTo>
                    <a:pt x="12013" y="6504"/>
                    <a:pt x="9233" y="2748"/>
                    <a:pt x="5169" y="467"/>
                  </a:cubicBezTo>
                  <a:cubicBezTo>
                    <a:pt x="3459" y="-472"/>
                    <a:pt x="251" y="65"/>
                    <a:pt x="37" y="1540"/>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68" name="Freeform 20">
              <a:extLst>
                <a:ext uri="{FF2B5EF4-FFF2-40B4-BE49-F238E27FC236}">
                  <a16:creationId xmlns:a16="http://schemas.microsoft.com/office/drawing/2014/main" xmlns="" id="{7B1322D2-1342-452D-9332-8DA654B4B732}"/>
                </a:ext>
              </a:extLst>
            </p:cNvPr>
            <p:cNvSpPr/>
            <p:nvPr/>
          </p:nvSpPr>
          <p:spPr>
            <a:xfrm>
              <a:off x="9593133" y="1883849"/>
              <a:ext cx="213425" cy="535288"/>
            </a:xfrm>
            <a:custGeom>
              <a:avLst/>
              <a:gdLst/>
              <a:ahLst/>
              <a:cxnLst>
                <a:cxn ang="0">
                  <a:pos x="wd2" y="hd2"/>
                </a:cxn>
                <a:cxn ang="5400000">
                  <a:pos x="wd2" y="hd2"/>
                </a:cxn>
                <a:cxn ang="10800000">
                  <a:pos x="wd2" y="hd2"/>
                </a:cxn>
                <a:cxn ang="16200000">
                  <a:pos x="wd2" y="hd2"/>
                </a:cxn>
              </a:cxnLst>
              <a:rect l="0" t="0" r="r" b="b"/>
              <a:pathLst>
                <a:path w="18175" h="21326" extrusionOk="0">
                  <a:moveTo>
                    <a:pt x="5115" y="21054"/>
                  </a:moveTo>
                  <a:cubicBezTo>
                    <a:pt x="7057" y="20144"/>
                    <a:pt x="8027" y="18667"/>
                    <a:pt x="8998" y="17530"/>
                  </a:cubicBezTo>
                  <a:cubicBezTo>
                    <a:pt x="10212" y="15824"/>
                    <a:pt x="11668" y="14119"/>
                    <a:pt x="12639" y="12414"/>
                  </a:cubicBezTo>
                  <a:cubicBezTo>
                    <a:pt x="13852" y="10481"/>
                    <a:pt x="15066" y="8549"/>
                    <a:pt x="16279" y="6616"/>
                  </a:cubicBezTo>
                  <a:cubicBezTo>
                    <a:pt x="17250" y="4797"/>
                    <a:pt x="18706" y="2637"/>
                    <a:pt x="17978" y="704"/>
                  </a:cubicBezTo>
                  <a:cubicBezTo>
                    <a:pt x="17978" y="136"/>
                    <a:pt x="16764" y="-205"/>
                    <a:pt x="15794" y="136"/>
                  </a:cubicBezTo>
                  <a:cubicBezTo>
                    <a:pt x="12396" y="1159"/>
                    <a:pt x="9969" y="3092"/>
                    <a:pt x="8270" y="4683"/>
                  </a:cubicBezTo>
                  <a:cubicBezTo>
                    <a:pt x="6328" y="6957"/>
                    <a:pt x="4387" y="9117"/>
                    <a:pt x="3173" y="11504"/>
                  </a:cubicBezTo>
                  <a:cubicBezTo>
                    <a:pt x="1717" y="13892"/>
                    <a:pt x="-2894" y="19235"/>
                    <a:pt x="2688" y="21168"/>
                  </a:cubicBezTo>
                  <a:cubicBezTo>
                    <a:pt x="3416" y="21395"/>
                    <a:pt x="4387" y="21395"/>
                    <a:pt x="5115" y="21054"/>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69" name="Freeform 21">
              <a:extLst>
                <a:ext uri="{FF2B5EF4-FFF2-40B4-BE49-F238E27FC236}">
                  <a16:creationId xmlns:a16="http://schemas.microsoft.com/office/drawing/2014/main" xmlns="" id="{81FCBE11-B5A9-4D52-B5DF-F03D10B999E3}"/>
                </a:ext>
              </a:extLst>
            </p:cNvPr>
            <p:cNvSpPr/>
            <p:nvPr/>
          </p:nvSpPr>
          <p:spPr>
            <a:xfrm>
              <a:off x="9972155" y="2126156"/>
              <a:ext cx="290742" cy="426602"/>
            </a:xfrm>
            <a:custGeom>
              <a:avLst/>
              <a:gdLst/>
              <a:ahLst/>
              <a:cxnLst>
                <a:cxn ang="0">
                  <a:pos x="wd2" y="hd2"/>
                </a:cxn>
                <a:cxn ang="5400000">
                  <a:pos x="wd2" y="hd2"/>
                </a:cxn>
                <a:cxn ang="10800000">
                  <a:pos x="wd2" y="hd2"/>
                </a:cxn>
                <a:cxn ang="16200000">
                  <a:pos x="wd2" y="hd2"/>
                </a:cxn>
              </a:cxnLst>
              <a:rect l="0" t="0" r="r" b="b"/>
              <a:pathLst>
                <a:path w="18172" h="21060" extrusionOk="0">
                  <a:moveTo>
                    <a:pt x="4493" y="20558"/>
                  </a:moveTo>
                  <a:cubicBezTo>
                    <a:pt x="3779" y="21123"/>
                    <a:pt x="5029" y="19994"/>
                    <a:pt x="5029" y="19994"/>
                  </a:cubicBezTo>
                  <a:cubicBezTo>
                    <a:pt x="5029" y="19852"/>
                    <a:pt x="5207" y="19570"/>
                    <a:pt x="5207" y="19429"/>
                  </a:cubicBezTo>
                  <a:cubicBezTo>
                    <a:pt x="5743" y="18723"/>
                    <a:pt x="6100" y="18158"/>
                    <a:pt x="6635" y="17452"/>
                  </a:cubicBezTo>
                  <a:cubicBezTo>
                    <a:pt x="7885" y="15758"/>
                    <a:pt x="9313" y="14064"/>
                    <a:pt x="10741" y="12370"/>
                  </a:cubicBezTo>
                  <a:cubicBezTo>
                    <a:pt x="13419" y="9123"/>
                    <a:pt x="16632" y="6017"/>
                    <a:pt x="18060" y="2347"/>
                  </a:cubicBezTo>
                  <a:cubicBezTo>
                    <a:pt x="18774" y="511"/>
                    <a:pt x="15918" y="-477"/>
                    <a:pt x="14133" y="229"/>
                  </a:cubicBezTo>
                  <a:cubicBezTo>
                    <a:pt x="9491" y="2347"/>
                    <a:pt x="6100" y="6723"/>
                    <a:pt x="3600" y="10394"/>
                  </a:cubicBezTo>
                  <a:cubicBezTo>
                    <a:pt x="2172" y="12370"/>
                    <a:pt x="-2826" y="19570"/>
                    <a:pt x="2172" y="20982"/>
                  </a:cubicBezTo>
                  <a:cubicBezTo>
                    <a:pt x="2886" y="21123"/>
                    <a:pt x="3779" y="21123"/>
                    <a:pt x="4493" y="20558"/>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70" name="Freeform 22">
              <a:extLst>
                <a:ext uri="{FF2B5EF4-FFF2-40B4-BE49-F238E27FC236}">
                  <a16:creationId xmlns:a16="http://schemas.microsoft.com/office/drawing/2014/main" xmlns="" id="{E306B52E-AEF2-4B1D-9DC0-861A36D452E8}"/>
                </a:ext>
              </a:extLst>
            </p:cNvPr>
            <p:cNvSpPr/>
            <p:nvPr/>
          </p:nvSpPr>
          <p:spPr>
            <a:xfrm>
              <a:off x="9188202" y="1721166"/>
              <a:ext cx="121525" cy="608323"/>
            </a:xfrm>
            <a:custGeom>
              <a:avLst/>
              <a:gdLst/>
              <a:ahLst/>
              <a:cxnLst>
                <a:cxn ang="0">
                  <a:pos x="wd2" y="hd2"/>
                </a:cxn>
                <a:cxn ang="5400000">
                  <a:pos x="wd2" y="hd2"/>
                </a:cxn>
                <a:cxn ang="10800000">
                  <a:pos x="wd2" y="hd2"/>
                </a:cxn>
                <a:cxn ang="16200000">
                  <a:pos x="wd2" y="hd2"/>
                </a:cxn>
              </a:cxnLst>
              <a:rect l="0" t="0" r="r" b="b"/>
              <a:pathLst>
                <a:path w="21228" h="21363" extrusionOk="0">
                  <a:moveTo>
                    <a:pt x="12558" y="21153"/>
                  </a:moveTo>
                  <a:cubicBezTo>
                    <a:pt x="17079" y="20248"/>
                    <a:pt x="17581" y="18641"/>
                    <a:pt x="18586" y="17435"/>
                  </a:cubicBezTo>
                  <a:cubicBezTo>
                    <a:pt x="20595" y="15527"/>
                    <a:pt x="21098" y="13517"/>
                    <a:pt x="21098" y="11608"/>
                  </a:cubicBezTo>
                  <a:cubicBezTo>
                    <a:pt x="21600" y="9499"/>
                    <a:pt x="20595" y="7489"/>
                    <a:pt x="19088" y="5480"/>
                  </a:cubicBezTo>
                  <a:cubicBezTo>
                    <a:pt x="18084" y="3672"/>
                    <a:pt x="16074" y="1662"/>
                    <a:pt x="10549" y="256"/>
                  </a:cubicBezTo>
                  <a:cubicBezTo>
                    <a:pt x="8540" y="-146"/>
                    <a:pt x="6028" y="-46"/>
                    <a:pt x="4521" y="356"/>
                  </a:cubicBezTo>
                  <a:cubicBezTo>
                    <a:pt x="0" y="1964"/>
                    <a:pt x="0" y="3873"/>
                    <a:pt x="0" y="5681"/>
                  </a:cubicBezTo>
                  <a:cubicBezTo>
                    <a:pt x="0" y="7791"/>
                    <a:pt x="502" y="9800"/>
                    <a:pt x="1005" y="11910"/>
                  </a:cubicBezTo>
                  <a:cubicBezTo>
                    <a:pt x="1507" y="13819"/>
                    <a:pt x="1005" y="15828"/>
                    <a:pt x="1507" y="17837"/>
                  </a:cubicBezTo>
                  <a:cubicBezTo>
                    <a:pt x="1507" y="19043"/>
                    <a:pt x="2512" y="20550"/>
                    <a:pt x="8037" y="21253"/>
                  </a:cubicBezTo>
                  <a:cubicBezTo>
                    <a:pt x="9544" y="21454"/>
                    <a:pt x="11553" y="21354"/>
                    <a:pt x="12558" y="21153"/>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71" name="Freeform 23">
              <a:extLst>
                <a:ext uri="{FF2B5EF4-FFF2-40B4-BE49-F238E27FC236}">
                  <a16:creationId xmlns:a16="http://schemas.microsoft.com/office/drawing/2014/main" xmlns="" id="{4728FFFD-4A52-4672-A867-66F5F056E9BA}"/>
                </a:ext>
              </a:extLst>
            </p:cNvPr>
            <p:cNvSpPr/>
            <p:nvPr/>
          </p:nvSpPr>
          <p:spPr>
            <a:xfrm>
              <a:off x="8677021" y="1978558"/>
              <a:ext cx="205597" cy="446289"/>
            </a:xfrm>
            <a:custGeom>
              <a:avLst/>
              <a:gdLst/>
              <a:ahLst/>
              <a:cxnLst>
                <a:cxn ang="0">
                  <a:pos x="wd2" y="hd2"/>
                </a:cxn>
                <a:cxn ang="5400000">
                  <a:pos x="wd2" y="hd2"/>
                </a:cxn>
                <a:cxn ang="10800000">
                  <a:pos x="wd2" y="hd2"/>
                </a:cxn>
                <a:cxn ang="16200000">
                  <a:pos x="wd2" y="hd2"/>
                </a:cxn>
              </a:cxnLst>
              <a:rect l="0" t="0" r="r" b="b"/>
              <a:pathLst>
                <a:path w="17957" h="21114" extrusionOk="0">
                  <a:moveTo>
                    <a:pt x="14597" y="20431"/>
                  </a:moveTo>
                  <a:cubicBezTo>
                    <a:pt x="14597" y="20566"/>
                    <a:pt x="14597" y="20566"/>
                    <a:pt x="14597" y="20701"/>
                  </a:cubicBezTo>
                  <a:cubicBezTo>
                    <a:pt x="14349" y="21106"/>
                    <a:pt x="15590" y="21106"/>
                    <a:pt x="16087" y="20971"/>
                  </a:cubicBezTo>
                  <a:cubicBezTo>
                    <a:pt x="20556" y="18676"/>
                    <a:pt x="15839" y="13411"/>
                    <a:pt x="14101" y="10981"/>
                  </a:cubicBezTo>
                  <a:cubicBezTo>
                    <a:pt x="12115" y="7606"/>
                    <a:pt x="9632" y="2341"/>
                    <a:pt x="3922" y="316"/>
                  </a:cubicBezTo>
                  <a:cubicBezTo>
                    <a:pt x="2432" y="-224"/>
                    <a:pt x="694" y="-89"/>
                    <a:pt x="446" y="856"/>
                  </a:cubicBezTo>
                  <a:cubicBezTo>
                    <a:pt x="-1044" y="5041"/>
                    <a:pt x="1439" y="9091"/>
                    <a:pt x="4418" y="12871"/>
                  </a:cubicBezTo>
                  <a:cubicBezTo>
                    <a:pt x="6156" y="15031"/>
                    <a:pt x="9632" y="21376"/>
                    <a:pt x="15342" y="21106"/>
                  </a:cubicBezTo>
                  <a:cubicBezTo>
                    <a:pt x="15342" y="20836"/>
                    <a:pt x="15342" y="20431"/>
                    <a:pt x="15342" y="20161"/>
                  </a:cubicBezTo>
                  <a:cubicBezTo>
                    <a:pt x="15094" y="20161"/>
                    <a:pt x="15094" y="20161"/>
                    <a:pt x="14846" y="20161"/>
                  </a:cubicBezTo>
                  <a:cubicBezTo>
                    <a:pt x="14597" y="20296"/>
                    <a:pt x="14597" y="20296"/>
                    <a:pt x="14597" y="20431"/>
                  </a:cubicBezTo>
                  <a:close/>
                </a:path>
              </a:pathLst>
            </a:custGeom>
            <a:solidFill>
              <a:srgbClr val="FCE05B"/>
            </a:solidFill>
            <a:ln w="12700" cap="flat">
              <a:noFill/>
              <a:miter lim="400000"/>
            </a:ln>
            <a:effectLst/>
          </p:spPr>
          <p:txBody>
            <a:bodyPr wrap="square" lIns="91439" tIns="91439" rIns="91439" bIns="91439" numCol="1" anchor="t">
              <a:noAutofit/>
            </a:bodyPr>
            <a:lstStyle/>
            <a:p>
              <a:endParaRPr/>
            </a:p>
          </p:txBody>
        </p:sp>
        <p:sp>
          <p:nvSpPr>
            <p:cNvPr id="92" name="Freeform 24">
              <a:extLst>
                <a:ext uri="{FF2B5EF4-FFF2-40B4-BE49-F238E27FC236}">
                  <a16:creationId xmlns:a16="http://schemas.microsoft.com/office/drawing/2014/main" xmlns="" id="{3E018758-260B-4586-8285-BDD2F4C76FEA}"/>
                </a:ext>
              </a:extLst>
            </p:cNvPr>
            <p:cNvSpPr/>
            <p:nvPr/>
          </p:nvSpPr>
          <p:spPr>
            <a:xfrm>
              <a:off x="8366620" y="3051288"/>
              <a:ext cx="454316" cy="640972"/>
            </a:xfrm>
            <a:custGeom>
              <a:avLst/>
              <a:gdLst/>
              <a:ahLst/>
              <a:cxnLst>
                <a:cxn ang="0">
                  <a:pos x="wd2" y="hd2"/>
                </a:cxn>
                <a:cxn ang="5400000">
                  <a:pos x="wd2" y="hd2"/>
                </a:cxn>
                <a:cxn ang="10800000">
                  <a:pos x="wd2" y="hd2"/>
                </a:cxn>
                <a:cxn ang="16200000">
                  <a:pos x="wd2" y="hd2"/>
                </a:cxn>
              </a:cxnLst>
              <a:rect l="0" t="0" r="r" b="b"/>
              <a:pathLst>
                <a:path w="21055" h="20994" extrusionOk="0">
                  <a:moveTo>
                    <a:pt x="3450" y="20484"/>
                  </a:moveTo>
                  <a:cubicBezTo>
                    <a:pt x="5703" y="17960"/>
                    <a:pt x="6895" y="15061"/>
                    <a:pt x="8883" y="12443"/>
                  </a:cubicBezTo>
                  <a:cubicBezTo>
                    <a:pt x="10341" y="10479"/>
                    <a:pt x="12196" y="8703"/>
                    <a:pt x="14184" y="7019"/>
                  </a:cubicBezTo>
                  <a:cubicBezTo>
                    <a:pt x="16304" y="5149"/>
                    <a:pt x="18424" y="3186"/>
                    <a:pt x="20677" y="1503"/>
                  </a:cubicBezTo>
                  <a:cubicBezTo>
                    <a:pt x="21472" y="848"/>
                    <a:pt x="20942" y="-87"/>
                    <a:pt x="19749" y="7"/>
                  </a:cubicBezTo>
                  <a:cubicBezTo>
                    <a:pt x="15774" y="381"/>
                    <a:pt x="13124" y="1690"/>
                    <a:pt x="10606" y="3840"/>
                  </a:cubicBezTo>
                  <a:cubicBezTo>
                    <a:pt x="8485" y="5617"/>
                    <a:pt x="6498" y="7394"/>
                    <a:pt x="4908" y="9451"/>
                  </a:cubicBezTo>
                  <a:cubicBezTo>
                    <a:pt x="2522" y="12536"/>
                    <a:pt x="667" y="15996"/>
                    <a:pt x="5" y="19643"/>
                  </a:cubicBezTo>
                  <a:cubicBezTo>
                    <a:pt x="-128" y="20858"/>
                    <a:pt x="2522" y="21513"/>
                    <a:pt x="3450" y="20484"/>
                  </a:cubicBezTo>
                  <a:close/>
                </a:path>
              </a:pathLst>
            </a:custGeom>
            <a:solidFill>
              <a:srgbClr val="FEF9DE"/>
            </a:solidFill>
            <a:ln w="12700" cap="flat">
              <a:noFill/>
              <a:miter lim="400000"/>
            </a:ln>
            <a:effectLst/>
          </p:spPr>
          <p:txBody>
            <a:bodyPr wrap="square" lIns="91439" tIns="91439" rIns="91439" bIns="91439" numCol="1" anchor="t">
              <a:noAutofit/>
            </a:bodyPr>
            <a:lstStyle/>
            <a:p>
              <a:endParaRPr/>
            </a:p>
          </p:txBody>
        </p:sp>
        <p:sp>
          <p:nvSpPr>
            <p:cNvPr id="93" name="Freeform 25">
              <a:extLst>
                <a:ext uri="{FF2B5EF4-FFF2-40B4-BE49-F238E27FC236}">
                  <a16:creationId xmlns:a16="http://schemas.microsoft.com/office/drawing/2014/main" xmlns="" id="{ABBE3933-C755-44C9-94DC-159E6550FD13}"/>
                </a:ext>
              </a:extLst>
            </p:cNvPr>
            <p:cNvSpPr/>
            <p:nvPr/>
          </p:nvSpPr>
          <p:spPr>
            <a:xfrm>
              <a:off x="8918347" y="2886639"/>
              <a:ext cx="117002" cy="120778"/>
            </a:xfrm>
            <a:custGeom>
              <a:avLst/>
              <a:gdLst/>
              <a:ahLst/>
              <a:cxnLst>
                <a:cxn ang="0">
                  <a:pos x="wd2" y="hd2"/>
                </a:cxn>
                <a:cxn ang="5400000">
                  <a:pos x="wd2" y="hd2"/>
                </a:cxn>
                <a:cxn ang="10800000">
                  <a:pos x="wd2" y="hd2"/>
                </a:cxn>
                <a:cxn ang="16200000">
                  <a:pos x="wd2" y="hd2"/>
                </a:cxn>
              </a:cxnLst>
              <a:rect l="0" t="0" r="r" b="b"/>
              <a:pathLst>
                <a:path w="20438" h="21098" extrusionOk="0">
                  <a:moveTo>
                    <a:pt x="18164" y="5024"/>
                  </a:moveTo>
                  <a:cubicBezTo>
                    <a:pt x="17673" y="5024"/>
                    <a:pt x="17673" y="5024"/>
                    <a:pt x="17673" y="5024"/>
                  </a:cubicBezTo>
                  <a:cubicBezTo>
                    <a:pt x="18164" y="5526"/>
                    <a:pt x="18654" y="6531"/>
                    <a:pt x="19145" y="7033"/>
                  </a:cubicBezTo>
                  <a:cubicBezTo>
                    <a:pt x="17182" y="3517"/>
                    <a:pt x="14236" y="0"/>
                    <a:pt x="10309" y="0"/>
                  </a:cubicBezTo>
                  <a:cubicBezTo>
                    <a:pt x="11782" y="503"/>
                    <a:pt x="13254" y="1005"/>
                    <a:pt x="14727" y="1507"/>
                  </a:cubicBezTo>
                  <a:cubicBezTo>
                    <a:pt x="14236" y="1507"/>
                    <a:pt x="14236" y="1507"/>
                    <a:pt x="14236" y="1507"/>
                  </a:cubicBezTo>
                  <a:cubicBezTo>
                    <a:pt x="11782" y="0"/>
                    <a:pt x="8345" y="-502"/>
                    <a:pt x="5400" y="1005"/>
                  </a:cubicBezTo>
                  <a:cubicBezTo>
                    <a:pt x="2454" y="2010"/>
                    <a:pt x="491" y="5024"/>
                    <a:pt x="0" y="8540"/>
                  </a:cubicBezTo>
                  <a:cubicBezTo>
                    <a:pt x="0" y="9042"/>
                    <a:pt x="0" y="9042"/>
                    <a:pt x="0" y="9042"/>
                  </a:cubicBezTo>
                  <a:cubicBezTo>
                    <a:pt x="491" y="7033"/>
                    <a:pt x="1473" y="5526"/>
                    <a:pt x="1964" y="4019"/>
                  </a:cubicBezTo>
                  <a:cubicBezTo>
                    <a:pt x="-491" y="7033"/>
                    <a:pt x="-491" y="11554"/>
                    <a:pt x="1473" y="15070"/>
                  </a:cubicBezTo>
                  <a:cubicBezTo>
                    <a:pt x="2945" y="18586"/>
                    <a:pt x="6382" y="20596"/>
                    <a:pt x="10309" y="21098"/>
                  </a:cubicBezTo>
                  <a:cubicBezTo>
                    <a:pt x="13745" y="21098"/>
                    <a:pt x="16691" y="19591"/>
                    <a:pt x="18654" y="17079"/>
                  </a:cubicBezTo>
                  <a:cubicBezTo>
                    <a:pt x="21109" y="13563"/>
                    <a:pt x="21109" y="8038"/>
                    <a:pt x="18164" y="5024"/>
                  </a:cubicBezTo>
                  <a:close/>
                </a:path>
              </a:pathLst>
            </a:custGeom>
            <a:solidFill>
              <a:srgbClr val="FEF9DE"/>
            </a:solidFill>
            <a:ln w="12700" cap="flat">
              <a:noFill/>
              <a:miter lim="400000"/>
            </a:ln>
            <a:effectLst/>
          </p:spPr>
          <p:txBody>
            <a:bodyPr wrap="square" lIns="91439" tIns="91439" rIns="91439" bIns="91439" numCol="1" anchor="t">
              <a:noAutofit/>
            </a:bodyPr>
            <a:lstStyle/>
            <a:p>
              <a:endParaRPr/>
            </a:p>
          </p:txBody>
        </p:sp>
        <p:sp>
          <p:nvSpPr>
            <p:cNvPr id="94" name="Freeform 26">
              <a:extLst>
                <a:ext uri="{FF2B5EF4-FFF2-40B4-BE49-F238E27FC236}">
                  <a16:creationId xmlns:a16="http://schemas.microsoft.com/office/drawing/2014/main" xmlns="" id="{F7F2AB13-D504-4F43-97AA-0C365841369C}"/>
                </a:ext>
              </a:extLst>
            </p:cNvPr>
            <p:cNvSpPr/>
            <p:nvPr/>
          </p:nvSpPr>
          <p:spPr>
            <a:xfrm>
              <a:off x="9608208" y="4582578"/>
              <a:ext cx="427825" cy="306073"/>
            </a:xfrm>
            <a:custGeom>
              <a:avLst/>
              <a:gdLst/>
              <a:ahLst/>
              <a:cxnLst>
                <a:cxn ang="0">
                  <a:pos x="wd2" y="hd2"/>
                </a:cxn>
                <a:cxn ang="5400000">
                  <a:pos x="wd2" y="hd2"/>
                </a:cxn>
                <a:cxn ang="10800000">
                  <a:pos x="wd2" y="hd2"/>
                </a:cxn>
                <a:cxn ang="16200000">
                  <a:pos x="wd2" y="hd2"/>
                </a:cxn>
              </a:cxnLst>
              <a:rect l="0" t="0" r="r" b="b"/>
              <a:pathLst>
                <a:path w="19828" h="19488" extrusionOk="0">
                  <a:moveTo>
                    <a:pt x="374" y="18268"/>
                  </a:moveTo>
                  <a:cubicBezTo>
                    <a:pt x="1699" y="20628"/>
                    <a:pt x="4217" y="18994"/>
                    <a:pt x="5675" y="18087"/>
                  </a:cubicBezTo>
                  <a:cubicBezTo>
                    <a:pt x="8060" y="16635"/>
                    <a:pt x="10180" y="14638"/>
                    <a:pt x="12433" y="13004"/>
                  </a:cubicBezTo>
                  <a:cubicBezTo>
                    <a:pt x="14288" y="11552"/>
                    <a:pt x="16409" y="10100"/>
                    <a:pt x="17999" y="7922"/>
                  </a:cubicBezTo>
                  <a:cubicBezTo>
                    <a:pt x="19059" y="6470"/>
                    <a:pt x="20649" y="2840"/>
                    <a:pt x="19324" y="662"/>
                  </a:cubicBezTo>
                  <a:cubicBezTo>
                    <a:pt x="18264" y="-972"/>
                    <a:pt x="16011" y="843"/>
                    <a:pt x="14951" y="1569"/>
                  </a:cubicBezTo>
                  <a:cubicBezTo>
                    <a:pt x="12831" y="3384"/>
                    <a:pt x="10975" y="5381"/>
                    <a:pt x="8855" y="7015"/>
                  </a:cubicBezTo>
                  <a:cubicBezTo>
                    <a:pt x="6867" y="8648"/>
                    <a:pt x="4880" y="10282"/>
                    <a:pt x="2892" y="12097"/>
                  </a:cubicBezTo>
                  <a:cubicBezTo>
                    <a:pt x="1567" y="13367"/>
                    <a:pt x="-951" y="15546"/>
                    <a:pt x="374" y="18268"/>
                  </a:cubicBezTo>
                  <a:close/>
                </a:path>
              </a:pathLst>
            </a:custGeom>
            <a:solidFill>
              <a:srgbClr val="FEF9DE"/>
            </a:solidFill>
            <a:ln w="12700" cap="flat">
              <a:noFill/>
              <a:miter lim="400000"/>
            </a:ln>
            <a:effectLst/>
          </p:spPr>
          <p:txBody>
            <a:bodyPr wrap="square" lIns="91439" tIns="91439" rIns="91439" bIns="91439" numCol="1" anchor="t">
              <a:noAutofit/>
            </a:bodyPr>
            <a:lstStyle/>
            <a:p>
              <a:endParaRPr/>
            </a:p>
          </p:txBody>
        </p:sp>
        <p:sp>
          <p:nvSpPr>
            <p:cNvPr id="95" name="Freeform 27">
              <a:extLst>
                <a:ext uri="{FF2B5EF4-FFF2-40B4-BE49-F238E27FC236}">
                  <a16:creationId xmlns:a16="http://schemas.microsoft.com/office/drawing/2014/main" xmlns="" id="{0801AB16-CD3F-4B64-B24E-6B9FAE5E5F39}"/>
                </a:ext>
              </a:extLst>
            </p:cNvPr>
            <p:cNvSpPr/>
            <p:nvPr/>
          </p:nvSpPr>
          <p:spPr>
            <a:xfrm>
              <a:off x="8928430" y="7859594"/>
              <a:ext cx="2150725" cy="914796"/>
            </a:xfrm>
            <a:custGeom>
              <a:avLst/>
              <a:gdLst/>
              <a:ahLst/>
              <a:cxnLst>
                <a:cxn ang="0">
                  <a:pos x="wd2" y="hd2"/>
                </a:cxn>
                <a:cxn ang="5400000">
                  <a:pos x="wd2" y="hd2"/>
                </a:cxn>
                <a:cxn ang="10800000">
                  <a:pos x="wd2" y="hd2"/>
                </a:cxn>
                <a:cxn ang="16200000">
                  <a:pos x="wd2" y="hd2"/>
                </a:cxn>
              </a:cxnLst>
              <a:rect l="0" t="0" r="r" b="b"/>
              <a:pathLst>
                <a:path w="20464" h="20235" extrusionOk="0">
                  <a:moveTo>
                    <a:pt x="20414" y="4990"/>
                  </a:moveTo>
                  <a:cubicBezTo>
                    <a:pt x="19925" y="1264"/>
                    <a:pt x="18238" y="7264"/>
                    <a:pt x="18238" y="7264"/>
                  </a:cubicBezTo>
                  <a:cubicBezTo>
                    <a:pt x="18238" y="7264"/>
                    <a:pt x="18700" y="2274"/>
                    <a:pt x="18156" y="569"/>
                  </a:cubicBezTo>
                  <a:cubicBezTo>
                    <a:pt x="17612" y="-1010"/>
                    <a:pt x="16307" y="1137"/>
                    <a:pt x="15953" y="1706"/>
                  </a:cubicBezTo>
                  <a:cubicBezTo>
                    <a:pt x="1616" y="9032"/>
                    <a:pt x="1616" y="9032"/>
                    <a:pt x="1616" y="9032"/>
                  </a:cubicBezTo>
                  <a:cubicBezTo>
                    <a:pt x="2160" y="14401"/>
                    <a:pt x="2160" y="14401"/>
                    <a:pt x="2160" y="14401"/>
                  </a:cubicBezTo>
                  <a:cubicBezTo>
                    <a:pt x="528" y="13895"/>
                    <a:pt x="528" y="13895"/>
                    <a:pt x="528" y="13895"/>
                  </a:cubicBezTo>
                  <a:cubicBezTo>
                    <a:pt x="528" y="13895"/>
                    <a:pt x="-696" y="19832"/>
                    <a:pt x="583" y="20211"/>
                  </a:cubicBezTo>
                  <a:cubicBezTo>
                    <a:pt x="1861" y="20590"/>
                    <a:pt x="1018" y="16232"/>
                    <a:pt x="1018" y="16232"/>
                  </a:cubicBezTo>
                  <a:cubicBezTo>
                    <a:pt x="1018" y="16232"/>
                    <a:pt x="2242" y="17811"/>
                    <a:pt x="3113" y="17243"/>
                  </a:cubicBezTo>
                  <a:cubicBezTo>
                    <a:pt x="3820" y="16737"/>
                    <a:pt x="3276" y="12127"/>
                    <a:pt x="3167" y="10737"/>
                  </a:cubicBezTo>
                  <a:cubicBezTo>
                    <a:pt x="12607" y="9411"/>
                    <a:pt x="16987" y="3474"/>
                    <a:pt x="17123" y="3222"/>
                  </a:cubicBezTo>
                  <a:cubicBezTo>
                    <a:pt x="17123" y="3222"/>
                    <a:pt x="17367" y="8590"/>
                    <a:pt x="17612" y="11306"/>
                  </a:cubicBezTo>
                  <a:cubicBezTo>
                    <a:pt x="17612" y="11306"/>
                    <a:pt x="20904" y="8716"/>
                    <a:pt x="20414" y="4990"/>
                  </a:cubicBezTo>
                  <a:close/>
                </a:path>
              </a:pathLst>
            </a:custGeom>
            <a:solidFill>
              <a:srgbClr val="3B2612"/>
            </a:solidFill>
            <a:ln w="12700" cap="flat">
              <a:noFill/>
              <a:miter lim="400000"/>
            </a:ln>
            <a:effectLst/>
          </p:spPr>
          <p:txBody>
            <a:bodyPr wrap="square" lIns="91439" tIns="91439" rIns="91439" bIns="91439" numCol="1" anchor="t">
              <a:noAutofit/>
            </a:bodyPr>
            <a:lstStyle/>
            <a:p>
              <a:endParaRPr/>
            </a:p>
          </p:txBody>
        </p:sp>
        <p:sp>
          <p:nvSpPr>
            <p:cNvPr id="96" name="Freeform 28">
              <a:extLst>
                <a:ext uri="{FF2B5EF4-FFF2-40B4-BE49-F238E27FC236}">
                  <a16:creationId xmlns:a16="http://schemas.microsoft.com/office/drawing/2014/main" xmlns="" id="{0C498F0F-9234-4ABC-AD89-862657025411}"/>
                </a:ext>
              </a:extLst>
            </p:cNvPr>
            <p:cNvSpPr/>
            <p:nvPr/>
          </p:nvSpPr>
          <p:spPr>
            <a:xfrm>
              <a:off x="8722616" y="5723554"/>
              <a:ext cx="1708436" cy="1542285"/>
            </a:xfrm>
            <a:custGeom>
              <a:avLst/>
              <a:gdLst/>
              <a:ahLst/>
              <a:cxnLst>
                <a:cxn ang="0">
                  <a:pos x="wd2" y="hd2"/>
                </a:cxn>
                <a:cxn ang="5400000">
                  <a:pos x="wd2" y="hd2"/>
                </a:cxn>
                <a:cxn ang="10800000">
                  <a:pos x="wd2" y="hd2"/>
                </a:cxn>
                <a:cxn ang="16200000">
                  <a:pos x="wd2" y="hd2"/>
                </a:cxn>
              </a:cxnLst>
              <a:rect l="0" t="0" r="r" b="b"/>
              <a:pathLst>
                <a:path w="20172" h="15250" extrusionOk="0">
                  <a:moveTo>
                    <a:pt x="20172" y="11827"/>
                  </a:moveTo>
                  <a:cubicBezTo>
                    <a:pt x="20172" y="11827"/>
                    <a:pt x="18451" y="-6135"/>
                    <a:pt x="3095" y="2212"/>
                  </a:cubicBezTo>
                  <a:cubicBezTo>
                    <a:pt x="3095" y="2212"/>
                    <a:pt x="-1428" y="6216"/>
                    <a:pt x="462" y="15239"/>
                  </a:cubicBezTo>
                  <a:cubicBezTo>
                    <a:pt x="17202" y="15465"/>
                    <a:pt x="20172" y="11827"/>
                    <a:pt x="20172" y="11827"/>
                  </a:cubicBezTo>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97" name="Freeform 29">
              <a:extLst>
                <a:ext uri="{FF2B5EF4-FFF2-40B4-BE49-F238E27FC236}">
                  <a16:creationId xmlns:a16="http://schemas.microsoft.com/office/drawing/2014/main" xmlns="" id="{B5F5D5E9-51B5-419F-996B-D6C7448A8EAB}"/>
                </a:ext>
              </a:extLst>
            </p:cNvPr>
            <p:cNvSpPr/>
            <p:nvPr/>
          </p:nvSpPr>
          <p:spPr>
            <a:xfrm>
              <a:off x="8387928" y="5046067"/>
              <a:ext cx="1899950" cy="2219373"/>
            </a:xfrm>
            <a:custGeom>
              <a:avLst/>
              <a:gdLst/>
              <a:ahLst/>
              <a:cxnLst>
                <a:cxn ang="0">
                  <a:pos x="wd2" y="hd2"/>
                </a:cxn>
                <a:cxn ang="5400000">
                  <a:pos x="wd2" y="hd2"/>
                </a:cxn>
                <a:cxn ang="10800000">
                  <a:pos x="wd2" y="hd2"/>
                </a:cxn>
                <a:cxn ang="16200000">
                  <a:pos x="wd2" y="hd2"/>
                </a:cxn>
              </a:cxnLst>
              <a:rect l="0" t="0" r="r" b="b"/>
              <a:pathLst>
                <a:path w="14240" h="21600" extrusionOk="0">
                  <a:moveTo>
                    <a:pt x="13398" y="0"/>
                  </a:moveTo>
                  <a:cubicBezTo>
                    <a:pt x="13398" y="0"/>
                    <a:pt x="18069" y="9912"/>
                    <a:pt x="5405" y="10772"/>
                  </a:cubicBezTo>
                  <a:cubicBezTo>
                    <a:pt x="5040" y="14548"/>
                    <a:pt x="5040" y="14548"/>
                    <a:pt x="5040" y="14548"/>
                  </a:cubicBezTo>
                  <a:cubicBezTo>
                    <a:pt x="5040" y="14548"/>
                    <a:pt x="3712" y="13354"/>
                    <a:pt x="3605" y="14992"/>
                  </a:cubicBezTo>
                  <a:cubicBezTo>
                    <a:pt x="3476" y="16658"/>
                    <a:pt x="4912" y="15770"/>
                    <a:pt x="4912" y="15770"/>
                  </a:cubicBezTo>
                  <a:cubicBezTo>
                    <a:pt x="4912" y="15770"/>
                    <a:pt x="4140" y="20184"/>
                    <a:pt x="2790" y="21600"/>
                  </a:cubicBezTo>
                  <a:cubicBezTo>
                    <a:pt x="2790" y="21600"/>
                    <a:pt x="-3531" y="6052"/>
                    <a:pt x="2855" y="6247"/>
                  </a:cubicBezTo>
                  <a:cubicBezTo>
                    <a:pt x="2855" y="6247"/>
                    <a:pt x="2662" y="3221"/>
                    <a:pt x="6069" y="2249"/>
                  </a:cubicBezTo>
                  <a:cubicBezTo>
                    <a:pt x="9583" y="1249"/>
                    <a:pt x="12583" y="6275"/>
                    <a:pt x="13398" y="0"/>
                  </a:cubicBezTo>
                  <a:close/>
                </a:path>
              </a:pathLst>
            </a:custGeom>
            <a:solidFill>
              <a:srgbClr val="3B2612"/>
            </a:solidFill>
            <a:ln w="12700" cap="flat">
              <a:noFill/>
              <a:miter lim="400000"/>
            </a:ln>
            <a:effectLst/>
          </p:spPr>
          <p:txBody>
            <a:bodyPr wrap="square" lIns="91439" tIns="91439" rIns="91439" bIns="91439" numCol="1" anchor="t">
              <a:noAutofit/>
            </a:bodyPr>
            <a:lstStyle/>
            <a:p>
              <a:endParaRPr/>
            </a:p>
          </p:txBody>
        </p:sp>
        <p:sp>
          <p:nvSpPr>
            <p:cNvPr id="98" name="Freeform 30">
              <a:extLst>
                <a:ext uri="{FF2B5EF4-FFF2-40B4-BE49-F238E27FC236}">
                  <a16:creationId xmlns:a16="http://schemas.microsoft.com/office/drawing/2014/main" xmlns="" id="{51F726C3-3E0C-4FDF-AEFB-EC3549201AF3}"/>
                </a:ext>
              </a:extLst>
            </p:cNvPr>
            <p:cNvSpPr/>
            <p:nvPr/>
          </p:nvSpPr>
          <p:spPr>
            <a:xfrm>
              <a:off x="8760180" y="6919851"/>
              <a:ext cx="1842081" cy="1350647"/>
            </a:xfrm>
            <a:custGeom>
              <a:avLst/>
              <a:gdLst/>
              <a:ahLst/>
              <a:cxnLst>
                <a:cxn ang="0">
                  <a:pos x="wd2" y="hd2"/>
                </a:cxn>
                <a:cxn ang="5400000">
                  <a:pos x="wd2" y="hd2"/>
                </a:cxn>
                <a:cxn ang="10800000">
                  <a:pos x="wd2" y="hd2"/>
                </a:cxn>
                <a:cxn ang="16200000">
                  <a:pos x="wd2" y="hd2"/>
                </a:cxn>
              </a:cxnLst>
              <a:rect l="0" t="0" r="r" b="b"/>
              <a:pathLst>
                <a:path w="21600" h="21600" extrusionOk="0">
                  <a:moveTo>
                    <a:pt x="19557" y="0"/>
                  </a:moveTo>
                  <a:cubicBezTo>
                    <a:pt x="21600" y="16303"/>
                    <a:pt x="21600" y="16303"/>
                    <a:pt x="21600" y="16303"/>
                  </a:cubicBezTo>
                  <a:cubicBezTo>
                    <a:pt x="21600" y="16303"/>
                    <a:pt x="14534" y="20413"/>
                    <a:pt x="3952" y="21600"/>
                  </a:cubicBezTo>
                  <a:cubicBezTo>
                    <a:pt x="0" y="5526"/>
                    <a:pt x="0" y="5526"/>
                    <a:pt x="0" y="5526"/>
                  </a:cubicBezTo>
                  <a:cubicBezTo>
                    <a:pt x="0" y="5526"/>
                    <a:pt x="13395" y="4704"/>
                    <a:pt x="19557" y="0"/>
                  </a:cubicBezTo>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99" name="Freeform 31">
              <a:extLst>
                <a:ext uri="{FF2B5EF4-FFF2-40B4-BE49-F238E27FC236}">
                  <a16:creationId xmlns:a16="http://schemas.microsoft.com/office/drawing/2014/main" xmlns="" id="{7837F21A-ADB3-4D0B-B132-3068259829AA}"/>
                </a:ext>
              </a:extLst>
            </p:cNvPr>
            <p:cNvSpPr/>
            <p:nvPr/>
          </p:nvSpPr>
          <p:spPr>
            <a:xfrm>
              <a:off x="9349899" y="7129105"/>
              <a:ext cx="789464" cy="735565"/>
            </a:xfrm>
            <a:custGeom>
              <a:avLst/>
              <a:gdLst/>
              <a:ahLst/>
              <a:cxnLst>
                <a:cxn ang="0">
                  <a:pos x="wd2" y="hd2"/>
                </a:cxn>
                <a:cxn ang="5400000">
                  <a:pos x="wd2" y="hd2"/>
                </a:cxn>
                <a:cxn ang="10800000">
                  <a:pos x="wd2" y="hd2"/>
                </a:cxn>
                <a:cxn ang="16200000">
                  <a:pos x="wd2" y="hd2"/>
                </a:cxn>
              </a:cxnLst>
              <a:rect l="0" t="0" r="r" b="b"/>
              <a:pathLst>
                <a:path w="21600" h="21600" extrusionOk="0">
                  <a:moveTo>
                    <a:pt x="20274" y="0"/>
                  </a:moveTo>
                  <a:cubicBezTo>
                    <a:pt x="16609" y="1172"/>
                    <a:pt x="16609" y="1172"/>
                    <a:pt x="16609" y="1172"/>
                  </a:cubicBezTo>
                  <a:cubicBezTo>
                    <a:pt x="16064" y="2930"/>
                    <a:pt x="16064" y="2930"/>
                    <a:pt x="16064" y="2930"/>
                  </a:cubicBezTo>
                  <a:cubicBezTo>
                    <a:pt x="18091" y="4940"/>
                    <a:pt x="18091" y="4940"/>
                    <a:pt x="18091" y="4940"/>
                  </a:cubicBezTo>
                  <a:cubicBezTo>
                    <a:pt x="18091" y="4940"/>
                    <a:pt x="17857" y="13060"/>
                    <a:pt x="6706" y="13060"/>
                  </a:cubicBezTo>
                  <a:cubicBezTo>
                    <a:pt x="5848" y="13060"/>
                    <a:pt x="5069" y="13060"/>
                    <a:pt x="4133" y="12977"/>
                  </a:cubicBezTo>
                  <a:cubicBezTo>
                    <a:pt x="0" y="17247"/>
                    <a:pt x="0" y="17247"/>
                    <a:pt x="0" y="17247"/>
                  </a:cubicBezTo>
                  <a:cubicBezTo>
                    <a:pt x="4601" y="21600"/>
                    <a:pt x="4601" y="21600"/>
                    <a:pt x="4601" y="21600"/>
                  </a:cubicBezTo>
                  <a:cubicBezTo>
                    <a:pt x="21210" y="19005"/>
                    <a:pt x="20664" y="4186"/>
                    <a:pt x="20664" y="4186"/>
                  </a:cubicBezTo>
                  <a:cubicBezTo>
                    <a:pt x="21600" y="1674"/>
                    <a:pt x="21600" y="1674"/>
                    <a:pt x="21600" y="1674"/>
                  </a:cubicBezTo>
                  <a:cubicBezTo>
                    <a:pt x="20274" y="0"/>
                    <a:pt x="20274" y="0"/>
                    <a:pt x="20274" y="0"/>
                  </a:cubicBezTo>
                </a:path>
              </a:pathLst>
            </a:custGeom>
            <a:solidFill>
              <a:srgbClr val="DDDDDD"/>
            </a:solidFill>
            <a:ln w="12700" cap="flat">
              <a:noFill/>
              <a:miter lim="400000"/>
            </a:ln>
            <a:effectLst/>
          </p:spPr>
          <p:txBody>
            <a:bodyPr wrap="square" lIns="91439" tIns="91439" rIns="91439" bIns="91439" numCol="1" anchor="t">
              <a:noAutofit/>
            </a:bodyPr>
            <a:lstStyle/>
            <a:p>
              <a:endParaRPr/>
            </a:p>
          </p:txBody>
        </p:sp>
        <p:sp>
          <p:nvSpPr>
            <p:cNvPr id="100" name="Freeform 32">
              <a:extLst>
                <a:ext uri="{FF2B5EF4-FFF2-40B4-BE49-F238E27FC236}">
                  <a16:creationId xmlns:a16="http://schemas.microsoft.com/office/drawing/2014/main" xmlns="" id="{E08E9D77-FF26-4A4D-896C-9FD47C52CB02}"/>
                </a:ext>
              </a:extLst>
            </p:cNvPr>
            <p:cNvSpPr/>
            <p:nvPr/>
          </p:nvSpPr>
          <p:spPr>
            <a:xfrm>
              <a:off x="9349899" y="7129105"/>
              <a:ext cx="789464" cy="688008"/>
            </a:xfrm>
            <a:custGeom>
              <a:avLst/>
              <a:gdLst/>
              <a:ahLst/>
              <a:cxnLst>
                <a:cxn ang="0">
                  <a:pos x="wd2" y="hd2"/>
                </a:cxn>
                <a:cxn ang="5400000">
                  <a:pos x="wd2" y="hd2"/>
                </a:cxn>
                <a:cxn ang="10800000">
                  <a:pos x="wd2" y="hd2"/>
                </a:cxn>
                <a:cxn ang="16200000">
                  <a:pos x="wd2" y="hd2"/>
                </a:cxn>
              </a:cxnLst>
              <a:rect l="0" t="0" r="r" b="b"/>
              <a:pathLst>
                <a:path w="21600" h="21600" extrusionOk="0">
                  <a:moveTo>
                    <a:pt x="20274" y="0"/>
                  </a:moveTo>
                  <a:cubicBezTo>
                    <a:pt x="21600" y="1785"/>
                    <a:pt x="21600" y="1785"/>
                    <a:pt x="21600" y="1785"/>
                  </a:cubicBezTo>
                  <a:cubicBezTo>
                    <a:pt x="20664" y="4463"/>
                    <a:pt x="20664" y="4463"/>
                    <a:pt x="20664" y="4463"/>
                  </a:cubicBezTo>
                  <a:cubicBezTo>
                    <a:pt x="20664" y="4463"/>
                    <a:pt x="21210" y="18833"/>
                    <a:pt x="4601" y="21600"/>
                  </a:cubicBezTo>
                  <a:cubicBezTo>
                    <a:pt x="0" y="16959"/>
                    <a:pt x="0" y="16959"/>
                    <a:pt x="0" y="16959"/>
                  </a:cubicBezTo>
                  <a:cubicBezTo>
                    <a:pt x="4133" y="12317"/>
                    <a:pt x="4133" y="12317"/>
                    <a:pt x="4133" y="12317"/>
                  </a:cubicBezTo>
                  <a:cubicBezTo>
                    <a:pt x="17857" y="13745"/>
                    <a:pt x="18091" y="5266"/>
                    <a:pt x="18091" y="5266"/>
                  </a:cubicBezTo>
                  <a:cubicBezTo>
                    <a:pt x="16064" y="3124"/>
                    <a:pt x="16064" y="3124"/>
                    <a:pt x="16064" y="3124"/>
                  </a:cubicBezTo>
                  <a:cubicBezTo>
                    <a:pt x="16609" y="1250"/>
                    <a:pt x="16609" y="1250"/>
                    <a:pt x="16609" y="1250"/>
                  </a:cubicBezTo>
                  <a:lnTo>
                    <a:pt x="20274" y="0"/>
                  </a:lnTo>
                  <a:close/>
                </a:path>
              </a:pathLst>
            </a:custGeom>
            <a:solidFill>
              <a:srgbClr val="3B2612"/>
            </a:solidFill>
            <a:ln w="12700" cap="flat">
              <a:noFill/>
              <a:miter lim="400000"/>
            </a:ln>
            <a:effectLst/>
          </p:spPr>
          <p:txBody>
            <a:bodyPr wrap="square" lIns="91439" tIns="91439" rIns="91439" bIns="91439" numCol="1" anchor="t">
              <a:noAutofit/>
            </a:bodyPr>
            <a:lstStyle/>
            <a:p>
              <a:endParaRPr/>
            </a:p>
          </p:txBody>
        </p:sp>
        <p:grpSp>
          <p:nvGrpSpPr>
            <p:cNvPr id="101" name="Freeform 33">
              <a:extLst>
                <a:ext uri="{FF2B5EF4-FFF2-40B4-BE49-F238E27FC236}">
                  <a16:creationId xmlns:a16="http://schemas.microsoft.com/office/drawing/2014/main" xmlns="" id="{F5906232-343D-48D0-A28A-027DA9A921EE}"/>
                </a:ext>
              </a:extLst>
            </p:cNvPr>
            <p:cNvGrpSpPr/>
            <p:nvPr/>
          </p:nvGrpSpPr>
          <p:grpSpPr>
            <a:xfrm>
              <a:off x="7628282" y="7547616"/>
              <a:ext cx="25401" cy="1"/>
              <a:chOff x="0" y="0"/>
              <a:chExt cx="25400" cy="0"/>
            </a:xfrm>
          </p:grpSpPr>
          <p:sp>
            <p:nvSpPr>
              <p:cNvPr id="112" name="线条">
                <a:extLst>
                  <a:ext uri="{FF2B5EF4-FFF2-40B4-BE49-F238E27FC236}">
                    <a16:creationId xmlns:a16="http://schemas.microsoft.com/office/drawing/2014/main" xmlns="" id="{D8B86640-EBD1-4E8C-B7ED-CE4BB8A9C01D}"/>
                  </a:ext>
                </a:extLst>
              </p:cNvPr>
              <p:cNvSpPr/>
              <p:nvPr/>
            </p:nvSpPr>
            <p:spPr>
              <a:xfrm>
                <a:off x="0" y="0"/>
                <a:ext cx="25400" cy="0"/>
              </a:xfrm>
              <a:prstGeom prst="line">
                <a:avLst/>
              </a:prstGeom>
              <a:noFill/>
              <a:ln w="12700" cap="flat">
                <a:noFill/>
                <a:miter lim="400000"/>
              </a:ln>
              <a:effectLst/>
            </p:spPr>
            <p:txBody>
              <a:bodyPr wrap="square" lIns="91439" tIns="91439" rIns="91439" bIns="91439" numCol="1" anchor="t">
                <a:noAutofit/>
              </a:bodyPr>
              <a:lstStyle/>
              <a:p>
                <a:endParaRPr/>
              </a:p>
            </p:txBody>
          </p:sp>
          <p:sp>
            <p:nvSpPr>
              <p:cNvPr id="113" name="线条">
                <a:extLst>
                  <a:ext uri="{FF2B5EF4-FFF2-40B4-BE49-F238E27FC236}">
                    <a16:creationId xmlns:a16="http://schemas.microsoft.com/office/drawing/2014/main" xmlns="" id="{D317E1C6-6952-4C55-90DC-F83E7C37E60A}"/>
                  </a:ext>
                </a:extLst>
              </p:cNvPr>
              <p:cNvSpPr/>
              <p:nvPr/>
            </p:nvSpPr>
            <p:spPr>
              <a:xfrm flipH="1" flipV="1">
                <a:off x="0" y="-1"/>
                <a:ext cx="25401" cy="1"/>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102" name="Freeform 34">
              <a:extLst>
                <a:ext uri="{FF2B5EF4-FFF2-40B4-BE49-F238E27FC236}">
                  <a16:creationId xmlns:a16="http://schemas.microsoft.com/office/drawing/2014/main" xmlns="" id="{32A3449C-2F1B-4ADF-BBB3-5D09F02E8A80}"/>
                </a:ext>
              </a:extLst>
            </p:cNvPr>
            <p:cNvSpPr/>
            <p:nvPr/>
          </p:nvSpPr>
          <p:spPr>
            <a:xfrm>
              <a:off x="8164120" y="8359272"/>
              <a:ext cx="380465" cy="389978"/>
            </a:xfrm>
            <a:custGeom>
              <a:avLst/>
              <a:gdLst/>
              <a:ahLst/>
              <a:cxnLst>
                <a:cxn ang="0">
                  <a:pos x="wd2" y="hd2"/>
                </a:cxn>
                <a:cxn ang="5400000">
                  <a:pos x="wd2" y="hd2"/>
                </a:cxn>
                <a:cxn ang="10800000">
                  <a:pos x="wd2" y="hd2"/>
                </a:cxn>
                <a:cxn ang="16200000">
                  <a:pos x="wd2" y="hd2"/>
                </a:cxn>
              </a:cxnLst>
              <a:rect l="0" t="0" r="r" b="b"/>
              <a:pathLst>
                <a:path w="21600" h="21600" extrusionOk="0">
                  <a:moveTo>
                    <a:pt x="21600" y="9371"/>
                  </a:moveTo>
                  <a:cubicBezTo>
                    <a:pt x="21600" y="5400"/>
                    <a:pt x="18189" y="2065"/>
                    <a:pt x="14129" y="2065"/>
                  </a:cubicBezTo>
                  <a:cubicBezTo>
                    <a:pt x="13805" y="2065"/>
                    <a:pt x="13480" y="2065"/>
                    <a:pt x="13155" y="2224"/>
                  </a:cubicBezTo>
                  <a:cubicBezTo>
                    <a:pt x="11693" y="794"/>
                    <a:pt x="9744" y="0"/>
                    <a:pt x="7795" y="0"/>
                  </a:cubicBezTo>
                  <a:cubicBezTo>
                    <a:pt x="3411" y="0"/>
                    <a:pt x="0" y="3494"/>
                    <a:pt x="0" y="7624"/>
                  </a:cubicBezTo>
                  <a:cubicBezTo>
                    <a:pt x="0" y="9053"/>
                    <a:pt x="487" y="10482"/>
                    <a:pt x="1299" y="11753"/>
                  </a:cubicBezTo>
                  <a:cubicBezTo>
                    <a:pt x="487" y="12706"/>
                    <a:pt x="0" y="13818"/>
                    <a:pt x="0" y="15088"/>
                  </a:cubicBezTo>
                  <a:cubicBezTo>
                    <a:pt x="0" y="18265"/>
                    <a:pt x="2598" y="20965"/>
                    <a:pt x="5847" y="20965"/>
                  </a:cubicBezTo>
                  <a:cubicBezTo>
                    <a:pt x="6821" y="20965"/>
                    <a:pt x="7633" y="20647"/>
                    <a:pt x="8445" y="20329"/>
                  </a:cubicBezTo>
                  <a:cubicBezTo>
                    <a:pt x="9420" y="21124"/>
                    <a:pt x="10719" y="21600"/>
                    <a:pt x="12018" y="21600"/>
                  </a:cubicBezTo>
                  <a:cubicBezTo>
                    <a:pt x="15429" y="21600"/>
                    <a:pt x="18189" y="18900"/>
                    <a:pt x="18189" y="15565"/>
                  </a:cubicBezTo>
                  <a:cubicBezTo>
                    <a:pt x="20301" y="14294"/>
                    <a:pt x="21600" y="11912"/>
                    <a:pt x="21600" y="9371"/>
                  </a:cubicBezTo>
                  <a:close/>
                </a:path>
              </a:pathLst>
            </a:custGeom>
            <a:solidFill>
              <a:srgbClr val="F2F2F2"/>
            </a:solidFill>
            <a:ln w="12700" cap="flat">
              <a:noFill/>
              <a:miter lim="400000"/>
            </a:ln>
            <a:effectLst/>
          </p:spPr>
          <p:txBody>
            <a:bodyPr wrap="square" lIns="91439" tIns="91439" rIns="91439" bIns="91439" numCol="1" anchor="t">
              <a:noAutofit/>
            </a:bodyPr>
            <a:lstStyle/>
            <a:p>
              <a:endParaRPr/>
            </a:p>
          </p:txBody>
        </p:sp>
        <p:sp>
          <p:nvSpPr>
            <p:cNvPr id="103" name="Freeform 35">
              <a:extLst>
                <a:ext uri="{FF2B5EF4-FFF2-40B4-BE49-F238E27FC236}">
                  <a16:creationId xmlns:a16="http://schemas.microsoft.com/office/drawing/2014/main" xmlns="" id="{0FE94AE3-8C2D-4D07-98D4-F1C5DE0681A5}"/>
                </a:ext>
              </a:extLst>
            </p:cNvPr>
            <p:cNvSpPr/>
            <p:nvPr/>
          </p:nvSpPr>
          <p:spPr>
            <a:xfrm>
              <a:off x="7298565" y="8213428"/>
              <a:ext cx="558015" cy="532650"/>
            </a:xfrm>
            <a:custGeom>
              <a:avLst/>
              <a:gdLst/>
              <a:ahLst/>
              <a:cxnLst>
                <a:cxn ang="0">
                  <a:pos x="wd2" y="hd2"/>
                </a:cxn>
                <a:cxn ang="5400000">
                  <a:pos x="wd2" y="hd2"/>
                </a:cxn>
                <a:cxn ang="10800000">
                  <a:pos x="wd2" y="hd2"/>
                </a:cxn>
                <a:cxn ang="16200000">
                  <a:pos x="wd2" y="hd2"/>
                </a:cxn>
              </a:cxnLst>
              <a:rect l="0" t="0" r="r" b="b"/>
              <a:pathLst>
                <a:path w="21600" h="21600" extrusionOk="0">
                  <a:moveTo>
                    <a:pt x="21600" y="9871"/>
                  </a:moveTo>
                  <a:cubicBezTo>
                    <a:pt x="21600" y="6735"/>
                    <a:pt x="19176" y="4065"/>
                    <a:pt x="16090" y="4065"/>
                  </a:cubicBezTo>
                  <a:cubicBezTo>
                    <a:pt x="15980" y="4065"/>
                    <a:pt x="15869" y="4181"/>
                    <a:pt x="15759" y="4181"/>
                  </a:cubicBezTo>
                  <a:cubicBezTo>
                    <a:pt x="15318" y="1742"/>
                    <a:pt x="13335" y="0"/>
                    <a:pt x="10910" y="0"/>
                  </a:cubicBezTo>
                  <a:cubicBezTo>
                    <a:pt x="8265" y="0"/>
                    <a:pt x="6061" y="2323"/>
                    <a:pt x="6061" y="5110"/>
                  </a:cubicBezTo>
                  <a:cubicBezTo>
                    <a:pt x="2645" y="5226"/>
                    <a:pt x="0" y="8129"/>
                    <a:pt x="0" y="11729"/>
                  </a:cubicBezTo>
                  <a:cubicBezTo>
                    <a:pt x="0" y="15097"/>
                    <a:pt x="2424" y="17884"/>
                    <a:pt x="5510" y="18348"/>
                  </a:cubicBezTo>
                  <a:cubicBezTo>
                    <a:pt x="6612" y="20323"/>
                    <a:pt x="8706" y="21600"/>
                    <a:pt x="10910" y="21600"/>
                  </a:cubicBezTo>
                  <a:cubicBezTo>
                    <a:pt x="14327" y="21600"/>
                    <a:pt x="16971" y="18929"/>
                    <a:pt x="17302" y="15445"/>
                  </a:cubicBezTo>
                  <a:cubicBezTo>
                    <a:pt x="19727" y="14981"/>
                    <a:pt x="21600" y="12658"/>
                    <a:pt x="21600" y="9871"/>
                  </a:cubicBezTo>
                  <a:close/>
                </a:path>
              </a:pathLst>
            </a:custGeom>
            <a:solidFill>
              <a:srgbClr val="F2F2F2"/>
            </a:solidFill>
            <a:ln w="12700" cap="flat">
              <a:noFill/>
              <a:miter lim="400000"/>
            </a:ln>
            <a:effectLst/>
          </p:spPr>
          <p:txBody>
            <a:bodyPr wrap="square" lIns="91439" tIns="91439" rIns="91439" bIns="91439" numCol="1" anchor="t">
              <a:noAutofit/>
            </a:bodyPr>
            <a:lstStyle/>
            <a:p>
              <a:endParaRPr/>
            </a:p>
          </p:txBody>
        </p:sp>
        <p:grpSp>
          <p:nvGrpSpPr>
            <p:cNvPr id="104" name="Freeform 36">
              <a:extLst>
                <a:ext uri="{FF2B5EF4-FFF2-40B4-BE49-F238E27FC236}">
                  <a16:creationId xmlns:a16="http://schemas.microsoft.com/office/drawing/2014/main" xmlns="" id="{F385F99F-A628-4124-AEA0-6CB43EA20BB4}"/>
                </a:ext>
              </a:extLst>
            </p:cNvPr>
            <p:cNvGrpSpPr/>
            <p:nvPr/>
          </p:nvGrpSpPr>
          <p:grpSpPr>
            <a:xfrm>
              <a:off x="8393965" y="5543822"/>
              <a:ext cx="25401" cy="25401"/>
              <a:chOff x="0" y="0"/>
              <a:chExt cx="25400" cy="25400"/>
            </a:xfrm>
          </p:grpSpPr>
          <p:sp>
            <p:nvSpPr>
              <p:cNvPr id="110" name="线条">
                <a:extLst>
                  <a:ext uri="{FF2B5EF4-FFF2-40B4-BE49-F238E27FC236}">
                    <a16:creationId xmlns:a16="http://schemas.microsoft.com/office/drawing/2014/main" xmlns="" id="{9A307D29-5C4A-49E1-9603-3575A1F9C26A}"/>
                  </a:ext>
                </a:extLst>
              </p:cNvPr>
              <p:cNvSpPr/>
              <p:nvPr/>
            </p:nvSpPr>
            <p:spPr>
              <a:xfrm>
                <a:off x="0" y="0"/>
                <a:ext cx="25400" cy="254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21600" y="10800"/>
                      <a:pt x="21600" y="21600"/>
                      <a:pt x="21600" y="21600"/>
                    </a:cubicBezTo>
                  </a:path>
                </a:pathLst>
              </a:custGeom>
              <a:noFill/>
              <a:ln w="12700" cap="flat">
                <a:noFill/>
                <a:miter lim="400000"/>
              </a:ln>
              <a:effectLst/>
            </p:spPr>
            <p:txBody>
              <a:bodyPr wrap="square" lIns="91439" tIns="91439" rIns="91439" bIns="91439" numCol="1" anchor="t">
                <a:noAutofit/>
              </a:bodyPr>
              <a:lstStyle/>
              <a:p>
                <a:endParaRPr/>
              </a:p>
            </p:txBody>
          </p:sp>
          <p:sp>
            <p:nvSpPr>
              <p:cNvPr id="111" name="线条">
                <a:extLst>
                  <a:ext uri="{FF2B5EF4-FFF2-40B4-BE49-F238E27FC236}">
                    <a16:creationId xmlns:a16="http://schemas.microsoft.com/office/drawing/2014/main" xmlns="" id="{CA444830-8D1A-47DF-B0B1-D5780F92035E}"/>
                  </a:ext>
                </a:extLst>
              </p:cNvPr>
              <p:cNvSpPr/>
              <p:nvPr/>
            </p:nvSpPr>
            <p:spPr>
              <a:xfrm>
                <a:off x="0" y="0"/>
                <a:ext cx="25400" cy="2540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21600" y="21600"/>
                      <a:pt x="21600" y="10800"/>
                      <a:pt x="0" y="0"/>
                    </a:cubicBezTo>
                  </a:path>
                </a:pathLst>
              </a:custGeom>
              <a:noFill/>
              <a:ln w="12700" cap="flat">
                <a:noFill/>
                <a:miter lim="400000"/>
              </a:ln>
              <a:effectLst/>
            </p:spPr>
            <p:txBody>
              <a:bodyPr wrap="square" lIns="91439" tIns="91439" rIns="91439" bIns="91439" numCol="1" anchor="t">
                <a:noAutofit/>
              </a:bodyPr>
              <a:lstStyle/>
              <a:p>
                <a:endParaRPr/>
              </a:p>
            </p:txBody>
          </p:sp>
        </p:grpSp>
        <p:sp>
          <p:nvSpPr>
            <p:cNvPr id="105" name="Freeform 37">
              <a:extLst>
                <a:ext uri="{FF2B5EF4-FFF2-40B4-BE49-F238E27FC236}">
                  <a16:creationId xmlns:a16="http://schemas.microsoft.com/office/drawing/2014/main" xmlns="" id="{F73E5466-C67C-4538-A909-B8DD7B9EBC3C}"/>
                </a:ext>
              </a:extLst>
            </p:cNvPr>
            <p:cNvSpPr/>
            <p:nvPr/>
          </p:nvSpPr>
          <p:spPr>
            <a:xfrm>
              <a:off x="8696769" y="7014967"/>
              <a:ext cx="285349" cy="250474"/>
            </a:xfrm>
            <a:custGeom>
              <a:avLst/>
              <a:gdLst/>
              <a:ahLst/>
              <a:cxnLst>
                <a:cxn ang="0">
                  <a:pos x="wd2" y="hd2"/>
                </a:cxn>
                <a:cxn ang="5400000">
                  <a:pos x="wd2" y="hd2"/>
                </a:cxn>
                <a:cxn ang="10800000">
                  <a:pos x="wd2" y="hd2"/>
                </a:cxn>
                <a:cxn ang="16200000">
                  <a:pos x="wd2" y="hd2"/>
                </a:cxn>
              </a:cxnLst>
              <a:rect l="0" t="0" r="r" b="b"/>
              <a:pathLst>
                <a:path w="21600" h="21600" extrusionOk="0">
                  <a:moveTo>
                    <a:pt x="0" y="4664"/>
                  </a:moveTo>
                  <a:cubicBezTo>
                    <a:pt x="1527" y="10309"/>
                    <a:pt x="3055" y="15955"/>
                    <a:pt x="4800" y="21600"/>
                  </a:cubicBezTo>
                  <a:cubicBezTo>
                    <a:pt x="21600" y="21109"/>
                    <a:pt x="21600" y="21109"/>
                    <a:pt x="21600" y="21109"/>
                  </a:cubicBezTo>
                  <a:cubicBezTo>
                    <a:pt x="21600" y="21109"/>
                    <a:pt x="19418" y="13255"/>
                    <a:pt x="15927" y="0"/>
                  </a:cubicBezTo>
                  <a:lnTo>
                    <a:pt x="0" y="4664"/>
                  </a:ln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106" name="Freeform 38">
              <a:extLst>
                <a:ext uri="{FF2B5EF4-FFF2-40B4-BE49-F238E27FC236}">
                  <a16:creationId xmlns:a16="http://schemas.microsoft.com/office/drawing/2014/main" xmlns="" id="{93C2C206-3985-420D-A184-437C4C5D7C50}"/>
                </a:ext>
              </a:extLst>
            </p:cNvPr>
            <p:cNvSpPr/>
            <p:nvPr/>
          </p:nvSpPr>
          <p:spPr>
            <a:xfrm>
              <a:off x="8368384" y="5479245"/>
              <a:ext cx="537641" cy="1589623"/>
            </a:xfrm>
            <a:custGeom>
              <a:avLst/>
              <a:gdLst/>
              <a:ahLst/>
              <a:cxnLst>
                <a:cxn ang="0">
                  <a:pos x="wd2" y="hd2"/>
                </a:cxn>
                <a:cxn ang="5400000">
                  <a:pos x="wd2" y="hd2"/>
                </a:cxn>
                <a:cxn ang="10800000">
                  <a:pos x="wd2" y="hd2"/>
                </a:cxn>
                <a:cxn ang="16200000">
                  <a:pos x="wd2" y="hd2"/>
                </a:cxn>
              </a:cxnLst>
              <a:rect l="0" t="0" r="r" b="b"/>
              <a:pathLst>
                <a:path w="21295" h="21530" extrusionOk="0">
                  <a:moveTo>
                    <a:pt x="7159" y="472"/>
                  </a:moveTo>
                  <a:cubicBezTo>
                    <a:pt x="7159" y="472"/>
                    <a:pt x="6707" y="-70"/>
                    <a:pt x="5915" y="7"/>
                  </a:cubicBezTo>
                  <a:cubicBezTo>
                    <a:pt x="5010" y="85"/>
                    <a:pt x="5349" y="511"/>
                    <a:pt x="5463" y="665"/>
                  </a:cubicBezTo>
                  <a:cubicBezTo>
                    <a:pt x="5349" y="511"/>
                    <a:pt x="4784" y="162"/>
                    <a:pt x="4105" y="278"/>
                  </a:cubicBezTo>
                  <a:cubicBezTo>
                    <a:pt x="3314" y="395"/>
                    <a:pt x="3540" y="743"/>
                    <a:pt x="3766" y="898"/>
                  </a:cubicBezTo>
                  <a:cubicBezTo>
                    <a:pt x="3766" y="898"/>
                    <a:pt x="3766" y="898"/>
                    <a:pt x="3766" y="898"/>
                  </a:cubicBezTo>
                  <a:cubicBezTo>
                    <a:pt x="3540" y="743"/>
                    <a:pt x="2861" y="395"/>
                    <a:pt x="1957" y="511"/>
                  </a:cubicBezTo>
                  <a:cubicBezTo>
                    <a:pt x="1278" y="588"/>
                    <a:pt x="1391" y="820"/>
                    <a:pt x="1504" y="975"/>
                  </a:cubicBezTo>
                  <a:cubicBezTo>
                    <a:pt x="1618" y="1014"/>
                    <a:pt x="1618" y="1053"/>
                    <a:pt x="1618" y="1053"/>
                  </a:cubicBezTo>
                  <a:cubicBezTo>
                    <a:pt x="1618" y="1053"/>
                    <a:pt x="1618" y="1014"/>
                    <a:pt x="1504" y="975"/>
                  </a:cubicBezTo>
                  <a:cubicBezTo>
                    <a:pt x="1391" y="820"/>
                    <a:pt x="939" y="665"/>
                    <a:pt x="374" y="743"/>
                  </a:cubicBezTo>
                  <a:cubicBezTo>
                    <a:pt x="-305" y="820"/>
                    <a:pt x="147" y="1362"/>
                    <a:pt x="147" y="1362"/>
                  </a:cubicBezTo>
                  <a:cubicBezTo>
                    <a:pt x="939" y="2291"/>
                    <a:pt x="4558" y="11891"/>
                    <a:pt x="13040" y="21530"/>
                  </a:cubicBezTo>
                  <a:cubicBezTo>
                    <a:pt x="21295" y="20795"/>
                    <a:pt x="21295" y="20795"/>
                    <a:pt x="21295" y="20795"/>
                  </a:cubicBezTo>
                  <a:cubicBezTo>
                    <a:pt x="17789" y="16536"/>
                    <a:pt x="11682" y="8717"/>
                    <a:pt x="7159" y="472"/>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107" name="Oval 39">
              <a:extLst>
                <a:ext uri="{FF2B5EF4-FFF2-40B4-BE49-F238E27FC236}">
                  <a16:creationId xmlns:a16="http://schemas.microsoft.com/office/drawing/2014/main" xmlns="" id="{1A0EC68D-726F-44AB-8AB8-8954A338147B}"/>
                </a:ext>
              </a:extLst>
            </p:cNvPr>
            <p:cNvSpPr/>
            <p:nvPr/>
          </p:nvSpPr>
          <p:spPr>
            <a:xfrm>
              <a:off x="9701828" y="6640844"/>
              <a:ext cx="266325" cy="336077"/>
            </a:xfrm>
            <a:prstGeom prst="ellipse">
              <a:avLst/>
            </a:prstGeom>
            <a:solidFill>
              <a:srgbClr val="EB7D86"/>
            </a:solidFill>
            <a:ln w="12700" cap="flat">
              <a:noFill/>
              <a:miter lim="400000"/>
            </a:ln>
            <a:effectLst/>
          </p:spPr>
          <p:txBody>
            <a:bodyPr wrap="square" lIns="91439" tIns="91439" rIns="91439" bIns="91439" numCol="1" anchor="t">
              <a:noAutofit/>
            </a:bodyPr>
            <a:lstStyle/>
            <a:p>
              <a:endParaRPr/>
            </a:p>
          </p:txBody>
        </p:sp>
        <p:sp>
          <p:nvSpPr>
            <p:cNvPr id="108" name="Freeform 40">
              <a:extLst>
                <a:ext uri="{FF2B5EF4-FFF2-40B4-BE49-F238E27FC236}">
                  <a16:creationId xmlns:a16="http://schemas.microsoft.com/office/drawing/2014/main" xmlns="" id="{D7E1AE58-168C-4632-AE83-0B18E5569FD8}"/>
                </a:ext>
              </a:extLst>
            </p:cNvPr>
            <p:cNvSpPr/>
            <p:nvPr/>
          </p:nvSpPr>
          <p:spPr>
            <a:xfrm>
              <a:off x="9261123" y="6403055"/>
              <a:ext cx="329737" cy="351931"/>
            </a:xfrm>
            <a:custGeom>
              <a:avLst/>
              <a:gdLst/>
              <a:ahLst/>
              <a:cxnLst>
                <a:cxn ang="0">
                  <a:pos x="wd2" y="hd2"/>
                </a:cxn>
                <a:cxn ang="5400000">
                  <a:pos x="wd2" y="hd2"/>
                </a:cxn>
                <a:cxn ang="10800000">
                  <a:pos x="wd2" y="hd2"/>
                </a:cxn>
                <a:cxn ang="16200000">
                  <a:pos x="wd2" y="hd2"/>
                </a:cxn>
              </a:cxnLst>
              <a:rect l="0" t="0" r="r" b="b"/>
              <a:pathLst>
                <a:path w="21600" h="21600" extrusionOk="0">
                  <a:moveTo>
                    <a:pt x="1454" y="0"/>
                  </a:moveTo>
                  <a:lnTo>
                    <a:pt x="21600" y="7005"/>
                  </a:lnTo>
                  <a:lnTo>
                    <a:pt x="5815" y="21600"/>
                  </a:lnTo>
                  <a:lnTo>
                    <a:pt x="3531" y="18486"/>
                  </a:lnTo>
                  <a:lnTo>
                    <a:pt x="16615" y="8173"/>
                  </a:lnTo>
                  <a:lnTo>
                    <a:pt x="0" y="2919"/>
                  </a:lnTo>
                  <a:lnTo>
                    <a:pt x="1454" y="0"/>
                  </a:lnTo>
                  <a:close/>
                </a:path>
              </a:pathLst>
            </a:custGeom>
            <a:solidFill>
              <a:srgbClr val="3B2612"/>
            </a:solidFill>
            <a:ln w="12700" cap="flat">
              <a:noFill/>
              <a:miter lim="400000"/>
            </a:ln>
            <a:effectLst/>
          </p:spPr>
          <p:txBody>
            <a:bodyPr wrap="square" lIns="91439" tIns="91439" rIns="91439" bIns="91439" numCol="1" anchor="t">
              <a:noAutofit/>
            </a:bodyPr>
            <a:lstStyle/>
            <a:p>
              <a:endParaRPr/>
            </a:p>
          </p:txBody>
        </p:sp>
        <p:sp>
          <p:nvSpPr>
            <p:cNvPr id="109" name="Freeform 41">
              <a:extLst>
                <a:ext uri="{FF2B5EF4-FFF2-40B4-BE49-F238E27FC236}">
                  <a16:creationId xmlns:a16="http://schemas.microsoft.com/office/drawing/2014/main" xmlns="" id="{E482F43D-B5C5-4A39-8C5B-2F8C40B34D87}"/>
                </a:ext>
              </a:extLst>
            </p:cNvPr>
            <p:cNvSpPr/>
            <p:nvPr/>
          </p:nvSpPr>
          <p:spPr>
            <a:xfrm>
              <a:off x="9917425" y="6177946"/>
              <a:ext cx="323395" cy="298031"/>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0" y="19532"/>
                  </a:lnTo>
                  <a:lnTo>
                    <a:pt x="21600" y="21600"/>
                  </a:lnTo>
                  <a:lnTo>
                    <a:pt x="21388" y="17464"/>
                  </a:lnTo>
                  <a:lnTo>
                    <a:pt x="4447" y="17004"/>
                  </a:lnTo>
                  <a:lnTo>
                    <a:pt x="13765" y="1609"/>
                  </a:lnTo>
                  <a:lnTo>
                    <a:pt x="10800" y="0"/>
                  </a:lnTo>
                  <a:close/>
                </a:path>
              </a:pathLst>
            </a:custGeom>
            <a:solidFill>
              <a:srgbClr val="3B2612"/>
            </a:solidFill>
            <a:ln w="12700" cap="flat">
              <a:noFill/>
              <a:miter lim="400000"/>
            </a:ln>
            <a:effectLst/>
          </p:spPr>
          <p:txBody>
            <a:bodyPr wrap="square" lIns="91439" tIns="91439" rIns="91439" bIns="91439" numCol="1" anchor="t">
              <a:noAutofit/>
            </a:bodyPr>
            <a:lstStyle/>
            <a:p>
              <a:endParaRPr/>
            </a:p>
          </p:txBody>
        </p:sp>
      </p:grpSp>
      <p:sp>
        <p:nvSpPr>
          <p:cNvPr id="117" name="文本框 116">
            <a:extLst>
              <a:ext uri="{FF2B5EF4-FFF2-40B4-BE49-F238E27FC236}">
                <a16:creationId xmlns:a16="http://schemas.microsoft.com/office/drawing/2014/main" xmlns="" id="{E02DF596-04A2-4437-AEDA-2CB930B738DE}"/>
              </a:ext>
            </a:extLst>
          </p:cNvPr>
          <p:cNvSpPr txBox="1"/>
          <p:nvPr/>
        </p:nvSpPr>
        <p:spPr>
          <a:xfrm>
            <a:off x="1595225" y="502543"/>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家庭环境分析</a:t>
            </a:r>
          </a:p>
        </p:txBody>
      </p:sp>
    </p:spTree>
    <p:extLst>
      <p:ext uri="{BB962C8B-B14F-4D97-AF65-F5344CB8AC3E}">
        <p14:creationId xmlns:p14="http://schemas.microsoft.com/office/powerpoint/2010/main" val="75661864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down)">
                                      <p:cBhvr>
                                        <p:cTn id="7" dur="500"/>
                                        <p:tgtEl>
                                          <p:spTgt spid="34"/>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wipe(up)">
                                      <p:cBhvr>
                                        <p:cTn id="10" dur="500"/>
                                        <p:tgtEl>
                                          <p:spTgt spid="3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fade">
                                      <p:cBhvr>
                                        <p:cTn id="14" dur="500"/>
                                        <p:tgtEl>
                                          <p:spTgt spid="3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fade">
                                      <p:cBhvr>
                                        <p:cTn id="17" dur="500"/>
                                        <p:tgtEl>
                                          <p:spTgt spid="38"/>
                                        </p:tgtEl>
                                      </p:cBhvr>
                                    </p:animEffect>
                                  </p:childTnLst>
                                </p:cTn>
                              </p:par>
                            </p:childTnLst>
                          </p:cTn>
                        </p:par>
                        <p:par>
                          <p:cTn id="18" fill="hold">
                            <p:stCondLst>
                              <p:cond delay="1000"/>
                            </p:stCondLst>
                            <p:childTnLst>
                              <p:par>
                                <p:cTn id="19" presetID="37" presetClass="entr" presetSubtype="0" fill="hold" grpId="0"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1000"/>
                                        <p:tgtEl>
                                          <p:spTgt spid="37"/>
                                        </p:tgtEl>
                                      </p:cBhvr>
                                    </p:animEffect>
                                    <p:anim calcmode="lin" valueType="num">
                                      <p:cBhvr>
                                        <p:cTn id="22" dur="1000" fill="hold"/>
                                        <p:tgtEl>
                                          <p:spTgt spid="37"/>
                                        </p:tgtEl>
                                        <p:attrNameLst>
                                          <p:attrName>ppt_x</p:attrName>
                                        </p:attrNameLst>
                                      </p:cBhvr>
                                      <p:tavLst>
                                        <p:tav tm="0">
                                          <p:val>
                                            <p:strVal val="#ppt_x"/>
                                          </p:val>
                                        </p:tav>
                                        <p:tav tm="100000">
                                          <p:val>
                                            <p:strVal val="#ppt_x"/>
                                          </p:val>
                                        </p:tav>
                                      </p:tavLst>
                                    </p:anim>
                                    <p:anim calcmode="lin" valueType="num">
                                      <p:cBhvr>
                                        <p:cTn id="23" dur="900" decel="100000" fill="hold"/>
                                        <p:tgtEl>
                                          <p:spTgt spid="37"/>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1000"/>
                                        <p:tgtEl>
                                          <p:spTgt spid="42"/>
                                        </p:tgtEl>
                                      </p:cBhvr>
                                    </p:animEffect>
                                    <p:anim calcmode="lin" valueType="num">
                                      <p:cBhvr>
                                        <p:cTn id="30" dur="1000" fill="hold"/>
                                        <p:tgtEl>
                                          <p:spTgt spid="42"/>
                                        </p:tgtEl>
                                        <p:attrNameLst>
                                          <p:attrName>ppt_x</p:attrName>
                                        </p:attrNameLst>
                                      </p:cBhvr>
                                      <p:tavLst>
                                        <p:tav tm="0">
                                          <p:val>
                                            <p:strVal val="#ppt_x"/>
                                          </p:val>
                                        </p:tav>
                                        <p:tav tm="100000">
                                          <p:val>
                                            <p:strVal val="#ppt_x"/>
                                          </p:val>
                                        </p:tav>
                                      </p:tavLst>
                                    </p:anim>
                                    <p:anim calcmode="lin" valueType="num">
                                      <p:cBhvr>
                                        <p:cTn id="31" dur="1000" fill="hold"/>
                                        <p:tgtEl>
                                          <p:spTgt spid="42"/>
                                        </p:tgtEl>
                                        <p:attrNameLst>
                                          <p:attrName>ppt_y</p:attrName>
                                        </p:attrNameLst>
                                      </p:cBhvr>
                                      <p:tavLst>
                                        <p:tav tm="0">
                                          <p:val>
                                            <p:strVal val="#ppt_y+.1"/>
                                          </p:val>
                                        </p:tav>
                                        <p:tav tm="100000">
                                          <p:val>
                                            <p:strVal val="#ppt_y"/>
                                          </p:val>
                                        </p:tav>
                                      </p:tavLst>
                                    </p:anim>
                                  </p:childTnLst>
                                </p:cTn>
                              </p:par>
                              <p:par>
                                <p:cTn id="32" presetID="37"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1000"/>
                                        <p:tgtEl>
                                          <p:spTgt spid="36"/>
                                        </p:tgtEl>
                                      </p:cBhvr>
                                    </p:animEffect>
                                    <p:anim calcmode="lin" valueType="num">
                                      <p:cBhvr>
                                        <p:cTn id="35" dur="1000" fill="hold"/>
                                        <p:tgtEl>
                                          <p:spTgt spid="36"/>
                                        </p:tgtEl>
                                        <p:attrNameLst>
                                          <p:attrName>ppt_x</p:attrName>
                                        </p:attrNameLst>
                                      </p:cBhvr>
                                      <p:tavLst>
                                        <p:tav tm="0">
                                          <p:val>
                                            <p:strVal val="#ppt_x"/>
                                          </p:val>
                                        </p:tav>
                                        <p:tav tm="100000">
                                          <p:val>
                                            <p:strVal val="#ppt_x"/>
                                          </p:val>
                                        </p:tav>
                                      </p:tavLst>
                                    </p:anim>
                                    <p:anim calcmode="lin" valueType="num">
                                      <p:cBhvr>
                                        <p:cTn id="36" dur="900" decel="100000" fill="hold"/>
                                        <p:tgtEl>
                                          <p:spTgt spid="36"/>
                                        </p:tgtEl>
                                        <p:attrNameLst>
                                          <p:attrName>ppt_y</p:attrName>
                                        </p:attrNameLst>
                                      </p:cBhvr>
                                      <p:tavLst>
                                        <p:tav tm="0">
                                          <p:val>
                                            <p:strVal val="#ppt_y+1"/>
                                          </p:val>
                                        </p:tav>
                                        <p:tav tm="100000">
                                          <p:val>
                                            <p:strVal val="#ppt_y-.03"/>
                                          </p:val>
                                        </p:tav>
                                      </p:tavLst>
                                    </p:anim>
                                    <p:anim calcmode="lin" valueType="num">
                                      <p:cBhvr>
                                        <p:cTn id="37" dur="100" accel="100000" fill="hold">
                                          <p:stCondLst>
                                            <p:cond delay="900"/>
                                          </p:stCondLst>
                                        </p:cTn>
                                        <p:tgtEl>
                                          <p:spTgt spid="36"/>
                                        </p:tgtEl>
                                        <p:attrNameLst>
                                          <p:attrName>ppt_y</p:attrName>
                                        </p:attrNameLst>
                                      </p:cBhvr>
                                      <p:tavLst>
                                        <p:tav tm="0">
                                          <p:val>
                                            <p:strVal val="#ppt_y-.03"/>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1000"/>
                                        <p:tgtEl>
                                          <p:spTgt spid="43"/>
                                        </p:tgtEl>
                                      </p:cBhvr>
                                    </p:animEffect>
                                    <p:anim calcmode="lin" valueType="num">
                                      <p:cBhvr>
                                        <p:cTn id="43" dur="1000" fill="hold"/>
                                        <p:tgtEl>
                                          <p:spTgt spid="43"/>
                                        </p:tgtEl>
                                        <p:attrNameLst>
                                          <p:attrName>ppt_x</p:attrName>
                                        </p:attrNameLst>
                                      </p:cBhvr>
                                      <p:tavLst>
                                        <p:tav tm="0">
                                          <p:val>
                                            <p:strVal val="#ppt_x"/>
                                          </p:val>
                                        </p:tav>
                                        <p:tav tm="100000">
                                          <p:val>
                                            <p:strVal val="#ppt_x"/>
                                          </p:val>
                                        </p:tav>
                                      </p:tavLst>
                                    </p:anim>
                                    <p:anim calcmode="lin" valueType="num">
                                      <p:cBhvr>
                                        <p:cTn id="44" dur="1000" fill="hold"/>
                                        <p:tgtEl>
                                          <p:spTgt spid="43"/>
                                        </p:tgtEl>
                                        <p:attrNameLst>
                                          <p:attrName>ppt_y</p:attrName>
                                        </p:attrNameLst>
                                      </p:cBhvr>
                                      <p:tavLst>
                                        <p:tav tm="0">
                                          <p:val>
                                            <p:strVal val="#ppt_y+.1"/>
                                          </p:val>
                                        </p:tav>
                                        <p:tav tm="100000">
                                          <p:val>
                                            <p:strVal val="#ppt_y"/>
                                          </p:val>
                                        </p:tav>
                                      </p:tavLst>
                                    </p:anim>
                                  </p:childTnLst>
                                </p:cTn>
                              </p:par>
                            </p:childTnLst>
                          </p:cTn>
                        </p:par>
                        <p:par>
                          <p:cTn id="45" fill="hold">
                            <p:stCondLst>
                              <p:cond delay="1000"/>
                            </p:stCondLst>
                            <p:childTnLst>
                              <p:par>
                                <p:cTn id="46" presetID="2" presetClass="entr" presetSubtype="1" fill="hold" grpId="0" nodeType="afterEffect">
                                  <p:stCondLst>
                                    <p:cond delay="0"/>
                                  </p:stCondLst>
                                  <p:iterate>
                                    <p:tmAbs val="0"/>
                                  </p:iterate>
                                  <p:childTnLst>
                                    <p:set>
                                      <p:cBhvr>
                                        <p:cTn id="47" fill="hold"/>
                                        <p:tgtEl>
                                          <p:spTgt spid="44"/>
                                        </p:tgtEl>
                                        <p:attrNameLst>
                                          <p:attrName>style.visibility</p:attrName>
                                        </p:attrNameLst>
                                      </p:cBhvr>
                                      <p:to>
                                        <p:strVal val="visible"/>
                                      </p:to>
                                    </p:set>
                                    <p:anim calcmode="lin" valueType="num">
                                      <p:cBhvr>
                                        <p:cTn id="48" dur="1822" fill="hold"/>
                                        <p:tgtEl>
                                          <p:spTgt spid="44"/>
                                        </p:tgtEl>
                                        <p:attrNameLst>
                                          <p:attrName>ppt_x</p:attrName>
                                        </p:attrNameLst>
                                      </p:cBhvr>
                                      <p:tavLst>
                                        <p:tav tm="0">
                                          <p:val>
                                            <p:strVal val="#ppt_x"/>
                                          </p:val>
                                        </p:tav>
                                        <p:tav tm="100000">
                                          <p:val>
                                            <p:strVal val="#ppt_x"/>
                                          </p:val>
                                        </p:tav>
                                      </p:tavLst>
                                    </p:anim>
                                    <p:anim calcmode="lin" valueType="num">
                                      <p:cBhvr>
                                        <p:cTn id="49" dur="1822" fill="hold"/>
                                        <p:tgtEl>
                                          <p:spTgt spid="4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6" grpId="0" animBg="1"/>
      <p:bldP spid="37" grpId="0" animBg="1"/>
      <p:bldP spid="38" grpId="0" animBg="1"/>
      <p:bldP spid="39" grpId="0" animBg="1"/>
      <p:bldP spid="42" grpId="0"/>
      <p:bldP spid="43" grpId="0"/>
      <p:bldP spid="44" grpId="0" animBg="1" advAuto="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 name="任意多边形 3">
            <a:extLst>
              <a:ext uri="{FF2B5EF4-FFF2-40B4-BE49-F238E27FC236}">
                <a16:creationId xmlns:a16="http://schemas.microsoft.com/office/drawing/2014/main" xmlns="" id="{3D5645C4-8185-4913-BD0B-57D5658EF0C9}"/>
              </a:ext>
            </a:extLst>
          </p:cNvPr>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7" name="文本框 116">
            <a:extLst>
              <a:ext uri="{FF2B5EF4-FFF2-40B4-BE49-F238E27FC236}">
                <a16:creationId xmlns:a16="http://schemas.microsoft.com/office/drawing/2014/main" xmlns="" id="{E02DF596-04A2-4437-AEDA-2CB930B738DE}"/>
              </a:ext>
            </a:extLst>
          </p:cNvPr>
          <p:cNvSpPr txBox="1"/>
          <p:nvPr/>
        </p:nvSpPr>
        <p:spPr>
          <a:xfrm>
            <a:off x="1595225" y="502543"/>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学校环境分析</a:t>
            </a:r>
          </a:p>
        </p:txBody>
      </p:sp>
      <p:sp>
        <p:nvSpPr>
          <p:cNvPr id="56" name="íṧľíḑê">
            <a:extLst>
              <a:ext uri="{FF2B5EF4-FFF2-40B4-BE49-F238E27FC236}">
                <a16:creationId xmlns:a16="http://schemas.microsoft.com/office/drawing/2014/main" xmlns="" id="{6D2EFA0D-CAFA-437C-82C5-078D0D9C9D1D}"/>
              </a:ext>
            </a:extLst>
          </p:cNvPr>
          <p:cNvSpPr/>
          <p:nvPr/>
        </p:nvSpPr>
        <p:spPr bwMode="auto">
          <a:xfrm>
            <a:off x="1595225" y="2002330"/>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solidFill>
              <a:srgbClr val="238492"/>
            </a:solidFill>
          </a:ln>
          <a:extLst/>
        </p:spPr>
        <p:txBody>
          <a:bodyPr anchor="ctr"/>
          <a:lstStyle/>
          <a:p>
            <a:pPr algn="ctr"/>
            <a:endParaRPr/>
          </a:p>
        </p:txBody>
      </p:sp>
      <p:sp>
        <p:nvSpPr>
          <p:cNvPr id="57" name="í$ļíḍe">
            <a:extLst>
              <a:ext uri="{FF2B5EF4-FFF2-40B4-BE49-F238E27FC236}">
                <a16:creationId xmlns:a16="http://schemas.microsoft.com/office/drawing/2014/main" xmlns="" id="{68B6BD38-2220-402A-9A73-96F8F9B1D485}"/>
              </a:ext>
            </a:extLst>
          </p:cNvPr>
          <p:cNvSpPr/>
          <p:nvPr/>
        </p:nvSpPr>
        <p:spPr bwMode="auto">
          <a:xfrm>
            <a:off x="1405881" y="4324376"/>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solidFill>
              <a:srgbClr val="2F5B50"/>
            </a:solidFill>
          </a:ln>
          <a:extLst/>
        </p:spPr>
        <p:txBody>
          <a:bodyPr anchor="ctr"/>
          <a:lstStyle/>
          <a:p>
            <a:pPr algn="ctr"/>
            <a:endParaRPr/>
          </a:p>
        </p:txBody>
      </p:sp>
      <p:sp>
        <p:nvSpPr>
          <p:cNvPr id="58" name="矩形 32">
            <a:extLst>
              <a:ext uri="{FF2B5EF4-FFF2-40B4-BE49-F238E27FC236}">
                <a16:creationId xmlns:a16="http://schemas.microsoft.com/office/drawing/2014/main" xmlns="" id="{8953E481-653B-4329-B7FF-47F03202519E}"/>
              </a:ext>
            </a:extLst>
          </p:cNvPr>
          <p:cNvSpPr>
            <a:spLocks noChangeArrowheads="1"/>
          </p:cNvSpPr>
          <p:nvPr/>
        </p:nvSpPr>
        <p:spPr bwMode="auto">
          <a:xfrm>
            <a:off x="1802413" y="4815563"/>
            <a:ext cx="4497218" cy="1249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6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所在某某某系虽不是全校最好的学科，但专业课的科目开设受到一致好评，毕业的就业率很高；教学质量高，师资雄厚，总的来说，整体教学还是在不错的。</a:t>
            </a:r>
          </a:p>
        </p:txBody>
      </p:sp>
      <p:sp>
        <p:nvSpPr>
          <p:cNvPr id="59" name="TextBox 17">
            <a:extLst>
              <a:ext uri="{FF2B5EF4-FFF2-40B4-BE49-F238E27FC236}">
                <a16:creationId xmlns:a16="http://schemas.microsoft.com/office/drawing/2014/main" xmlns="" id="{E8A9B4D6-D4A7-438A-89E2-2815B4AEA1F3}"/>
              </a:ext>
            </a:extLst>
          </p:cNvPr>
          <p:cNvSpPr txBox="1">
            <a:spLocks noChangeArrowheads="1"/>
          </p:cNvSpPr>
          <p:nvPr/>
        </p:nvSpPr>
        <p:spPr bwMode="auto">
          <a:xfrm>
            <a:off x="2092302" y="2007665"/>
            <a:ext cx="3885781" cy="399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999" b="1" dirty="0">
                <a:solidFill>
                  <a:srgbClr val="2F5B50"/>
                </a:solidFill>
                <a:latin typeface="微软雅黑 Light" panose="020B0502040204020203" pitchFamily="34" charset="-122"/>
                <a:ea typeface="微软雅黑 Light" panose="020B0502040204020203" pitchFamily="34" charset="-122"/>
                <a:sym typeface="微软雅黑 Light" panose="020B0502040204020203" pitchFamily="34" charset="-122"/>
              </a:rPr>
              <a:t>教学设施齐全，教学水平较高</a:t>
            </a:r>
          </a:p>
        </p:txBody>
      </p:sp>
      <p:sp>
        <p:nvSpPr>
          <p:cNvPr id="60" name="TextBox 20">
            <a:extLst>
              <a:ext uri="{FF2B5EF4-FFF2-40B4-BE49-F238E27FC236}">
                <a16:creationId xmlns:a16="http://schemas.microsoft.com/office/drawing/2014/main" xmlns="" id="{1838D3A0-C202-4915-9FF3-66FED6320539}"/>
              </a:ext>
            </a:extLst>
          </p:cNvPr>
          <p:cNvSpPr txBox="1">
            <a:spLocks noChangeArrowheads="1"/>
          </p:cNvSpPr>
          <p:nvPr/>
        </p:nvSpPr>
        <p:spPr bwMode="auto">
          <a:xfrm>
            <a:off x="1734177" y="4324376"/>
            <a:ext cx="4497218" cy="399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1999" b="1" dirty="0">
                <a:solidFill>
                  <a:srgbClr val="2F5B50"/>
                </a:solidFill>
                <a:latin typeface="微软雅黑 Light" panose="020B0502040204020203" pitchFamily="34" charset="-122"/>
                <a:ea typeface="微软雅黑 Light" panose="020B0502040204020203" pitchFamily="34" charset="-122"/>
                <a:sym typeface="微软雅黑 Light" panose="020B0502040204020203" pitchFamily="34" charset="-122"/>
              </a:rPr>
              <a:t>专业课质量较高，就业率名列前矛</a:t>
            </a:r>
          </a:p>
        </p:txBody>
      </p:sp>
      <p:sp>
        <p:nvSpPr>
          <p:cNvPr id="61" name="矩形 38">
            <a:extLst>
              <a:ext uri="{FF2B5EF4-FFF2-40B4-BE49-F238E27FC236}">
                <a16:creationId xmlns:a16="http://schemas.microsoft.com/office/drawing/2014/main" xmlns="" id="{2659B4EB-A4AC-4949-A832-1CA54C50D78E}"/>
              </a:ext>
            </a:extLst>
          </p:cNvPr>
          <p:cNvSpPr>
            <a:spLocks noChangeArrowheads="1"/>
          </p:cNvSpPr>
          <p:nvPr/>
        </p:nvSpPr>
        <p:spPr bwMode="auto">
          <a:xfrm>
            <a:off x="1839987" y="2669895"/>
            <a:ext cx="4508327" cy="953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20000"/>
              </a:lnSpc>
            </a:pPr>
            <a:r>
              <a:rPr lang="zh-CN" altLang="en-US" sz="16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我就读于某某某大学，生活环境一般，教学设施齐全，且比较先进，教学水平也较先进，只是学校更重视研究生，我们本科生不受重视；</a:t>
            </a:r>
          </a:p>
        </p:txBody>
      </p:sp>
      <p:grpSp>
        <p:nvGrpSpPr>
          <p:cNvPr id="62" name="组合 61">
            <a:extLst>
              <a:ext uri="{FF2B5EF4-FFF2-40B4-BE49-F238E27FC236}">
                <a16:creationId xmlns:a16="http://schemas.microsoft.com/office/drawing/2014/main" xmlns="" id="{1EA9E9A1-F45E-4847-9AE4-FA1BDACCE912}"/>
              </a:ext>
            </a:extLst>
          </p:cNvPr>
          <p:cNvGrpSpPr/>
          <p:nvPr/>
        </p:nvGrpSpPr>
        <p:grpSpPr>
          <a:xfrm>
            <a:off x="7248939" y="3114261"/>
            <a:ext cx="4261296" cy="2112803"/>
            <a:chOff x="6835001" y="1636888"/>
            <a:chExt cx="4317425" cy="2080308"/>
          </a:xfrm>
        </p:grpSpPr>
        <p:grpSp>
          <p:nvGrpSpPr>
            <p:cNvPr id="63" name="îṡļîḑê">
              <a:extLst>
                <a:ext uri="{FF2B5EF4-FFF2-40B4-BE49-F238E27FC236}">
                  <a16:creationId xmlns:a16="http://schemas.microsoft.com/office/drawing/2014/main" xmlns="" id="{0FEEE84B-45C1-4873-AEAD-3340EE7B3208}"/>
                </a:ext>
              </a:extLst>
            </p:cNvPr>
            <p:cNvGrpSpPr>
              <a:grpSpLocks/>
            </p:cNvGrpSpPr>
            <p:nvPr/>
          </p:nvGrpSpPr>
          <p:grpSpPr bwMode="auto">
            <a:xfrm>
              <a:off x="7987904" y="1636888"/>
              <a:ext cx="2630626" cy="2031027"/>
              <a:chOff x="2491" y="769"/>
              <a:chExt cx="3523" cy="2720"/>
            </a:xfrm>
          </p:grpSpPr>
          <p:sp>
            <p:nvSpPr>
              <p:cNvPr id="391" name="işḷîḑe">
                <a:extLst>
                  <a:ext uri="{FF2B5EF4-FFF2-40B4-BE49-F238E27FC236}">
                    <a16:creationId xmlns:a16="http://schemas.microsoft.com/office/drawing/2014/main" xmlns="" id="{E728B440-A3AE-4FAB-95F6-C15AE0F8989D}"/>
                  </a:ext>
                </a:extLst>
              </p:cNvPr>
              <p:cNvSpPr/>
              <p:nvPr/>
            </p:nvSpPr>
            <p:spPr bwMode="auto">
              <a:xfrm>
                <a:off x="5234" y="3202"/>
                <a:ext cx="308" cy="145"/>
              </a:xfrm>
              <a:custGeom>
                <a:avLst/>
                <a:gdLst>
                  <a:gd name="T0" fmla="*/ 308 w 308"/>
                  <a:gd name="T1" fmla="*/ 62 h 145"/>
                  <a:gd name="T2" fmla="*/ 2 w 308"/>
                  <a:gd name="T3" fmla="*/ 145 h 145"/>
                  <a:gd name="T4" fmla="*/ 0 w 308"/>
                  <a:gd name="T5" fmla="*/ 133 h 145"/>
                  <a:gd name="T6" fmla="*/ 305 w 308"/>
                  <a:gd name="T7" fmla="*/ 0 h 145"/>
                  <a:gd name="T8" fmla="*/ 308 w 308"/>
                  <a:gd name="T9" fmla="*/ 62 h 145"/>
                </a:gdLst>
                <a:ahLst/>
                <a:cxnLst>
                  <a:cxn ang="0">
                    <a:pos x="T0" y="T1"/>
                  </a:cxn>
                  <a:cxn ang="0">
                    <a:pos x="T2" y="T3"/>
                  </a:cxn>
                  <a:cxn ang="0">
                    <a:pos x="T4" y="T5"/>
                  </a:cxn>
                  <a:cxn ang="0">
                    <a:pos x="T6" y="T7"/>
                  </a:cxn>
                  <a:cxn ang="0">
                    <a:pos x="T8" y="T9"/>
                  </a:cxn>
                </a:cxnLst>
                <a:rect l="0" t="0" r="r" b="b"/>
                <a:pathLst>
                  <a:path w="308" h="145">
                    <a:moveTo>
                      <a:pt x="308" y="62"/>
                    </a:moveTo>
                    <a:lnTo>
                      <a:pt x="2" y="145"/>
                    </a:lnTo>
                    <a:lnTo>
                      <a:pt x="0" y="133"/>
                    </a:lnTo>
                    <a:lnTo>
                      <a:pt x="305" y="0"/>
                    </a:lnTo>
                    <a:lnTo>
                      <a:pt x="308" y="62"/>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ïṣlíḋe">
                <a:extLst>
                  <a:ext uri="{FF2B5EF4-FFF2-40B4-BE49-F238E27FC236}">
                    <a16:creationId xmlns:a16="http://schemas.microsoft.com/office/drawing/2014/main" xmlns="" id="{42390150-8129-4495-AF35-918D367CF2CE}"/>
                  </a:ext>
                </a:extLst>
              </p:cNvPr>
              <p:cNvSpPr/>
              <p:nvPr/>
            </p:nvSpPr>
            <p:spPr bwMode="auto">
              <a:xfrm>
                <a:off x="5201" y="3354"/>
                <a:ext cx="83" cy="83"/>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ïṡlïḍè">
                <a:extLst>
                  <a:ext uri="{FF2B5EF4-FFF2-40B4-BE49-F238E27FC236}">
                    <a16:creationId xmlns:a16="http://schemas.microsoft.com/office/drawing/2014/main" xmlns="" id="{C1C86913-E26F-40D5-AE6B-BF5FAF73486B}"/>
                  </a:ext>
                </a:extLst>
              </p:cNvPr>
              <p:cNvSpPr/>
              <p:nvPr/>
            </p:nvSpPr>
            <p:spPr bwMode="auto">
              <a:xfrm>
                <a:off x="5210" y="3364"/>
                <a:ext cx="67" cy="63"/>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i$1ïḑé">
                <a:extLst>
                  <a:ext uri="{FF2B5EF4-FFF2-40B4-BE49-F238E27FC236}">
                    <a16:creationId xmlns:a16="http://schemas.microsoft.com/office/drawing/2014/main" xmlns="" id="{97EDD527-9C02-438A-B475-EEB78B6212DB}"/>
                  </a:ext>
                </a:extLst>
              </p:cNvPr>
              <p:cNvSpPr/>
              <p:nvPr/>
            </p:nvSpPr>
            <p:spPr bwMode="auto">
              <a:xfrm>
                <a:off x="5222" y="3375"/>
                <a:ext cx="43" cy="41"/>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íšľïḓe">
                <a:extLst>
                  <a:ext uri="{FF2B5EF4-FFF2-40B4-BE49-F238E27FC236}">
                    <a16:creationId xmlns:a16="http://schemas.microsoft.com/office/drawing/2014/main" xmlns="" id="{0C90C8F5-A528-491C-9E01-E52D4AAE45E2}"/>
                  </a:ext>
                </a:extLst>
              </p:cNvPr>
              <p:cNvSpPr/>
              <p:nvPr/>
            </p:nvSpPr>
            <p:spPr bwMode="auto">
              <a:xfrm>
                <a:off x="5189" y="3333"/>
                <a:ext cx="107" cy="59"/>
              </a:xfrm>
              <a:custGeom>
                <a:avLst/>
                <a:gdLst>
                  <a:gd name="T0" fmla="*/ 23 w 45"/>
                  <a:gd name="T1" fmla="*/ 6 h 25"/>
                  <a:gd name="T2" fmla="*/ 45 w 45"/>
                  <a:gd name="T3" fmla="*/ 25 h 25"/>
                  <a:gd name="T4" fmla="*/ 45 w 45"/>
                  <a:gd name="T5" fmla="*/ 22 h 25"/>
                  <a:gd name="T6" fmla="*/ 23 w 45"/>
                  <a:gd name="T7" fmla="*/ 0 h 25"/>
                  <a:gd name="T8" fmla="*/ 0 w 45"/>
                  <a:gd name="T9" fmla="*/ 22 h 25"/>
                  <a:gd name="T10" fmla="*/ 1 w 45"/>
                  <a:gd name="T11" fmla="*/ 25 h 25"/>
                  <a:gd name="T12" fmla="*/ 23 w 45"/>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23" y="6"/>
                    </a:moveTo>
                    <a:cubicBezTo>
                      <a:pt x="34" y="6"/>
                      <a:pt x="44" y="14"/>
                      <a:pt x="45" y="25"/>
                    </a:cubicBezTo>
                    <a:cubicBezTo>
                      <a:pt x="45" y="24"/>
                      <a:pt x="45" y="23"/>
                      <a:pt x="45" y="22"/>
                    </a:cubicBezTo>
                    <a:cubicBezTo>
                      <a:pt x="45" y="10"/>
                      <a:pt x="35" y="0"/>
                      <a:pt x="23" y="0"/>
                    </a:cubicBezTo>
                    <a:cubicBezTo>
                      <a:pt x="10" y="0"/>
                      <a:pt x="0" y="10"/>
                      <a:pt x="0" y="22"/>
                    </a:cubicBezTo>
                    <a:cubicBezTo>
                      <a:pt x="0" y="23"/>
                      <a:pt x="0" y="24"/>
                      <a:pt x="1" y="25"/>
                    </a:cubicBezTo>
                    <a:cubicBezTo>
                      <a:pt x="2" y="14"/>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iṧḻïḓé">
                <a:extLst>
                  <a:ext uri="{FF2B5EF4-FFF2-40B4-BE49-F238E27FC236}">
                    <a16:creationId xmlns:a16="http://schemas.microsoft.com/office/drawing/2014/main" xmlns="" id="{A85FCFC3-61F2-40F4-9814-3C518EACEB99}"/>
                  </a:ext>
                </a:extLst>
              </p:cNvPr>
              <p:cNvSpPr/>
              <p:nvPr/>
            </p:nvSpPr>
            <p:spPr bwMode="auto">
              <a:xfrm>
                <a:off x="5572" y="3210"/>
                <a:ext cx="308" cy="137"/>
              </a:xfrm>
              <a:custGeom>
                <a:avLst/>
                <a:gdLst>
                  <a:gd name="T0" fmla="*/ 0 w 308"/>
                  <a:gd name="T1" fmla="*/ 54 h 137"/>
                  <a:gd name="T2" fmla="*/ 305 w 308"/>
                  <a:gd name="T3" fmla="*/ 137 h 137"/>
                  <a:gd name="T4" fmla="*/ 308 w 308"/>
                  <a:gd name="T5" fmla="*/ 125 h 137"/>
                  <a:gd name="T6" fmla="*/ 0 w 308"/>
                  <a:gd name="T7" fmla="*/ 0 h 137"/>
                  <a:gd name="T8" fmla="*/ 0 w 308"/>
                  <a:gd name="T9" fmla="*/ 54 h 137"/>
                </a:gdLst>
                <a:ahLst/>
                <a:cxnLst>
                  <a:cxn ang="0">
                    <a:pos x="T0" y="T1"/>
                  </a:cxn>
                  <a:cxn ang="0">
                    <a:pos x="T2" y="T3"/>
                  </a:cxn>
                  <a:cxn ang="0">
                    <a:pos x="T4" y="T5"/>
                  </a:cxn>
                  <a:cxn ang="0">
                    <a:pos x="T6" y="T7"/>
                  </a:cxn>
                  <a:cxn ang="0">
                    <a:pos x="T8" y="T9"/>
                  </a:cxn>
                </a:cxnLst>
                <a:rect l="0" t="0" r="r" b="b"/>
                <a:pathLst>
                  <a:path w="308" h="137">
                    <a:moveTo>
                      <a:pt x="0" y="54"/>
                    </a:moveTo>
                    <a:lnTo>
                      <a:pt x="305" y="137"/>
                    </a:lnTo>
                    <a:lnTo>
                      <a:pt x="308" y="125"/>
                    </a:lnTo>
                    <a:lnTo>
                      <a:pt x="0" y="0"/>
                    </a:lnTo>
                    <a:lnTo>
                      <a:pt x="0" y="5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iṣļíďê">
                <a:extLst>
                  <a:ext uri="{FF2B5EF4-FFF2-40B4-BE49-F238E27FC236}">
                    <a16:creationId xmlns:a16="http://schemas.microsoft.com/office/drawing/2014/main" xmlns="" id="{D8E77304-F037-4706-AB22-11C1D5A0A795}"/>
                  </a:ext>
                </a:extLst>
              </p:cNvPr>
              <p:cNvSpPr/>
              <p:nvPr/>
            </p:nvSpPr>
            <p:spPr bwMode="auto">
              <a:xfrm>
                <a:off x="5830" y="3354"/>
                <a:ext cx="83" cy="83"/>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iSlïďê">
                <a:extLst>
                  <a:ext uri="{FF2B5EF4-FFF2-40B4-BE49-F238E27FC236}">
                    <a16:creationId xmlns:a16="http://schemas.microsoft.com/office/drawing/2014/main" xmlns="" id="{992C4E58-FACA-4C3D-9625-C009DE1DFD33}"/>
                  </a:ext>
                </a:extLst>
              </p:cNvPr>
              <p:cNvSpPr/>
              <p:nvPr/>
            </p:nvSpPr>
            <p:spPr bwMode="auto">
              <a:xfrm>
                <a:off x="5837" y="3364"/>
                <a:ext cx="66" cy="63"/>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íṩļíḓe">
                <a:extLst>
                  <a:ext uri="{FF2B5EF4-FFF2-40B4-BE49-F238E27FC236}">
                    <a16:creationId xmlns:a16="http://schemas.microsoft.com/office/drawing/2014/main" xmlns="" id="{AE2EC24E-4CC2-4B41-8EFC-30719C37B528}"/>
                  </a:ext>
                </a:extLst>
              </p:cNvPr>
              <p:cNvSpPr/>
              <p:nvPr/>
            </p:nvSpPr>
            <p:spPr bwMode="auto">
              <a:xfrm>
                <a:off x="5849" y="3375"/>
                <a:ext cx="42" cy="41"/>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ï$ľiḋé">
                <a:extLst>
                  <a:ext uri="{FF2B5EF4-FFF2-40B4-BE49-F238E27FC236}">
                    <a16:creationId xmlns:a16="http://schemas.microsoft.com/office/drawing/2014/main" xmlns="" id="{D471CC25-E6E1-4CD1-BF47-3F4064113122}"/>
                  </a:ext>
                </a:extLst>
              </p:cNvPr>
              <p:cNvSpPr/>
              <p:nvPr/>
            </p:nvSpPr>
            <p:spPr bwMode="auto">
              <a:xfrm>
                <a:off x="5818" y="3333"/>
                <a:ext cx="104" cy="59"/>
              </a:xfrm>
              <a:custGeom>
                <a:avLst/>
                <a:gdLst>
                  <a:gd name="T0" fmla="*/ 22 w 44"/>
                  <a:gd name="T1" fmla="*/ 6 h 25"/>
                  <a:gd name="T2" fmla="*/ 0 w 44"/>
                  <a:gd name="T3" fmla="*/ 25 h 25"/>
                  <a:gd name="T4" fmla="*/ 0 w 44"/>
                  <a:gd name="T5" fmla="*/ 22 h 25"/>
                  <a:gd name="T6" fmla="*/ 22 w 44"/>
                  <a:gd name="T7" fmla="*/ 0 h 25"/>
                  <a:gd name="T8" fmla="*/ 44 w 44"/>
                  <a:gd name="T9" fmla="*/ 22 h 25"/>
                  <a:gd name="T10" fmla="*/ 44 w 44"/>
                  <a:gd name="T11" fmla="*/ 25 h 25"/>
                  <a:gd name="T12" fmla="*/ 22 w 44"/>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4" h="25">
                    <a:moveTo>
                      <a:pt x="22" y="6"/>
                    </a:moveTo>
                    <a:cubicBezTo>
                      <a:pt x="11" y="6"/>
                      <a:pt x="1" y="14"/>
                      <a:pt x="0" y="25"/>
                    </a:cubicBezTo>
                    <a:cubicBezTo>
                      <a:pt x="0" y="24"/>
                      <a:pt x="0" y="23"/>
                      <a:pt x="0" y="22"/>
                    </a:cubicBezTo>
                    <a:cubicBezTo>
                      <a:pt x="0" y="10"/>
                      <a:pt x="10" y="0"/>
                      <a:pt x="22" y="0"/>
                    </a:cubicBezTo>
                    <a:cubicBezTo>
                      <a:pt x="34" y="0"/>
                      <a:pt x="44" y="10"/>
                      <a:pt x="44" y="22"/>
                    </a:cubicBezTo>
                    <a:cubicBezTo>
                      <a:pt x="44" y="23"/>
                      <a:pt x="44" y="24"/>
                      <a:pt x="44" y="25"/>
                    </a:cubicBezTo>
                    <a:cubicBezTo>
                      <a:pt x="43" y="14"/>
                      <a:pt x="33" y="6"/>
                      <a:pt x="22"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îşḻïḋé">
                <a:extLst>
                  <a:ext uri="{FF2B5EF4-FFF2-40B4-BE49-F238E27FC236}">
                    <a16:creationId xmlns:a16="http://schemas.microsoft.com/office/drawing/2014/main" xmlns="" id="{7551C2FD-BFB4-4E4F-B435-5E9C74754FB1}"/>
                  </a:ext>
                </a:extLst>
              </p:cNvPr>
              <p:cNvSpPr/>
              <p:nvPr/>
            </p:nvSpPr>
            <p:spPr bwMode="auto">
              <a:xfrm>
                <a:off x="5345" y="2539"/>
                <a:ext cx="421" cy="78"/>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iSļîḓê">
                <a:extLst>
                  <a:ext uri="{FF2B5EF4-FFF2-40B4-BE49-F238E27FC236}">
                    <a16:creationId xmlns:a16="http://schemas.microsoft.com/office/drawing/2014/main" xmlns="" id="{4F5A6BEA-4209-4D8C-ACD8-AAD0252E0EA8}"/>
                  </a:ext>
                </a:extLst>
              </p:cNvPr>
              <p:cNvSpPr/>
              <p:nvPr/>
            </p:nvSpPr>
            <p:spPr bwMode="auto">
              <a:xfrm>
                <a:off x="5539" y="2617"/>
                <a:ext cx="29" cy="614"/>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ïṧľiḓè">
                <a:extLst>
                  <a:ext uri="{FF2B5EF4-FFF2-40B4-BE49-F238E27FC236}">
                    <a16:creationId xmlns:a16="http://schemas.microsoft.com/office/drawing/2014/main" xmlns="" id="{A526C7EB-54C6-4D22-8F19-FAD82020C4C1}"/>
                  </a:ext>
                </a:extLst>
              </p:cNvPr>
              <p:cNvSpPr/>
              <p:nvPr/>
            </p:nvSpPr>
            <p:spPr bwMode="auto">
              <a:xfrm>
                <a:off x="5523" y="2679"/>
                <a:ext cx="61" cy="21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íŝḻíḑè">
                <a:extLst>
                  <a:ext uri="{FF2B5EF4-FFF2-40B4-BE49-F238E27FC236}">
                    <a16:creationId xmlns:a16="http://schemas.microsoft.com/office/drawing/2014/main" xmlns="" id="{743972CA-0194-4EB4-A446-DB1BB8FDFDD5}"/>
                  </a:ext>
                </a:extLst>
              </p:cNvPr>
              <p:cNvSpPr/>
              <p:nvPr/>
            </p:nvSpPr>
            <p:spPr bwMode="auto">
              <a:xfrm>
                <a:off x="5534" y="2996"/>
                <a:ext cx="38" cy="214"/>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îṧḻîďé">
                <a:extLst>
                  <a:ext uri="{FF2B5EF4-FFF2-40B4-BE49-F238E27FC236}">
                    <a16:creationId xmlns:a16="http://schemas.microsoft.com/office/drawing/2014/main" xmlns="" id="{1E2571E3-8ABB-44D7-A987-F11ABB8AFCA2}"/>
                  </a:ext>
                </a:extLst>
              </p:cNvPr>
              <p:cNvSpPr/>
              <p:nvPr/>
            </p:nvSpPr>
            <p:spPr bwMode="auto">
              <a:xfrm>
                <a:off x="5523" y="3058"/>
                <a:ext cx="61" cy="21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íşľïḓê">
                <a:extLst>
                  <a:ext uri="{FF2B5EF4-FFF2-40B4-BE49-F238E27FC236}">
                    <a16:creationId xmlns:a16="http://schemas.microsoft.com/office/drawing/2014/main" xmlns="" id="{1CA1C34C-C407-4662-9E94-C1B78D465554}"/>
                  </a:ext>
                </a:extLst>
              </p:cNvPr>
              <p:cNvSpPr/>
              <p:nvPr/>
            </p:nvSpPr>
            <p:spPr bwMode="auto">
              <a:xfrm>
                <a:off x="5218" y="2456"/>
                <a:ext cx="671" cy="130"/>
              </a:xfrm>
              <a:custGeom>
                <a:avLst/>
                <a:gdLst>
                  <a:gd name="T0" fmla="*/ 2 w 284"/>
                  <a:gd name="T1" fmla="*/ 2 h 55"/>
                  <a:gd name="T2" fmla="*/ 2 w 284"/>
                  <a:gd name="T3" fmla="*/ 22 h 55"/>
                  <a:gd name="T4" fmla="*/ 142 w 284"/>
                  <a:gd name="T5" fmla="*/ 55 h 55"/>
                  <a:gd name="T6" fmla="*/ 282 w 284"/>
                  <a:gd name="T7" fmla="*/ 22 h 55"/>
                  <a:gd name="T8" fmla="*/ 282 w 284"/>
                  <a:gd name="T9" fmla="*/ 0 h 55"/>
                  <a:gd name="T10" fmla="*/ 2 w 284"/>
                  <a:gd name="T11" fmla="*/ 2 h 55"/>
                </a:gdLst>
                <a:ahLst/>
                <a:cxnLst>
                  <a:cxn ang="0">
                    <a:pos x="T0" y="T1"/>
                  </a:cxn>
                  <a:cxn ang="0">
                    <a:pos x="T2" y="T3"/>
                  </a:cxn>
                  <a:cxn ang="0">
                    <a:pos x="T4" y="T5"/>
                  </a:cxn>
                  <a:cxn ang="0">
                    <a:pos x="T6" y="T7"/>
                  </a:cxn>
                  <a:cxn ang="0">
                    <a:pos x="T8" y="T9"/>
                  </a:cxn>
                  <a:cxn ang="0">
                    <a:pos x="T10" y="T11"/>
                  </a:cxn>
                </a:cxnLst>
                <a:rect l="0" t="0" r="r" b="b"/>
                <a:pathLst>
                  <a:path w="284" h="55">
                    <a:moveTo>
                      <a:pt x="2" y="2"/>
                    </a:moveTo>
                    <a:cubicBezTo>
                      <a:pt x="0" y="4"/>
                      <a:pt x="2" y="20"/>
                      <a:pt x="2" y="22"/>
                    </a:cubicBezTo>
                    <a:cubicBezTo>
                      <a:pt x="2" y="40"/>
                      <a:pt x="64" y="55"/>
                      <a:pt x="142" y="55"/>
                    </a:cubicBezTo>
                    <a:cubicBezTo>
                      <a:pt x="220" y="55"/>
                      <a:pt x="282" y="40"/>
                      <a:pt x="282" y="22"/>
                    </a:cubicBezTo>
                    <a:cubicBezTo>
                      <a:pt x="282" y="20"/>
                      <a:pt x="284" y="2"/>
                      <a:pt x="282"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ïsḻîḑê">
                <a:extLst>
                  <a:ext uri="{FF2B5EF4-FFF2-40B4-BE49-F238E27FC236}">
                    <a16:creationId xmlns:a16="http://schemas.microsoft.com/office/drawing/2014/main" xmlns="" id="{40114FD7-D13D-4B92-AD9E-9AC5C8631ABA}"/>
                  </a:ext>
                </a:extLst>
              </p:cNvPr>
              <p:cNvSpPr/>
              <p:nvPr/>
            </p:nvSpPr>
            <p:spPr bwMode="auto">
              <a:xfrm>
                <a:off x="5222" y="2383"/>
                <a:ext cx="662" cy="15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íŝḷïḍê">
                <a:extLst>
                  <a:ext uri="{FF2B5EF4-FFF2-40B4-BE49-F238E27FC236}">
                    <a16:creationId xmlns:a16="http://schemas.microsoft.com/office/drawing/2014/main" xmlns="" id="{F6916F01-9535-40E1-9876-FCE22EFDF9E9}"/>
                  </a:ext>
                </a:extLst>
              </p:cNvPr>
              <p:cNvSpPr/>
              <p:nvPr/>
            </p:nvSpPr>
            <p:spPr bwMode="auto">
              <a:xfrm>
                <a:off x="5338" y="1774"/>
                <a:ext cx="423" cy="433"/>
              </a:xfrm>
              <a:custGeom>
                <a:avLst/>
                <a:gdLst>
                  <a:gd name="T0" fmla="*/ 172 w 179"/>
                  <a:gd name="T1" fmla="*/ 0 h 183"/>
                  <a:gd name="T2" fmla="*/ 7 w 179"/>
                  <a:gd name="T3" fmla="*/ 0 h 183"/>
                  <a:gd name="T4" fmla="*/ 7 w 179"/>
                  <a:gd name="T5" fmla="*/ 69 h 183"/>
                  <a:gd name="T6" fmla="*/ 0 w 179"/>
                  <a:gd name="T7" fmla="*/ 183 h 183"/>
                  <a:gd name="T8" fmla="*/ 179 w 179"/>
                  <a:gd name="T9" fmla="*/ 183 h 183"/>
                  <a:gd name="T10" fmla="*/ 175 w 179"/>
                  <a:gd name="T11" fmla="*/ 70 h 183"/>
                  <a:gd name="T12" fmla="*/ 172 w 179"/>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179" h="183">
                    <a:moveTo>
                      <a:pt x="172" y="0"/>
                    </a:moveTo>
                    <a:cubicBezTo>
                      <a:pt x="7" y="0"/>
                      <a:pt x="7" y="0"/>
                      <a:pt x="7" y="0"/>
                    </a:cubicBezTo>
                    <a:cubicBezTo>
                      <a:pt x="7" y="0"/>
                      <a:pt x="7" y="13"/>
                      <a:pt x="7" y="69"/>
                    </a:cubicBezTo>
                    <a:cubicBezTo>
                      <a:pt x="7" y="126"/>
                      <a:pt x="0" y="183"/>
                      <a:pt x="0" y="183"/>
                    </a:cubicBezTo>
                    <a:cubicBezTo>
                      <a:pt x="179" y="183"/>
                      <a:pt x="179" y="183"/>
                      <a:pt x="179" y="183"/>
                    </a:cubicBezTo>
                    <a:cubicBezTo>
                      <a:pt x="175" y="115"/>
                      <a:pt x="174" y="36"/>
                      <a:pt x="175" y="70"/>
                    </a:cubicBezTo>
                    <a:cubicBezTo>
                      <a:pt x="175" y="70"/>
                      <a:pt x="174" y="35"/>
                      <a:pt x="172"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ïṣľïḓé">
                <a:extLst>
                  <a:ext uri="{FF2B5EF4-FFF2-40B4-BE49-F238E27FC236}">
                    <a16:creationId xmlns:a16="http://schemas.microsoft.com/office/drawing/2014/main" xmlns="" id="{8217101E-B521-4A51-B66E-125F21ACC261}"/>
                  </a:ext>
                </a:extLst>
              </p:cNvPr>
              <p:cNvSpPr/>
              <p:nvPr/>
            </p:nvSpPr>
            <p:spPr bwMode="auto">
              <a:xfrm>
                <a:off x="5130" y="2241"/>
                <a:ext cx="884" cy="324"/>
              </a:xfrm>
              <a:custGeom>
                <a:avLst/>
                <a:gdLst>
                  <a:gd name="T0" fmla="*/ 104 w 374"/>
                  <a:gd name="T1" fmla="*/ 0 h 137"/>
                  <a:gd name="T2" fmla="*/ 265 w 374"/>
                  <a:gd name="T3" fmla="*/ 0 h 137"/>
                  <a:gd name="T4" fmla="*/ 185 w 374"/>
                  <a:gd name="T5" fmla="*/ 128 h 137"/>
                  <a:gd name="T6" fmla="*/ 104 w 374"/>
                  <a:gd name="T7" fmla="*/ 0 h 137"/>
                </a:gdLst>
                <a:ahLst/>
                <a:cxnLst>
                  <a:cxn ang="0">
                    <a:pos x="T0" y="T1"/>
                  </a:cxn>
                  <a:cxn ang="0">
                    <a:pos x="T2" y="T3"/>
                  </a:cxn>
                  <a:cxn ang="0">
                    <a:pos x="T4" y="T5"/>
                  </a:cxn>
                  <a:cxn ang="0">
                    <a:pos x="T6" y="T7"/>
                  </a:cxn>
                </a:cxnLst>
                <a:rect l="0" t="0" r="r" b="b"/>
                <a:pathLst>
                  <a:path w="374" h="137">
                    <a:moveTo>
                      <a:pt x="104" y="0"/>
                    </a:moveTo>
                    <a:cubicBezTo>
                      <a:pt x="265" y="0"/>
                      <a:pt x="265" y="0"/>
                      <a:pt x="265" y="0"/>
                    </a:cubicBezTo>
                    <a:cubicBezTo>
                      <a:pt x="265" y="0"/>
                      <a:pt x="374" y="128"/>
                      <a:pt x="185" y="128"/>
                    </a:cubicBezTo>
                    <a:cubicBezTo>
                      <a:pt x="185" y="128"/>
                      <a:pt x="0" y="137"/>
                      <a:pt x="104" y="0"/>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îsľîḍè">
                <a:extLst>
                  <a:ext uri="{FF2B5EF4-FFF2-40B4-BE49-F238E27FC236}">
                    <a16:creationId xmlns:a16="http://schemas.microsoft.com/office/drawing/2014/main" xmlns="" id="{2E25F6A6-83BC-4685-8F53-50BD3D2C85AE}"/>
                  </a:ext>
                </a:extLst>
              </p:cNvPr>
              <p:cNvSpPr/>
              <p:nvPr/>
            </p:nvSpPr>
            <p:spPr bwMode="auto">
              <a:xfrm>
                <a:off x="5390" y="3124"/>
                <a:ext cx="104" cy="237"/>
              </a:xfrm>
              <a:custGeom>
                <a:avLst/>
                <a:gdLst>
                  <a:gd name="T0" fmla="*/ 0 w 44"/>
                  <a:gd name="T1" fmla="*/ 2 h 100"/>
                  <a:gd name="T2" fmla="*/ 36 w 44"/>
                  <a:gd name="T3" fmla="*/ 0 h 100"/>
                  <a:gd name="T4" fmla="*/ 41 w 44"/>
                  <a:gd name="T5" fmla="*/ 52 h 100"/>
                  <a:gd name="T6" fmla="*/ 22 w 44"/>
                  <a:gd name="T7" fmla="*/ 100 h 100"/>
                  <a:gd name="T8" fmla="*/ 3 w 44"/>
                  <a:gd name="T9" fmla="*/ 57 h 100"/>
                  <a:gd name="T10" fmla="*/ 0 w 44"/>
                  <a:gd name="T11" fmla="*/ 2 h 100"/>
                </a:gdLst>
                <a:ahLst/>
                <a:cxnLst>
                  <a:cxn ang="0">
                    <a:pos x="T0" y="T1"/>
                  </a:cxn>
                  <a:cxn ang="0">
                    <a:pos x="T2" y="T3"/>
                  </a:cxn>
                  <a:cxn ang="0">
                    <a:pos x="T4" y="T5"/>
                  </a:cxn>
                  <a:cxn ang="0">
                    <a:pos x="T6" y="T7"/>
                  </a:cxn>
                  <a:cxn ang="0">
                    <a:pos x="T8" y="T9"/>
                  </a:cxn>
                  <a:cxn ang="0">
                    <a:pos x="T10" y="T11"/>
                  </a:cxn>
                </a:cxnLst>
                <a:rect l="0" t="0" r="r" b="b"/>
                <a:pathLst>
                  <a:path w="44" h="100">
                    <a:moveTo>
                      <a:pt x="0" y="2"/>
                    </a:moveTo>
                    <a:cubicBezTo>
                      <a:pt x="36" y="0"/>
                      <a:pt x="36" y="0"/>
                      <a:pt x="36" y="0"/>
                    </a:cubicBezTo>
                    <a:cubicBezTo>
                      <a:pt x="41" y="52"/>
                      <a:pt x="41" y="52"/>
                      <a:pt x="41" y="52"/>
                    </a:cubicBezTo>
                    <a:cubicBezTo>
                      <a:pt x="41" y="52"/>
                      <a:pt x="44" y="94"/>
                      <a:pt x="22" y="100"/>
                    </a:cubicBezTo>
                    <a:cubicBezTo>
                      <a:pt x="22" y="100"/>
                      <a:pt x="4" y="94"/>
                      <a:pt x="3" y="57"/>
                    </a:cubicBezTo>
                    <a:lnTo>
                      <a:pt x="0" y="2"/>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îṥ1iḍé">
                <a:extLst>
                  <a:ext uri="{FF2B5EF4-FFF2-40B4-BE49-F238E27FC236}">
                    <a16:creationId xmlns:a16="http://schemas.microsoft.com/office/drawing/2014/main" xmlns="" id="{D6FE8F04-3823-4395-827D-6BE765E1328E}"/>
                  </a:ext>
                </a:extLst>
              </p:cNvPr>
              <p:cNvSpPr/>
              <p:nvPr/>
            </p:nvSpPr>
            <p:spPr bwMode="auto">
              <a:xfrm>
                <a:off x="5381" y="3245"/>
                <a:ext cx="149" cy="164"/>
              </a:xfrm>
              <a:custGeom>
                <a:avLst/>
                <a:gdLst>
                  <a:gd name="T0" fmla="*/ 7 w 63"/>
                  <a:gd name="T1" fmla="*/ 3 h 69"/>
                  <a:gd name="T2" fmla="*/ 45 w 63"/>
                  <a:gd name="T3" fmla="*/ 0 h 69"/>
                  <a:gd name="T4" fmla="*/ 29 w 63"/>
                  <a:gd name="T5" fmla="*/ 69 h 69"/>
                  <a:gd name="T6" fmla="*/ 7 w 63"/>
                  <a:gd name="T7" fmla="*/ 3 h 69"/>
                </a:gdLst>
                <a:ahLst/>
                <a:cxnLst>
                  <a:cxn ang="0">
                    <a:pos x="T0" y="T1"/>
                  </a:cxn>
                  <a:cxn ang="0">
                    <a:pos x="T2" y="T3"/>
                  </a:cxn>
                  <a:cxn ang="0">
                    <a:pos x="T4" y="T5"/>
                  </a:cxn>
                  <a:cxn ang="0">
                    <a:pos x="T6" y="T7"/>
                  </a:cxn>
                </a:cxnLst>
                <a:rect l="0" t="0" r="r" b="b"/>
                <a:pathLst>
                  <a:path w="63" h="69">
                    <a:moveTo>
                      <a:pt x="7" y="3"/>
                    </a:moveTo>
                    <a:cubicBezTo>
                      <a:pt x="7" y="3"/>
                      <a:pt x="26" y="6"/>
                      <a:pt x="45" y="0"/>
                    </a:cubicBezTo>
                    <a:cubicBezTo>
                      <a:pt x="45" y="0"/>
                      <a:pt x="63" y="66"/>
                      <a:pt x="29" y="69"/>
                    </a:cubicBezTo>
                    <a:cubicBezTo>
                      <a:pt x="29" y="69"/>
                      <a:pt x="0" y="68"/>
                      <a:pt x="7" y="3"/>
                    </a:cubicBezTo>
                    <a:close/>
                  </a:path>
                </a:pathLst>
              </a:custGeom>
              <a:solidFill>
                <a:srgbClr val="EB5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ís1íḋé">
                <a:extLst>
                  <a:ext uri="{FF2B5EF4-FFF2-40B4-BE49-F238E27FC236}">
                    <a16:creationId xmlns:a16="http://schemas.microsoft.com/office/drawing/2014/main" xmlns="" id="{A0441DF9-1BD9-4279-AD2A-B78EA283EE7B}"/>
                  </a:ext>
                </a:extLst>
              </p:cNvPr>
              <p:cNvSpPr/>
              <p:nvPr/>
            </p:nvSpPr>
            <p:spPr bwMode="auto">
              <a:xfrm>
                <a:off x="5395" y="3304"/>
                <a:ext cx="106" cy="105"/>
              </a:xfrm>
              <a:custGeom>
                <a:avLst/>
                <a:gdLst>
                  <a:gd name="T0" fmla="*/ 22 w 45"/>
                  <a:gd name="T1" fmla="*/ 38 h 44"/>
                  <a:gd name="T2" fmla="*/ 0 w 45"/>
                  <a:gd name="T3" fmla="*/ 2 h 44"/>
                  <a:gd name="T4" fmla="*/ 23 w 45"/>
                  <a:gd name="T5" fmla="*/ 44 h 44"/>
                  <a:gd name="T6" fmla="*/ 43 w 45"/>
                  <a:gd name="T7" fmla="*/ 0 h 44"/>
                  <a:gd name="T8" fmla="*/ 22 w 45"/>
                  <a:gd name="T9" fmla="*/ 38 h 44"/>
                </a:gdLst>
                <a:ahLst/>
                <a:cxnLst>
                  <a:cxn ang="0">
                    <a:pos x="T0" y="T1"/>
                  </a:cxn>
                  <a:cxn ang="0">
                    <a:pos x="T2" y="T3"/>
                  </a:cxn>
                  <a:cxn ang="0">
                    <a:pos x="T4" y="T5"/>
                  </a:cxn>
                  <a:cxn ang="0">
                    <a:pos x="T6" y="T7"/>
                  </a:cxn>
                  <a:cxn ang="0">
                    <a:pos x="T8" y="T9"/>
                  </a:cxn>
                </a:cxnLst>
                <a:rect l="0" t="0" r="r" b="b"/>
                <a:pathLst>
                  <a:path w="45" h="44">
                    <a:moveTo>
                      <a:pt x="22" y="38"/>
                    </a:moveTo>
                    <a:cubicBezTo>
                      <a:pt x="22" y="38"/>
                      <a:pt x="3" y="37"/>
                      <a:pt x="0" y="2"/>
                    </a:cubicBezTo>
                    <a:cubicBezTo>
                      <a:pt x="1" y="44"/>
                      <a:pt x="23" y="44"/>
                      <a:pt x="23" y="44"/>
                    </a:cubicBezTo>
                    <a:cubicBezTo>
                      <a:pt x="43" y="43"/>
                      <a:pt x="45" y="19"/>
                      <a:pt x="43" y="0"/>
                    </a:cubicBezTo>
                    <a:cubicBezTo>
                      <a:pt x="44" y="18"/>
                      <a:pt x="40" y="36"/>
                      <a:pt x="22" y="38"/>
                    </a:cubicBezTo>
                    <a:close/>
                  </a:path>
                </a:pathLst>
              </a:custGeom>
              <a:solidFill>
                <a:srgbClr val="CF3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îṥ1idê">
                <a:extLst>
                  <a:ext uri="{FF2B5EF4-FFF2-40B4-BE49-F238E27FC236}">
                    <a16:creationId xmlns:a16="http://schemas.microsoft.com/office/drawing/2014/main" xmlns="" id="{1162D45B-1A59-4788-A08C-0D3EAAD683C9}"/>
                  </a:ext>
                </a:extLst>
              </p:cNvPr>
              <p:cNvSpPr/>
              <p:nvPr/>
            </p:nvSpPr>
            <p:spPr bwMode="auto">
              <a:xfrm>
                <a:off x="5423" y="3274"/>
                <a:ext cx="10" cy="11"/>
              </a:xfrm>
              <a:custGeom>
                <a:avLst/>
                <a:gdLst>
                  <a:gd name="T0" fmla="*/ 4 w 4"/>
                  <a:gd name="T1" fmla="*/ 2 h 5"/>
                  <a:gd name="T2" fmla="*/ 2 w 4"/>
                  <a:gd name="T3" fmla="*/ 4 h 5"/>
                  <a:gd name="T4" fmla="*/ 0 w 4"/>
                  <a:gd name="T5" fmla="*/ 2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4"/>
                    </a:cubicBezTo>
                    <a:cubicBezTo>
                      <a:pt x="1" y="5"/>
                      <a:pt x="0" y="4"/>
                      <a:pt x="0" y="2"/>
                    </a:cubicBezTo>
                    <a:cubicBezTo>
                      <a:pt x="0" y="1"/>
                      <a:pt x="0"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îṧliďe">
                <a:extLst>
                  <a:ext uri="{FF2B5EF4-FFF2-40B4-BE49-F238E27FC236}">
                    <a16:creationId xmlns:a16="http://schemas.microsoft.com/office/drawing/2014/main" xmlns="" id="{5682F46E-6004-414A-AE82-F609796589C4}"/>
                  </a:ext>
                </a:extLst>
              </p:cNvPr>
              <p:cNvSpPr/>
              <p:nvPr/>
            </p:nvSpPr>
            <p:spPr bwMode="auto">
              <a:xfrm>
                <a:off x="5454" y="327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iś1ïdé">
                <a:extLst>
                  <a:ext uri="{FF2B5EF4-FFF2-40B4-BE49-F238E27FC236}">
                    <a16:creationId xmlns:a16="http://schemas.microsoft.com/office/drawing/2014/main" xmlns="" id="{0D057CBB-58FC-4625-A220-BF0F299B2987}"/>
                  </a:ext>
                </a:extLst>
              </p:cNvPr>
              <p:cNvSpPr/>
              <p:nvPr/>
            </p:nvSpPr>
            <p:spPr bwMode="auto">
              <a:xfrm>
                <a:off x="5423" y="3295"/>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íṡḷîḋe">
                <a:extLst>
                  <a:ext uri="{FF2B5EF4-FFF2-40B4-BE49-F238E27FC236}">
                    <a16:creationId xmlns:a16="http://schemas.microsoft.com/office/drawing/2014/main" xmlns="" id="{60168032-68C3-458F-8FE1-EEB5FAACE49E}"/>
                  </a:ext>
                </a:extLst>
              </p:cNvPr>
              <p:cNvSpPr/>
              <p:nvPr/>
            </p:nvSpPr>
            <p:spPr bwMode="auto">
              <a:xfrm>
                <a:off x="5454" y="3292"/>
                <a:ext cx="12" cy="10"/>
              </a:xfrm>
              <a:custGeom>
                <a:avLst/>
                <a:gdLst>
                  <a:gd name="T0" fmla="*/ 5 w 5"/>
                  <a:gd name="T1" fmla="*/ 2 h 4"/>
                  <a:gd name="T2" fmla="*/ 3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îṡliḍè">
                <a:extLst>
                  <a:ext uri="{FF2B5EF4-FFF2-40B4-BE49-F238E27FC236}">
                    <a16:creationId xmlns:a16="http://schemas.microsoft.com/office/drawing/2014/main" xmlns="" id="{E38F5686-4B53-416D-A7F1-F1095C8833D3}"/>
                  </a:ext>
                </a:extLst>
              </p:cNvPr>
              <p:cNvSpPr/>
              <p:nvPr/>
            </p:nvSpPr>
            <p:spPr bwMode="auto">
              <a:xfrm>
                <a:off x="5426" y="331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ïśľïḍe">
                <a:extLst>
                  <a:ext uri="{FF2B5EF4-FFF2-40B4-BE49-F238E27FC236}">
                    <a16:creationId xmlns:a16="http://schemas.microsoft.com/office/drawing/2014/main" xmlns="" id="{76EFC05F-D081-4FC3-A8F6-D7C023009A10}"/>
                  </a:ext>
                </a:extLst>
              </p:cNvPr>
              <p:cNvSpPr/>
              <p:nvPr/>
            </p:nvSpPr>
            <p:spPr bwMode="auto">
              <a:xfrm>
                <a:off x="5456" y="3309"/>
                <a:ext cx="10"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4"/>
                      <a:pt x="3" y="5"/>
                      <a:pt x="2" y="5"/>
                    </a:cubicBezTo>
                    <a:cubicBezTo>
                      <a:pt x="1" y="5"/>
                      <a:pt x="0" y="4"/>
                      <a:pt x="0" y="3"/>
                    </a:cubicBezTo>
                    <a:cubicBezTo>
                      <a:pt x="0" y="2"/>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íŝ1îdé">
                <a:extLst>
                  <a:ext uri="{FF2B5EF4-FFF2-40B4-BE49-F238E27FC236}">
                    <a16:creationId xmlns:a16="http://schemas.microsoft.com/office/drawing/2014/main" xmlns="" id="{4FC2CCD2-35B7-4A61-AAA1-FEDA010F5F9D}"/>
                  </a:ext>
                </a:extLst>
              </p:cNvPr>
              <p:cNvSpPr/>
              <p:nvPr/>
            </p:nvSpPr>
            <p:spPr bwMode="auto">
              <a:xfrm>
                <a:off x="5426" y="3330"/>
                <a:ext cx="11" cy="10"/>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iṩļïďe">
                <a:extLst>
                  <a:ext uri="{FF2B5EF4-FFF2-40B4-BE49-F238E27FC236}">
                    <a16:creationId xmlns:a16="http://schemas.microsoft.com/office/drawing/2014/main" xmlns="" id="{B3B0C0B8-E6A1-476C-8E9C-44DE96B488C9}"/>
                  </a:ext>
                </a:extLst>
              </p:cNvPr>
              <p:cNvSpPr/>
              <p:nvPr/>
            </p:nvSpPr>
            <p:spPr bwMode="auto">
              <a:xfrm>
                <a:off x="5456" y="3328"/>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îṩ1îdê">
                <a:extLst>
                  <a:ext uri="{FF2B5EF4-FFF2-40B4-BE49-F238E27FC236}">
                    <a16:creationId xmlns:a16="http://schemas.microsoft.com/office/drawing/2014/main" xmlns="" id="{6C36FAA3-CA30-4578-B32F-B04CD16EBB8D}"/>
                  </a:ext>
                </a:extLst>
              </p:cNvPr>
              <p:cNvSpPr/>
              <p:nvPr/>
            </p:nvSpPr>
            <p:spPr bwMode="auto">
              <a:xfrm>
                <a:off x="5426" y="3276"/>
                <a:ext cx="35" cy="5"/>
              </a:xfrm>
              <a:custGeom>
                <a:avLst/>
                <a:gdLst>
                  <a:gd name="T0" fmla="*/ 15 w 15"/>
                  <a:gd name="T1" fmla="*/ 0 h 2"/>
                  <a:gd name="T2" fmla="*/ 14 w 15"/>
                  <a:gd name="T3" fmla="*/ 1 h 2"/>
                  <a:gd name="T4" fmla="*/ 0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4" y="1"/>
                      <a:pt x="14" y="1"/>
                      <a:pt x="14" y="1"/>
                    </a:cubicBezTo>
                    <a:cubicBezTo>
                      <a:pt x="0" y="2"/>
                      <a:pt x="0" y="2"/>
                      <a:pt x="0"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ïSľiḋé">
                <a:extLst>
                  <a:ext uri="{FF2B5EF4-FFF2-40B4-BE49-F238E27FC236}">
                    <a16:creationId xmlns:a16="http://schemas.microsoft.com/office/drawing/2014/main" xmlns="" id="{E77274C6-C88B-49EA-B7DB-0F6B50F2D991}"/>
                  </a:ext>
                </a:extLst>
              </p:cNvPr>
              <p:cNvSpPr/>
              <p:nvPr/>
            </p:nvSpPr>
            <p:spPr bwMode="auto">
              <a:xfrm>
                <a:off x="5426" y="3295"/>
                <a:ext cx="37"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íṩľïḋé">
                <a:extLst>
                  <a:ext uri="{FF2B5EF4-FFF2-40B4-BE49-F238E27FC236}">
                    <a16:creationId xmlns:a16="http://schemas.microsoft.com/office/drawing/2014/main" xmlns="" id="{B473ECD7-188D-45C3-B673-1215071421CC}"/>
                  </a:ext>
                </a:extLst>
              </p:cNvPr>
              <p:cNvSpPr/>
              <p:nvPr/>
            </p:nvSpPr>
            <p:spPr bwMode="auto">
              <a:xfrm>
                <a:off x="5428" y="3314"/>
                <a:ext cx="35" cy="5"/>
              </a:xfrm>
              <a:custGeom>
                <a:avLst/>
                <a:gdLst>
                  <a:gd name="T0" fmla="*/ 15 w 15"/>
                  <a:gd name="T1" fmla="*/ 0 h 2"/>
                  <a:gd name="T2" fmla="*/ 15 w 15"/>
                  <a:gd name="T3" fmla="*/ 1 h 2"/>
                  <a:gd name="T4" fmla="*/ 1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5" y="1"/>
                      <a:pt x="15" y="1"/>
                      <a:pt x="15" y="1"/>
                    </a:cubicBezTo>
                    <a:cubicBezTo>
                      <a:pt x="1" y="2"/>
                      <a:pt x="1" y="2"/>
                      <a:pt x="1"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ïśḻïḑè">
                <a:extLst>
                  <a:ext uri="{FF2B5EF4-FFF2-40B4-BE49-F238E27FC236}">
                    <a16:creationId xmlns:a16="http://schemas.microsoft.com/office/drawing/2014/main" xmlns="" id="{C3D169D1-13DF-4D97-8147-B23BE6D65731}"/>
                  </a:ext>
                </a:extLst>
              </p:cNvPr>
              <p:cNvSpPr/>
              <p:nvPr/>
            </p:nvSpPr>
            <p:spPr bwMode="auto">
              <a:xfrm>
                <a:off x="5428" y="3330"/>
                <a:ext cx="38"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íŝliḍé">
                <a:extLst>
                  <a:ext uri="{FF2B5EF4-FFF2-40B4-BE49-F238E27FC236}">
                    <a16:creationId xmlns:a16="http://schemas.microsoft.com/office/drawing/2014/main" xmlns="" id="{783F0EC2-E4DD-477B-A3A5-FC8B92880D14}"/>
                  </a:ext>
                </a:extLst>
              </p:cNvPr>
              <p:cNvSpPr/>
              <p:nvPr/>
            </p:nvSpPr>
            <p:spPr bwMode="auto">
              <a:xfrm>
                <a:off x="5426" y="3276"/>
                <a:ext cx="37" cy="24"/>
              </a:xfrm>
              <a:custGeom>
                <a:avLst/>
                <a:gdLst>
                  <a:gd name="T0" fmla="*/ 15 w 16"/>
                  <a:gd name="T1" fmla="*/ 9 h 10"/>
                  <a:gd name="T2" fmla="*/ 14 w 16"/>
                  <a:gd name="T3" fmla="*/ 10 h 10"/>
                  <a:gd name="T4" fmla="*/ 0 w 16"/>
                  <a:gd name="T5" fmla="*/ 2 h 10"/>
                  <a:gd name="T6" fmla="*/ 0 w 16"/>
                  <a:gd name="T7" fmla="*/ 1 h 10"/>
                  <a:gd name="T8" fmla="*/ 1 w 16"/>
                  <a:gd name="T9" fmla="*/ 1 h 10"/>
                  <a:gd name="T10" fmla="*/ 15 w 16"/>
                  <a:gd name="T11" fmla="*/ 8 h 10"/>
                  <a:gd name="T12" fmla="*/ 15 w 16"/>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6" h="10">
                    <a:moveTo>
                      <a:pt x="15" y="9"/>
                    </a:moveTo>
                    <a:cubicBezTo>
                      <a:pt x="15" y="10"/>
                      <a:pt x="15" y="10"/>
                      <a:pt x="14" y="10"/>
                    </a:cubicBezTo>
                    <a:cubicBezTo>
                      <a:pt x="0" y="2"/>
                      <a:pt x="0" y="2"/>
                      <a:pt x="0" y="2"/>
                    </a:cubicBezTo>
                    <a:cubicBezTo>
                      <a:pt x="0" y="2"/>
                      <a:pt x="0" y="1"/>
                      <a:pt x="0" y="1"/>
                    </a:cubicBezTo>
                    <a:cubicBezTo>
                      <a:pt x="0" y="0"/>
                      <a:pt x="0" y="0"/>
                      <a:pt x="1" y="1"/>
                    </a:cubicBezTo>
                    <a:cubicBezTo>
                      <a:pt x="15" y="8"/>
                      <a:pt x="15" y="8"/>
                      <a:pt x="15" y="8"/>
                    </a:cubicBezTo>
                    <a:cubicBezTo>
                      <a:pt x="15" y="8"/>
                      <a:pt x="16" y="9"/>
                      <a:pt x="15" y="9"/>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íṧľíḑe">
                <a:extLst>
                  <a:ext uri="{FF2B5EF4-FFF2-40B4-BE49-F238E27FC236}">
                    <a16:creationId xmlns:a16="http://schemas.microsoft.com/office/drawing/2014/main" xmlns="" id="{3DCA03EA-EC4B-4DBA-A45D-A0243782FDAC}"/>
                  </a:ext>
                </a:extLst>
              </p:cNvPr>
              <p:cNvSpPr/>
              <p:nvPr/>
            </p:nvSpPr>
            <p:spPr bwMode="auto">
              <a:xfrm>
                <a:off x="5426" y="3276"/>
                <a:ext cx="35" cy="24"/>
              </a:xfrm>
              <a:custGeom>
                <a:avLst/>
                <a:gdLst>
                  <a:gd name="T0" fmla="*/ 0 w 35"/>
                  <a:gd name="T1" fmla="*/ 24 h 24"/>
                  <a:gd name="T2" fmla="*/ 0 w 35"/>
                  <a:gd name="T3" fmla="*/ 21 h 24"/>
                  <a:gd name="T4" fmla="*/ 33 w 35"/>
                  <a:gd name="T5" fmla="*/ 0 h 24"/>
                  <a:gd name="T6" fmla="*/ 35 w 35"/>
                  <a:gd name="T7" fmla="*/ 0 h 24"/>
                  <a:gd name="T8" fmla="*/ 35 w 35"/>
                  <a:gd name="T9" fmla="*/ 2 h 24"/>
                  <a:gd name="T10" fmla="*/ 2 w 35"/>
                  <a:gd name="T11" fmla="*/ 24 h 24"/>
                  <a:gd name="T12" fmla="*/ 0 w 3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0" y="24"/>
                    </a:moveTo>
                    <a:lnTo>
                      <a:pt x="0" y="21"/>
                    </a:lnTo>
                    <a:lnTo>
                      <a:pt x="33" y="0"/>
                    </a:lnTo>
                    <a:lnTo>
                      <a:pt x="35" y="0"/>
                    </a:lnTo>
                    <a:lnTo>
                      <a:pt x="35" y="2"/>
                    </a:lnTo>
                    <a:lnTo>
                      <a:pt x="2" y="24"/>
                    </a:lnTo>
                    <a:lnTo>
                      <a:pt x="0" y="24"/>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í$líďè">
                <a:extLst>
                  <a:ext uri="{FF2B5EF4-FFF2-40B4-BE49-F238E27FC236}">
                    <a16:creationId xmlns:a16="http://schemas.microsoft.com/office/drawing/2014/main" xmlns="" id="{B59D8973-1F39-4239-9C51-CA70D9CC683A}"/>
                  </a:ext>
                </a:extLst>
              </p:cNvPr>
              <p:cNvSpPr/>
              <p:nvPr/>
            </p:nvSpPr>
            <p:spPr bwMode="auto">
              <a:xfrm>
                <a:off x="5428" y="3295"/>
                <a:ext cx="35" cy="24"/>
              </a:xfrm>
              <a:custGeom>
                <a:avLst/>
                <a:gdLst>
                  <a:gd name="T0" fmla="*/ 15 w 15"/>
                  <a:gd name="T1" fmla="*/ 9 h 10"/>
                  <a:gd name="T2" fmla="*/ 14 w 15"/>
                  <a:gd name="T3" fmla="*/ 10 h 10"/>
                  <a:gd name="T4" fmla="*/ 0 w 15"/>
                  <a:gd name="T5" fmla="*/ 2 h 10"/>
                  <a:gd name="T6" fmla="*/ 0 w 15"/>
                  <a:gd name="T7" fmla="*/ 1 h 10"/>
                  <a:gd name="T8" fmla="*/ 1 w 15"/>
                  <a:gd name="T9" fmla="*/ 1 h 10"/>
                  <a:gd name="T10" fmla="*/ 15 w 15"/>
                  <a:gd name="T11" fmla="*/ 8 h 10"/>
                  <a:gd name="T12" fmla="*/ 15 w 15"/>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5" h="10">
                    <a:moveTo>
                      <a:pt x="15" y="9"/>
                    </a:moveTo>
                    <a:cubicBezTo>
                      <a:pt x="15" y="10"/>
                      <a:pt x="14" y="10"/>
                      <a:pt x="14" y="10"/>
                    </a:cubicBezTo>
                    <a:cubicBezTo>
                      <a:pt x="0" y="2"/>
                      <a:pt x="0" y="2"/>
                      <a:pt x="0" y="2"/>
                    </a:cubicBezTo>
                    <a:cubicBezTo>
                      <a:pt x="0" y="2"/>
                      <a:pt x="0" y="1"/>
                      <a:pt x="0" y="1"/>
                    </a:cubicBezTo>
                    <a:cubicBezTo>
                      <a:pt x="0" y="1"/>
                      <a:pt x="0" y="0"/>
                      <a:pt x="1" y="1"/>
                    </a:cubicBezTo>
                    <a:cubicBezTo>
                      <a:pt x="15" y="8"/>
                      <a:pt x="15" y="8"/>
                      <a:pt x="15" y="8"/>
                    </a:cubicBezTo>
                    <a:cubicBezTo>
                      <a:pt x="15" y="8"/>
                      <a:pt x="15" y="9"/>
                      <a:pt x="15" y="9"/>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ïṡľídé">
                <a:extLst>
                  <a:ext uri="{FF2B5EF4-FFF2-40B4-BE49-F238E27FC236}">
                    <a16:creationId xmlns:a16="http://schemas.microsoft.com/office/drawing/2014/main" xmlns="" id="{C3395808-D352-4B36-897E-9EF1D1E1458F}"/>
                  </a:ext>
                </a:extLst>
              </p:cNvPr>
              <p:cNvSpPr/>
              <p:nvPr/>
            </p:nvSpPr>
            <p:spPr bwMode="auto">
              <a:xfrm>
                <a:off x="5428" y="3295"/>
                <a:ext cx="33" cy="24"/>
              </a:xfrm>
              <a:custGeom>
                <a:avLst/>
                <a:gdLst>
                  <a:gd name="T0" fmla="*/ 0 w 33"/>
                  <a:gd name="T1" fmla="*/ 24 h 24"/>
                  <a:gd name="T2" fmla="*/ 0 w 33"/>
                  <a:gd name="T3" fmla="*/ 21 h 24"/>
                  <a:gd name="T4" fmla="*/ 31 w 33"/>
                  <a:gd name="T5" fmla="*/ 0 h 24"/>
                  <a:gd name="T6" fmla="*/ 33 w 33"/>
                  <a:gd name="T7" fmla="*/ 0 h 24"/>
                  <a:gd name="T8" fmla="*/ 33 w 33"/>
                  <a:gd name="T9" fmla="*/ 2 h 24"/>
                  <a:gd name="T10" fmla="*/ 2 w 33"/>
                  <a:gd name="T11" fmla="*/ 24 h 24"/>
                  <a:gd name="T12" fmla="*/ 0 w 3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3" h="24">
                    <a:moveTo>
                      <a:pt x="0" y="24"/>
                    </a:moveTo>
                    <a:lnTo>
                      <a:pt x="0" y="21"/>
                    </a:lnTo>
                    <a:lnTo>
                      <a:pt x="31" y="0"/>
                    </a:lnTo>
                    <a:lnTo>
                      <a:pt x="33" y="0"/>
                    </a:lnTo>
                    <a:lnTo>
                      <a:pt x="33" y="2"/>
                    </a:lnTo>
                    <a:lnTo>
                      <a:pt x="2" y="24"/>
                    </a:lnTo>
                    <a:lnTo>
                      <a:pt x="0" y="24"/>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islidé">
                <a:extLst>
                  <a:ext uri="{FF2B5EF4-FFF2-40B4-BE49-F238E27FC236}">
                    <a16:creationId xmlns:a16="http://schemas.microsoft.com/office/drawing/2014/main" xmlns="" id="{F27744BF-18A0-40CB-B0DB-A4DFE782C940}"/>
                  </a:ext>
                </a:extLst>
              </p:cNvPr>
              <p:cNvSpPr/>
              <p:nvPr/>
            </p:nvSpPr>
            <p:spPr bwMode="auto">
              <a:xfrm>
                <a:off x="5428" y="3316"/>
                <a:ext cx="35" cy="19"/>
              </a:xfrm>
              <a:custGeom>
                <a:avLst/>
                <a:gdLst>
                  <a:gd name="T0" fmla="*/ 15 w 15"/>
                  <a:gd name="T1" fmla="*/ 7 h 8"/>
                  <a:gd name="T2" fmla="*/ 14 w 15"/>
                  <a:gd name="T3" fmla="*/ 8 h 8"/>
                  <a:gd name="T4" fmla="*/ 0 w 15"/>
                  <a:gd name="T5" fmla="*/ 1 h 8"/>
                  <a:gd name="T6" fmla="*/ 0 w 15"/>
                  <a:gd name="T7" fmla="*/ 0 h 8"/>
                  <a:gd name="T8" fmla="*/ 1 w 15"/>
                  <a:gd name="T9" fmla="*/ 0 h 8"/>
                  <a:gd name="T10" fmla="*/ 15 w 15"/>
                  <a:gd name="T11" fmla="*/ 6 h 8"/>
                  <a:gd name="T12" fmla="*/ 15 w 1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15" y="7"/>
                    </a:moveTo>
                    <a:cubicBezTo>
                      <a:pt x="15" y="8"/>
                      <a:pt x="15" y="8"/>
                      <a:pt x="14" y="8"/>
                    </a:cubicBezTo>
                    <a:cubicBezTo>
                      <a:pt x="0" y="1"/>
                      <a:pt x="0" y="1"/>
                      <a:pt x="0" y="1"/>
                    </a:cubicBezTo>
                    <a:cubicBezTo>
                      <a:pt x="0" y="0"/>
                      <a:pt x="0" y="0"/>
                      <a:pt x="0" y="0"/>
                    </a:cubicBezTo>
                    <a:cubicBezTo>
                      <a:pt x="0" y="0"/>
                      <a:pt x="1" y="0"/>
                      <a:pt x="1" y="0"/>
                    </a:cubicBezTo>
                    <a:cubicBezTo>
                      <a:pt x="15" y="6"/>
                      <a:pt x="15" y="6"/>
                      <a:pt x="15" y="6"/>
                    </a:cubicBezTo>
                    <a:lnTo>
                      <a:pt x="15" y="7"/>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iṣḻîdè">
                <a:extLst>
                  <a:ext uri="{FF2B5EF4-FFF2-40B4-BE49-F238E27FC236}">
                    <a16:creationId xmlns:a16="http://schemas.microsoft.com/office/drawing/2014/main" xmlns="" id="{17DD991F-C84A-4D57-B62E-BCB3DBB800C7}"/>
                  </a:ext>
                </a:extLst>
              </p:cNvPr>
              <p:cNvSpPr/>
              <p:nvPr/>
            </p:nvSpPr>
            <p:spPr bwMode="auto">
              <a:xfrm>
                <a:off x="5428" y="3314"/>
                <a:ext cx="33" cy="21"/>
              </a:xfrm>
              <a:custGeom>
                <a:avLst/>
                <a:gdLst>
                  <a:gd name="T0" fmla="*/ 0 w 33"/>
                  <a:gd name="T1" fmla="*/ 21 h 21"/>
                  <a:gd name="T2" fmla="*/ 0 w 33"/>
                  <a:gd name="T3" fmla="*/ 19 h 21"/>
                  <a:gd name="T4" fmla="*/ 31 w 33"/>
                  <a:gd name="T5" fmla="*/ 0 h 21"/>
                  <a:gd name="T6" fmla="*/ 33 w 33"/>
                  <a:gd name="T7" fmla="*/ 0 h 21"/>
                  <a:gd name="T8" fmla="*/ 33 w 33"/>
                  <a:gd name="T9" fmla="*/ 2 h 21"/>
                  <a:gd name="T10" fmla="*/ 2 w 33"/>
                  <a:gd name="T11" fmla="*/ 21 h 21"/>
                  <a:gd name="T12" fmla="*/ 0 w 3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3" h="21">
                    <a:moveTo>
                      <a:pt x="0" y="21"/>
                    </a:moveTo>
                    <a:lnTo>
                      <a:pt x="0" y="19"/>
                    </a:lnTo>
                    <a:lnTo>
                      <a:pt x="31" y="0"/>
                    </a:lnTo>
                    <a:lnTo>
                      <a:pt x="33" y="0"/>
                    </a:lnTo>
                    <a:lnTo>
                      <a:pt x="33" y="2"/>
                    </a:lnTo>
                    <a:lnTo>
                      <a:pt x="2" y="21"/>
                    </a:lnTo>
                    <a:lnTo>
                      <a:pt x="0" y="21"/>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îṧļîḑè">
                <a:extLst>
                  <a:ext uri="{FF2B5EF4-FFF2-40B4-BE49-F238E27FC236}">
                    <a16:creationId xmlns:a16="http://schemas.microsoft.com/office/drawing/2014/main" xmlns="" id="{F36DE526-A52B-4FF9-8849-44F98592BD16}"/>
                  </a:ext>
                </a:extLst>
              </p:cNvPr>
              <p:cNvSpPr/>
              <p:nvPr/>
            </p:nvSpPr>
            <p:spPr bwMode="auto">
              <a:xfrm>
                <a:off x="5262" y="2248"/>
                <a:ext cx="239" cy="1007"/>
              </a:xfrm>
              <a:custGeom>
                <a:avLst/>
                <a:gdLst>
                  <a:gd name="T0" fmla="*/ 6 w 101"/>
                  <a:gd name="T1" fmla="*/ 22 h 425"/>
                  <a:gd name="T2" fmla="*/ 29 w 101"/>
                  <a:gd name="T3" fmla="*/ 2 h 425"/>
                  <a:gd name="T4" fmla="*/ 54 w 101"/>
                  <a:gd name="T5" fmla="*/ 1 h 425"/>
                  <a:gd name="T6" fmla="*/ 89 w 101"/>
                  <a:gd name="T7" fmla="*/ 67 h 425"/>
                  <a:gd name="T8" fmla="*/ 98 w 101"/>
                  <a:gd name="T9" fmla="*/ 178 h 425"/>
                  <a:gd name="T10" fmla="*/ 99 w 101"/>
                  <a:gd name="T11" fmla="*/ 258 h 425"/>
                  <a:gd name="T12" fmla="*/ 99 w 101"/>
                  <a:gd name="T13" fmla="*/ 421 h 425"/>
                  <a:gd name="T14" fmla="*/ 47 w 101"/>
                  <a:gd name="T15" fmla="*/ 425 h 425"/>
                  <a:gd name="T16" fmla="*/ 24 w 101"/>
                  <a:gd name="T17" fmla="*/ 291 h 425"/>
                  <a:gd name="T18" fmla="*/ 3 w 101"/>
                  <a:gd name="T19" fmla="*/ 116 h 425"/>
                  <a:gd name="T20" fmla="*/ 1 w 101"/>
                  <a:gd name="T21" fmla="*/ 67 h 425"/>
                  <a:gd name="T22" fmla="*/ 6 w 101"/>
                  <a:gd name="T23" fmla="*/ 22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425">
                    <a:moveTo>
                      <a:pt x="6" y="22"/>
                    </a:moveTo>
                    <a:cubicBezTo>
                      <a:pt x="9" y="14"/>
                      <a:pt x="19" y="5"/>
                      <a:pt x="29" y="2"/>
                    </a:cubicBezTo>
                    <a:cubicBezTo>
                      <a:pt x="37" y="0"/>
                      <a:pt x="46" y="0"/>
                      <a:pt x="54" y="1"/>
                    </a:cubicBezTo>
                    <a:cubicBezTo>
                      <a:pt x="85" y="8"/>
                      <a:pt x="88" y="40"/>
                      <a:pt x="89" y="67"/>
                    </a:cubicBezTo>
                    <a:cubicBezTo>
                      <a:pt x="91" y="104"/>
                      <a:pt x="96" y="141"/>
                      <a:pt x="98" y="178"/>
                    </a:cubicBezTo>
                    <a:cubicBezTo>
                      <a:pt x="99" y="205"/>
                      <a:pt x="99" y="232"/>
                      <a:pt x="99" y="258"/>
                    </a:cubicBezTo>
                    <a:cubicBezTo>
                      <a:pt x="99" y="297"/>
                      <a:pt x="101" y="383"/>
                      <a:pt x="99" y="421"/>
                    </a:cubicBezTo>
                    <a:cubicBezTo>
                      <a:pt x="47" y="425"/>
                      <a:pt x="47" y="425"/>
                      <a:pt x="47" y="425"/>
                    </a:cubicBezTo>
                    <a:cubicBezTo>
                      <a:pt x="31" y="368"/>
                      <a:pt x="28" y="319"/>
                      <a:pt x="24" y="291"/>
                    </a:cubicBezTo>
                    <a:cubicBezTo>
                      <a:pt x="14" y="235"/>
                      <a:pt x="5" y="173"/>
                      <a:pt x="3" y="116"/>
                    </a:cubicBezTo>
                    <a:cubicBezTo>
                      <a:pt x="2" y="99"/>
                      <a:pt x="1" y="84"/>
                      <a:pt x="1" y="67"/>
                    </a:cubicBezTo>
                    <a:cubicBezTo>
                      <a:pt x="0" y="53"/>
                      <a:pt x="0" y="37"/>
                      <a:pt x="6" y="22"/>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í$ḻíḑe">
                <a:extLst>
                  <a:ext uri="{FF2B5EF4-FFF2-40B4-BE49-F238E27FC236}">
                    <a16:creationId xmlns:a16="http://schemas.microsoft.com/office/drawing/2014/main" xmlns="" id="{F4228BE8-F0F4-4F0F-931D-841A63C1F300}"/>
                  </a:ext>
                </a:extLst>
              </p:cNvPr>
              <p:cNvSpPr/>
              <p:nvPr/>
            </p:nvSpPr>
            <p:spPr bwMode="auto">
              <a:xfrm>
                <a:off x="5577" y="3060"/>
                <a:ext cx="132" cy="237"/>
              </a:xfrm>
              <a:custGeom>
                <a:avLst/>
                <a:gdLst>
                  <a:gd name="T0" fmla="*/ 21 w 56"/>
                  <a:gd name="T1" fmla="*/ 0 h 100"/>
                  <a:gd name="T2" fmla="*/ 56 w 56"/>
                  <a:gd name="T3" fmla="*/ 7 h 100"/>
                  <a:gd name="T4" fmla="*/ 46 w 56"/>
                  <a:gd name="T5" fmla="*/ 60 h 100"/>
                  <a:gd name="T6" fmla="*/ 16 w 56"/>
                  <a:gd name="T7" fmla="*/ 100 h 100"/>
                  <a:gd name="T8" fmla="*/ 8 w 56"/>
                  <a:gd name="T9" fmla="*/ 54 h 100"/>
                  <a:gd name="T10" fmla="*/ 21 w 56"/>
                  <a:gd name="T11" fmla="*/ 0 h 100"/>
                </a:gdLst>
                <a:ahLst/>
                <a:cxnLst>
                  <a:cxn ang="0">
                    <a:pos x="T0" y="T1"/>
                  </a:cxn>
                  <a:cxn ang="0">
                    <a:pos x="T2" y="T3"/>
                  </a:cxn>
                  <a:cxn ang="0">
                    <a:pos x="T4" y="T5"/>
                  </a:cxn>
                  <a:cxn ang="0">
                    <a:pos x="T6" y="T7"/>
                  </a:cxn>
                  <a:cxn ang="0">
                    <a:pos x="T8" y="T9"/>
                  </a:cxn>
                  <a:cxn ang="0">
                    <a:pos x="T10" y="T11"/>
                  </a:cxn>
                </a:cxnLst>
                <a:rect l="0" t="0" r="r" b="b"/>
                <a:pathLst>
                  <a:path w="56" h="100">
                    <a:moveTo>
                      <a:pt x="21" y="0"/>
                    </a:moveTo>
                    <a:cubicBezTo>
                      <a:pt x="56" y="7"/>
                      <a:pt x="56" y="7"/>
                      <a:pt x="56" y="7"/>
                    </a:cubicBezTo>
                    <a:cubicBezTo>
                      <a:pt x="46" y="60"/>
                      <a:pt x="46" y="60"/>
                      <a:pt x="46" y="60"/>
                    </a:cubicBezTo>
                    <a:cubicBezTo>
                      <a:pt x="46" y="60"/>
                      <a:pt x="38" y="100"/>
                      <a:pt x="16" y="100"/>
                    </a:cubicBezTo>
                    <a:cubicBezTo>
                      <a:pt x="16" y="100"/>
                      <a:pt x="0" y="90"/>
                      <a:pt x="8" y="54"/>
                    </a:cubicBezTo>
                    <a:lnTo>
                      <a:pt x="21"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íṩľîde">
                <a:extLst>
                  <a:ext uri="{FF2B5EF4-FFF2-40B4-BE49-F238E27FC236}">
                    <a16:creationId xmlns:a16="http://schemas.microsoft.com/office/drawing/2014/main" xmlns="" id="{D3007256-6347-4A39-A407-E90B8765B0A2}"/>
                  </a:ext>
                </a:extLst>
              </p:cNvPr>
              <p:cNvSpPr/>
              <p:nvPr/>
            </p:nvSpPr>
            <p:spPr bwMode="auto">
              <a:xfrm>
                <a:off x="5539" y="3188"/>
                <a:ext cx="147" cy="183"/>
              </a:xfrm>
              <a:custGeom>
                <a:avLst/>
                <a:gdLst>
                  <a:gd name="T0" fmla="*/ 24 w 62"/>
                  <a:gd name="T1" fmla="*/ 0 h 77"/>
                  <a:gd name="T2" fmla="*/ 62 w 62"/>
                  <a:gd name="T3" fmla="*/ 8 h 77"/>
                  <a:gd name="T4" fmla="*/ 28 w 62"/>
                  <a:gd name="T5" fmla="*/ 70 h 77"/>
                  <a:gd name="T6" fmla="*/ 24 w 62"/>
                  <a:gd name="T7" fmla="*/ 0 h 77"/>
                </a:gdLst>
                <a:ahLst/>
                <a:cxnLst>
                  <a:cxn ang="0">
                    <a:pos x="T0" y="T1"/>
                  </a:cxn>
                  <a:cxn ang="0">
                    <a:pos x="T2" y="T3"/>
                  </a:cxn>
                  <a:cxn ang="0">
                    <a:pos x="T4" y="T5"/>
                  </a:cxn>
                  <a:cxn ang="0">
                    <a:pos x="T6" y="T7"/>
                  </a:cxn>
                </a:cxnLst>
                <a:rect l="0" t="0" r="r" b="b"/>
                <a:pathLst>
                  <a:path w="62" h="77">
                    <a:moveTo>
                      <a:pt x="24" y="0"/>
                    </a:moveTo>
                    <a:cubicBezTo>
                      <a:pt x="24" y="0"/>
                      <a:pt x="42" y="8"/>
                      <a:pt x="62" y="8"/>
                    </a:cubicBezTo>
                    <a:cubicBezTo>
                      <a:pt x="62" y="8"/>
                      <a:pt x="61" y="77"/>
                      <a:pt x="28" y="70"/>
                    </a:cubicBezTo>
                    <a:cubicBezTo>
                      <a:pt x="28" y="70"/>
                      <a:pt x="0" y="61"/>
                      <a:pt x="24" y="0"/>
                    </a:cubicBezTo>
                    <a:close/>
                  </a:path>
                </a:pathLst>
              </a:custGeom>
              <a:solidFill>
                <a:srgbClr val="EB5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ï$ļîďè">
                <a:extLst>
                  <a:ext uri="{FF2B5EF4-FFF2-40B4-BE49-F238E27FC236}">
                    <a16:creationId xmlns:a16="http://schemas.microsoft.com/office/drawing/2014/main" xmlns="" id="{70A97CFD-DC08-4AE8-BCCE-C00FFC8F3CAF}"/>
                  </a:ext>
                </a:extLst>
              </p:cNvPr>
              <p:cNvSpPr/>
              <p:nvPr/>
            </p:nvSpPr>
            <p:spPr bwMode="auto">
              <a:xfrm>
                <a:off x="5556" y="3245"/>
                <a:ext cx="123" cy="121"/>
              </a:xfrm>
              <a:custGeom>
                <a:avLst/>
                <a:gdLst>
                  <a:gd name="T0" fmla="*/ 22 w 52"/>
                  <a:gd name="T1" fmla="*/ 40 h 51"/>
                  <a:gd name="T2" fmla="*/ 10 w 52"/>
                  <a:gd name="T3" fmla="*/ 0 h 51"/>
                  <a:gd name="T4" fmla="*/ 20 w 52"/>
                  <a:gd name="T5" fmla="*/ 47 h 51"/>
                  <a:gd name="T6" fmla="*/ 52 w 52"/>
                  <a:gd name="T7" fmla="*/ 10 h 51"/>
                  <a:gd name="T8" fmla="*/ 22 w 52"/>
                  <a:gd name="T9" fmla="*/ 40 h 51"/>
                </a:gdLst>
                <a:ahLst/>
                <a:cxnLst>
                  <a:cxn ang="0">
                    <a:pos x="T0" y="T1"/>
                  </a:cxn>
                  <a:cxn ang="0">
                    <a:pos x="T2" y="T3"/>
                  </a:cxn>
                  <a:cxn ang="0">
                    <a:pos x="T4" y="T5"/>
                  </a:cxn>
                  <a:cxn ang="0">
                    <a:pos x="T6" y="T7"/>
                  </a:cxn>
                  <a:cxn ang="0">
                    <a:pos x="T8" y="T9"/>
                  </a:cxn>
                </a:cxnLst>
                <a:rect l="0" t="0" r="r" b="b"/>
                <a:pathLst>
                  <a:path w="52" h="51">
                    <a:moveTo>
                      <a:pt x="22" y="40"/>
                    </a:moveTo>
                    <a:cubicBezTo>
                      <a:pt x="22" y="40"/>
                      <a:pt x="4" y="34"/>
                      <a:pt x="10" y="0"/>
                    </a:cubicBezTo>
                    <a:cubicBezTo>
                      <a:pt x="0" y="40"/>
                      <a:pt x="20" y="47"/>
                      <a:pt x="20" y="47"/>
                    </a:cubicBezTo>
                    <a:cubicBezTo>
                      <a:pt x="40" y="51"/>
                      <a:pt x="48" y="29"/>
                      <a:pt x="52" y="10"/>
                    </a:cubicBezTo>
                    <a:cubicBezTo>
                      <a:pt x="48" y="27"/>
                      <a:pt x="39" y="44"/>
                      <a:pt x="22" y="40"/>
                    </a:cubicBezTo>
                    <a:close/>
                  </a:path>
                </a:pathLst>
              </a:custGeom>
              <a:solidFill>
                <a:srgbClr val="CF3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íṡḷïḋê">
                <a:extLst>
                  <a:ext uri="{FF2B5EF4-FFF2-40B4-BE49-F238E27FC236}">
                    <a16:creationId xmlns:a16="http://schemas.microsoft.com/office/drawing/2014/main" xmlns="" id="{074D57F8-DC7E-4318-99A5-133E9CF5098E}"/>
                  </a:ext>
                </a:extLst>
              </p:cNvPr>
              <p:cNvSpPr/>
              <p:nvPr/>
            </p:nvSpPr>
            <p:spPr bwMode="auto">
              <a:xfrm>
                <a:off x="5612" y="3219"/>
                <a:ext cx="12" cy="12"/>
              </a:xfrm>
              <a:custGeom>
                <a:avLst/>
                <a:gdLst>
                  <a:gd name="T0" fmla="*/ 5 w 5"/>
                  <a:gd name="T1" fmla="*/ 3 h 5"/>
                  <a:gd name="T2" fmla="*/ 2 w 5"/>
                  <a:gd name="T3" fmla="*/ 4 h 5"/>
                  <a:gd name="T4" fmla="*/ 1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4"/>
                    </a:cubicBezTo>
                    <a:cubicBezTo>
                      <a:pt x="1" y="4"/>
                      <a:pt x="0" y="3"/>
                      <a:pt x="1" y="2"/>
                    </a:cubicBezTo>
                    <a:cubicBezTo>
                      <a:pt x="1" y="1"/>
                      <a:pt x="2" y="0"/>
                      <a:pt x="3" y="0"/>
                    </a:cubicBezTo>
                    <a:cubicBezTo>
                      <a:pt x="4" y="0"/>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iŝ1ïḓe">
                <a:extLst>
                  <a:ext uri="{FF2B5EF4-FFF2-40B4-BE49-F238E27FC236}">
                    <a16:creationId xmlns:a16="http://schemas.microsoft.com/office/drawing/2014/main" xmlns="" id="{3387F9F0-663F-4F20-8DF2-515CEA002A64}"/>
                  </a:ext>
                </a:extLst>
              </p:cNvPr>
              <p:cNvSpPr/>
              <p:nvPr/>
            </p:nvSpPr>
            <p:spPr bwMode="auto">
              <a:xfrm>
                <a:off x="5643" y="3226"/>
                <a:ext cx="12" cy="10"/>
              </a:xfrm>
              <a:custGeom>
                <a:avLst/>
                <a:gdLst>
                  <a:gd name="T0" fmla="*/ 5 w 5"/>
                  <a:gd name="T1" fmla="*/ 2 h 4"/>
                  <a:gd name="T2" fmla="*/ 2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4" y="4"/>
                      <a:pt x="2" y="4"/>
                    </a:cubicBezTo>
                    <a:cubicBezTo>
                      <a:pt x="1" y="4"/>
                      <a:pt x="0" y="3"/>
                      <a:pt x="1"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î$ḷïďê">
                <a:extLst>
                  <a:ext uri="{FF2B5EF4-FFF2-40B4-BE49-F238E27FC236}">
                    <a16:creationId xmlns:a16="http://schemas.microsoft.com/office/drawing/2014/main" xmlns="" id="{3E66682D-AE1E-4E81-BA58-D0FC00335D73}"/>
                  </a:ext>
                </a:extLst>
              </p:cNvPr>
              <p:cNvSpPr/>
              <p:nvPr/>
            </p:nvSpPr>
            <p:spPr bwMode="auto">
              <a:xfrm>
                <a:off x="5610" y="3238"/>
                <a:ext cx="10" cy="12"/>
              </a:xfrm>
              <a:custGeom>
                <a:avLst/>
                <a:gdLst>
                  <a:gd name="T0" fmla="*/ 4 w 4"/>
                  <a:gd name="T1" fmla="*/ 3 h 5"/>
                  <a:gd name="T2" fmla="*/ 2 w 4"/>
                  <a:gd name="T3" fmla="*/ 5 h 5"/>
                  <a:gd name="T4" fmla="*/ 0 w 4"/>
                  <a:gd name="T5" fmla="*/ 2 h 5"/>
                  <a:gd name="T6" fmla="*/ 3 w 4"/>
                  <a:gd name="T7" fmla="*/ 1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5"/>
                      <a:pt x="0" y="3"/>
                      <a:pt x="0" y="2"/>
                    </a:cubicBezTo>
                    <a:cubicBezTo>
                      <a:pt x="0" y="1"/>
                      <a:pt x="1" y="0"/>
                      <a:pt x="3" y="1"/>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îşľiḓé">
                <a:extLst>
                  <a:ext uri="{FF2B5EF4-FFF2-40B4-BE49-F238E27FC236}">
                    <a16:creationId xmlns:a16="http://schemas.microsoft.com/office/drawing/2014/main" xmlns="" id="{24B0689D-091B-4057-AB4C-4E1946AA712C}"/>
                  </a:ext>
                </a:extLst>
              </p:cNvPr>
              <p:cNvSpPr/>
              <p:nvPr/>
            </p:nvSpPr>
            <p:spPr bwMode="auto">
              <a:xfrm>
                <a:off x="5641" y="3245"/>
                <a:ext cx="9" cy="12"/>
              </a:xfrm>
              <a:custGeom>
                <a:avLst/>
                <a:gdLst>
                  <a:gd name="T0" fmla="*/ 4 w 4"/>
                  <a:gd name="T1" fmla="*/ 3 h 5"/>
                  <a:gd name="T2" fmla="*/ 2 w 4"/>
                  <a:gd name="T3" fmla="*/ 5 h 5"/>
                  <a:gd name="T4" fmla="*/ 0 w 4"/>
                  <a:gd name="T5" fmla="*/ 2 h 5"/>
                  <a:gd name="T6" fmla="*/ 3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4"/>
                      <a:pt x="0" y="3"/>
                      <a:pt x="0" y="2"/>
                    </a:cubicBezTo>
                    <a:cubicBezTo>
                      <a:pt x="0" y="1"/>
                      <a:pt x="1" y="0"/>
                      <a:pt x="3" y="0"/>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iṡļïḑê">
                <a:extLst>
                  <a:ext uri="{FF2B5EF4-FFF2-40B4-BE49-F238E27FC236}">
                    <a16:creationId xmlns:a16="http://schemas.microsoft.com/office/drawing/2014/main" xmlns="" id="{DA70A378-BA15-4C41-AB8B-CBB36396534B}"/>
                  </a:ext>
                </a:extLst>
              </p:cNvPr>
              <p:cNvSpPr/>
              <p:nvPr/>
            </p:nvSpPr>
            <p:spPr bwMode="auto">
              <a:xfrm>
                <a:off x="5605" y="3257"/>
                <a:ext cx="12" cy="9"/>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4" y="4"/>
                      <a:pt x="3" y="4"/>
                      <a:pt x="2" y="4"/>
                    </a:cubicBezTo>
                    <a:cubicBezTo>
                      <a:pt x="1" y="4"/>
                      <a:pt x="0" y="3"/>
                      <a:pt x="0"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ïşḻíde">
                <a:extLst>
                  <a:ext uri="{FF2B5EF4-FFF2-40B4-BE49-F238E27FC236}">
                    <a16:creationId xmlns:a16="http://schemas.microsoft.com/office/drawing/2014/main" xmlns="" id="{F84DA426-A72E-4169-A69E-F7D2D225F6B9}"/>
                  </a:ext>
                </a:extLst>
              </p:cNvPr>
              <p:cNvSpPr/>
              <p:nvPr/>
            </p:nvSpPr>
            <p:spPr bwMode="auto">
              <a:xfrm>
                <a:off x="5636" y="3262"/>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3"/>
                      <a:pt x="0"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îṩ1ïḋê">
                <a:extLst>
                  <a:ext uri="{FF2B5EF4-FFF2-40B4-BE49-F238E27FC236}">
                    <a16:creationId xmlns:a16="http://schemas.microsoft.com/office/drawing/2014/main" xmlns="" id="{F1F01977-1483-44BA-B5A7-3BB9CE9B0021}"/>
                  </a:ext>
                </a:extLst>
              </p:cNvPr>
              <p:cNvSpPr/>
              <p:nvPr/>
            </p:nvSpPr>
            <p:spPr bwMode="auto">
              <a:xfrm>
                <a:off x="5603" y="3274"/>
                <a:ext cx="9" cy="11"/>
              </a:xfrm>
              <a:custGeom>
                <a:avLst/>
                <a:gdLst>
                  <a:gd name="T0" fmla="*/ 4 w 4"/>
                  <a:gd name="T1" fmla="*/ 3 h 5"/>
                  <a:gd name="T2" fmla="*/ 1 w 4"/>
                  <a:gd name="T3" fmla="*/ 5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5"/>
                    </a:cubicBezTo>
                    <a:cubicBezTo>
                      <a:pt x="0" y="4"/>
                      <a:pt x="0" y="3"/>
                      <a:pt x="0" y="2"/>
                    </a:cubicBezTo>
                    <a:cubicBezTo>
                      <a:pt x="0" y="1"/>
                      <a:pt x="1" y="0"/>
                      <a:pt x="2" y="0"/>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ïṩḷídê">
                <a:extLst>
                  <a:ext uri="{FF2B5EF4-FFF2-40B4-BE49-F238E27FC236}">
                    <a16:creationId xmlns:a16="http://schemas.microsoft.com/office/drawing/2014/main" xmlns="" id="{257B13F4-61E2-4DD7-94AB-BC7B09D05140}"/>
                  </a:ext>
                </a:extLst>
              </p:cNvPr>
              <p:cNvSpPr/>
              <p:nvPr/>
            </p:nvSpPr>
            <p:spPr bwMode="auto">
              <a:xfrm>
                <a:off x="5634" y="3281"/>
                <a:ext cx="9" cy="11"/>
              </a:xfrm>
              <a:custGeom>
                <a:avLst/>
                <a:gdLst>
                  <a:gd name="T0" fmla="*/ 4 w 4"/>
                  <a:gd name="T1" fmla="*/ 3 h 5"/>
                  <a:gd name="T2" fmla="*/ 1 w 4"/>
                  <a:gd name="T3" fmla="*/ 4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4"/>
                    </a:cubicBezTo>
                    <a:cubicBezTo>
                      <a:pt x="0" y="4"/>
                      <a:pt x="0" y="3"/>
                      <a:pt x="0" y="2"/>
                    </a:cubicBezTo>
                    <a:cubicBezTo>
                      <a:pt x="0" y="1"/>
                      <a:pt x="1" y="0"/>
                      <a:pt x="2" y="0"/>
                    </a:cubicBezTo>
                    <a:cubicBezTo>
                      <a:pt x="4" y="0"/>
                      <a:pt x="4" y="1"/>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íSlîďê">
                <a:extLst>
                  <a:ext uri="{FF2B5EF4-FFF2-40B4-BE49-F238E27FC236}">
                    <a16:creationId xmlns:a16="http://schemas.microsoft.com/office/drawing/2014/main" xmlns="" id="{39265D6D-C416-4ABB-BDA9-4C061917F840}"/>
                  </a:ext>
                </a:extLst>
              </p:cNvPr>
              <p:cNvSpPr/>
              <p:nvPr/>
            </p:nvSpPr>
            <p:spPr bwMode="auto">
              <a:xfrm>
                <a:off x="5617" y="3221"/>
                <a:ext cx="36" cy="12"/>
              </a:xfrm>
              <a:custGeom>
                <a:avLst/>
                <a:gdLst>
                  <a:gd name="T0" fmla="*/ 15 w 15"/>
                  <a:gd name="T1" fmla="*/ 4 h 5"/>
                  <a:gd name="T2" fmla="*/ 14 w 15"/>
                  <a:gd name="T3" fmla="*/ 5 h 5"/>
                  <a:gd name="T4" fmla="*/ 0 w 15"/>
                  <a:gd name="T5" fmla="*/ 2 h 5"/>
                  <a:gd name="T6" fmla="*/ 0 w 15"/>
                  <a:gd name="T7" fmla="*/ 1 h 5"/>
                  <a:gd name="T8" fmla="*/ 1 w 15"/>
                  <a:gd name="T9" fmla="*/ 0 h 5"/>
                  <a:gd name="T10" fmla="*/ 14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4" y="5"/>
                      <a:pt x="14" y="5"/>
                      <a:pt x="14" y="5"/>
                    </a:cubicBezTo>
                    <a:cubicBezTo>
                      <a:pt x="0" y="2"/>
                      <a:pt x="0" y="2"/>
                      <a:pt x="0" y="2"/>
                    </a:cubicBezTo>
                    <a:cubicBezTo>
                      <a:pt x="0" y="1"/>
                      <a:pt x="0" y="1"/>
                      <a:pt x="0" y="1"/>
                    </a:cubicBezTo>
                    <a:cubicBezTo>
                      <a:pt x="1" y="0"/>
                      <a:pt x="1" y="0"/>
                      <a:pt x="1" y="0"/>
                    </a:cubicBezTo>
                    <a:cubicBezTo>
                      <a:pt x="14" y="3"/>
                      <a:pt x="14" y="3"/>
                      <a:pt x="14" y="3"/>
                    </a:cubicBezTo>
                    <a:cubicBezTo>
                      <a:pt x="15" y="3"/>
                      <a:pt x="15" y="4"/>
                      <a:pt x="15" y="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ïśļiḑê">
                <a:extLst>
                  <a:ext uri="{FF2B5EF4-FFF2-40B4-BE49-F238E27FC236}">
                    <a16:creationId xmlns:a16="http://schemas.microsoft.com/office/drawing/2014/main" xmlns="" id="{EA0CB06F-8EAD-462B-B362-CECDA6917FDA}"/>
                  </a:ext>
                </a:extLst>
              </p:cNvPr>
              <p:cNvSpPr/>
              <p:nvPr/>
            </p:nvSpPr>
            <p:spPr bwMode="auto">
              <a:xfrm>
                <a:off x="5612" y="3243"/>
                <a:ext cx="36" cy="9"/>
              </a:xfrm>
              <a:custGeom>
                <a:avLst/>
                <a:gdLst>
                  <a:gd name="T0" fmla="*/ 15 w 15"/>
                  <a:gd name="T1" fmla="*/ 4 h 4"/>
                  <a:gd name="T2" fmla="*/ 14 w 15"/>
                  <a:gd name="T3" fmla="*/ 4 h 4"/>
                  <a:gd name="T4" fmla="*/ 1 w 15"/>
                  <a:gd name="T5" fmla="*/ 1 h 4"/>
                  <a:gd name="T6" fmla="*/ 0 w 15"/>
                  <a:gd name="T7" fmla="*/ 0 h 4"/>
                  <a:gd name="T8" fmla="*/ 1 w 15"/>
                  <a:gd name="T9" fmla="*/ 0 h 4"/>
                  <a:gd name="T10" fmla="*/ 14 w 15"/>
                  <a:gd name="T11" fmla="*/ 3 h 4"/>
                  <a:gd name="T12" fmla="*/ 15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4"/>
                    </a:moveTo>
                    <a:cubicBezTo>
                      <a:pt x="14" y="4"/>
                      <a:pt x="14" y="4"/>
                      <a:pt x="14" y="4"/>
                    </a:cubicBezTo>
                    <a:cubicBezTo>
                      <a:pt x="1" y="1"/>
                      <a:pt x="1" y="1"/>
                      <a:pt x="1" y="1"/>
                    </a:cubicBezTo>
                    <a:cubicBezTo>
                      <a:pt x="0" y="1"/>
                      <a:pt x="0" y="1"/>
                      <a:pt x="0" y="0"/>
                    </a:cubicBezTo>
                    <a:cubicBezTo>
                      <a:pt x="1" y="0"/>
                      <a:pt x="1" y="0"/>
                      <a:pt x="1" y="0"/>
                    </a:cubicBezTo>
                    <a:cubicBezTo>
                      <a:pt x="14" y="3"/>
                      <a:pt x="14" y="3"/>
                      <a:pt x="14" y="3"/>
                    </a:cubicBezTo>
                    <a:cubicBezTo>
                      <a:pt x="15" y="3"/>
                      <a:pt x="15" y="3"/>
                      <a:pt x="15" y="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íś1idê">
                <a:extLst>
                  <a:ext uri="{FF2B5EF4-FFF2-40B4-BE49-F238E27FC236}">
                    <a16:creationId xmlns:a16="http://schemas.microsoft.com/office/drawing/2014/main" xmlns="" id="{FCF3C81E-C74D-4339-97E4-38B6CF7EB6B1}"/>
                  </a:ext>
                </a:extLst>
              </p:cNvPr>
              <p:cNvSpPr/>
              <p:nvPr/>
            </p:nvSpPr>
            <p:spPr bwMode="auto">
              <a:xfrm>
                <a:off x="5608" y="3259"/>
                <a:ext cx="35" cy="12"/>
              </a:xfrm>
              <a:custGeom>
                <a:avLst/>
                <a:gdLst>
                  <a:gd name="T0" fmla="*/ 15 w 15"/>
                  <a:gd name="T1" fmla="*/ 4 h 5"/>
                  <a:gd name="T2" fmla="*/ 15 w 15"/>
                  <a:gd name="T3" fmla="*/ 5 h 5"/>
                  <a:gd name="T4" fmla="*/ 1 w 15"/>
                  <a:gd name="T5" fmla="*/ 2 h 5"/>
                  <a:gd name="T6" fmla="*/ 0 w 15"/>
                  <a:gd name="T7" fmla="*/ 1 h 5"/>
                  <a:gd name="T8" fmla="*/ 1 w 15"/>
                  <a:gd name="T9" fmla="*/ 0 h 5"/>
                  <a:gd name="T10" fmla="*/ 15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5" y="4"/>
                      <a:pt x="15" y="5"/>
                      <a:pt x="15" y="5"/>
                    </a:cubicBezTo>
                    <a:cubicBezTo>
                      <a:pt x="1" y="2"/>
                      <a:pt x="1" y="2"/>
                      <a:pt x="1" y="2"/>
                    </a:cubicBezTo>
                    <a:cubicBezTo>
                      <a:pt x="0" y="1"/>
                      <a:pt x="0" y="1"/>
                      <a:pt x="0" y="1"/>
                    </a:cubicBezTo>
                    <a:cubicBezTo>
                      <a:pt x="1" y="0"/>
                      <a:pt x="1" y="0"/>
                      <a:pt x="1" y="0"/>
                    </a:cubicBezTo>
                    <a:cubicBezTo>
                      <a:pt x="15" y="3"/>
                      <a:pt x="15" y="3"/>
                      <a:pt x="15" y="3"/>
                    </a:cubicBezTo>
                    <a:lnTo>
                      <a:pt x="15"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iś1îḋé">
                <a:extLst>
                  <a:ext uri="{FF2B5EF4-FFF2-40B4-BE49-F238E27FC236}">
                    <a16:creationId xmlns:a16="http://schemas.microsoft.com/office/drawing/2014/main" xmlns="" id="{960627ED-AC79-4692-B269-87817C97F003}"/>
                  </a:ext>
                </a:extLst>
              </p:cNvPr>
              <p:cNvSpPr/>
              <p:nvPr/>
            </p:nvSpPr>
            <p:spPr bwMode="auto">
              <a:xfrm>
                <a:off x="5605" y="3278"/>
                <a:ext cx="36" cy="10"/>
              </a:xfrm>
              <a:custGeom>
                <a:avLst/>
                <a:gdLst>
                  <a:gd name="T0" fmla="*/ 15 w 15"/>
                  <a:gd name="T1" fmla="*/ 3 h 4"/>
                  <a:gd name="T2" fmla="*/ 14 w 15"/>
                  <a:gd name="T3" fmla="*/ 4 h 4"/>
                  <a:gd name="T4" fmla="*/ 0 w 15"/>
                  <a:gd name="T5" fmla="*/ 1 h 4"/>
                  <a:gd name="T6" fmla="*/ 0 w 15"/>
                  <a:gd name="T7" fmla="*/ 0 h 4"/>
                  <a:gd name="T8" fmla="*/ 1 w 15"/>
                  <a:gd name="T9" fmla="*/ 0 h 4"/>
                  <a:gd name="T10" fmla="*/ 14 w 15"/>
                  <a:gd name="T11" fmla="*/ 3 h 4"/>
                  <a:gd name="T12" fmla="*/ 15 w 1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3"/>
                    </a:moveTo>
                    <a:cubicBezTo>
                      <a:pt x="15" y="4"/>
                      <a:pt x="14" y="4"/>
                      <a:pt x="14" y="4"/>
                    </a:cubicBezTo>
                    <a:cubicBezTo>
                      <a:pt x="0" y="1"/>
                      <a:pt x="0" y="1"/>
                      <a:pt x="0" y="1"/>
                    </a:cubicBezTo>
                    <a:cubicBezTo>
                      <a:pt x="0" y="0"/>
                      <a:pt x="0" y="0"/>
                      <a:pt x="0" y="0"/>
                    </a:cubicBezTo>
                    <a:cubicBezTo>
                      <a:pt x="1" y="0"/>
                      <a:pt x="1" y="0"/>
                      <a:pt x="1" y="0"/>
                    </a:cubicBezTo>
                    <a:cubicBezTo>
                      <a:pt x="14" y="3"/>
                      <a:pt x="14" y="3"/>
                      <a:pt x="14" y="3"/>
                    </a:cubicBezTo>
                    <a:lnTo>
                      <a:pt x="15" y="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ïŝḷîḋè">
                <a:extLst>
                  <a:ext uri="{FF2B5EF4-FFF2-40B4-BE49-F238E27FC236}">
                    <a16:creationId xmlns:a16="http://schemas.microsoft.com/office/drawing/2014/main" xmlns="" id="{B9217642-D162-4883-A751-0EA208287E05}"/>
                  </a:ext>
                </a:extLst>
              </p:cNvPr>
              <p:cNvSpPr/>
              <p:nvPr/>
            </p:nvSpPr>
            <p:spPr bwMode="auto">
              <a:xfrm>
                <a:off x="5617" y="3224"/>
                <a:ext cx="31" cy="28"/>
              </a:xfrm>
              <a:custGeom>
                <a:avLst/>
                <a:gdLst>
                  <a:gd name="T0" fmla="*/ 31 w 31"/>
                  <a:gd name="T1" fmla="*/ 28 h 28"/>
                  <a:gd name="T2" fmla="*/ 29 w 31"/>
                  <a:gd name="T3" fmla="*/ 28 h 28"/>
                  <a:gd name="T4" fmla="*/ 0 w 31"/>
                  <a:gd name="T5" fmla="*/ 2 h 28"/>
                  <a:gd name="T6" fmla="*/ 0 w 31"/>
                  <a:gd name="T7" fmla="*/ 0 h 28"/>
                  <a:gd name="T8" fmla="*/ 3 w 31"/>
                  <a:gd name="T9" fmla="*/ 0 h 28"/>
                  <a:gd name="T10" fmla="*/ 31 w 31"/>
                  <a:gd name="T11" fmla="*/ 26 h 28"/>
                  <a:gd name="T12" fmla="*/ 31 w 31"/>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28"/>
                    </a:moveTo>
                    <a:lnTo>
                      <a:pt x="29" y="28"/>
                    </a:lnTo>
                    <a:lnTo>
                      <a:pt x="0" y="2"/>
                    </a:lnTo>
                    <a:lnTo>
                      <a:pt x="0" y="0"/>
                    </a:lnTo>
                    <a:lnTo>
                      <a:pt x="3" y="0"/>
                    </a:lnTo>
                    <a:lnTo>
                      <a:pt x="31" y="26"/>
                    </a:lnTo>
                    <a:lnTo>
                      <a:pt x="31"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ïṧlîḑé">
                <a:extLst>
                  <a:ext uri="{FF2B5EF4-FFF2-40B4-BE49-F238E27FC236}">
                    <a16:creationId xmlns:a16="http://schemas.microsoft.com/office/drawing/2014/main" xmlns="" id="{E35836BF-2582-45C9-AB34-5F88EAF62A05}"/>
                  </a:ext>
                </a:extLst>
              </p:cNvPr>
              <p:cNvSpPr/>
              <p:nvPr/>
            </p:nvSpPr>
            <p:spPr bwMode="auto">
              <a:xfrm>
                <a:off x="5612" y="3228"/>
                <a:ext cx="41" cy="17"/>
              </a:xfrm>
              <a:custGeom>
                <a:avLst/>
                <a:gdLst>
                  <a:gd name="T0" fmla="*/ 0 w 17"/>
                  <a:gd name="T1" fmla="*/ 6 h 7"/>
                  <a:gd name="T2" fmla="*/ 0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6"/>
                      <a:pt x="0" y="5"/>
                    </a:cubicBezTo>
                    <a:cubicBezTo>
                      <a:pt x="16" y="0"/>
                      <a:pt x="16" y="0"/>
                      <a:pt x="16" y="0"/>
                    </a:cubicBezTo>
                    <a:cubicBezTo>
                      <a:pt x="16" y="0"/>
                      <a:pt x="17" y="0"/>
                      <a:pt x="17" y="1"/>
                    </a:cubicBezTo>
                    <a:cubicBezTo>
                      <a:pt x="17" y="1"/>
                      <a:pt x="17" y="2"/>
                      <a:pt x="16" y="2"/>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îs1ïḑê">
                <a:extLst>
                  <a:ext uri="{FF2B5EF4-FFF2-40B4-BE49-F238E27FC236}">
                    <a16:creationId xmlns:a16="http://schemas.microsoft.com/office/drawing/2014/main" xmlns="" id="{DD9CFB64-5911-4043-AC8D-3544CB8013B7}"/>
                  </a:ext>
                </a:extLst>
              </p:cNvPr>
              <p:cNvSpPr/>
              <p:nvPr/>
            </p:nvSpPr>
            <p:spPr bwMode="auto">
              <a:xfrm>
                <a:off x="5615" y="3243"/>
                <a:ext cx="28" cy="28"/>
              </a:xfrm>
              <a:custGeom>
                <a:avLst/>
                <a:gdLst>
                  <a:gd name="T0" fmla="*/ 28 w 28"/>
                  <a:gd name="T1" fmla="*/ 28 h 28"/>
                  <a:gd name="T2" fmla="*/ 26 w 28"/>
                  <a:gd name="T3" fmla="*/ 28 h 28"/>
                  <a:gd name="T4" fmla="*/ 0 w 28"/>
                  <a:gd name="T5" fmla="*/ 2 h 28"/>
                  <a:gd name="T6" fmla="*/ 0 w 28"/>
                  <a:gd name="T7" fmla="*/ 0 h 28"/>
                  <a:gd name="T8" fmla="*/ 2 w 28"/>
                  <a:gd name="T9" fmla="*/ 0 h 28"/>
                  <a:gd name="T10" fmla="*/ 28 w 28"/>
                  <a:gd name="T11" fmla="*/ 26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6" y="28"/>
                    </a:lnTo>
                    <a:lnTo>
                      <a:pt x="0" y="2"/>
                    </a:lnTo>
                    <a:lnTo>
                      <a:pt x="0" y="0"/>
                    </a:lnTo>
                    <a:lnTo>
                      <a:pt x="2" y="0"/>
                    </a:lnTo>
                    <a:lnTo>
                      <a:pt x="28" y="26"/>
                    </a:lnTo>
                    <a:lnTo>
                      <a:pt x="28"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îṩḻiḑê">
                <a:extLst>
                  <a:ext uri="{FF2B5EF4-FFF2-40B4-BE49-F238E27FC236}">
                    <a16:creationId xmlns:a16="http://schemas.microsoft.com/office/drawing/2014/main" xmlns="" id="{FF7F7C84-D2D8-48FD-9D35-4D7D49BCD874}"/>
                  </a:ext>
                </a:extLst>
              </p:cNvPr>
              <p:cNvSpPr/>
              <p:nvPr/>
            </p:nvSpPr>
            <p:spPr bwMode="auto">
              <a:xfrm>
                <a:off x="5608" y="3247"/>
                <a:ext cx="40" cy="17"/>
              </a:xfrm>
              <a:custGeom>
                <a:avLst/>
                <a:gdLst>
                  <a:gd name="T0" fmla="*/ 0 w 17"/>
                  <a:gd name="T1" fmla="*/ 6 h 7"/>
                  <a:gd name="T2" fmla="*/ 1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1" y="5"/>
                      <a:pt x="1" y="5"/>
                    </a:cubicBezTo>
                    <a:cubicBezTo>
                      <a:pt x="16" y="0"/>
                      <a:pt x="16" y="0"/>
                      <a:pt x="16" y="0"/>
                    </a:cubicBezTo>
                    <a:cubicBezTo>
                      <a:pt x="16" y="0"/>
                      <a:pt x="16" y="0"/>
                      <a:pt x="17" y="1"/>
                    </a:cubicBezTo>
                    <a:cubicBezTo>
                      <a:pt x="17" y="1"/>
                      <a:pt x="16" y="2"/>
                      <a:pt x="16" y="2"/>
                    </a:cubicBezTo>
                    <a:cubicBezTo>
                      <a:pt x="1" y="7"/>
                      <a:pt x="1" y="7"/>
                      <a:pt x="1" y="7"/>
                    </a:cubicBezTo>
                    <a:cubicBezTo>
                      <a:pt x="1" y="7"/>
                      <a:pt x="1"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ïŝľïdê">
                <a:extLst>
                  <a:ext uri="{FF2B5EF4-FFF2-40B4-BE49-F238E27FC236}">
                    <a16:creationId xmlns:a16="http://schemas.microsoft.com/office/drawing/2014/main" xmlns="" id="{2D29B7F9-10B2-4F0F-9B85-A0FC802F830C}"/>
                  </a:ext>
                </a:extLst>
              </p:cNvPr>
              <p:cNvSpPr/>
              <p:nvPr/>
            </p:nvSpPr>
            <p:spPr bwMode="auto">
              <a:xfrm>
                <a:off x="5610" y="3259"/>
                <a:ext cx="28" cy="29"/>
              </a:xfrm>
              <a:custGeom>
                <a:avLst/>
                <a:gdLst>
                  <a:gd name="T0" fmla="*/ 28 w 28"/>
                  <a:gd name="T1" fmla="*/ 29 h 29"/>
                  <a:gd name="T2" fmla="*/ 26 w 28"/>
                  <a:gd name="T3" fmla="*/ 29 h 29"/>
                  <a:gd name="T4" fmla="*/ 0 w 28"/>
                  <a:gd name="T5" fmla="*/ 3 h 29"/>
                  <a:gd name="T6" fmla="*/ 0 w 28"/>
                  <a:gd name="T7" fmla="*/ 0 h 29"/>
                  <a:gd name="T8" fmla="*/ 2 w 28"/>
                  <a:gd name="T9" fmla="*/ 0 h 29"/>
                  <a:gd name="T10" fmla="*/ 28 w 28"/>
                  <a:gd name="T11" fmla="*/ 26 h 29"/>
                  <a:gd name="T12" fmla="*/ 28 w 28"/>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8" h="29">
                    <a:moveTo>
                      <a:pt x="28" y="29"/>
                    </a:moveTo>
                    <a:lnTo>
                      <a:pt x="26" y="29"/>
                    </a:lnTo>
                    <a:lnTo>
                      <a:pt x="0" y="3"/>
                    </a:lnTo>
                    <a:lnTo>
                      <a:pt x="0" y="0"/>
                    </a:lnTo>
                    <a:lnTo>
                      <a:pt x="2" y="0"/>
                    </a:lnTo>
                    <a:lnTo>
                      <a:pt x="28" y="26"/>
                    </a:lnTo>
                    <a:lnTo>
                      <a:pt x="28" y="29"/>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ïŝḷîḓe">
                <a:extLst>
                  <a:ext uri="{FF2B5EF4-FFF2-40B4-BE49-F238E27FC236}">
                    <a16:creationId xmlns:a16="http://schemas.microsoft.com/office/drawing/2014/main" xmlns="" id="{656278EC-9CE9-48A1-ACA5-6F0E35C32DAD}"/>
                  </a:ext>
                </a:extLst>
              </p:cNvPr>
              <p:cNvSpPr/>
              <p:nvPr/>
            </p:nvSpPr>
            <p:spPr bwMode="auto">
              <a:xfrm>
                <a:off x="5605" y="3266"/>
                <a:ext cx="38" cy="15"/>
              </a:xfrm>
              <a:custGeom>
                <a:avLst/>
                <a:gdLst>
                  <a:gd name="T0" fmla="*/ 0 w 16"/>
                  <a:gd name="T1" fmla="*/ 5 h 6"/>
                  <a:gd name="T2" fmla="*/ 0 w 16"/>
                  <a:gd name="T3" fmla="*/ 4 h 6"/>
                  <a:gd name="T4" fmla="*/ 15 w 16"/>
                  <a:gd name="T5" fmla="*/ 0 h 6"/>
                  <a:gd name="T6" fmla="*/ 16 w 16"/>
                  <a:gd name="T7" fmla="*/ 1 h 6"/>
                  <a:gd name="T8" fmla="*/ 15 w 16"/>
                  <a:gd name="T9" fmla="*/ 1 h 6"/>
                  <a:gd name="T10" fmla="*/ 1 w 16"/>
                  <a:gd name="T11" fmla="*/ 6 h 6"/>
                  <a:gd name="T12" fmla="*/ 0 w 16"/>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0" y="5"/>
                    </a:moveTo>
                    <a:cubicBezTo>
                      <a:pt x="0" y="5"/>
                      <a:pt x="0" y="4"/>
                      <a:pt x="0" y="4"/>
                    </a:cubicBezTo>
                    <a:cubicBezTo>
                      <a:pt x="15" y="0"/>
                      <a:pt x="15" y="0"/>
                      <a:pt x="15" y="0"/>
                    </a:cubicBezTo>
                    <a:cubicBezTo>
                      <a:pt x="15" y="0"/>
                      <a:pt x="15" y="0"/>
                      <a:pt x="16" y="1"/>
                    </a:cubicBezTo>
                    <a:cubicBezTo>
                      <a:pt x="16" y="1"/>
                      <a:pt x="16" y="1"/>
                      <a:pt x="15" y="1"/>
                    </a:cubicBezTo>
                    <a:cubicBezTo>
                      <a:pt x="1" y="6"/>
                      <a:pt x="1" y="6"/>
                      <a:pt x="1" y="6"/>
                    </a:cubicBezTo>
                    <a:cubicBezTo>
                      <a:pt x="0" y="6"/>
                      <a:pt x="0" y="6"/>
                      <a:pt x="0" y="5"/>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iśḻíḍê">
                <a:extLst>
                  <a:ext uri="{FF2B5EF4-FFF2-40B4-BE49-F238E27FC236}">
                    <a16:creationId xmlns:a16="http://schemas.microsoft.com/office/drawing/2014/main" xmlns="" id="{9A9EC4B1-DF69-4B60-9731-222A9BE3AD90}"/>
                  </a:ext>
                </a:extLst>
              </p:cNvPr>
              <p:cNvSpPr/>
              <p:nvPr/>
            </p:nvSpPr>
            <p:spPr bwMode="auto">
              <a:xfrm>
                <a:off x="5586" y="2215"/>
                <a:ext cx="391" cy="992"/>
              </a:xfrm>
              <a:custGeom>
                <a:avLst/>
                <a:gdLst>
                  <a:gd name="T0" fmla="*/ 81 w 165"/>
                  <a:gd name="T1" fmla="*/ 14 h 419"/>
                  <a:gd name="T2" fmla="*/ 106 w 165"/>
                  <a:gd name="T3" fmla="*/ 1 h 419"/>
                  <a:gd name="T4" fmla="*/ 128 w 165"/>
                  <a:gd name="T5" fmla="*/ 5 h 419"/>
                  <a:gd name="T6" fmla="*/ 155 w 165"/>
                  <a:gd name="T7" fmla="*/ 79 h 419"/>
                  <a:gd name="T8" fmla="*/ 127 w 165"/>
                  <a:gd name="T9" fmla="*/ 186 h 419"/>
                  <a:gd name="T10" fmla="*/ 102 w 165"/>
                  <a:gd name="T11" fmla="*/ 265 h 419"/>
                  <a:gd name="T12" fmla="*/ 52 w 165"/>
                  <a:gd name="T13" fmla="*/ 419 h 419"/>
                  <a:gd name="T14" fmla="*/ 0 w 165"/>
                  <a:gd name="T15" fmla="*/ 410 h 419"/>
                  <a:gd name="T16" fmla="*/ 20 w 165"/>
                  <a:gd name="T17" fmla="*/ 276 h 419"/>
                  <a:gd name="T18" fmla="*/ 51 w 165"/>
                  <a:gd name="T19" fmla="*/ 107 h 419"/>
                  <a:gd name="T20" fmla="*/ 63 w 165"/>
                  <a:gd name="T21" fmla="*/ 58 h 419"/>
                  <a:gd name="T22" fmla="*/ 81 w 165"/>
                  <a:gd name="T23" fmla="*/ 14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419">
                    <a:moveTo>
                      <a:pt x="81" y="14"/>
                    </a:moveTo>
                    <a:cubicBezTo>
                      <a:pt x="86" y="8"/>
                      <a:pt x="96" y="3"/>
                      <a:pt x="106" y="1"/>
                    </a:cubicBezTo>
                    <a:cubicBezTo>
                      <a:pt x="113" y="0"/>
                      <a:pt x="120" y="2"/>
                      <a:pt x="128" y="5"/>
                    </a:cubicBezTo>
                    <a:cubicBezTo>
                      <a:pt x="165" y="17"/>
                      <a:pt x="161" y="53"/>
                      <a:pt x="155" y="79"/>
                    </a:cubicBezTo>
                    <a:cubicBezTo>
                      <a:pt x="147" y="115"/>
                      <a:pt x="135" y="150"/>
                      <a:pt x="127" y="186"/>
                    </a:cubicBezTo>
                    <a:cubicBezTo>
                      <a:pt x="121" y="212"/>
                      <a:pt x="109" y="239"/>
                      <a:pt x="102" y="265"/>
                    </a:cubicBezTo>
                    <a:cubicBezTo>
                      <a:pt x="92" y="302"/>
                      <a:pt x="64" y="382"/>
                      <a:pt x="52" y="419"/>
                    </a:cubicBezTo>
                    <a:cubicBezTo>
                      <a:pt x="0" y="410"/>
                      <a:pt x="0" y="410"/>
                      <a:pt x="0" y="410"/>
                    </a:cubicBezTo>
                    <a:cubicBezTo>
                      <a:pt x="6" y="386"/>
                      <a:pt x="17" y="304"/>
                      <a:pt x="20" y="276"/>
                    </a:cubicBezTo>
                    <a:cubicBezTo>
                      <a:pt x="27" y="219"/>
                      <a:pt x="38" y="162"/>
                      <a:pt x="51" y="107"/>
                    </a:cubicBezTo>
                    <a:cubicBezTo>
                      <a:pt x="55" y="90"/>
                      <a:pt x="59" y="74"/>
                      <a:pt x="63" y="58"/>
                    </a:cubicBezTo>
                    <a:cubicBezTo>
                      <a:pt x="66" y="44"/>
                      <a:pt x="72" y="27"/>
                      <a:pt x="81" y="14"/>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îŝḷîḑê">
                <a:extLst>
                  <a:ext uri="{FF2B5EF4-FFF2-40B4-BE49-F238E27FC236}">
                    <a16:creationId xmlns:a16="http://schemas.microsoft.com/office/drawing/2014/main" xmlns="" id="{53C9DD1D-4A67-4E60-A016-85029894D00C}"/>
                  </a:ext>
                </a:extLst>
              </p:cNvPr>
              <p:cNvSpPr/>
              <p:nvPr/>
            </p:nvSpPr>
            <p:spPr bwMode="auto">
              <a:xfrm>
                <a:off x="4009" y="3236"/>
                <a:ext cx="317" cy="149"/>
              </a:xfrm>
              <a:custGeom>
                <a:avLst/>
                <a:gdLst>
                  <a:gd name="T0" fmla="*/ 317 w 317"/>
                  <a:gd name="T1" fmla="*/ 64 h 149"/>
                  <a:gd name="T2" fmla="*/ 2 w 317"/>
                  <a:gd name="T3" fmla="*/ 149 h 149"/>
                  <a:gd name="T4" fmla="*/ 0 w 317"/>
                  <a:gd name="T5" fmla="*/ 139 h 149"/>
                  <a:gd name="T6" fmla="*/ 317 w 317"/>
                  <a:gd name="T7" fmla="*/ 0 h 149"/>
                  <a:gd name="T8" fmla="*/ 317 w 317"/>
                  <a:gd name="T9" fmla="*/ 64 h 149"/>
                </a:gdLst>
                <a:ahLst/>
                <a:cxnLst>
                  <a:cxn ang="0">
                    <a:pos x="T0" y="T1"/>
                  </a:cxn>
                  <a:cxn ang="0">
                    <a:pos x="T2" y="T3"/>
                  </a:cxn>
                  <a:cxn ang="0">
                    <a:pos x="T4" y="T5"/>
                  </a:cxn>
                  <a:cxn ang="0">
                    <a:pos x="T6" y="T7"/>
                  </a:cxn>
                  <a:cxn ang="0">
                    <a:pos x="T8" y="T9"/>
                  </a:cxn>
                </a:cxnLst>
                <a:rect l="0" t="0" r="r" b="b"/>
                <a:pathLst>
                  <a:path w="317" h="149">
                    <a:moveTo>
                      <a:pt x="317" y="64"/>
                    </a:moveTo>
                    <a:lnTo>
                      <a:pt x="2" y="149"/>
                    </a:lnTo>
                    <a:lnTo>
                      <a:pt x="0" y="139"/>
                    </a:lnTo>
                    <a:lnTo>
                      <a:pt x="317" y="0"/>
                    </a:lnTo>
                    <a:lnTo>
                      <a:pt x="317" y="6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îṡḷidê">
                <a:extLst>
                  <a:ext uri="{FF2B5EF4-FFF2-40B4-BE49-F238E27FC236}">
                    <a16:creationId xmlns:a16="http://schemas.microsoft.com/office/drawing/2014/main" xmlns="" id="{54C69A46-66D9-4547-BF03-255A0648FE86}"/>
                  </a:ext>
                </a:extLst>
              </p:cNvPr>
              <p:cNvSpPr/>
              <p:nvPr/>
            </p:nvSpPr>
            <p:spPr bwMode="auto">
              <a:xfrm>
                <a:off x="3976" y="3394"/>
                <a:ext cx="85"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îŝ1ïḓé">
                <a:extLst>
                  <a:ext uri="{FF2B5EF4-FFF2-40B4-BE49-F238E27FC236}">
                    <a16:creationId xmlns:a16="http://schemas.microsoft.com/office/drawing/2014/main" xmlns="" id="{DF9E2D6D-7E91-4874-BED3-B63FDA7A2D26}"/>
                  </a:ext>
                </a:extLst>
              </p:cNvPr>
              <p:cNvSpPr/>
              <p:nvPr/>
            </p:nvSpPr>
            <p:spPr bwMode="auto">
              <a:xfrm>
                <a:off x="3983" y="3404"/>
                <a:ext cx="69"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ïşḷíďê">
                <a:extLst>
                  <a:ext uri="{FF2B5EF4-FFF2-40B4-BE49-F238E27FC236}">
                    <a16:creationId xmlns:a16="http://schemas.microsoft.com/office/drawing/2014/main" xmlns="" id="{E24016E7-89D8-4705-B213-F183A53E957B}"/>
                  </a:ext>
                </a:extLst>
              </p:cNvPr>
              <p:cNvSpPr/>
              <p:nvPr/>
            </p:nvSpPr>
            <p:spPr bwMode="auto">
              <a:xfrm>
                <a:off x="3997" y="3416"/>
                <a:ext cx="43"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îşľïḑe">
                <a:extLst>
                  <a:ext uri="{FF2B5EF4-FFF2-40B4-BE49-F238E27FC236}">
                    <a16:creationId xmlns:a16="http://schemas.microsoft.com/office/drawing/2014/main" xmlns="" id="{DE6F9783-8365-44FC-A4C5-B3339BC79C4B}"/>
                  </a:ext>
                </a:extLst>
              </p:cNvPr>
              <p:cNvSpPr/>
              <p:nvPr/>
            </p:nvSpPr>
            <p:spPr bwMode="auto">
              <a:xfrm>
                <a:off x="3962" y="3373"/>
                <a:ext cx="111" cy="62"/>
              </a:xfrm>
              <a:custGeom>
                <a:avLst/>
                <a:gdLst>
                  <a:gd name="T0" fmla="*/ 24 w 47"/>
                  <a:gd name="T1" fmla="*/ 5 h 26"/>
                  <a:gd name="T2" fmla="*/ 47 w 47"/>
                  <a:gd name="T3" fmla="*/ 26 h 26"/>
                  <a:gd name="T4" fmla="*/ 47 w 47"/>
                  <a:gd name="T5" fmla="*/ 23 h 26"/>
                  <a:gd name="T6" fmla="*/ 24 w 47"/>
                  <a:gd name="T7" fmla="*/ 0 h 26"/>
                  <a:gd name="T8" fmla="*/ 0 w 47"/>
                  <a:gd name="T9" fmla="*/ 23 h 26"/>
                  <a:gd name="T10" fmla="*/ 1 w 47"/>
                  <a:gd name="T11" fmla="*/ 26 h 26"/>
                  <a:gd name="T12" fmla="*/ 24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5"/>
                    </a:moveTo>
                    <a:cubicBezTo>
                      <a:pt x="36" y="5"/>
                      <a:pt x="45" y="14"/>
                      <a:pt x="47" y="26"/>
                    </a:cubicBezTo>
                    <a:cubicBezTo>
                      <a:pt x="47" y="25"/>
                      <a:pt x="47" y="24"/>
                      <a:pt x="47" y="23"/>
                    </a:cubicBezTo>
                    <a:cubicBezTo>
                      <a:pt x="47" y="10"/>
                      <a:pt x="37" y="0"/>
                      <a:pt x="24" y="0"/>
                    </a:cubicBezTo>
                    <a:cubicBezTo>
                      <a:pt x="11" y="0"/>
                      <a:pt x="0" y="10"/>
                      <a:pt x="0" y="23"/>
                    </a:cubicBezTo>
                    <a:cubicBezTo>
                      <a:pt x="0" y="24"/>
                      <a:pt x="0" y="25"/>
                      <a:pt x="1" y="26"/>
                    </a:cubicBezTo>
                    <a:cubicBezTo>
                      <a:pt x="2" y="14"/>
                      <a:pt x="12" y="5"/>
                      <a:pt x="24"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ï$1iḑê">
                <a:extLst>
                  <a:ext uri="{FF2B5EF4-FFF2-40B4-BE49-F238E27FC236}">
                    <a16:creationId xmlns:a16="http://schemas.microsoft.com/office/drawing/2014/main" xmlns="" id="{F8E24309-D83C-4837-A631-8CDAE263D6DA}"/>
                  </a:ext>
                </a:extLst>
              </p:cNvPr>
              <p:cNvSpPr/>
              <p:nvPr/>
            </p:nvSpPr>
            <p:spPr bwMode="auto">
              <a:xfrm>
                <a:off x="4361" y="3234"/>
                <a:ext cx="317" cy="140"/>
              </a:xfrm>
              <a:custGeom>
                <a:avLst/>
                <a:gdLst>
                  <a:gd name="T0" fmla="*/ 0 w 317"/>
                  <a:gd name="T1" fmla="*/ 55 h 140"/>
                  <a:gd name="T2" fmla="*/ 315 w 317"/>
                  <a:gd name="T3" fmla="*/ 140 h 140"/>
                  <a:gd name="T4" fmla="*/ 317 w 317"/>
                  <a:gd name="T5" fmla="*/ 130 h 140"/>
                  <a:gd name="T6" fmla="*/ 0 w 317"/>
                  <a:gd name="T7" fmla="*/ 0 h 140"/>
                  <a:gd name="T8" fmla="*/ 0 w 317"/>
                  <a:gd name="T9" fmla="*/ 55 h 140"/>
                </a:gdLst>
                <a:ahLst/>
                <a:cxnLst>
                  <a:cxn ang="0">
                    <a:pos x="T0" y="T1"/>
                  </a:cxn>
                  <a:cxn ang="0">
                    <a:pos x="T2" y="T3"/>
                  </a:cxn>
                  <a:cxn ang="0">
                    <a:pos x="T4" y="T5"/>
                  </a:cxn>
                  <a:cxn ang="0">
                    <a:pos x="T6" y="T7"/>
                  </a:cxn>
                  <a:cxn ang="0">
                    <a:pos x="T8" y="T9"/>
                  </a:cxn>
                </a:cxnLst>
                <a:rect l="0" t="0" r="r" b="b"/>
                <a:pathLst>
                  <a:path w="317" h="140">
                    <a:moveTo>
                      <a:pt x="0" y="55"/>
                    </a:moveTo>
                    <a:lnTo>
                      <a:pt x="315" y="140"/>
                    </a:lnTo>
                    <a:lnTo>
                      <a:pt x="317" y="130"/>
                    </a:lnTo>
                    <a:lnTo>
                      <a:pt x="0" y="0"/>
                    </a:lnTo>
                    <a:lnTo>
                      <a:pt x="0" y="55"/>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iṡlídê">
                <a:extLst>
                  <a:ext uri="{FF2B5EF4-FFF2-40B4-BE49-F238E27FC236}">
                    <a16:creationId xmlns:a16="http://schemas.microsoft.com/office/drawing/2014/main" xmlns="" id="{27F48D75-91C5-4599-91F6-17D9E105C159}"/>
                  </a:ext>
                </a:extLst>
              </p:cNvPr>
              <p:cNvSpPr/>
              <p:nvPr/>
            </p:nvSpPr>
            <p:spPr bwMode="auto">
              <a:xfrm>
                <a:off x="4626" y="3394"/>
                <a:ext cx="85"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iṥļidê">
                <a:extLst>
                  <a:ext uri="{FF2B5EF4-FFF2-40B4-BE49-F238E27FC236}">
                    <a16:creationId xmlns:a16="http://schemas.microsoft.com/office/drawing/2014/main" xmlns="" id="{53DB02CF-703F-4CA2-A7BF-FBD8F8712A9A}"/>
                  </a:ext>
                </a:extLst>
              </p:cNvPr>
              <p:cNvSpPr/>
              <p:nvPr/>
            </p:nvSpPr>
            <p:spPr bwMode="auto">
              <a:xfrm>
                <a:off x="4636" y="3404"/>
                <a:ext cx="68"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iśļíḍè">
                <a:extLst>
                  <a:ext uri="{FF2B5EF4-FFF2-40B4-BE49-F238E27FC236}">
                    <a16:creationId xmlns:a16="http://schemas.microsoft.com/office/drawing/2014/main" xmlns="" id="{DD434068-FB07-4D64-98A5-C2996DA24084}"/>
                  </a:ext>
                </a:extLst>
              </p:cNvPr>
              <p:cNvSpPr/>
              <p:nvPr/>
            </p:nvSpPr>
            <p:spPr bwMode="auto">
              <a:xfrm>
                <a:off x="4648" y="3416"/>
                <a:ext cx="42"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isḷïḓé">
                <a:extLst>
                  <a:ext uri="{FF2B5EF4-FFF2-40B4-BE49-F238E27FC236}">
                    <a16:creationId xmlns:a16="http://schemas.microsoft.com/office/drawing/2014/main" xmlns="" id="{7FD51866-A3B9-4C9C-9BE2-297A26D38F9E}"/>
                  </a:ext>
                </a:extLst>
              </p:cNvPr>
              <p:cNvSpPr/>
              <p:nvPr/>
            </p:nvSpPr>
            <p:spPr bwMode="auto">
              <a:xfrm>
                <a:off x="4615" y="3373"/>
                <a:ext cx="111" cy="62"/>
              </a:xfrm>
              <a:custGeom>
                <a:avLst/>
                <a:gdLst>
                  <a:gd name="T0" fmla="*/ 23 w 47"/>
                  <a:gd name="T1" fmla="*/ 5 h 26"/>
                  <a:gd name="T2" fmla="*/ 0 w 47"/>
                  <a:gd name="T3" fmla="*/ 26 h 26"/>
                  <a:gd name="T4" fmla="*/ 0 w 47"/>
                  <a:gd name="T5" fmla="*/ 23 h 26"/>
                  <a:gd name="T6" fmla="*/ 23 w 47"/>
                  <a:gd name="T7" fmla="*/ 0 h 26"/>
                  <a:gd name="T8" fmla="*/ 47 w 47"/>
                  <a:gd name="T9" fmla="*/ 23 h 26"/>
                  <a:gd name="T10" fmla="*/ 46 w 47"/>
                  <a:gd name="T11" fmla="*/ 26 h 26"/>
                  <a:gd name="T12" fmla="*/ 23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5"/>
                    </a:moveTo>
                    <a:cubicBezTo>
                      <a:pt x="11" y="5"/>
                      <a:pt x="2" y="14"/>
                      <a:pt x="0" y="26"/>
                    </a:cubicBezTo>
                    <a:cubicBezTo>
                      <a:pt x="0" y="25"/>
                      <a:pt x="0" y="24"/>
                      <a:pt x="0" y="23"/>
                    </a:cubicBezTo>
                    <a:cubicBezTo>
                      <a:pt x="0" y="10"/>
                      <a:pt x="10" y="0"/>
                      <a:pt x="23" y="0"/>
                    </a:cubicBezTo>
                    <a:cubicBezTo>
                      <a:pt x="36" y="0"/>
                      <a:pt x="47" y="10"/>
                      <a:pt x="47" y="23"/>
                    </a:cubicBezTo>
                    <a:cubicBezTo>
                      <a:pt x="47" y="24"/>
                      <a:pt x="47" y="25"/>
                      <a:pt x="46" y="26"/>
                    </a:cubicBezTo>
                    <a:cubicBezTo>
                      <a:pt x="45" y="14"/>
                      <a:pt x="35" y="5"/>
                      <a:pt x="23"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îšḷîḍê">
                <a:extLst>
                  <a:ext uri="{FF2B5EF4-FFF2-40B4-BE49-F238E27FC236}">
                    <a16:creationId xmlns:a16="http://schemas.microsoft.com/office/drawing/2014/main" xmlns="" id="{73DC6BAB-920B-4A10-B14C-BA50FF972109}"/>
                  </a:ext>
                </a:extLst>
              </p:cNvPr>
              <p:cNvSpPr/>
              <p:nvPr/>
            </p:nvSpPr>
            <p:spPr bwMode="auto">
              <a:xfrm>
                <a:off x="4125" y="2549"/>
                <a:ext cx="435" cy="80"/>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îṣ1iḓè">
                <a:extLst>
                  <a:ext uri="{FF2B5EF4-FFF2-40B4-BE49-F238E27FC236}">
                    <a16:creationId xmlns:a16="http://schemas.microsoft.com/office/drawing/2014/main" xmlns="" id="{36EBE6FC-7DCE-4F88-8D52-13C1F79A14E0}"/>
                  </a:ext>
                </a:extLst>
              </p:cNvPr>
              <p:cNvSpPr/>
              <p:nvPr/>
            </p:nvSpPr>
            <p:spPr bwMode="auto">
              <a:xfrm>
                <a:off x="4326" y="2629"/>
                <a:ext cx="28" cy="637"/>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íṥḻïḍè">
                <a:extLst>
                  <a:ext uri="{FF2B5EF4-FFF2-40B4-BE49-F238E27FC236}">
                    <a16:creationId xmlns:a16="http://schemas.microsoft.com/office/drawing/2014/main" xmlns="" id="{20D21D9D-61C6-4AAD-8AE3-87CBB6346D9E}"/>
                  </a:ext>
                </a:extLst>
              </p:cNvPr>
              <p:cNvSpPr/>
              <p:nvPr/>
            </p:nvSpPr>
            <p:spPr bwMode="auto">
              <a:xfrm>
                <a:off x="4309" y="2691"/>
                <a:ext cx="64" cy="222"/>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iŝḻíḓè">
                <a:extLst>
                  <a:ext uri="{FF2B5EF4-FFF2-40B4-BE49-F238E27FC236}">
                    <a16:creationId xmlns:a16="http://schemas.microsoft.com/office/drawing/2014/main" xmlns="" id="{59474C08-B513-4DEC-A027-357F9A4794D3}"/>
                  </a:ext>
                </a:extLst>
              </p:cNvPr>
              <p:cNvSpPr/>
              <p:nvPr/>
            </p:nvSpPr>
            <p:spPr bwMode="auto">
              <a:xfrm>
                <a:off x="4321" y="3022"/>
                <a:ext cx="40"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îṩḷîďè">
                <a:extLst>
                  <a:ext uri="{FF2B5EF4-FFF2-40B4-BE49-F238E27FC236}">
                    <a16:creationId xmlns:a16="http://schemas.microsoft.com/office/drawing/2014/main" xmlns="" id="{BF3C547D-923D-4E00-BE25-B42B5DB94C8C}"/>
                  </a:ext>
                </a:extLst>
              </p:cNvPr>
              <p:cNvSpPr/>
              <p:nvPr/>
            </p:nvSpPr>
            <p:spPr bwMode="auto">
              <a:xfrm>
                <a:off x="4309" y="3086"/>
                <a:ext cx="64" cy="221"/>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isļîďè">
                <a:extLst>
                  <a:ext uri="{FF2B5EF4-FFF2-40B4-BE49-F238E27FC236}">
                    <a16:creationId xmlns:a16="http://schemas.microsoft.com/office/drawing/2014/main" xmlns="" id="{5056A5E9-E45B-4A01-B3F0-D7D699F9F7A0}"/>
                  </a:ext>
                </a:extLst>
              </p:cNvPr>
              <p:cNvSpPr/>
              <p:nvPr/>
            </p:nvSpPr>
            <p:spPr bwMode="auto">
              <a:xfrm>
                <a:off x="3990" y="2461"/>
                <a:ext cx="700" cy="135"/>
              </a:xfrm>
              <a:custGeom>
                <a:avLst/>
                <a:gdLst>
                  <a:gd name="T0" fmla="*/ 2 w 296"/>
                  <a:gd name="T1" fmla="*/ 2 h 57"/>
                  <a:gd name="T2" fmla="*/ 2 w 296"/>
                  <a:gd name="T3" fmla="*/ 23 h 57"/>
                  <a:gd name="T4" fmla="*/ 148 w 296"/>
                  <a:gd name="T5" fmla="*/ 57 h 57"/>
                  <a:gd name="T6" fmla="*/ 294 w 296"/>
                  <a:gd name="T7" fmla="*/ 23 h 57"/>
                  <a:gd name="T8" fmla="*/ 294 w 296"/>
                  <a:gd name="T9" fmla="*/ 0 h 57"/>
                  <a:gd name="T10" fmla="*/ 2 w 296"/>
                  <a:gd name="T11" fmla="*/ 2 h 57"/>
                </a:gdLst>
                <a:ahLst/>
                <a:cxnLst>
                  <a:cxn ang="0">
                    <a:pos x="T0" y="T1"/>
                  </a:cxn>
                  <a:cxn ang="0">
                    <a:pos x="T2" y="T3"/>
                  </a:cxn>
                  <a:cxn ang="0">
                    <a:pos x="T4" y="T5"/>
                  </a:cxn>
                  <a:cxn ang="0">
                    <a:pos x="T6" y="T7"/>
                  </a:cxn>
                  <a:cxn ang="0">
                    <a:pos x="T8" y="T9"/>
                  </a:cxn>
                  <a:cxn ang="0">
                    <a:pos x="T10" y="T11"/>
                  </a:cxn>
                </a:cxnLst>
                <a:rect l="0" t="0" r="r" b="b"/>
                <a:pathLst>
                  <a:path w="296" h="57">
                    <a:moveTo>
                      <a:pt x="2" y="2"/>
                    </a:moveTo>
                    <a:cubicBezTo>
                      <a:pt x="0" y="4"/>
                      <a:pt x="2" y="21"/>
                      <a:pt x="2" y="23"/>
                    </a:cubicBezTo>
                    <a:cubicBezTo>
                      <a:pt x="2" y="42"/>
                      <a:pt x="67" y="57"/>
                      <a:pt x="148" y="57"/>
                    </a:cubicBezTo>
                    <a:cubicBezTo>
                      <a:pt x="229" y="57"/>
                      <a:pt x="294" y="42"/>
                      <a:pt x="294" y="23"/>
                    </a:cubicBezTo>
                    <a:cubicBezTo>
                      <a:pt x="294" y="21"/>
                      <a:pt x="296" y="2"/>
                      <a:pt x="294"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iṥ1ïḋè">
                <a:extLst>
                  <a:ext uri="{FF2B5EF4-FFF2-40B4-BE49-F238E27FC236}">
                    <a16:creationId xmlns:a16="http://schemas.microsoft.com/office/drawing/2014/main" xmlns="" id="{317BFF6B-6541-4187-A568-F0D1A89B9F0A}"/>
                  </a:ext>
                </a:extLst>
              </p:cNvPr>
              <p:cNvSpPr/>
              <p:nvPr/>
            </p:nvSpPr>
            <p:spPr bwMode="auto">
              <a:xfrm>
                <a:off x="3995" y="2385"/>
                <a:ext cx="690" cy="164"/>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ïṧļidê">
                <a:extLst>
                  <a:ext uri="{FF2B5EF4-FFF2-40B4-BE49-F238E27FC236}">
                    <a16:creationId xmlns:a16="http://schemas.microsoft.com/office/drawing/2014/main" xmlns="" id="{DA46965F-C9F8-400D-9D78-2683DA178D98}"/>
                  </a:ext>
                </a:extLst>
              </p:cNvPr>
              <p:cNvSpPr/>
              <p:nvPr/>
            </p:nvSpPr>
            <p:spPr bwMode="auto">
              <a:xfrm>
                <a:off x="4033" y="2238"/>
                <a:ext cx="617" cy="315"/>
              </a:xfrm>
              <a:custGeom>
                <a:avLst/>
                <a:gdLst>
                  <a:gd name="T0" fmla="*/ 54 w 261"/>
                  <a:gd name="T1" fmla="*/ 123 h 133"/>
                  <a:gd name="T2" fmla="*/ 34 w 261"/>
                  <a:gd name="T3" fmla="*/ 106 h 133"/>
                  <a:gd name="T4" fmla="*/ 13 w 261"/>
                  <a:gd name="T5" fmla="*/ 67 h 133"/>
                  <a:gd name="T6" fmla="*/ 115 w 261"/>
                  <a:gd name="T7" fmla="*/ 17 h 133"/>
                  <a:gd name="T8" fmla="*/ 136 w 261"/>
                  <a:gd name="T9" fmla="*/ 31 h 133"/>
                  <a:gd name="T10" fmla="*/ 207 w 261"/>
                  <a:gd name="T11" fmla="*/ 16 h 133"/>
                  <a:gd name="T12" fmla="*/ 261 w 261"/>
                  <a:gd name="T13" fmla="*/ 76 h 133"/>
                  <a:gd name="T14" fmla="*/ 255 w 261"/>
                  <a:gd name="T15" fmla="*/ 99 h 133"/>
                  <a:gd name="T16" fmla="*/ 244 w 261"/>
                  <a:gd name="T17" fmla="*/ 111 h 133"/>
                  <a:gd name="T18" fmla="*/ 225 w 261"/>
                  <a:gd name="T19" fmla="*/ 113 h 133"/>
                  <a:gd name="T20" fmla="*/ 209 w 261"/>
                  <a:gd name="T21" fmla="*/ 121 h 133"/>
                  <a:gd name="T22" fmla="*/ 163 w 261"/>
                  <a:gd name="T23" fmla="*/ 131 h 133"/>
                  <a:gd name="T24" fmla="*/ 102 w 261"/>
                  <a:gd name="T25" fmla="*/ 129 h 133"/>
                  <a:gd name="T26" fmla="*/ 79 w 261"/>
                  <a:gd name="T27" fmla="*/ 127 h 133"/>
                  <a:gd name="T28" fmla="*/ 67 w 261"/>
                  <a:gd name="T29" fmla="*/ 125 h 133"/>
                  <a:gd name="T30" fmla="*/ 54 w 261"/>
                  <a:gd name="T31" fmla="*/ 12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133">
                    <a:moveTo>
                      <a:pt x="54" y="123"/>
                    </a:moveTo>
                    <a:cubicBezTo>
                      <a:pt x="54" y="123"/>
                      <a:pt x="48" y="109"/>
                      <a:pt x="34" y="106"/>
                    </a:cubicBezTo>
                    <a:cubicBezTo>
                      <a:pt x="34" y="106"/>
                      <a:pt x="0" y="92"/>
                      <a:pt x="13" y="67"/>
                    </a:cubicBezTo>
                    <a:cubicBezTo>
                      <a:pt x="13" y="67"/>
                      <a:pt x="40" y="1"/>
                      <a:pt x="115" y="17"/>
                    </a:cubicBezTo>
                    <a:cubicBezTo>
                      <a:pt x="136" y="31"/>
                      <a:pt x="136" y="31"/>
                      <a:pt x="136" y="31"/>
                    </a:cubicBezTo>
                    <a:cubicBezTo>
                      <a:pt x="136" y="31"/>
                      <a:pt x="157" y="0"/>
                      <a:pt x="207" y="16"/>
                    </a:cubicBezTo>
                    <a:cubicBezTo>
                      <a:pt x="207" y="16"/>
                      <a:pt x="259" y="39"/>
                      <a:pt x="261" y="76"/>
                    </a:cubicBezTo>
                    <a:cubicBezTo>
                      <a:pt x="260" y="84"/>
                      <a:pt x="258" y="91"/>
                      <a:pt x="255" y="99"/>
                    </a:cubicBezTo>
                    <a:cubicBezTo>
                      <a:pt x="253" y="104"/>
                      <a:pt x="250" y="109"/>
                      <a:pt x="244" y="111"/>
                    </a:cubicBezTo>
                    <a:cubicBezTo>
                      <a:pt x="238" y="113"/>
                      <a:pt x="232" y="112"/>
                      <a:pt x="225" y="113"/>
                    </a:cubicBezTo>
                    <a:cubicBezTo>
                      <a:pt x="219" y="114"/>
                      <a:pt x="214" y="118"/>
                      <a:pt x="209" y="121"/>
                    </a:cubicBezTo>
                    <a:cubicBezTo>
                      <a:pt x="196" y="129"/>
                      <a:pt x="178" y="130"/>
                      <a:pt x="163" y="131"/>
                    </a:cubicBezTo>
                    <a:cubicBezTo>
                      <a:pt x="143" y="133"/>
                      <a:pt x="122" y="131"/>
                      <a:pt x="102" y="129"/>
                    </a:cubicBezTo>
                    <a:cubicBezTo>
                      <a:pt x="95" y="128"/>
                      <a:pt x="87" y="128"/>
                      <a:pt x="79" y="127"/>
                    </a:cubicBezTo>
                    <a:cubicBezTo>
                      <a:pt x="75" y="126"/>
                      <a:pt x="71" y="126"/>
                      <a:pt x="67" y="125"/>
                    </a:cubicBezTo>
                    <a:cubicBezTo>
                      <a:pt x="65" y="125"/>
                      <a:pt x="54" y="124"/>
                      <a:pt x="54" y="123"/>
                    </a:cubicBezTo>
                    <a:close/>
                  </a:path>
                </a:pathLst>
              </a:custGeom>
              <a:solidFill>
                <a:srgbClr val="C641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îśḷíḓe">
                <a:extLst>
                  <a:ext uri="{FF2B5EF4-FFF2-40B4-BE49-F238E27FC236}">
                    <a16:creationId xmlns:a16="http://schemas.microsoft.com/office/drawing/2014/main" xmlns="" id="{B899FD39-8D6C-4D1A-80B7-460CB69BAA7C}"/>
                  </a:ext>
                </a:extLst>
              </p:cNvPr>
              <p:cNvSpPr/>
              <p:nvPr/>
            </p:nvSpPr>
            <p:spPr bwMode="auto">
              <a:xfrm>
                <a:off x="4529" y="1727"/>
                <a:ext cx="310" cy="445"/>
              </a:xfrm>
              <a:custGeom>
                <a:avLst/>
                <a:gdLst>
                  <a:gd name="T0" fmla="*/ 81 w 131"/>
                  <a:gd name="T1" fmla="*/ 139 h 188"/>
                  <a:gd name="T2" fmla="*/ 0 w 131"/>
                  <a:gd name="T3" fmla="*/ 28 h 188"/>
                  <a:gd name="T4" fmla="*/ 44 w 131"/>
                  <a:gd name="T5" fmla="*/ 0 h 188"/>
                  <a:gd name="T6" fmla="*/ 131 w 131"/>
                  <a:gd name="T7" fmla="*/ 137 h 188"/>
                  <a:gd name="T8" fmla="*/ 81 w 131"/>
                  <a:gd name="T9" fmla="*/ 139 h 188"/>
                </a:gdLst>
                <a:ahLst/>
                <a:cxnLst>
                  <a:cxn ang="0">
                    <a:pos x="T0" y="T1"/>
                  </a:cxn>
                  <a:cxn ang="0">
                    <a:pos x="T2" y="T3"/>
                  </a:cxn>
                  <a:cxn ang="0">
                    <a:pos x="T4" y="T5"/>
                  </a:cxn>
                  <a:cxn ang="0">
                    <a:pos x="T6" y="T7"/>
                  </a:cxn>
                  <a:cxn ang="0">
                    <a:pos x="T8" y="T9"/>
                  </a:cxn>
                </a:cxnLst>
                <a:rect l="0" t="0" r="r" b="b"/>
                <a:pathLst>
                  <a:path w="131" h="188">
                    <a:moveTo>
                      <a:pt x="81" y="139"/>
                    </a:moveTo>
                    <a:cubicBezTo>
                      <a:pt x="0" y="28"/>
                      <a:pt x="0" y="28"/>
                      <a:pt x="0" y="28"/>
                    </a:cubicBezTo>
                    <a:cubicBezTo>
                      <a:pt x="44" y="0"/>
                      <a:pt x="44" y="0"/>
                      <a:pt x="44" y="0"/>
                    </a:cubicBezTo>
                    <a:cubicBezTo>
                      <a:pt x="131" y="137"/>
                      <a:pt x="131" y="137"/>
                      <a:pt x="131" y="137"/>
                    </a:cubicBezTo>
                    <a:cubicBezTo>
                      <a:pt x="131" y="137"/>
                      <a:pt x="125" y="188"/>
                      <a:pt x="81" y="139"/>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îs1íďê">
                <a:extLst>
                  <a:ext uri="{FF2B5EF4-FFF2-40B4-BE49-F238E27FC236}">
                    <a16:creationId xmlns:a16="http://schemas.microsoft.com/office/drawing/2014/main" xmlns="" id="{69397F4C-3AC6-40B9-8671-857524DE974E}"/>
                  </a:ext>
                </a:extLst>
              </p:cNvPr>
              <p:cNvSpPr/>
              <p:nvPr/>
            </p:nvSpPr>
            <p:spPr bwMode="auto">
              <a:xfrm>
                <a:off x="4146" y="1134"/>
                <a:ext cx="400" cy="548"/>
              </a:xfrm>
              <a:custGeom>
                <a:avLst/>
                <a:gdLst>
                  <a:gd name="T0" fmla="*/ 16 w 169"/>
                  <a:gd name="T1" fmla="*/ 231 h 231"/>
                  <a:gd name="T2" fmla="*/ 151 w 169"/>
                  <a:gd name="T3" fmla="*/ 229 h 231"/>
                  <a:gd name="T4" fmla="*/ 169 w 169"/>
                  <a:gd name="T5" fmla="*/ 31 h 231"/>
                  <a:gd name="T6" fmla="*/ 4 w 169"/>
                  <a:gd name="T7" fmla="*/ 40 h 231"/>
                  <a:gd name="T8" fmla="*/ 16 w 169"/>
                  <a:gd name="T9" fmla="*/ 231 h 231"/>
                </a:gdLst>
                <a:ahLst/>
                <a:cxnLst>
                  <a:cxn ang="0">
                    <a:pos x="T0" y="T1"/>
                  </a:cxn>
                  <a:cxn ang="0">
                    <a:pos x="T2" y="T3"/>
                  </a:cxn>
                  <a:cxn ang="0">
                    <a:pos x="T4" y="T5"/>
                  </a:cxn>
                  <a:cxn ang="0">
                    <a:pos x="T6" y="T7"/>
                  </a:cxn>
                  <a:cxn ang="0">
                    <a:pos x="T8" y="T9"/>
                  </a:cxn>
                </a:cxnLst>
                <a:rect l="0" t="0" r="r" b="b"/>
                <a:pathLst>
                  <a:path w="169" h="231">
                    <a:moveTo>
                      <a:pt x="16" y="231"/>
                    </a:moveTo>
                    <a:cubicBezTo>
                      <a:pt x="16" y="231"/>
                      <a:pt x="88" y="220"/>
                      <a:pt x="151" y="229"/>
                    </a:cubicBezTo>
                    <a:cubicBezTo>
                      <a:pt x="151" y="229"/>
                      <a:pt x="161" y="149"/>
                      <a:pt x="169" y="31"/>
                    </a:cubicBezTo>
                    <a:cubicBezTo>
                      <a:pt x="169" y="31"/>
                      <a:pt x="69" y="0"/>
                      <a:pt x="4" y="40"/>
                    </a:cubicBezTo>
                    <a:cubicBezTo>
                      <a:pt x="4" y="40"/>
                      <a:pt x="0" y="156"/>
                      <a:pt x="16" y="231"/>
                    </a:cubicBezTo>
                    <a:close/>
                  </a:path>
                </a:pathLst>
              </a:custGeom>
              <a:solidFill>
                <a:srgbClr val="520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ïşḷîdé">
                <a:extLst>
                  <a:ext uri="{FF2B5EF4-FFF2-40B4-BE49-F238E27FC236}">
                    <a16:creationId xmlns:a16="http://schemas.microsoft.com/office/drawing/2014/main" xmlns="" id="{D50F7B16-94DD-4EFA-BC9C-FEBD2060C63D}"/>
                  </a:ext>
                </a:extLst>
              </p:cNvPr>
              <p:cNvSpPr/>
              <p:nvPr/>
            </p:nvSpPr>
            <p:spPr bwMode="auto">
              <a:xfrm>
                <a:off x="4283" y="1520"/>
                <a:ext cx="140" cy="116"/>
              </a:xfrm>
              <a:custGeom>
                <a:avLst/>
                <a:gdLst>
                  <a:gd name="T0" fmla="*/ 4 w 59"/>
                  <a:gd name="T1" fmla="*/ 0 h 49"/>
                  <a:gd name="T2" fmla="*/ 55 w 59"/>
                  <a:gd name="T3" fmla="*/ 0 h 49"/>
                  <a:gd name="T4" fmla="*/ 59 w 59"/>
                  <a:gd name="T5" fmla="*/ 49 h 49"/>
                  <a:gd name="T6" fmla="*/ 0 w 59"/>
                  <a:gd name="T7" fmla="*/ 49 h 49"/>
                  <a:gd name="T8" fmla="*/ 4 w 59"/>
                  <a:gd name="T9" fmla="*/ 0 h 49"/>
                </a:gdLst>
                <a:ahLst/>
                <a:cxnLst>
                  <a:cxn ang="0">
                    <a:pos x="T0" y="T1"/>
                  </a:cxn>
                  <a:cxn ang="0">
                    <a:pos x="T2" y="T3"/>
                  </a:cxn>
                  <a:cxn ang="0">
                    <a:pos x="T4" y="T5"/>
                  </a:cxn>
                  <a:cxn ang="0">
                    <a:pos x="T6" y="T7"/>
                  </a:cxn>
                  <a:cxn ang="0">
                    <a:pos x="T8" y="T9"/>
                  </a:cxn>
                </a:cxnLst>
                <a:rect l="0" t="0" r="r" b="b"/>
                <a:pathLst>
                  <a:path w="59" h="49">
                    <a:moveTo>
                      <a:pt x="4" y="0"/>
                    </a:moveTo>
                    <a:cubicBezTo>
                      <a:pt x="55" y="0"/>
                      <a:pt x="55" y="0"/>
                      <a:pt x="55" y="0"/>
                    </a:cubicBezTo>
                    <a:cubicBezTo>
                      <a:pt x="55" y="0"/>
                      <a:pt x="45" y="26"/>
                      <a:pt x="59" y="49"/>
                    </a:cubicBezTo>
                    <a:cubicBezTo>
                      <a:pt x="0" y="49"/>
                      <a:pt x="0" y="49"/>
                      <a:pt x="0" y="49"/>
                    </a:cubicBezTo>
                    <a:cubicBezTo>
                      <a:pt x="0" y="49"/>
                      <a:pt x="17" y="35"/>
                      <a:pt x="4"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ïṣḷîďê">
                <a:extLst>
                  <a:ext uri="{FF2B5EF4-FFF2-40B4-BE49-F238E27FC236}">
                    <a16:creationId xmlns:a16="http://schemas.microsoft.com/office/drawing/2014/main" xmlns="" id="{DA77F505-0617-4C48-A90D-15A7F8EE4EB8}"/>
                  </a:ext>
                </a:extLst>
              </p:cNvPr>
              <p:cNvSpPr/>
              <p:nvPr/>
            </p:nvSpPr>
            <p:spPr bwMode="auto">
              <a:xfrm>
                <a:off x="4293" y="1520"/>
                <a:ext cx="120" cy="74"/>
              </a:xfrm>
              <a:custGeom>
                <a:avLst/>
                <a:gdLst>
                  <a:gd name="T0" fmla="*/ 0 w 51"/>
                  <a:gd name="T1" fmla="*/ 0 h 31"/>
                  <a:gd name="T2" fmla="*/ 51 w 51"/>
                  <a:gd name="T3" fmla="*/ 0 h 31"/>
                  <a:gd name="T4" fmla="*/ 49 w 51"/>
                  <a:gd name="T5" fmla="*/ 31 h 31"/>
                  <a:gd name="T6" fmla="*/ 4 w 51"/>
                  <a:gd name="T7" fmla="*/ 15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5"/>
                      <a:pt x="49" y="31"/>
                    </a:cubicBezTo>
                    <a:cubicBezTo>
                      <a:pt x="49" y="31"/>
                      <a:pt x="19" y="28"/>
                      <a:pt x="4" y="15"/>
                    </a:cubicBezTo>
                    <a:cubicBezTo>
                      <a:pt x="4" y="15"/>
                      <a:pt x="4"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íṡľîḑe">
                <a:extLst>
                  <a:ext uri="{FF2B5EF4-FFF2-40B4-BE49-F238E27FC236}">
                    <a16:creationId xmlns:a16="http://schemas.microsoft.com/office/drawing/2014/main" xmlns="" id="{66F02914-88D2-45A8-A02D-F01C6C15B9AD}"/>
                  </a:ext>
                </a:extLst>
              </p:cNvPr>
              <p:cNvSpPr/>
              <p:nvPr/>
            </p:nvSpPr>
            <p:spPr bwMode="auto">
              <a:xfrm>
                <a:off x="4534" y="1253"/>
                <a:ext cx="50" cy="87"/>
              </a:xfrm>
              <a:custGeom>
                <a:avLst/>
                <a:gdLst>
                  <a:gd name="T0" fmla="*/ 19 w 21"/>
                  <a:gd name="T1" fmla="*/ 21 h 37"/>
                  <a:gd name="T2" fmla="*/ 7 w 21"/>
                  <a:gd name="T3" fmla="*/ 36 h 37"/>
                  <a:gd name="T4" fmla="*/ 2 w 21"/>
                  <a:gd name="T5" fmla="*/ 17 h 37"/>
                  <a:gd name="T6" fmla="*/ 15 w 21"/>
                  <a:gd name="T7" fmla="*/ 1 h 37"/>
                  <a:gd name="T8" fmla="*/ 19 w 21"/>
                  <a:gd name="T9" fmla="*/ 21 h 37"/>
                </a:gdLst>
                <a:ahLst/>
                <a:cxnLst>
                  <a:cxn ang="0">
                    <a:pos x="T0" y="T1"/>
                  </a:cxn>
                  <a:cxn ang="0">
                    <a:pos x="T2" y="T3"/>
                  </a:cxn>
                  <a:cxn ang="0">
                    <a:pos x="T4" y="T5"/>
                  </a:cxn>
                  <a:cxn ang="0">
                    <a:pos x="T6" y="T7"/>
                  </a:cxn>
                  <a:cxn ang="0">
                    <a:pos x="T8" y="T9"/>
                  </a:cxn>
                </a:cxnLst>
                <a:rect l="0" t="0" r="r" b="b"/>
                <a:pathLst>
                  <a:path w="21" h="37">
                    <a:moveTo>
                      <a:pt x="19" y="21"/>
                    </a:moveTo>
                    <a:cubicBezTo>
                      <a:pt x="17" y="30"/>
                      <a:pt x="12" y="37"/>
                      <a:pt x="7" y="36"/>
                    </a:cubicBezTo>
                    <a:cubicBezTo>
                      <a:pt x="3" y="35"/>
                      <a:pt x="0" y="27"/>
                      <a:pt x="2" y="17"/>
                    </a:cubicBezTo>
                    <a:cubicBezTo>
                      <a:pt x="4" y="7"/>
                      <a:pt x="10" y="0"/>
                      <a:pt x="15" y="1"/>
                    </a:cubicBezTo>
                    <a:cubicBezTo>
                      <a:pt x="19" y="2"/>
                      <a:pt x="21" y="11"/>
                      <a:pt x="19" y="21"/>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ïṩľïḋé">
                <a:extLst>
                  <a:ext uri="{FF2B5EF4-FFF2-40B4-BE49-F238E27FC236}">
                    <a16:creationId xmlns:a16="http://schemas.microsoft.com/office/drawing/2014/main" xmlns="" id="{77FA13B7-62E6-44F3-BF7D-679502874F2F}"/>
                  </a:ext>
                </a:extLst>
              </p:cNvPr>
              <p:cNvSpPr/>
              <p:nvPr/>
            </p:nvSpPr>
            <p:spPr bwMode="auto">
              <a:xfrm>
                <a:off x="4525" y="1260"/>
                <a:ext cx="47" cy="73"/>
              </a:xfrm>
              <a:custGeom>
                <a:avLst/>
                <a:gdLst>
                  <a:gd name="T0" fmla="*/ 19 w 20"/>
                  <a:gd name="T1" fmla="*/ 18 h 31"/>
                  <a:gd name="T2" fmla="*/ 7 w 20"/>
                  <a:gd name="T3" fmla="*/ 30 h 31"/>
                  <a:gd name="T4" fmla="*/ 2 w 20"/>
                  <a:gd name="T5" fmla="*/ 14 h 31"/>
                  <a:gd name="T6" fmla="*/ 13 w 20"/>
                  <a:gd name="T7" fmla="*/ 1 h 31"/>
                  <a:gd name="T8" fmla="*/ 19 w 20"/>
                  <a:gd name="T9" fmla="*/ 18 h 31"/>
                </a:gdLst>
                <a:ahLst/>
                <a:cxnLst>
                  <a:cxn ang="0">
                    <a:pos x="T0" y="T1"/>
                  </a:cxn>
                  <a:cxn ang="0">
                    <a:pos x="T2" y="T3"/>
                  </a:cxn>
                  <a:cxn ang="0">
                    <a:pos x="T4" y="T5"/>
                  </a:cxn>
                  <a:cxn ang="0">
                    <a:pos x="T6" y="T7"/>
                  </a:cxn>
                  <a:cxn ang="0">
                    <a:pos x="T8" y="T9"/>
                  </a:cxn>
                </a:cxnLst>
                <a:rect l="0" t="0" r="r" b="b"/>
                <a:pathLst>
                  <a:path w="20" h="31">
                    <a:moveTo>
                      <a:pt x="19" y="18"/>
                    </a:moveTo>
                    <a:cubicBezTo>
                      <a:pt x="17" y="26"/>
                      <a:pt x="12" y="31"/>
                      <a:pt x="7" y="30"/>
                    </a:cubicBezTo>
                    <a:cubicBezTo>
                      <a:pt x="3" y="29"/>
                      <a:pt x="0" y="22"/>
                      <a:pt x="2" y="14"/>
                    </a:cubicBezTo>
                    <a:cubicBezTo>
                      <a:pt x="4" y="6"/>
                      <a:pt x="9" y="0"/>
                      <a:pt x="13" y="1"/>
                    </a:cubicBezTo>
                    <a:cubicBezTo>
                      <a:pt x="18" y="2"/>
                      <a:pt x="20" y="10"/>
                      <a:pt x="19" y="18"/>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îṧľîdé">
                <a:extLst>
                  <a:ext uri="{FF2B5EF4-FFF2-40B4-BE49-F238E27FC236}">
                    <a16:creationId xmlns:a16="http://schemas.microsoft.com/office/drawing/2014/main" xmlns="" id="{E1CA243B-A86D-46AB-B134-41C588ACC3A8}"/>
                  </a:ext>
                </a:extLst>
              </p:cNvPr>
              <p:cNvSpPr/>
              <p:nvPr/>
            </p:nvSpPr>
            <p:spPr bwMode="auto">
              <a:xfrm>
                <a:off x="4132" y="1260"/>
                <a:ext cx="50" cy="87"/>
              </a:xfrm>
              <a:custGeom>
                <a:avLst/>
                <a:gdLst>
                  <a:gd name="T0" fmla="*/ 2 w 21"/>
                  <a:gd name="T1" fmla="*/ 21 h 37"/>
                  <a:gd name="T2" fmla="*/ 14 w 21"/>
                  <a:gd name="T3" fmla="*/ 36 h 37"/>
                  <a:gd name="T4" fmla="*/ 19 w 21"/>
                  <a:gd name="T5" fmla="*/ 17 h 37"/>
                  <a:gd name="T6" fmla="*/ 7 w 21"/>
                  <a:gd name="T7" fmla="*/ 1 h 37"/>
                  <a:gd name="T8" fmla="*/ 2 w 21"/>
                  <a:gd name="T9" fmla="*/ 21 h 37"/>
                </a:gdLst>
                <a:ahLst/>
                <a:cxnLst>
                  <a:cxn ang="0">
                    <a:pos x="T0" y="T1"/>
                  </a:cxn>
                  <a:cxn ang="0">
                    <a:pos x="T2" y="T3"/>
                  </a:cxn>
                  <a:cxn ang="0">
                    <a:pos x="T4" y="T5"/>
                  </a:cxn>
                  <a:cxn ang="0">
                    <a:pos x="T6" y="T7"/>
                  </a:cxn>
                  <a:cxn ang="0">
                    <a:pos x="T8" y="T9"/>
                  </a:cxn>
                </a:cxnLst>
                <a:rect l="0" t="0" r="r" b="b"/>
                <a:pathLst>
                  <a:path w="21" h="37">
                    <a:moveTo>
                      <a:pt x="2" y="21"/>
                    </a:moveTo>
                    <a:cubicBezTo>
                      <a:pt x="4" y="30"/>
                      <a:pt x="10" y="37"/>
                      <a:pt x="14" y="36"/>
                    </a:cubicBezTo>
                    <a:cubicBezTo>
                      <a:pt x="19" y="35"/>
                      <a:pt x="21" y="27"/>
                      <a:pt x="19" y="17"/>
                    </a:cubicBezTo>
                    <a:cubicBezTo>
                      <a:pt x="17" y="7"/>
                      <a:pt x="12" y="0"/>
                      <a:pt x="7" y="1"/>
                    </a:cubicBezTo>
                    <a:cubicBezTo>
                      <a:pt x="2" y="2"/>
                      <a:pt x="0" y="11"/>
                      <a:pt x="2" y="21"/>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iṥḷiďè">
                <a:extLst>
                  <a:ext uri="{FF2B5EF4-FFF2-40B4-BE49-F238E27FC236}">
                    <a16:creationId xmlns:a16="http://schemas.microsoft.com/office/drawing/2014/main" xmlns="" id="{7136BAFF-1588-4226-A71B-20997322599E}"/>
                  </a:ext>
                </a:extLst>
              </p:cNvPr>
              <p:cNvSpPr/>
              <p:nvPr/>
            </p:nvSpPr>
            <p:spPr bwMode="auto">
              <a:xfrm>
                <a:off x="4144" y="1267"/>
                <a:ext cx="47" cy="73"/>
              </a:xfrm>
              <a:custGeom>
                <a:avLst/>
                <a:gdLst>
                  <a:gd name="T0" fmla="*/ 2 w 20"/>
                  <a:gd name="T1" fmla="*/ 18 h 31"/>
                  <a:gd name="T2" fmla="*/ 13 w 20"/>
                  <a:gd name="T3" fmla="*/ 30 h 31"/>
                  <a:gd name="T4" fmla="*/ 19 w 20"/>
                  <a:gd name="T5" fmla="*/ 14 h 31"/>
                  <a:gd name="T6" fmla="*/ 7 w 20"/>
                  <a:gd name="T7" fmla="*/ 1 h 31"/>
                  <a:gd name="T8" fmla="*/ 2 w 20"/>
                  <a:gd name="T9" fmla="*/ 18 h 31"/>
                </a:gdLst>
                <a:ahLst/>
                <a:cxnLst>
                  <a:cxn ang="0">
                    <a:pos x="T0" y="T1"/>
                  </a:cxn>
                  <a:cxn ang="0">
                    <a:pos x="T2" y="T3"/>
                  </a:cxn>
                  <a:cxn ang="0">
                    <a:pos x="T4" y="T5"/>
                  </a:cxn>
                  <a:cxn ang="0">
                    <a:pos x="T6" y="T7"/>
                  </a:cxn>
                  <a:cxn ang="0">
                    <a:pos x="T8" y="T9"/>
                  </a:cxn>
                </a:cxnLst>
                <a:rect l="0" t="0" r="r" b="b"/>
                <a:pathLst>
                  <a:path w="20" h="31">
                    <a:moveTo>
                      <a:pt x="2" y="18"/>
                    </a:moveTo>
                    <a:cubicBezTo>
                      <a:pt x="3" y="26"/>
                      <a:pt x="9" y="31"/>
                      <a:pt x="13" y="30"/>
                    </a:cubicBezTo>
                    <a:cubicBezTo>
                      <a:pt x="18" y="29"/>
                      <a:pt x="20" y="22"/>
                      <a:pt x="19" y="14"/>
                    </a:cubicBezTo>
                    <a:cubicBezTo>
                      <a:pt x="17" y="6"/>
                      <a:pt x="12" y="0"/>
                      <a:pt x="7" y="1"/>
                    </a:cubicBezTo>
                    <a:cubicBezTo>
                      <a:pt x="3" y="2"/>
                      <a:pt x="0" y="10"/>
                      <a:pt x="2" y="18"/>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îsḷïḍé">
                <a:extLst>
                  <a:ext uri="{FF2B5EF4-FFF2-40B4-BE49-F238E27FC236}">
                    <a16:creationId xmlns:a16="http://schemas.microsoft.com/office/drawing/2014/main" xmlns="" id="{DB0A8653-A982-4A41-904A-F741E86A0E83}"/>
                  </a:ext>
                </a:extLst>
              </p:cNvPr>
              <p:cNvSpPr/>
              <p:nvPr/>
            </p:nvSpPr>
            <p:spPr bwMode="auto">
              <a:xfrm>
                <a:off x="4101" y="983"/>
                <a:ext cx="487" cy="568"/>
              </a:xfrm>
              <a:custGeom>
                <a:avLst/>
                <a:gdLst>
                  <a:gd name="T0" fmla="*/ 192 w 206"/>
                  <a:gd name="T1" fmla="*/ 127 h 240"/>
                  <a:gd name="T2" fmla="*/ 176 w 206"/>
                  <a:gd name="T3" fmla="*/ 187 h 240"/>
                  <a:gd name="T4" fmla="*/ 119 w 206"/>
                  <a:gd name="T5" fmla="*/ 238 h 240"/>
                  <a:gd name="T6" fmla="*/ 109 w 206"/>
                  <a:gd name="T7" fmla="*/ 240 h 240"/>
                  <a:gd name="T8" fmla="*/ 109 w 206"/>
                  <a:gd name="T9" fmla="*/ 240 h 240"/>
                  <a:gd name="T10" fmla="*/ 109 w 206"/>
                  <a:gd name="T11" fmla="*/ 240 h 240"/>
                  <a:gd name="T12" fmla="*/ 99 w 206"/>
                  <a:gd name="T13" fmla="*/ 238 h 240"/>
                  <a:gd name="T14" fmla="*/ 42 w 206"/>
                  <a:gd name="T15" fmla="*/ 187 h 240"/>
                  <a:gd name="T16" fmla="*/ 26 w 206"/>
                  <a:gd name="T17" fmla="*/ 127 h 240"/>
                  <a:gd name="T18" fmla="*/ 112 w 206"/>
                  <a:gd name="T19" fmla="*/ 5 h 240"/>
                  <a:gd name="T20" fmla="*/ 192 w 206"/>
                  <a:gd name="T21" fmla="*/ 12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40">
                    <a:moveTo>
                      <a:pt x="192" y="127"/>
                    </a:moveTo>
                    <a:cubicBezTo>
                      <a:pt x="190" y="148"/>
                      <a:pt x="186" y="169"/>
                      <a:pt x="176" y="187"/>
                    </a:cubicBezTo>
                    <a:cubicBezTo>
                      <a:pt x="166" y="207"/>
                      <a:pt x="139" y="230"/>
                      <a:pt x="119" y="238"/>
                    </a:cubicBezTo>
                    <a:cubicBezTo>
                      <a:pt x="115" y="239"/>
                      <a:pt x="112" y="240"/>
                      <a:pt x="109" y="240"/>
                    </a:cubicBezTo>
                    <a:cubicBezTo>
                      <a:pt x="109" y="240"/>
                      <a:pt x="109" y="240"/>
                      <a:pt x="109" y="240"/>
                    </a:cubicBezTo>
                    <a:cubicBezTo>
                      <a:pt x="109" y="240"/>
                      <a:pt x="109" y="240"/>
                      <a:pt x="109" y="240"/>
                    </a:cubicBezTo>
                    <a:cubicBezTo>
                      <a:pt x="106" y="240"/>
                      <a:pt x="103" y="239"/>
                      <a:pt x="99" y="238"/>
                    </a:cubicBezTo>
                    <a:cubicBezTo>
                      <a:pt x="79" y="230"/>
                      <a:pt x="52" y="207"/>
                      <a:pt x="42" y="187"/>
                    </a:cubicBezTo>
                    <a:cubicBezTo>
                      <a:pt x="32" y="169"/>
                      <a:pt x="29" y="148"/>
                      <a:pt x="26" y="127"/>
                    </a:cubicBezTo>
                    <a:cubicBezTo>
                      <a:pt x="26" y="127"/>
                      <a:pt x="0" y="0"/>
                      <a:pt x="112" y="5"/>
                    </a:cubicBezTo>
                    <a:cubicBezTo>
                      <a:pt x="112" y="5"/>
                      <a:pt x="206" y="0"/>
                      <a:pt x="192" y="127"/>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íşľïdè">
                <a:extLst>
                  <a:ext uri="{FF2B5EF4-FFF2-40B4-BE49-F238E27FC236}">
                    <a16:creationId xmlns:a16="http://schemas.microsoft.com/office/drawing/2014/main" xmlns="" id="{99DD2129-D263-49E8-BC9B-71AEC1120842}"/>
                  </a:ext>
                </a:extLst>
              </p:cNvPr>
              <p:cNvSpPr/>
              <p:nvPr/>
            </p:nvSpPr>
            <p:spPr bwMode="auto">
              <a:xfrm>
                <a:off x="4068" y="1622"/>
                <a:ext cx="577" cy="171"/>
              </a:xfrm>
              <a:custGeom>
                <a:avLst/>
                <a:gdLst>
                  <a:gd name="T0" fmla="*/ 241 w 244"/>
                  <a:gd name="T1" fmla="*/ 50 h 72"/>
                  <a:gd name="T2" fmla="*/ 194 w 244"/>
                  <a:gd name="T3" fmla="*/ 10 h 72"/>
                  <a:gd name="T4" fmla="*/ 122 w 244"/>
                  <a:gd name="T5" fmla="*/ 0 h 72"/>
                  <a:gd name="T6" fmla="*/ 50 w 244"/>
                  <a:gd name="T7" fmla="*/ 10 h 72"/>
                  <a:gd name="T8" fmla="*/ 4 w 244"/>
                  <a:gd name="T9" fmla="*/ 50 h 72"/>
                  <a:gd name="T10" fmla="*/ 0 w 244"/>
                  <a:gd name="T11" fmla="*/ 72 h 72"/>
                  <a:gd name="T12" fmla="*/ 122 w 244"/>
                  <a:gd name="T13" fmla="*/ 72 h 72"/>
                  <a:gd name="T14" fmla="*/ 244 w 244"/>
                  <a:gd name="T15" fmla="*/ 72 h 72"/>
                  <a:gd name="T16" fmla="*/ 241 w 244"/>
                  <a:gd name="T17"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72">
                    <a:moveTo>
                      <a:pt x="241" y="50"/>
                    </a:moveTo>
                    <a:cubicBezTo>
                      <a:pt x="234" y="29"/>
                      <a:pt x="216" y="12"/>
                      <a:pt x="194" y="10"/>
                    </a:cubicBezTo>
                    <a:cubicBezTo>
                      <a:pt x="170" y="8"/>
                      <a:pt x="146" y="3"/>
                      <a:pt x="122" y="0"/>
                    </a:cubicBezTo>
                    <a:cubicBezTo>
                      <a:pt x="98" y="3"/>
                      <a:pt x="74" y="8"/>
                      <a:pt x="50" y="10"/>
                    </a:cubicBezTo>
                    <a:cubicBezTo>
                      <a:pt x="28" y="12"/>
                      <a:pt x="10" y="29"/>
                      <a:pt x="4" y="50"/>
                    </a:cubicBezTo>
                    <a:cubicBezTo>
                      <a:pt x="1" y="57"/>
                      <a:pt x="0" y="65"/>
                      <a:pt x="0" y="72"/>
                    </a:cubicBezTo>
                    <a:cubicBezTo>
                      <a:pt x="122" y="72"/>
                      <a:pt x="122" y="72"/>
                      <a:pt x="122" y="72"/>
                    </a:cubicBezTo>
                    <a:cubicBezTo>
                      <a:pt x="244" y="72"/>
                      <a:pt x="244" y="72"/>
                      <a:pt x="244" y="72"/>
                    </a:cubicBezTo>
                    <a:cubicBezTo>
                      <a:pt x="244" y="65"/>
                      <a:pt x="243" y="57"/>
                      <a:pt x="241" y="5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îşļiḑè">
                <a:extLst>
                  <a:ext uri="{FF2B5EF4-FFF2-40B4-BE49-F238E27FC236}">
                    <a16:creationId xmlns:a16="http://schemas.microsoft.com/office/drawing/2014/main" xmlns="" id="{38899C48-A9B4-43A7-B8F1-810EBBCF3DD7}"/>
                  </a:ext>
                </a:extLst>
              </p:cNvPr>
              <p:cNvSpPr/>
              <p:nvPr/>
            </p:nvSpPr>
            <p:spPr bwMode="auto">
              <a:xfrm>
                <a:off x="3900" y="1719"/>
                <a:ext cx="289" cy="432"/>
              </a:xfrm>
              <a:custGeom>
                <a:avLst/>
                <a:gdLst>
                  <a:gd name="T0" fmla="*/ 50 w 122"/>
                  <a:gd name="T1" fmla="*/ 130 h 182"/>
                  <a:gd name="T2" fmla="*/ 122 w 122"/>
                  <a:gd name="T3" fmla="*/ 31 h 182"/>
                  <a:gd name="T4" fmla="*/ 78 w 122"/>
                  <a:gd name="T5" fmla="*/ 0 h 182"/>
                  <a:gd name="T6" fmla="*/ 0 w 122"/>
                  <a:gd name="T7" fmla="*/ 130 h 182"/>
                  <a:gd name="T8" fmla="*/ 50 w 122"/>
                  <a:gd name="T9" fmla="*/ 130 h 182"/>
                </a:gdLst>
                <a:ahLst/>
                <a:cxnLst>
                  <a:cxn ang="0">
                    <a:pos x="T0" y="T1"/>
                  </a:cxn>
                  <a:cxn ang="0">
                    <a:pos x="T2" y="T3"/>
                  </a:cxn>
                  <a:cxn ang="0">
                    <a:pos x="T4" y="T5"/>
                  </a:cxn>
                  <a:cxn ang="0">
                    <a:pos x="T6" y="T7"/>
                  </a:cxn>
                  <a:cxn ang="0">
                    <a:pos x="T8" y="T9"/>
                  </a:cxn>
                </a:cxnLst>
                <a:rect l="0" t="0" r="r" b="b"/>
                <a:pathLst>
                  <a:path w="122" h="182">
                    <a:moveTo>
                      <a:pt x="50" y="130"/>
                    </a:moveTo>
                    <a:cubicBezTo>
                      <a:pt x="122" y="31"/>
                      <a:pt x="122" y="31"/>
                      <a:pt x="122" y="31"/>
                    </a:cubicBezTo>
                    <a:cubicBezTo>
                      <a:pt x="78" y="0"/>
                      <a:pt x="78" y="0"/>
                      <a:pt x="78" y="0"/>
                    </a:cubicBezTo>
                    <a:cubicBezTo>
                      <a:pt x="0" y="130"/>
                      <a:pt x="0" y="130"/>
                      <a:pt x="0" y="130"/>
                    </a:cubicBezTo>
                    <a:cubicBezTo>
                      <a:pt x="0" y="130"/>
                      <a:pt x="9" y="182"/>
                      <a:pt x="50" y="13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3" name="îsḷidè">
                <a:extLst>
                  <a:ext uri="{FF2B5EF4-FFF2-40B4-BE49-F238E27FC236}">
                    <a16:creationId xmlns:a16="http://schemas.microsoft.com/office/drawing/2014/main" xmlns="" id="{04A547F4-4C65-4E13-AE6B-8C07B391D731}"/>
                  </a:ext>
                </a:extLst>
              </p:cNvPr>
              <p:cNvSpPr/>
              <p:nvPr/>
            </p:nvSpPr>
            <p:spPr bwMode="auto">
              <a:xfrm>
                <a:off x="4175" y="1793"/>
                <a:ext cx="364" cy="440"/>
              </a:xfrm>
              <a:custGeom>
                <a:avLst/>
                <a:gdLst>
                  <a:gd name="T0" fmla="*/ 8 w 154"/>
                  <a:gd name="T1" fmla="*/ 0 h 186"/>
                  <a:gd name="T2" fmla="*/ 150 w 154"/>
                  <a:gd name="T3" fmla="*/ 0 h 186"/>
                  <a:gd name="T4" fmla="*/ 154 w 154"/>
                  <a:gd name="T5" fmla="*/ 186 h 186"/>
                  <a:gd name="T6" fmla="*/ 0 w 154"/>
                  <a:gd name="T7" fmla="*/ 186 h 186"/>
                  <a:gd name="T8" fmla="*/ 8 w 154"/>
                  <a:gd name="T9" fmla="*/ 0 h 186"/>
                </a:gdLst>
                <a:ahLst/>
                <a:cxnLst>
                  <a:cxn ang="0">
                    <a:pos x="T0" y="T1"/>
                  </a:cxn>
                  <a:cxn ang="0">
                    <a:pos x="T2" y="T3"/>
                  </a:cxn>
                  <a:cxn ang="0">
                    <a:pos x="T4" y="T5"/>
                  </a:cxn>
                  <a:cxn ang="0">
                    <a:pos x="T6" y="T7"/>
                  </a:cxn>
                  <a:cxn ang="0">
                    <a:pos x="T8" y="T9"/>
                  </a:cxn>
                </a:cxnLst>
                <a:rect l="0" t="0" r="r" b="b"/>
                <a:pathLst>
                  <a:path w="154" h="186">
                    <a:moveTo>
                      <a:pt x="8" y="0"/>
                    </a:moveTo>
                    <a:cubicBezTo>
                      <a:pt x="150" y="0"/>
                      <a:pt x="150" y="0"/>
                      <a:pt x="150" y="0"/>
                    </a:cubicBezTo>
                    <a:cubicBezTo>
                      <a:pt x="150" y="0"/>
                      <a:pt x="113" y="114"/>
                      <a:pt x="154" y="186"/>
                    </a:cubicBezTo>
                    <a:cubicBezTo>
                      <a:pt x="0" y="186"/>
                      <a:pt x="0" y="186"/>
                      <a:pt x="0" y="186"/>
                    </a:cubicBezTo>
                    <a:cubicBezTo>
                      <a:pt x="0" y="186"/>
                      <a:pt x="35" y="132"/>
                      <a:pt x="8"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iśľïḍè">
                <a:extLst>
                  <a:ext uri="{FF2B5EF4-FFF2-40B4-BE49-F238E27FC236}">
                    <a16:creationId xmlns:a16="http://schemas.microsoft.com/office/drawing/2014/main" xmlns="" id="{CEEC7CBB-6B1F-4CB4-82FB-C04E057533B4}"/>
                  </a:ext>
                </a:extLst>
              </p:cNvPr>
              <p:cNvSpPr/>
              <p:nvPr/>
            </p:nvSpPr>
            <p:spPr bwMode="auto">
              <a:xfrm>
                <a:off x="4035" y="2233"/>
                <a:ext cx="854" cy="349"/>
              </a:xfrm>
              <a:custGeom>
                <a:avLst/>
                <a:gdLst>
                  <a:gd name="T0" fmla="*/ 134 w 361"/>
                  <a:gd name="T1" fmla="*/ 112 h 147"/>
                  <a:gd name="T2" fmla="*/ 211 w 361"/>
                  <a:gd name="T3" fmla="*/ 0 h 147"/>
                  <a:gd name="T4" fmla="*/ 58 w 361"/>
                  <a:gd name="T5" fmla="*/ 0 h 147"/>
                  <a:gd name="T6" fmla="*/ 3 w 361"/>
                  <a:gd name="T7" fmla="*/ 57 h 147"/>
                  <a:gd name="T8" fmla="*/ 134 w 361"/>
                  <a:gd name="T9" fmla="*/ 112 h 147"/>
                </a:gdLst>
                <a:ahLst/>
                <a:cxnLst>
                  <a:cxn ang="0">
                    <a:pos x="T0" y="T1"/>
                  </a:cxn>
                  <a:cxn ang="0">
                    <a:pos x="T2" y="T3"/>
                  </a:cxn>
                  <a:cxn ang="0">
                    <a:pos x="T4" y="T5"/>
                  </a:cxn>
                  <a:cxn ang="0">
                    <a:pos x="T6" y="T7"/>
                  </a:cxn>
                  <a:cxn ang="0">
                    <a:pos x="T8" y="T9"/>
                  </a:cxn>
                </a:cxnLst>
                <a:rect l="0" t="0" r="r" b="b"/>
                <a:pathLst>
                  <a:path w="361" h="147">
                    <a:moveTo>
                      <a:pt x="134" y="112"/>
                    </a:moveTo>
                    <a:cubicBezTo>
                      <a:pt x="361" y="125"/>
                      <a:pt x="211" y="0"/>
                      <a:pt x="211" y="0"/>
                    </a:cubicBezTo>
                    <a:cubicBezTo>
                      <a:pt x="58" y="0"/>
                      <a:pt x="58" y="0"/>
                      <a:pt x="58" y="0"/>
                    </a:cubicBezTo>
                    <a:cubicBezTo>
                      <a:pt x="58" y="0"/>
                      <a:pt x="1" y="19"/>
                      <a:pt x="3" y="57"/>
                    </a:cubicBezTo>
                    <a:cubicBezTo>
                      <a:pt x="3" y="57"/>
                      <a:pt x="0" y="147"/>
                      <a:pt x="134" y="112"/>
                    </a:cubicBezTo>
                    <a:close/>
                  </a:path>
                </a:pathLst>
              </a:custGeom>
              <a:solidFill>
                <a:srgbClr val="C641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iSļidé">
                <a:extLst>
                  <a:ext uri="{FF2B5EF4-FFF2-40B4-BE49-F238E27FC236}">
                    <a16:creationId xmlns:a16="http://schemas.microsoft.com/office/drawing/2014/main" xmlns="" id="{5C349088-D2AB-4DCE-BAB1-8A24C0E3D2C3}"/>
                  </a:ext>
                </a:extLst>
              </p:cNvPr>
              <p:cNvSpPr/>
              <p:nvPr/>
            </p:nvSpPr>
            <p:spPr bwMode="auto">
              <a:xfrm>
                <a:off x="4288" y="3186"/>
                <a:ext cx="125" cy="241"/>
              </a:xfrm>
              <a:custGeom>
                <a:avLst/>
                <a:gdLst>
                  <a:gd name="T0" fmla="*/ 12 w 53"/>
                  <a:gd name="T1" fmla="*/ 63 h 102"/>
                  <a:gd name="T2" fmla="*/ 35 w 53"/>
                  <a:gd name="T3" fmla="*/ 100 h 102"/>
                  <a:gd name="T4" fmla="*/ 38 w 53"/>
                  <a:gd name="T5" fmla="*/ 101 h 102"/>
                  <a:gd name="T6" fmla="*/ 52 w 53"/>
                  <a:gd name="T7" fmla="*/ 62 h 102"/>
                  <a:gd name="T8" fmla="*/ 42 w 53"/>
                  <a:gd name="T9" fmla="*/ 32 h 102"/>
                  <a:gd name="T10" fmla="*/ 37 w 53"/>
                  <a:gd name="T11" fmla="*/ 6 h 102"/>
                  <a:gd name="T12" fmla="*/ 37 w 53"/>
                  <a:gd name="T13" fmla="*/ 0 h 102"/>
                  <a:gd name="T14" fmla="*/ 0 w 53"/>
                  <a:gd name="T15" fmla="*/ 8 h 102"/>
                  <a:gd name="T16" fmla="*/ 11 w 53"/>
                  <a:gd name="T17" fmla="*/ 50 h 102"/>
                  <a:gd name="T18" fmla="*/ 12 w 53"/>
                  <a:gd name="T19" fmla="*/ 6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2">
                    <a:moveTo>
                      <a:pt x="12" y="63"/>
                    </a:moveTo>
                    <a:cubicBezTo>
                      <a:pt x="14" y="79"/>
                      <a:pt x="20" y="93"/>
                      <a:pt x="35" y="100"/>
                    </a:cubicBezTo>
                    <a:cubicBezTo>
                      <a:pt x="36" y="101"/>
                      <a:pt x="38" y="102"/>
                      <a:pt x="38" y="101"/>
                    </a:cubicBezTo>
                    <a:cubicBezTo>
                      <a:pt x="53" y="95"/>
                      <a:pt x="53" y="75"/>
                      <a:pt x="52" y="62"/>
                    </a:cubicBezTo>
                    <a:cubicBezTo>
                      <a:pt x="51" y="51"/>
                      <a:pt x="45" y="42"/>
                      <a:pt x="42" y="32"/>
                    </a:cubicBezTo>
                    <a:cubicBezTo>
                      <a:pt x="39" y="23"/>
                      <a:pt x="38" y="14"/>
                      <a:pt x="37" y="6"/>
                    </a:cubicBezTo>
                    <a:cubicBezTo>
                      <a:pt x="37" y="0"/>
                      <a:pt x="37" y="0"/>
                      <a:pt x="37" y="0"/>
                    </a:cubicBezTo>
                    <a:cubicBezTo>
                      <a:pt x="0" y="8"/>
                      <a:pt x="0" y="8"/>
                      <a:pt x="0" y="8"/>
                    </a:cubicBezTo>
                    <a:cubicBezTo>
                      <a:pt x="6" y="21"/>
                      <a:pt x="11" y="36"/>
                      <a:pt x="11" y="50"/>
                    </a:cubicBezTo>
                    <a:cubicBezTo>
                      <a:pt x="12" y="53"/>
                      <a:pt x="11" y="59"/>
                      <a:pt x="12" y="63"/>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íşḻïḑè">
                <a:extLst>
                  <a:ext uri="{FF2B5EF4-FFF2-40B4-BE49-F238E27FC236}">
                    <a16:creationId xmlns:a16="http://schemas.microsoft.com/office/drawing/2014/main" xmlns="" id="{7DE69B95-E42B-4F88-8100-F31CA8F74E62}"/>
                  </a:ext>
                </a:extLst>
              </p:cNvPr>
              <p:cNvSpPr/>
              <p:nvPr/>
            </p:nvSpPr>
            <p:spPr bwMode="auto">
              <a:xfrm>
                <a:off x="4312" y="3314"/>
                <a:ext cx="128" cy="156"/>
              </a:xfrm>
              <a:custGeom>
                <a:avLst/>
                <a:gdLst>
                  <a:gd name="T0" fmla="*/ 46 w 54"/>
                  <a:gd name="T1" fmla="*/ 15 h 66"/>
                  <a:gd name="T2" fmla="*/ 34 w 54"/>
                  <a:gd name="T3" fmla="*/ 61 h 66"/>
                  <a:gd name="T4" fmla="*/ 2 w 54"/>
                  <a:gd name="T5" fmla="*/ 25 h 66"/>
                  <a:gd name="T6" fmla="*/ 2 w 54"/>
                  <a:gd name="T7" fmla="*/ 9 h 66"/>
                  <a:gd name="T8" fmla="*/ 6 w 54"/>
                  <a:gd name="T9" fmla="*/ 24 h 66"/>
                  <a:gd name="T10" fmla="*/ 28 w 54"/>
                  <a:gd name="T11" fmla="*/ 36 h 66"/>
                  <a:gd name="T12" fmla="*/ 42 w 54"/>
                  <a:gd name="T13" fmla="*/ 16 h 66"/>
                  <a:gd name="T14" fmla="*/ 40 w 54"/>
                  <a:gd name="T15" fmla="*/ 0 h 66"/>
                  <a:gd name="T16" fmla="*/ 46 w 54"/>
                  <a:gd name="T1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6">
                    <a:moveTo>
                      <a:pt x="46" y="15"/>
                    </a:moveTo>
                    <a:cubicBezTo>
                      <a:pt x="54" y="57"/>
                      <a:pt x="34" y="61"/>
                      <a:pt x="34" y="61"/>
                    </a:cubicBezTo>
                    <a:cubicBezTo>
                      <a:pt x="12" y="66"/>
                      <a:pt x="2" y="25"/>
                      <a:pt x="2" y="25"/>
                    </a:cubicBezTo>
                    <a:cubicBezTo>
                      <a:pt x="0" y="17"/>
                      <a:pt x="2" y="9"/>
                      <a:pt x="2" y="9"/>
                    </a:cubicBezTo>
                    <a:cubicBezTo>
                      <a:pt x="2" y="15"/>
                      <a:pt x="6" y="24"/>
                      <a:pt x="6" y="24"/>
                    </a:cubicBezTo>
                    <a:cubicBezTo>
                      <a:pt x="11" y="32"/>
                      <a:pt x="19" y="38"/>
                      <a:pt x="28" y="36"/>
                    </a:cubicBezTo>
                    <a:cubicBezTo>
                      <a:pt x="28" y="36"/>
                      <a:pt x="39" y="34"/>
                      <a:pt x="42" y="16"/>
                    </a:cubicBezTo>
                    <a:cubicBezTo>
                      <a:pt x="42" y="16"/>
                      <a:pt x="42" y="6"/>
                      <a:pt x="40" y="0"/>
                    </a:cubicBezTo>
                    <a:cubicBezTo>
                      <a:pt x="40" y="0"/>
                      <a:pt x="44" y="5"/>
                      <a:pt x="46" y="15"/>
                    </a:cubicBezTo>
                    <a:close/>
                  </a:path>
                </a:pathLst>
              </a:custGeom>
              <a:solidFill>
                <a:srgbClr val="3B2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iṣḷiďe">
                <a:extLst>
                  <a:ext uri="{FF2B5EF4-FFF2-40B4-BE49-F238E27FC236}">
                    <a16:creationId xmlns:a16="http://schemas.microsoft.com/office/drawing/2014/main" xmlns="" id="{676C4A7F-252B-4108-8EE9-6AF4AF4CA722}"/>
                  </a:ext>
                </a:extLst>
              </p:cNvPr>
              <p:cNvSpPr/>
              <p:nvPr/>
            </p:nvSpPr>
            <p:spPr bwMode="auto">
              <a:xfrm>
                <a:off x="4052" y="2295"/>
                <a:ext cx="324" cy="912"/>
              </a:xfrm>
              <a:custGeom>
                <a:avLst/>
                <a:gdLst>
                  <a:gd name="T0" fmla="*/ 4 w 137"/>
                  <a:gd name="T1" fmla="*/ 29 h 385"/>
                  <a:gd name="T2" fmla="*/ 17 w 137"/>
                  <a:gd name="T3" fmla="*/ 7 h 385"/>
                  <a:gd name="T4" fmla="*/ 39 w 137"/>
                  <a:gd name="T5" fmla="*/ 0 h 385"/>
                  <a:gd name="T6" fmla="*/ 86 w 137"/>
                  <a:gd name="T7" fmla="*/ 61 h 385"/>
                  <a:gd name="T8" fmla="*/ 98 w 137"/>
                  <a:gd name="T9" fmla="*/ 154 h 385"/>
                  <a:gd name="T10" fmla="*/ 123 w 137"/>
                  <a:gd name="T11" fmla="*/ 256 h 385"/>
                  <a:gd name="T12" fmla="*/ 137 w 137"/>
                  <a:gd name="T13" fmla="*/ 377 h 385"/>
                  <a:gd name="T14" fmla="*/ 100 w 137"/>
                  <a:gd name="T15" fmla="*/ 385 h 385"/>
                  <a:gd name="T16" fmla="*/ 69 w 137"/>
                  <a:gd name="T17" fmla="*/ 299 h 385"/>
                  <a:gd name="T18" fmla="*/ 40 w 137"/>
                  <a:gd name="T19" fmla="*/ 171 h 385"/>
                  <a:gd name="T20" fmla="*/ 7 w 137"/>
                  <a:gd name="T21" fmla="*/ 78 h 385"/>
                  <a:gd name="T22" fmla="*/ 4 w 137"/>
                  <a:gd name="T2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5">
                    <a:moveTo>
                      <a:pt x="4" y="29"/>
                    </a:moveTo>
                    <a:cubicBezTo>
                      <a:pt x="5" y="21"/>
                      <a:pt x="10" y="13"/>
                      <a:pt x="17" y="7"/>
                    </a:cubicBezTo>
                    <a:cubicBezTo>
                      <a:pt x="24" y="3"/>
                      <a:pt x="31" y="0"/>
                      <a:pt x="39" y="0"/>
                    </a:cubicBezTo>
                    <a:cubicBezTo>
                      <a:pt x="72" y="2"/>
                      <a:pt x="81" y="35"/>
                      <a:pt x="86" y="61"/>
                    </a:cubicBezTo>
                    <a:cubicBezTo>
                      <a:pt x="94" y="100"/>
                      <a:pt x="89" y="104"/>
                      <a:pt x="98" y="154"/>
                    </a:cubicBezTo>
                    <a:cubicBezTo>
                      <a:pt x="102" y="182"/>
                      <a:pt x="119" y="229"/>
                      <a:pt x="123" y="256"/>
                    </a:cubicBezTo>
                    <a:cubicBezTo>
                      <a:pt x="130" y="296"/>
                      <a:pt x="133" y="337"/>
                      <a:pt x="137" y="377"/>
                    </a:cubicBezTo>
                    <a:cubicBezTo>
                      <a:pt x="100" y="385"/>
                      <a:pt x="100" y="385"/>
                      <a:pt x="100" y="385"/>
                    </a:cubicBezTo>
                    <a:cubicBezTo>
                      <a:pt x="90" y="357"/>
                      <a:pt x="79" y="327"/>
                      <a:pt x="69" y="299"/>
                    </a:cubicBezTo>
                    <a:cubicBezTo>
                      <a:pt x="51" y="243"/>
                      <a:pt x="58" y="236"/>
                      <a:pt x="40" y="171"/>
                    </a:cubicBezTo>
                    <a:cubicBezTo>
                      <a:pt x="36" y="154"/>
                      <a:pt x="10" y="96"/>
                      <a:pt x="7" y="78"/>
                    </a:cubicBezTo>
                    <a:cubicBezTo>
                      <a:pt x="4" y="64"/>
                      <a:pt x="0" y="45"/>
                      <a:pt x="4" y="29"/>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i$ḻíḑé">
                <a:extLst>
                  <a:ext uri="{FF2B5EF4-FFF2-40B4-BE49-F238E27FC236}">
                    <a16:creationId xmlns:a16="http://schemas.microsoft.com/office/drawing/2014/main" xmlns="" id="{AA7B8645-6310-4CE4-BF37-5C1FECD28F5F}"/>
                  </a:ext>
                </a:extLst>
              </p:cNvPr>
              <p:cNvSpPr/>
              <p:nvPr/>
            </p:nvSpPr>
            <p:spPr bwMode="auto">
              <a:xfrm>
                <a:off x="4483" y="3113"/>
                <a:ext cx="125" cy="239"/>
              </a:xfrm>
              <a:custGeom>
                <a:avLst/>
                <a:gdLst>
                  <a:gd name="T0" fmla="*/ 12 w 53"/>
                  <a:gd name="T1" fmla="*/ 63 h 101"/>
                  <a:gd name="T2" fmla="*/ 35 w 53"/>
                  <a:gd name="T3" fmla="*/ 100 h 101"/>
                  <a:gd name="T4" fmla="*/ 38 w 53"/>
                  <a:gd name="T5" fmla="*/ 101 h 101"/>
                  <a:gd name="T6" fmla="*/ 51 w 53"/>
                  <a:gd name="T7" fmla="*/ 62 h 101"/>
                  <a:gd name="T8" fmla="*/ 42 w 53"/>
                  <a:gd name="T9" fmla="*/ 32 h 101"/>
                  <a:gd name="T10" fmla="*/ 37 w 53"/>
                  <a:gd name="T11" fmla="*/ 5 h 101"/>
                  <a:gd name="T12" fmla="*/ 37 w 53"/>
                  <a:gd name="T13" fmla="*/ 0 h 101"/>
                  <a:gd name="T14" fmla="*/ 0 w 53"/>
                  <a:gd name="T15" fmla="*/ 8 h 101"/>
                  <a:gd name="T16" fmla="*/ 11 w 53"/>
                  <a:gd name="T17" fmla="*/ 49 h 101"/>
                  <a:gd name="T18" fmla="*/ 12 w 53"/>
                  <a:gd name="T19"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1">
                    <a:moveTo>
                      <a:pt x="12" y="63"/>
                    </a:moveTo>
                    <a:cubicBezTo>
                      <a:pt x="14" y="79"/>
                      <a:pt x="20" y="93"/>
                      <a:pt x="35" y="100"/>
                    </a:cubicBezTo>
                    <a:cubicBezTo>
                      <a:pt x="36" y="100"/>
                      <a:pt x="38" y="101"/>
                      <a:pt x="38" y="101"/>
                    </a:cubicBezTo>
                    <a:cubicBezTo>
                      <a:pt x="53" y="94"/>
                      <a:pt x="52" y="75"/>
                      <a:pt x="51" y="62"/>
                    </a:cubicBezTo>
                    <a:cubicBezTo>
                      <a:pt x="51" y="51"/>
                      <a:pt x="45" y="42"/>
                      <a:pt x="42" y="32"/>
                    </a:cubicBezTo>
                    <a:cubicBezTo>
                      <a:pt x="39" y="23"/>
                      <a:pt x="38" y="14"/>
                      <a:pt x="37" y="5"/>
                    </a:cubicBezTo>
                    <a:cubicBezTo>
                      <a:pt x="37" y="0"/>
                      <a:pt x="37" y="0"/>
                      <a:pt x="37" y="0"/>
                    </a:cubicBezTo>
                    <a:cubicBezTo>
                      <a:pt x="0" y="8"/>
                      <a:pt x="0" y="8"/>
                      <a:pt x="0" y="8"/>
                    </a:cubicBezTo>
                    <a:cubicBezTo>
                      <a:pt x="6" y="20"/>
                      <a:pt x="11" y="35"/>
                      <a:pt x="11" y="49"/>
                    </a:cubicBezTo>
                    <a:cubicBezTo>
                      <a:pt x="12" y="53"/>
                      <a:pt x="11" y="59"/>
                      <a:pt x="12" y="63"/>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îśḻíḓe">
                <a:extLst>
                  <a:ext uri="{FF2B5EF4-FFF2-40B4-BE49-F238E27FC236}">
                    <a16:creationId xmlns:a16="http://schemas.microsoft.com/office/drawing/2014/main" xmlns="" id="{268C7310-2DD8-460D-A4DB-3176F29F2803}"/>
                  </a:ext>
                </a:extLst>
              </p:cNvPr>
              <p:cNvSpPr/>
              <p:nvPr/>
            </p:nvSpPr>
            <p:spPr bwMode="auto">
              <a:xfrm>
                <a:off x="4518" y="3307"/>
                <a:ext cx="125" cy="154"/>
              </a:xfrm>
              <a:custGeom>
                <a:avLst/>
                <a:gdLst>
                  <a:gd name="T0" fmla="*/ 46 w 53"/>
                  <a:gd name="T1" fmla="*/ 14 h 65"/>
                  <a:gd name="T2" fmla="*/ 34 w 53"/>
                  <a:gd name="T3" fmla="*/ 60 h 65"/>
                  <a:gd name="T4" fmla="*/ 2 w 53"/>
                  <a:gd name="T5" fmla="*/ 24 h 65"/>
                  <a:gd name="T6" fmla="*/ 2 w 53"/>
                  <a:gd name="T7" fmla="*/ 9 h 65"/>
                  <a:gd name="T8" fmla="*/ 6 w 53"/>
                  <a:gd name="T9" fmla="*/ 23 h 65"/>
                  <a:gd name="T10" fmla="*/ 28 w 53"/>
                  <a:gd name="T11" fmla="*/ 36 h 65"/>
                  <a:gd name="T12" fmla="*/ 42 w 53"/>
                  <a:gd name="T13" fmla="*/ 15 h 65"/>
                  <a:gd name="T14" fmla="*/ 40 w 53"/>
                  <a:gd name="T15" fmla="*/ 0 h 65"/>
                  <a:gd name="T16" fmla="*/ 46 w 53"/>
                  <a:gd name="T17"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5">
                    <a:moveTo>
                      <a:pt x="46" y="14"/>
                    </a:moveTo>
                    <a:cubicBezTo>
                      <a:pt x="53" y="56"/>
                      <a:pt x="34" y="60"/>
                      <a:pt x="34" y="60"/>
                    </a:cubicBezTo>
                    <a:cubicBezTo>
                      <a:pt x="12" y="65"/>
                      <a:pt x="2" y="24"/>
                      <a:pt x="2" y="24"/>
                    </a:cubicBezTo>
                    <a:cubicBezTo>
                      <a:pt x="0" y="16"/>
                      <a:pt x="2" y="9"/>
                      <a:pt x="2" y="9"/>
                    </a:cubicBezTo>
                    <a:cubicBezTo>
                      <a:pt x="2" y="14"/>
                      <a:pt x="6" y="23"/>
                      <a:pt x="6" y="23"/>
                    </a:cubicBezTo>
                    <a:cubicBezTo>
                      <a:pt x="11" y="31"/>
                      <a:pt x="18" y="38"/>
                      <a:pt x="28" y="36"/>
                    </a:cubicBezTo>
                    <a:cubicBezTo>
                      <a:pt x="28" y="36"/>
                      <a:pt x="39" y="33"/>
                      <a:pt x="42" y="15"/>
                    </a:cubicBezTo>
                    <a:cubicBezTo>
                      <a:pt x="42" y="15"/>
                      <a:pt x="42" y="6"/>
                      <a:pt x="40" y="0"/>
                    </a:cubicBezTo>
                    <a:cubicBezTo>
                      <a:pt x="40" y="0"/>
                      <a:pt x="44" y="5"/>
                      <a:pt x="46" y="14"/>
                    </a:cubicBezTo>
                    <a:close/>
                  </a:path>
                </a:pathLst>
              </a:custGeom>
              <a:solidFill>
                <a:srgbClr val="3B2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iśļiďe">
                <a:extLst>
                  <a:ext uri="{FF2B5EF4-FFF2-40B4-BE49-F238E27FC236}">
                    <a16:creationId xmlns:a16="http://schemas.microsoft.com/office/drawing/2014/main" xmlns="" id="{F83EBFD1-70AB-44D6-B71A-35DAB424A6B7}"/>
                  </a:ext>
                </a:extLst>
              </p:cNvPr>
              <p:cNvSpPr/>
              <p:nvPr/>
            </p:nvSpPr>
            <p:spPr bwMode="auto">
              <a:xfrm>
                <a:off x="4257" y="2286"/>
                <a:ext cx="324" cy="914"/>
              </a:xfrm>
              <a:custGeom>
                <a:avLst/>
                <a:gdLst>
                  <a:gd name="T0" fmla="*/ 3 w 137"/>
                  <a:gd name="T1" fmla="*/ 30 h 386"/>
                  <a:gd name="T2" fmla="*/ 17 w 137"/>
                  <a:gd name="T3" fmla="*/ 8 h 386"/>
                  <a:gd name="T4" fmla="*/ 39 w 137"/>
                  <a:gd name="T5" fmla="*/ 1 h 386"/>
                  <a:gd name="T6" fmla="*/ 86 w 137"/>
                  <a:gd name="T7" fmla="*/ 62 h 386"/>
                  <a:gd name="T8" fmla="*/ 98 w 137"/>
                  <a:gd name="T9" fmla="*/ 155 h 386"/>
                  <a:gd name="T10" fmla="*/ 123 w 137"/>
                  <a:gd name="T11" fmla="*/ 257 h 386"/>
                  <a:gd name="T12" fmla="*/ 137 w 137"/>
                  <a:gd name="T13" fmla="*/ 377 h 386"/>
                  <a:gd name="T14" fmla="*/ 100 w 137"/>
                  <a:gd name="T15" fmla="*/ 386 h 386"/>
                  <a:gd name="T16" fmla="*/ 69 w 137"/>
                  <a:gd name="T17" fmla="*/ 300 h 386"/>
                  <a:gd name="T18" fmla="*/ 40 w 137"/>
                  <a:gd name="T19" fmla="*/ 171 h 386"/>
                  <a:gd name="T20" fmla="*/ 7 w 137"/>
                  <a:gd name="T21" fmla="*/ 79 h 386"/>
                  <a:gd name="T22" fmla="*/ 3 w 137"/>
                  <a:gd name="T23" fmla="*/ 3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6">
                    <a:moveTo>
                      <a:pt x="3" y="30"/>
                    </a:moveTo>
                    <a:cubicBezTo>
                      <a:pt x="5" y="21"/>
                      <a:pt x="9" y="14"/>
                      <a:pt x="17" y="8"/>
                    </a:cubicBezTo>
                    <a:cubicBezTo>
                      <a:pt x="24" y="4"/>
                      <a:pt x="31" y="0"/>
                      <a:pt x="39" y="1"/>
                    </a:cubicBezTo>
                    <a:cubicBezTo>
                      <a:pt x="72" y="3"/>
                      <a:pt x="80" y="35"/>
                      <a:pt x="86" y="62"/>
                    </a:cubicBezTo>
                    <a:cubicBezTo>
                      <a:pt x="94" y="100"/>
                      <a:pt x="89" y="105"/>
                      <a:pt x="98" y="155"/>
                    </a:cubicBezTo>
                    <a:cubicBezTo>
                      <a:pt x="102" y="182"/>
                      <a:pt x="119" y="230"/>
                      <a:pt x="123" y="257"/>
                    </a:cubicBezTo>
                    <a:cubicBezTo>
                      <a:pt x="130" y="296"/>
                      <a:pt x="133" y="338"/>
                      <a:pt x="137" y="377"/>
                    </a:cubicBezTo>
                    <a:cubicBezTo>
                      <a:pt x="100" y="386"/>
                      <a:pt x="100" y="386"/>
                      <a:pt x="100" y="386"/>
                    </a:cubicBezTo>
                    <a:cubicBezTo>
                      <a:pt x="90" y="358"/>
                      <a:pt x="78" y="328"/>
                      <a:pt x="69" y="300"/>
                    </a:cubicBezTo>
                    <a:cubicBezTo>
                      <a:pt x="51" y="243"/>
                      <a:pt x="57" y="237"/>
                      <a:pt x="40" y="171"/>
                    </a:cubicBezTo>
                    <a:cubicBezTo>
                      <a:pt x="35" y="154"/>
                      <a:pt x="10" y="96"/>
                      <a:pt x="7" y="79"/>
                    </a:cubicBezTo>
                    <a:cubicBezTo>
                      <a:pt x="4" y="65"/>
                      <a:pt x="0" y="46"/>
                      <a:pt x="3" y="3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ïṩḻiḓé">
                <a:extLst>
                  <a:ext uri="{FF2B5EF4-FFF2-40B4-BE49-F238E27FC236}">
                    <a16:creationId xmlns:a16="http://schemas.microsoft.com/office/drawing/2014/main" xmlns="" id="{73B3B233-B179-4852-8D66-AB536C6E1497}"/>
                  </a:ext>
                </a:extLst>
              </p:cNvPr>
              <p:cNvSpPr/>
              <p:nvPr/>
            </p:nvSpPr>
            <p:spPr bwMode="auto">
              <a:xfrm>
                <a:off x="4194" y="1636"/>
                <a:ext cx="335" cy="147"/>
              </a:xfrm>
              <a:custGeom>
                <a:avLst/>
                <a:gdLst>
                  <a:gd name="T0" fmla="*/ 0 w 142"/>
                  <a:gd name="T1" fmla="*/ 62 h 62"/>
                  <a:gd name="T2" fmla="*/ 142 w 142"/>
                  <a:gd name="T3" fmla="*/ 62 h 62"/>
                  <a:gd name="T4" fmla="*/ 114 w 142"/>
                  <a:gd name="T5" fmla="*/ 1 h 62"/>
                  <a:gd name="T6" fmla="*/ 109 w 142"/>
                  <a:gd name="T7" fmla="*/ 0 h 62"/>
                  <a:gd name="T8" fmla="*/ 69 w 142"/>
                  <a:gd name="T9" fmla="*/ 59 h 62"/>
                  <a:gd name="T10" fmla="*/ 27 w 142"/>
                  <a:gd name="T11" fmla="*/ 0 h 62"/>
                  <a:gd name="T12" fmla="*/ 22 w 142"/>
                  <a:gd name="T13" fmla="*/ 1 h 62"/>
                  <a:gd name="T14" fmla="*/ 0 w 142"/>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2">
                    <a:moveTo>
                      <a:pt x="0" y="62"/>
                    </a:moveTo>
                    <a:cubicBezTo>
                      <a:pt x="142" y="62"/>
                      <a:pt x="142" y="62"/>
                      <a:pt x="142" y="62"/>
                    </a:cubicBezTo>
                    <a:cubicBezTo>
                      <a:pt x="142" y="62"/>
                      <a:pt x="93" y="40"/>
                      <a:pt x="114" y="1"/>
                    </a:cubicBezTo>
                    <a:cubicBezTo>
                      <a:pt x="104" y="0"/>
                      <a:pt x="120" y="1"/>
                      <a:pt x="109" y="0"/>
                    </a:cubicBezTo>
                    <a:cubicBezTo>
                      <a:pt x="69" y="59"/>
                      <a:pt x="69" y="59"/>
                      <a:pt x="69" y="59"/>
                    </a:cubicBezTo>
                    <a:cubicBezTo>
                      <a:pt x="27" y="0"/>
                      <a:pt x="27" y="0"/>
                      <a:pt x="27" y="0"/>
                    </a:cubicBezTo>
                    <a:cubicBezTo>
                      <a:pt x="17" y="2"/>
                      <a:pt x="32" y="0"/>
                      <a:pt x="22" y="1"/>
                    </a:cubicBezTo>
                    <a:cubicBezTo>
                      <a:pt x="22" y="1"/>
                      <a:pt x="28" y="35"/>
                      <a:pt x="0" y="62"/>
                    </a:cubicBezTo>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íṧļídè">
                <a:extLst>
                  <a:ext uri="{FF2B5EF4-FFF2-40B4-BE49-F238E27FC236}">
                    <a16:creationId xmlns:a16="http://schemas.microsoft.com/office/drawing/2014/main" xmlns="" id="{BDE0159F-C91A-4C26-85D1-13429DDD3D25}"/>
                  </a:ext>
                </a:extLst>
              </p:cNvPr>
              <p:cNvSpPr/>
              <p:nvPr/>
            </p:nvSpPr>
            <p:spPr bwMode="auto">
              <a:xfrm>
                <a:off x="4158" y="1783"/>
                <a:ext cx="402" cy="450"/>
              </a:xfrm>
              <a:custGeom>
                <a:avLst/>
                <a:gdLst>
                  <a:gd name="T0" fmla="*/ 157 w 170"/>
                  <a:gd name="T1" fmla="*/ 0 h 190"/>
                  <a:gd name="T2" fmla="*/ 15 w 170"/>
                  <a:gd name="T3" fmla="*/ 0 h 190"/>
                  <a:gd name="T4" fmla="*/ 24 w 170"/>
                  <a:gd name="T5" fmla="*/ 73 h 190"/>
                  <a:gd name="T6" fmla="*/ 7 w 170"/>
                  <a:gd name="T7" fmla="*/ 190 h 190"/>
                  <a:gd name="T8" fmla="*/ 161 w 170"/>
                  <a:gd name="T9" fmla="*/ 190 h 190"/>
                  <a:gd name="T10" fmla="*/ 143 w 170"/>
                  <a:gd name="T11" fmla="*/ 74 h 190"/>
                  <a:gd name="T12" fmla="*/ 157 w 170"/>
                  <a:gd name="T13" fmla="*/ 0 h 190"/>
                </a:gdLst>
                <a:ahLst/>
                <a:cxnLst>
                  <a:cxn ang="0">
                    <a:pos x="T0" y="T1"/>
                  </a:cxn>
                  <a:cxn ang="0">
                    <a:pos x="T2" y="T3"/>
                  </a:cxn>
                  <a:cxn ang="0">
                    <a:pos x="T4" y="T5"/>
                  </a:cxn>
                  <a:cxn ang="0">
                    <a:pos x="T6" y="T7"/>
                  </a:cxn>
                  <a:cxn ang="0">
                    <a:pos x="T8" y="T9"/>
                  </a:cxn>
                  <a:cxn ang="0">
                    <a:pos x="T10" y="T11"/>
                  </a:cxn>
                  <a:cxn ang="0">
                    <a:pos x="T12" y="T13"/>
                  </a:cxn>
                </a:cxnLst>
                <a:rect l="0" t="0" r="r" b="b"/>
                <a:pathLst>
                  <a:path w="170" h="190">
                    <a:moveTo>
                      <a:pt x="157" y="0"/>
                    </a:moveTo>
                    <a:cubicBezTo>
                      <a:pt x="15" y="0"/>
                      <a:pt x="15" y="0"/>
                      <a:pt x="15" y="0"/>
                    </a:cubicBezTo>
                    <a:cubicBezTo>
                      <a:pt x="15" y="0"/>
                      <a:pt x="0" y="26"/>
                      <a:pt x="24" y="73"/>
                    </a:cubicBezTo>
                    <a:cubicBezTo>
                      <a:pt x="30" y="155"/>
                      <a:pt x="7" y="190"/>
                      <a:pt x="7" y="190"/>
                    </a:cubicBezTo>
                    <a:cubicBezTo>
                      <a:pt x="161" y="190"/>
                      <a:pt x="161" y="190"/>
                      <a:pt x="161" y="190"/>
                    </a:cubicBezTo>
                    <a:cubicBezTo>
                      <a:pt x="141" y="155"/>
                      <a:pt x="140" y="111"/>
                      <a:pt x="143" y="74"/>
                    </a:cubicBezTo>
                    <a:cubicBezTo>
                      <a:pt x="143" y="74"/>
                      <a:pt x="170" y="39"/>
                      <a:pt x="157" y="0"/>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îSľiḓe">
                <a:extLst>
                  <a:ext uri="{FF2B5EF4-FFF2-40B4-BE49-F238E27FC236}">
                    <a16:creationId xmlns:a16="http://schemas.microsoft.com/office/drawing/2014/main" xmlns="" id="{85E0A76C-EFFF-4A56-81DB-E429DD53ADCD}"/>
                  </a:ext>
                </a:extLst>
              </p:cNvPr>
              <p:cNvSpPr/>
              <p:nvPr/>
            </p:nvSpPr>
            <p:spPr bwMode="auto">
              <a:xfrm>
                <a:off x="4151" y="1783"/>
                <a:ext cx="407" cy="176"/>
              </a:xfrm>
              <a:custGeom>
                <a:avLst/>
                <a:gdLst>
                  <a:gd name="T0" fmla="*/ 146 w 172"/>
                  <a:gd name="T1" fmla="*/ 74 h 74"/>
                  <a:gd name="T2" fmla="*/ 160 w 172"/>
                  <a:gd name="T3" fmla="*/ 0 h 74"/>
                  <a:gd name="T4" fmla="*/ 18 w 172"/>
                  <a:gd name="T5" fmla="*/ 0 h 74"/>
                  <a:gd name="T6" fmla="*/ 27 w 172"/>
                  <a:gd name="T7" fmla="*/ 73 h 74"/>
                </a:gdLst>
                <a:ahLst/>
                <a:cxnLst>
                  <a:cxn ang="0">
                    <a:pos x="T0" y="T1"/>
                  </a:cxn>
                  <a:cxn ang="0">
                    <a:pos x="T2" y="T3"/>
                  </a:cxn>
                  <a:cxn ang="0">
                    <a:pos x="T4" y="T5"/>
                  </a:cxn>
                  <a:cxn ang="0">
                    <a:pos x="T6" y="T7"/>
                  </a:cxn>
                </a:cxnLst>
                <a:rect l="0" t="0" r="r" b="b"/>
                <a:pathLst>
                  <a:path w="172" h="74">
                    <a:moveTo>
                      <a:pt x="146" y="74"/>
                    </a:moveTo>
                    <a:cubicBezTo>
                      <a:pt x="146" y="74"/>
                      <a:pt x="172" y="46"/>
                      <a:pt x="160" y="0"/>
                    </a:cubicBezTo>
                    <a:cubicBezTo>
                      <a:pt x="18" y="0"/>
                      <a:pt x="18" y="0"/>
                      <a:pt x="18" y="0"/>
                    </a:cubicBezTo>
                    <a:cubicBezTo>
                      <a:pt x="18" y="0"/>
                      <a:pt x="0" y="37"/>
                      <a:pt x="27" y="73"/>
                    </a:cubicBezTo>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íṧľïḑé">
                <a:extLst>
                  <a:ext uri="{FF2B5EF4-FFF2-40B4-BE49-F238E27FC236}">
                    <a16:creationId xmlns:a16="http://schemas.microsoft.com/office/drawing/2014/main" xmlns="" id="{23CBE7FA-F9AE-4859-B8A9-DF2D4384A6F2}"/>
                  </a:ext>
                </a:extLst>
              </p:cNvPr>
              <p:cNvSpPr/>
              <p:nvPr/>
            </p:nvSpPr>
            <p:spPr bwMode="auto">
              <a:xfrm>
                <a:off x="4217" y="2262"/>
                <a:ext cx="241" cy="230"/>
              </a:xfrm>
              <a:custGeom>
                <a:avLst/>
                <a:gdLst>
                  <a:gd name="T0" fmla="*/ 25 w 102"/>
                  <a:gd name="T1" fmla="*/ 97 h 97"/>
                  <a:gd name="T2" fmla="*/ 23 w 102"/>
                  <a:gd name="T3" fmla="*/ 19 h 97"/>
                  <a:gd name="T4" fmla="*/ 55 w 102"/>
                  <a:gd name="T5" fmla="*/ 4 h 97"/>
                  <a:gd name="T6" fmla="*/ 98 w 102"/>
                  <a:gd name="T7" fmla="*/ 38 h 97"/>
                  <a:gd name="T8" fmla="*/ 101 w 102"/>
                  <a:gd name="T9" fmla="*/ 62 h 97"/>
                  <a:gd name="T10" fmla="*/ 51 w 102"/>
                  <a:gd name="T11" fmla="*/ 15 h 97"/>
                  <a:gd name="T12" fmla="*/ 25 w 102"/>
                  <a:gd name="T13" fmla="*/ 97 h 97"/>
                </a:gdLst>
                <a:ahLst/>
                <a:cxnLst>
                  <a:cxn ang="0">
                    <a:pos x="T0" y="T1"/>
                  </a:cxn>
                  <a:cxn ang="0">
                    <a:pos x="T2" y="T3"/>
                  </a:cxn>
                  <a:cxn ang="0">
                    <a:pos x="T4" y="T5"/>
                  </a:cxn>
                  <a:cxn ang="0">
                    <a:pos x="T6" y="T7"/>
                  </a:cxn>
                  <a:cxn ang="0">
                    <a:pos x="T8" y="T9"/>
                  </a:cxn>
                  <a:cxn ang="0">
                    <a:pos x="T10" y="T11"/>
                  </a:cxn>
                  <a:cxn ang="0">
                    <a:pos x="T12" y="T13"/>
                  </a:cxn>
                </a:cxnLst>
                <a:rect l="0" t="0" r="r" b="b"/>
                <a:pathLst>
                  <a:path w="102" h="97">
                    <a:moveTo>
                      <a:pt x="25" y="97"/>
                    </a:moveTo>
                    <a:cubicBezTo>
                      <a:pt x="25" y="97"/>
                      <a:pt x="0" y="43"/>
                      <a:pt x="23" y="19"/>
                    </a:cubicBezTo>
                    <a:cubicBezTo>
                      <a:pt x="23" y="19"/>
                      <a:pt x="35" y="6"/>
                      <a:pt x="55" y="4"/>
                    </a:cubicBezTo>
                    <a:cubicBezTo>
                      <a:pt x="55" y="4"/>
                      <a:pt x="91" y="0"/>
                      <a:pt x="98" y="38"/>
                    </a:cubicBezTo>
                    <a:cubicBezTo>
                      <a:pt x="98" y="38"/>
                      <a:pt x="102" y="52"/>
                      <a:pt x="101" y="62"/>
                    </a:cubicBezTo>
                    <a:cubicBezTo>
                      <a:pt x="101" y="62"/>
                      <a:pt x="91" y="10"/>
                      <a:pt x="51" y="15"/>
                    </a:cubicBezTo>
                    <a:cubicBezTo>
                      <a:pt x="51" y="15"/>
                      <a:pt x="8" y="20"/>
                      <a:pt x="25" y="97"/>
                    </a:cubicBezTo>
                    <a:close/>
                  </a:path>
                </a:pathLst>
              </a:custGeom>
              <a:solidFill>
                <a:srgbClr val="7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îşlïḓè">
                <a:extLst>
                  <a:ext uri="{FF2B5EF4-FFF2-40B4-BE49-F238E27FC236}">
                    <a16:creationId xmlns:a16="http://schemas.microsoft.com/office/drawing/2014/main" xmlns="" id="{0C4E3CBD-5A69-43E9-996C-9834F88BE3F7}"/>
                  </a:ext>
                </a:extLst>
              </p:cNvPr>
              <p:cNvSpPr/>
              <p:nvPr/>
            </p:nvSpPr>
            <p:spPr bwMode="auto">
              <a:xfrm>
                <a:off x="4011" y="2274"/>
                <a:ext cx="242" cy="227"/>
              </a:xfrm>
              <a:custGeom>
                <a:avLst/>
                <a:gdLst>
                  <a:gd name="T0" fmla="*/ 24 w 102"/>
                  <a:gd name="T1" fmla="*/ 96 h 96"/>
                  <a:gd name="T2" fmla="*/ 23 w 102"/>
                  <a:gd name="T3" fmla="*/ 19 h 96"/>
                  <a:gd name="T4" fmla="*/ 54 w 102"/>
                  <a:gd name="T5" fmla="*/ 4 h 96"/>
                  <a:gd name="T6" fmla="*/ 98 w 102"/>
                  <a:gd name="T7" fmla="*/ 37 h 96"/>
                  <a:gd name="T8" fmla="*/ 100 w 102"/>
                  <a:gd name="T9" fmla="*/ 61 h 96"/>
                  <a:gd name="T10" fmla="*/ 50 w 102"/>
                  <a:gd name="T11" fmla="*/ 15 h 96"/>
                  <a:gd name="T12" fmla="*/ 24 w 10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02" h="96">
                    <a:moveTo>
                      <a:pt x="24" y="96"/>
                    </a:moveTo>
                    <a:cubicBezTo>
                      <a:pt x="24" y="96"/>
                      <a:pt x="0" y="42"/>
                      <a:pt x="23" y="19"/>
                    </a:cubicBezTo>
                    <a:cubicBezTo>
                      <a:pt x="23" y="19"/>
                      <a:pt x="34" y="6"/>
                      <a:pt x="54" y="4"/>
                    </a:cubicBezTo>
                    <a:cubicBezTo>
                      <a:pt x="54" y="4"/>
                      <a:pt x="90" y="0"/>
                      <a:pt x="98" y="37"/>
                    </a:cubicBezTo>
                    <a:cubicBezTo>
                      <a:pt x="98" y="37"/>
                      <a:pt x="102" y="51"/>
                      <a:pt x="100" y="61"/>
                    </a:cubicBezTo>
                    <a:cubicBezTo>
                      <a:pt x="100" y="61"/>
                      <a:pt x="91" y="9"/>
                      <a:pt x="50" y="15"/>
                    </a:cubicBezTo>
                    <a:cubicBezTo>
                      <a:pt x="50" y="15"/>
                      <a:pt x="7" y="20"/>
                      <a:pt x="24" y="96"/>
                    </a:cubicBezTo>
                    <a:close/>
                  </a:path>
                </a:pathLst>
              </a:custGeom>
              <a:solidFill>
                <a:srgbClr val="7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îsḷîḍè">
                <a:extLst>
                  <a:ext uri="{FF2B5EF4-FFF2-40B4-BE49-F238E27FC236}">
                    <a16:creationId xmlns:a16="http://schemas.microsoft.com/office/drawing/2014/main" xmlns="" id="{809BBD46-1407-442A-8130-2E7C102AD44A}"/>
                  </a:ext>
                </a:extLst>
              </p:cNvPr>
              <p:cNvSpPr/>
              <p:nvPr/>
            </p:nvSpPr>
            <p:spPr bwMode="auto">
              <a:xfrm>
                <a:off x="4444" y="1338"/>
                <a:ext cx="206" cy="502"/>
              </a:xfrm>
              <a:custGeom>
                <a:avLst/>
                <a:gdLst>
                  <a:gd name="T0" fmla="*/ 44 w 87"/>
                  <a:gd name="T1" fmla="*/ 0 h 212"/>
                  <a:gd name="T2" fmla="*/ 87 w 87"/>
                  <a:gd name="T3" fmla="*/ 197 h 212"/>
                  <a:gd name="T4" fmla="*/ 3 w 87"/>
                  <a:gd name="T5" fmla="*/ 145 h 212"/>
                  <a:gd name="T6" fmla="*/ 21 w 87"/>
                  <a:gd name="T7" fmla="*/ 52 h 212"/>
                  <a:gd name="T8" fmla="*/ 44 w 87"/>
                  <a:gd name="T9" fmla="*/ 0 h 212"/>
                </a:gdLst>
                <a:ahLst/>
                <a:cxnLst>
                  <a:cxn ang="0">
                    <a:pos x="T0" y="T1"/>
                  </a:cxn>
                  <a:cxn ang="0">
                    <a:pos x="T2" y="T3"/>
                  </a:cxn>
                  <a:cxn ang="0">
                    <a:pos x="T4" y="T5"/>
                  </a:cxn>
                  <a:cxn ang="0">
                    <a:pos x="T6" y="T7"/>
                  </a:cxn>
                  <a:cxn ang="0">
                    <a:pos x="T8" y="T9"/>
                  </a:cxn>
                </a:cxnLst>
                <a:rect l="0" t="0" r="r" b="b"/>
                <a:pathLst>
                  <a:path w="87" h="212">
                    <a:moveTo>
                      <a:pt x="44" y="0"/>
                    </a:moveTo>
                    <a:cubicBezTo>
                      <a:pt x="44" y="0"/>
                      <a:pt x="11" y="138"/>
                      <a:pt x="87" y="197"/>
                    </a:cubicBezTo>
                    <a:cubicBezTo>
                      <a:pt x="87" y="197"/>
                      <a:pt x="1" y="212"/>
                      <a:pt x="3" y="145"/>
                    </a:cubicBezTo>
                    <a:cubicBezTo>
                      <a:pt x="3" y="145"/>
                      <a:pt x="0" y="112"/>
                      <a:pt x="21" y="52"/>
                    </a:cubicBezTo>
                    <a:cubicBezTo>
                      <a:pt x="21" y="52"/>
                      <a:pt x="36" y="37"/>
                      <a:pt x="44" y="0"/>
                    </a:cubicBezTo>
                    <a:close/>
                  </a:path>
                </a:pathLst>
              </a:custGeom>
              <a:solidFill>
                <a:srgbClr val="D14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ísļiďê">
                <a:extLst>
                  <a:ext uri="{FF2B5EF4-FFF2-40B4-BE49-F238E27FC236}">
                    <a16:creationId xmlns:a16="http://schemas.microsoft.com/office/drawing/2014/main" xmlns="" id="{976B2361-9B93-4ECD-94FA-928604E82318}"/>
                  </a:ext>
                </a:extLst>
              </p:cNvPr>
              <p:cNvSpPr/>
              <p:nvPr/>
            </p:nvSpPr>
            <p:spPr bwMode="auto">
              <a:xfrm>
                <a:off x="4444" y="1338"/>
                <a:ext cx="161" cy="469"/>
              </a:xfrm>
              <a:custGeom>
                <a:avLst/>
                <a:gdLst>
                  <a:gd name="T0" fmla="*/ 6 w 68"/>
                  <a:gd name="T1" fmla="*/ 145 h 198"/>
                  <a:gd name="T2" fmla="*/ 24 w 68"/>
                  <a:gd name="T3" fmla="*/ 52 h 198"/>
                  <a:gd name="T4" fmla="*/ 39 w 68"/>
                  <a:gd name="T5" fmla="*/ 27 h 198"/>
                  <a:gd name="T6" fmla="*/ 44 w 68"/>
                  <a:gd name="T7" fmla="*/ 0 h 198"/>
                  <a:gd name="T8" fmla="*/ 21 w 68"/>
                  <a:gd name="T9" fmla="*/ 52 h 198"/>
                  <a:gd name="T10" fmla="*/ 2 w 68"/>
                  <a:gd name="T11" fmla="*/ 145 h 198"/>
                  <a:gd name="T12" fmla="*/ 68 w 68"/>
                  <a:gd name="T13" fmla="*/ 198 h 198"/>
                  <a:gd name="T14" fmla="*/ 6 w 68"/>
                  <a:gd name="T15" fmla="*/ 145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98">
                    <a:moveTo>
                      <a:pt x="6" y="145"/>
                    </a:moveTo>
                    <a:cubicBezTo>
                      <a:pt x="6" y="145"/>
                      <a:pt x="4" y="112"/>
                      <a:pt x="24" y="52"/>
                    </a:cubicBezTo>
                    <a:cubicBezTo>
                      <a:pt x="24" y="52"/>
                      <a:pt x="32" y="44"/>
                      <a:pt x="39" y="27"/>
                    </a:cubicBezTo>
                    <a:cubicBezTo>
                      <a:pt x="41" y="11"/>
                      <a:pt x="44" y="0"/>
                      <a:pt x="44" y="0"/>
                    </a:cubicBezTo>
                    <a:cubicBezTo>
                      <a:pt x="35" y="37"/>
                      <a:pt x="21" y="52"/>
                      <a:pt x="21" y="52"/>
                    </a:cubicBezTo>
                    <a:cubicBezTo>
                      <a:pt x="0" y="112"/>
                      <a:pt x="2" y="145"/>
                      <a:pt x="2" y="145"/>
                    </a:cubicBezTo>
                    <a:cubicBezTo>
                      <a:pt x="1" y="192"/>
                      <a:pt x="43" y="198"/>
                      <a:pt x="68" y="198"/>
                    </a:cubicBezTo>
                    <a:cubicBezTo>
                      <a:pt x="43" y="198"/>
                      <a:pt x="5" y="190"/>
                      <a:pt x="6" y="145"/>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islîḓé">
                <a:extLst>
                  <a:ext uri="{FF2B5EF4-FFF2-40B4-BE49-F238E27FC236}">
                    <a16:creationId xmlns:a16="http://schemas.microsoft.com/office/drawing/2014/main" xmlns="" id="{E8E884D5-0AC3-42ED-8902-C85ECB0D6C49}"/>
                  </a:ext>
                </a:extLst>
              </p:cNvPr>
              <p:cNvSpPr/>
              <p:nvPr/>
            </p:nvSpPr>
            <p:spPr bwMode="auto">
              <a:xfrm>
                <a:off x="4028" y="971"/>
                <a:ext cx="317" cy="860"/>
              </a:xfrm>
              <a:custGeom>
                <a:avLst/>
                <a:gdLst>
                  <a:gd name="T0" fmla="*/ 126 w 134"/>
                  <a:gd name="T1" fmla="*/ 0 h 363"/>
                  <a:gd name="T2" fmla="*/ 41 w 134"/>
                  <a:gd name="T3" fmla="*/ 114 h 363"/>
                  <a:gd name="T4" fmla="*/ 37 w 134"/>
                  <a:gd name="T5" fmla="*/ 275 h 363"/>
                  <a:gd name="T6" fmla="*/ 0 w 134"/>
                  <a:gd name="T7" fmla="*/ 338 h 363"/>
                  <a:gd name="T8" fmla="*/ 75 w 134"/>
                  <a:gd name="T9" fmla="*/ 338 h 363"/>
                  <a:gd name="T10" fmla="*/ 70 w 134"/>
                  <a:gd name="T11" fmla="*/ 135 h 363"/>
                  <a:gd name="T12" fmla="*/ 134 w 134"/>
                  <a:gd name="T13" fmla="*/ 38 h 363"/>
                  <a:gd name="T14" fmla="*/ 126 w 134"/>
                  <a:gd name="T15" fmla="*/ 0 h 3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63">
                    <a:moveTo>
                      <a:pt x="126" y="0"/>
                    </a:moveTo>
                    <a:cubicBezTo>
                      <a:pt x="126" y="0"/>
                      <a:pt x="29" y="8"/>
                      <a:pt x="41" y="114"/>
                    </a:cubicBezTo>
                    <a:cubicBezTo>
                      <a:pt x="41" y="114"/>
                      <a:pt x="48" y="238"/>
                      <a:pt x="37" y="275"/>
                    </a:cubicBezTo>
                    <a:cubicBezTo>
                      <a:pt x="37" y="275"/>
                      <a:pt x="25" y="321"/>
                      <a:pt x="0" y="338"/>
                    </a:cubicBezTo>
                    <a:cubicBezTo>
                      <a:pt x="0" y="338"/>
                      <a:pt x="32" y="363"/>
                      <a:pt x="75" y="338"/>
                    </a:cubicBezTo>
                    <a:cubicBezTo>
                      <a:pt x="75" y="338"/>
                      <a:pt x="101" y="291"/>
                      <a:pt x="70" y="135"/>
                    </a:cubicBezTo>
                    <a:cubicBezTo>
                      <a:pt x="70" y="135"/>
                      <a:pt x="46" y="38"/>
                      <a:pt x="134" y="38"/>
                    </a:cubicBezTo>
                    <a:cubicBezTo>
                      <a:pt x="134" y="38"/>
                      <a:pt x="121" y="13"/>
                      <a:pt x="126" y="0"/>
                    </a:cubicBezTo>
                    <a:close/>
                  </a:path>
                </a:pathLst>
              </a:custGeom>
              <a:solidFill>
                <a:srgbClr val="C54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îṧľíḓe">
                <a:extLst>
                  <a:ext uri="{FF2B5EF4-FFF2-40B4-BE49-F238E27FC236}">
                    <a16:creationId xmlns:a16="http://schemas.microsoft.com/office/drawing/2014/main" xmlns="" id="{9F9BF08F-058B-4EF8-BC2E-031412E8F91F}"/>
                  </a:ext>
                </a:extLst>
              </p:cNvPr>
              <p:cNvSpPr/>
              <p:nvPr/>
            </p:nvSpPr>
            <p:spPr bwMode="auto">
              <a:xfrm>
                <a:off x="4028" y="971"/>
                <a:ext cx="317" cy="860"/>
              </a:xfrm>
              <a:custGeom>
                <a:avLst/>
                <a:gdLst>
                  <a:gd name="T0" fmla="*/ 134 w 134"/>
                  <a:gd name="T1" fmla="*/ 38 h 363"/>
                  <a:gd name="T2" fmla="*/ 126 w 134"/>
                  <a:gd name="T3" fmla="*/ 0 h 363"/>
                  <a:gd name="T4" fmla="*/ 120 w 134"/>
                  <a:gd name="T5" fmla="*/ 1 h 363"/>
                  <a:gd name="T6" fmla="*/ 128 w 134"/>
                  <a:gd name="T7" fmla="*/ 35 h 363"/>
                  <a:gd name="T8" fmla="*/ 64 w 134"/>
                  <a:gd name="T9" fmla="*/ 132 h 363"/>
                  <a:gd name="T10" fmla="*/ 70 w 134"/>
                  <a:gd name="T11" fmla="*/ 334 h 363"/>
                  <a:gd name="T12" fmla="*/ 0 w 134"/>
                  <a:gd name="T13" fmla="*/ 338 h 363"/>
                  <a:gd name="T14" fmla="*/ 0 w 134"/>
                  <a:gd name="T15" fmla="*/ 338 h 363"/>
                  <a:gd name="T16" fmla="*/ 75 w 134"/>
                  <a:gd name="T17" fmla="*/ 338 h 363"/>
                  <a:gd name="T18" fmla="*/ 70 w 134"/>
                  <a:gd name="T19" fmla="*/ 135 h 363"/>
                  <a:gd name="T20" fmla="*/ 134 w 134"/>
                  <a:gd name="T21" fmla="*/ 3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63">
                    <a:moveTo>
                      <a:pt x="134" y="38"/>
                    </a:moveTo>
                    <a:cubicBezTo>
                      <a:pt x="134" y="38"/>
                      <a:pt x="121" y="13"/>
                      <a:pt x="126" y="0"/>
                    </a:cubicBezTo>
                    <a:cubicBezTo>
                      <a:pt x="126" y="0"/>
                      <a:pt x="124" y="0"/>
                      <a:pt x="120" y="1"/>
                    </a:cubicBezTo>
                    <a:cubicBezTo>
                      <a:pt x="118" y="14"/>
                      <a:pt x="128" y="35"/>
                      <a:pt x="128" y="35"/>
                    </a:cubicBezTo>
                    <a:cubicBezTo>
                      <a:pt x="41" y="34"/>
                      <a:pt x="64" y="132"/>
                      <a:pt x="64" y="132"/>
                    </a:cubicBezTo>
                    <a:cubicBezTo>
                      <a:pt x="95" y="287"/>
                      <a:pt x="70" y="334"/>
                      <a:pt x="70" y="334"/>
                    </a:cubicBezTo>
                    <a:cubicBezTo>
                      <a:pt x="37" y="353"/>
                      <a:pt x="11" y="344"/>
                      <a:pt x="0" y="338"/>
                    </a:cubicBezTo>
                    <a:cubicBezTo>
                      <a:pt x="0" y="338"/>
                      <a:pt x="0" y="338"/>
                      <a:pt x="0" y="338"/>
                    </a:cubicBezTo>
                    <a:cubicBezTo>
                      <a:pt x="0" y="338"/>
                      <a:pt x="32" y="363"/>
                      <a:pt x="75" y="338"/>
                    </a:cubicBezTo>
                    <a:cubicBezTo>
                      <a:pt x="75" y="338"/>
                      <a:pt x="101" y="291"/>
                      <a:pt x="70" y="135"/>
                    </a:cubicBezTo>
                    <a:cubicBezTo>
                      <a:pt x="70" y="135"/>
                      <a:pt x="46" y="38"/>
                      <a:pt x="134" y="38"/>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îşḻiḑê">
                <a:extLst>
                  <a:ext uri="{FF2B5EF4-FFF2-40B4-BE49-F238E27FC236}">
                    <a16:creationId xmlns:a16="http://schemas.microsoft.com/office/drawing/2014/main" xmlns="" id="{42204DDC-8D47-42EE-A467-A00AA6BA184C}"/>
                  </a:ext>
                </a:extLst>
              </p:cNvPr>
              <p:cNvSpPr/>
              <p:nvPr/>
            </p:nvSpPr>
            <p:spPr bwMode="auto">
              <a:xfrm>
                <a:off x="4205" y="966"/>
                <a:ext cx="421" cy="294"/>
              </a:xfrm>
              <a:custGeom>
                <a:avLst/>
                <a:gdLst>
                  <a:gd name="T0" fmla="*/ 33 w 178"/>
                  <a:gd name="T1" fmla="*/ 44 h 124"/>
                  <a:gd name="T2" fmla="*/ 149 w 178"/>
                  <a:gd name="T3" fmla="*/ 124 h 124"/>
                  <a:gd name="T4" fmla="*/ 51 w 178"/>
                  <a:gd name="T5" fmla="*/ 2 h 124"/>
                  <a:gd name="T6" fmla="*/ 33 w 178"/>
                  <a:gd name="T7" fmla="*/ 44 h 124"/>
                </a:gdLst>
                <a:ahLst/>
                <a:cxnLst>
                  <a:cxn ang="0">
                    <a:pos x="T0" y="T1"/>
                  </a:cxn>
                  <a:cxn ang="0">
                    <a:pos x="T2" y="T3"/>
                  </a:cxn>
                  <a:cxn ang="0">
                    <a:pos x="T4" y="T5"/>
                  </a:cxn>
                  <a:cxn ang="0">
                    <a:pos x="T6" y="T7"/>
                  </a:cxn>
                </a:cxnLst>
                <a:rect l="0" t="0" r="r" b="b"/>
                <a:pathLst>
                  <a:path w="178" h="124">
                    <a:moveTo>
                      <a:pt x="33" y="44"/>
                    </a:moveTo>
                    <a:cubicBezTo>
                      <a:pt x="33" y="44"/>
                      <a:pt x="59" y="98"/>
                      <a:pt x="149" y="124"/>
                    </a:cubicBezTo>
                    <a:cubicBezTo>
                      <a:pt x="149" y="124"/>
                      <a:pt x="178" y="2"/>
                      <a:pt x="51" y="2"/>
                    </a:cubicBezTo>
                    <a:cubicBezTo>
                      <a:pt x="51" y="2"/>
                      <a:pt x="0" y="0"/>
                      <a:pt x="33" y="44"/>
                    </a:cubicBezTo>
                    <a:close/>
                  </a:path>
                </a:pathLst>
              </a:custGeom>
              <a:solidFill>
                <a:srgbClr val="D14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íṥḻiḓê">
                <a:extLst>
                  <a:ext uri="{FF2B5EF4-FFF2-40B4-BE49-F238E27FC236}">
                    <a16:creationId xmlns:a16="http://schemas.microsoft.com/office/drawing/2014/main" xmlns="" id="{676D2CEC-C4E3-415A-8508-7E0098F6B585}"/>
                  </a:ext>
                </a:extLst>
              </p:cNvPr>
              <p:cNvSpPr/>
              <p:nvPr/>
            </p:nvSpPr>
            <p:spPr bwMode="auto">
              <a:xfrm>
                <a:off x="4257" y="1021"/>
                <a:ext cx="327" cy="239"/>
              </a:xfrm>
              <a:custGeom>
                <a:avLst/>
                <a:gdLst>
                  <a:gd name="T0" fmla="*/ 117 w 138"/>
                  <a:gd name="T1" fmla="*/ 19 h 101"/>
                  <a:gd name="T2" fmla="*/ 123 w 138"/>
                  <a:gd name="T3" fmla="*/ 93 h 101"/>
                  <a:gd name="T4" fmla="*/ 7 w 138"/>
                  <a:gd name="T5" fmla="*/ 13 h 101"/>
                  <a:gd name="T6" fmla="*/ 0 w 138"/>
                  <a:gd name="T7" fmla="*/ 0 h 101"/>
                  <a:gd name="T8" fmla="*/ 10 w 138"/>
                  <a:gd name="T9" fmla="*/ 22 h 101"/>
                  <a:gd name="T10" fmla="*/ 127 w 138"/>
                  <a:gd name="T11" fmla="*/ 101 h 101"/>
                  <a:gd name="T12" fmla="*/ 117 w 138"/>
                  <a:gd name="T13" fmla="*/ 19 h 101"/>
                </a:gdLst>
                <a:ahLst/>
                <a:cxnLst>
                  <a:cxn ang="0">
                    <a:pos x="T0" y="T1"/>
                  </a:cxn>
                  <a:cxn ang="0">
                    <a:pos x="T2" y="T3"/>
                  </a:cxn>
                  <a:cxn ang="0">
                    <a:pos x="T4" y="T5"/>
                  </a:cxn>
                  <a:cxn ang="0">
                    <a:pos x="T6" y="T7"/>
                  </a:cxn>
                  <a:cxn ang="0">
                    <a:pos x="T8" y="T9"/>
                  </a:cxn>
                  <a:cxn ang="0">
                    <a:pos x="T10" y="T11"/>
                  </a:cxn>
                  <a:cxn ang="0">
                    <a:pos x="T12" y="T13"/>
                  </a:cxn>
                </a:cxnLst>
                <a:rect l="0" t="0" r="r" b="b"/>
                <a:pathLst>
                  <a:path w="138" h="101">
                    <a:moveTo>
                      <a:pt x="117" y="19"/>
                    </a:moveTo>
                    <a:cubicBezTo>
                      <a:pt x="132" y="53"/>
                      <a:pt x="123" y="93"/>
                      <a:pt x="123" y="93"/>
                    </a:cubicBezTo>
                    <a:cubicBezTo>
                      <a:pt x="32" y="67"/>
                      <a:pt x="7" y="13"/>
                      <a:pt x="7" y="13"/>
                    </a:cubicBezTo>
                    <a:cubicBezTo>
                      <a:pt x="5" y="10"/>
                      <a:pt x="1" y="2"/>
                      <a:pt x="0" y="0"/>
                    </a:cubicBezTo>
                    <a:cubicBezTo>
                      <a:pt x="1" y="6"/>
                      <a:pt x="6" y="17"/>
                      <a:pt x="10" y="22"/>
                    </a:cubicBezTo>
                    <a:cubicBezTo>
                      <a:pt x="10" y="22"/>
                      <a:pt x="37" y="75"/>
                      <a:pt x="127" y="101"/>
                    </a:cubicBezTo>
                    <a:cubicBezTo>
                      <a:pt x="127" y="101"/>
                      <a:pt x="138" y="55"/>
                      <a:pt x="117" y="19"/>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îşļiďé">
                <a:extLst>
                  <a:ext uri="{FF2B5EF4-FFF2-40B4-BE49-F238E27FC236}">
                    <a16:creationId xmlns:a16="http://schemas.microsoft.com/office/drawing/2014/main" xmlns="" id="{65F0D510-9FC9-4F07-9C11-1C83E3C29DFF}"/>
                  </a:ext>
                </a:extLst>
              </p:cNvPr>
              <p:cNvSpPr/>
              <p:nvPr/>
            </p:nvSpPr>
            <p:spPr bwMode="auto">
              <a:xfrm>
                <a:off x="4052" y="1805"/>
                <a:ext cx="615" cy="369"/>
              </a:xfrm>
              <a:custGeom>
                <a:avLst/>
                <a:gdLst>
                  <a:gd name="T0" fmla="*/ 246 w 260"/>
                  <a:gd name="T1" fmla="*/ 140 h 156"/>
                  <a:gd name="T2" fmla="*/ 230 w 260"/>
                  <a:gd name="T3" fmla="*/ 156 h 156"/>
                  <a:gd name="T4" fmla="*/ 29 w 260"/>
                  <a:gd name="T5" fmla="*/ 156 h 156"/>
                  <a:gd name="T6" fmla="*/ 13 w 260"/>
                  <a:gd name="T7" fmla="*/ 140 h 156"/>
                  <a:gd name="T8" fmla="*/ 0 w 260"/>
                  <a:gd name="T9" fmla="*/ 16 h 156"/>
                  <a:gd name="T10" fmla="*/ 16 w 260"/>
                  <a:gd name="T11" fmla="*/ 0 h 156"/>
                  <a:gd name="T12" fmla="*/ 244 w 260"/>
                  <a:gd name="T13" fmla="*/ 0 h 156"/>
                  <a:gd name="T14" fmla="*/ 260 w 260"/>
                  <a:gd name="T15" fmla="*/ 16 h 156"/>
                  <a:gd name="T16" fmla="*/ 246 w 260"/>
                  <a:gd name="T17" fmla="*/ 14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56">
                    <a:moveTo>
                      <a:pt x="246" y="140"/>
                    </a:moveTo>
                    <a:cubicBezTo>
                      <a:pt x="246" y="149"/>
                      <a:pt x="239" y="156"/>
                      <a:pt x="230" y="156"/>
                    </a:cubicBezTo>
                    <a:cubicBezTo>
                      <a:pt x="29" y="156"/>
                      <a:pt x="29" y="156"/>
                      <a:pt x="29" y="156"/>
                    </a:cubicBezTo>
                    <a:cubicBezTo>
                      <a:pt x="20" y="156"/>
                      <a:pt x="13" y="149"/>
                      <a:pt x="13" y="140"/>
                    </a:cubicBezTo>
                    <a:cubicBezTo>
                      <a:pt x="0" y="16"/>
                      <a:pt x="0" y="16"/>
                      <a:pt x="0" y="16"/>
                    </a:cubicBezTo>
                    <a:cubicBezTo>
                      <a:pt x="0" y="7"/>
                      <a:pt x="7" y="0"/>
                      <a:pt x="16" y="0"/>
                    </a:cubicBezTo>
                    <a:cubicBezTo>
                      <a:pt x="244" y="0"/>
                      <a:pt x="244" y="0"/>
                      <a:pt x="244" y="0"/>
                    </a:cubicBezTo>
                    <a:cubicBezTo>
                      <a:pt x="253" y="0"/>
                      <a:pt x="260" y="7"/>
                      <a:pt x="260" y="16"/>
                    </a:cubicBezTo>
                    <a:lnTo>
                      <a:pt x="246" y="14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îsḻîḑè">
                <a:extLst>
                  <a:ext uri="{FF2B5EF4-FFF2-40B4-BE49-F238E27FC236}">
                    <a16:creationId xmlns:a16="http://schemas.microsoft.com/office/drawing/2014/main" xmlns="" id="{B5E979E6-885A-4374-90D8-AD56E0C2EDEC}"/>
                  </a:ext>
                </a:extLst>
              </p:cNvPr>
              <p:cNvSpPr/>
              <p:nvPr/>
            </p:nvSpPr>
            <p:spPr bwMode="auto">
              <a:xfrm>
                <a:off x="4071" y="1831"/>
                <a:ext cx="574" cy="343"/>
              </a:xfrm>
              <a:custGeom>
                <a:avLst/>
                <a:gdLst>
                  <a:gd name="T0" fmla="*/ 230 w 243"/>
                  <a:gd name="T1" fmla="*/ 130 h 145"/>
                  <a:gd name="T2" fmla="*/ 215 w 243"/>
                  <a:gd name="T3" fmla="*/ 145 h 145"/>
                  <a:gd name="T4" fmla="*/ 29 w 243"/>
                  <a:gd name="T5" fmla="*/ 145 h 145"/>
                  <a:gd name="T6" fmla="*/ 14 w 243"/>
                  <a:gd name="T7" fmla="*/ 130 h 145"/>
                  <a:gd name="T8" fmla="*/ 0 w 243"/>
                  <a:gd name="T9" fmla="*/ 15 h 145"/>
                  <a:gd name="T10" fmla="*/ 15 w 243"/>
                  <a:gd name="T11" fmla="*/ 0 h 145"/>
                  <a:gd name="T12" fmla="*/ 228 w 243"/>
                  <a:gd name="T13" fmla="*/ 0 h 145"/>
                  <a:gd name="T14" fmla="*/ 243 w 243"/>
                  <a:gd name="T15" fmla="*/ 15 h 145"/>
                  <a:gd name="T16" fmla="*/ 230 w 243"/>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145">
                    <a:moveTo>
                      <a:pt x="230" y="130"/>
                    </a:moveTo>
                    <a:cubicBezTo>
                      <a:pt x="230" y="138"/>
                      <a:pt x="223" y="145"/>
                      <a:pt x="215" y="145"/>
                    </a:cubicBezTo>
                    <a:cubicBezTo>
                      <a:pt x="29" y="145"/>
                      <a:pt x="29" y="145"/>
                      <a:pt x="29" y="145"/>
                    </a:cubicBezTo>
                    <a:cubicBezTo>
                      <a:pt x="20" y="145"/>
                      <a:pt x="14" y="138"/>
                      <a:pt x="14" y="130"/>
                    </a:cubicBezTo>
                    <a:cubicBezTo>
                      <a:pt x="0" y="15"/>
                      <a:pt x="0" y="15"/>
                      <a:pt x="0" y="15"/>
                    </a:cubicBezTo>
                    <a:cubicBezTo>
                      <a:pt x="0" y="7"/>
                      <a:pt x="7" y="0"/>
                      <a:pt x="15" y="0"/>
                    </a:cubicBezTo>
                    <a:cubicBezTo>
                      <a:pt x="228" y="0"/>
                      <a:pt x="228" y="0"/>
                      <a:pt x="228" y="0"/>
                    </a:cubicBezTo>
                    <a:cubicBezTo>
                      <a:pt x="237" y="0"/>
                      <a:pt x="243" y="7"/>
                      <a:pt x="243" y="15"/>
                    </a:cubicBezTo>
                    <a:lnTo>
                      <a:pt x="230" y="13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íşlîdê">
                <a:extLst>
                  <a:ext uri="{FF2B5EF4-FFF2-40B4-BE49-F238E27FC236}">
                    <a16:creationId xmlns:a16="http://schemas.microsoft.com/office/drawing/2014/main" xmlns="" id="{9F955FC4-5A04-493B-BCD1-95E83850EEFD}"/>
                  </a:ext>
                </a:extLst>
              </p:cNvPr>
              <p:cNvSpPr/>
              <p:nvPr/>
            </p:nvSpPr>
            <p:spPr bwMode="auto">
              <a:xfrm>
                <a:off x="4305" y="1940"/>
                <a:ext cx="130" cy="132"/>
              </a:xfrm>
              <a:custGeom>
                <a:avLst/>
                <a:gdLst>
                  <a:gd name="T0" fmla="*/ 27 w 55"/>
                  <a:gd name="T1" fmla="*/ 0 h 56"/>
                  <a:gd name="T2" fmla="*/ 0 w 55"/>
                  <a:gd name="T3" fmla="*/ 28 h 56"/>
                  <a:gd name="T4" fmla="*/ 27 w 55"/>
                  <a:gd name="T5" fmla="*/ 56 h 56"/>
                  <a:gd name="T6" fmla="*/ 55 w 55"/>
                  <a:gd name="T7" fmla="*/ 28 h 56"/>
                  <a:gd name="T8" fmla="*/ 27 w 55"/>
                  <a:gd name="T9" fmla="*/ 0 h 56"/>
                  <a:gd name="T10" fmla="*/ 27 w 55"/>
                  <a:gd name="T11" fmla="*/ 49 h 56"/>
                  <a:gd name="T12" fmla="*/ 6 w 55"/>
                  <a:gd name="T13" fmla="*/ 28 h 56"/>
                  <a:gd name="T14" fmla="*/ 27 w 55"/>
                  <a:gd name="T15" fmla="*/ 7 h 56"/>
                  <a:gd name="T16" fmla="*/ 49 w 55"/>
                  <a:gd name="T17" fmla="*/ 28 h 56"/>
                  <a:gd name="T18" fmla="*/ 27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7" y="0"/>
                    </a:moveTo>
                    <a:cubicBezTo>
                      <a:pt x="12" y="0"/>
                      <a:pt x="0" y="13"/>
                      <a:pt x="0" y="28"/>
                    </a:cubicBezTo>
                    <a:cubicBezTo>
                      <a:pt x="0" y="43"/>
                      <a:pt x="12" y="56"/>
                      <a:pt x="27" y="56"/>
                    </a:cubicBezTo>
                    <a:cubicBezTo>
                      <a:pt x="43" y="56"/>
                      <a:pt x="55" y="43"/>
                      <a:pt x="55" y="28"/>
                    </a:cubicBezTo>
                    <a:cubicBezTo>
                      <a:pt x="55" y="13"/>
                      <a:pt x="43" y="0"/>
                      <a:pt x="27" y="0"/>
                    </a:cubicBezTo>
                    <a:close/>
                    <a:moveTo>
                      <a:pt x="27" y="49"/>
                    </a:moveTo>
                    <a:cubicBezTo>
                      <a:pt x="16" y="49"/>
                      <a:pt x="6" y="40"/>
                      <a:pt x="6" y="28"/>
                    </a:cubicBezTo>
                    <a:cubicBezTo>
                      <a:pt x="6" y="16"/>
                      <a:pt x="16" y="7"/>
                      <a:pt x="27" y="7"/>
                    </a:cubicBezTo>
                    <a:cubicBezTo>
                      <a:pt x="39" y="7"/>
                      <a:pt x="49" y="16"/>
                      <a:pt x="49" y="28"/>
                    </a:cubicBezTo>
                    <a:cubicBezTo>
                      <a:pt x="49" y="40"/>
                      <a:pt x="39" y="49"/>
                      <a:pt x="27" y="49"/>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ï$ľîdè">
                <a:extLst>
                  <a:ext uri="{FF2B5EF4-FFF2-40B4-BE49-F238E27FC236}">
                    <a16:creationId xmlns:a16="http://schemas.microsoft.com/office/drawing/2014/main" xmlns="" id="{EA403123-0308-463D-BE8A-9003877F4DD0}"/>
                  </a:ext>
                </a:extLst>
              </p:cNvPr>
              <p:cNvSpPr/>
              <p:nvPr/>
            </p:nvSpPr>
            <p:spPr bwMode="auto">
              <a:xfrm>
                <a:off x="4331" y="1987"/>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4 w 14"/>
                  <a:gd name="T19" fmla="*/ 0 h 15"/>
                  <a:gd name="T20" fmla="*/ 11 w 14"/>
                  <a:gd name="T21" fmla="*/ 0 h 15"/>
                  <a:gd name="T22" fmla="*/ 2 w 14"/>
                  <a:gd name="T23" fmla="*/ 10 h 15"/>
                  <a:gd name="T24" fmla="*/ 11 w 14"/>
                  <a:gd name="T25" fmla="*/ 10 h 15"/>
                  <a:gd name="T26" fmla="*/ 13 w 14"/>
                  <a:gd name="T27" fmla="*/ 8 h 15"/>
                  <a:gd name="T28" fmla="*/ 13 w 14"/>
                  <a:gd name="T29" fmla="*/ 3 h 15"/>
                  <a:gd name="T30" fmla="*/ 11 w 14"/>
                  <a:gd name="T31" fmla="*/ 2 h 15"/>
                  <a:gd name="T32" fmla="*/ 4 w 14"/>
                  <a:gd name="T33" fmla="*/ 2 h 15"/>
                  <a:gd name="T34" fmla="*/ 2 w 14"/>
                  <a:gd name="T35" fmla="*/ 3 h 15"/>
                  <a:gd name="T36" fmla="*/ 2 w 14"/>
                  <a:gd name="T3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3" y="0"/>
                      <a:pt x="14" y="1"/>
                      <a:pt x="14" y="3"/>
                    </a:cubicBezTo>
                    <a:cubicBezTo>
                      <a:pt x="14" y="8"/>
                      <a:pt x="14" y="8"/>
                      <a:pt x="14" y="8"/>
                    </a:cubicBezTo>
                    <a:cubicBezTo>
                      <a:pt x="14"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10"/>
                    </a:moveTo>
                    <a:cubicBezTo>
                      <a:pt x="11" y="10"/>
                      <a:pt x="11" y="10"/>
                      <a:pt x="11" y="10"/>
                    </a:cubicBezTo>
                    <a:cubicBezTo>
                      <a:pt x="12" y="10"/>
                      <a:pt x="13" y="9"/>
                      <a:pt x="13" y="8"/>
                    </a:cubicBezTo>
                    <a:cubicBezTo>
                      <a:pt x="13" y="3"/>
                      <a:pt x="13" y="3"/>
                      <a:pt x="13" y="3"/>
                    </a:cubicBezTo>
                    <a:cubicBezTo>
                      <a:pt x="13" y="3"/>
                      <a:pt x="12" y="2"/>
                      <a:pt x="11" y="2"/>
                    </a:cubicBezTo>
                    <a:cubicBezTo>
                      <a:pt x="4" y="2"/>
                      <a:pt x="4" y="2"/>
                      <a:pt x="4" y="2"/>
                    </a:cubicBezTo>
                    <a:cubicBezTo>
                      <a:pt x="3" y="2"/>
                      <a:pt x="2" y="3"/>
                      <a:pt x="2" y="3"/>
                    </a:cubicBezTo>
                    <a:lnTo>
                      <a:pt x="2" y="1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ísļîḓè">
                <a:extLst>
                  <a:ext uri="{FF2B5EF4-FFF2-40B4-BE49-F238E27FC236}">
                    <a16:creationId xmlns:a16="http://schemas.microsoft.com/office/drawing/2014/main" xmlns="" id="{106E065B-E4D6-46C7-9C9D-9BBC61715C8D}"/>
                  </a:ext>
                </a:extLst>
              </p:cNvPr>
              <p:cNvSpPr/>
              <p:nvPr/>
            </p:nvSpPr>
            <p:spPr bwMode="auto">
              <a:xfrm>
                <a:off x="4369" y="1987"/>
                <a:ext cx="30" cy="36"/>
              </a:xfrm>
              <a:custGeom>
                <a:avLst/>
                <a:gdLst>
                  <a:gd name="T0" fmla="*/ 12 w 13"/>
                  <a:gd name="T1" fmla="*/ 0 h 15"/>
                  <a:gd name="T2" fmla="*/ 13 w 13"/>
                  <a:gd name="T3" fmla="*/ 1 h 15"/>
                  <a:gd name="T4" fmla="*/ 12 w 13"/>
                  <a:gd name="T5" fmla="*/ 2 h 15"/>
                  <a:gd name="T6" fmla="*/ 4 w 13"/>
                  <a:gd name="T7" fmla="*/ 2 h 15"/>
                  <a:gd name="T8" fmla="*/ 2 w 13"/>
                  <a:gd name="T9" fmla="*/ 3 h 15"/>
                  <a:gd name="T10" fmla="*/ 2 w 13"/>
                  <a:gd name="T11" fmla="*/ 12 h 15"/>
                  <a:gd name="T12" fmla="*/ 4 w 13"/>
                  <a:gd name="T13" fmla="*/ 13 h 15"/>
                  <a:gd name="T14" fmla="*/ 12 w 13"/>
                  <a:gd name="T15" fmla="*/ 13 h 15"/>
                  <a:gd name="T16" fmla="*/ 13 w 13"/>
                  <a:gd name="T17" fmla="*/ 14 h 15"/>
                  <a:gd name="T18" fmla="*/ 12 w 13"/>
                  <a:gd name="T19" fmla="*/ 15 h 15"/>
                  <a:gd name="T20" fmla="*/ 4 w 13"/>
                  <a:gd name="T21" fmla="*/ 15 h 15"/>
                  <a:gd name="T22" fmla="*/ 0 w 13"/>
                  <a:gd name="T23" fmla="*/ 12 h 15"/>
                  <a:gd name="T24" fmla="*/ 0 w 13"/>
                  <a:gd name="T25" fmla="*/ 3 h 15"/>
                  <a:gd name="T26" fmla="*/ 4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3" y="0"/>
                      <a:pt x="13" y="0"/>
                      <a:pt x="13" y="1"/>
                    </a:cubicBezTo>
                    <a:cubicBezTo>
                      <a:pt x="13" y="2"/>
                      <a:pt x="13" y="2"/>
                      <a:pt x="12" y="2"/>
                    </a:cubicBezTo>
                    <a:cubicBezTo>
                      <a:pt x="4" y="2"/>
                      <a:pt x="4" y="2"/>
                      <a:pt x="4" y="2"/>
                    </a:cubicBezTo>
                    <a:cubicBezTo>
                      <a:pt x="3" y="2"/>
                      <a:pt x="2" y="3"/>
                      <a:pt x="2" y="3"/>
                    </a:cubicBezTo>
                    <a:cubicBezTo>
                      <a:pt x="2" y="12"/>
                      <a:pt x="2" y="12"/>
                      <a:pt x="2" y="12"/>
                    </a:cubicBezTo>
                    <a:cubicBezTo>
                      <a:pt x="2" y="13"/>
                      <a:pt x="3" y="13"/>
                      <a:pt x="4" y="13"/>
                    </a:cubicBezTo>
                    <a:cubicBezTo>
                      <a:pt x="12" y="13"/>
                      <a:pt x="12" y="13"/>
                      <a:pt x="12" y="13"/>
                    </a:cubicBezTo>
                    <a:cubicBezTo>
                      <a:pt x="13" y="13"/>
                      <a:pt x="13" y="14"/>
                      <a:pt x="13" y="14"/>
                    </a:cubicBezTo>
                    <a:cubicBezTo>
                      <a:pt x="13" y="15"/>
                      <a:pt x="13" y="15"/>
                      <a:pt x="12" y="15"/>
                    </a:cubicBezTo>
                    <a:cubicBezTo>
                      <a:pt x="4" y="15"/>
                      <a:pt x="4" y="15"/>
                      <a:pt x="4" y="15"/>
                    </a:cubicBezTo>
                    <a:cubicBezTo>
                      <a:pt x="2" y="15"/>
                      <a:pt x="0" y="14"/>
                      <a:pt x="0" y="12"/>
                    </a:cubicBezTo>
                    <a:cubicBezTo>
                      <a:pt x="0" y="3"/>
                      <a:pt x="0" y="3"/>
                      <a:pt x="0" y="3"/>
                    </a:cubicBezTo>
                    <a:cubicBezTo>
                      <a:pt x="0" y="1"/>
                      <a:pt x="2" y="0"/>
                      <a:pt x="4" y="0"/>
                    </a:cubicBezTo>
                    <a:lnTo>
                      <a:pt x="12" y="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ïSľíḓê">
                <a:extLst>
                  <a:ext uri="{FF2B5EF4-FFF2-40B4-BE49-F238E27FC236}">
                    <a16:creationId xmlns:a16="http://schemas.microsoft.com/office/drawing/2014/main" xmlns="" id="{3DFA246E-55DD-49E5-B2DC-44C6E40E66C1}"/>
                  </a:ext>
                </a:extLst>
              </p:cNvPr>
              <p:cNvSpPr/>
              <p:nvPr/>
            </p:nvSpPr>
            <p:spPr bwMode="auto">
              <a:xfrm>
                <a:off x="4293" y="1937"/>
                <a:ext cx="130" cy="131"/>
              </a:xfrm>
              <a:custGeom>
                <a:avLst/>
                <a:gdLst>
                  <a:gd name="T0" fmla="*/ 28 w 55"/>
                  <a:gd name="T1" fmla="*/ 0 h 55"/>
                  <a:gd name="T2" fmla="*/ 0 w 55"/>
                  <a:gd name="T3" fmla="*/ 28 h 55"/>
                  <a:gd name="T4" fmla="*/ 28 w 55"/>
                  <a:gd name="T5" fmla="*/ 55 h 55"/>
                  <a:gd name="T6" fmla="*/ 55 w 55"/>
                  <a:gd name="T7" fmla="*/ 28 h 55"/>
                  <a:gd name="T8" fmla="*/ 28 w 55"/>
                  <a:gd name="T9" fmla="*/ 0 h 55"/>
                  <a:gd name="T10" fmla="*/ 28 w 55"/>
                  <a:gd name="T11" fmla="*/ 49 h 55"/>
                  <a:gd name="T12" fmla="*/ 7 w 55"/>
                  <a:gd name="T13" fmla="*/ 28 h 55"/>
                  <a:gd name="T14" fmla="*/ 28 w 55"/>
                  <a:gd name="T15" fmla="*/ 6 h 55"/>
                  <a:gd name="T16" fmla="*/ 49 w 55"/>
                  <a:gd name="T17" fmla="*/ 28 h 55"/>
                  <a:gd name="T18" fmla="*/ 28 w 55"/>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8" y="0"/>
                    </a:moveTo>
                    <a:cubicBezTo>
                      <a:pt x="13" y="0"/>
                      <a:pt x="0" y="12"/>
                      <a:pt x="0" y="28"/>
                    </a:cubicBezTo>
                    <a:cubicBezTo>
                      <a:pt x="0" y="43"/>
                      <a:pt x="13" y="55"/>
                      <a:pt x="28" y="55"/>
                    </a:cubicBezTo>
                    <a:cubicBezTo>
                      <a:pt x="43" y="55"/>
                      <a:pt x="55" y="43"/>
                      <a:pt x="55" y="28"/>
                    </a:cubicBezTo>
                    <a:cubicBezTo>
                      <a:pt x="55" y="12"/>
                      <a:pt x="43" y="0"/>
                      <a:pt x="28" y="0"/>
                    </a:cubicBezTo>
                    <a:close/>
                    <a:moveTo>
                      <a:pt x="28" y="49"/>
                    </a:moveTo>
                    <a:cubicBezTo>
                      <a:pt x="16" y="49"/>
                      <a:pt x="7" y="39"/>
                      <a:pt x="7" y="28"/>
                    </a:cubicBezTo>
                    <a:cubicBezTo>
                      <a:pt x="7" y="16"/>
                      <a:pt x="16" y="6"/>
                      <a:pt x="28" y="6"/>
                    </a:cubicBezTo>
                    <a:cubicBezTo>
                      <a:pt x="39" y="6"/>
                      <a:pt x="49" y="16"/>
                      <a:pt x="49" y="28"/>
                    </a:cubicBezTo>
                    <a:cubicBezTo>
                      <a:pt x="49" y="39"/>
                      <a:pt x="39" y="49"/>
                      <a:pt x="28" y="49"/>
                    </a:cubicBez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ïŝḻïďé">
                <a:extLst>
                  <a:ext uri="{FF2B5EF4-FFF2-40B4-BE49-F238E27FC236}">
                    <a16:creationId xmlns:a16="http://schemas.microsoft.com/office/drawing/2014/main" xmlns="" id="{7108715C-4E64-4EB3-9284-353D455D2CDD}"/>
                  </a:ext>
                </a:extLst>
              </p:cNvPr>
              <p:cNvSpPr/>
              <p:nvPr/>
            </p:nvSpPr>
            <p:spPr bwMode="auto">
              <a:xfrm>
                <a:off x="4326" y="1985"/>
                <a:ext cx="35" cy="35"/>
              </a:xfrm>
              <a:custGeom>
                <a:avLst/>
                <a:gdLst>
                  <a:gd name="T0" fmla="*/ 11 w 15"/>
                  <a:gd name="T1" fmla="*/ 0 h 15"/>
                  <a:gd name="T2" fmla="*/ 15 w 15"/>
                  <a:gd name="T3" fmla="*/ 3 h 15"/>
                  <a:gd name="T4" fmla="*/ 15 w 15"/>
                  <a:gd name="T5" fmla="*/ 8 h 15"/>
                  <a:gd name="T6" fmla="*/ 11 w 15"/>
                  <a:gd name="T7" fmla="*/ 11 h 15"/>
                  <a:gd name="T8" fmla="*/ 2 w 15"/>
                  <a:gd name="T9" fmla="*/ 11 h 15"/>
                  <a:gd name="T10" fmla="*/ 2 w 15"/>
                  <a:gd name="T11" fmla="*/ 14 h 15"/>
                  <a:gd name="T12" fmla="*/ 1 w 15"/>
                  <a:gd name="T13" fmla="*/ 15 h 15"/>
                  <a:gd name="T14" fmla="*/ 0 w 15"/>
                  <a:gd name="T15" fmla="*/ 14 h 15"/>
                  <a:gd name="T16" fmla="*/ 0 w 15"/>
                  <a:gd name="T17" fmla="*/ 3 h 15"/>
                  <a:gd name="T18" fmla="*/ 4 w 15"/>
                  <a:gd name="T19" fmla="*/ 0 h 15"/>
                  <a:gd name="T20" fmla="*/ 11 w 15"/>
                  <a:gd name="T21" fmla="*/ 0 h 15"/>
                  <a:gd name="T22" fmla="*/ 2 w 15"/>
                  <a:gd name="T23" fmla="*/ 9 h 15"/>
                  <a:gd name="T24" fmla="*/ 11 w 15"/>
                  <a:gd name="T25" fmla="*/ 9 h 15"/>
                  <a:gd name="T26" fmla="*/ 13 w 15"/>
                  <a:gd name="T27" fmla="*/ 8 h 15"/>
                  <a:gd name="T28" fmla="*/ 13 w 15"/>
                  <a:gd name="T29" fmla="*/ 3 h 15"/>
                  <a:gd name="T30" fmla="*/ 11 w 15"/>
                  <a:gd name="T31" fmla="*/ 2 h 15"/>
                  <a:gd name="T32" fmla="*/ 4 w 15"/>
                  <a:gd name="T33" fmla="*/ 2 h 15"/>
                  <a:gd name="T34" fmla="*/ 2 w 15"/>
                  <a:gd name="T35" fmla="*/ 3 h 15"/>
                  <a:gd name="T36" fmla="*/ 2 w 15"/>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5">
                    <a:moveTo>
                      <a:pt x="11" y="0"/>
                    </a:moveTo>
                    <a:cubicBezTo>
                      <a:pt x="13" y="0"/>
                      <a:pt x="15" y="1"/>
                      <a:pt x="15" y="3"/>
                    </a:cubicBezTo>
                    <a:cubicBezTo>
                      <a:pt x="15" y="8"/>
                      <a:pt x="15" y="8"/>
                      <a:pt x="15" y="8"/>
                    </a:cubicBezTo>
                    <a:cubicBezTo>
                      <a:pt x="15"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9"/>
                    </a:moveTo>
                    <a:cubicBezTo>
                      <a:pt x="11" y="9"/>
                      <a:pt x="11" y="9"/>
                      <a:pt x="11" y="9"/>
                    </a:cubicBezTo>
                    <a:cubicBezTo>
                      <a:pt x="12" y="9"/>
                      <a:pt x="13" y="9"/>
                      <a:pt x="13" y="8"/>
                    </a:cubicBezTo>
                    <a:cubicBezTo>
                      <a:pt x="13" y="3"/>
                      <a:pt x="13" y="3"/>
                      <a:pt x="13" y="3"/>
                    </a:cubicBezTo>
                    <a:cubicBezTo>
                      <a:pt x="13" y="3"/>
                      <a:pt x="12" y="2"/>
                      <a:pt x="11" y="2"/>
                    </a:cubicBezTo>
                    <a:cubicBezTo>
                      <a:pt x="4" y="2"/>
                      <a:pt x="4" y="2"/>
                      <a:pt x="4" y="2"/>
                    </a:cubicBezTo>
                    <a:cubicBezTo>
                      <a:pt x="3" y="2"/>
                      <a:pt x="2" y="3"/>
                      <a:pt x="2" y="3"/>
                    </a:cubicBezTo>
                    <a:lnTo>
                      <a:pt x="2" y="9"/>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íSlíḓé">
                <a:extLst>
                  <a:ext uri="{FF2B5EF4-FFF2-40B4-BE49-F238E27FC236}">
                    <a16:creationId xmlns:a16="http://schemas.microsoft.com/office/drawing/2014/main" xmlns="" id="{2ED93FA9-76DF-45E0-B9F0-7D8EB459422A}"/>
                  </a:ext>
                </a:extLst>
              </p:cNvPr>
              <p:cNvSpPr/>
              <p:nvPr/>
            </p:nvSpPr>
            <p:spPr bwMode="auto">
              <a:xfrm>
                <a:off x="4366" y="1985"/>
                <a:ext cx="29" cy="35"/>
              </a:xfrm>
              <a:custGeom>
                <a:avLst/>
                <a:gdLst>
                  <a:gd name="T0" fmla="*/ 12 w 12"/>
                  <a:gd name="T1" fmla="*/ 0 h 15"/>
                  <a:gd name="T2" fmla="*/ 12 w 12"/>
                  <a:gd name="T3" fmla="*/ 1 h 15"/>
                  <a:gd name="T4" fmla="*/ 12 w 12"/>
                  <a:gd name="T5" fmla="*/ 2 h 15"/>
                  <a:gd name="T6" fmla="*/ 3 w 12"/>
                  <a:gd name="T7" fmla="*/ 2 h 15"/>
                  <a:gd name="T8" fmla="*/ 2 w 12"/>
                  <a:gd name="T9" fmla="*/ 3 h 15"/>
                  <a:gd name="T10" fmla="*/ 2 w 12"/>
                  <a:gd name="T11" fmla="*/ 12 h 15"/>
                  <a:gd name="T12" fmla="*/ 3 w 12"/>
                  <a:gd name="T13" fmla="*/ 13 h 15"/>
                  <a:gd name="T14" fmla="*/ 12 w 12"/>
                  <a:gd name="T15" fmla="*/ 13 h 15"/>
                  <a:gd name="T16" fmla="*/ 12 w 12"/>
                  <a:gd name="T17" fmla="*/ 14 h 15"/>
                  <a:gd name="T18" fmla="*/ 12 w 12"/>
                  <a:gd name="T19" fmla="*/ 15 h 15"/>
                  <a:gd name="T20" fmla="*/ 3 w 12"/>
                  <a:gd name="T21" fmla="*/ 15 h 15"/>
                  <a:gd name="T22" fmla="*/ 0 w 12"/>
                  <a:gd name="T23" fmla="*/ 12 h 15"/>
                  <a:gd name="T24" fmla="*/ 0 w 12"/>
                  <a:gd name="T25" fmla="*/ 3 h 15"/>
                  <a:gd name="T26" fmla="*/ 3 w 12"/>
                  <a:gd name="T27" fmla="*/ 0 h 15"/>
                  <a:gd name="T28" fmla="*/ 12 w 12"/>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5">
                    <a:moveTo>
                      <a:pt x="12" y="0"/>
                    </a:moveTo>
                    <a:cubicBezTo>
                      <a:pt x="12" y="0"/>
                      <a:pt x="12" y="0"/>
                      <a:pt x="12" y="1"/>
                    </a:cubicBezTo>
                    <a:cubicBezTo>
                      <a:pt x="12" y="1"/>
                      <a:pt x="12" y="2"/>
                      <a:pt x="12" y="2"/>
                    </a:cubicBezTo>
                    <a:cubicBezTo>
                      <a:pt x="3" y="2"/>
                      <a:pt x="3" y="2"/>
                      <a:pt x="3" y="2"/>
                    </a:cubicBezTo>
                    <a:cubicBezTo>
                      <a:pt x="2" y="2"/>
                      <a:pt x="2" y="3"/>
                      <a:pt x="2" y="3"/>
                    </a:cubicBezTo>
                    <a:cubicBezTo>
                      <a:pt x="2" y="12"/>
                      <a:pt x="2" y="12"/>
                      <a:pt x="2" y="12"/>
                    </a:cubicBezTo>
                    <a:cubicBezTo>
                      <a:pt x="2" y="13"/>
                      <a:pt x="2" y="13"/>
                      <a:pt x="3" y="13"/>
                    </a:cubicBezTo>
                    <a:cubicBezTo>
                      <a:pt x="12" y="13"/>
                      <a:pt x="12" y="13"/>
                      <a:pt x="12" y="13"/>
                    </a:cubicBezTo>
                    <a:cubicBezTo>
                      <a:pt x="12" y="13"/>
                      <a:pt x="12" y="14"/>
                      <a:pt x="12" y="14"/>
                    </a:cubicBezTo>
                    <a:cubicBezTo>
                      <a:pt x="12"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îšľiḋè">
                <a:extLst>
                  <a:ext uri="{FF2B5EF4-FFF2-40B4-BE49-F238E27FC236}">
                    <a16:creationId xmlns:a16="http://schemas.microsoft.com/office/drawing/2014/main" xmlns="" id="{4DA693A0-295D-4583-AC12-A487FC9DC331}"/>
                  </a:ext>
                </a:extLst>
              </p:cNvPr>
              <p:cNvSpPr/>
              <p:nvPr/>
            </p:nvSpPr>
            <p:spPr bwMode="auto">
              <a:xfrm>
                <a:off x="2718" y="3198"/>
                <a:ext cx="322" cy="151"/>
              </a:xfrm>
              <a:custGeom>
                <a:avLst/>
                <a:gdLst>
                  <a:gd name="T0" fmla="*/ 322 w 322"/>
                  <a:gd name="T1" fmla="*/ 64 h 151"/>
                  <a:gd name="T2" fmla="*/ 5 w 322"/>
                  <a:gd name="T3" fmla="*/ 151 h 151"/>
                  <a:gd name="T4" fmla="*/ 0 w 322"/>
                  <a:gd name="T5" fmla="*/ 139 h 151"/>
                  <a:gd name="T6" fmla="*/ 322 w 322"/>
                  <a:gd name="T7" fmla="*/ 0 h 151"/>
                  <a:gd name="T8" fmla="*/ 322 w 322"/>
                  <a:gd name="T9" fmla="*/ 64 h 151"/>
                </a:gdLst>
                <a:ahLst/>
                <a:cxnLst>
                  <a:cxn ang="0">
                    <a:pos x="T0" y="T1"/>
                  </a:cxn>
                  <a:cxn ang="0">
                    <a:pos x="T2" y="T3"/>
                  </a:cxn>
                  <a:cxn ang="0">
                    <a:pos x="T4" y="T5"/>
                  </a:cxn>
                  <a:cxn ang="0">
                    <a:pos x="T6" y="T7"/>
                  </a:cxn>
                  <a:cxn ang="0">
                    <a:pos x="T8" y="T9"/>
                  </a:cxn>
                </a:cxnLst>
                <a:rect l="0" t="0" r="r" b="b"/>
                <a:pathLst>
                  <a:path w="322" h="151">
                    <a:moveTo>
                      <a:pt x="322" y="64"/>
                    </a:moveTo>
                    <a:lnTo>
                      <a:pt x="5" y="151"/>
                    </a:lnTo>
                    <a:lnTo>
                      <a:pt x="0" y="139"/>
                    </a:lnTo>
                    <a:lnTo>
                      <a:pt x="322" y="0"/>
                    </a:lnTo>
                    <a:lnTo>
                      <a:pt x="322" y="6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î$ḻiḑê">
                <a:extLst>
                  <a:ext uri="{FF2B5EF4-FFF2-40B4-BE49-F238E27FC236}">
                    <a16:creationId xmlns:a16="http://schemas.microsoft.com/office/drawing/2014/main" xmlns="" id="{25F76590-42BD-4A54-B88C-94B7816E759B}"/>
                  </a:ext>
                </a:extLst>
              </p:cNvPr>
              <p:cNvSpPr/>
              <p:nvPr/>
            </p:nvSpPr>
            <p:spPr bwMode="auto">
              <a:xfrm>
                <a:off x="2685" y="3356"/>
                <a:ext cx="87"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išľîḑé">
                <a:extLst>
                  <a:ext uri="{FF2B5EF4-FFF2-40B4-BE49-F238E27FC236}">
                    <a16:creationId xmlns:a16="http://schemas.microsoft.com/office/drawing/2014/main" xmlns="" id="{AF92612E-6A61-43EE-A6F4-364C3EAED9ED}"/>
                  </a:ext>
                </a:extLst>
              </p:cNvPr>
              <p:cNvSpPr/>
              <p:nvPr/>
            </p:nvSpPr>
            <p:spPr bwMode="auto">
              <a:xfrm>
                <a:off x="2694" y="3366"/>
                <a:ext cx="69" cy="69"/>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i$1íḑè">
                <a:extLst>
                  <a:ext uri="{FF2B5EF4-FFF2-40B4-BE49-F238E27FC236}">
                    <a16:creationId xmlns:a16="http://schemas.microsoft.com/office/drawing/2014/main" xmlns="" id="{679CA790-6817-4894-88E9-2BCD26639995}"/>
                  </a:ext>
                </a:extLst>
              </p:cNvPr>
              <p:cNvSpPr/>
              <p:nvPr/>
            </p:nvSpPr>
            <p:spPr bwMode="auto">
              <a:xfrm>
                <a:off x="2706" y="3378"/>
                <a:ext cx="45"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iSľïḋê">
                <a:extLst>
                  <a:ext uri="{FF2B5EF4-FFF2-40B4-BE49-F238E27FC236}">
                    <a16:creationId xmlns:a16="http://schemas.microsoft.com/office/drawing/2014/main" xmlns="" id="{F00D0AED-7692-46C6-AC8C-10652E8E4E97}"/>
                  </a:ext>
                </a:extLst>
              </p:cNvPr>
              <p:cNvSpPr/>
              <p:nvPr/>
            </p:nvSpPr>
            <p:spPr bwMode="auto">
              <a:xfrm>
                <a:off x="2673" y="3335"/>
                <a:ext cx="111" cy="62"/>
              </a:xfrm>
              <a:custGeom>
                <a:avLst/>
                <a:gdLst>
                  <a:gd name="T0" fmla="*/ 23 w 47"/>
                  <a:gd name="T1" fmla="*/ 6 h 26"/>
                  <a:gd name="T2" fmla="*/ 47 w 47"/>
                  <a:gd name="T3" fmla="*/ 26 h 26"/>
                  <a:gd name="T4" fmla="*/ 47 w 47"/>
                  <a:gd name="T5" fmla="*/ 23 h 26"/>
                  <a:gd name="T6" fmla="*/ 23 w 47"/>
                  <a:gd name="T7" fmla="*/ 0 h 26"/>
                  <a:gd name="T8" fmla="*/ 0 w 47"/>
                  <a:gd name="T9" fmla="*/ 23 h 26"/>
                  <a:gd name="T10" fmla="*/ 0 w 47"/>
                  <a:gd name="T11" fmla="*/ 26 h 26"/>
                  <a:gd name="T12" fmla="*/ 23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6"/>
                    </a:moveTo>
                    <a:cubicBezTo>
                      <a:pt x="35" y="6"/>
                      <a:pt x="45" y="14"/>
                      <a:pt x="47" y="26"/>
                    </a:cubicBezTo>
                    <a:cubicBezTo>
                      <a:pt x="47" y="25"/>
                      <a:pt x="47" y="24"/>
                      <a:pt x="47" y="23"/>
                    </a:cubicBezTo>
                    <a:cubicBezTo>
                      <a:pt x="47" y="10"/>
                      <a:pt x="36" y="0"/>
                      <a:pt x="23" y="0"/>
                    </a:cubicBezTo>
                    <a:cubicBezTo>
                      <a:pt x="10" y="0"/>
                      <a:pt x="0" y="10"/>
                      <a:pt x="0" y="23"/>
                    </a:cubicBezTo>
                    <a:cubicBezTo>
                      <a:pt x="0" y="24"/>
                      <a:pt x="0" y="25"/>
                      <a:pt x="0" y="26"/>
                    </a:cubicBezTo>
                    <a:cubicBezTo>
                      <a:pt x="2" y="14"/>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iSľiḋê">
                <a:extLst>
                  <a:ext uri="{FF2B5EF4-FFF2-40B4-BE49-F238E27FC236}">
                    <a16:creationId xmlns:a16="http://schemas.microsoft.com/office/drawing/2014/main" xmlns="" id="{8AAC7FDC-473B-4683-8451-6ECB0F21C363}"/>
                  </a:ext>
                </a:extLst>
              </p:cNvPr>
              <p:cNvSpPr/>
              <p:nvPr/>
            </p:nvSpPr>
            <p:spPr bwMode="auto">
              <a:xfrm>
                <a:off x="3073" y="3205"/>
                <a:ext cx="321" cy="144"/>
              </a:xfrm>
              <a:custGeom>
                <a:avLst/>
                <a:gdLst>
                  <a:gd name="T0" fmla="*/ 0 w 321"/>
                  <a:gd name="T1" fmla="*/ 57 h 144"/>
                  <a:gd name="T2" fmla="*/ 317 w 321"/>
                  <a:gd name="T3" fmla="*/ 144 h 144"/>
                  <a:gd name="T4" fmla="*/ 321 w 321"/>
                  <a:gd name="T5" fmla="*/ 132 h 144"/>
                  <a:gd name="T6" fmla="*/ 0 w 321"/>
                  <a:gd name="T7" fmla="*/ 0 h 144"/>
                  <a:gd name="T8" fmla="*/ 0 w 321"/>
                  <a:gd name="T9" fmla="*/ 57 h 144"/>
                </a:gdLst>
                <a:ahLst/>
                <a:cxnLst>
                  <a:cxn ang="0">
                    <a:pos x="T0" y="T1"/>
                  </a:cxn>
                  <a:cxn ang="0">
                    <a:pos x="T2" y="T3"/>
                  </a:cxn>
                  <a:cxn ang="0">
                    <a:pos x="T4" y="T5"/>
                  </a:cxn>
                  <a:cxn ang="0">
                    <a:pos x="T6" y="T7"/>
                  </a:cxn>
                  <a:cxn ang="0">
                    <a:pos x="T8" y="T9"/>
                  </a:cxn>
                </a:cxnLst>
                <a:rect l="0" t="0" r="r" b="b"/>
                <a:pathLst>
                  <a:path w="321" h="144">
                    <a:moveTo>
                      <a:pt x="0" y="57"/>
                    </a:moveTo>
                    <a:lnTo>
                      <a:pt x="317" y="144"/>
                    </a:lnTo>
                    <a:lnTo>
                      <a:pt x="321" y="132"/>
                    </a:lnTo>
                    <a:lnTo>
                      <a:pt x="0" y="0"/>
                    </a:lnTo>
                    <a:lnTo>
                      <a:pt x="0" y="57"/>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ïšḷïḓé">
                <a:extLst>
                  <a:ext uri="{FF2B5EF4-FFF2-40B4-BE49-F238E27FC236}">
                    <a16:creationId xmlns:a16="http://schemas.microsoft.com/office/drawing/2014/main" xmlns="" id="{ECDA75B6-87CD-4830-BB53-852F9A85D10E}"/>
                  </a:ext>
                </a:extLst>
              </p:cNvPr>
              <p:cNvSpPr/>
              <p:nvPr/>
            </p:nvSpPr>
            <p:spPr bwMode="auto">
              <a:xfrm>
                <a:off x="3340" y="3356"/>
                <a:ext cx="87"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ïṧlïḓe">
                <a:extLst>
                  <a:ext uri="{FF2B5EF4-FFF2-40B4-BE49-F238E27FC236}">
                    <a16:creationId xmlns:a16="http://schemas.microsoft.com/office/drawing/2014/main" xmlns="" id="{87D6177F-C5E2-49B8-B095-2ACDC16A6A9A}"/>
                  </a:ext>
                </a:extLst>
              </p:cNvPr>
              <p:cNvSpPr/>
              <p:nvPr/>
            </p:nvSpPr>
            <p:spPr bwMode="auto">
              <a:xfrm>
                <a:off x="3349" y="3366"/>
                <a:ext cx="69" cy="69"/>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iṧľîḍé">
                <a:extLst>
                  <a:ext uri="{FF2B5EF4-FFF2-40B4-BE49-F238E27FC236}">
                    <a16:creationId xmlns:a16="http://schemas.microsoft.com/office/drawing/2014/main" xmlns="" id="{E779B714-01B7-4E9A-8247-C0203029E74C}"/>
                  </a:ext>
                </a:extLst>
              </p:cNvPr>
              <p:cNvSpPr/>
              <p:nvPr/>
            </p:nvSpPr>
            <p:spPr bwMode="auto">
              <a:xfrm>
                <a:off x="3364" y="3378"/>
                <a:ext cx="42"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ísliďe">
                <a:extLst>
                  <a:ext uri="{FF2B5EF4-FFF2-40B4-BE49-F238E27FC236}">
                    <a16:creationId xmlns:a16="http://schemas.microsoft.com/office/drawing/2014/main" xmlns="" id="{ECBF3D90-3A00-4B24-828B-E3ECFCFA8DC7}"/>
                  </a:ext>
                </a:extLst>
              </p:cNvPr>
              <p:cNvSpPr/>
              <p:nvPr/>
            </p:nvSpPr>
            <p:spPr bwMode="auto">
              <a:xfrm>
                <a:off x="3328" y="3335"/>
                <a:ext cx="111" cy="62"/>
              </a:xfrm>
              <a:custGeom>
                <a:avLst/>
                <a:gdLst>
                  <a:gd name="T0" fmla="*/ 24 w 47"/>
                  <a:gd name="T1" fmla="*/ 6 h 26"/>
                  <a:gd name="T2" fmla="*/ 0 w 47"/>
                  <a:gd name="T3" fmla="*/ 26 h 26"/>
                  <a:gd name="T4" fmla="*/ 0 w 47"/>
                  <a:gd name="T5" fmla="*/ 23 h 26"/>
                  <a:gd name="T6" fmla="*/ 24 w 47"/>
                  <a:gd name="T7" fmla="*/ 0 h 26"/>
                  <a:gd name="T8" fmla="*/ 47 w 47"/>
                  <a:gd name="T9" fmla="*/ 23 h 26"/>
                  <a:gd name="T10" fmla="*/ 47 w 47"/>
                  <a:gd name="T11" fmla="*/ 26 h 26"/>
                  <a:gd name="T12" fmla="*/ 24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6"/>
                    </a:moveTo>
                    <a:cubicBezTo>
                      <a:pt x="12" y="6"/>
                      <a:pt x="2" y="14"/>
                      <a:pt x="0" y="26"/>
                    </a:cubicBezTo>
                    <a:cubicBezTo>
                      <a:pt x="0" y="25"/>
                      <a:pt x="0" y="24"/>
                      <a:pt x="0" y="23"/>
                    </a:cubicBezTo>
                    <a:cubicBezTo>
                      <a:pt x="0" y="10"/>
                      <a:pt x="11" y="0"/>
                      <a:pt x="24" y="0"/>
                    </a:cubicBezTo>
                    <a:cubicBezTo>
                      <a:pt x="37" y="0"/>
                      <a:pt x="47" y="10"/>
                      <a:pt x="47" y="23"/>
                    </a:cubicBezTo>
                    <a:cubicBezTo>
                      <a:pt x="47" y="24"/>
                      <a:pt x="47" y="25"/>
                      <a:pt x="47" y="26"/>
                    </a:cubicBezTo>
                    <a:cubicBezTo>
                      <a:pt x="46" y="14"/>
                      <a:pt x="36" y="6"/>
                      <a:pt x="24"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iŝḻïdè">
                <a:extLst>
                  <a:ext uri="{FF2B5EF4-FFF2-40B4-BE49-F238E27FC236}">
                    <a16:creationId xmlns:a16="http://schemas.microsoft.com/office/drawing/2014/main" xmlns="" id="{E5BF5A45-99BD-4584-A7E9-8EDC7BFF9407}"/>
                  </a:ext>
                </a:extLst>
              </p:cNvPr>
              <p:cNvSpPr/>
              <p:nvPr/>
            </p:nvSpPr>
            <p:spPr bwMode="auto">
              <a:xfrm>
                <a:off x="2836" y="2506"/>
                <a:ext cx="440" cy="80"/>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1" name="îSḷîḑê">
                <a:extLst>
                  <a:ext uri="{FF2B5EF4-FFF2-40B4-BE49-F238E27FC236}">
                    <a16:creationId xmlns:a16="http://schemas.microsoft.com/office/drawing/2014/main" xmlns="" id="{020C3D6F-677B-434A-AD4F-AA1E4A9C6147}"/>
                  </a:ext>
                </a:extLst>
              </p:cNvPr>
              <p:cNvSpPr/>
              <p:nvPr/>
            </p:nvSpPr>
            <p:spPr bwMode="auto">
              <a:xfrm>
                <a:off x="3037" y="2586"/>
                <a:ext cx="31" cy="642"/>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2" name="ïsľîḑê">
                <a:extLst>
                  <a:ext uri="{FF2B5EF4-FFF2-40B4-BE49-F238E27FC236}">
                    <a16:creationId xmlns:a16="http://schemas.microsoft.com/office/drawing/2014/main" xmlns="" id="{FCEB7E13-2A66-4972-B765-A8E64FAA5895}"/>
                  </a:ext>
                </a:extLst>
              </p:cNvPr>
              <p:cNvSpPr/>
              <p:nvPr/>
            </p:nvSpPr>
            <p:spPr bwMode="auto">
              <a:xfrm>
                <a:off x="3021" y="2650"/>
                <a:ext cx="63" cy="22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3" name="isľíḓè">
                <a:extLst>
                  <a:ext uri="{FF2B5EF4-FFF2-40B4-BE49-F238E27FC236}">
                    <a16:creationId xmlns:a16="http://schemas.microsoft.com/office/drawing/2014/main" xmlns="" id="{543C991F-0DFE-4BB0-B7C1-33294EC180B1}"/>
                  </a:ext>
                </a:extLst>
              </p:cNvPr>
              <p:cNvSpPr/>
              <p:nvPr/>
            </p:nvSpPr>
            <p:spPr bwMode="auto">
              <a:xfrm>
                <a:off x="3032" y="2982"/>
                <a:ext cx="41"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4" name="îṩļïḓe">
                <a:extLst>
                  <a:ext uri="{FF2B5EF4-FFF2-40B4-BE49-F238E27FC236}">
                    <a16:creationId xmlns:a16="http://schemas.microsoft.com/office/drawing/2014/main" xmlns="" id="{E4D0394A-5D05-4AE4-9074-43FE54DBA552}"/>
                  </a:ext>
                </a:extLst>
              </p:cNvPr>
              <p:cNvSpPr/>
              <p:nvPr/>
            </p:nvSpPr>
            <p:spPr bwMode="auto">
              <a:xfrm>
                <a:off x="3021" y="3046"/>
                <a:ext cx="63" cy="22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5" name="îṧḻíḓe">
                <a:extLst>
                  <a:ext uri="{FF2B5EF4-FFF2-40B4-BE49-F238E27FC236}">
                    <a16:creationId xmlns:a16="http://schemas.microsoft.com/office/drawing/2014/main" xmlns="" id="{FDE65C92-A824-45C2-8715-B941591F41D8}"/>
                  </a:ext>
                </a:extLst>
              </p:cNvPr>
              <p:cNvSpPr/>
              <p:nvPr/>
            </p:nvSpPr>
            <p:spPr bwMode="auto">
              <a:xfrm>
                <a:off x="2701" y="2418"/>
                <a:ext cx="703" cy="135"/>
              </a:xfrm>
              <a:custGeom>
                <a:avLst/>
                <a:gdLst>
                  <a:gd name="T0" fmla="*/ 2 w 297"/>
                  <a:gd name="T1" fmla="*/ 2 h 57"/>
                  <a:gd name="T2" fmla="*/ 2 w 297"/>
                  <a:gd name="T3" fmla="*/ 23 h 57"/>
                  <a:gd name="T4" fmla="*/ 149 w 297"/>
                  <a:gd name="T5" fmla="*/ 57 h 57"/>
                  <a:gd name="T6" fmla="*/ 295 w 297"/>
                  <a:gd name="T7" fmla="*/ 23 h 57"/>
                  <a:gd name="T8" fmla="*/ 295 w 297"/>
                  <a:gd name="T9" fmla="*/ 0 h 57"/>
                  <a:gd name="T10" fmla="*/ 2 w 297"/>
                  <a:gd name="T11" fmla="*/ 2 h 57"/>
                </a:gdLst>
                <a:ahLst/>
                <a:cxnLst>
                  <a:cxn ang="0">
                    <a:pos x="T0" y="T1"/>
                  </a:cxn>
                  <a:cxn ang="0">
                    <a:pos x="T2" y="T3"/>
                  </a:cxn>
                  <a:cxn ang="0">
                    <a:pos x="T4" y="T5"/>
                  </a:cxn>
                  <a:cxn ang="0">
                    <a:pos x="T6" y="T7"/>
                  </a:cxn>
                  <a:cxn ang="0">
                    <a:pos x="T8" y="T9"/>
                  </a:cxn>
                  <a:cxn ang="0">
                    <a:pos x="T10" y="T11"/>
                  </a:cxn>
                </a:cxnLst>
                <a:rect l="0" t="0" r="r" b="b"/>
                <a:pathLst>
                  <a:path w="297" h="57">
                    <a:moveTo>
                      <a:pt x="2" y="2"/>
                    </a:moveTo>
                    <a:cubicBezTo>
                      <a:pt x="0" y="4"/>
                      <a:pt x="2" y="20"/>
                      <a:pt x="2" y="23"/>
                    </a:cubicBezTo>
                    <a:cubicBezTo>
                      <a:pt x="2" y="42"/>
                      <a:pt x="67" y="57"/>
                      <a:pt x="149" y="57"/>
                    </a:cubicBezTo>
                    <a:cubicBezTo>
                      <a:pt x="230" y="57"/>
                      <a:pt x="295" y="42"/>
                      <a:pt x="295" y="23"/>
                    </a:cubicBezTo>
                    <a:cubicBezTo>
                      <a:pt x="295" y="20"/>
                      <a:pt x="297" y="2"/>
                      <a:pt x="295"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6" name="îşḷïḍé">
                <a:extLst>
                  <a:ext uri="{FF2B5EF4-FFF2-40B4-BE49-F238E27FC236}">
                    <a16:creationId xmlns:a16="http://schemas.microsoft.com/office/drawing/2014/main" xmlns="" id="{2F49FC23-10F6-4E58-8C74-3F3671E6921F}"/>
                  </a:ext>
                </a:extLst>
              </p:cNvPr>
              <p:cNvSpPr/>
              <p:nvPr/>
            </p:nvSpPr>
            <p:spPr bwMode="auto">
              <a:xfrm>
                <a:off x="2706" y="2340"/>
                <a:ext cx="693" cy="16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7" name="íṥ1îḓè">
                <a:extLst>
                  <a:ext uri="{FF2B5EF4-FFF2-40B4-BE49-F238E27FC236}">
                    <a16:creationId xmlns:a16="http://schemas.microsoft.com/office/drawing/2014/main" xmlns="" id="{9439818C-C8DA-421A-BB3C-7B6EABEC933A}"/>
                  </a:ext>
                </a:extLst>
              </p:cNvPr>
              <p:cNvSpPr/>
              <p:nvPr/>
            </p:nvSpPr>
            <p:spPr bwMode="auto">
              <a:xfrm>
                <a:off x="3271" y="1748"/>
                <a:ext cx="327" cy="346"/>
              </a:xfrm>
              <a:custGeom>
                <a:avLst/>
                <a:gdLst>
                  <a:gd name="T0" fmla="*/ 78 w 138"/>
                  <a:gd name="T1" fmla="*/ 117 h 146"/>
                  <a:gd name="T2" fmla="*/ 138 w 138"/>
                  <a:gd name="T3" fmla="*/ 113 h 146"/>
                  <a:gd name="T4" fmla="*/ 70 w 138"/>
                  <a:gd name="T5" fmla="*/ 0 h 146"/>
                  <a:gd name="T6" fmla="*/ 0 w 138"/>
                  <a:gd name="T7" fmla="*/ 30 h 146"/>
                  <a:gd name="T8" fmla="*/ 78 w 138"/>
                  <a:gd name="T9" fmla="*/ 117 h 146"/>
                </a:gdLst>
                <a:ahLst/>
                <a:cxnLst>
                  <a:cxn ang="0">
                    <a:pos x="T0" y="T1"/>
                  </a:cxn>
                  <a:cxn ang="0">
                    <a:pos x="T2" y="T3"/>
                  </a:cxn>
                  <a:cxn ang="0">
                    <a:pos x="T4" y="T5"/>
                  </a:cxn>
                  <a:cxn ang="0">
                    <a:pos x="T6" y="T7"/>
                  </a:cxn>
                  <a:cxn ang="0">
                    <a:pos x="T8" y="T9"/>
                  </a:cxn>
                </a:cxnLst>
                <a:rect l="0" t="0" r="r" b="b"/>
                <a:pathLst>
                  <a:path w="138" h="146">
                    <a:moveTo>
                      <a:pt x="78" y="117"/>
                    </a:moveTo>
                    <a:cubicBezTo>
                      <a:pt x="125" y="146"/>
                      <a:pt x="138" y="113"/>
                      <a:pt x="138" y="113"/>
                    </a:cubicBezTo>
                    <a:cubicBezTo>
                      <a:pt x="70" y="0"/>
                      <a:pt x="70" y="0"/>
                      <a:pt x="70" y="0"/>
                    </a:cubicBezTo>
                    <a:cubicBezTo>
                      <a:pt x="0" y="30"/>
                      <a:pt x="0" y="30"/>
                      <a:pt x="0" y="30"/>
                    </a:cubicBezTo>
                    <a:cubicBezTo>
                      <a:pt x="0" y="30"/>
                      <a:pt x="27" y="94"/>
                      <a:pt x="78" y="11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8" name="išļíďê">
                <a:extLst>
                  <a:ext uri="{FF2B5EF4-FFF2-40B4-BE49-F238E27FC236}">
                    <a16:creationId xmlns:a16="http://schemas.microsoft.com/office/drawing/2014/main" xmlns="" id="{E4E2B9C5-3B21-4A72-99E9-4C86A4871499}"/>
                  </a:ext>
                </a:extLst>
              </p:cNvPr>
              <p:cNvSpPr/>
              <p:nvPr/>
            </p:nvSpPr>
            <p:spPr bwMode="auto">
              <a:xfrm>
                <a:off x="2976" y="1414"/>
                <a:ext cx="142" cy="116"/>
              </a:xfrm>
              <a:custGeom>
                <a:avLst/>
                <a:gdLst>
                  <a:gd name="T0" fmla="*/ 5 w 60"/>
                  <a:gd name="T1" fmla="*/ 0 h 49"/>
                  <a:gd name="T2" fmla="*/ 56 w 60"/>
                  <a:gd name="T3" fmla="*/ 0 h 49"/>
                  <a:gd name="T4" fmla="*/ 60 w 60"/>
                  <a:gd name="T5" fmla="*/ 49 h 49"/>
                  <a:gd name="T6" fmla="*/ 0 w 60"/>
                  <a:gd name="T7" fmla="*/ 49 h 49"/>
                  <a:gd name="T8" fmla="*/ 5 w 60"/>
                  <a:gd name="T9" fmla="*/ 0 h 49"/>
                </a:gdLst>
                <a:ahLst/>
                <a:cxnLst>
                  <a:cxn ang="0">
                    <a:pos x="T0" y="T1"/>
                  </a:cxn>
                  <a:cxn ang="0">
                    <a:pos x="T2" y="T3"/>
                  </a:cxn>
                  <a:cxn ang="0">
                    <a:pos x="T4" y="T5"/>
                  </a:cxn>
                  <a:cxn ang="0">
                    <a:pos x="T6" y="T7"/>
                  </a:cxn>
                  <a:cxn ang="0">
                    <a:pos x="T8" y="T9"/>
                  </a:cxn>
                </a:cxnLst>
                <a:rect l="0" t="0" r="r" b="b"/>
                <a:pathLst>
                  <a:path w="60" h="49">
                    <a:moveTo>
                      <a:pt x="5" y="0"/>
                    </a:moveTo>
                    <a:cubicBezTo>
                      <a:pt x="56" y="0"/>
                      <a:pt x="56" y="0"/>
                      <a:pt x="56" y="0"/>
                    </a:cubicBezTo>
                    <a:cubicBezTo>
                      <a:pt x="56" y="0"/>
                      <a:pt x="46" y="26"/>
                      <a:pt x="60" y="49"/>
                    </a:cubicBezTo>
                    <a:cubicBezTo>
                      <a:pt x="0" y="49"/>
                      <a:pt x="0" y="49"/>
                      <a:pt x="0" y="49"/>
                    </a:cubicBezTo>
                    <a:cubicBezTo>
                      <a:pt x="0" y="49"/>
                      <a:pt x="18" y="35"/>
                      <a:pt x="5"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9" name="ïṧḻîḍé">
                <a:extLst>
                  <a:ext uri="{FF2B5EF4-FFF2-40B4-BE49-F238E27FC236}">
                    <a16:creationId xmlns:a16="http://schemas.microsoft.com/office/drawing/2014/main" xmlns="" id="{0C64BFB7-4C1E-4C79-9E96-A969ED6FF54B}"/>
                  </a:ext>
                </a:extLst>
              </p:cNvPr>
              <p:cNvSpPr/>
              <p:nvPr/>
            </p:nvSpPr>
            <p:spPr bwMode="auto">
              <a:xfrm>
                <a:off x="2988" y="1414"/>
                <a:ext cx="120" cy="73"/>
              </a:xfrm>
              <a:custGeom>
                <a:avLst/>
                <a:gdLst>
                  <a:gd name="T0" fmla="*/ 0 w 51"/>
                  <a:gd name="T1" fmla="*/ 0 h 31"/>
                  <a:gd name="T2" fmla="*/ 51 w 51"/>
                  <a:gd name="T3" fmla="*/ 0 h 31"/>
                  <a:gd name="T4" fmla="*/ 49 w 51"/>
                  <a:gd name="T5" fmla="*/ 31 h 31"/>
                  <a:gd name="T6" fmla="*/ 4 w 51"/>
                  <a:gd name="T7" fmla="*/ 16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6"/>
                      <a:pt x="49" y="31"/>
                    </a:cubicBezTo>
                    <a:cubicBezTo>
                      <a:pt x="49" y="31"/>
                      <a:pt x="19" y="28"/>
                      <a:pt x="4" y="16"/>
                    </a:cubicBezTo>
                    <a:cubicBezTo>
                      <a:pt x="4" y="16"/>
                      <a:pt x="3"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0" name="ïṣľîďê">
                <a:extLst>
                  <a:ext uri="{FF2B5EF4-FFF2-40B4-BE49-F238E27FC236}">
                    <a16:creationId xmlns:a16="http://schemas.microsoft.com/office/drawing/2014/main" xmlns="" id="{C7DCF99E-2496-4C84-9687-59B0A4B35865}"/>
                  </a:ext>
                </a:extLst>
              </p:cNvPr>
              <p:cNvSpPr/>
              <p:nvPr/>
            </p:nvSpPr>
            <p:spPr bwMode="auto">
              <a:xfrm>
                <a:off x="3231" y="1156"/>
                <a:ext cx="50" cy="87"/>
              </a:xfrm>
              <a:custGeom>
                <a:avLst/>
                <a:gdLst>
                  <a:gd name="T0" fmla="*/ 19 w 21"/>
                  <a:gd name="T1" fmla="*/ 20 h 37"/>
                  <a:gd name="T2" fmla="*/ 7 w 21"/>
                  <a:gd name="T3" fmla="*/ 36 h 37"/>
                  <a:gd name="T4" fmla="*/ 2 w 21"/>
                  <a:gd name="T5" fmla="*/ 17 h 37"/>
                  <a:gd name="T6" fmla="*/ 14 w 21"/>
                  <a:gd name="T7" fmla="*/ 1 h 37"/>
                  <a:gd name="T8" fmla="*/ 19 w 21"/>
                  <a:gd name="T9" fmla="*/ 20 h 37"/>
                </a:gdLst>
                <a:ahLst/>
                <a:cxnLst>
                  <a:cxn ang="0">
                    <a:pos x="T0" y="T1"/>
                  </a:cxn>
                  <a:cxn ang="0">
                    <a:pos x="T2" y="T3"/>
                  </a:cxn>
                  <a:cxn ang="0">
                    <a:pos x="T4" y="T5"/>
                  </a:cxn>
                  <a:cxn ang="0">
                    <a:pos x="T6" y="T7"/>
                  </a:cxn>
                  <a:cxn ang="0">
                    <a:pos x="T8" y="T9"/>
                  </a:cxn>
                </a:cxnLst>
                <a:rect l="0" t="0" r="r" b="b"/>
                <a:pathLst>
                  <a:path w="21" h="37">
                    <a:moveTo>
                      <a:pt x="19" y="20"/>
                    </a:moveTo>
                    <a:cubicBezTo>
                      <a:pt x="17" y="30"/>
                      <a:pt x="11" y="37"/>
                      <a:pt x="7" y="36"/>
                    </a:cubicBezTo>
                    <a:cubicBezTo>
                      <a:pt x="2" y="35"/>
                      <a:pt x="0" y="26"/>
                      <a:pt x="2" y="17"/>
                    </a:cubicBezTo>
                    <a:cubicBezTo>
                      <a:pt x="4" y="7"/>
                      <a:pt x="9" y="0"/>
                      <a:pt x="14" y="1"/>
                    </a:cubicBezTo>
                    <a:cubicBezTo>
                      <a:pt x="19" y="2"/>
                      <a:pt x="21" y="10"/>
                      <a:pt x="19"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1" name="ïṩlíďé">
                <a:extLst>
                  <a:ext uri="{FF2B5EF4-FFF2-40B4-BE49-F238E27FC236}">
                    <a16:creationId xmlns:a16="http://schemas.microsoft.com/office/drawing/2014/main" xmlns="" id="{6493BEE9-E24A-4703-A69B-6C3FF9BD3E01}"/>
                  </a:ext>
                </a:extLst>
              </p:cNvPr>
              <p:cNvSpPr/>
              <p:nvPr/>
            </p:nvSpPr>
            <p:spPr bwMode="auto">
              <a:xfrm>
                <a:off x="3219" y="1163"/>
                <a:ext cx="50" cy="73"/>
              </a:xfrm>
              <a:custGeom>
                <a:avLst/>
                <a:gdLst>
                  <a:gd name="T0" fmla="*/ 19 w 21"/>
                  <a:gd name="T1" fmla="*/ 17 h 31"/>
                  <a:gd name="T2" fmla="*/ 8 w 21"/>
                  <a:gd name="T3" fmla="*/ 30 h 31"/>
                  <a:gd name="T4" fmla="*/ 2 w 21"/>
                  <a:gd name="T5" fmla="*/ 14 h 31"/>
                  <a:gd name="T6" fmla="*/ 14 w 21"/>
                  <a:gd name="T7" fmla="*/ 1 h 31"/>
                  <a:gd name="T8" fmla="*/ 19 w 21"/>
                  <a:gd name="T9" fmla="*/ 17 h 31"/>
                </a:gdLst>
                <a:ahLst/>
                <a:cxnLst>
                  <a:cxn ang="0">
                    <a:pos x="T0" y="T1"/>
                  </a:cxn>
                  <a:cxn ang="0">
                    <a:pos x="T2" y="T3"/>
                  </a:cxn>
                  <a:cxn ang="0">
                    <a:pos x="T4" y="T5"/>
                  </a:cxn>
                  <a:cxn ang="0">
                    <a:pos x="T6" y="T7"/>
                  </a:cxn>
                  <a:cxn ang="0">
                    <a:pos x="T8" y="T9"/>
                  </a:cxn>
                </a:cxnLst>
                <a:rect l="0" t="0" r="r" b="b"/>
                <a:pathLst>
                  <a:path w="21" h="31">
                    <a:moveTo>
                      <a:pt x="19" y="17"/>
                    </a:moveTo>
                    <a:cubicBezTo>
                      <a:pt x="17" y="25"/>
                      <a:pt x="12" y="31"/>
                      <a:pt x="8" y="30"/>
                    </a:cubicBezTo>
                    <a:cubicBezTo>
                      <a:pt x="3" y="29"/>
                      <a:pt x="0" y="22"/>
                      <a:pt x="2" y="14"/>
                    </a:cubicBezTo>
                    <a:cubicBezTo>
                      <a:pt x="4" y="6"/>
                      <a:pt x="9" y="0"/>
                      <a:pt x="14" y="1"/>
                    </a:cubicBezTo>
                    <a:cubicBezTo>
                      <a:pt x="18" y="2"/>
                      <a:pt x="21" y="9"/>
                      <a:pt x="19"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2" name="iṡḷîďe">
                <a:extLst>
                  <a:ext uri="{FF2B5EF4-FFF2-40B4-BE49-F238E27FC236}">
                    <a16:creationId xmlns:a16="http://schemas.microsoft.com/office/drawing/2014/main" xmlns="" id="{FC54C145-D878-4362-B02D-BA5DBCDCBFA9}"/>
                  </a:ext>
                </a:extLst>
              </p:cNvPr>
              <p:cNvSpPr/>
              <p:nvPr/>
            </p:nvSpPr>
            <p:spPr bwMode="auto">
              <a:xfrm>
                <a:off x="2824" y="1163"/>
                <a:ext cx="50" cy="87"/>
              </a:xfrm>
              <a:custGeom>
                <a:avLst/>
                <a:gdLst>
                  <a:gd name="T0" fmla="*/ 2 w 21"/>
                  <a:gd name="T1" fmla="*/ 20 h 37"/>
                  <a:gd name="T2" fmla="*/ 15 w 21"/>
                  <a:gd name="T3" fmla="*/ 36 h 37"/>
                  <a:gd name="T4" fmla="*/ 19 w 21"/>
                  <a:gd name="T5" fmla="*/ 17 h 37"/>
                  <a:gd name="T6" fmla="*/ 7 w 21"/>
                  <a:gd name="T7" fmla="*/ 1 h 37"/>
                  <a:gd name="T8" fmla="*/ 2 w 21"/>
                  <a:gd name="T9" fmla="*/ 20 h 37"/>
                </a:gdLst>
                <a:ahLst/>
                <a:cxnLst>
                  <a:cxn ang="0">
                    <a:pos x="T0" y="T1"/>
                  </a:cxn>
                  <a:cxn ang="0">
                    <a:pos x="T2" y="T3"/>
                  </a:cxn>
                  <a:cxn ang="0">
                    <a:pos x="T4" y="T5"/>
                  </a:cxn>
                  <a:cxn ang="0">
                    <a:pos x="T6" y="T7"/>
                  </a:cxn>
                  <a:cxn ang="0">
                    <a:pos x="T8" y="T9"/>
                  </a:cxn>
                </a:cxnLst>
                <a:rect l="0" t="0" r="r" b="b"/>
                <a:pathLst>
                  <a:path w="21" h="37">
                    <a:moveTo>
                      <a:pt x="2" y="20"/>
                    </a:moveTo>
                    <a:cubicBezTo>
                      <a:pt x="4" y="30"/>
                      <a:pt x="10" y="37"/>
                      <a:pt x="15" y="36"/>
                    </a:cubicBezTo>
                    <a:cubicBezTo>
                      <a:pt x="19" y="35"/>
                      <a:pt x="21" y="26"/>
                      <a:pt x="19" y="17"/>
                    </a:cubicBezTo>
                    <a:cubicBezTo>
                      <a:pt x="17" y="7"/>
                      <a:pt x="12" y="0"/>
                      <a:pt x="7" y="1"/>
                    </a:cubicBezTo>
                    <a:cubicBezTo>
                      <a:pt x="3" y="2"/>
                      <a:pt x="0" y="10"/>
                      <a:pt x="2"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3" name="íšļiḓê">
                <a:extLst>
                  <a:ext uri="{FF2B5EF4-FFF2-40B4-BE49-F238E27FC236}">
                    <a16:creationId xmlns:a16="http://schemas.microsoft.com/office/drawing/2014/main" xmlns="" id="{139A529F-3F91-45CF-8D6E-8BD43FDBA54D}"/>
                  </a:ext>
                </a:extLst>
              </p:cNvPr>
              <p:cNvSpPr/>
              <p:nvPr/>
            </p:nvSpPr>
            <p:spPr bwMode="auto">
              <a:xfrm>
                <a:off x="2836" y="1170"/>
                <a:ext cx="50" cy="73"/>
              </a:xfrm>
              <a:custGeom>
                <a:avLst/>
                <a:gdLst>
                  <a:gd name="T0" fmla="*/ 2 w 21"/>
                  <a:gd name="T1" fmla="*/ 17 h 31"/>
                  <a:gd name="T2" fmla="*/ 14 w 21"/>
                  <a:gd name="T3" fmla="*/ 30 h 31"/>
                  <a:gd name="T4" fmla="*/ 19 w 21"/>
                  <a:gd name="T5" fmla="*/ 14 h 31"/>
                  <a:gd name="T6" fmla="*/ 7 w 21"/>
                  <a:gd name="T7" fmla="*/ 1 h 31"/>
                  <a:gd name="T8" fmla="*/ 2 w 21"/>
                  <a:gd name="T9" fmla="*/ 17 h 31"/>
                </a:gdLst>
                <a:ahLst/>
                <a:cxnLst>
                  <a:cxn ang="0">
                    <a:pos x="T0" y="T1"/>
                  </a:cxn>
                  <a:cxn ang="0">
                    <a:pos x="T2" y="T3"/>
                  </a:cxn>
                  <a:cxn ang="0">
                    <a:pos x="T4" y="T5"/>
                  </a:cxn>
                  <a:cxn ang="0">
                    <a:pos x="T6" y="T7"/>
                  </a:cxn>
                  <a:cxn ang="0">
                    <a:pos x="T8" y="T9"/>
                  </a:cxn>
                </a:cxnLst>
                <a:rect l="0" t="0" r="r" b="b"/>
                <a:pathLst>
                  <a:path w="21" h="31">
                    <a:moveTo>
                      <a:pt x="2" y="17"/>
                    </a:moveTo>
                    <a:cubicBezTo>
                      <a:pt x="4" y="25"/>
                      <a:pt x="9" y="31"/>
                      <a:pt x="14" y="30"/>
                    </a:cubicBezTo>
                    <a:cubicBezTo>
                      <a:pt x="18" y="29"/>
                      <a:pt x="21" y="22"/>
                      <a:pt x="19" y="14"/>
                    </a:cubicBezTo>
                    <a:cubicBezTo>
                      <a:pt x="17" y="6"/>
                      <a:pt x="12" y="0"/>
                      <a:pt x="7" y="1"/>
                    </a:cubicBezTo>
                    <a:cubicBezTo>
                      <a:pt x="3" y="2"/>
                      <a:pt x="0" y="9"/>
                      <a:pt x="2"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4" name="í$ḻiḑe">
                <a:extLst>
                  <a:ext uri="{FF2B5EF4-FFF2-40B4-BE49-F238E27FC236}">
                    <a16:creationId xmlns:a16="http://schemas.microsoft.com/office/drawing/2014/main" xmlns="" id="{CAA17A33-8766-4788-8746-FA42299B2E44}"/>
                  </a:ext>
                </a:extLst>
              </p:cNvPr>
              <p:cNvSpPr/>
              <p:nvPr/>
            </p:nvSpPr>
            <p:spPr bwMode="auto">
              <a:xfrm>
                <a:off x="2794" y="871"/>
                <a:ext cx="489" cy="574"/>
              </a:xfrm>
              <a:custGeom>
                <a:avLst/>
                <a:gdLst>
                  <a:gd name="T0" fmla="*/ 193 w 207"/>
                  <a:gd name="T1" fmla="*/ 129 h 242"/>
                  <a:gd name="T2" fmla="*/ 177 w 207"/>
                  <a:gd name="T3" fmla="*/ 189 h 242"/>
                  <a:gd name="T4" fmla="*/ 120 w 207"/>
                  <a:gd name="T5" fmla="*/ 240 h 242"/>
                  <a:gd name="T6" fmla="*/ 110 w 207"/>
                  <a:gd name="T7" fmla="*/ 242 h 242"/>
                  <a:gd name="T8" fmla="*/ 110 w 207"/>
                  <a:gd name="T9" fmla="*/ 242 h 242"/>
                  <a:gd name="T10" fmla="*/ 109 w 207"/>
                  <a:gd name="T11" fmla="*/ 242 h 242"/>
                  <a:gd name="T12" fmla="*/ 100 w 207"/>
                  <a:gd name="T13" fmla="*/ 240 h 242"/>
                  <a:gd name="T14" fmla="*/ 42 w 207"/>
                  <a:gd name="T15" fmla="*/ 189 h 242"/>
                  <a:gd name="T16" fmla="*/ 26 w 207"/>
                  <a:gd name="T17" fmla="*/ 129 h 242"/>
                  <a:gd name="T18" fmla="*/ 113 w 207"/>
                  <a:gd name="T19" fmla="*/ 5 h 242"/>
                  <a:gd name="T20" fmla="*/ 193 w 207"/>
                  <a:gd name="T21" fmla="*/ 12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242">
                    <a:moveTo>
                      <a:pt x="193" y="129"/>
                    </a:moveTo>
                    <a:cubicBezTo>
                      <a:pt x="191" y="149"/>
                      <a:pt x="187" y="170"/>
                      <a:pt x="177" y="189"/>
                    </a:cubicBezTo>
                    <a:cubicBezTo>
                      <a:pt x="167" y="208"/>
                      <a:pt x="140" y="232"/>
                      <a:pt x="120" y="240"/>
                    </a:cubicBezTo>
                    <a:cubicBezTo>
                      <a:pt x="116" y="242"/>
                      <a:pt x="113" y="242"/>
                      <a:pt x="110" y="242"/>
                    </a:cubicBezTo>
                    <a:cubicBezTo>
                      <a:pt x="110" y="242"/>
                      <a:pt x="110" y="242"/>
                      <a:pt x="110" y="242"/>
                    </a:cubicBezTo>
                    <a:cubicBezTo>
                      <a:pt x="109" y="242"/>
                      <a:pt x="109" y="242"/>
                      <a:pt x="109" y="242"/>
                    </a:cubicBezTo>
                    <a:cubicBezTo>
                      <a:pt x="107" y="242"/>
                      <a:pt x="103" y="242"/>
                      <a:pt x="100" y="240"/>
                    </a:cubicBezTo>
                    <a:cubicBezTo>
                      <a:pt x="79" y="232"/>
                      <a:pt x="52" y="208"/>
                      <a:pt x="42" y="189"/>
                    </a:cubicBezTo>
                    <a:cubicBezTo>
                      <a:pt x="32" y="170"/>
                      <a:pt x="29" y="149"/>
                      <a:pt x="26" y="129"/>
                    </a:cubicBezTo>
                    <a:cubicBezTo>
                      <a:pt x="26" y="129"/>
                      <a:pt x="0" y="0"/>
                      <a:pt x="113" y="5"/>
                    </a:cubicBezTo>
                    <a:cubicBezTo>
                      <a:pt x="113" y="5"/>
                      <a:pt x="207" y="0"/>
                      <a:pt x="193" y="129"/>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5" name="isļiďê">
                <a:extLst>
                  <a:ext uri="{FF2B5EF4-FFF2-40B4-BE49-F238E27FC236}">
                    <a16:creationId xmlns:a16="http://schemas.microsoft.com/office/drawing/2014/main" xmlns="" id="{008FF2D0-9318-42EC-AFD9-FA34C5A91357}"/>
                  </a:ext>
                </a:extLst>
              </p:cNvPr>
              <p:cNvSpPr/>
              <p:nvPr/>
            </p:nvSpPr>
            <p:spPr bwMode="auto">
              <a:xfrm>
                <a:off x="2718" y="1516"/>
                <a:ext cx="664" cy="196"/>
              </a:xfrm>
              <a:custGeom>
                <a:avLst/>
                <a:gdLst>
                  <a:gd name="T0" fmla="*/ 277 w 281"/>
                  <a:gd name="T1" fmla="*/ 57 h 83"/>
                  <a:gd name="T2" fmla="*/ 223 w 281"/>
                  <a:gd name="T3" fmla="*/ 12 h 83"/>
                  <a:gd name="T4" fmla="*/ 141 w 281"/>
                  <a:gd name="T5" fmla="*/ 0 h 83"/>
                  <a:gd name="T6" fmla="*/ 58 w 281"/>
                  <a:gd name="T7" fmla="*/ 12 h 83"/>
                  <a:gd name="T8" fmla="*/ 4 w 281"/>
                  <a:gd name="T9" fmla="*/ 57 h 83"/>
                  <a:gd name="T10" fmla="*/ 0 w 281"/>
                  <a:gd name="T11" fmla="*/ 83 h 83"/>
                  <a:gd name="T12" fmla="*/ 141 w 281"/>
                  <a:gd name="T13" fmla="*/ 83 h 83"/>
                  <a:gd name="T14" fmla="*/ 281 w 281"/>
                  <a:gd name="T15" fmla="*/ 83 h 83"/>
                  <a:gd name="T16" fmla="*/ 277 w 281"/>
                  <a:gd name="T17"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83">
                    <a:moveTo>
                      <a:pt x="277" y="57"/>
                    </a:moveTo>
                    <a:cubicBezTo>
                      <a:pt x="270" y="33"/>
                      <a:pt x="249" y="14"/>
                      <a:pt x="223" y="12"/>
                    </a:cubicBezTo>
                    <a:cubicBezTo>
                      <a:pt x="196" y="9"/>
                      <a:pt x="168" y="4"/>
                      <a:pt x="141" y="0"/>
                    </a:cubicBezTo>
                    <a:cubicBezTo>
                      <a:pt x="113" y="4"/>
                      <a:pt x="85" y="9"/>
                      <a:pt x="58" y="12"/>
                    </a:cubicBezTo>
                    <a:cubicBezTo>
                      <a:pt x="32" y="14"/>
                      <a:pt x="11" y="33"/>
                      <a:pt x="4" y="57"/>
                    </a:cubicBezTo>
                    <a:cubicBezTo>
                      <a:pt x="1" y="66"/>
                      <a:pt x="0" y="75"/>
                      <a:pt x="0" y="83"/>
                    </a:cubicBezTo>
                    <a:cubicBezTo>
                      <a:pt x="141" y="83"/>
                      <a:pt x="141" y="83"/>
                      <a:pt x="141" y="83"/>
                    </a:cubicBezTo>
                    <a:cubicBezTo>
                      <a:pt x="281" y="83"/>
                      <a:pt x="281" y="83"/>
                      <a:pt x="281" y="83"/>
                    </a:cubicBezTo>
                    <a:cubicBezTo>
                      <a:pt x="281" y="75"/>
                      <a:pt x="280" y="66"/>
                      <a:pt x="277" y="5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6" name="íṣļíḓè">
                <a:extLst>
                  <a:ext uri="{FF2B5EF4-FFF2-40B4-BE49-F238E27FC236}">
                    <a16:creationId xmlns:a16="http://schemas.microsoft.com/office/drawing/2014/main" xmlns="" id="{138B8B88-EE6E-4BB8-97F2-8DFBF19FB868}"/>
                  </a:ext>
                </a:extLst>
              </p:cNvPr>
              <p:cNvSpPr/>
              <p:nvPr/>
            </p:nvSpPr>
            <p:spPr bwMode="auto">
              <a:xfrm>
                <a:off x="2524" y="1717"/>
                <a:ext cx="322" cy="334"/>
              </a:xfrm>
              <a:custGeom>
                <a:avLst/>
                <a:gdLst>
                  <a:gd name="T0" fmla="*/ 58 w 136"/>
                  <a:gd name="T1" fmla="*/ 112 h 141"/>
                  <a:gd name="T2" fmla="*/ 0 w 136"/>
                  <a:gd name="T3" fmla="*/ 113 h 141"/>
                  <a:gd name="T4" fmla="*/ 68 w 136"/>
                  <a:gd name="T5" fmla="*/ 0 h 141"/>
                  <a:gd name="T6" fmla="*/ 136 w 136"/>
                  <a:gd name="T7" fmla="*/ 26 h 141"/>
                  <a:gd name="T8" fmla="*/ 58 w 136"/>
                  <a:gd name="T9" fmla="*/ 112 h 141"/>
                </a:gdLst>
                <a:ahLst/>
                <a:cxnLst>
                  <a:cxn ang="0">
                    <a:pos x="T0" y="T1"/>
                  </a:cxn>
                  <a:cxn ang="0">
                    <a:pos x="T2" y="T3"/>
                  </a:cxn>
                  <a:cxn ang="0">
                    <a:pos x="T4" y="T5"/>
                  </a:cxn>
                  <a:cxn ang="0">
                    <a:pos x="T6" y="T7"/>
                  </a:cxn>
                  <a:cxn ang="0">
                    <a:pos x="T8" y="T9"/>
                  </a:cxn>
                </a:cxnLst>
                <a:rect l="0" t="0" r="r" b="b"/>
                <a:pathLst>
                  <a:path w="136" h="141">
                    <a:moveTo>
                      <a:pt x="58" y="112"/>
                    </a:moveTo>
                    <a:cubicBezTo>
                      <a:pt x="11" y="141"/>
                      <a:pt x="0" y="113"/>
                      <a:pt x="0" y="113"/>
                    </a:cubicBezTo>
                    <a:cubicBezTo>
                      <a:pt x="68" y="0"/>
                      <a:pt x="68" y="0"/>
                      <a:pt x="68" y="0"/>
                    </a:cubicBezTo>
                    <a:cubicBezTo>
                      <a:pt x="136" y="26"/>
                      <a:pt x="136" y="26"/>
                      <a:pt x="136" y="26"/>
                    </a:cubicBezTo>
                    <a:cubicBezTo>
                      <a:pt x="136" y="26"/>
                      <a:pt x="108" y="89"/>
                      <a:pt x="58" y="11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7" name="iŝ1iḋé">
                <a:extLst>
                  <a:ext uri="{FF2B5EF4-FFF2-40B4-BE49-F238E27FC236}">
                    <a16:creationId xmlns:a16="http://schemas.microsoft.com/office/drawing/2014/main" xmlns="" id="{986437BF-9176-42F6-A925-118DC4E13A02}"/>
                  </a:ext>
                </a:extLst>
              </p:cNvPr>
              <p:cNvSpPr/>
              <p:nvPr/>
            </p:nvSpPr>
            <p:spPr bwMode="auto">
              <a:xfrm>
                <a:off x="2841" y="1712"/>
                <a:ext cx="418" cy="510"/>
              </a:xfrm>
              <a:custGeom>
                <a:avLst/>
                <a:gdLst>
                  <a:gd name="T0" fmla="*/ 9 w 177"/>
                  <a:gd name="T1" fmla="*/ 0 h 215"/>
                  <a:gd name="T2" fmla="*/ 173 w 177"/>
                  <a:gd name="T3" fmla="*/ 0 h 215"/>
                  <a:gd name="T4" fmla="*/ 177 w 177"/>
                  <a:gd name="T5" fmla="*/ 215 h 215"/>
                  <a:gd name="T6" fmla="*/ 0 w 177"/>
                  <a:gd name="T7" fmla="*/ 215 h 215"/>
                  <a:gd name="T8" fmla="*/ 9 w 177"/>
                  <a:gd name="T9" fmla="*/ 0 h 215"/>
                </a:gdLst>
                <a:ahLst/>
                <a:cxnLst>
                  <a:cxn ang="0">
                    <a:pos x="T0" y="T1"/>
                  </a:cxn>
                  <a:cxn ang="0">
                    <a:pos x="T2" y="T3"/>
                  </a:cxn>
                  <a:cxn ang="0">
                    <a:pos x="T4" y="T5"/>
                  </a:cxn>
                  <a:cxn ang="0">
                    <a:pos x="T6" y="T7"/>
                  </a:cxn>
                  <a:cxn ang="0">
                    <a:pos x="T8" y="T9"/>
                  </a:cxn>
                </a:cxnLst>
                <a:rect l="0" t="0" r="r" b="b"/>
                <a:pathLst>
                  <a:path w="177" h="215">
                    <a:moveTo>
                      <a:pt x="9" y="0"/>
                    </a:moveTo>
                    <a:cubicBezTo>
                      <a:pt x="173" y="0"/>
                      <a:pt x="173" y="0"/>
                      <a:pt x="173" y="0"/>
                    </a:cubicBezTo>
                    <a:cubicBezTo>
                      <a:pt x="173" y="0"/>
                      <a:pt x="130" y="132"/>
                      <a:pt x="177" y="215"/>
                    </a:cubicBezTo>
                    <a:cubicBezTo>
                      <a:pt x="0" y="215"/>
                      <a:pt x="0" y="215"/>
                      <a:pt x="0" y="215"/>
                    </a:cubicBezTo>
                    <a:cubicBezTo>
                      <a:pt x="0" y="215"/>
                      <a:pt x="40" y="152"/>
                      <a:pt x="9"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8" name="isḷïḋè">
                <a:extLst>
                  <a:ext uri="{FF2B5EF4-FFF2-40B4-BE49-F238E27FC236}">
                    <a16:creationId xmlns:a16="http://schemas.microsoft.com/office/drawing/2014/main" xmlns="" id="{BF883989-47E9-4886-ADDD-0367EE0B4135}"/>
                  </a:ext>
                </a:extLst>
              </p:cNvPr>
              <p:cNvSpPr/>
              <p:nvPr/>
            </p:nvSpPr>
            <p:spPr bwMode="auto">
              <a:xfrm>
                <a:off x="2491" y="2132"/>
                <a:ext cx="1128" cy="454"/>
              </a:xfrm>
              <a:custGeom>
                <a:avLst/>
                <a:gdLst>
                  <a:gd name="T0" fmla="*/ 150 w 477"/>
                  <a:gd name="T1" fmla="*/ 0 h 192"/>
                  <a:gd name="T2" fmla="*/ 318 w 477"/>
                  <a:gd name="T3" fmla="*/ 0 h 192"/>
                  <a:gd name="T4" fmla="*/ 235 w 477"/>
                  <a:gd name="T5" fmla="*/ 134 h 192"/>
                  <a:gd name="T6" fmla="*/ 150 w 477"/>
                  <a:gd name="T7" fmla="*/ 0 h 192"/>
                </a:gdLst>
                <a:ahLst/>
                <a:cxnLst>
                  <a:cxn ang="0">
                    <a:pos x="T0" y="T1"/>
                  </a:cxn>
                  <a:cxn ang="0">
                    <a:pos x="T2" y="T3"/>
                  </a:cxn>
                  <a:cxn ang="0">
                    <a:pos x="T4" y="T5"/>
                  </a:cxn>
                  <a:cxn ang="0">
                    <a:pos x="T6" y="T7"/>
                  </a:cxn>
                </a:cxnLst>
                <a:rect l="0" t="0" r="r" b="b"/>
                <a:pathLst>
                  <a:path w="477" h="192">
                    <a:moveTo>
                      <a:pt x="150" y="0"/>
                    </a:moveTo>
                    <a:cubicBezTo>
                      <a:pt x="318" y="0"/>
                      <a:pt x="318" y="0"/>
                      <a:pt x="318" y="0"/>
                    </a:cubicBezTo>
                    <a:cubicBezTo>
                      <a:pt x="318" y="0"/>
                      <a:pt x="477" y="175"/>
                      <a:pt x="235" y="134"/>
                    </a:cubicBezTo>
                    <a:cubicBezTo>
                      <a:pt x="235" y="134"/>
                      <a:pt x="0" y="192"/>
                      <a:pt x="150" y="0"/>
                    </a:cubicBezTo>
                    <a:close/>
                  </a:path>
                </a:pathLst>
              </a:custGeom>
              <a:solidFill>
                <a:srgbClr val="002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9" name="iṣḷîḋé">
                <a:extLst>
                  <a:ext uri="{FF2B5EF4-FFF2-40B4-BE49-F238E27FC236}">
                    <a16:creationId xmlns:a16="http://schemas.microsoft.com/office/drawing/2014/main" xmlns="" id="{3075FD55-6751-493C-B6B8-27A50B625ED8}"/>
                  </a:ext>
                </a:extLst>
              </p:cNvPr>
              <p:cNvSpPr/>
              <p:nvPr/>
            </p:nvSpPr>
            <p:spPr bwMode="auto">
              <a:xfrm>
                <a:off x="2945" y="3183"/>
                <a:ext cx="137" cy="252"/>
              </a:xfrm>
              <a:custGeom>
                <a:avLst/>
                <a:gdLst>
                  <a:gd name="T0" fmla="*/ 0 w 58"/>
                  <a:gd name="T1" fmla="*/ 8 h 106"/>
                  <a:gd name="T2" fmla="*/ 36 w 58"/>
                  <a:gd name="T3" fmla="*/ 0 h 106"/>
                  <a:gd name="T4" fmla="*/ 49 w 58"/>
                  <a:gd name="T5" fmla="*/ 54 h 106"/>
                  <a:gd name="T6" fmla="*/ 37 w 58"/>
                  <a:gd name="T7" fmla="*/ 106 h 106"/>
                  <a:gd name="T8" fmla="*/ 10 w 58"/>
                  <a:gd name="T9" fmla="*/ 64 h 106"/>
                  <a:gd name="T10" fmla="*/ 0 w 58"/>
                  <a:gd name="T11" fmla="*/ 8 h 106"/>
                </a:gdLst>
                <a:ahLst/>
                <a:cxnLst>
                  <a:cxn ang="0">
                    <a:pos x="T0" y="T1"/>
                  </a:cxn>
                  <a:cxn ang="0">
                    <a:pos x="T2" y="T3"/>
                  </a:cxn>
                  <a:cxn ang="0">
                    <a:pos x="T4" y="T5"/>
                  </a:cxn>
                  <a:cxn ang="0">
                    <a:pos x="T6" y="T7"/>
                  </a:cxn>
                  <a:cxn ang="0">
                    <a:pos x="T8" y="T9"/>
                  </a:cxn>
                  <a:cxn ang="0">
                    <a:pos x="T10" y="T11"/>
                  </a:cxn>
                </a:cxnLst>
                <a:rect l="0" t="0" r="r" b="b"/>
                <a:pathLst>
                  <a:path w="58" h="106">
                    <a:moveTo>
                      <a:pt x="0" y="8"/>
                    </a:moveTo>
                    <a:cubicBezTo>
                      <a:pt x="36" y="0"/>
                      <a:pt x="36" y="0"/>
                      <a:pt x="36" y="0"/>
                    </a:cubicBezTo>
                    <a:cubicBezTo>
                      <a:pt x="49" y="54"/>
                      <a:pt x="49" y="54"/>
                      <a:pt x="49" y="54"/>
                    </a:cubicBezTo>
                    <a:cubicBezTo>
                      <a:pt x="49" y="54"/>
                      <a:pt x="58" y="96"/>
                      <a:pt x="37" y="106"/>
                    </a:cubicBezTo>
                    <a:cubicBezTo>
                      <a:pt x="37" y="106"/>
                      <a:pt x="17" y="103"/>
                      <a:pt x="10" y="64"/>
                    </a:cubicBezTo>
                    <a:lnTo>
                      <a:pt x="0" y="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0" name="ïṧḻiḋé">
                <a:extLst>
                  <a:ext uri="{FF2B5EF4-FFF2-40B4-BE49-F238E27FC236}">
                    <a16:creationId xmlns:a16="http://schemas.microsoft.com/office/drawing/2014/main" xmlns="" id="{A8CC2FB2-4262-424F-B350-EC176A78590C}"/>
                  </a:ext>
                </a:extLst>
              </p:cNvPr>
              <p:cNvSpPr/>
              <p:nvPr/>
            </p:nvSpPr>
            <p:spPr bwMode="auto">
              <a:xfrm>
                <a:off x="2969" y="3309"/>
                <a:ext cx="158" cy="180"/>
              </a:xfrm>
              <a:custGeom>
                <a:avLst/>
                <a:gdLst>
                  <a:gd name="T0" fmla="*/ 0 w 67"/>
                  <a:gd name="T1" fmla="*/ 8 h 76"/>
                  <a:gd name="T2" fmla="*/ 39 w 67"/>
                  <a:gd name="T3" fmla="*/ 0 h 76"/>
                  <a:gd name="T4" fmla="*/ 32 w 67"/>
                  <a:gd name="T5" fmla="*/ 73 h 76"/>
                  <a:gd name="T6" fmla="*/ 0 w 67"/>
                  <a:gd name="T7" fmla="*/ 8 h 76"/>
                </a:gdLst>
                <a:ahLst/>
                <a:cxnLst>
                  <a:cxn ang="0">
                    <a:pos x="T0" y="T1"/>
                  </a:cxn>
                  <a:cxn ang="0">
                    <a:pos x="T2" y="T3"/>
                  </a:cxn>
                  <a:cxn ang="0">
                    <a:pos x="T4" y="T5"/>
                  </a:cxn>
                  <a:cxn ang="0">
                    <a:pos x="T6" y="T7"/>
                  </a:cxn>
                </a:cxnLst>
                <a:rect l="0" t="0" r="r" b="b"/>
                <a:pathLst>
                  <a:path w="67" h="76">
                    <a:moveTo>
                      <a:pt x="0" y="8"/>
                    </a:moveTo>
                    <a:cubicBezTo>
                      <a:pt x="0" y="8"/>
                      <a:pt x="20" y="8"/>
                      <a:pt x="39" y="0"/>
                    </a:cubicBezTo>
                    <a:cubicBezTo>
                      <a:pt x="39" y="0"/>
                      <a:pt x="67" y="66"/>
                      <a:pt x="32" y="73"/>
                    </a:cubicBezTo>
                    <a:cubicBezTo>
                      <a:pt x="32" y="73"/>
                      <a:pt x="2" y="76"/>
                      <a:pt x="0" y="8"/>
                    </a:cubicBez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1" name="isļïḍè">
                <a:extLst>
                  <a:ext uri="{FF2B5EF4-FFF2-40B4-BE49-F238E27FC236}">
                    <a16:creationId xmlns:a16="http://schemas.microsoft.com/office/drawing/2014/main" xmlns="" id="{8F3066EF-F0F2-4998-84CF-963C4F7BDBE8}"/>
                  </a:ext>
                </a:extLst>
              </p:cNvPr>
              <p:cNvSpPr/>
              <p:nvPr/>
            </p:nvSpPr>
            <p:spPr bwMode="auto">
              <a:xfrm>
                <a:off x="2973" y="3368"/>
                <a:ext cx="121" cy="121"/>
              </a:xfrm>
              <a:custGeom>
                <a:avLst/>
                <a:gdLst>
                  <a:gd name="T0" fmla="*/ 29 w 51"/>
                  <a:gd name="T1" fmla="*/ 42 h 51"/>
                  <a:gd name="T2" fmla="*/ 0 w 51"/>
                  <a:gd name="T3" fmla="*/ 9 h 51"/>
                  <a:gd name="T4" fmla="*/ 30 w 51"/>
                  <a:gd name="T5" fmla="*/ 49 h 51"/>
                  <a:gd name="T6" fmla="*/ 45 w 51"/>
                  <a:gd name="T7" fmla="*/ 0 h 51"/>
                  <a:gd name="T8" fmla="*/ 29 w 51"/>
                  <a:gd name="T9" fmla="*/ 42 h 51"/>
                </a:gdLst>
                <a:ahLst/>
                <a:cxnLst>
                  <a:cxn ang="0">
                    <a:pos x="T0" y="T1"/>
                  </a:cxn>
                  <a:cxn ang="0">
                    <a:pos x="T2" y="T3"/>
                  </a:cxn>
                  <a:cxn ang="0">
                    <a:pos x="T4" y="T5"/>
                  </a:cxn>
                  <a:cxn ang="0">
                    <a:pos x="T6" y="T7"/>
                  </a:cxn>
                  <a:cxn ang="0">
                    <a:pos x="T8" y="T9"/>
                  </a:cxn>
                </a:cxnLst>
                <a:rect l="0" t="0" r="r" b="b"/>
                <a:pathLst>
                  <a:path w="51" h="51">
                    <a:moveTo>
                      <a:pt x="29" y="42"/>
                    </a:moveTo>
                    <a:cubicBezTo>
                      <a:pt x="29" y="42"/>
                      <a:pt x="9" y="44"/>
                      <a:pt x="0" y="9"/>
                    </a:cubicBezTo>
                    <a:cubicBezTo>
                      <a:pt x="8" y="51"/>
                      <a:pt x="30" y="49"/>
                      <a:pt x="30" y="49"/>
                    </a:cubicBezTo>
                    <a:cubicBezTo>
                      <a:pt x="51" y="44"/>
                      <a:pt x="49" y="20"/>
                      <a:pt x="45" y="0"/>
                    </a:cubicBezTo>
                    <a:cubicBezTo>
                      <a:pt x="48" y="18"/>
                      <a:pt x="47" y="38"/>
                      <a:pt x="29" y="4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2" name="îşlíde">
                <a:extLst>
                  <a:ext uri="{FF2B5EF4-FFF2-40B4-BE49-F238E27FC236}">
                    <a16:creationId xmlns:a16="http://schemas.microsoft.com/office/drawing/2014/main" xmlns="" id="{2C8803A1-F83A-4395-A271-0167FE865625}"/>
                  </a:ext>
                </a:extLst>
              </p:cNvPr>
              <p:cNvSpPr/>
              <p:nvPr/>
            </p:nvSpPr>
            <p:spPr bwMode="auto">
              <a:xfrm>
                <a:off x="2997" y="3347"/>
                <a:ext cx="12" cy="9"/>
              </a:xfrm>
              <a:custGeom>
                <a:avLst/>
                <a:gdLst>
                  <a:gd name="T0" fmla="*/ 5 w 5"/>
                  <a:gd name="T1" fmla="*/ 2 h 4"/>
                  <a:gd name="T2" fmla="*/ 3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5" y="4"/>
                      <a:pt x="3" y="4"/>
                    </a:cubicBezTo>
                    <a:cubicBezTo>
                      <a:pt x="2" y="4"/>
                      <a:pt x="1" y="4"/>
                      <a:pt x="1" y="2"/>
                    </a:cubicBezTo>
                    <a:cubicBezTo>
                      <a:pt x="0" y="1"/>
                      <a:pt x="1" y="0"/>
                      <a:pt x="3" y="0"/>
                    </a:cubicBezTo>
                    <a:cubicBezTo>
                      <a:pt x="4" y="0"/>
                      <a:pt x="5" y="0"/>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3" name="îṡḻídè">
                <a:extLst>
                  <a:ext uri="{FF2B5EF4-FFF2-40B4-BE49-F238E27FC236}">
                    <a16:creationId xmlns:a16="http://schemas.microsoft.com/office/drawing/2014/main" xmlns="" id="{827D1CDE-C6FB-463E-8E70-405D9DB6EDB6}"/>
                  </a:ext>
                </a:extLst>
              </p:cNvPr>
              <p:cNvSpPr/>
              <p:nvPr/>
            </p:nvSpPr>
            <p:spPr bwMode="auto">
              <a:xfrm>
                <a:off x="3030" y="3340"/>
                <a:ext cx="12" cy="12"/>
              </a:xfrm>
              <a:custGeom>
                <a:avLst/>
                <a:gdLst>
                  <a:gd name="T0" fmla="*/ 5 w 5"/>
                  <a:gd name="T1" fmla="*/ 2 h 5"/>
                  <a:gd name="T2" fmla="*/ 3 w 5"/>
                  <a:gd name="T3" fmla="*/ 4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4"/>
                    </a:cubicBezTo>
                    <a:cubicBezTo>
                      <a:pt x="2" y="5"/>
                      <a:pt x="1" y="4"/>
                      <a:pt x="0" y="3"/>
                    </a:cubicBezTo>
                    <a:cubicBezTo>
                      <a:pt x="0" y="1"/>
                      <a:pt x="1" y="0"/>
                      <a:pt x="2" y="0"/>
                    </a:cubicBezTo>
                    <a:cubicBezTo>
                      <a:pt x="3" y="0"/>
                      <a:pt x="5" y="0"/>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4" name="i$ḷide">
                <a:extLst>
                  <a:ext uri="{FF2B5EF4-FFF2-40B4-BE49-F238E27FC236}">
                    <a16:creationId xmlns:a16="http://schemas.microsoft.com/office/drawing/2014/main" xmlns="" id="{AA01F441-2785-4513-A2A2-6CF0D4BCD867}"/>
                  </a:ext>
                </a:extLst>
              </p:cNvPr>
              <p:cNvSpPr/>
              <p:nvPr/>
            </p:nvSpPr>
            <p:spPr bwMode="auto">
              <a:xfrm>
                <a:off x="3002" y="3366"/>
                <a:ext cx="12" cy="12"/>
              </a:xfrm>
              <a:custGeom>
                <a:avLst/>
                <a:gdLst>
                  <a:gd name="T0" fmla="*/ 5 w 5"/>
                  <a:gd name="T1" fmla="*/ 2 h 5"/>
                  <a:gd name="T2" fmla="*/ 3 w 5"/>
                  <a:gd name="T3" fmla="*/ 5 h 5"/>
                  <a:gd name="T4" fmla="*/ 1 w 5"/>
                  <a:gd name="T5" fmla="*/ 3 h 5"/>
                  <a:gd name="T6" fmla="*/ 2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4"/>
                      <a:pt x="4" y="5"/>
                      <a:pt x="3" y="5"/>
                    </a:cubicBezTo>
                    <a:cubicBezTo>
                      <a:pt x="2" y="5"/>
                      <a:pt x="1" y="4"/>
                      <a:pt x="1" y="3"/>
                    </a:cubicBezTo>
                    <a:cubicBezTo>
                      <a:pt x="0" y="2"/>
                      <a:pt x="1" y="1"/>
                      <a:pt x="2" y="1"/>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5" name="ïṧľïḍê">
                <a:extLst>
                  <a:ext uri="{FF2B5EF4-FFF2-40B4-BE49-F238E27FC236}">
                    <a16:creationId xmlns:a16="http://schemas.microsoft.com/office/drawing/2014/main" xmlns="" id="{A628631B-8736-4C82-85DC-3C62F36D3D97}"/>
                  </a:ext>
                </a:extLst>
              </p:cNvPr>
              <p:cNvSpPr/>
              <p:nvPr/>
            </p:nvSpPr>
            <p:spPr bwMode="auto">
              <a:xfrm>
                <a:off x="3035" y="3361"/>
                <a:ext cx="12" cy="10"/>
              </a:xfrm>
              <a:custGeom>
                <a:avLst/>
                <a:gdLst>
                  <a:gd name="T0" fmla="*/ 5 w 5"/>
                  <a:gd name="T1" fmla="*/ 1 h 4"/>
                  <a:gd name="T2" fmla="*/ 3 w 5"/>
                  <a:gd name="T3" fmla="*/ 4 h 4"/>
                  <a:gd name="T4" fmla="*/ 0 w 5"/>
                  <a:gd name="T5" fmla="*/ 2 h 4"/>
                  <a:gd name="T6" fmla="*/ 2 w 5"/>
                  <a:gd name="T7" fmla="*/ 0 h 4"/>
                  <a:gd name="T8" fmla="*/ 5 w 5"/>
                  <a:gd name="T9" fmla="*/ 1 h 4"/>
                </a:gdLst>
                <a:ahLst/>
                <a:cxnLst>
                  <a:cxn ang="0">
                    <a:pos x="T0" y="T1"/>
                  </a:cxn>
                  <a:cxn ang="0">
                    <a:pos x="T2" y="T3"/>
                  </a:cxn>
                  <a:cxn ang="0">
                    <a:pos x="T4" y="T5"/>
                  </a:cxn>
                  <a:cxn ang="0">
                    <a:pos x="T6" y="T7"/>
                  </a:cxn>
                  <a:cxn ang="0">
                    <a:pos x="T8" y="T9"/>
                  </a:cxn>
                </a:cxnLst>
                <a:rect l="0" t="0" r="r" b="b"/>
                <a:pathLst>
                  <a:path w="5" h="4">
                    <a:moveTo>
                      <a:pt x="5" y="1"/>
                    </a:moveTo>
                    <a:cubicBezTo>
                      <a:pt x="5" y="3"/>
                      <a:pt x="4" y="4"/>
                      <a:pt x="3" y="4"/>
                    </a:cubicBezTo>
                    <a:cubicBezTo>
                      <a:pt x="2" y="4"/>
                      <a:pt x="0" y="4"/>
                      <a:pt x="0" y="2"/>
                    </a:cubicBezTo>
                    <a:cubicBezTo>
                      <a:pt x="0" y="1"/>
                      <a:pt x="1" y="0"/>
                      <a:pt x="2" y="0"/>
                    </a:cubicBezTo>
                    <a:cubicBezTo>
                      <a:pt x="3" y="0"/>
                      <a:pt x="4" y="0"/>
                      <a:pt x="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6" name="íšľíde">
                <a:extLst>
                  <a:ext uri="{FF2B5EF4-FFF2-40B4-BE49-F238E27FC236}">
                    <a16:creationId xmlns:a16="http://schemas.microsoft.com/office/drawing/2014/main" xmlns="" id="{5950DF79-71B3-4E29-A5EE-E0BAF11BDC9B}"/>
                  </a:ext>
                </a:extLst>
              </p:cNvPr>
              <p:cNvSpPr/>
              <p:nvPr/>
            </p:nvSpPr>
            <p:spPr bwMode="auto">
              <a:xfrm>
                <a:off x="3006" y="3385"/>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0" y="4"/>
                      <a:pt x="0" y="3"/>
                    </a:cubicBezTo>
                    <a:cubicBezTo>
                      <a:pt x="0" y="2"/>
                      <a:pt x="1" y="1"/>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7" name="isḷíḋè">
                <a:extLst>
                  <a:ext uri="{FF2B5EF4-FFF2-40B4-BE49-F238E27FC236}">
                    <a16:creationId xmlns:a16="http://schemas.microsoft.com/office/drawing/2014/main" xmlns="" id="{B168C504-492F-4103-902A-AB487D2E55F3}"/>
                  </a:ext>
                </a:extLst>
              </p:cNvPr>
              <p:cNvSpPr/>
              <p:nvPr/>
            </p:nvSpPr>
            <p:spPr bwMode="auto">
              <a:xfrm>
                <a:off x="3037" y="3378"/>
                <a:ext cx="12" cy="12"/>
              </a:xfrm>
              <a:custGeom>
                <a:avLst/>
                <a:gdLst>
                  <a:gd name="T0" fmla="*/ 5 w 5"/>
                  <a:gd name="T1" fmla="*/ 2 h 5"/>
                  <a:gd name="T2" fmla="*/ 3 w 5"/>
                  <a:gd name="T3" fmla="*/ 5 h 5"/>
                  <a:gd name="T4" fmla="*/ 1 w 5"/>
                  <a:gd name="T5" fmla="*/ 3 h 5"/>
                  <a:gd name="T6" fmla="*/ 3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5"/>
                      <a:pt x="3" y="5"/>
                    </a:cubicBezTo>
                    <a:cubicBezTo>
                      <a:pt x="2" y="5"/>
                      <a:pt x="1" y="4"/>
                      <a:pt x="1" y="3"/>
                    </a:cubicBezTo>
                    <a:cubicBezTo>
                      <a:pt x="0" y="2"/>
                      <a:pt x="1" y="1"/>
                      <a:pt x="3" y="1"/>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8" name="íṣļîďê">
                <a:extLst>
                  <a:ext uri="{FF2B5EF4-FFF2-40B4-BE49-F238E27FC236}">
                    <a16:creationId xmlns:a16="http://schemas.microsoft.com/office/drawing/2014/main" xmlns="" id="{0D0E5522-F07E-4796-A1B5-446C98596465}"/>
                  </a:ext>
                </a:extLst>
              </p:cNvPr>
              <p:cNvSpPr/>
              <p:nvPr/>
            </p:nvSpPr>
            <p:spPr bwMode="auto">
              <a:xfrm>
                <a:off x="3009" y="3404"/>
                <a:ext cx="12" cy="12"/>
              </a:xfrm>
              <a:custGeom>
                <a:avLst/>
                <a:gdLst>
                  <a:gd name="T0" fmla="*/ 5 w 5"/>
                  <a:gd name="T1" fmla="*/ 2 h 5"/>
                  <a:gd name="T2" fmla="*/ 3 w 5"/>
                  <a:gd name="T3" fmla="*/ 4 h 5"/>
                  <a:gd name="T4" fmla="*/ 1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4"/>
                      <a:pt x="3" y="4"/>
                    </a:cubicBezTo>
                    <a:cubicBezTo>
                      <a:pt x="2" y="5"/>
                      <a:pt x="1" y="4"/>
                      <a:pt x="1" y="3"/>
                    </a:cubicBezTo>
                    <a:cubicBezTo>
                      <a:pt x="0" y="2"/>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9" name="ïṥḷíde">
                <a:extLst>
                  <a:ext uri="{FF2B5EF4-FFF2-40B4-BE49-F238E27FC236}">
                    <a16:creationId xmlns:a16="http://schemas.microsoft.com/office/drawing/2014/main" xmlns="" id="{6A956C7A-0750-456E-9A1A-9DA2ECB3D5F5}"/>
                  </a:ext>
                </a:extLst>
              </p:cNvPr>
              <p:cNvSpPr/>
              <p:nvPr/>
            </p:nvSpPr>
            <p:spPr bwMode="auto">
              <a:xfrm>
                <a:off x="3042" y="3397"/>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1" y="4"/>
                      <a:pt x="0" y="3"/>
                    </a:cubicBezTo>
                    <a:cubicBezTo>
                      <a:pt x="0" y="2"/>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0" name="ïš1íďé">
                <a:extLst>
                  <a:ext uri="{FF2B5EF4-FFF2-40B4-BE49-F238E27FC236}">
                    <a16:creationId xmlns:a16="http://schemas.microsoft.com/office/drawing/2014/main" xmlns="" id="{9D5FE1A1-DD16-48E8-836A-2F7A2F90CFEF}"/>
                  </a:ext>
                </a:extLst>
              </p:cNvPr>
              <p:cNvSpPr/>
              <p:nvPr/>
            </p:nvSpPr>
            <p:spPr bwMode="auto">
              <a:xfrm>
                <a:off x="3002" y="3342"/>
                <a:ext cx="35" cy="12"/>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2"/>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1" name="ïṣļíďè">
                <a:extLst>
                  <a:ext uri="{FF2B5EF4-FFF2-40B4-BE49-F238E27FC236}">
                    <a16:creationId xmlns:a16="http://schemas.microsoft.com/office/drawing/2014/main" xmlns="" id="{5A2A714C-7415-422F-A4E0-93FEF89D79B0}"/>
                  </a:ext>
                </a:extLst>
              </p:cNvPr>
              <p:cNvSpPr/>
              <p:nvPr/>
            </p:nvSpPr>
            <p:spPr bwMode="auto">
              <a:xfrm>
                <a:off x="3006" y="3364"/>
                <a:ext cx="36" cy="11"/>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1"/>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2" name="îṩľïḍê">
                <a:extLst>
                  <a:ext uri="{FF2B5EF4-FFF2-40B4-BE49-F238E27FC236}">
                    <a16:creationId xmlns:a16="http://schemas.microsoft.com/office/drawing/2014/main" xmlns="" id="{403B70F0-72ED-4796-84EE-EA766EBF3553}"/>
                  </a:ext>
                </a:extLst>
              </p:cNvPr>
              <p:cNvSpPr/>
              <p:nvPr/>
            </p:nvSpPr>
            <p:spPr bwMode="auto">
              <a:xfrm>
                <a:off x="3009" y="3382"/>
                <a:ext cx="38" cy="10"/>
              </a:xfrm>
              <a:custGeom>
                <a:avLst/>
                <a:gdLst>
                  <a:gd name="T0" fmla="*/ 16 w 16"/>
                  <a:gd name="T1" fmla="*/ 0 h 4"/>
                  <a:gd name="T2" fmla="*/ 15 w 16"/>
                  <a:gd name="T3" fmla="*/ 1 h 4"/>
                  <a:gd name="T4" fmla="*/ 1 w 16"/>
                  <a:gd name="T5" fmla="*/ 4 h 4"/>
                  <a:gd name="T6" fmla="*/ 0 w 16"/>
                  <a:gd name="T7" fmla="*/ 4 h 4"/>
                  <a:gd name="T8" fmla="*/ 1 w 16"/>
                  <a:gd name="T9" fmla="*/ 3 h 4"/>
                  <a:gd name="T10" fmla="*/ 15 w 16"/>
                  <a:gd name="T11" fmla="*/ 0 h 4"/>
                  <a:gd name="T12" fmla="*/ 16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0"/>
                    </a:moveTo>
                    <a:cubicBezTo>
                      <a:pt x="16" y="1"/>
                      <a:pt x="16" y="1"/>
                      <a:pt x="15" y="1"/>
                    </a:cubicBezTo>
                    <a:cubicBezTo>
                      <a:pt x="1" y="4"/>
                      <a:pt x="1" y="4"/>
                      <a:pt x="1" y="4"/>
                    </a:cubicBezTo>
                    <a:cubicBezTo>
                      <a:pt x="1" y="4"/>
                      <a:pt x="0" y="4"/>
                      <a:pt x="0" y="4"/>
                    </a:cubicBezTo>
                    <a:cubicBezTo>
                      <a:pt x="0" y="3"/>
                      <a:pt x="0" y="3"/>
                      <a:pt x="1" y="3"/>
                    </a:cubicBezTo>
                    <a:cubicBezTo>
                      <a:pt x="15" y="0"/>
                      <a:pt x="15" y="0"/>
                      <a:pt x="15" y="0"/>
                    </a:cubicBezTo>
                    <a:cubicBezTo>
                      <a:pt x="16" y="0"/>
                      <a:pt x="16" y="0"/>
                      <a:pt x="16"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3" name="îṧḻíďè">
                <a:extLst>
                  <a:ext uri="{FF2B5EF4-FFF2-40B4-BE49-F238E27FC236}">
                    <a16:creationId xmlns:a16="http://schemas.microsoft.com/office/drawing/2014/main" xmlns="" id="{845F991A-D95E-422A-A5B7-A36D4ED4812F}"/>
                  </a:ext>
                </a:extLst>
              </p:cNvPr>
              <p:cNvSpPr/>
              <p:nvPr/>
            </p:nvSpPr>
            <p:spPr bwMode="auto">
              <a:xfrm>
                <a:off x="3014" y="3401"/>
                <a:ext cx="37" cy="10"/>
              </a:xfrm>
              <a:custGeom>
                <a:avLst/>
                <a:gdLst>
                  <a:gd name="T0" fmla="*/ 15 w 16"/>
                  <a:gd name="T1" fmla="*/ 0 h 4"/>
                  <a:gd name="T2" fmla="*/ 15 w 16"/>
                  <a:gd name="T3" fmla="*/ 1 h 4"/>
                  <a:gd name="T4" fmla="*/ 1 w 16"/>
                  <a:gd name="T5" fmla="*/ 4 h 4"/>
                  <a:gd name="T6" fmla="*/ 0 w 16"/>
                  <a:gd name="T7" fmla="*/ 3 h 4"/>
                  <a:gd name="T8" fmla="*/ 0 w 16"/>
                  <a:gd name="T9" fmla="*/ 3 h 4"/>
                  <a:gd name="T10" fmla="*/ 15 w 16"/>
                  <a:gd name="T11" fmla="*/ 0 h 4"/>
                  <a:gd name="T12" fmla="*/ 15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5" y="0"/>
                    </a:moveTo>
                    <a:cubicBezTo>
                      <a:pt x="16" y="1"/>
                      <a:pt x="15" y="1"/>
                      <a:pt x="15" y="1"/>
                    </a:cubicBezTo>
                    <a:cubicBezTo>
                      <a:pt x="1" y="4"/>
                      <a:pt x="1" y="4"/>
                      <a:pt x="1" y="4"/>
                    </a:cubicBezTo>
                    <a:cubicBezTo>
                      <a:pt x="0" y="4"/>
                      <a:pt x="0" y="4"/>
                      <a:pt x="0" y="3"/>
                    </a:cubicBezTo>
                    <a:cubicBezTo>
                      <a:pt x="0" y="3"/>
                      <a:pt x="0" y="3"/>
                      <a:pt x="0" y="3"/>
                    </a:cubicBezTo>
                    <a:cubicBezTo>
                      <a:pt x="15" y="0"/>
                      <a:pt x="15" y="0"/>
                      <a:pt x="15"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4" name="îśḻîdê">
                <a:extLst>
                  <a:ext uri="{FF2B5EF4-FFF2-40B4-BE49-F238E27FC236}">
                    <a16:creationId xmlns:a16="http://schemas.microsoft.com/office/drawing/2014/main" xmlns="" id="{A07C7E19-35EB-4C36-ACD6-2A7F10D90070}"/>
                  </a:ext>
                </a:extLst>
              </p:cNvPr>
              <p:cNvSpPr/>
              <p:nvPr/>
            </p:nvSpPr>
            <p:spPr bwMode="auto">
              <a:xfrm>
                <a:off x="3002" y="3349"/>
                <a:ext cx="40"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7" y="8"/>
                      <a:pt x="16" y="8"/>
                    </a:cubicBezTo>
                    <a:cubicBezTo>
                      <a:pt x="0" y="2"/>
                      <a:pt x="0" y="2"/>
                      <a:pt x="0" y="2"/>
                    </a:cubicBezTo>
                    <a:cubicBezTo>
                      <a:pt x="0" y="2"/>
                      <a:pt x="0" y="1"/>
                      <a:pt x="0" y="1"/>
                    </a:cubicBezTo>
                    <a:cubicBezTo>
                      <a:pt x="0" y="0"/>
                      <a:pt x="0"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5" name="işḷíḍe">
                <a:extLst>
                  <a:ext uri="{FF2B5EF4-FFF2-40B4-BE49-F238E27FC236}">
                    <a16:creationId xmlns:a16="http://schemas.microsoft.com/office/drawing/2014/main" xmlns="" id="{719F6F8D-4B46-4417-B867-82EA6327E8CF}"/>
                  </a:ext>
                </a:extLst>
              </p:cNvPr>
              <p:cNvSpPr/>
              <p:nvPr/>
            </p:nvSpPr>
            <p:spPr bwMode="auto">
              <a:xfrm>
                <a:off x="3006" y="3342"/>
                <a:ext cx="31" cy="31"/>
              </a:xfrm>
              <a:custGeom>
                <a:avLst/>
                <a:gdLst>
                  <a:gd name="T0" fmla="*/ 0 w 31"/>
                  <a:gd name="T1" fmla="*/ 31 h 31"/>
                  <a:gd name="T2" fmla="*/ 0 w 31"/>
                  <a:gd name="T3" fmla="*/ 29 h 31"/>
                  <a:gd name="T4" fmla="*/ 29 w 31"/>
                  <a:gd name="T5" fmla="*/ 0 h 31"/>
                  <a:gd name="T6" fmla="*/ 31 w 31"/>
                  <a:gd name="T7" fmla="*/ 0 h 31"/>
                  <a:gd name="T8" fmla="*/ 31 w 31"/>
                  <a:gd name="T9" fmla="*/ 5 h 31"/>
                  <a:gd name="T10" fmla="*/ 3 w 31"/>
                  <a:gd name="T11" fmla="*/ 31 h 31"/>
                  <a:gd name="T12" fmla="*/ 0 w 31"/>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0" y="31"/>
                    </a:moveTo>
                    <a:lnTo>
                      <a:pt x="0" y="29"/>
                    </a:lnTo>
                    <a:lnTo>
                      <a:pt x="29" y="0"/>
                    </a:lnTo>
                    <a:lnTo>
                      <a:pt x="31" y="0"/>
                    </a:lnTo>
                    <a:lnTo>
                      <a:pt x="31" y="5"/>
                    </a:lnTo>
                    <a:lnTo>
                      <a:pt x="3" y="31"/>
                    </a:lnTo>
                    <a:lnTo>
                      <a:pt x="0" y="31"/>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6" name="iŝliḑé">
                <a:extLst>
                  <a:ext uri="{FF2B5EF4-FFF2-40B4-BE49-F238E27FC236}">
                    <a16:creationId xmlns:a16="http://schemas.microsoft.com/office/drawing/2014/main" xmlns="" id="{EFC0EA27-898B-480D-99C9-8C44183F33EF}"/>
                  </a:ext>
                </a:extLst>
              </p:cNvPr>
              <p:cNvSpPr/>
              <p:nvPr/>
            </p:nvSpPr>
            <p:spPr bwMode="auto">
              <a:xfrm>
                <a:off x="3006" y="3368"/>
                <a:ext cx="41"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6" y="8"/>
                      <a:pt x="16" y="8"/>
                    </a:cubicBezTo>
                    <a:cubicBezTo>
                      <a:pt x="0" y="2"/>
                      <a:pt x="0" y="2"/>
                      <a:pt x="0" y="2"/>
                    </a:cubicBezTo>
                    <a:cubicBezTo>
                      <a:pt x="0" y="2"/>
                      <a:pt x="0" y="1"/>
                      <a:pt x="0" y="1"/>
                    </a:cubicBezTo>
                    <a:cubicBezTo>
                      <a:pt x="0" y="1"/>
                      <a:pt x="1"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7" name="ïşḷidè">
                <a:extLst>
                  <a:ext uri="{FF2B5EF4-FFF2-40B4-BE49-F238E27FC236}">
                    <a16:creationId xmlns:a16="http://schemas.microsoft.com/office/drawing/2014/main" xmlns="" id="{99F30D3D-C623-4F93-BEEE-6E09C9CAC3A8}"/>
                  </a:ext>
                </a:extLst>
              </p:cNvPr>
              <p:cNvSpPr/>
              <p:nvPr/>
            </p:nvSpPr>
            <p:spPr bwMode="auto">
              <a:xfrm>
                <a:off x="3009" y="3364"/>
                <a:ext cx="33" cy="28"/>
              </a:xfrm>
              <a:custGeom>
                <a:avLst/>
                <a:gdLst>
                  <a:gd name="T0" fmla="*/ 0 w 33"/>
                  <a:gd name="T1" fmla="*/ 28 h 28"/>
                  <a:gd name="T2" fmla="*/ 0 w 33"/>
                  <a:gd name="T3" fmla="*/ 26 h 28"/>
                  <a:gd name="T4" fmla="*/ 28 w 33"/>
                  <a:gd name="T5" fmla="*/ 0 h 28"/>
                  <a:gd name="T6" fmla="*/ 33 w 33"/>
                  <a:gd name="T7" fmla="*/ 0 h 28"/>
                  <a:gd name="T8" fmla="*/ 33 w 33"/>
                  <a:gd name="T9" fmla="*/ 2 h 28"/>
                  <a:gd name="T10" fmla="*/ 5 w 33"/>
                  <a:gd name="T11" fmla="*/ 28 h 28"/>
                  <a:gd name="T12" fmla="*/ 0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0" y="28"/>
                    </a:moveTo>
                    <a:lnTo>
                      <a:pt x="0" y="26"/>
                    </a:lnTo>
                    <a:lnTo>
                      <a:pt x="28" y="0"/>
                    </a:lnTo>
                    <a:lnTo>
                      <a:pt x="33" y="0"/>
                    </a:lnTo>
                    <a:lnTo>
                      <a:pt x="33" y="2"/>
                    </a:lnTo>
                    <a:lnTo>
                      <a:pt x="5" y="28"/>
                    </a:lnTo>
                    <a:lnTo>
                      <a:pt x="0"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8" name="íşlïḓe">
                <a:extLst>
                  <a:ext uri="{FF2B5EF4-FFF2-40B4-BE49-F238E27FC236}">
                    <a16:creationId xmlns:a16="http://schemas.microsoft.com/office/drawing/2014/main" xmlns="" id="{45009E91-BE11-467F-8CE8-BEEB21227932}"/>
                  </a:ext>
                </a:extLst>
              </p:cNvPr>
              <p:cNvSpPr/>
              <p:nvPr/>
            </p:nvSpPr>
            <p:spPr bwMode="auto">
              <a:xfrm>
                <a:off x="3009" y="3390"/>
                <a:ext cx="40" cy="14"/>
              </a:xfrm>
              <a:custGeom>
                <a:avLst/>
                <a:gdLst>
                  <a:gd name="T0" fmla="*/ 17 w 17"/>
                  <a:gd name="T1" fmla="*/ 6 h 6"/>
                  <a:gd name="T2" fmla="*/ 16 w 17"/>
                  <a:gd name="T3" fmla="*/ 6 h 6"/>
                  <a:gd name="T4" fmla="*/ 1 w 17"/>
                  <a:gd name="T5" fmla="*/ 1 h 6"/>
                  <a:gd name="T6" fmla="*/ 0 w 17"/>
                  <a:gd name="T7" fmla="*/ 0 h 6"/>
                  <a:gd name="T8" fmla="*/ 1 w 17"/>
                  <a:gd name="T9" fmla="*/ 0 h 6"/>
                  <a:gd name="T10" fmla="*/ 17 w 17"/>
                  <a:gd name="T11" fmla="*/ 5 h 6"/>
                  <a:gd name="T12" fmla="*/ 17 w 1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6"/>
                    </a:moveTo>
                    <a:cubicBezTo>
                      <a:pt x="17" y="6"/>
                      <a:pt x="17" y="6"/>
                      <a:pt x="16" y="6"/>
                    </a:cubicBezTo>
                    <a:cubicBezTo>
                      <a:pt x="1" y="1"/>
                      <a:pt x="1" y="1"/>
                      <a:pt x="1" y="1"/>
                    </a:cubicBezTo>
                    <a:cubicBezTo>
                      <a:pt x="0" y="1"/>
                      <a:pt x="0" y="1"/>
                      <a:pt x="0" y="0"/>
                    </a:cubicBezTo>
                    <a:cubicBezTo>
                      <a:pt x="1" y="0"/>
                      <a:pt x="1" y="0"/>
                      <a:pt x="1" y="0"/>
                    </a:cubicBezTo>
                    <a:cubicBezTo>
                      <a:pt x="17" y="5"/>
                      <a:pt x="17" y="5"/>
                      <a:pt x="17" y="5"/>
                    </a:cubicBezTo>
                    <a:cubicBezTo>
                      <a:pt x="17" y="5"/>
                      <a:pt x="17" y="5"/>
                      <a:pt x="17"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9" name="iṥḻîḑé">
                <a:extLst>
                  <a:ext uri="{FF2B5EF4-FFF2-40B4-BE49-F238E27FC236}">
                    <a16:creationId xmlns:a16="http://schemas.microsoft.com/office/drawing/2014/main" xmlns="" id="{5B5F6826-D4D0-4996-A5E1-2B675C80597F}"/>
                  </a:ext>
                </a:extLst>
              </p:cNvPr>
              <p:cNvSpPr/>
              <p:nvPr/>
            </p:nvSpPr>
            <p:spPr bwMode="auto">
              <a:xfrm>
                <a:off x="3014" y="3382"/>
                <a:ext cx="30" cy="29"/>
              </a:xfrm>
              <a:custGeom>
                <a:avLst/>
                <a:gdLst>
                  <a:gd name="T0" fmla="*/ 0 w 30"/>
                  <a:gd name="T1" fmla="*/ 29 h 29"/>
                  <a:gd name="T2" fmla="*/ 0 w 30"/>
                  <a:gd name="T3" fmla="*/ 27 h 29"/>
                  <a:gd name="T4" fmla="*/ 28 w 30"/>
                  <a:gd name="T5" fmla="*/ 0 h 29"/>
                  <a:gd name="T6" fmla="*/ 30 w 30"/>
                  <a:gd name="T7" fmla="*/ 0 h 29"/>
                  <a:gd name="T8" fmla="*/ 30 w 30"/>
                  <a:gd name="T9" fmla="*/ 3 h 29"/>
                  <a:gd name="T10" fmla="*/ 2 w 30"/>
                  <a:gd name="T11" fmla="*/ 29 h 29"/>
                  <a:gd name="T12" fmla="*/ 0 w 30"/>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9"/>
                    </a:moveTo>
                    <a:lnTo>
                      <a:pt x="0" y="27"/>
                    </a:lnTo>
                    <a:lnTo>
                      <a:pt x="28" y="0"/>
                    </a:lnTo>
                    <a:lnTo>
                      <a:pt x="30" y="0"/>
                    </a:lnTo>
                    <a:lnTo>
                      <a:pt x="30" y="3"/>
                    </a:lnTo>
                    <a:lnTo>
                      <a:pt x="2" y="29"/>
                    </a:lnTo>
                    <a:lnTo>
                      <a:pt x="0" y="29"/>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0" name="îṩľîde">
                <a:extLst>
                  <a:ext uri="{FF2B5EF4-FFF2-40B4-BE49-F238E27FC236}">
                    <a16:creationId xmlns:a16="http://schemas.microsoft.com/office/drawing/2014/main" xmlns="" id="{3C38E747-EBE1-4332-BF0D-A5D44FC0791D}"/>
                  </a:ext>
                </a:extLst>
              </p:cNvPr>
              <p:cNvSpPr/>
              <p:nvPr/>
            </p:nvSpPr>
            <p:spPr bwMode="auto">
              <a:xfrm>
                <a:off x="2697" y="2290"/>
                <a:ext cx="373" cy="1043"/>
              </a:xfrm>
              <a:custGeom>
                <a:avLst/>
                <a:gdLst>
                  <a:gd name="T0" fmla="*/ 4 w 158"/>
                  <a:gd name="T1" fmla="*/ 29 h 440"/>
                  <a:gd name="T2" fmla="*/ 26 w 158"/>
                  <a:gd name="T3" fmla="*/ 5 h 440"/>
                  <a:gd name="T4" fmla="*/ 51 w 158"/>
                  <a:gd name="T5" fmla="*/ 1 h 440"/>
                  <a:gd name="T6" fmla="*/ 97 w 158"/>
                  <a:gd name="T7" fmla="*/ 63 h 440"/>
                  <a:gd name="T8" fmla="*/ 122 w 158"/>
                  <a:gd name="T9" fmla="*/ 178 h 440"/>
                  <a:gd name="T10" fmla="*/ 135 w 158"/>
                  <a:gd name="T11" fmla="*/ 260 h 440"/>
                  <a:gd name="T12" fmla="*/ 158 w 158"/>
                  <a:gd name="T13" fmla="*/ 429 h 440"/>
                  <a:gd name="T14" fmla="*/ 104 w 158"/>
                  <a:gd name="T15" fmla="*/ 440 h 440"/>
                  <a:gd name="T16" fmla="*/ 61 w 158"/>
                  <a:gd name="T17" fmla="*/ 305 h 440"/>
                  <a:gd name="T18" fmla="*/ 15 w 158"/>
                  <a:gd name="T19" fmla="*/ 126 h 440"/>
                  <a:gd name="T20" fmla="*/ 5 w 158"/>
                  <a:gd name="T21" fmla="*/ 76 h 440"/>
                  <a:gd name="T22" fmla="*/ 4 w 158"/>
                  <a:gd name="T23" fmla="*/ 2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440">
                    <a:moveTo>
                      <a:pt x="4" y="29"/>
                    </a:moveTo>
                    <a:cubicBezTo>
                      <a:pt x="6" y="21"/>
                      <a:pt x="15" y="10"/>
                      <a:pt x="26" y="5"/>
                    </a:cubicBezTo>
                    <a:cubicBezTo>
                      <a:pt x="33" y="1"/>
                      <a:pt x="43" y="0"/>
                      <a:pt x="51" y="1"/>
                    </a:cubicBezTo>
                    <a:cubicBezTo>
                      <a:pt x="84" y="3"/>
                      <a:pt x="92" y="36"/>
                      <a:pt x="97" y="63"/>
                    </a:cubicBezTo>
                    <a:cubicBezTo>
                      <a:pt x="104" y="102"/>
                      <a:pt x="115" y="139"/>
                      <a:pt x="122" y="178"/>
                    </a:cubicBezTo>
                    <a:cubicBezTo>
                      <a:pt x="127" y="205"/>
                      <a:pt x="131" y="233"/>
                      <a:pt x="135" y="260"/>
                    </a:cubicBezTo>
                    <a:cubicBezTo>
                      <a:pt x="141" y="300"/>
                      <a:pt x="154" y="389"/>
                      <a:pt x="158" y="429"/>
                    </a:cubicBezTo>
                    <a:cubicBezTo>
                      <a:pt x="104" y="440"/>
                      <a:pt x="104" y="440"/>
                      <a:pt x="104" y="440"/>
                    </a:cubicBezTo>
                    <a:cubicBezTo>
                      <a:pt x="80" y="384"/>
                      <a:pt x="70" y="334"/>
                      <a:pt x="61" y="305"/>
                    </a:cubicBezTo>
                    <a:cubicBezTo>
                      <a:pt x="44" y="248"/>
                      <a:pt x="25" y="185"/>
                      <a:pt x="15" y="126"/>
                    </a:cubicBezTo>
                    <a:cubicBezTo>
                      <a:pt x="11" y="109"/>
                      <a:pt x="8" y="94"/>
                      <a:pt x="5" y="76"/>
                    </a:cubicBezTo>
                    <a:cubicBezTo>
                      <a:pt x="3" y="61"/>
                      <a:pt x="0" y="45"/>
                      <a:pt x="4" y="29"/>
                    </a:cubicBezTo>
                    <a:close/>
                  </a:path>
                </a:pathLst>
              </a:custGeom>
              <a:solidFill>
                <a:srgbClr val="001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1" name="íṡ1íḓé">
                <a:extLst>
                  <a:ext uri="{FF2B5EF4-FFF2-40B4-BE49-F238E27FC236}">
                    <a16:creationId xmlns:a16="http://schemas.microsoft.com/office/drawing/2014/main" xmlns="" id="{63C250AA-A700-46CE-B7C7-174F7D37BBE8}"/>
                  </a:ext>
                </a:extLst>
              </p:cNvPr>
              <p:cNvSpPr/>
              <p:nvPr/>
            </p:nvSpPr>
            <p:spPr bwMode="auto">
              <a:xfrm>
                <a:off x="3080" y="3103"/>
                <a:ext cx="127" cy="249"/>
              </a:xfrm>
              <a:custGeom>
                <a:avLst/>
                <a:gdLst>
                  <a:gd name="T0" fmla="*/ 17 w 54"/>
                  <a:gd name="T1" fmla="*/ 0 h 105"/>
                  <a:gd name="T2" fmla="*/ 54 w 54"/>
                  <a:gd name="T3" fmla="*/ 6 h 105"/>
                  <a:gd name="T4" fmla="*/ 46 w 54"/>
                  <a:gd name="T5" fmla="*/ 61 h 105"/>
                  <a:gd name="T6" fmla="*/ 17 w 54"/>
                  <a:gd name="T7" fmla="*/ 105 h 105"/>
                  <a:gd name="T8" fmla="*/ 7 w 54"/>
                  <a:gd name="T9" fmla="*/ 57 h 105"/>
                  <a:gd name="T10" fmla="*/ 17 w 54"/>
                  <a:gd name="T11" fmla="*/ 0 h 105"/>
                </a:gdLst>
                <a:ahLst/>
                <a:cxnLst>
                  <a:cxn ang="0">
                    <a:pos x="T0" y="T1"/>
                  </a:cxn>
                  <a:cxn ang="0">
                    <a:pos x="T2" y="T3"/>
                  </a:cxn>
                  <a:cxn ang="0">
                    <a:pos x="T4" y="T5"/>
                  </a:cxn>
                  <a:cxn ang="0">
                    <a:pos x="T6" y="T7"/>
                  </a:cxn>
                  <a:cxn ang="0">
                    <a:pos x="T8" y="T9"/>
                  </a:cxn>
                  <a:cxn ang="0">
                    <a:pos x="T10" y="T11"/>
                  </a:cxn>
                </a:cxnLst>
                <a:rect l="0" t="0" r="r" b="b"/>
                <a:pathLst>
                  <a:path w="54" h="105">
                    <a:moveTo>
                      <a:pt x="17" y="0"/>
                    </a:moveTo>
                    <a:cubicBezTo>
                      <a:pt x="54" y="6"/>
                      <a:pt x="54" y="6"/>
                      <a:pt x="54" y="6"/>
                    </a:cubicBezTo>
                    <a:cubicBezTo>
                      <a:pt x="46" y="61"/>
                      <a:pt x="46" y="61"/>
                      <a:pt x="46" y="61"/>
                    </a:cubicBezTo>
                    <a:cubicBezTo>
                      <a:pt x="46" y="61"/>
                      <a:pt x="40" y="104"/>
                      <a:pt x="17" y="105"/>
                    </a:cubicBezTo>
                    <a:cubicBezTo>
                      <a:pt x="17" y="105"/>
                      <a:pt x="0" y="96"/>
                      <a:pt x="7" y="57"/>
                    </a:cubicBezTo>
                    <a:lnTo>
                      <a:pt x="17"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2" name="îṣlíḑê">
                <a:extLst>
                  <a:ext uri="{FF2B5EF4-FFF2-40B4-BE49-F238E27FC236}">
                    <a16:creationId xmlns:a16="http://schemas.microsoft.com/office/drawing/2014/main" xmlns="" id="{26D23935-05F8-4B43-B6CF-AF1DE38BF6EB}"/>
                  </a:ext>
                </a:extLst>
              </p:cNvPr>
              <p:cNvSpPr/>
              <p:nvPr/>
            </p:nvSpPr>
            <p:spPr bwMode="auto">
              <a:xfrm>
                <a:off x="3042" y="3240"/>
                <a:ext cx="154" cy="185"/>
              </a:xfrm>
              <a:custGeom>
                <a:avLst/>
                <a:gdLst>
                  <a:gd name="T0" fmla="*/ 23 w 65"/>
                  <a:gd name="T1" fmla="*/ 0 h 78"/>
                  <a:gd name="T2" fmla="*/ 62 w 65"/>
                  <a:gd name="T3" fmla="*/ 6 h 78"/>
                  <a:gd name="T4" fmla="*/ 30 w 65"/>
                  <a:gd name="T5" fmla="*/ 72 h 78"/>
                  <a:gd name="T6" fmla="*/ 23 w 65"/>
                  <a:gd name="T7" fmla="*/ 0 h 78"/>
                </a:gdLst>
                <a:ahLst/>
                <a:cxnLst>
                  <a:cxn ang="0">
                    <a:pos x="T0" y="T1"/>
                  </a:cxn>
                  <a:cxn ang="0">
                    <a:pos x="T2" y="T3"/>
                  </a:cxn>
                  <a:cxn ang="0">
                    <a:pos x="T4" y="T5"/>
                  </a:cxn>
                  <a:cxn ang="0">
                    <a:pos x="T6" y="T7"/>
                  </a:cxn>
                </a:cxnLst>
                <a:rect l="0" t="0" r="r" b="b"/>
                <a:pathLst>
                  <a:path w="65" h="78">
                    <a:moveTo>
                      <a:pt x="23" y="0"/>
                    </a:moveTo>
                    <a:cubicBezTo>
                      <a:pt x="23" y="0"/>
                      <a:pt x="41" y="7"/>
                      <a:pt x="62" y="6"/>
                    </a:cubicBezTo>
                    <a:cubicBezTo>
                      <a:pt x="62" y="6"/>
                      <a:pt x="65" y="78"/>
                      <a:pt x="30" y="72"/>
                    </a:cubicBezTo>
                    <a:cubicBezTo>
                      <a:pt x="30" y="72"/>
                      <a:pt x="0" y="65"/>
                      <a:pt x="23" y="0"/>
                    </a:cubicBez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3" name="îṥlíde">
                <a:extLst>
                  <a:ext uri="{FF2B5EF4-FFF2-40B4-BE49-F238E27FC236}">
                    <a16:creationId xmlns:a16="http://schemas.microsoft.com/office/drawing/2014/main" xmlns="" id="{6C327CE3-08E6-41C7-81A6-2AE715C539C3}"/>
                  </a:ext>
                </a:extLst>
              </p:cNvPr>
              <p:cNvSpPr/>
              <p:nvPr/>
            </p:nvSpPr>
            <p:spPr bwMode="auto">
              <a:xfrm>
                <a:off x="3061" y="3300"/>
                <a:ext cx="123" cy="120"/>
              </a:xfrm>
              <a:custGeom>
                <a:avLst/>
                <a:gdLst>
                  <a:gd name="T0" fmla="*/ 23 w 52"/>
                  <a:gd name="T1" fmla="*/ 41 h 51"/>
                  <a:gd name="T2" fmla="*/ 8 w 52"/>
                  <a:gd name="T3" fmla="*/ 0 h 51"/>
                  <a:gd name="T4" fmla="*/ 21 w 52"/>
                  <a:gd name="T5" fmla="*/ 48 h 51"/>
                  <a:gd name="T6" fmla="*/ 52 w 52"/>
                  <a:gd name="T7" fmla="*/ 8 h 51"/>
                  <a:gd name="T8" fmla="*/ 23 w 52"/>
                  <a:gd name="T9" fmla="*/ 41 h 51"/>
                </a:gdLst>
                <a:ahLst/>
                <a:cxnLst>
                  <a:cxn ang="0">
                    <a:pos x="T0" y="T1"/>
                  </a:cxn>
                  <a:cxn ang="0">
                    <a:pos x="T2" y="T3"/>
                  </a:cxn>
                  <a:cxn ang="0">
                    <a:pos x="T4" y="T5"/>
                  </a:cxn>
                  <a:cxn ang="0">
                    <a:pos x="T6" y="T7"/>
                  </a:cxn>
                  <a:cxn ang="0">
                    <a:pos x="T8" y="T9"/>
                  </a:cxn>
                </a:cxnLst>
                <a:rect l="0" t="0" r="r" b="b"/>
                <a:pathLst>
                  <a:path w="52" h="51">
                    <a:moveTo>
                      <a:pt x="23" y="41"/>
                    </a:moveTo>
                    <a:cubicBezTo>
                      <a:pt x="23" y="41"/>
                      <a:pt x="3" y="36"/>
                      <a:pt x="8" y="0"/>
                    </a:cubicBezTo>
                    <a:cubicBezTo>
                      <a:pt x="0" y="42"/>
                      <a:pt x="21" y="48"/>
                      <a:pt x="21" y="48"/>
                    </a:cubicBezTo>
                    <a:cubicBezTo>
                      <a:pt x="42" y="51"/>
                      <a:pt x="50" y="28"/>
                      <a:pt x="52" y="8"/>
                    </a:cubicBezTo>
                    <a:cubicBezTo>
                      <a:pt x="49" y="26"/>
                      <a:pt x="41" y="44"/>
                      <a:pt x="23" y="4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4" name="îś1îḋê">
                <a:extLst>
                  <a:ext uri="{FF2B5EF4-FFF2-40B4-BE49-F238E27FC236}">
                    <a16:creationId xmlns:a16="http://schemas.microsoft.com/office/drawing/2014/main" xmlns="" id="{DCEB1660-F23C-4259-A055-2D6B114179B1}"/>
                  </a:ext>
                </a:extLst>
              </p:cNvPr>
              <p:cNvSpPr/>
              <p:nvPr/>
            </p:nvSpPr>
            <p:spPr bwMode="auto">
              <a:xfrm>
                <a:off x="3115" y="3269"/>
                <a:ext cx="12" cy="12"/>
              </a:xfrm>
              <a:custGeom>
                <a:avLst/>
                <a:gdLst>
                  <a:gd name="T0" fmla="*/ 5 w 5"/>
                  <a:gd name="T1" fmla="*/ 3 h 5"/>
                  <a:gd name="T2" fmla="*/ 2 w 5"/>
                  <a:gd name="T3" fmla="*/ 5 h 5"/>
                  <a:gd name="T4" fmla="*/ 0 w 5"/>
                  <a:gd name="T5" fmla="*/ 3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3"/>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5" name="iś1îḍe">
                <a:extLst>
                  <a:ext uri="{FF2B5EF4-FFF2-40B4-BE49-F238E27FC236}">
                    <a16:creationId xmlns:a16="http://schemas.microsoft.com/office/drawing/2014/main" xmlns="" id="{2103D40D-352C-4B26-81A9-3619B8735545}"/>
                  </a:ext>
                </a:extLst>
              </p:cNvPr>
              <p:cNvSpPr/>
              <p:nvPr/>
            </p:nvSpPr>
            <p:spPr bwMode="auto">
              <a:xfrm>
                <a:off x="3148" y="3276"/>
                <a:ext cx="10" cy="9"/>
              </a:xfrm>
              <a:custGeom>
                <a:avLst/>
                <a:gdLst>
                  <a:gd name="T0" fmla="*/ 4 w 4"/>
                  <a:gd name="T1" fmla="*/ 2 h 4"/>
                  <a:gd name="T2" fmla="*/ 2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4"/>
                      <a:pt x="3" y="4"/>
                      <a:pt x="2" y="4"/>
                    </a:cubicBezTo>
                    <a:cubicBezTo>
                      <a:pt x="0" y="4"/>
                      <a:pt x="0" y="3"/>
                      <a:pt x="0" y="2"/>
                    </a:cubicBezTo>
                    <a:cubicBezTo>
                      <a:pt x="0" y="1"/>
                      <a:pt x="1" y="0"/>
                      <a:pt x="2" y="0"/>
                    </a:cubicBezTo>
                    <a:cubicBezTo>
                      <a:pt x="4"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6" name="i$ḻîḓé">
                <a:extLst>
                  <a:ext uri="{FF2B5EF4-FFF2-40B4-BE49-F238E27FC236}">
                    <a16:creationId xmlns:a16="http://schemas.microsoft.com/office/drawing/2014/main" xmlns="" id="{B7DD6E84-8E3C-4816-AB72-5EB46E769CC9}"/>
                  </a:ext>
                </a:extLst>
              </p:cNvPr>
              <p:cNvSpPr/>
              <p:nvPr/>
            </p:nvSpPr>
            <p:spPr bwMode="auto">
              <a:xfrm>
                <a:off x="3110" y="3290"/>
                <a:ext cx="12" cy="12"/>
              </a:xfrm>
              <a:custGeom>
                <a:avLst/>
                <a:gdLst>
                  <a:gd name="T0" fmla="*/ 5 w 5"/>
                  <a:gd name="T1" fmla="*/ 3 h 5"/>
                  <a:gd name="T2" fmla="*/ 2 w 5"/>
                  <a:gd name="T3" fmla="*/ 5 h 5"/>
                  <a:gd name="T4" fmla="*/ 1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5"/>
                    </a:cubicBezTo>
                    <a:cubicBezTo>
                      <a:pt x="1" y="5"/>
                      <a:pt x="0" y="4"/>
                      <a:pt x="1"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7" name="í$lîḋe">
                <a:extLst>
                  <a:ext uri="{FF2B5EF4-FFF2-40B4-BE49-F238E27FC236}">
                    <a16:creationId xmlns:a16="http://schemas.microsoft.com/office/drawing/2014/main" xmlns="" id="{CE3C1325-E35E-4137-90A8-F97482D9FF82}"/>
                  </a:ext>
                </a:extLst>
              </p:cNvPr>
              <p:cNvSpPr/>
              <p:nvPr/>
            </p:nvSpPr>
            <p:spPr bwMode="auto">
              <a:xfrm>
                <a:off x="3144" y="3297"/>
                <a:ext cx="11" cy="10"/>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3" y="4"/>
                      <a:pt x="2" y="4"/>
                    </a:cubicBezTo>
                    <a:cubicBezTo>
                      <a:pt x="1" y="4"/>
                      <a:pt x="0" y="3"/>
                      <a:pt x="0" y="2"/>
                    </a:cubicBezTo>
                    <a:cubicBezTo>
                      <a:pt x="0"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8" name="ïš1ide">
                <a:extLst>
                  <a:ext uri="{FF2B5EF4-FFF2-40B4-BE49-F238E27FC236}">
                    <a16:creationId xmlns:a16="http://schemas.microsoft.com/office/drawing/2014/main" xmlns="" id="{59B2DB03-40A7-457F-96DB-BAF338790206}"/>
                  </a:ext>
                </a:extLst>
              </p:cNvPr>
              <p:cNvSpPr/>
              <p:nvPr/>
            </p:nvSpPr>
            <p:spPr bwMode="auto">
              <a:xfrm>
                <a:off x="3108" y="3309"/>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3" y="5"/>
                      <a:pt x="2" y="5"/>
                    </a:cubicBezTo>
                    <a:cubicBezTo>
                      <a:pt x="1" y="5"/>
                      <a:pt x="0" y="3"/>
                      <a:pt x="0" y="2"/>
                    </a:cubicBezTo>
                    <a:cubicBezTo>
                      <a:pt x="0" y="1"/>
                      <a:pt x="2" y="0"/>
                      <a:pt x="3" y="0"/>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9" name="íśľíďê">
                <a:extLst>
                  <a:ext uri="{FF2B5EF4-FFF2-40B4-BE49-F238E27FC236}">
                    <a16:creationId xmlns:a16="http://schemas.microsoft.com/office/drawing/2014/main" xmlns="" id="{FAC723F3-EEC6-44A9-9C50-7D399E6EFBDC}"/>
                  </a:ext>
                </a:extLst>
              </p:cNvPr>
              <p:cNvSpPr/>
              <p:nvPr/>
            </p:nvSpPr>
            <p:spPr bwMode="auto">
              <a:xfrm>
                <a:off x="3141" y="3314"/>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2"/>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0" name="ïš1idè">
                <a:extLst>
                  <a:ext uri="{FF2B5EF4-FFF2-40B4-BE49-F238E27FC236}">
                    <a16:creationId xmlns:a16="http://schemas.microsoft.com/office/drawing/2014/main" xmlns="" id="{667F9D15-7CA8-4EF4-9937-916E959DDF19}"/>
                  </a:ext>
                </a:extLst>
              </p:cNvPr>
              <p:cNvSpPr/>
              <p:nvPr/>
            </p:nvSpPr>
            <p:spPr bwMode="auto">
              <a:xfrm>
                <a:off x="3106" y="3328"/>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4"/>
                      <a:pt x="0" y="3"/>
                      <a:pt x="0" y="2"/>
                    </a:cubicBezTo>
                    <a:cubicBezTo>
                      <a:pt x="0" y="1"/>
                      <a:pt x="1" y="0"/>
                      <a:pt x="3" y="0"/>
                    </a:cubicBezTo>
                    <a:cubicBezTo>
                      <a:pt x="4" y="0"/>
                      <a:pt x="5" y="1"/>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1" name="îSlidè">
                <a:extLst>
                  <a:ext uri="{FF2B5EF4-FFF2-40B4-BE49-F238E27FC236}">
                    <a16:creationId xmlns:a16="http://schemas.microsoft.com/office/drawing/2014/main" xmlns="" id="{4B4DB370-AEA7-48B7-8E92-43B416E2E364}"/>
                  </a:ext>
                </a:extLst>
              </p:cNvPr>
              <p:cNvSpPr/>
              <p:nvPr/>
            </p:nvSpPr>
            <p:spPr bwMode="auto">
              <a:xfrm>
                <a:off x="3139" y="3333"/>
                <a:ext cx="12" cy="12"/>
              </a:xfrm>
              <a:custGeom>
                <a:avLst/>
                <a:gdLst>
                  <a:gd name="T0" fmla="*/ 4 w 5"/>
                  <a:gd name="T1" fmla="*/ 3 h 5"/>
                  <a:gd name="T2" fmla="*/ 2 w 5"/>
                  <a:gd name="T3" fmla="*/ 5 h 5"/>
                  <a:gd name="T4" fmla="*/ 0 w 5"/>
                  <a:gd name="T5" fmla="*/ 2 h 5"/>
                  <a:gd name="T6" fmla="*/ 2 w 5"/>
                  <a:gd name="T7" fmla="*/ 0 h 5"/>
                  <a:gd name="T8" fmla="*/ 4 w 5"/>
                  <a:gd name="T9" fmla="*/ 3 h 5"/>
                </a:gdLst>
                <a:ahLst/>
                <a:cxnLst>
                  <a:cxn ang="0">
                    <a:pos x="T0" y="T1"/>
                  </a:cxn>
                  <a:cxn ang="0">
                    <a:pos x="T2" y="T3"/>
                  </a:cxn>
                  <a:cxn ang="0">
                    <a:pos x="T4" y="T5"/>
                  </a:cxn>
                  <a:cxn ang="0">
                    <a:pos x="T6" y="T7"/>
                  </a:cxn>
                  <a:cxn ang="0">
                    <a:pos x="T8" y="T9"/>
                  </a:cxn>
                </a:cxnLst>
                <a:rect l="0" t="0" r="r" b="b"/>
                <a:pathLst>
                  <a:path w="5" h="5">
                    <a:moveTo>
                      <a:pt x="4" y="3"/>
                    </a:moveTo>
                    <a:cubicBezTo>
                      <a:pt x="4" y="4"/>
                      <a:pt x="3" y="5"/>
                      <a:pt x="2" y="5"/>
                    </a:cubicBezTo>
                    <a:cubicBezTo>
                      <a:pt x="0" y="5"/>
                      <a:pt x="0" y="3"/>
                      <a:pt x="0" y="2"/>
                    </a:cubicBezTo>
                    <a:cubicBezTo>
                      <a:pt x="0" y="1"/>
                      <a:pt x="1" y="0"/>
                      <a:pt x="2" y="0"/>
                    </a:cubicBezTo>
                    <a:cubicBezTo>
                      <a:pt x="4" y="1"/>
                      <a:pt x="5"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2" name="ïSḷídê">
                <a:extLst>
                  <a:ext uri="{FF2B5EF4-FFF2-40B4-BE49-F238E27FC236}">
                    <a16:creationId xmlns:a16="http://schemas.microsoft.com/office/drawing/2014/main" xmlns="" id="{7CB8A65B-B49F-4614-BEEA-092FC500EE9F}"/>
                  </a:ext>
                </a:extLst>
              </p:cNvPr>
              <p:cNvSpPr/>
              <p:nvPr/>
            </p:nvSpPr>
            <p:spPr bwMode="auto">
              <a:xfrm>
                <a:off x="3118" y="3274"/>
                <a:ext cx="37" cy="9"/>
              </a:xfrm>
              <a:custGeom>
                <a:avLst/>
                <a:gdLst>
                  <a:gd name="T0" fmla="*/ 16 w 16"/>
                  <a:gd name="T1" fmla="*/ 3 h 4"/>
                  <a:gd name="T2" fmla="*/ 15 w 16"/>
                  <a:gd name="T3" fmla="*/ 4 h 4"/>
                  <a:gd name="T4" fmla="*/ 1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5" y="4"/>
                      <a:pt x="15" y="4"/>
                    </a:cubicBezTo>
                    <a:cubicBezTo>
                      <a:pt x="1" y="1"/>
                      <a:pt x="1" y="1"/>
                      <a:pt x="1" y="1"/>
                    </a:cubicBezTo>
                    <a:cubicBezTo>
                      <a:pt x="0" y="1"/>
                      <a:pt x="0" y="1"/>
                      <a:pt x="0" y="1"/>
                    </a:cubicBezTo>
                    <a:cubicBezTo>
                      <a:pt x="0" y="0"/>
                      <a:pt x="1" y="0"/>
                      <a:pt x="1" y="0"/>
                    </a:cubicBezTo>
                    <a:cubicBezTo>
                      <a:pt x="15" y="2"/>
                      <a:pt x="15" y="2"/>
                      <a:pt x="15" y="2"/>
                    </a:cubicBezTo>
                    <a:cubicBezTo>
                      <a:pt x="16"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3" name="is1ïḑè">
                <a:extLst>
                  <a:ext uri="{FF2B5EF4-FFF2-40B4-BE49-F238E27FC236}">
                    <a16:creationId xmlns:a16="http://schemas.microsoft.com/office/drawing/2014/main" xmlns="" id="{0F479A7E-C34E-4176-87EE-8D2656DD7B80}"/>
                  </a:ext>
                </a:extLst>
              </p:cNvPr>
              <p:cNvSpPr/>
              <p:nvPr/>
            </p:nvSpPr>
            <p:spPr bwMode="auto">
              <a:xfrm>
                <a:off x="3115" y="3295"/>
                <a:ext cx="38" cy="9"/>
              </a:xfrm>
              <a:custGeom>
                <a:avLst/>
                <a:gdLst>
                  <a:gd name="T0" fmla="*/ 16 w 16"/>
                  <a:gd name="T1" fmla="*/ 3 h 4"/>
                  <a:gd name="T2" fmla="*/ 15 w 16"/>
                  <a:gd name="T3" fmla="*/ 4 h 4"/>
                  <a:gd name="T4" fmla="*/ 0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5" y="3"/>
                      <a:pt x="15" y="4"/>
                      <a:pt x="15" y="4"/>
                    </a:cubicBezTo>
                    <a:cubicBezTo>
                      <a:pt x="0" y="1"/>
                      <a:pt x="0" y="1"/>
                      <a:pt x="0" y="1"/>
                    </a:cubicBezTo>
                    <a:cubicBezTo>
                      <a:pt x="0" y="1"/>
                      <a:pt x="0" y="1"/>
                      <a:pt x="0" y="1"/>
                    </a:cubicBezTo>
                    <a:cubicBezTo>
                      <a:pt x="0" y="0"/>
                      <a:pt x="0" y="0"/>
                      <a:pt x="1" y="0"/>
                    </a:cubicBezTo>
                    <a:cubicBezTo>
                      <a:pt x="15" y="2"/>
                      <a:pt x="15" y="2"/>
                      <a:pt x="15" y="2"/>
                    </a:cubicBezTo>
                    <a:cubicBezTo>
                      <a:pt x="15"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4" name="ïSlide">
                <a:extLst>
                  <a:ext uri="{FF2B5EF4-FFF2-40B4-BE49-F238E27FC236}">
                    <a16:creationId xmlns:a16="http://schemas.microsoft.com/office/drawing/2014/main" xmlns="" id="{B0BED56A-D0A9-481A-8E30-FC7459D55925}"/>
                  </a:ext>
                </a:extLst>
              </p:cNvPr>
              <p:cNvSpPr/>
              <p:nvPr/>
            </p:nvSpPr>
            <p:spPr bwMode="auto">
              <a:xfrm>
                <a:off x="3110" y="3314"/>
                <a:ext cx="38" cy="9"/>
              </a:xfrm>
              <a:custGeom>
                <a:avLst/>
                <a:gdLst>
                  <a:gd name="T0" fmla="*/ 16 w 16"/>
                  <a:gd name="T1" fmla="*/ 3 h 4"/>
                  <a:gd name="T2" fmla="*/ 16 w 16"/>
                  <a:gd name="T3" fmla="*/ 3 h 4"/>
                  <a:gd name="T4" fmla="*/ 1 w 16"/>
                  <a:gd name="T5" fmla="*/ 1 h 4"/>
                  <a:gd name="T6" fmla="*/ 1 w 16"/>
                  <a:gd name="T7" fmla="*/ 0 h 4"/>
                  <a:gd name="T8" fmla="*/ 1 w 16"/>
                  <a:gd name="T9" fmla="*/ 0 h 4"/>
                  <a:gd name="T10" fmla="*/ 16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6" y="4"/>
                      <a:pt x="16" y="3"/>
                    </a:cubicBezTo>
                    <a:cubicBezTo>
                      <a:pt x="1" y="1"/>
                      <a:pt x="1" y="1"/>
                      <a:pt x="1" y="1"/>
                    </a:cubicBezTo>
                    <a:cubicBezTo>
                      <a:pt x="1" y="1"/>
                      <a:pt x="0" y="1"/>
                      <a:pt x="1" y="0"/>
                    </a:cubicBezTo>
                    <a:cubicBezTo>
                      <a:pt x="1" y="0"/>
                      <a:pt x="1" y="0"/>
                      <a:pt x="1" y="0"/>
                    </a:cubicBezTo>
                    <a:cubicBezTo>
                      <a:pt x="16" y="2"/>
                      <a:pt x="16" y="2"/>
                      <a:pt x="16" y="2"/>
                    </a:cubicBezTo>
                    <a:cubicBezTo>
                      <a:pt x="16"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5" name="îşliḓê">
                <a:extLst>
                  <a:ext uri="{FF2B5EF4-FFF2-40B4-BE49-F238E27FC236}">
                    <a16:creationId xmlns:a16="http://schemas.microsoft.com/office/drawing/2014/main" xmlns="" id="{F1C90BA0-C26F-4710-95A7-8993EB07BB73}"/>
                  </a:ext>
                </a:extLst>
              </p:cNvPr>
              <p:cNvSpPr/>
              <p:nvPr/>
            </p:nvSpPr>
            <p:spPr bwMode="auto">
              <a:xfrm>
                <a:off x="3108" y="3333"/>
                <a:ext cx="38" cy="7"/>
              </a:xfrm>
              <a:custGeom>
                <a:avLst/>
                <a:gdLst>
                  <a:gd name="T0" fmla="*/ 16 w 16"/>
                  <a:gd name="T1" fmla="*/ 3 h 3"/>
                  <a:gd name="T2" fmla="*/ 15 w 16"/>
                  <a:gd name="T3" fmla="*/ 3 h 3"/>
                  <a:gd name="T4" fmla="*/ 1 w 16"/>
                  <a:gd name="T5" fmla="*/ 1 h 3"/>
                  <a:gd name="T6" fmla="*/ 0 w 16"/>
                  <a:gd name="T7" fmla="*/ 0 h 3"/>
                  <a:gd name="T8" fmla="*/ 1 w 16"/>
                  <a:gd name="T9" fmla="*/ 0 h 3"/>
                  <a:gd name="T10" fmla="*/ 15 w 16"/>
                  <a:gd name="T11" fmla="*/ 2 h 3"/>
                  <a:gd name="T12" fmla="*/ 16 w 1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3"/>
                    </a:moveTo>
                    <a:cubicBezTo>
                      <a:pt x="16" y="3"/>
                      <a:pt x="16" y="3"/>
                      <a:pt x="15" y="3"/>
                    </a:cubicBezTo>
                    <a:cubicBezTo>
                      <a:pt x="1" y="1"/>
                      <a:pt x="1" y="1"/>
                      <a:pt x="1" y="1"/>
                    </a:cubicBezTo>
                    <a:cubicBezTo>
                      <a:pt x="0" y="1"/>
                      <a:pt x="0" y="1"/>
                      <a:pt x="0" y="0"/>
                    </a:cubicBezTo>
                    <a:cubicBezTo>
                      <a:pt x="0" y="0"/>
                      <a:pt x="1" y="0"/>
                      <a:pt x="1" y="0"/>
                    </a:cubicBezTo>
                    <a:cubicBezTo>
                      <a:pt x="15" y="2"/>
                      <a:pt x="15" y="2"/>
                      <a:pt x="15" y="2"/>
                    </a:cubicBezTo>
                    <a:cubicBezTo>
                      <a:pt x="16" y="2"/>
                      <a:pt x="16" y="2"/>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6" name="îs1ïďe">
                <a:extLst>
                  <a:ext uri="{FF2B5EF4-FFF2-40B4-BE49-F238E27FC236}">
                    <a16:creationId xmlns:a16="http://schemas.microsoft.com/office/drawing/2014/main" xmlns="" id="{2AAA6907-D8D7-4B24-A021-FA59333D3F01}"/>
                  </a:ext>
                </a:extLst>
              </p:cNvPr>
              <p:cNvSpPr/>
              <p:nvPr/>
            </p:nvSpPr>
            <p:spPr bwMode="auto">
              <a:xfrm>
                <a:off x="3118" y="3274"/>
                <a:ext cx="33" cy="28"/>
              </a:xfrm>
              <a:custGeom>
                <a:avLst/>
                <a:gdLst>
                  <a:gd name="T0" fmla="*/ 33 w 33"/>
                  <a:gd name="T1" fmla="*/ 28 h 28"/>
                  <a:gd name="T2" fmla="*/ 30 w 33"/>
                  <a:gd name="T3" fmla="*/ 28 h 28"/>
                  <a:gd name="T4" fmla="*/ 0 w 33"/>
                  <a:gd name="T5" fmla="*/ 2 h 28"/>
                  <a:gd name="T6" fmla="*/ 0 w 33"/>
                  <a:gd name="T7" fmla="*/ 0 h 28"/>
                  <a:gd name="T8" fmla="*/ 2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0" y="28"/>
                    </a:lnTo>
                    <a:lnTo>
                      <a:pt x="0" y="2"/>
                    </a:lnTo>
                    <a:lnTo>
                      <a:pt x="0" y="0"/>
                    </a:lnTo>
                    <a:lnTo>
                      <a:pt x="2" y="0"/>
                    </a:lnTo>
                    <a:lnTo>
                      <a:pt x="33" y="26"/>
                    </a:lnTo>
                    <a:lnTo>
                      <a:pt x="33"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7" name="ïŝḻîdê">
                <a:extLst>
                  <a:ext uri="{FF2B5EF4-FFF2-40B4-BE49-F238E27FC236}">
                    <a16:creationId xmlns:a16="http://schemas.microsoft.com/office/drawing/2014/main" xmlns="" id="{DCFB3BD5-3E48-4AD2-8FE1-A8BC28459514}"/>
                  </a:ext>
                </a:extLst>
              </p:cNvPr>
              <p:cNvSpPr/>
              <p:nvPr/>
            </p:nvSpPr>
            <p:spPr bwMode="auto">
              <a:xfrm>
                <a:off x="3115" y="3278"/>
                <a:ext cx="40" cy="19"/>
              </a:xfrm>
              <a:custGeom>
                <a:avLst/>
                <a:gdLst>
                  <a:gd name="T0" fmla="*/ 0 w 17"/>
                  <a:gd name="T1" fmla="*/ 8 h 8"/>
                  <a:gd name="T2" fmla="*/ 0 w 17"/>
                  <a:gd name="T3" fmla="*/ 6 h 8"/>
                  <a:gd name="T4" fmla="*/ 16 w 17"/>
                  <a:gd name="T5" fmla="*/ 0 h 8"/>
                  <a:gd name="T6" fmla="*/ 17 w 17"/>
                  <a:gd name="T7" fmla="*/ 1 h 8"/>
                  <a:gd name="T8" fmla="*/ 17 w 17"/>
                  <a:gd name="T9" fmla="*/ 2 h 8"/>
                  <a:gd name="T10" fmla="*/ 1 w 17"/>
                  <a:gd name="T11" fmla="*/ 8 h 8"/>
                  <a:gd name="T12" fmla="*/ 0 w 1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0" y="8"/>
                    </a:moveTo>
                    <a:cubicBezTo>
                      <a:pt x="0" y="7"/>
                      <a:pt x="0" y="7"/>
                      <a:pt x="0" y="6"/>
                    </a:cubicBezTo>
                    <a:cubicBezTo>
                      <a:pt x="16" y="0"/>
                      <a:pt x="16" y="0"/>
                      <a:pt x="16" y="0"/>
                    </a:cubicBezTo>
                    <a:cubicBezTo>
                      <a:pt x="16" y="0"/>
                      <a:pt x="17" y="0"/>
                      <a:pt x="17" y="1"/>
                    </a:cubicBezTo>
                    <a:cubicBezTo>
                      <a:pt x="17" y="1"/>
                      <a:pt x="17" y="2"/>
                      <a:pt x="17" y="2"/>
                    </a:cubicBezTo>
                    <a:cubicBezTo>
                      <a:pt x="1" y="8"/>
                      <a:pt x="1" y="8"/>
                      <a:pt x="1" y="8"/>
                    </a:cubicBezTo>
                    <a:cubicBezTo>
                      <a:pt x="0" y="8"/>
                      <a:pt x="0" y="8"/>
                      <a:pt x="0" y="8"/>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8" name="iS1îḋê">
                <a:extLst>
                  <a:ext uri="{FF2B5EF4-FFF2-40B4-BE49-F238E27FC236}">
                    <a16:creationId xmlns:a16="http://schemas.microsoft.com/office/drawing/2014/main" xmlns="" id="{28ED5057-DBF4-4CA9-99D3-A26DE3AA7E39}"/>
                  </a:ext>
                </a:extLst>
              </p:cNvPr>
              <p:cNvSpPr/>
              <p:nvPr/>
            </p:nvSpPr>
            <p:spPr bwMode="auto">
              <a:xfrm>
                <a:off x="3115" y="3295"/>
                <a:ext cx="33" cy="28"/>
              </a:xfrm>
              <a:custGeom>
                <a:avLst/>
                <a:gdLst>
                  <a:gd name="T0" fmla="*/ 33 w 33"/>
                  <a:gd name="T1" fmla="*/ 28 h 28"/>
                  <a:gd name="T2" fmla="*/ 31 w 33"/>
                  <a:gd name="T3" fmla="*/ 28 h 28"/>
                  <a:gd name="T4" fmla="*/ 0 w 33"/>
                  <a:gd name="T5" fmla="*/ 2 h 28"/>
                  <a:gd name="T6" fmla="*/ 0 w 33"/>
                  <a:gd name="T7" fmla="*/ 0 h 28"/>
                  <a:gd name="T8" fmla="*/ 5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1" y="28"/>
                    </a:lnTo>
                    <a:lnTo>
                      <a:pt x="0" y="2"/>
                    </a:lnTo>
                    <a:lnTo>
                      <a:pt x="0" y="0"/>
                    </a:lnTo>
                    <a:lnTo>
                      <a:pt x="5" y="0"/>
                    </a:lnTo>
                    <a:lnTo>
                      <a:pt x="33" y="26"/>
                    </a:lnTo>
                    <a:lnTo>
                      <a:pt x="33"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9" name="îşlïḍe">
                <a:extLst>
                  <a:ext uri="{FF2B5EF4-FFF2-40B4-BE49-F238E27FC236}">
                    <a16:creationId xmlns:a16="http://schemas.microsoft.com/office/drawing/2014/main" xmlns="" id="{12011E27-0516-401A-8572-4CD22D5E4267}"/>
                  </a:ext>
                </a:extLst>
              </p:cNvPr>
              <p:cNvSpPr/>
              <p:nvPr/>
            </p:nvSpPr>
            <p:spPr bwMode="auto">
              <a:xfrm>
                <a:off x="3110" y="3300"/>
                <a:ext cx="41" cy="16"/>
              </a:xfrm>
              <a:custGeom>
                <a:avLst/>
                <a:gdLst>
                  <a:gd name="T0" fmla="*/ 1 w 17"/>
                  <a:gd name="T1" fmla="*/ 7 h 7"/>
                  <a:gd name="T2" fmla="*/ 1 w 17"/>
                  <a:gd name="T3" fmla="*/ 6 h 7"/>
                  <a:gd name="T4" fmla="*/ 16 w 17"/>
                  <a:gd name="T5" fmla="*/ 0 h 7"/>
                  <a:gd name="T6" fmla="*/ 17 w 17"/>
                  <a:gd name="T7" fmla="*/ 0 h 7"/>
                  <a:gd name="T8" fmla="*/ 17 w 17"/>
                  <a:gd name="T9" fmla="*/ 1 h 7"/>
                  <a:gd name="T10" fmla="*/ 2 w 17"/>
                  <a:gd name="T11" fmla="*/ 7 h 7"/>
                  <a:gd name="T12" fmla="*/ 1 w 1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1" y="7"/>
                    </a:moveTo>
                    <a:cubicBezTo>
                      <a:pt x="0" y="6"/>
                      <a:pt x="1" y="6"/>
                      <a:pt x="1" y="6"/>
                    </a:cubicBezTo>
                    <a:cubicBezTo>
                      <a:pt x="16" y="0"/>
                      <a:pt x="16" y="0"/>
                      <a:pt x="16" y="0"/>
                    </a:cubicBezTo>
                    <a:cubicBezTo>
                      <a:pt x="16" y="0"/>
                      <a:pt x="17" y="0"/>
                      <a:pt x="17" y="0"/>
                    </a:cubicBezTo>
                    <a:cubicBezTo>
                      <a:pt x="17" y="1"/>
                      <a:pt x="17" y="1"/>
                      <a:pt x="17" y="1"/>
                    </a:cubicBezTo>
                    <a:cubicBezTo>
                      <a:pt x="2" y="7"/>
                      <a:pt x="2" y="7"/>
                      <a:pt x="2" y="7"/>
                    </a:cubicBezTo>
                    <a:cubicBezTo>
                      <a:pt x="1" y="7"/>
                      <a:pt x="1" y="7"/>
                      <a:pt x="1"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0" name="iṩḻiḑe">
                <a:extLst>
                  <a:ext uri="{FF2B5EF4-FFF2-40B4-BE49-F238E27FC236}">
                    <a16:creationId xmlns:a16="http://schemas.microsoft.com/office/drawing/2014/main" xmlns="" id="{ED31404B-81B0-4A87-BCAB-68058509D9C9}"/>
                  </a:ext>
                </a:extLst>
              </p:cNvPr>
              <p:cNvSpPr/>
              <p:nvPr/>
            </p:nvSpPr>
            <p:spPr bwMode="auto">
              <a:xfrm>
                <a:off x="3113" y="3314"/>
                <a:ext cx="33" cy="26"/>
              </a:xfrm>
              <a:custGeom>
                <a:avLst/>
                <a:gdLst>
                  <a:gd name="T0" fmla="*/ 33 w 33"/>
                  <a:gd name="T1" fmla="*/ 26 h 26"/>
                  <a:gd name="T2" fmla="*/ 31 w 33"/>
                  <a:gd name="T3" fmla="*/ 26 h 26"/>
                  <a:gd name="T4" fmla="*/ 0 w 33"/>
                  <a:gd name="T5" fmla="*/ 2 h 26"/>
                  <a:gd name="T6" fmla="*/ 0 w 33"/>
                  <a:gd name="T7" fmla="*/ 0 h 26"/>
                  <a:gd name="T8" fmla="*/ 2 w 33"/>
                  <a:gd name="T9" fmla="*/ 0 h 26"/>
                  <a:gd name="T10" fmla="*/ 33 w 33"/>
                  <a:gd name="T11" fmla="*/ 23 h 26"/>
                  <a:gd name="T12" fmla="*/ 33 w 33"/>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3" h="26">
                    <a:moveTo>
                      <a:pt x="33" y="26"/>
                    </a:moveTo>
                    <a:lnTo>
                      <a:pt x="31" y="26"/>
                    </a:lnTo>
                    <a:lnTo>
                      <a:pt x="0" y="2"/>
                    </a:lnTo>
                    <a:lnTo>
                      <a:pt x="0" y="0"/>
                    </a:lnTo>
                    <a:lnTo>
                      <a:pt x="2" y="0"/>
                    </a:lnTo>
                    <a:lnTo>
                      <a:pt x="33" y="23"/>
                    </a:lnTo>
                    <a:lnTo>
                      <a:pt x="33" y="26"/>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1" name="išľïďê">
                <a:extLst>
                  <a:ext uri="{FF2B5EF4-FFF2-40B4-BE49-F238E27FC236}">
                    <a16:creationId xmlns:a16="http://schemas.microsoft.com/office/drawing/2014/main" xmlns="" id="{A3F86A3A-3F20-4645-8FEE-DE5DC575B3CF}"/>
                  </a:ext>
                </a:extLst>
              </p:cNvPr>
              <p:cNvSpPr/>
              <p:nvPr/>
            </p:nvSpPr>
            <p:spPr bwMode="auto">
              <a:xfrm>
                <a:off x="3108" y="3319"/>
                <a:ext cx="40" cy="16"/>
              </a:xfrm>
              <a:custGeom>
                <a:avLst/>
                <a:gdLst>
                  <a:gd name="T0" fmla="*/ 0 w 17"/>
                  <a:gd name="T1" fmla="*/ 6 h 7"/>
                  <a:gd name="T2" fmla="*/ 0 w 17"/>
                  <a:gd name="T3" fmla="*/ 5 h 7"/>
                  <a:gd name="T4" fmla="*/ 15 w 17"/>
                  <a:gd name="T5" fmla="*/ 0 h 7"/>
                  <a:gd name="T6" fmla="*/ 16 w 17"/>
                  <a:gd name="T7" fmla="*/ 1 h 7"/>
                  <a:gd name="T8" fmla="*/ 16 w 17"/>
                  <a:gd name="T9" fmla="*/ 1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5"/>
                      <a:pt x="0" y="5"/>
                    </a:cubicBezTo>
                    <a:cubicBezTo>
                      <a:pt x="15" y="0"/>
                      <a:pt x="15" y="0"/>
                      <a:pt x="15" y="0"/>
                    </a:cubicBezTo>
                    <a:cubicBezTo>
                      <a:pt x="16" y="0"/>
                      <a:pt x="16" y="0"/>
                      <a:pt x="16" y="1"/>
                    </a:cubicBezTo>
                    <a:cubicBezTo>
                      <a:pt x="17" y="1"/>
                      <a:pt x="16" y="1"/>
                      <a:pt x="16" y="1"/>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2" name="î$1ïdê">
                <a:extLst>
                  <a:ext uri="{FF2B5EF4-FFF2-40B4-BE49-F238E27FC236}">
                    <a16:creationId xmlns:a16="http://schemas.microsoft.com/office/drawing/2014/main" xmlns="" id="{D64C8815-0929-49FA-9FF4-C8244F1D9F96}"/>
                  </a:ext>
                </a:extLst>
              </p:cNvPr>
              <p:cNvSpPr/>
              <p:nvPr/>
            </p:nvSpPr>
            <p:spPr bwMode="auto">
              <a:xfrm>
                <a:off x="3084" y="2207"/>
                <a:ext cx="358" cy="1045"/>
              </a:xfrm>
              <a:custGeom>
                <a:avLst/>
                <a:gdLst>
                  <a:gd name="T0" fmla="*/ 64 w 151"/>
                  <a:gd name="T1" fmla="*/ 17 h 441"/>
                  <a:gd name="T2" fmla="*/ 89 w 151"/>
                  <a:gd name="T3" fmla="*/ 2 h 441"/>
                  <a:gd name="T4" fmla="*/ 112 w 151"/>
                  <a:gd name="T5" fmla="*/ 5 h 441"/>
                  <a:gd name="T6" fmla="*/ 144 w 151"/>
                  <a:gd name="T7" fmla="*/ 80 h 441"/>
                  <a:gd name="T8" fmla="*/ 121 w 151"/>
                  <a:gd name="T9" fmla="*/ 194 h 441"/>
                  <a:gd name="T10" fmla="*/ 99 w 151"/>
                  <a:gd name="T11" fmla="*/ 277 h 441"/>
                  <a:gd name="T12" fmla="*/ 55 w 151"/>
                  <a:gd name="T13" fmla="*/ 441 h 441"/>
                  <a:gd name="T14" fmla="*/ 0 w 151"/>
                  <a:gd name="T15" fmla="*/ 435 h 441"/>
                  <a:gd name="T16" fmla="*/ 14 w 151"/>
                  <a:gd name="T17" fmla="*/ 293 h 441"/>
                  <a:gd name="T18" fmla="*/ 37 w 151"/>
                  <a:gd name="T19" fmla="*/ 115 h 441"/>
                  <a:gd name="T20" fmla="*/ 47 w 151"/>
                  <a:gd name="T21" fmla="*/ 64 h 441"/>
                  <a:gd name="T22" fmla="*/ 64 w 151"/>
                  <a:gd name="T23" fmla="*/ 1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441">
                    <a:moveTo>
                      <a:pt x="64" y="17"/>
                    </a:moveTo>
                    <a:cubicBezTo>
                      <a:pt x="69" y="10"/>
                      <a:pt x="79" y="4"/>
                      <a:pt x="89" y="2"/>
                    </a:cubicBezTo>
                    <a:cubicBezTo>
                      <a:pt x="96" y="0"/>
                      <a:pt x="104" y="3"/>
                      <a:pt x="112" y="5"/>
                    </a:cubicBezTo>
                    <a:cubicBezTo>
                      <a:pt x="151" y="16"/>
                      <a:pt x="149" y="53"/>
                      <a:pt x="144" y="80"/>
                    </a:cubicBezTo>
                    <a:cubicBezTo>
                      <a:pt x="138" y="119"/>
                      <a:pt x="127" y="156"/>
                      <a:pt x="121" y="194"/>
                    </a:cubicBezTo>
                    <a:cubicBezTo>
                      <a:pt x="116" y="222"/>
                      <a:pt x="105" y="250"/>
                      <a:pt x="99" y="277"/>
                    </a:cubicBezTo>
                    <a:cubicBezTo>
                      <a:pt x="90" y="317"/>
                      <a:pt x="65" y="402"/>
                      <a:pt x="55" y="441"/>
                    </a:cubicBezTo>
                    <a:cubicBezTo>
                      <a:pt x="0" y="435"/>
                      <a:pt x="0" y="435"/>
                      <a:pt x="0" y="435"/>
                    </a:cubicBezTo>
                    <a:cubicBezTo>
                      <a:pt x="5" y="409"/>
                      <a:pt x="12" y="323"/>
                      <a:pt x="14" y="293"/>
                    </a:cubicBezTo>
                    <a:cubicBezTo>
                      <a:pt x="18" y="234"/>
                      <a:pt x="26" y="174"/>
                      <a:pt x="37" y="115"/>
                    </a:cubicBezTo>
                    <a:cubicBezTo>
                      <a:pt x="40" y="98"/>
                      <a:pt x="43" y="81"/>
                      <a:pt x="47" y="64"/>
                    </a:cubicBezTo>
                    <a:cubicBezTo>
                      <a:pt x="50" y="49"/>
                      <a:pt x="54" y="31"/>
                      <a:pt x="64" y="17"/>
                    </a:cubicBezTo>
                    <a:close/>
                  </a:path>
                </a:pathLst>
              </a:custGeom>
              <a:solidFill>
                <a:srgbClr val="001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3" name="ísḻíďe">
                <a:extLst>
                  <a:ext uri="{FF2B5EF4-FFF2-40B4-BE49-F238E27FC236}">
                    <a16:creationId xmlns:a16="http://schemas.microsoft.com/office/drawing/2014/main" xmlns="" id="{80FC3449-E4CE-49B2-9BC4-2CD792F0F543}"/>
                  </a:ext>
                </a:extLst>
              </p:cNvPr>
              <p:cNvSpPr/>
              <p:nvPr/>
            </p:nvSpPr>
            <p:spPr bwMode="auto">
              <a:xfrm>
                <a:off x="2718" y="1535"/>
                <a:ext cx="664" cy="274"/>
              </a:xfrm>
              <a:custGeom>
                <a:avLst/>
                <a:gdLst>
                  <a:gd name="T0" fmla="*/ 202 w 281"/>
                  <a:gd name="T1" fmla="*/ 1 h 116"/>
                  <a:gd name="T2" fmla="*/ 224 w 281"/>
                  <a:gd name="T3" fmla="*/ 3 h 116"/>
                  <a:gd name="T4" fmla="*/ 277 w 281"/>
                  <a:gd name="T5" fmla="*/ 49 h 116"/>
                  <a:gd name="T6" fmla="*/ 281 w 281"/>
                  <a:gd name="T7" fmla="*/ 75 h 116"/>
                  <a:gd name="T8" fmla="*/ 141 w 281"/>
                  <a:gd name="T9" fmla="*/ 75 h 116"/>
                  <a:gd name="T10" fmla="*/ 0 w 281"/>
                  <a:gd name="T11" fmla="*/ 75 h 116"/>
                  <a:gd name="T12" fmla="*/ 4 w 281"/>
                  <a:gd name="T13" fmla="*/ 49 h 116"/>
                  <a:gd name="T14" fmla="*/ 58 w 281"/>
                  <a:gd name="T15" fmla="*/ 4 h 116"/>
                  <a:gd name="T16" fmla="*/ 86 w 281"/>
                  <a:gd name="T17" fmla="*/ 0 h 116"/>
                  <a:gd name="T18" fmla="*/ 138 w 281"/>
                  <a:gd name="T19" fmla="*/ 116 h 116"/>
                  <a:gd name="T20" fmla="*/ 202 w 281"/>
                  <a:gd name="T21"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116">
                    <a:moveTo>
                      <a:pt x="202" y="1"/>
                    </a:moveTo>
                    <a:cubicBezTo>
                      <a:pt x="214" y="3"/>
                      <a:pt x="212" y="2"/>
                      <a:pt x="224" y="3"/>
                    </a:cubicBezTo>
                    <a:cubicBezTo>
                      <a:pt x="250" y="5"/>
                      <a:pt x="270" y="25"/>
                      <a:pt x="277" y="49"/>
                    </a:cubicBezTo>
                    <a:cubicBezTo>
                      <a:pt x="280" y="58"/>
                      <a:pt x="281" y="67"/>
                      <a:pt x="281" y="75"/>
                    </a:cubicBezTo>
                    <a:cubicBezTo>
                      <a:pt x="141" y="75"/>
                      <a:pt x="141" y="75"/>
                      <a:pt x="141" y="75"/>
                    </a:cubicBezTo>
                    <a:cubicBezTo>
                      <a:pt x="0" y="75"/>
                      <a:pt x="0" y="75"/>
                      <a:pt x="0" y="75"/>
                    </a:cubicBezTo>
                    <a:cubicBezTo>
                      <a:pt x="0" y="67"/>
                      <a:pt x="1" y="58"/>
                      <a:pt x="4" y="49"/>
                    </a:cubicBezTo>
                    <a:cubicBezTo>
                      <a:pt x="11" y="25"/>
                      <a:pt x="32" y="6"/>
                      <a:pt x="58" y="4"/>
                    </a:cubicBezTo>
                    <a:cubicBezTo>
                      <a:pt x="69" y="3"/>
                      <a:pt x="75" y="2"/>
                      <a:pt x="86" y="0"/>
                    </a:cubicBezTo>
                    <a:cubicBezTo>
                      <a:pt x="138" y="116"/>
                      <a:pt x="138" y="116"/>
                      <a:pt x="138" y="116"/>
                    </a:cubicBezTo>
                    <a:lnTo>
                      <a:pt x="202" y="1"/>
                    </a:ln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4" name="ïSḷíḍê">
                <a:extLst>
                  <a:ext uri="{FF2B5EF4-FFF2-40B4-BE49-F238E27FC236}">
                    <a16:creationId xmlns:a16="http://schemas.microsoft.com/office/drawing/2014/main" xmlns="" id="{A2ABB88F-5F7A-4382-92C4-3EA6EEF5559E}"/>
                  </a:ext>
                </a:extLst>
              </p:cNvPr>
              <p:cNvSpPr/>
              <p:nvPr/>
            </p:nvSpPr>
            <p:spPr bwMode="auto">
              <a:xfrm>
                <a:off x="2827" y="1703"/>
                <a:ext cx="442" cy="455"/>
              </a:xfrm>
              <a:custGeom>
                <a:avLst/>
                <a:gdLst>
                  <a:gd name="T0" fmla="*/ 181 w 187"/>
                  <a:gd name="T1" fmla="*/ 0 h 192"/>
                  <a:gd name="T2" fmla="*/ 8 w 187"/>
                  <a:gd name="T3" fmla="*/ 0 h 192"/>
                  <a:gd name="T4" fmla="*/ 8 w 187"/>
                  <a:gd name="T5" fmla="*/ 73 h 192"/>
                  <a:gd name="T6" fmla="*/ 0 w 187"/>
                  <a:gd name="T7" fmla="*/ 192 h 192"/>
                  <a:gd name="T8" fmla="*/ 187 w 187"/>
                  <a:gd name="T9" fmla="*/ 192 h 192"/>
                  <a:gd name="T10" fmla="*/ 183 w 187"/>
                  <a:gd name="T11" fmla="*/ 74 h 192"/>
                  <a:gd name="T12" fmla="*/ 181 w 187"/>
                  <a:gd name="T13" fmla="*/ 0 h 192"/>
                </a:gdLst>
                <a:ahLst/>
                <a:cxnLst>
                  <a:cxn ang="0">
                    <a:pos x="T0" y="T1"/>
                  </a:cxn>
                  <a:cxn ang="0">
                    <a:pos x="T2" y="T3"/>
                  </a:cxn>
                  <a:cxn ang="0">
                    <a:pos x="T4" y="T5"/>
                  </a:cxn>
                  <a:cxn ang="0">
                    <a:pos x="T6" y="T7"/>
                  </a:cxn>
                  <a:cxn ang="0">
                    <a:pos x="T8" y="T9"/>
                  </a:cxn>
                  <a:cxn ang="0">
                    <a:pos x="T10" y="T11"/>
                  </a:cxn>
                  <a:cxn ang="0">
                    <a:pos x="T12" y="T13"/>
                  </a:cxn>
                </a:cxnLst>
                <a:rect l="0" t="0" r="r" b="b"/>
                <a:pathLst>
                  <a:path w="187" h="192">
                    <a:moveTo>
                      <a:pt x="181" y="0"/>
                    </a:moveTo>
                    <a:cubicBezTo>
                      <a:pt x="8" y="0"/>
                      <a:pt x="8" y="0"/>
                      <a:pt x="8" y="0"/>
                    </a:cubicBezTo>
                    <a:cubicBezTo>
                      <a:pt x="8" y="0"/>
                      <a:pt x="8" y="14"/>
                      <a:pt x="8" y="73"/>
                    </a:cubicBezTo>
                    <a:cubicBezTo>
                      <a:pt x="8" y="132"/>
                      <a:pt x="0" y="192"/>
                      <a:pt x="0" y="192"/>
                    </a:cubicBezTo>
                    <a:cubicBezTo>
                      <a:pt x="187" y="192"/>
                      <a:pt x="187" y="192"/>
                      <a:pt x="187" y="192"/>
                    </a:cubicBezTo>
                    <a:cubicBezTo>
                      <a:pt x="183" y="121"/>
                      <a:pt x="182" y="38"/>
                      <a:pt x="183" y="74"/>
                    </a:cubicBezTo>
                    <a:cubicBezTo>
                      <a:pt x="183" y="74"/>
                      <a:pt x="182" y="37"/>
                      <a:pt x="181"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5" name="îŝḷiḑé">
                <a:extLst>
                  <a:ext uri="{FF2B5EF4-FFF2-40B4-BE49-F238E27FC236}">
                    <a16:creationId xmlns:a16="http://schemas.microsoft.com/office/drawing/2014/main" xmlns="" id="{EAAA269B-525B-4C3C-9417-68FAC72BC224}"/>
                  </a:ext>
                </a:extLst>
              </p:cNvPr>
              <p:cNvSpPr/>
              <p:nvPr/>
            </p:nvSpPr>
            <p:spPr bwMode="auto">
              <a:xfrm>
                <a:off x="2576" y="1608"/>
                <a:ext cx="322" cy="346"/>
              </a:xfrm>
              <a:custGeom>
                <a:avLst/>
                <a:gdLst>
                  <a:gd name="T0" fmla="*/ 73 w 136"/>
                  <a:gd name="T1" fmla="*/ 0 h 146"/>
                  <a:gd name="T2" fmla="*/ 0 w 136"/>
                  <a:gd name="T3" fmla="*/ 122 h 146"/>
                  <a:gd name="T4" fmla="*/ 73 w 136"/>
                  <a:gd name="T5" fmla="*/ 146 h 146"/>
                  <a:gd name="T6" fmla="*/ 125 w 136"/>
                  <a:gd name="T7" fmla="*/ 59 h 146"/>
                  <a:gd name="T8" fmla="*/ 73 w 136"/>
                  <a:gd name="T9" fmla="*/ 0 h 146"/>
                </a:gdLst>
                <a:ahLst/>
                <a:cxnLst>
                  <a:cxn ang="0">
                    <a:pos x="T0" y="T1"/>
                  </a:cxn>
                  <a:cxn ang="0">
                    <a:pos x="T2" y="T3"/>
                  </a:cxn>
                  <a:cxn ang="0">
                    <a:pos x="T4" y="T5"/>
                  </a:cxn>
                  <a:cxn ang="0">
                    <a:pos x="T6" y="T7"/>
                  </a:cxn>
                  <a:cxn ang="0">
                    <a:pos x="T8" y="T9"/>
                  </a:cxn>
                </a:cxnLst>
                <a:rect l="0" t="0" r="r" b="b"/>
                <a:pathLst>
                  <a:path w="136" h="146">
                    <a:moveTo>
                      <a:pt x="73" y="0"/>
                    </a:moveTo>
                    <a:cubicBezTo>
                      <a:pt x="73" y="0"/>
                      <a:pt x="35" y="40"/>
                      <a:pt x="0" y="122"/>
                    </a:cubicBezTo>
                    <a:cubicBezTo>
                      <a:pt x="73" y="146"/>
                      <a:pt x="73" y="146"/>
                      <a:pt x="73" y="146"/>
                    </a:cubicBezTo>
                    <a:cubicBezTo>
                      <a:pt x="125" y="59"/>
                      <a:pt x="125" y="59"/>
                      <a:pt x="125" y="59"/>
                    </a:cubicBezTo>
                    <a:cubicBezTo>
                      <a:pt x="125" y="59"/>
                      <a:pt x="136" y="6"/>
                      <a:pt x="73"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6" name="išlïḑe">
                <a:extLst>
                  <a:ext uri="{FF2B5EF4-FFF2-40B4-BE49-F238E27FC236}">
                    <a16:creationId xmlns:a16="http://schemas.microsoft.com/office/drawing/2014/main" xmlns="" id="{35144CE9-BC75-4621-9086-2BF488869EFE}"/>
                  </a:ext>
                </a:extLst>
              </p:cNvPr>
              <p:cNvSpPr/>
              <p:nvPr/>
            </p:nvSpPr>
            <p:spPr bwMode="auto">
              <a:xfrm>
                <a:off x="3207" y="1615"/>
                <a:ext cx="327" cy="356"/>
              </a:xfrm>
              <a:custGeom>
                <a:avLst/>
                <a:gdLst>
                  <a:gd name="T0" fmla="*/ 64 w 138"/>
                  <a:gd name="T1" fmla="*/ 0 h 150"/>
                  <a:gd name="T2" fmla="*/ 138 w 138"/>
                  <a:gd name="T3" fmla="*/ 120 h 150"/>
                  <a:gd name="T4" fmla="*/ 61 w 138"/>
                  <a:gd name="T5" fmla="*/ 150 h 150"/>
                  <a:gd name="T6" fmla="*/ 8 w 138"/>
                  <a:gd name="T7" fmla="*/ 59 h 150"/>
                  <a:gd name="T8" fmla="*/ 64 w 138"/>
                  <a:gd name="T9" fmla="*/ 0 h 150"/>
                </a:gdLst>
                <a:ahLst/>
                <a:cxnLst>
                  <a:cxn ang="0">
                    <a:pos x="T0" y="T1"/>
                  </a:cxn>
                  <a:cxn ang="0">
                    <a:pos x="T2" y="T3"/>
                  </a:cxn>
                  <a:cxn ang="0">
                    <a:pos x="T4" y="T5"/>
                  </a:cxn>
                  <a:cxn ang="0">
                    <a:pos x="T6" y="T7"/>
                  </a:cxn>
                  <a:cxn ang="0">
                    <a:pos x="T8" y="T9"/>
                  </a:cxn>
                </a:cxnLst>
                <a:rect l="0" t="0" r="r" b="b"/>
                <a:pathLst>
                  <a:path w="138" h="150">
                    <a:moveTo>
                      <a:pt x="64" y="0"/>
                    </a:moveTo>
                    <a:cubicBezTo>
                      <a:pt x="64" y="0"/>
                      <a:pt x="103" y="38"/>
                      <a:pt x="138" y="120"/>
                    </a:cubicBezTo>
                    <a:cubicBezTo>
                      <a:pt x="61" y="150"/>
                      <a:pt x="61" y="150"/>
                      <a:pt x="61" y="150"/>
                    </a:cubicBezTo>
                    <a:cubicBezTo>
                      <a:pt x="8" y="59"/>
                      <a:pt x="8" y="59"/>
                      <a:pt x="8" y="59"/>
                    </a:cubicBezTo>
                    <a:cubicBezTo>
                      <a:pt x="8" y="59"/>
                      <a:pt x="0" y="7"/>
                      <a:pt x="64"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7" name="îś1iďe">
                <a:extLst>
                  <a:ext uri="{FF2B5EF4-FFF2-40B4-BE49-F238E27FC236}">
                    <a16:creationId xmlns:a16="http://schemas.microsoft.com/office/drawing/2014/main" xmlns="" id="{BA559148-2173-4C84-99C3-2F30BCBCEECD}"/>
                  </a:ext>
                </a:extLst>
              </p:cNvPr>
              <p:cNvSpPr/>
              <p:nvPr/>
            </p:nvSpPr>
            <p:spPr bwMode="auto">
              <a:xfrm>
                <a:off x="2787" y="862"/>
                <a:ext cx="475" cy="324"/>
              </a:xfrm>
              <a:custGeom>
                <a:avLst/>
                <a:gdLst>
                  <a:gd name="T0" fmla="*/ 111 w 201"/>
                  <a:gd name="T1" fmla="*/ 82 h 137"/>
                  <a:gd name="T2" fmla="*/ 27 w 201"/>
                  <a:gd name="T3" fmla="*/ 128 h 137"/>
                  <a:gd name="T4" fmla="*/ 95 w 201"/>
                  <a:gd name="T5" fmla="*/ 16 h 137"/>
                  <a:gd name="T6" fmla="*/ 200 w 201"/>
                  <a:gd name="T7" fmla="*/ 88 h 137"/>
                  <a:gd name="T8" fmla="*/ 195 w 201"/>
                  <a:gd name="T9" fmla="*/ 137 h 137"/>
                  <a:gd name="T10" fmla="*/ 111 w 201"/>
                  <a:gd name="T11" fmla="*/ 82 h 137"/>
                </a:gdLst>
                <a:ahLst/>
                <a:cxnLst>
                  <a:cxn ang="0">
                    <a:pos x="T0" y="T1"/>
                  </a:cxn>
                  <a:cxn ang="0">
                    <a:pos x="T2" y="T3"/>
                  </a:cxn>
                  <a:cxn ang="0">
                    <a:pos x="T4" y="T5"/>
                  </a:cxn>
                  <a:cxn ang="0">
                    <a:pos x="T6" y="T7"/>
                  </a:cxn>
                  <a:cxn ang="0">
                    <a:pos x="T8" y="T9"/>
                  </a:cxn>
                  <a:cxn ang="0">
                    <a:pos x="T10" y="T11"/>
                  </a:cxn>
                </a:cxnLst>
                <a:rect l="0" t="0" r="r" b="b"/>
                <a:pathLst>
                  <a:path w="201" h="137">
                    <a:moveTo>
                      <a:pt x="111" y="82"/>
                    </a:moveTo>
                    <a:cubicBezTo>
                      <a:pt x="111" y="82"/>
                      <a:pt x="49" y="41"/>
                      <a:pt x="27" y="128"/>
                    </a:cubicBezTo>
                    <a:cubicBezTo>
                      <a:pt x="27" y="128"/>
                      <a:pt x="0" y="36"/>
                      <a:pt x="95" y="16"/>
                    </a:cubicBezTo>
                    <a:cubicBezTo>
                      <a:pt x="95" y="16"/>
                      <a:pt x="201" y="0"/>
                      <a:pt x="200" y="88"/>
                    </a:cubicBezTo>
                    <a:cubicBezTo>
                      <a:pt x="200" y="88"/>
                      <a:pt x="200" y="114"/>
                      <a:pt x="195" y="137"/>
                    </a:cubicBezTo>
                    <a:cubicBezTo>
                      <a:pt x="195" y="137"/>
                      <a:pt x="178" y="40"/>
                      <a:pt x="111" y="82"/>
                    </a:cubicBez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8" name="îŝḻíḍè">
                <a:extLst>
                  <a:ext uri="{FF2B5EF4-FFF2-40B4-BE49-F238E27FC236}">
                    <a16:creationId xmlns:a16="http://schemas.microsoft.com/office/drawing/2014/main" xmlns="" id="{7CAB3B72-6E96-4EE7-8993-B340B97153BF}"/>
                  </a:ext>
                </a:extLst>
              </p:cNvPr>
              <p:cNvSpPr/>
              <p:nvPr/>
            </p:nvSpPr>
            <p:spPr bwMode="auto">
              <a:xfrm>
                <a:off x="2831" y="769"/>
                <a:ext cx="485" cy="455"/>
              </a:xfrm>
              <a:custGeom>
                <a:avLst/>
                <a:gdLst>
                  <a:gd name="T0" fmla="*/ 176 w 205"/>
                  <a:gd name="T1" fmla="*/ 192 h 192"/>
                  <a:gd name="T2" fmla="*/ 196 w 205"/>
                  <a:gd name="T3" fmla="*/ 121 h 192"/>
                  <a:gd name="T4" fmla="*/ 181 w 205"/>
                  <a:gd name="T5" fmla="*/ 127 h 192"/>
                  <a:gd name="T6" fmla="*/ 205 w 205"/>
                  <a:gd name="T7" fmla="*/ 76 h 192"/>
                  <a:gd name="T8" fmla="*/ 176 w 205"/>
                  <a:gd name="T9" fmla="*/ 97 h 192"/>
                  <a:gd name="T10" fmla="*/ 200 w 205"/>
                  <a:gd name="T11" fmla="*/ 54 h 192"/>
                  <a:gd name="T12" fmla="*/ 162 w 205"/>
                  <a:gd name="T13" fmla="*/ 75 h 192"/>
                  <a:gd name="T14" fmla="*/ 183 w 205"/>
                  <a:gd name="T15" fmla="*/ 9 h 192"/>
                  <a:gd name="T16" fmla="*/ 132 w 205"/>
                  <a:gd name="T17" fmla="*/ 46 h 192"/>
                  <a:gd name="T18" fmla="*/ 113 w 205"/>
                  <a:gd name="T19" fmla="*/ 0 h 192"/>
                  <a:gd name="T20" fmla="*/ 113 w 205"/>
                  <a:gd name="T21" fmla="*/ 38 h 192"/>
                  <a:gd name="T22" fmla="*/ 0 w 205"/>
                  <a:gd name="T23" fmla="*/ 90 h 192"/>
                  <a:gd name="T24" fmla="*/ 25 w 205"/>
                  <a:gd name="T25" fmla="*/ 79 h 192"/>
                  <a:gd name="T26" fmla="*/ 0 w 205"/>
                  <a:gd name="T27" fmla="*/ 128 h 192"/>
                  <a:gd name="T28" fmla="*/ 14 w 205"/>
                  <a:gd name="T29" fmla="*/ 115 h 192"/>
                  <a:gd name="T30" fmla="*/ 83 w 205"/>
                  <a:gd name="T31" fmla="*/ 90 h 192"/>
                  <a:gd name="T32" fmla="*/ 130 w 205"/>
                  <a:gd name="T33" fmla="*/ 103 h 192"/>
                  <a:gd name="T34" fmla="*/ 154 w 205"/>
                  <a:gd name="T35" fmla="*/ 104 h 192"/>
                  <a:gd name="T36" fmla="*/ 176 w 205"/>
                  <a:gd name="T3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192">
                    <a:moveTo>
                      <a:pt x="176" y="192"/>
                    </a:moveTo>
                    <a:cubicBezTo>
                      <a:pt x="176" y="192"/>
                      <a:pt x="170" y="160"/>
                      <a:pt x="196" y="121"/>
                    </a:cubicBezTo>
                    <a:cubicBezTo>
                      <a:pt x="181" y="127"/>
                      <a:pt x="181" y="127"/>
                      <a:pt x="181" y="127"/>
                    </a:cubicBezTo>
                    <a:cubicBezTo>
                      <a:pt x="181" y="127"/>
                      <a:pt x="182" y="83"/>
                      <a:pt x="205" y="76"/>
                    </a:cubicBezTo>
                    <a:cubicBezTo>
                      <a:pt x="176" y="97"/>
                      <a:pt x="176" y="97"/>
                      <a:pt x="176" y="97"/>
                    </a:cubicBezTo>
                    <a:cubicBezTo>
                      <a:pt x="176" y="97"/>
                      <a:pt x="169" y="84"/>
                      <a:pt x="200" y="54"/>
                    </a:cubicBezTo>
                    <a:cubicBezTo>
                      <a:pt x="200" y="54"/>
                      <a:pt x="167" y="62"/>
                      <a:pt x="162" y="75"/>
                    </a:cubicBezTo>
                    <a:cubicBezTo>
                      <a:pt x="162" y="75"/>
                      <a:pt x="145" y="41"/>
                      <a:pt x="183" y="9"/>
                    </a:cubicBezTo>
                    <a:cubicBezTo>
                      <a:pt x="183" y="9"/>
                      <a:pt x="149" y="3"/>
                      <a:pt x="132" y="46"/>
                    </a:cubicBezTo>
                    <a:cubicBezTo>
                      <a:pt x="132" y="46"/>
                      <a:pt x="133" y="20"/>
                      <a:pt x="113" y="0"/>
                    </a:cubicBezTo>
                    <a:cubicBezTo>
                      <a:pt x="113" y="0"/>
                      <a:pt x="126" y="22"/>
                      <a:pt x="113" y="38"/>
                    </a:cubicBezTo>
                    <a:cubicBezTo>
                      <a:pt x="113" y="38"/>
                      <a:pt x="37" y="10"/>
                      <a:pt x="0" y="90"/>
                    </a:cubicBezTo>
                    <a:cubicBezTo>
                      <a:pt x="0" y="90"/>
                      <a:pt x="14" y="76"/>
                      <a:pt x="25" y="79"/>
                    </a:cubicBezTo>
                    <a:cubicBezTo>
                      <a:pt x="25" y="79"/>
                      <a:pt x="5" y="81"/>
                      <a:pt x="0" y="128"/>
                    </a:cubicBezTo>
                    <a:cubicBezTo>
                      <a:pt x="14" y="115"/>
                      <a:pt x="14" y="115"/>
                      <a:pt x="14" y="115"/>
                    </a:cubicBezTo>
                    <a:cubicBezTo>
                      <a:pt x="83" y="90"/>
                      <a:pt x="83" y="90"/>
                      <a:pt x="83" y="90"/>
                    </a:cubicBezTo>
                    <a:cubicBezTo>
                      <a:pt x="130" y="103"/>
                      <a:pt x="130" y="103"/>
                      <a:pt x="130" y="103"/>
                    </a:cubicBezTo>
                    <a:cubicBezTo>
                      <a:pt x="154" y="104"/>
                      <a:pt x="154" y="104"/>
                      <a:pt x="154" y="104"/>
                    </a:cubicBezTo>
                    <a:lnTo>
                      <a:pt x="176" y="192"/>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9" name="iṧļïḋé">
                <a:extLst>
                  <a:ext uri="{FF2B5EF4-FFF2-40B4-BE49-F238E27FC236}">
                    <a16:creationId xmlns:a16="http://schemas.microsoft.com/office/drawing/2014/main" xmlns="" id="{5DFD44BA-DEC1-4CED-BF86-AF922DC667D4}"/>
                  </a:ext>
                </a:extLst>
              </p:cNvPr>
              <p:cNvSpPr/>
              <p:nvPr/>
            </p:nvSpPr>
            <p:spPr bwMode="auto">
              <a:xfrm>
                <a:off x="3207" y="1075"/>
                <a:ext cx="50" cy="149"/>
              </a:xfrm>
              <a:custGeom>
                <a:avLst/>
                <a:gdLst>
                  <a:gd name="T0" fmla="*/ 0 w 21"/>
                  <a:gd name="T1" fmla="*/ 0 h 63"/>
                  <a:gd name="T2" fmla="*/ 0 w 21"/>
                  <a:gd name="T3" fmla="*/ 42 h 63"/>
                  <a:gd name="T4" fmla="*/ 17 w 21"/>
                  <a:gd name="T5" fmla="*/ 63 h 63"/>
                  <a:gd name="T6" fmla="*/ 21 w 21"/>
                  <a:gd name="T7" fmla="*/ 27 h 63"/>
                  <a:gd name="T8" fmla="*/ 0 w 21"/>
                  <a:gd name="T9" fmla="*/ 0 h 63"/>
                </a:gdLst>
                <a:ahLst/>
                <a:cxnLst>
                  <a:cxn ang="0">
                    <a:pos x="T0" y="T1"/>
                  </a:cxn>
                  <a:cxn ang="0">
                    <a:pos x="T2" y="T3"/>
                  </a:cxn>
                  <a:cxn ang="0">
                    <a:pos x="T4" y="T5"/>
                  </a:cxn>
                  <a:cxn ang="0">
                    <a:pos x="T6" y="T7"/>
                  </a:cxn>
                  <a:cxn ang="0">
                    <a:pos x="T8" y="T9"/>
                  </a:cxn>
                </a:cxnLst>
                <a:rect l="0" t="0" r="r" b="b"/>
                <a:pathLst>
                  <a:path w="21" h="63">
                    <a:moveTo>
                      <a:pt x="0" y="0"/>
                    </a:moveTo>
                    <a:cubicBezTo>
                      <a:pt x="0" y="0"/>
                      <a:pt x="11" y="19"/>
                      <a:pt x="0" y="42"/>
                    </a:cubicBezTo>
                    <a:cubicBezTo>
                      <a:pt x="0" y="42"/>
                      <a:pt x="4" y="56"/>
                      <a:pt x="17" y="63"/>
                    </a:cubicBezTo>
                    <a:cubicBezTo>
                      <a:pt x="21" y="27"/>
                      <a:pt x="21" y="27"/>
                      <a:pt x="21" y="27"/>
                    </a:cubicBezTo>
                    <a:lnTo>
                      <a:pt x="0" y="0"/>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0" name="íṣľîḋe">
                <a:extLst>
                  <a:ext uri="{FF2B5EF4-FFF2-40B4-BE49-F238E27FC236}">
                    <a16:creationId xmlns:a16="http://schemas.microsoft.com/office/drawing/2014/main" xmlns="" id="{A53F594E-857D-4E99-8208-DB680EA7C236}"/>
                  </a:ext>
                </a:extLst>
              </p:cNvPr>
              <p:cNvSpPr/>
              <p:nvPr/>
            </p:nvSpPr>
            <p:spPr bwMode="auto">
              <a:xfrm>
                <a:off x="2846" y="1073"/>
                <a:ext cx="47" cy="147"/>
              </a:xfrm>
              <a:custGeom>
                <a:avLst/>
                <a:gdLst>
                  <a:gd name="T0" fmla="*/ 20 w 20"/>
                  <a:gd name="T1" fmla="*/ 0 h 62"/>
                  <a:gd name="T2" fmla="*/ 20 w 20"/>
                  <a:gd name="T3" fmla="*/ 41 h 62"/>
                  <a:gd name="T4" fmla="*/ 2 w 20"/>
                  <a:gd name="T5" fmla="*/ 62 h 62"/>
                  <a:gd name="T6" fmla="*/ 0 w 20"/>
                  <a:gd name="T7" fmla="*/ 23 h 62"/>
                  <a:gd name="T8" fmla="*/ 20 w 20"/>
                  <a:gd name="T9" fmla="*/ 0 h 62"/>
                </a:gdLst>
                <a:ahLst/>
                <a:cxnLst>
                  <a:cxn ang="0">
                    <a:pos x="T0" y="T1"/>
                  </a:cxn>
                  <a:cxn ang="0">
                    <a:pos x="T2" y="T3"/>
                  </a:cxn>
                  <a:cxn ang="0">
                    <a:pos x="T4" y="T5"/>
                  </a:cxn>
                  <a:cxn ang="0">
                    <a:pos x="T6" y="T7"/>
                  </a:cxn>
                  <a:cxn ang="0">
                    <a:pos x="T8" y="T9"/>
                  </a:cxn>
                </a:cxnLst>
                <a:rect l="0" t="0" r="r" b="b"/>
                <a:pathLst>
                  <a:path w="20" h="62">
                    <a:moveTo>
                      <a:pt x="20" y="0"/>
                    </a:moveTo>
                    <a:cubicBezTo>
                      <a:pt x="20" y="0"/>
                      <a:pt x="8" y="18"/>
                      <a:pt x="20" y="41"/>
                    </a:cubicBezTo>
                    <a:cubicBezTo>
                      <a:pt x="20" y="41"/>
                      <a:pt x="16" y="55"/>
                      <a:pt x="2" y="62"/>
                    </a:cubicBezTo>
                    <a:cubicBezTo>
                      <a:pt x="0" y="23"/>
                      <a:pt x="0" y="23"/>
                      <a:pt x="0" y="23"/>
                    </a:cubicBezTo>
                    <a:lnTo>
                      <a:pt x="20" y="0"/>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4" name="išlïďè">
              <a:extLst>
                <a:ext uri="{FF2B5EF4-FFF2-40B4-BE49-F238E27FC236}">
                  <a16:creationId xmlns:a16="http://schemas.microsoft.com/office/drawing/2014/main" xmlns="" id="{0067CDE9-8E5C-4F08-BC3E-67EB20F4167A}"/>
                </a:ext>
              </a:extLst>
            </p:cNvPr>
            <p:cNvGrpSpPr>
              <a:grpSpLocks/>
            </p:cNvGrpSpPr>
            <p:nvPr/>
          </p:nvGrpSpPr>
          <p:grpSpPr bwMode="auto">
            <a:xfrm>
              <a:off x="6835001" y="1763079"/>
              <a:ext cx="4317425" cy="1954117"/>
              <a:chOff x="947" y="938"/>
              <a:chExt cx="5782" cy="2617"/>
            </a:xfrm>
          </p:grpSpPr>
          <p:sp>
            <p:nvSpPr>
              <p:cNvPr id="191" name="iṣļîḓe">
                <a:extLst>
                  <a:ext uri="{FF2B5EF4-FFF2-40B4-BE49-F238E27FC236}">
                    <a16:creationId xmlns:a16="http://schemas.microsoft.com/office/drawing/2014/main" xmlns="" id="{2BD254A8-1B79-4BA6-80E0-BBD010E8DC89}"/>
                  </a:ext>
                </a:extLst>
              </p:cNvPr>
              <p:cNvSpPr/>
              <p:nvPr/>
            </p:nvSpPr>
            <p:spPr bwMode="auto">
              <a:xfrm>
                <a:off x="2973" y="1599"/>
                <a:ext cx="147" cy="191"/>
              </a:xfrm>
              <a:custGeom>
                <a:avLst/>
                <a:gdLst>
                  <a:gd name="T0" fmla="*/ 0 w 147"/>
                  <a:gd name="T1" fmla="*/ 56 h 191"/>
                  <a:gd name="T2" fmla="*/ 71 w 147"/>
                  <a:gd name="T3" fmla="*/ 191 h 191"/>
                  <a:gd name="T4" fmla="*/ 147 w 147"/>
                  <a:gd name="T5" fmla="*/ 47 h 191"/>
                  <a:gd name="T6" fmla="*/ 81 w 147"/>
                  <a:gd name="T7" fmla="*/ 0 h 191"/>
                  <a:gd name="T8" fmla="*/ 0 w 147"/>
                  <a:gd name="T9" fmla="*/ 56 h 191"/>
                </a:gdLst>
                <a:ahLst/>
                <a:cxnLst>
                  <a:cxn ang="0">
                    <a:pos x="T0" y="T1"/>
                  </a:cxn>
                  <a:cxn ang="0">
                    <a:pos x="T2" y="T3"/>
                  </a:cxn>
                  <a:cxn ang="0">
                    <a:pos x="T4" y="T5"/>
                  </a:cxn>
                  <a:cxn ang="0">
                    <a:pos x="T6" y="T7"/>
                  </a:cxn>
                  <a:cxn ang="0">
                    <a:pos x="T8" y="T9"/>
                  </a:cxn>
                </a:cxnLst>
                <a:rect l="0" t="0" r="r" b="b"/>
                <a:pathLst>
                  <a:path w="147" h="191">
                    <a:moveTo>
                      <a:pt x="0" y="56"/>
                    </a:moveTo>
                    <a:lnTo>
                      <a:pt x="71" y="191"/>
                    </a:lnTo>
                    <a:lnTo>
                      <a:pt x="147" y="47"/>
                    </a:lnTo>
                    <a:lnTo>
                      <a:pt x="81" y="0"/>
                    </a:lnTo>
                    <a:lnTo>
                      <a:pt x="0" y="5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ïŝļîḓé">
                <a:extLst>
                  <a:ext uri="{FF2B5EF4-FFF2-40B4-BE49-F238E27FC236}">
                    <a16:creationId xmlns:a16="http://schemas.microsoft.com/office/drawing/2014/main" xmlns="" id="{D8D579AC-2E21-436C-B36C-164003938CFC}"/>
                  </a:ext>
                </a:extLst>
              </p:cNvPr>
              <p:cNvSpPr/>
              <p:nvPr/>
            </p:nvSpPr>
            <p:spPr bwMode="auto">
              <a:xfrm>
                <a:off x="2898" y="1535"/>
                <a:ext cx="146" cy="303"/>
              </a:xfrm>
              <a:custGeom>
                <a:avLst/>
                <a:gdLst>
                  <a:gd name="T0" fmla="*/ 23 w 146"/>
                  <a:gd name="T1" fmla="*/ 0 h 303"/>
                  <a:gd name="T2" fmla="*/ 146 w 146"/>
                  <a:gd name="T3" fmla="*/ 255 h 303"/>
                  <a:gd name="T4" fmla="*/ 146 w 146"/>
                  <a:gd name="T5" fmla="*/ 303 h 303"/>
                  <a:gd name="T6" fmla="*/ 0 w 146"/>
                  <a:gd name="T7" fmla="*/ 4 h 303"/>
                  <a:gd name="T8" fmla="*/ 23 w 146"/>
                  <a:gd name="T9" fmla="*/ 0 h 303"/>
                </a:gdLst>
                <a:ahLst/>
                <a:cxnLst>
                  <a:cxn ang="0">
                    <a:pos x="T0" y="T1"/>
                  </a:cxn>
                  <a:cxn ang="0">
                    <a:pos x="T2" y="T3"/>
                  </a:cxn>
                  <a:cxn ang="0">
                    <a:pos x="T4" y="T5"/>
                  </a:cxn>
                  <a:cxn ang="0">
                    <a:pos x="T6" y="T7"/>
                  </a:cxn>
                  <a:cxn ang="0">
                    <a:pos x="T8" y="T9"/>
                  </a:cxn>
                </a:cxnLst>
                <a:rect l="0" t="0" r="r" b="b"/>
                <a:pathLst>
                  <a:path w="146" h="303">
                    <a:moveTo>
                      <a:pt x="23" y="0"/>
                    </a:moveTo>
                    <a:lnTo>
                      <a:pt x="146" y="255"/>
                    </a:lnTo>
                    <a:lnTo>
                      <a:pt x="146" y="303"/>
                    </a:lnTo>
                    <a:lnTo>
                      <a:pt x="0" y="4"/>
                    </a:lnTo>
                    <a:lnTo>
                      <a:pt x="23"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iŝ1îḓé">
                <a:extLst>
                  <a:ext uri="{FF2B5EF4-FFF2-40B4-BE49-F238E27FC236}">
                    <a16:creationId xmlns:a16="http://schemas.microsoft.com/office/drawing/2014/main" xmlns="" id="{C527CA21-9D48-4C36-A853-E46BE172DDB1}"/>
                  </a:ext>
                </a:extLst>
              </p:cNvPr>
              <p:cNvSpPr/>
              <p:nvPr/>
            </p:nvSpPr>
            <p:spPr bwMode="auto">
              <a:xfrm>
                <a:off x="3044" y="1535"/>
                <a:ext cx="149" cy="303"/>
              </a:xfrm>
              <a:custGeom>
                <a:avLst/>
                <a:gdLst>
                  <a:gd name="T0" fmla="*/ 126 w 149"/>
                  <a:gd name="T1" fmla="*/ 0 h 303"/>
                  <a:gd name="T2" fmla="*/ 0 w 149"/>
                  <a:gd name="T3" fmla="*/ 255 h 303"/>
                  <a:gd name="T4" fmla="*/ 0 w 149"/>
                  <a:gd name="T5" fmla="*/ 303 h 303"/>
                  <a:gd name="T6" fmla="*/ 149 w 149"/>
                  <a:gd name="T7" fmla="*/ 4 h 303"/>
                  <a:gd name="T8" fmla="*/ 126 w 149"/>
                  <a:gd name="T9" fmla="*/ 0 h 303"/>
                </a:gdLst>
                <a:ahLst/>
                <a:cxnLst>
                  <a:cxn ang="0">
                    <a:pos x="T0" y="T1"/>
                  </a:cxn>
                  <a:cxn ang="0">
                    <a:pos x="T2" y="T3"/>
                  </a:cxn>
                  <a:cxn ang="0">
                    <a:pos x="T4" y="T5"/>
                  </a:cxn>
                  <a:cxn ang="0">
                    <a:pos x="T6" y="T7"/>
                  </a:cxn>
                  <a:cxn ang="0">
                    <a:pos x="T8" y="T9"/>
                  </a:cxn>
                </a:cxnLst>
                <a:rect l="0" t="0" r="r" b="b"/>
                <a:pathLst>
                  <a:path w="149" h="303">
                    <a:moveTo>
                      <a:pt x="126" y="0"/>
                    </a:moveTo>
                    <a:lnTo>
                      <a:pt x="0" y="255"/>
                    </a:lnTo>
                    <a:lnTo>
                      <a:pt x="0" y="303"/>
                    </a:lnTo>
                    <a:lnTo>
                      <a:pt x="149" y="4"/>
                    </a:lnTo>
                    <a:lnTo>
                      <a:pt x="12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ïṡľíďê">
                <a:extLst>
                  <a:ext uri="{FF2B5EF4-FFF2-40B4-BE49-F238E27FC236}">
                    <a16:creationId xmlns:a16="http://schemas.microsoft.com/office/drawing/2014/main" xmlns="" id="{34943A54-AFC4-4D07-B7FE-86169C66025D}"/>
                  </a:ext>
                </a:extLst>
              </p:cNvPr>
              <p:cNvSpPr/>
              <p:nvPr/>
            </p:nvSpPr>
            <p:spPr bwMode="auto">
              <a:xfrm>
                <a:off x="2905" y="1511"/>
                <a:ext cx="149" cy="175"/>
              </a:xfrm>
              <a:custGeom>
                <a:avLst/>
                <a:gdLst>
                  <a:gd name="T0" fmla="*/ 0 w 149"/>
                  <a:gd name="T1" fmla="*/ 19 h 175"/>
                  <a:gd name="T2" fmla="*/ 85 w 149"/>
                  <a:gd name="T3" fmla="*/ 0 h 175"/>
                  <a:gd name="T4" fmla="*/ 149 w 149"/>
                  <a:gd name="T5" fmla="*/ 88 h 175"/>
                  <a:gd name="T6" fmla="*/ 26 w 149"/>
                  <a:gd name="T7" fmla="*/ 175 h 175"/>
                  <a:gd name="T8" fmla="*/ 0 w 149"/>
                  <a:gd name="T9" fmla="*/ 19 h 175"/>
                </a:gdLst>
                <a:ahLst/>
                <a:cxnLst>
                  <a:cxn ang="0">
                    <a:pos x="T0" y="T1"/>
                  </a:cxn>
                  <a:cxn ang="0">
                    <a:pos x="T2" y="T3"/>
                  </a:cxn>
                  <a:cxn ang="0">
                    <a:pos x="T4" y="T5"/>
                  </a:cxn>
                  <a:cxn ang="0">
                    <a:pos x="T6" y="T7"/>
                  </a:cxn>
                  <a:cxn ang="0">
                    <a:pos x="T8" y="T9"/>
                  </a:cxn>
                </a:cxnLst>
                <a:rect l="0" t="0" r="r" b="b"/>
                <a:pathLst>
                  <a:path w="149" h="175">
                    <a:moveTo>
                      <a:pt x="0" y="19"/>
                    </a:moveTo>
                    <a:lnTo>
                      <a:pt x="85" y="0"/>
                    </a:lnTo>
                    <a:lnTo>
                      <a:pt x="149" y="88"/>
                    </a:lnTo>
                    <a:lnTo>
                      <a:pt x="26" y="175"/>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ïṡḷîḍê">
                <a:extLst>
                  <a:ext uri="{FF2B5EF4-FFF2-40B4-BE49-F238E27FC236}">
                    <a16:creationId xmlns:a16="http://schemas.microsoft.com/office/drawing/2014/main" xmlns="" id="{121554A9-C1B8-4216-8C52-F660105389C4}"/>
                  </a:ext>
                </a:extLst>
              </p:cNvPr>
              <p:cNvSpPr/>
              <p:nvPr/>
            </p:nvSpPr>
            <p:spPr bwMode="auto">
              <a:xfrm>
                <a:off x="3054" y="1511"/>
                <a:ext cx="149" cy="175"/>
              </a:xfrm>
              <a:custGeom>
                <a:avLst/>
                <a:gdLst>
                  <a:gd name="T0" fmla="*/ 149 w 149"/>
                  <a:gd name="T1" fmla="*/ 19 h 175"/>
                  <a:gd name="T2" fmla="*/ 54 w 149"/>
                  <a:gd name="T3" fmla="*/ 0 h 175"/>
                  <a:gd name="T4" fmla="*/ 0 w 149"/>
                  <a:gd name="T5" fmla="*/ 88 h 175"/>
                  <a:gd name="T6" fmla="*/ 120 w 149"/>
                  <a:gd name="T7" fmla="*/ 175 h 175"/>
                  <a:gd name="T8" fmla="*/ 149 w 149"/>
                  <a:gd name="T9" fmla="*/ 19 h 175"/>
                </a:gdLst>
                <a:ahLst/>
                <a:cxnLst>
                  <a:cxn ang="0">
                    <a:pos x="T0" y="T1"/>
                  </a:cxn>
                  <a:cxn ang="0">
                    <a:pos x="T2" y="T3"/>
                  </a:cxn>
                  <a:cxn ang="0">
                    <a:pos x="T4" y="T5"/>
                  </a:cxn>
                  <a:cxn ang="0">
                    <a:pos x="T6" y="T7"/>
                  </a:cxn>
                  <a:cxn ang="0">
                    <a:pos x="T8" y="T9"/>
                  </a:cxn>
                </a:cxnLst>
                <a:rect l="0" t="0" r="r" b="b"/>
                <a:pathLst>
                  <a:path w="149" h="175">
                    <a:moveTo>
                      <a:pt x="149" y="19"/>
                    </a:moveTo>
                    <a:lnTo>
                      <a:pt x="54" y="0"/>
                    </a:lnTo>
                    <a:lnTo>
                      <a:pt x="0" y="88"/>
                    </a:lnTo>
                    <a:lnTo>
                      <a:pt x="120" y="175"/>
                    </a:lnTo>
                    <a:lnTo>
                      <a:pt x="149"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îSḻïďè">
                <a:extLst>
                  <a:ext uri="{FF2B5EF4-FFF2-40B4-BE49-F238E27FC236}">
                    <a16:creationId xmlns:a16="http://schemas.microsoft.com/office/drawing/2014/main" xmlns="" id="{B7F17DE4-0238-4900-B5FA-7D488E317E94}"/>
                  </a:ext>
                </a:extLst>
              </p:cNvPr>
              <p:cNvSpPr/>
              <p:nvPr/>
            </p:nvSpPr>
            <p:spPr bwMode="auto">
              <a:xfrm>
                <a:off x="2900" y="1151"/>
                <a:ext cx="151" cy="114"/>
              </a:xfrm>
              <a:custGeom>
                <a:avLst/>
                <a:gdLst>
                  <a:gd name="T0" fmla="*/ 29 w 64"/>
                  <a:gd name="T1" fmla="*/ 0 h 48"/>
                  <a:gd name="T2" fmla="*/ 1 w 64"/>
                  <a:gd name="T3" fmla="*/ 22 h 48"/>
                  <a:gd name="T4" fmla="*/ 26 w 64"/>
                  <a:gd name="T5" fmla="*/ 47 h 48"/>
                  <a:gd name="T6" fmla="*/ 55 w 64"/>
                  <a:gd name="T7" fmla="*/ 25 h 48"/>
                  <a:gd name="T8" fmla="*/ 29 w 64"/>
                  <a:gd name="T9" fmla="*/ 0 h 48"/>
                  <a:gd name="T10" fmla="*/ 52 w 64"/>
                  <a:gd name="T11" fmla="*/ 25 h 48"/>
                  <a:gd name="T12" fmla="*/ 26 w 64"/>
                  <a:gd name="T13" fmla="*/ 43 h 48"/>
                  <a:gd name="T14" fmla="*/ 5 w 64"/>
                  <a:gd name="T15" fmla="*/ 22 h 48"/>
                  <a:gd name="T16" fmla="*/ 29 w 64"/>
                  <a:gd name="T17" fmla="*/ 4 h 48"/>
                  <a:gd name="T18" fmla="*/ 52 w 64"/>
                  <a:gd name="T19"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8">
                    <a:moveTo>
                      <a:pt x="29" y="0"/>
                    </a:moveTo>
                    <a:cubicBezTo>
                      <a:pt x="14" y="1"/>
                      <a:pt x="0" y="0"/>
                      <a:pt x="1" y="22"/>
                    </a:cubicBezTo>
                    <a:cubicBezTo>
                      <a:pt x="2" y="35"/>
                      <a:pt x="11" y="46"/>
                      <a:pt x="26" y="47"/>
                    </a:cubicBezTo>
                    <a:cubicBezTo>
                      <a:pt x="40" y="48"/>
                      <a:pt x="51" y="38"/>
                      <a:pt x="55" y="25"/>
                    </a:cubicBezTo>
                    <a:cubicBezTo>
                      <a:pt x="58" y="14"/>
                      <a:pt x="64" y="0"/>
                      <a:pt x="29" y="0"/>
                    </a:cubicBezTo>
                    <a:close/>
                    <a:moveTo>
                      <a:pt x="52" y="25"/>
                    </a:moveTo>
                    <a:cubicBezTo>
                      <a:pt x="48" y="36"/>
                      <a:pt x="38" y="44"/>
                      <a:pt x="26" y="43"/>
                    </a:cubicBezTo>
                    <a:cubicBezTo>
                      <a:pt x="14" y="43"/>
                      <a:pt x="6" y="33"/>
                      <a:pt x="5" y="22"/>
                    </a:cubicBezTo>
                    <a:cubicBezTo>
                      <a:pt x="4" y="3"/>
                      <a:pt x="16" y="4"/>
                      <a:pt x="29" y="4"/>
                    </a:cubicBezTo>
                    <a:cubicBezTo>
                      <a:pt x="59" y="3"/>
                      <a:pt x="54" y="15"/>
                      <a:pt x="52" y="2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íSḻïḑé">
                <a:extLst>
                  <a:ext uri="{FF2B5EF4-FFF2-40B4-BE49-F238E27FC236}">
                    <a16:creationId xmlns:a16="http://schemas.microsoft.com/office/drawing/2014/main" xmlns="" id="{94A46CFA-53F8-426F-831C-59A3DD5CFC9E}"/>
                  </a:ext>
                </a:extLst>
              </p:cNvPr>
              <p:cNvSpPr/>
              <p:nvPr/>
            </p:nvSpPr>
            <p:spPr bwMode="auto">
              <a:xfrm>
                <a:off x="3044" y="1148"/>
                <a:ext cx="152" cy="117"/>
              </a:xfrm>
              <a:custGeom>
                <a:avLst/>
                <a:gdLst>
                  <a:gd name="T0" fmla="*/ 10 w 64"/>
                  <a:gd name="T1" fmla="*/ 28 h 49"/>
                  <a:gd name="T2" fmla="*/ 40 w 64"/>
                  <a:gd name="T3" fmla="*/ 47 h 49"/>
                  <a:gd name="T4" fmla="*/ 63 w 64"/>
                  <a:gd name="T5" fmla="*/ 22 h 49"/>
                  <a:gd name="T6" fmla="*/ 35 w 64"/>
                  <a:gd name="T7" fmla="*/ 1 h 49"/>
                  <a:gd name="T8" fmla="*/ 10 w 64"/>
                  <a:gd name="T9" fmla="*/ 28 h 49"/>
                  <a:gd name="T10" fmla="*/ 35 w 64"/>
                  <a:gd name="T11" fmla="*/ 5 h 49"/>
                  <a:gd name="T12" fmla="*/ 60 w 64"/>
                  <a:gd name="T13" fmla="*/ 22 h 49"/>
                  <a:gd name="T14" fmla="*/ 40 w 64"/>
                  <a:gd name="T15" fmla="*/ 44 h 49"/>
                  <a:gd name="T16" fmla="*/ 14 w 64"/>
                  <a:gd name="T17" fmla="*/ 27 h 49"/>
                  <a:gd name="T18" fmla="*/ 35 w 64"/>
                  <a:gd name="T19"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9">
                    <a:moveTo>
                      <a:pt x="10" y="28"/>
                    </a:moveTo>
                    <a:cubicBezTo>
                      <a:pt x="15" y="40"/>
                      <a:pt x="26" y="49"/>
                      <a:pt x="40" y="47"/>
                    </a:cubicBezTo>
                    <a:cubicBezTo>
                      <a:pt x="55" y="46"/>
                      <a:pt x="63" y="34"/>
                      <a:pt x="63" y="22"/>
                    </a:cubicBezTo>
                    <a:cubicBezTo>
                      <a:pt x="64" y="0"/>
                      <a:pt x="50" y="1"/>
                      <a:pt x="35" y="1"/>
                    </a:cubicBezTo>
                    <a:cubicBezTo>
                      <a:pt x="0" y="3"/>
                      <a:pt x="7" y="16"/>
                      <a:pt x="10" y="28"/>
                    </a:cubicBezTo>
                    <a:close/>
                    <a:moveTo>
                      <a:pt x="35" y="5"/>
                    </a:moveTo>
                    <a:cubicBezTo>
                      <a:pt x="48" y="4"/>
                      <a:pt x="60" y="3"/>
                      <a:pt x="60" y="22"/>
                    </a:cubicBezTo>
                    <a:cubicBezTo>
                      <a:pt x="60" y="33"/>
                      <a:pt x="52" y="43"/>
                      <a:pt x="40" y="44"/>
                    </a:cubicBezTo>
                    <a:cubicBezTo>
                      <a:pt x="28" y="46"/>
                      <a:pt x="18" y="38"/>
                      <a:pt x="14" y="27"/>
                    </a:cubicBezTo>
                    <a:cubicBezTo>
                      <a:pt x="11" y="17"/>
                      <a:pt x="5" y="6"/>
                      <a:pt x="35"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îṩ1iḓè">
                <a:extLst>
                  <a:ext uri="{FF2B5EF4-FFF2-40B4-BE49-F238E27FC236}">
                    <a16:creationId xmlns:a16="http://schemas.microsoft.com/office/drawing/2014/main" xmlns="" id="{2389C8BD-D2F5-417B-81E9-A661D51474B4}"/>
                  </a:ext>
                </a:extLst>
              </p:cNvPr>
              <p:cNvSpPr/>
              <p:nvPr/>
            </p:nvSpPr>
            <p:spPr bwMode="auto">
              <a:xfrm>
                <a:off x="3030" y="1158"/>
                <a:ext cx="43" cy="28"/>
              </a:xfrm>
              <a:custGeom>
                <a:avLst/>
                <a:gdLst>
                  <a:gd name="T0" fmla="*/ 2 w 18"/>
                  <a:gd name="T1" fmla="*/ 12 h 12"/>
                  <a:gd name="T2" fmla="*/ 16 w 18"/>
                  <a:gd name="T3" fmla="*/ 12 h 12"/>
                  <a:gd name="T4" fmla="*/ 18 w 18"/>
                  <a:gd name="T5" fmla="*/ 4 h 12"/>
                  <a:gd name="T6" fmla="*/ 0 w 18"/>
                  <a:gd name="T7" fmla="*/ 4 h 12"/>
                  <a:gd name="T8" fmla="*/ 2 w 18"/>
                  <a:gd name="T9" fmla="*/ 12 h 12"/>
                </a:gdLst>
                <a:ahLst/>
                <a:cxnLst>
                  <a:cxn ang="0">
                    <a:pos x="T0" y="T1"/>
                  </a:cxn>
                  <a:cxn ang="0">
                    <a:pos x="T2" y="T3"/>
                  </a:cxn>
                  <a:cxn ang="0">
                    <a:pos x="T4" y="T5"/>
                  </a:cxn>
                  <a:cxn ang="0">
                    <a:pos x="T6" y="T7"/>
                  </a:cxn>
                  <a:cxn ang="0">
                    <a:pos x="T8" y="T9"/>
                  </a:cxn>
                </a:cxnLst>
                <a:rect l="0" t="0" r="r" b="b"/>
                <a:pathLst>
                  <a:path w="18" h="12">
                    <a:moveTo>
                      <a:pt x="2" y="12"/>
                    </a:moveTo>
                    <a:cubicBezTo>
                      <a:pt x="2" y="12"/>
                      <a:pt x="9" y="7"/>
                      <a:pt x="16" y="12"/>
                    </a:cubicBezTo>
                    <a:cubicBezTo>
                      <a:pt x="16" y="12"/>
                      <a:pt x="15" y="7"/>
                      <a:pt x="18" y="4"/>
                    </a:cubicBezTo>
                    <a:cubicBezTo>
                      <a:pt x="18" y="4"/>
                      <a:pt x="10" y="0"/>
                      <a:pt x="0" y="4"/>
                    </a:cubicBezTo>
                    <a:cubicBezTo>
                      <a:pt x="0" y="4"/>
                      <a:pt x="2" y="9"/>
                      <a:pt x="2" y="1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íŝḻïḓê">
                <a:extLst>
                  <a:ext uri="{FF2B5EF4-FFF2-40B4-BE49-F238E27FC236}">
                    <a16:creationId xmlns:a16="http://schemas.microsoft.com/office/drawing/2014/main" xmlns="" id="{647F8E80-0FA7-4407-B977-485CA86835C1}"/>
                  </a:ext>
                </a:extLst>
              </p:cNvPr>
              <p:cNvSpPr/>
              <p:nvPr/>
            </p:nvSpPr>
            <p:spPr bwMode="auto">
              <a:xfrm>
                <a:off x="2883" y="1158"/>
                <a:ext cx="38" cy="54"/>
              </a:xfrm>
              <a:custGeom>
                <a:avLst/>
                <a:gdLst>
                  <a:gd name="T0" fmla="*/ 16 w 16"/>
                  <a:gd name="T1" fmla="*/ 0 h 23"/>
                  <a:gd name="T2" fmla="*/ 1 w 16"/>
                  <a:gd name="T3" fmla="*/ 2 h 23"/>
                  <a:gd name="T4" fmla="*/ 0 w 16"/>
                  <a:gd name="T5" fmla="*/ 16 h 23"/>
                  <a:gd name="T6" fmla="*/ 11 w 16"/>
                  <a:gd name="T7" fmla="*/ 23 h 23"/>
                  <a:gd name="T8" fmla="*/ 16 w 16"/>
                  <a:gd name="T9" fmla="*/ 0 h 23"/>
                </a:gdLst>
                <a:ahLst/>
                <a:cxnLst>
                  <a:cxn ang="0">
                    <a:pos x="T0" y="T1"/>
                  </a:cxn>
                  <a:cxn ang="0">
                    <a:pos x="T2" y="T3"/>
                  </a:cxn>
                  <a:cxn ang="0">
                    <a:pos x="T4" y="T5"/>
                  </a:cxn>
                  <a:cxn ang="0">
                    <a:pos x="T6" y="T7"/>
                  </a:cxn>
                  <a:cxn ang="0">
                    <a:pos x="T8" y="T9"/>
                  </a:cxn>
                </a:cxnLst>
                <a:rect l="0" t="0" r="r" b="b"/>
                <a:pathLst>
                  <a:path w="16" h="23">
                    <a:moveTo>
                      <a:pt x="16" y="0"/>
                    </a:moveTo>
                    <a:cubicBezTo>
                      <a:pt x="1" y="2"/>
                      <a:pt x="1" y="2"/>
                      <a:pt x="1" y="2"/>
                    </a:cubicBezTo>
                    <a:cubicBezTo>
                      <a:pt x="0" y="16"/>
                      <a:pt x="0" y="16"/>
                      <a:pt x="0" y="16"/>
                    </a:cubicBezTo>
                    <a:cubicBezTo>
                      <a:pt x="11" y="23"/>
                      <a:pt x="11" y="23"/>
                      <a:pt x="11" y="23"/>
                    </a:cubicBezTo>
                    <a:cubicBezTo>
                      <a:pt x="11" y="23"/>
                      <a:pt x="8" y="9"/>
                      <a:pt x="16"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ïṧḷïḑè">
                <a:extLst>
                  <a:ext uri="{FF2B5EF4-FFF2-40B4-BE49-F238E27FC236}">
                    <a16:creationId xmlns:a16="http://schemas.microsoft.com/office/drawing/2014/main" xmlns="" id="{4AA1A89E-21AF-47B8-AEBB-1A1BAB289DB0}"/>
                  </a:ext>
                </a:extLst>
              </p:cNvPr>
              <p:cNvSpPr/>
              <p:nvPr/>
            </p:nvSpPr>
            <p:spPr bwMode="auto">
              <a:xfrm>
                <a:off x="3179" y="1160"/>
                <a:ext cx="38" cy="52"/>
              </a:xfrm>
              <a:custGeom>
                <a:avLst/>
                <a:gdLst>
                  <a:gd name="T0" fmla="*/ 0 w 16"/>
                  <a:gd name="T1" fmla="*/ 0 h 22"/>
                  <a:gd name="T2" fmla="*/ 15 w 16"/>
                  <a:gd name="T3" fmla="*/ 1 h 22"/>
                  <a:gd name="T4" fmla="*/ 16 w 16"/>
                  <a:gd name="T5" fmla="*/ 15 h 22"/>
                  <a:gd name="T6" fmla="*/ 6 w 16"/>
                  <a:gd name="T7" fmla="*/ 22 h 22"/>
                  <a:gd name="T8" fmla="*/ 0 w 16"/>
                  <a:gd name="T9" fmla="*/ 0 h 22"/>
                </a:gdLst>
                <a:ahLst/>
                <a:cxnLst>
                  <a:cxn ang="0">
                    <a:pos x="T0" y="T1"/>
                  </a:cxn>
                  <a:cxn ang="0">
                    <a:pos x="T2" y="T3"/>
                  </a:cxn>
                  <a:cxn ang="0">
                    <a:pos x="T4" y="T5"/>
                  </a:cxn>
                  <a:cxn ang="0">
                    <a:pos x="T6" y="T7"/>
                  </a:cxn>
                  <a:cxn ang="0">
                    <a:pos x="T8" y="T9"/>
                  </a:cxn>
                </a:cxnLst>
                <a:rect l="0" t="0" r="r" b="b"/>
                <a:pathLst>
                  <a:path w="16" h="22">
                    <a:moveTo>
                      <a:pt x="0" y="0"/>
                    </a:moveTo>
                    <a:cubicBezTo>
                      <a:pt x="15" y="1"/>
                      <a:pt x="15" y="1"/>
                      <a:pt x="15" y="1"/>
                    </a:cubicBezTo>
                    <a:cubicBezTo>
                      <a:pt x="16" y="15"/>
                      <a:pt x="16" y="15"/>
                      <a:pt x="16" y="15"/>
                    </a:cubicBezTo>
                    <a:cubicBezTo>
                      <a:pt x="6" y="22"/>
                      <a:pt x="6" y="22"/>
                      <a:pt x="6" y="22"/>
                    </a:cubicBezTo>
                    <a:cubicBezTo>
                      <a:pt x="6" y="22"/>
                      <a:pt x="8" y="9"/>
                      <a:pt x="0"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ísľîďé">
                <a:extLst>
                  <a:ext uri="{FF2B5EF4-FFF2-40B4-BE49-F238E27FC236}">
                    <a16:creationId xmlns:a16="http://schemas.microsoft.com/office/drawing/2014/main" xmlns="" id="{41CA7726-6EC8-44E8-8549-A4856C9B6083}"/>
                  </a:ext>
                </a:extLst>
              </p:cNvPr>
              <p:cNvSpPr/>
              <p:nvPr/>
            </p:nvSpPr>
            <p:spPr bwMode="auto">
              <a:xfrm>
                <a:off x="2503" y="1937"/>
                <a:ext cx="532" cy="171"/>
              </a:xfrm>
              <a:custGeom>
                <a:avLst/>
                <a:gdLst>
                  <a:gd name="T0" fmla="*/ 219 w 225"/>
                  <a:gd name="T1" fmla="*/ 44 h 72"/>
                  <a:gd name="T2" fmla="*/ 225 w 225"/>
                  <a:gd name="T3" fmla="*/ 72 h 72"/>
                  <a:gd name="T4" fmla="*/ 102 w 225"/>
                  <a:gd name="T5" fmla="*/ 60 h 72"/>
                  <a:gd name="T6" fmla="*/ 48 w 225"/>
                  <a:gd name="T7" fmla="*/ 54 h 72"/>
                  <a:gd name="T8" fmla="*/ 7 w 225"/>
                  <a:gd name="T9" fmla="*/ 24 h 72"/>
                  <a:gd name="T10" fmla="*/ 67 w 225"/>
                  <a:gd name="T11" fmla="*/ 1 h 72"/>
                  <a:gd name="T12" fmla="*/ 219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219" y="44"/>
                    </a:moveTo>
                    <a:cubicBezTo>
                      <a:pt x="225" y="72"/>
                      <a:pt x="225" y="72"/>
                      <a:pt x="225" y="72"/>
                    </a:cubicBezTo>
                    <a:cubicBezTo>
                      <a:pt x="184" y="68"/>
                      <a:pt x="143" y="65"/>
                      <a:pt x="102" y="60"/>
                    </a:cubicBezTo>
                    <a:cubicBezTo>
                      <a:pt x="84" y="59"/>
                      <a:pt x="66" y="56"/>
                      <a:pt x="48" y="54"/>
                    </a:cubicBezTo>
                    <a:cubicBezTo>
                      <a:pt x="31" y="53"/>
                      <a:pt x="0" y="49"/>
                      <a:pt x="7" y="24"/>
                    </a:cubicBezTo>
                    <a:cubicBezTo>
                      <a:pt x="13" y="3"/>
                      <a:pt x="50" y="0"/>
                      <a:pt x="67" y="1"/>
                    </a:cubicBezTo>
                    <a:cubicBezTo>
                      <a:pt x="67" y="1"/>
                      <a:pt x="191" y="15"/>
                      <a:pt x="219" y="44"/>
                    </a:cubicBezTo>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îsḷïḋé">
                <a:extLst>
                  <a:ext uri="{FF2B5EF4-FFF2-40B4-BE49-F238E27FC236}">
                    <a16:creationId xmlns:a16="http://schemas.microsoft.com/office/drawing/2014/main" xmlns="" id="{82CA984B-FA9D-4AFB-BB51-EBF79561AE66}"/>
                  </a:ext>
                </a:extLst>
              </p:cNvPr>
              <p:cNvSpPr/>
              <p:nvPr/>
            </p:nvSpPr>
            <p:spPr bwMode="auto">
              <a:xfrm>
                <a:off x="2486" y="1838"/>
                <a:ext cx="570" cy="279"/>
              </a:xfrm>
              <a:custGeom>
                <a:avLst/>
                <a:gdLst>
                  <a:gd name="T0" fmla="*/ 49 w 241"/>
                  <a:gd name="T1" fmla="*/ 0 h 118"/>
                  <a:gd name="T2" fmla="*/ 241 w 241"/>
                  <a:gd name="T3" fmla="*/ 79 h 118"/>
                  <a:gd name="T4" fmla="*/ 236 w 241"/>
                  <a:gd name="T5" fmla="*/ 118 h 118"/>
                  <a:gd name="T6" fmla="*/ 27 w 241"/>
                  <a:gd name="T7" fmla="*/ 96 h 118"/>
                  <a:gd name="T8" fmla="*/ 20 w 241"/>
                  <a:gd name="T9" fmla="*/ 49 h 118"/>
                  <a:gd name="T10" fmla="*/ 49 w 241"/>
                  <a:gd name="T11" fmla="*/ 0 h 118"/>
                </a:gdLst>
                <a:ahLst/>
                <a:cxnLst>
                  <a:cxn ang="0">
                    <a:pos x="T0" y="T1"/>
                  </a:cxn>
                  <a:cxn ang="0">
                    <a:pos x="T2" y="T3"/>
                  </a:cxn>
                  <a:cxn ang="0">
                    <a:pos x="T4" y="T5"/>
                  </a:cxn>
                  <a:cxn ang="0">
                    <a:pos x="T6" y="T7"/>
                  </a:cxn>
                  <a:cxn ang="0">
                    <a:pos x="T8" y="T9"/>
                  </a:cxn>
                  <a:cxn ang="0">
                    <a:pos x="T10" y="T11"/>
                  </a:cxn>
                </a:cxnLst>
                <a:rect l="0" t="0" r="r" b="b"/>
                <a:pathLst>
                  <a:path w="241" h="118">
                    <a:moveTo>
                      <a:pt x="49" y="0"/>
                    </a:moveTo>
                    <a:cubicBezTo>
                      <a:pt x="241" y="79"/>
                      <a:pt x="241" y="79"/>
                      <a:pt x="241" y="79"/>
                    </a:cubicBezTo>
                    <a:cubicBezTo>
                      <a:pt x="236" y="118"/>
                      <a:pt x="236" y="118"/>
                      <a:pt x="236" y="118"/>
                    </a:cubicBezTo>
                    <a:cubicBezTo>
                      <a:pt x="27" y="96"/>
                      <a:pt x="27" y="96"/>
                      <a:pt x="27" y="96"/>
                    </a:cubicBezTo>
                    <a:cubicBezTo>
                      <a:pt x="27" y="96"/>
                      <a:pt x="0" y="86"/>
                      <a:pt x="20" y="49"/>
                    </a:cubicBezTo>
                    <a:cubicBezTo>
                      <a:pt x="49" y="0"/>
                      <a:pt x="49" y="0"/>
                      <a:pt x="49" y="0"/>
                    </a:cubicBezTo>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îsḻîḓè">
                <a:extLst>
                  <a:ext uri="{FF2B5EF4-FFF2-40B4-BE49-F238E27FC236}">
                    <a16:creationId xmlns:a16="http://schemas.microsoft.com/office/drawing/2014/main" xmlns="" id="{35A747B3-185B-428C-B368-A56410C980A9}"/>
                  </a:ext>
                </a:extLst>
              </p:cNvPr>
              <p:cNvSpPr/>
              <p:nvPr/>
            </p:nvSpPr>
            <p:spPr bwMode="auto">
              <a:xfrm>
                <a:off x="3080" y="1954"/>
                <a:ext cx="532" cy="171"/>
              </a:xfrm>
              <a:custGeom>
                <a:avLst/>
                <a:gdLst>
                  <a:gd name="T0" fmla="*/ 5 w 225"/>
                  <a:gd name="T1" fmla="*/ 44 h 72"/>
                  <a:gd name="T2" fmla="*/ 0 w 225"/>
                  <a:gd name="T3" fmla="*/ 72 h 72"/>
                  <a:gd name="T4" fmla="*/ 122 w 225"/>
                  <a:gd name="T5" fmla="*/ 60 h 72"/>
                  <a:gd name="T6" fmla="*/ 177 w 225"/>
                  <a:gd name="T7" fmla="*/ 54 h 72"/>
                  <a:gd name="T8" fmla="*/ 218 w 225"/>
                  <a:gd name="T9" fmla="*/ 24 h 72"/>
                  <a:gd name="T10" fmla="*/ 158 w 225"/>
                  <a:gd name="T11" fmla="*/ 1 h 72"/>
                  <a:gd name="T12" fmla="*/ 5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5" y="44"/>
                    </a:moveTo>
                    <a:cubicBezTo>
                      <a:pt x="0" y="72"/>
                      <a:pt x="0" y="72"/>
                      <a:pt x="0" y="72"/>
                    </a:cubicBezTo>
                    <a:cubicBezTo>
                      <a:pt x="41" y="67"/>
                      <a:pt x="82" y="64"/>
                      <a:pt x="122" y="60"/>
                    </a:cubicBezTo>
                    <a:cubicBezTo>
                      <a:pt x="141" y="58"/>
                      <a:pt x="159" y="55"/>
                      <a:pt x="177" y="54"/>
                    </a:cubicBezTo>
                    <a:cubicBezTo>
                      <a:pt x="194" y="52"/>
                      <a:pt x="225" y="49"/>
                      <a:pt x="218" y="24"/>
                    </a:cubicBezTo>
                    <a:cubicBezTo>
                      <a:pt x="212" y="3"/>
                      <a:pt x="174" y="0"/>
                      <a:pt x="158" y="1"/>
                    </a:cubicBezTo>
                    <a:cubicBezTo>
                      <a:pt x="158" y="1"/>
                      <a:pt x="34" y="14"/>
                      <a:pt x="5" y="44"/>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îşļíḋé">
                <a:extLst>
                  <a:ext uri="{FF2B5EF4-FFF2-40B4-BE49-F238E27FC236}">
                    <a16:creationId xmlns:a16="http://schemas.microsoft.com/office/drawing/2014/main" xmlns="" id="{840B4A2C-C9C8-47FC-8702-A8FB23B82F8C}"/>
                  </a:ext>
                </a:extLst>
              </p:cNvPr>
              <p:cNvSpPr/>
              <p:nvPr/>
            </p:nvSpPr>
            <p:spPr bwMode="auto">
              <a:xfrm>
                <a:off x="3058" y="1854"/>
                <a:ext cx="573" cy="278"/>
              </a:xfrm>
              <a:custGeom>
                <a:avLst/>
                <a:gdLst>
                  <a:gd name="T0" fmla="*/ 192 w 242"/>
                  <a:gd name="T1" fmla="*/ 0 h 117"/>
                  <a:gd name="T2" fmla="*/ 0 w 242"/>
                  <a:gd name="T3" fmla="*/ 79 h 117"/>
                  <a:gd name="T4" fmla="*/ 5 w 242"/>
                  <a:gd name="T5" fmla="*/ 117 h 117"/>
                  <a:gd name="T6" fmla="*/ 215 w 242"/>
                  <a:gd name="T7" fmla="*/ 95 h 117"/>
                  <a:gd name="T8" fmla="*/ 222 w 242"/>
                  <a:gd name="T9" fmla="*/ 49 h 117"/>
                  <a:gd name="T10" fmla="*/ 192 w 242"/>
                  <a:gd name="T11" fmla="*/ 0 h 117"/>
                </a:gdLst>
                <a:ahLst/>
                <a:cxnLst>
                  <a:cxn ang="0">
                    <a:pos x="T0" y="T1"/>
                  </a:cxn>
                  <a:cxn ang="0">
                    <a:pos x="T2" y="T3"/>
                  </a:cxn>
                  <a:cxn ang="0">
                    <a:pos x="T4" y="T5"/>
                  </a:cxn>
                  <a:cxn ang="0">
                    <a:pos x="T6" y="T7"/>
                  </a:cxn>
                  <a:cxn ang="0">
                    <a:pos x="T8" y="T9"/>
                  </a:cxn>
                  <a:cxn ang="0">
                    <a:pos x="T10" y="T11"/>
                  </a:cxn>
                </a:cxnLst>
                <a:rect l="0" t="0" r="r" b="b"/>
                <a:pathLst>
                  <a:path w="242" h="117">
                    <a:moveTo>
                      <a:pt x="192" y="0"/>
                    </a:moveTo>
                    <a:cubicBezTo>
                      <a:pt x="0" y="79"/>
                      <a:pt x="0" y="79"/>
                      <a:pt x="0" y="79"/>
                    </a:cubicBezTo>
                    <a:cubicBezTo>
                      <a:pt x="5" y="117"/>
                      <a:pt x="5" y="117"/>
                      <a:pt x="5" y="117"/>
                    </a:cubicBezTo>
                    <a:cubicBezTo>
                      <a:pt x="215" y="95"/>
                      <a:pt x="215" y="95"/>
                      <a:pt x="215" y="95"/>
                    </a:cubicBezTo>
                    <a:cubicBezTo>
                      <a:pt x="215" y="95"/>
                      <a:pt x="242" y="86"/>
                      <a:pt x="222" y="49"/>
                    </a:cubicBezTo>
                    <a:lnTo>
                      <a:pt x="192"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išľide">
                <a:extLst>
                  <a:ext uri="{FF2B5EF4-FFF2-40B4-BE49-F238E27FC236}">
                    <a16:creationId xmlns:a16="http://schemas.microsoft.com/office/drawing/2014/main" xmlns="" id="{6C0B8DED-2BD0-4344-A7F0-D985347C9DD9}"/>
                  </a:ext>
                </a:extLst>
              </p:cNvPr>
              <p:cNvSpPr/>
              <p:nvPr/>
            </p:nvSpPr>
            <p:spPr bwMode="auto">
              <a:xfrm>
                <a:off x="2730" y="1762"/>
                <a:ext cx="619" cy="372"/>
              </a:xfrm>
              <a:custGeom>
                <a:avLst/>
                <a:gdLst>
                  <a:gd name="T0" fmla="*/ 248 w 262"/>
                  <a:gd name="T1" fmla="*/ 141 h 157"/>
                  <a:gd name="T2" fmla="*/ 232 w 262"/>
                  <a:gd name="T3" fmla="*/ 157 h 157"/>
                  <a:gd name="T4" fmla="*/ 30 w 262"/>
                  <a:gd name="T5" fmla="*/ 157 h 157"/>
                  <a:gd name="T6" fmla="*/ 14 w 262"/>
                  <a:gd name="T7" fmla="*/ 141 h 157"/>
                  <a:gd name="T8" fmla="*/ 0 w 262"/>
                  <a:gd name="T9" fmla="*/ 16 h 157"/>
                  <a:gd name="T10" fmla="*/ 16 w 262"/>
                  <a:gd name="T11" fmla="*/ 0 h 157"/>
                  <a:gd name="T12" fmla="*/ 246 w 262"/>
                  <a:gd name="T13" fmla="*/ 0 h 157"/>
                  <a:gd name="T14" fmla="*/ 262 w 262"/>
                  <a:gd name="T15" fmla="*/ 16 h 157"/>
                  <a:gd name="T16" fmla="*/ 248 w 262"/>
                  <a:gd name="T17" fmla="*/ 14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2" h="157">
                    <a:moveTo>
                      <a:pt x="248" y="141"/>
                    </a:moveTo>
                    <a:cubicBezTo>
                      <a:pt x="248" y="150"/>
                      <a:pt x="241" y="157"/>
                      <a:pt x="232" y="157"/>
                    </a:cubicBezTo>
                    <a:cubicBezTo>
                      <a:pt x="30" y="157"/>
                      <a:pt x="30" y="157"/>
                      <a:pt x="30" y="157"/>
                    </a:cubicBezTo>
                    <a:cubicBezTo>
                      <a:pt x="21" y="157"/>
                      <a:pt x="14" y="150"/>
                      <a:pt x="14" y="141"/>
                    </a:cubicBezTo>
                    <a:cubicBezTo>
                      <a:pt x="0" y="16"/>
                      <a:pt x="0" y="16"/>
                      <a:pt x="0" y="16"/>
                    </a:cubicBezTo>
                    <a:cubicBezTo>
                      <a:pt x="0" y="7"/>
                      <a:pt x="7" y="0"/>
                      <a:pt x="16" y="0"/>
                    </a:cubicBezTo>
                    <a:cubicBezTo>
                      <a:pt x="246" y="0"/>
                      <a:pt x="246" y="0"/>
                      <a:pt x="246" y="0"/>
                    </a:cubicBezTo>
                    <a:cubicBezTo>
                      <a:pt x="255" y="0"/>
                      <a:pt x="262" y="7"/>
                      <a:pt x="262" y="16"/>
                    </a:cubicBezTo>
                    <a:lnTo>
                      <a:pt x="248" y="141"/>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îṥľîḋè">
                <a:extLst>
                  <a:ext uri="{FF2B5EF4-FFF2-40B4-BE49-F238E27FC236}">
                    <a16:creationId xmlns:a16="http://schemas.microsoft.com/office/drawing/2014/main" xmlns="" id="{857560B2-4C55-4CC3-BCD2-93A5FF0F0BC5}"/>
                  </a:ext>
                </a:extLst>
              </p:cNvPr>
              <p:cNvSpPr/>
              <p:nvPr/>
            </p:nvSpPr>
            <p:spPr bwMode="auto">
              <a:xfrm>
                <a:off x="2751" y="1790"/>
                <a:ext cx="577" cy="344"/>
              </a:xfrm>
              <a:custGeom>
                <a:avLst/>
                <a:gdLst>
                  <a:gd name="T0" fmla="*/ 231 w 244"/>
                  <a:gd name="T1" fmla="*/ 130 h 145"/>
                  <a:gd name="T2" fmla="*/ 216 w 244"/>
                  <a:gd name="T3" fmla="*/ 145 h 145"/>
                  <a:gd name="T4" fmla="*/ 28 w 244"/>
                  <a:gd name="T5" fmla="*/ 145 h 145"/>
                  <a:gd name="T6" fmla="*/ 13 w 244"/>
                  <a:gd name="T7" fmla="*/ 130 h 145"/>
                  <a:gd name="T8" fmla="*/ 0 w 244"/>
                  <a:gd name="T9" fmla="*/ 15 h 145"/>
                  <a:gd name="T10" fmla="*/ 15 w 244"/>
                  <a:gd name="T11" fmla="*/ 0 h 145"/>
                  <a:gd name="T12" fmla="*/ 229 w 244"/>
                  <a:gd name="T13" fmla="*/ 0 h 145"/>
                  <a:gd name="T14" fmla="*/ 244 w 244"/>
                  <a:gd name="T15" fmla="*/ 15 h 145"/>
                  <a:gd name="T16" fmla="*/ 231 w 244"/>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145">
                    <a:moveTo>
                      <a:pt x="231" y="130"/>
                    </a:moveTo>
                    <a:cubicBezTo>
                      <a:pt x="231" y="138"/>
                      <a:pt x="224" y="145"/>
                      <a:pt x="216" y="145"/>
                    </a:cubicBezTo>
                    <a:cubicBezTo>
                      <a:pt x="28" y="145"/>
                      <a:pt x="28" y="145"/>
                      <a:pt x="28" y="145"/>
                    </a:cubicBezTo>
                    <a:cubicBezTo>
                      <a:pt x="20" y="145"/>
                      <a:pt x="13" y="138"/>
                      <a:pt x="13" y="130"/>
                    </a:cubicBezTo>
                    <a:cubicBezTo>
                      <a:pt x="0" y="15"/>
                      <a:pt x="0" y="15"/>
                      <a:pt x="0" y="15"/>
                    </a:cubicBezTo>
                    <a:cubicBezTo>
                      <a:pt x="0" y="7"/>
                      <a:pt x="6" y="0"/>
                      <a:pt x="15" y="0"/>
                    </a:cubicBezTo>
                    <a:cubicBezTo>
                      <a:pt x="229" y="0"/>
                      <a:pt x="229" y="0"/>
                      <a:pt x="229" y="0"/>
                    </a:cubicBezTo>
                    <a:cubicBezTo>
                      <a:pt x="238" y="0"/>
                      <a:pt x="244" y="7"/>
                      <a:pt x="244" y="15"/>
                    </a:cubicBezTo>
                    <a:lnTo>
                      <a:pt x="231" y="13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ísľíḍé">
                <a:extLst>
                  <a:ext uri="{FF2B5EF4-FFF2-40B4-BE49-F238E27FC236}">
                    <a16:creationId xmlns:a16="http://schemas.microsoft.com/office/drawing/2014/main" xmlns="" id="{14FB12CD-AFB2-42B4-B50C-AAE3F475E3B7}"/>
                  </a:ext>
                </a:extLst>
              </p:cNvPr>
              <p:cNvSpPr/>
              <p:nvPr/>
            </p:nvSpPr>
            <p:spPr bwMode="auto">
              <a:xfrm>
                <a:off x="2985" y="1899"/>
                <a:ext cx="130" cy="133"/>
              </a:xfrm>
              <a:custGeom>
                <a:avLst/>
                <a:gdLst>
                  <a:gd name="T0" fmla="*/ 28 w 55"/>
                  <a:gd name="T1" fmla="*/ 0 h 56"/>
                  <a:gd name="T2" fmla="*/ 0 w 55"/>
                  <a:gd name="T3" fmla="*/ 28 h 56"/>
                  <a:gd name="T4" fmla="*/ 28 w 55"/>
                  <a:gd name="T5" fmla="*/ 56 h 56"/>
                  <a:gd name="T6" fmla="*/ 55 w 55"/>
                  <a:gd name="T7" fmla="*/ 28 h 56"/>
                  <a:gd name="T8" fmla="*/ 28 w 55"/>
                  <a:gd name="T9" fmla="*/ 0 h 56"/>
                  <a:gd name="T10" fmla="*/ 28 w 55"/>
                  <a:gd name="T11" fmla="*/ 49 h 56"/>
                  <a:gd name="T12" fmla="*/ 6 w 55"/>
                  <a:gd name="T13" fmla="*/ 28 h 56"/>
                  <a:gd name="T14" fmla="*/ 28 w 55"/>
                  <a:gd name="T15" fmla="*/ 7 h 56"/>
                  <a:gd name="T16" fmla="*/ 49 w 55"/>
                  <a:gd name="T17" fmla="*/ 28 h 56"/>
                  <a:gd name="T18" fmla="*/ 28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8" y="0"/>
                    </a:moveTo>
                    <a:cubicBezTo>
                      <a:pt x="12" y="0"/>
                      <a:pt x="0" y="13"/>
                      <a:pt x="0" y="28"/>
                    </a:cubicBezTo>
                    <a:cubicBezTo>
                      <a:pt x="0" y="43"/>
                      <a:pt x="12" y="56"/>
                      <a:pt x="28" y="56"/>
                    </a:cubicBezTo>
                    <a:cubicBezTo>
                      <a:pt x="43" y="56"/>
                      <a:pt x="55" y="43"/>
                      <a:pt x="55" y="28"/>
                    </a:cubicBezTo>
                    <a:cubicBezTo>
                      <a:pt x="55" y="13"/>
                      <a:pt x="43" y="0"/>
                      <a:pt x="28" y="0"/>
                    </a:cubicBezTo>
                    <a:close/>
                    <a:moveTo>
                      <a:pt x="28" y="49"/>
                    </a:moveTo>
                    <a:cubicBezTo>
                      <a:pt x="16" y="49"/>
                      <a:pt x="6" y="40"/>
                      <a:pt x="6" y="28"/>
                    </a:cubicBezTo>
                    <a:cubicBezTo>
                      <a:pt x="6" y="16"/>
                      <a:pt x="16" y="7"/>
                      <a:pt x="28" y="7"/>
                    </a:cubicBezTo>
                    <a:cubicBezTo>
                      <a:pt x="40" y="7"/>
                      <a:pt x="49" y="16"/>
                      <a:pt x="49" y="28"/>
                    </a:cubicBezTo>
                    <a:cubicBezTo>
                      <a:pt x="49" y="40"/>
                      <a:pt x="40" y="49"/>
                      <a:pt x="28" y="49"/>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îṥľidé">
                <a:extLst>
                  <a:ext uri="{FF2B5EF4-FFF2-40B4-BE49-F238E27FC236}">
                    <a16:creationId xmlns:a16="http://schemas.microsoft.com/office/drawing/2014/main" xmlns="" id="{0E0BFEAE-2AAE-49EF-8712-9E4DF1A0A230}"/>
                  </a:ext>
                </a:extLst>
              </p:cNvPr>
              <p:cNvSpPr/>
              <p:nvPr/>
            </p:nvSpPr>
            <p:spPr bwMode="auto">
              <a:xfrm>
                <a:off x="3014" y="1947"/>
                <a:ext cx="33" cy="35"/>
              </a:xfrm>
              <a:custGeom>
                <a:avLst/>
                <a:gdLst>
                  <a:gd name="T0" fmla="*/ 10 w 14"/>
                  <a:gd name="T1" fmla="*/ 0 h 15"/>
                  <a:gd name="T2" fmla="*/ 14 w 14"/>
                  <a:gd name="T3" fmla="*/ 3 h 15"/>
                  <a:gd name="T4" fmla="*/ 14 w 14"/>
                  <a:gd name="T5" fmla="*/ 8 h 15"/>
                  <a:gd name="T6" fmla="*/ 10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0 w 14"/>
                  <a:gd name="T21" fmla="*/ 0 h 15"/>
                  <a:gd name="T22" fmla="*/ 2 w 14"/>
                  <a:gd name="T23" fmla="*/ 9 h 15"/>
                  <a:gd name="T24" fmla="*/ 10 w 14"/>
                  <a:gd name="T25" fmla="*/ 9 h 15"/>
                  <a:gd name="T26" fmla="*/ 12 w 14"/>
                  <a:gd name="T27" fmla="*/ 8 h 15"/>
                  <a:gd name="T28" fmla="*/ 12 w 14"/>
                  <a:gd name="T29" fmla="*/ 3 h 15"/>
                  <a:gd name="T30" fmla="*/ 10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0" y="0"/>
                    </a:moveTo>
                    <a:cubicBezTo>
                      <a:pt x="12" y="0"/>
                      <a:pt x="14" y="1"/>
                      <a:pt x="14" y="3"/>
                    </a:cubicBezTo>
                    <a:cubicBezTo>
                      <a:pt x="14" y="8"/>
                      <a:pt x="14" y="8"/>
                      <a:pt x="14" y="8"/>
                    </a:cubicBezTo>
                    <a:cubicBezTo>
                      <a:pt x="14" y="10"/>
                      <a:pt x="12" y="11"/>
                      <a:pt x="10"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0" y="0"/>
                    </a:lnTo>
                    <a:close/>
                    <a:moveTo>
                      <a:pt x="2" y="9"/>
                    </a:moveTo>
                    <a:cubicBezTo>
                      <a:pt x="10" y="9"/>
                      <a:pt x="10" y="9"/>
                      <a:pt x="10" y="9"/>
                    </a:cubicBezTo>
                    <a:cubicBezTo>
                      <a:pt x="11" y="9"/>
                      <a:pt x="12" y="9"/>
                      <a:pt x="12" y="8"/>
                    </a:cubicBezTo>
                    <a:cubicBezTo>
                      <a:pt x="12" y="3"/>
                      <a:pt x="12" y="3"/>
                      <a:pt x="12" y="3"/>
                    </a:cubicBezTo>
                    <a:cubicBezTo>
                      <a:pt x="12" y="2"/>
                      <a:pt x="11" y="2"/>
                      <a:pt x="10" y="2"/>
                    </a:cubicBezTo>
                    <a:cubicBezTo>
                      <a:pt x="3" y="2"/>
                      <a:pt x="3" y="2"/>
                      <a:pt x="3" y="2"/>
                    </a:cubicBezTo>
                    <a:cubicBezTo>
                      <a:pt x="2" y="2"/>
                      <a:pt x="2" y="2"/>
                      <a:pt x="2" y="3"/>
                    </a:cubicBezTo>
                    <a:lnTo>
                      <a:pt x="2" y="9"/>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is1ídé">
                <a:extLst>
                  <a:ext uri="{FF2B5EF4-FFF2-40B4-BE49-F238E27FC236}">
                    <a16:creationId xmlns:a16="http://schemas.microsoft.com/office/drawing/2014/main" xmlns="" id="{02CBFC53-C607-47B0-B29A-6311D0E9B257}"/>
                  </a:ext>
                </a:extLst>
              </p:cNvPr>
              <p:cNvSpPr/>
              <p:nvPr/>
            </p:nvSpPr>
            <p:spPr bwMode="auto">
              <a:xfrm>
                <a:off x="3051" y="1947"/>
                <a:ext cx="31" cy="35"/>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ï$ḷîḑe">
                <a:extLst>
                  <a:ext uri="{FF2B5EF4-FFF2-40B4-BE49-F238E27FC236}">
                    <a16:creationId xmlns:a16="http://schemas.microsoft.com/office/drawing/2014/main" xmlns="" id="{31C20C23-CA7F-4A0F-91F0-7E12815077E6}"/>
                  </a:ext>
                </a:extLst>
              </p:cNvPr>
              <p:cNvSpPr/>
              <p:nvPr/>
            </p:nvSpPr>
            <p:spPr bwMode="auto">
              <a:xfrm>
                <a:off x="2973" y="1897"/>
                <a:ext cx="133" cy="130"/>
              </a:xfrm>
              <a:custGeom>
                <a:avLst/>
                <a:gdLst>
                  <a:gd name="T0" fmla="*/ 28 w 56"/>
                  <a:gd name="T1" fmla="*/ 0 h 55"/>
                  <a:gd name="T2" fmla="*/ 0 w 56"/>
                  <a:gd name="T3" fmla="*/ 27 h 55"/>
                  <a:gd name="T4" fmla="*/ 28 w 56"/>
                  <a:gd name="T5" fmla="*/ 55 h 55"/>
                  <a:gd name="T6" fmla="*/ 56 w 56"/>
                  <a:gd name="T7" fmla="*/ 27 h 55"/>
                  <a:gd name="T8" fmla="*/ 28 w 56"/>
                  <a:gd name="T9" fmla="*/ 0 h 55"/>
                  <a:gd name="T10" fmla="*/ 28 w 56"/>
                  <a:gd name="T11" fmla="*/ 49 h 55"/>
                  <a:gd name="T12" fmla="*/ 7 w 56"/>
                  <a:gd name="T13" fmla="*/ 27 h 55"/>
                  <a:gd name="T14" fmla="*/ 28 w 56"/>
                  <a:gd name="T15" fmla="*/ 6 h 55"/>
                  <a:gd name="T16" fmla="*/ 49 w 56"/>
                  <a:gd name="T17" fmla="*/ 27 h 55"/>
                  <a:gd name="T18" fmla="*/ 28 w 56"/>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28" y="0"/>
                    </a:moveTo>
                    <a:cubicBezTo>
                      <a:pt x="13" y="0"/>
                      <a:pt x="0" y="12"/>
                      <a:pt x="0" y="27"/>
                    </a:cubicBezTo>
                    <a:cubicBezTo>
                      <a:pt x="0" y="43"/>
                      <a:pt x="13" y="55"/>
                      <a:pt x="28" y="55"/>
                    </a:cubicBezTo>
                    <a:cubicBezTo>
                      <a:pt x="43" y="55"/>
                      <a:pt x="56" y="43"/>
                      <a:pt x="56" y="27"/>
                    </a:cubicBezTo>
                    <a:cubicBezTo>
                      <a:pt x="56" y="12"/>
                      <a:pt x="43" y="0"/>
                      <a:pt x="28" y="0"/>
                    </a:cubicBezTo>
                    <a:close/>
                    <a:moveTo>
                      <a:pt x="28" y="49"/>
                    </a:moveTo>
                    <a:cubicBezTo>
                      <a:pt x="16" y="49"/>
                      <a:pt x="7" y="39"/>
                      <a:pt x="7" y="27"/>
                    </a:cubicBezTo>
                    <a:cubicBezTo>
                      <a:pt x="7" y="16"/>
                      <a:pt x="16" y="6"/>
                      <a:pt x="28" y="6"/>
                    </a:cubicBezTo>
                    <a:cubicBezTo>
                      <a:pt x="40" y="6"/>
                      <a:pt x="49" y="16"/>
                      <a:pt x="49" y="27"/>
                    </a:cubicBezTo>
                    <a:cubicBezTo>
                      <a:pt x="49" y="39"/>
                      <a:pt x="40" y="49"/>
                      <a:pt x="28" y="49"/>
                    </a:cubicBez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íṥ1îḋê">
                <a:extLst>
                  <a:ext uri="{FF2B5EF4-FFF2-40B4-BE49-F238E27FC236}">
                    <a16:creationId xmlns:a16="http://schemas.microsoft.com/office/drawing/2014/main" xmlns="" id="{4758A743-7AB5-415A-8F0D-9A977E2F4345}"/>
                  </a:ext>
                </a:extLst>
              </p:cNvPr>
              <p:cNvSpPr/>
              <p:nvPr/>
            </p:nvSpPr>
            <p:spPr bwMode="auto">
              <a:xfrm>
                <a:off x="3009" y="1944"/>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1 w 14"/>
                  <a:gd name="T21" fmla="*/ 0 h 15"/>
                  <a:gd name="T22" fmla="*/ 2 w 14"/>
                  <a:gd name="T23" fmla="*/ 9 h 15"/>
                  <a:gd name="T24" fmla="*/ 11 w 14"/>
                  <a:gd name="T25" fmla="*/ 9 h 15"/>
                  <a:gd name="T26" fmla="*/ 12 w 14"/>
                  <a:gd name="T27" fmla="*/ 8 h 15"/>
                  <a:gd name="T28" fmla="*/ 12 w 14"/>
                  <a:gd name="T29" fmla="*/ 3 h 15"/>
                  <a:gd name="T30" fmla="*/ 11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2" y="0"/>
                      <a:pt x="14" y="1"/>
                      <a:pt x="14" y="3"/>
                    </a:cubicBezTo>
                    <a:cubicBezTo>
                      <a:pt x="14" y="8"/>
                      <a:pt x="14" y="8"/>
                      <a:pt x="14" y="8"/>
                    </a:cubicBezTo>
                    <a:cubicBezTo>
                      <a:pt x="14" y="10"/>
                      <a:pt x="12" y="11"/>
                      <a:pt x="11"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1" y="0"/>
                    </a:lnTo>
                    <a:close/>
                    <a:moveTo>
                      <a:pt x="2" y="9"/>
                    </a:moveTo>
                    <a:cubicBezTo>
                      <a:pt x="11" y="9"/>
                      <a:pt x="11" y="9"/>
                      <a:pt x="11" y="9"/>
                    </a:cubicBezTo>
                    <a:cubicBezTo>
                      <a:pt x="11" y="9"/>
                      <a:pt x="12" y="9"/>
                      <a:pt x="12" y="8"/>
                    </a:cubicBezTo>
                    <a:cubicBezTo>
                      <a:pt x="12" y="3"/>
                      <a:pt x="12" y="3"/>
                      <a:pt x="12" y="3"/>
                    </a:cubicBezTo>
                    <a:cubicBezTo>
                      <a:pt x="12" y="2"/>
                      <a:pt x="11" y="2"/>
                      <a:pt x="11" y="2"/>
                    </a:cubicBezTo>
                    <a:cubicBezTo>
                      <a:pt x="3" y="2"/>
                      <a:pt x="3" y="2"/>
                      <a:pt x="3" y="2"/>
                    </a:cubicBezTo>
                    <a:cubicBezTo>
                      <a:pt x="2" y="2"/>
                      <a:pt x="2" y="2"/>
                      <a:pt x="2" y="3"/>
                    </a:cubicBezTo>
                    <a:lnTo>
                      <a:pt x="2" y="9"/>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íSḻíḍé">
                <a:extLst>
                  <a:ext uri="{FF2B5EF4-FFF2-40B4-BE49-F238E27FC236}">
                    <a16:creationId xmlns:a16="http://schemas.microsoft.com/office/drawing/2014/main" xmlns="" id="{A6BC1677-37B8-4FE1-B2EF-ADF7D698D96A}"/>
                  </a:ext>
                </a:extLst>
              </p:cNvPr>
              <p:cNvSpPr/>
              <p:nvPr/>
            </p:nvSpPr>
            <p:spPr bwMode="auto">
              <a:xfrm>
                <a:off x="3047" y="1944"/>
                <a:ext cx="30" cy="36"/>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ïṡľïḑé">
                <a:extLst>
                  <a:ext uri="{FF2B5EF4-FFF2-40B4-BE49-F238E27FC236}">
                    <a16:creationId xmlns:a16="http://schemas.microsoft.com/office/drawing/2014/main" xmlns="" id="{C61187B6-855E-4F77-978C-B1EB044D79BA}"/>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close/>
                  </a:path>
                </a:pathLst>
              </a:custGeom>
              <a:solidFill>
                <a:srgbClr val="745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íšḷïdê">
                <a:extLst>
                  <a:ext uri="{FF2B5EF4-FFF2-40B4-BE49-F238E27FC236}">
                    <a16:creationId xmlns:a16="http://schemas.microsoft.com/office/drawing/2014/main" xmlns="" id="{A2FD0A48-8BDA-43A2-9A06-445425F7782A}"/>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isľîďe">
                <a:extLst>
                  <a:ext uri="{FF2B5EF4-FFF2-40B4-BE49-F238E27FC236}">
                    <a16:creationId xmlns:a16="http://schemas.microsoft.com/office/drawing/2014/main" xmlns="" id="{91A822CD-D1C2-4657-8B44-A962BFC36D41}"/>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close/>
                  </a:path>
                </a:pathLst>
              </a:custGeom>
              <a:solidFill>
                <a:srgbClr val="EE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îṣļídê">
                <a:extLst>
                  <a:ext uri="{FF2B5EF4-FFF2-40B4-BE49-F238E27FC236}">
                    <a16:creationId xmlns:a16="http://schemas.microsoft.com/office/drawing/2014/main" xmlns="" id="{FD9581A8-D22B-4326-9F2B-6B340F345721}"/>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îşlîďe">
                <a:extLst>
                  <a:ext uri="{FF2B5EF4-FFF2-40B4-BE49-F238E27FC236}">
                    <a16:creationId xmlns:a16="http://schemas.microsoft.com/office/drawing/2014/main" xmlns="" id="{9CDF3317-691D-4ADB-B7CC-6DC878D9DFDE}"/>
                  </a:ext>
                </a:extLst>
              </p:cNvPr>
              <p:cNvSpPr/>
              <p:nvPr/>
            </p:nvSpPr>
            <p:spPr bwMode="auto">
              <a:xfrm>
                <a:off x="6320" y="2269"/>
                <a:ext cx="70" cy="1189"/>
              </a:xfrm>
              <a:prstGeom prst="rect">
                <a:avLst/>
              </a:prstGeom>
              <a:solidFill>
                <a:srgbClr val="745A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îṣḷîḍê">
                <a:extLst>
                  <a:ext uri="{FF2B5EF4-FFF2-40B4-BE49-F238E27FC236}">
                    <a16:creationId xmlns:a16="http://schemas.microsoft.com/office/drawing/2014/main" xmlns="" id="{A5F219DE-6CD9-40E4-B0B0-9204D2C10A4A}"/>
                  </a:ext>
                </a:extLst>
              </p:cNvPr>
              <p:cNvSpPr/>
              <p:nvPr/>
            </p:nvSpPr>
            <p:spPr bwMode="auto">
              <a:xfrm>
                <a:off x="2042" y="2269"/>
                <a:ext cx="71" cy="1189"/>
              </a:xfrm>
              <a:prstGeom prst="rect">
                <a:avLst/>
              </a:prstGeom>
              <a:solidFill>
                <a:srgbClr val="745A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išļiḍé">
                <a:extLst>
                  <a:ext uri="{FF2B5EF4-FFF2-40B4-BE49-F238E27FC236}">
                    <a16:creationId xmlns:a16="http://schemas.microsoft.com/office/drawing/2014/main" xmlns="" id="{F24950C4-2EBA-42C9-B555-F3B97CE26299}"/>
                  </a:ext>
                </a:extLst>
              </p:cNvPr>
              <p:cNvSpPr/>
              <p:nvPr/>
            </p:nvSpPr>
            <p:spPr bwMode="auto">
              <a:xfrm>
                <a:off x="1987" y="2016"/>
                <a:ext cx="57" cy="16"/>
              </a:xfrm>
              <a:custGeom>
                <a:avLst/>
                <a:gdLst>
                  <a:gd name="T0" fmla="*/ 0 w 24"/>
                  <a:gd name="T1" fmla="*/ 2 h 7"/>
                  <a:gd name="T2" fmla="*/ 19 w 24"/>
                  <a:gd name="T3" fmla="*/ 0 h 7"/>
                  <a:gd name="T4" fmla="*/ 21 w 24"/>
                  <a:gd name="T5" fmla="*/ 4 h 7"/>
                  <a:gd name="T6" fmla="*/ 9 w 24"/>
                  <a:gd name="T7" fmla="*/ 7 h 7"/>
                  <a:gd name="T8" fmla="*/ 0 w 24"/>
                  <a:gd name="T9" fmla="*/ 2 h 7"/>
                </a:gdLst>
                <a:ahLst/>
                <a:cxnLst>
                  <a:cxn ang="0">
                    <a:pos x="T0" y="T1"/>
                  </a:cxn>
                  <a:cxn ang="0">
                    <a:pos x="T2" y="T3"/>
                  </a:cxn>
                  <a:cxn ang="0">
                    <a:pos x="T4" y="T5"/>
                  </a:cxn>
                  <a:cxn ang="0">
                    <a:pos x="T6" y="T7"/>
                  </a:cxn>
                  <a:cxn ang="0">
                    <a:pos x="T8" y="T9"/>
                  </a:cxn>
                </a:cxnLst>
                <a:rect l="0" t="0" r="r" b="b"/>
                <a:pathLst>
                  <a:path w="24" h="7">
                    <a:moveTo>
                      <a:pt x="0" y="2"/>
                    </a:moveTo>
                    <a:cubicBezTo>
                      <a:pt x="0" y="2"/>
                      <a:pt x="12" y="2"/>
                      <a:pt x="19" y="0"/>
                    </a:cubicBezTo>
                    <a:cubicBezTo>
                      <a:pt x="19" y="0"/>
                      <a:pt x="24" y="1"/>
                      <a:pt x="21" y="4"/>
                    </a:cubicBezTo>
                    <a:cubicBezTo>
                      <a:pt x="21" y="4"/>
                      <a:pt x="16" y="6"/>
                      <a:pt x="9" y="7"/>
                    </a:cubicBezTo>
                    <a:lnTo>
                      <a:pt x="0" y="2"/>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íṩľiḑe">
                <a:extLst>
                  <a:ext uri="{FF2B5EF4-FFF2-40B4-BE49-F238E27FC236}">
                    <a16:creationId xmlns:a16="http://schemas.microsoft.com/office/drawing/2014/main" xmlns="" id="{2E1EE4E8-D229-4293-9723-DD3100B60543}"/>
                  </a:ext>
                </a:extLst>
              </p:cNvPr>
              <p:cNvSpPr/>
              <p:nvPr/>
            </p:nvSpPr>
            <p:spPr bwMode="auto">
              <a:xfrm>
                <a:off x="1382" y="1975"/>
                <a:ext cx="515" cy="119"/>
              </a:xfrm>
              <a:custGeom>
                <a:avLst/>
                <a:gdLst>
                  <a:gd name="T0" fmla="*/ 44 w 218"/>
                  <a:gd name="T1" fmla="*/ 0 h 50"/>
                  <a:gd name="T2" fmla="*/ 213 w 218"/>
                  <a:gd name="T3" fmla="*/ 19 h 50"/>
                  <a:gd name="T4" fmla="*/ 218 w 218"/>
                  <a:gd name="T5" fmla="*/ 37 h 50"/>
                  <a:gd name="T6" fmla="*/ 41 w 218"/>
                  <a:gd name="T7" fmla="*/ 50 h 50"/>
                  <a:gd name="T8" fmla="*/ 44 w 218"/>
                  <a:gd name="T9" fmla="*/ 0 h 50"/>
                </a:gdLst>
                <a:ahLst/>
                <a:cxnLst>
                  <a:cxn ang="0">
                    <a:pos x="T0" y="T1"/>
                  </a:cxn>
                  <a:cxn ang="0">
                    <a:pos x="T2" y="T3"/>
                  </a:cxn>
                  <a:cxn ang="0">
                    <a:pos x="T4" y="T5"/>
                  </a:cxn>
                  <a:cxn ang="0">
                    <a:pos x="T6" y="T7"/>
                  </a:cxn>
                  <a:cxn ang="0">
                    <a:pos x="T8" y="T9"/>
                  </a:cxn>
                </a:cxnLst>
                <a:rect l="0" t="0" r="r" b="b"/>
                <a:pathLst>
                  <a:path w="218" h="50">
                    <a:moveTo>
                      <a:pt x="44" y="0"/>
                    </a:moveTo>
                    <a:cubicBezTo>
                      <a:pt x="213" y="19"/>
                      <a:pt x="213" y="19"/>
                      <a:pt x="213" y="19"/>
                    </a:cubicBezTo>
                    <a:cubicBezTo>
                      <a:pt x="218" y="37"/>
                      <a:pt x="218" y="37"/>
                      <a:pt x="218" y="37"/>
                    </a:cubicBezTo>
                    <a:cubicBezTo>
                      <a:pt x="41" y="50"/>
                      <a:pt x="41" y="50"/>
                      <a:pt x="41" y="50"/>
                    </a:cubicBezTo>
                    <a:cubicBezTo>
                      <a:pt x="41" y="50"/>
                      <a:pt x="0" y="4"/>
                      <a:pt x="44" y="0"/>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íṥlïḓê">
                <a:extLst>
                  <a:ext uri="{FF2B5EF4-FFF2-40B4-BE49-F238E27FC236}">
                    <a16:creationId xmlns:a16="http://schemas.microsoft.com/office/drawing/2014/main" xmlns="" id="{9BEA5440-FA6F-4BCA-9D88-99813F09FE6A}"/>
                  </a:ext>
                </a:extLst>
              </p:cNvPr>
              <p:cNvSpPr/>
              <p:nvPr/>
            </p:nvSpPr>
            <p:spPr bwMode="auto">
              <a:xfrm>
                <a:off x="1235" y="1651"/>
                <a:ext cx="383" cy="476"/>
              </a:xfrm>
              <a:custGeom>
                <a:avLst/>
                <a:gdLst>
                  <a:gd name="T0" fmla="*/ 24 w 162"/>
                  <a:gd name="T1" fmla="*/ 14 h 201"/>
                  <a:gd name="T2" fmla="*/ 61 w 162"/>
                  <a:gd name="T3" fmla="*/ 27 h 201"/>
                  <a:gd name="T4" fmla="*/ 128 w 162"/>
                  <a:gd name="T5" fmla="*/ 144 h 201"/>
                  <a:gd name="T6" fmla="*/ 101 w 162"/>
                  <a:gd name="T7" fmla="*/ 185 h 201"/>
                  <a:gd name="T8" fmla="*/ 26 w 162"/>
                  <a:gd name="T9" fmla="*/ 68 h 201"/>
                  <a:gd name="T10" fmla="*/ 24 w 162"/>
                  <a:gd name="T11" fmla="*/ 14 h 201"/>
                </a:gdLst>
                <a:ahLst/>
                <a:cxnLst>
                  <a:cxn ang="0">
                    <a:pos x="T0" y="T1"/>
                  </a:cxn>
                  <a:cxn ang="0">
                    <a:pos x="T2" y="T3"/>
                  </a:cxn>
                  <a:cxn ang="0">
                    <a:pos x="T4" y="T5"/>
                  </a:cxn>
                  <a:cxn ang="0">
                    <a:pos x="T6" y="T7"/>
                  </a:cxn>
                  <a:cxn ang="0">
                    <a:pos x="T8" y="T9"/>
                  </a:cxn>
                  <a:cxn ang="0">
                    <a:pos x="T10" y="T11"/>
                  </a:cxn>
                </a:cxnLst>
                <a:rect l="0" t="0" r="r" b="b"/>
                <a:pathLst>
                  <a:path w="162" h="201">
                    <a:moveTo>
                      <a:pt x="24" y="14"/>
                    </a:moveTo>
                    <a:cubicBezTo>
                      <a:pt x="46" y="0"/>
                      <a:pt x="61" y="27"/>
                      <a:pt x="61" y="27"/>
                    </a:cubicBezTo>
                    <a:cubicBezTo>
                      <a:pt x="128" y="144"/>
                      <a:pt x="128" y="144"/>
                      <a:pt x="128" y="144"/>
                    </a:cubicBezTo>
                    <a:cubicBezTo>
                      <a:pt x="162" y="201"/>
                      <a:pt x="101" y="185"/>
                      <a:pt x="101" y="185"/>
                    </a:cubicBezTo>
                    <a:cubicBezTo>
                      <a:pt x="26" y="68"/>
                      <a:pt x="26" y="68"/>
                      <a:pt x="26" y="68"/>
                    </a:cubicBezTo>
                    <a:cubicBezTo>
                      <a:pt x="0" y="28"/>
                      <a:pt x="24" y="14"/>
                      <a:pt x="24" y="14"/>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iṥlíḋé">
                <a:extLst>
                  <a:ext uri="{FF2B5EF4-FFF2-40B4-BE49-F238E27FC236}">
                    <a16:creationId xmlns:a16="http://schemas.microsoft.com/office/drawing/2014/main" xmlns="" id="{8481AB38-739D-4B60-BFAA-919CBE20C6B2}"/>
                  </a:ext>
                </a:extLst>
              </p:cNvPr>
              <p:cNvSpPr/>
              <p:nvPr/>
            </p:nvSpPr>
            <p:spPr bwMode="auto">
              <a:xfrm>
                <a:off x="1881" y="1997"/>
                <a:ext cx="189" cy="116"/>
              </a:xfrm>
              <a:custGeom>
                <a:avLst/>
                <a:gdLst>
                  <a:gd name="T0" fmla="*/ 2 w 80"/>
                  <a:gd name="T1" fmla="*/ 28 h 49"/>
                  <a:gd name="T2" fmla="*/ 0 w 80"/>
                  <a:gd name="T3" fmla="*/ 10 h 49"/>
                  <a:gd name="T4" fmla="*/ 79 w 80"/>
                  <a:gd name="T5" fmla="*/ 27 h 49"/>
                  <a:gd name="T6" fmla="*/ 76 w 80"/>
                  <a:gd name="T7" fmla="*/ 29 h 49"/>
                  <a:gd name="T8" fmla="*/ 49 w 80"/>
                  <a:gd name="T9" fmla="*/ 18 h 49"/>
                  <a:gd name="T10" fmla="*/ 75 w 80"/>
                  <a:gd name="T11" fmla="*/ 32 h 49"/>
                  <a:gd name="T12" fmla="*/ 72 w 80"/>
                  <a:gd name="T13" fmla="*/ 36 h 49"/>
                  <a:gd name="T14" fmla="*/ 47 w 80"/>
                  <a:gd name="T15" fmla="*/ 24 h 49"/>
                  <a:gd name="T16" fmla="*/ 68 w 80"/>
                  <a:gd name="T17" fmla="*/ 35 h 49"/>
                  <a:gd name="T18" fmla="*/ 67 w 80"/>
                  <a:gd name="T19" fmla="*/ 40 h 49"/>
                  <a:gd name="T20" fmla="*/ 42 w 80"/>
                  <a:gd name="T21" fmla="*/ 28 h 49"/>
                  <a:gd name="T22" fmla="*/ 53 w 80"/>
                  <a:gd name="T23" fmla="*/ 40 h 49"/>
                  <a:gd name="T24" fmla="*/ 33 w 80"/>
                  <a:gd name="T25" fmla="*/ 35 h 49"/>
                  <a:gd name="T26" fmla="*/ 11 w 80"/>
                  <a:gd name="T27" fmla="*/ 30 h 49"/>
                  <a:gd name="T28" fmla="*/ 2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2" y="28"/>
                    </a:moveTo>
                    <a:cubicBezTo>
                      <a:pt x="0" y="10"/>
                      <a:pt x="0" y="10"/>
                      <a:pt x="0" y="10"/>
                    </a:cubicBezTo>
                    <a:cubicBezTo>
                      <a:pt x="0" y="10"/>
                      <a:pt x="56" y="0"/>
                      <a:pt x="79" y="27"/>
                    </a:cubicBezTo>
                    <a:cubicBezTo>
                      <a:pt x="80" y="31"/>
                      <a:pt x="76" y="29"/>
                      <a:pt x="76" y="29"/>
                    </a:cubicBezTo>
                    <a:cubicBezTo>
                      <a:pt x="65" y="20"/>
                      <a:pt x="49" y="18"/>
                      <a:pt x="49" y="18"/>
                    </a:cubicBezTo>
                    <a:cubicBezTo>
                      <a:pt x="60" y="20"/>
                      <a:pt x="75" y="32"/>
                      <a:pt x="75" y="32"/>
                    </a:cubicBezTo>
                    <a:cubicBezTo>
                      <a:pt x="76" y="36"/>
                      <a:pt x="72" y="36"/>
                      <a:pt x="72" y="36"/>
                    </a:cubicBezTo>
                    <a:cubicBezTo>
                      <a:pt x="72" y="36"/>
                      <a:pt x="56" y="26"/>
                      <a:pt x="47" y="24"/>
                    </a:cubicBezTo>
                    <a:cubicBezTo>
                      <a:pt x="52" y="27"/>
                      <a:pt x="68" y="35"/>
                      <a:pt x="68" y="35"/>
                    </a:cubicBezTo>
                    <a:cubicBezTo>
                      <a:pt x="72" y="40"/>
                      <a:pt x="67" y="40"/>
                      <a:pt x="67" y="40"/>
                    </a:cubicBezTo>
                    <a:cubicBezTo>
                      <a:pt x="67" y="40"/>
                      <a:pt x="54" y="37"/>
                      <a:pt x="42" y="28"/>
                    </a:cubicBezTo>
                    <a:cubicBezTo>
                      <a:pt x="42" y="28"/>
                      <a:pt x="37" y="29"/>
                      <a:pt x="53" y="40"/>
                    </a:cubicBezTo>
                    <a:cubicBezTo>
                      <a:pt x="53" y="40"/>
                      <a:pt x="53" y="49"/>
                      <a:pt x="33" y="35"/>
                    </a:cubicBezTo>
                    <a:cubicBezTo>
                      <a:pt x="33" y="35"/>
                      <a:pt x="16" y="34"/>
                      <a:pt x="11" y="30"/>
                    </a:cubicBezTo>
                    <a:cubicBezTo>
                      <a:pt x="11" y="30"/>
                      <a:pt x="6" y="28"/>
                      <a:pt x="2" y="28"/>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íŝḻîdè">
                <a:extLst>
                  <a:ext uri="{FF2B5EF4-FFF2-40B4-BE49-F238E27FC236}">
                    <a16:creationId xmlns:a16="http://schemas.microsoft.com/office/drawing/2014/main" xmlns="" id="{F5287E84-83D9-4F9B-83D9-3904C39C55C4}"/>
                  </a:ext>
                </a:extLst>
              </p:cNvPr>
              <p:cNvSpPr/>
              <p:nvPr/>
            </p:nvSpPr>
            <p:spPr bwMode="auto">
              <a:xfrm>
                <a:off x="992" y="1423"/>
                <a:ext cx="300" cy="500"/>
              </a:xfrm>
              <a:custGeom>
                <a:avLst/>
                <a:gdLst>
                  <a:gd name="T0" fmla="*/ 118 w 127"/>
                  <a:gd name="T1" fmla="*/ 5 h 211"/>
                  <a:gd name="T2" fmla="*/ 94 w 127"/>
                  <a:gd name="T3" fmla="*/ 133 h 211"/>
                  <a:gd name="T4" fmla="*/ 65 w 127"/>
                  <a:gd name="T5" fmla="*/ 211 h 211"/>
                  <a:gd name="T6" fmla="*/ 42 w 127"/>
                  <a:gd name="T7" fmla="*/ 0 h 211"/>
                  <a:gd name="T8" fmla="*/ 118 w 127"/>
                  <a:gd name="T9" fmla="*/ 5 h 211"/>
                </a:gdLst>
                <a:ahLst/>
                <a:cxnLst>
                  <a:cxn ang="0">
                    <a:pos x="T0" y="T1"/>
                  </a:cxn>
                  <a:cxn ang="0">
                    <a:pos x="T2" y="T3"/>
                  </a:cxn>
                  <a:cxn ang="0">
                    <a:pos x="T4" y="T5"/>
                  </a:cxn>
                  <a:cxn ang="0">
                    <a:pos x="T6" y="T7"/>
                  </a:cxn>
                  <a:cxn ang="0">
                    <a:pos x="T8" y="T9"/>
                  </a:cxn>
                </a:cxnLst>
                <a:rect l="0" t="0" r="r" b="b"/>
                <a:pathLst>
                  <a:path w="127" h="211">
                    <a:moveTo>
                      <a:pt x="118" y="5"/>
                    </a:moveTo>
                    <a:cubicBezTo>
                      <a:pt x="118" y="5"/>
                      <a:pt x="127" y="86"/>
                      <a:pt x="94" y="133"/>
                    </a:cubicBezTo>
                    <a:cubicBezTo>
                      <a:pt x="94" y="133"/>
                      <a:pt x="74" y="152"/>
                      <a:pt x="65" y="211"/>
                    </a:cubicBezTo>
                    <a:cubicBezTo>
                      <a:pt x="65" y="211"/>
                      <a:pt x="0" y="128"/>
                      <a:pt x="42" y="0"/>
                    </a:cubicBezTo>
                    <a:lnTo>
                      <a:pt x="118" y="5"/>
                    </a:lnTo>
                    <a:close/>
                  </a:path>
                </a:pathLst>
              </a:custGeom>
              <a:solidFill>
                <a:srgbClr val="3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iṩḷîḑe">
                <a:extLst>
                  <a:ext uri="{FF2B5EF4-FFF2-40B4-BE49-F238E27FC236}">
                    <a16:creationId xmlns:a16="http://schemas.microsoft.com/office/drawing/2014/main" xmlns="" id="{879F6672-18A0-4415-B435-D3297BC72BEA}"/>
                  </a:ext>
                </a:extLst>
              </p:cNvPr>
              <p:cNvSpPr/>
              <p:nvPr/>
            </p:nvSpPr>
            <p:spPr bwMode="auto">
              <a:xfrm>
                <a:off x="1143" y="2229"/>
                <a:ext cx="750" cy="374"/>
              </a:xfrm>
              <a:custGeom>
                <a:avLst/>
                <a:gdLst>
                  <a:gd name="T0" fmla="*/ 269 w 317"/>
                  <a:gd name="T1" fmla="*/ 82 h 158"/>
                  <a:gd name="T2" fmla="*/ 113 w 317"/>
                  <a:gd name="T3" fmla="*/ 42 h 158"/>
                  <a:gd name="T4" fmla="*/ 3 w 317"/>
                  <a:gd name="T5" fmla="*/ 98 h 158"/>
                  <a:gd name="T6" fmla="*/ 182 w 317"/>
                  <a:gd name="T7" fmla="*/ 146 h 158"/>
                  <a:gd name="T8" fmla="*/ 261 w 317"/>
                  <a:gd name="T9" fmla="*/ 147 h 158"/>
                  <a:gd name="T10" fmla="*/ 269 w 317"/>
                  <a:gd name="T11" fmla="*/ 82 h 158"/>
                </a:gdLst>
                <a:ahLst/>
                <a:cxnLst>
                  <a:cxn ang="0">
                    <a:pos x="T0" y="T1"/>
                  </a:cxn>
                  <a:cxn ang="0">
                    <a:pos x="T2" y="T3"/>
                  </a:cxn>
                  <a:cxn ang="0">
                    <a:pos x="T4" y="T5"/>
                  </a:cxn>
                  <a:cxn ang="0">
                    <a:pos x="T6" y="T7"/>
                  </a:cxn>
                  <a:cxn ang="0">
                    <a:pos x="T8" y="T9"/>
                  </a:cxn>
                  <a:cxn ang="0">
                    <a:pos x="T10" y="T11"/>
                  </a:cxn>
                </a:cxnLst>
                <a:rect l="0" t="0" r="r" b="b"/>
                <a:pathLst>
                  <a:path w="317" h="158">
                    <a:moveTo>
                      <a:pt x="269" y="82"/>
                    </a:moveTo>
                    <a:cubicBezTo>
                      <a:pt x="113" y="42"/>
                      <a:pt x="113" y="42"/>
                      <a:pt x="113" y="42"/>
                    </a:cubicBezTo>
                    <a:cubicBezTo>
                      <a:pt x="113" y="42"/>
                      <a:pt x="4" y="0"/>
                      <a:pt x="3" y="98"/>
                    </a:cubicBezTo>
                    <a:cubicBezTo>
                      <a:pt x="3" y="98"/>
                      <a:pt x="0" y="158"/>
                      <a:pt x="182" y="146"/>
                    </a:cubicBezTo>
                    <a:cubicBezTo>
                      <a:pt x="261" y="147"/>
                      <a:pt x="261" y="147"/>
                      <a:pt x="261" y="147"/>
                    </a:cubicBezTo>
                    <a:cubicBezTo>
                      <a:pt x="261" y="147"/>
                      <a:pt x="317" y="123"/>
                      <a:pt x="269" y="8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íṩlïdé">
                <a:extLst>
                  <a:ext uri="{FF2B5EF4-FFF2-40B4-BE49-F238E27FC236}">
                    <a16:creationId xmlns:a16="http://schemas.microsoft.com/office/drawing/2014/main" xmlns="" id="{BF3C4B53-0364-421A-9CBE-79CC9CE2F53F}"/>
                  </a:ext>
                </a:extLst>
              </p:cNvPr>
              <p:cNvSpPr/>
              <p:nvPr/>
            </p:nvSpPr>
            <p:spPr bwMode="auto">
              <a:xfrm>
                <a:off x="1143" y="2229"/>
                <a:ext cx="584" cy="374"/>
              </a:xfrm>
              <a:custGeom>
                <a:avLst/>
                <a:gdLst>
                  <a:gd name="T0" fmla="*/ 182 w 247"/>
                  <a:gd name="T1" fmla="*/ 146 h 158"/>
                  <a:gd name="T2" fmla="*/ 3 w 247"/>
                  <a:gd name="T3" fmla="*/ 98 h 158"/>
                  <a:gd name="T4" fmla="*/ 113 w 247"/>
                  <a:gd name="T5" fmla="*/ 42 h 158"/>
                  <a:gd name="T6" fmla="*/ 198 w 247"/>
                  <a:gd name="T7" fmla="*/ 64 h 158"/>
                  <a:gd name="T8" fmla="*/ 236 w 247"/>
                  <a:gd name="T9" fmla="*/ 80 h 158"/>
                  <a:gd name="T10" fmla="*/ 206 w 247"/>
                  <a:gd name="T11" fmla="*/ 86 h 158"/>
                </a:gdLst>
                <a:ahLst/>
                <a:cxnLst>
                  <a:cxn ang="0">
                    <a:pos x="T0" y="T1"/>
                  </a:cxn>
                  <a:cxn ang="0">
                    <a:pos x="T2" y="T3"/>
                  </a:cxn>
                  <a:cxn ang="0">
                    <a:pos x="T4" y="T5"/>
                  </a:cxn>
                  <a:cxn ang="0">
                    <a:pos x="T6" y="T7"/>
                  </a:cxn>
                  <a:cxn ang="0">
                    <a:pos x="T8" y="T9"/>
                  </a:cxn>
                  <a:cxn ang="0">
                    <a:pos x="T10" y="T11"/>
                  </a:cxn>
                </a:cxnLst>
                <a:rect l="0" t="0" r="r" b="b"/>
                <a:pathLst>
                  <a:path w="247" h="158">
                    <a:moveTo>
                      <a:pt x="182" y="146"/>
                    </a:moveTo>
                    <a:cubicBezTo>
                      <a:pt x="0" y="158"/>
                      <a:pt x="3" y="98"/>
                      <a:pt x="3" y="98"/>
                    </a:cubicBezTo>
                    <a:cubicBezTo>
                      <a:pt x="4" y="0"/>
                      <a:pt x="113" y="42"/>
                      <a:pt x="113" y="42"/>
                    </a:cubicBezTo>
                    <a:cubicBezTo>
                      <a:pt x="198" y="64"/>
                      <a:pt x="198" y="64"/>
                      <a:pt x="198" y="64"/>
                    </a:cubicBezTo>
                    <a:cubicBezTo>
                      <a:pt x="198" y="64"/>
                      <a:pt x="247" y="69"/>
                      <a:pt x="236" y="80"/>
                    </a:cubicBezTo>
                    <a:cubicBezTo>
                      <a:pt x="236" y="80"/>
                      <a:pt x="226" y="99"/>
                      <a:pt x="206" y="86"/>
                    </a:cubicBezTo>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íṡľiḋè">
                <a:extLst>
                  <a:ext uri="{FF2B5EF4-FFF2-40B4-BE49-F238E27FC236}">
                    <a16:creationId xmlns:a16="http://schemas.microsoft.com/office/drawing/2014/main" xmlns="" id="{1AF1332B-5527-45DB-BBEB-655E780E4EC0}"/>
                  </a:ext>
                </a:extLst>
              </p:cNvPr>
              <p:cNvSpPr/>
              <p:nvPr/>
            </p:nvSpPr>
            <p:spPr bwMode="auto">
              <a:xfrm>
                <a:off x="1346" y="3309"/>
                <a:ext cx="322" cy="152"/>
              </a:xfrm>
              <a:custGeom>
                <a:avLst/>
                <a:gdLst>
                  <a:gd name="T0" fmla="*/ 0 w 322"/>
                  <a:gd name="T1" fmla="*/ 66 h 152"/>
                  <a:gd name="T2" fmla="*/ 320 w 322"/>
                  <a:gd name="T3" fmla="*/ 152 h 152"/>
                  <a:gd name="T4" fmla="*/ 322 w 322"/>
                  <a:gd name="T5" fmla="*/ 142 h 152"/>
                  <a:gd name="T6" fmla="*/ 0 w 322"/>
                  <a:gd name="T7" fmla="*/ 0 h 152"/>
                  <a:gd name="T8" fmla="*/ 0 w 322"/>
                  <a:gd name="T9" fmla="*/ 66 h 152"/>
                </a:gdLst>
                <a:ahLst/>
                <a:cxnLst>
                  <a:cxn ang="0">
                    <a:pos x="T0" y="T1"/>
                  </a:cxn>
                  <a:cxn ang="0">
                    <a:pos x="T2" y="T3"/>
                  </a:cxn>
                  <a:cxn ang="0">
                    <a:pos x="T4" y="T5"/>
                  </a:cxn>
                  <a:cxn ang="0">
                    <a:pos x="T6" y="T7"/>
                  </a:cxn>
                  <a:cxn ang="0">
                    <a:pos x="T8" y="T9"/>
                  </a:cxn>
                </a:cxnLst>
                <a:rect l="0" t="0" r="r" b="b"/>
                <a:pathLst>
                  <a:path w="322" h="152">
                    <a:moveTo>
                      <a:pt x="0" y="66"/>
                    </a:moveTo>
                    <a:lnTo>
                      <a:pt x="320" y="152"/>
                    </a:lnTo>
                    <a:lnTo>
                      <a:pt x="322" y="142"/>
                    </a:lnTo>
                    <a:lnTo>
                      <a:pt x="0" y="0"/>
                    </a:lnTo>
                    <a:lnTo>
                      <a:pt x="0" y="66"/>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ïšḷïḑê">
                <a:extLst>
                  <a:ext uri="{FF2B5EF4-FFF2-40B4-BE49-F238E27FC236}">
                    <a16:creationId xmlns:a16="http://schemas.microsoft.com/office/drawing/2014/main" xmlns="" id="{D5B8E0F9-F421-4518-8867-F36055B5116A}"/>
                  </a:ext>
                </a:extLst>
              </p:cNvPr>
              <p:cNvSpPr/>
              <p:nvPr/>
            </p:nvSpPr>
            <p:spPr bwMode="auto">
              <a:xfrm>
                <a:off x="1614" y="3468"/>
                <a:ext cx="87" cy="87"/>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îŝļïḓé">
                <a:extLst>
                  <a:ext uri="{FF2B5EF4-FFF2-40B4-BE49-F238E27FC236}">
                    <a16:creationId xmlns:a16="http://schemas.microsoft.com/office/drawing/2014/main" xmlns="" id="{2F8EE496-EC25-4545-8EE3-EDE78E20C3C1}"/>
                  </a:ext>
                </a:extLst>
              </p:cNvPr>
              <p:cNvSpPr/>
              <p:nvPr/>
            </p:nvSpPr>
            <p:spPr bwMode="auto">
              <a:xfrm>
                <a:off x="1623" y="3480"/>
                <a:ext cx="69"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ïṣlide">
                <a:extLst>
                  <a:ext uri="{FF2B5EF4-FFF2-40B4-BE49-F238E27FC236}">
                    <a16:creationId xmlns:a16="http://schemas.microsoft.com/office/drawing/2014/main" xmlns="" id="{3CDFDC40-4358-48E1-BFAC-3354AEF17D1E}"/>
                  </a:ext>
                </a:extLst>
              </p:cNvPr>
              <p:cNvSpPr/>
              <p:nvPr/>
            </p:nvSpPr>
            <p:spPr bwMode="auto">
              <a:xfrm>
                <a:off x="1637" y="3491"/>
                <a:ext cx="43" cy="43"/>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îṧ1iḋè">
                <a:extLst>
                  <a:ext uri="{FF2B5EF4-FFF2-40B4-BE49-F238E27FC236}">
                    <a16:creationId xmlns:a16="http://schemas.microsoft.com/office/drawing/2014/main" xmlns="" id="{DF06B8BB-4268-4372-9562-8AC3EFF2442C}"/>
                  </a:ext>
                </a:extLst>
              </p:cNvPr>
              <p:cNvSpPr/>
              <p:nvPr/>
            </p:nvSpPr>
            <p:spPr bwMode="auto">
              <a:xfrm>
                <a:off x="1602" y="3446"/>
                <a:ext cx="111" cy="64"/>
              </a:xfrm>
              <a:custGeom>
                <a:avLst/>
                <a:gdLst>
                  <a:gd name="T0" fmla="*/ 24 w 47"/>
                  <a:gd name="T1" fmla="*/ 6 h 27"/>
                  <a:gd name="T2" fmla="*/ 0 w 47"/>
                  <a:gd name="T3" fmla="*/ 27 h 27"/>
                  <a:gd name="T4" fmla="*/ 0 w 47"/>
                  <a:gd name="T5" fmla="*/ 24 h 27"/>
                  <a:gd name="T6" fmla="*/ 24 w 47"/>
                  <a:gd name="T7" fmla="*/ 0 h 27"/>
                  <a:gd name="T8" fmla="*/ 47 w 47"/>
                  <a:gd name="T9" fmla="*/ 24 h 27"/>
                  <a:gd name="T10" fmla="*/ 47 w 47"/>
                  <a:gd name="T11" fmla="*/ 27 h 27"/>
                  <a:gd name="T12" fmla="*/ 24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4" y="6"/>
                    </a:moveTo>
                    <a:cubicBezTo>
                      <a:pt x="12" y="6"/>
                      <a:pt x="2" y="15"/>
                      <a:pt x="0" y="27"/>
                    </a:cubicBezTo>
                    <a:cubicBezTo>
                      <a:pt x="0" y="26"/>
                      <a:pt x="0" y="25"/>
                      <a:pt x="0" y="24"/>
                    </a:cubicBezTo>
                    <a:cubicBezTo>
                      <a:pt x="0" y="11"/>
                      <a:pt x="11" y="0"/>
                      <a:pt x="24" y="0"/>
                    </a:cubicBezTo>
                    <a:cubicBezTo>
                      <a:pt x="37" y="0"/>
                      <a:pt x="47" y="11"/>
                      <a:pt x="47" y="24"/>
                    </a:cubicBezTo>
                    <a:cubicBezTo>
                      <a:pt x="47" y="25"/>
                      <a:pt x="47" y="26"/>
                      <a:pt x="47" y="27"/>
                    </a:cubicBezTo>
                    <a:cubicBezTo>
                      <a:pt x="46" y="15"/>
                      <a:pt x="36" y="6"/>
                      <a:pt x="24"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î$ľîdê">
                <a:extLst>
                  <a:ext uri="{FF2B5EF4-FFF2-40B4-BE49-F238E27FC236}">
                    <a16:creationId xmlns:a16="http://schemas.microsoft.com/office/drawing/2014/main" xmlns="" id="{1B9C5F59-F369-4950-BA30-511C29255F7E}"/>
                  </a:ext>
                </a:extLst>
              </p:cNvPr>
              <p:cNvSpPr/>
              <p:nvPr/>
            </p:nvSpPr>
            <p:spPr bwMode="auto">
              <a:xfrm>
                <a:off x="992" y="3319"/>
                <a:ext cx="321" cy="142"/>
              </a:xfrm>
              <a:custGeom>
                <a:avLst/>
                <a:gdLst>
                  <a:gd name="T0" fmla="*/ 321 w 321"/>
                  <a:gd name="T1" fmla="*/ 56 h 142"/>
                  <a:gd name="T2" fmla="*/ 2 w 321"/>
                  <a:gd name="T3" fmla="*/ 142 h 142"/>
                  <a:gd name="T4" fmla="*/ 0 w 321"/>
                  <a:gd name="T5" fmla="*/ 132 h 142"/>
                  <a:gd name="T6" fmla="*/ 321 w 321"/>
                  <a:gd name="T7" fmla="*/ 0 h 142"/>
                  <a:gd name="T8" fmla="*/ 321 w 321"/>
                  <a:gd name="T9" fmla="*/ 56 h 142"/>
                </a:gdLst>
                <a:ahLst/>
                <a:cxnLst>
                  <a:cxn ang="0">
                    <a:pos x="T0" y="T1"/>
                  </a:cxn>
                  <a:cxn ang="0">
                    <a:pos x="T2" y="T3"/>
                  </a:cxn>
                  <a:cxn ang="0">
                    <a:pos x="T4" y="T5"/>
                  </a:cxn>
                  <a:cxn ang="0">
                    <a:pos x="T6" y="T7"/>
                  </a:cxn>
                  <a:cxn ang="0">
                    <a:pos x="T8" y="T9"/>
                  </a:cxn>
                </a:cxnLst>
                <a:rect l="0" t="0" r="r" b="b"/>
                <a:pathLst>
                  <a:path w="321" h="142">
                    <a:moveTo>
                      <a:pt x="321" y="56"/>
                    </a:moveTo>
                    <a:lnTo>
                      <a:pt x="2" y="142"/>
                    </a:lnTo>
                    <a:lnTo>
                      <a:pt x="0" y="132"/>
                    </a:lnTo>
                    <a:lnTo>
                      <a:pt x="321" y="0"/>
                    </a:lnTo>
                    <a:lnTo>
                      <a:pt x="321" y="56"/>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íṡľîḓè">
                <a:extLst>
                  <a:ext uri="{FF2B5EF4-FFF2-40B4-BE49-F238E27FC236}">
                    <a16:creationId xmlns:a16="http://schemas.microsoft.com/office/drawing/2014/main" xmlns="" id="{086C7D47-73D3-475B-9776-F520A31C12C5}"/>
                  </a:ext>
                </a:extLst>
              </p:cNvPr>
              <p:cNvSpPr/>
              <p:nvPr/>
            </p:nvSpPr>
            <p:spPr bwMode="auto">
              <a:xfrm>
                <a:off x="959" y="3468"/>
                <a:ext cx="85" cy="87"/>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î$ḻïdê">
                <a:extLst>
                  <a:ext uri="{FF2B5EF4-FFF2-40B4-BE49-F238E27FC236}">
                    <a16:creationId xmlns:a16="http://schemas.microsoft.com/office/drawing/2014/main" xmlns="" id="{10385F0E-AB15-4CEF-A8CA-C4D5EB18F0FE}"/>
                  </a:ext>
                </a:extLst>
              </p:cNvPr>
              <p:cNvSpPr/>
              <p:nvPr/>
            </p:nvSpPr>
            <p:spPr bwMode="auto">
              <a:xfrm>
                <a:off x="968" y="3480"/>
                <a:ext cx="66"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íṣḷídé">
                <a:extLst>
                  <a:ext uri="{FF2B5EF4-FFF2-40B4-BE49-F238E27FC236}">
                    <a16:creationId xmlns:a16="http://schemas.microsoft.com/office/drawing/2014/main" xmlns="" id="{22021F2B-ABEF-4BDA-8EFA-219FCDE8F7EE}"/>
                  </a:ext>
                </a:extLst>
              </p:cNvPr>
              <p:cNvSpPr/>
              <p:nvPr/>
            </p:nvSpPr>
            <p:spPr bwMode="auto">
              <a:xfrm>
                <a:off x="980" y="3491"/>
                <a:ext cx="42" cy="43"/>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íṡľiḑè">
                <a:extLst>
                  <a:ext uri="{FF2B5EF4-FFF2-40B4-BE49-F238E27FC236}">
                    <a16:creationId xmlns:a16="http://schemas.microsoft.com/office/drawing/2014/main" xmlns="" id="{170A2B81-2939-4F70-AC53-45DE5F0A52CB}"/>
                  </a:ext>
                </a:extLst>
              </p:cNvPr>
              <p:cNvSpPr/>
              <p:nvPr/>
            </p:nvSpPr>
            <p:spPr bwMode="auto">
              <a:xfrm>
                <a:off x="947" y="3446"/>
                <a:ext cx="111" cy="64"/>
              </a:xfrm>
              <a:custGeom>
                <a:avLst/>
                <a:gdLst>
                  <a:gd name="T0" fmla="*/ 23 w 47"/>
                  <a:gd name="T1" fmla="*/ 6 h 27"/>
                  <a:gd name="T2" fmla="*/ 46 w 47"/>
                  <a:gd name="T3" fmla="*/ 27 h 27"/>
                  <a:gd name="T4" fmla="*/ 47 w 47"/>
                  <a:gd name="T5" fmla="*/ 24 h 27"/>
                  <a:gd name="T6" fmla="*/ 23 w 47"/>
                  <a:gd name="T7" fmla="*/ 0 h 27"/>
                  <a:gd name="T8" fmla="*/ 0 w 47"/>
                  <a:gd name="T9" fmla="*/ 24 h 27"/>
                  <a:gd name="T10" fmla="*/ 0 w 47"/>
                  <a:gd name="T11" fmla="*/ 27 h 27"/>
                  <a:gd name="T12" fmla="*/ 23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3" y="6"/>
                    </a:moveTo>
                    <a:cubicBezTo>
                      <a:pt x="35" y="6"/>
                      <a:pt x="45" y="15"/>
                      <a:pt x="46" y="27"/>
                    </a:cubicBezTo>
                    <a:cubicBezTo>
                      <a:pt x="47" y="26"/>
                      <a:pt x="47" y="25"/>
                      <a:pt x="47" y="24"/>
                    </a:cubicBezTo>
                    <a:cubicBezTo>
                      <a:pt x="47" y="11"/>
                      <a:pt x="36" y="0"/>
                      <a:pt x="23" y="0"/>
                    </a:cubicBezTo>
                    <a:cubicBezTo>
                      <a:pt x="10" y="0"/>
                      <a:pt x="0" y="11"/>
                      <a:pt x="0" y="24"/>
                    </a:cubicBezTo>
                    <a:cubicBezTo>
                      <a:pt x="0" y="25"/>
                      <a:pt x="0" y="26"/>
                      <a:pt x="0" y="27"/>
                    </a:cubicBezTo>
                    <a:cubicBezTo>
                      <a:pt x="1" y="15"/>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íṧļíḋè">
                <a:extLst>
                  <a:ext uri="{FF2B5EF4-FFF2-40B4-BE49-F238E27FC236}">
                    <a16:creationId xmlns:a16="http://schemas.microsoft.com/office/drawing/2014/main" xmlns="" id="{90A0B0C7-3917-479D-B3DD-617C133E7B53}"/>
                  </a:ext>
                </a:extLst>
              </p:cNvPr>
              <p:cNvSpPr/>
              <p:nvPr/>
            </p:nvSpPr>
            <p:spPr bwMode="auto">
              <a:xfrm>
                <a:off x="1110" y="2617"/>
                <a:ext cx="440" cy="81"/>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íšḷîḑè">
                <a:extLst>
                  <a:ext uri="{FF2B5EF4-FFF2-40B4-BE49-F238E27FC236}">
                    <a16:creationId xmlns:a16="http://schemas.microsoft.com/office/drawing/2014/main" xmlns="" id="{6186471B-546B-4682-9468-FF9493A92D87}"/>
                  </a:ext>
                </a:extLst>
              </p:cNvPr>
              <p:cNvSpPr/>
              <p:nvPr/>
            </p:nvSpPr>
            <p:spPr bwMode="auto">
              <a:xfrm>
                <a:off x="1318" y="2698"/>
                <a:ext cx="31" cy="642"/>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i$ḷiḑê">
                <a:extLst>
                  <a:ext uri="{FF2B5EF4-FFF2-40B4-BE49-F238E27FC236}">
                    <a16:creationId xmlns:a16="http://schemas.microsoft.com/office/drawing/2014/main" xmlns="" id="{7548BC89-D25D-456D-B17C-F7477E684284}"/>
                  </a:ext>
                </a:extLst>
              </p:cNvPr>
              <p:cNvSpPr/>
              <p:nvPr/>
            </p:nvSpPr>
            <p:spPr bwMode="auto">
              <a:xfrm>
                <a:off x="1301" y="2762"/>
                <a:ext cx="64" cy="222"/>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iṧļíḓé">
                <a:extLst>
                  <a:ext uri="{FF2B5EF4-FFF2-40B4-BE49-F238E27FC236}">
                    <a16:creationId xmlns:a16="http://schemas.microsoft.com/office/drawing/2014/main" xmlns="" id="{04C4BF8A-A6FF-4B50-9728-862C68D2316E}"/>
                  </a:ext>
                </a:extLst>
              </p:cNvPr>
              <p:cNvSpPr/>
              <p:nvPr/>
            </p:nvSpPr>
            <p:spPr bwMode="auto">
              <a:xfrm>
                <a:off x="1313" y="3096"/>
                <a:ext cx="40"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îs1ïḍé">
                <a:extLst>
                  <a:ext uri="{FF2B5EF4-FFF2-40B4-BE49-F238E27FC236}">
                    <a16:creationId xmlns:a16="http://schemas.microsoft.com/office/drawing/2014/main" xmlns="" id="{E00B8D7E-B867-4675-86AE-2D6919AE3A9C}"/>
                  </a:ext>
                </a:extLst>
              </p:cNvPr>
              <p:cNvSpPr/>
              <p:nvPr/>
            </p:nvSpPr>
            <p:spPr bwMode="auto">
              <a:xfrm>
                <a:off x="1301" y="3157"/>
                <a:ext cx="64" cy="225"/>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îsḷiḋe">
                <a:extLst>
                  <a:ext uri="{FF2B5EF4-FFF2-40B4-BE49-F238E27FC236}">
                    <a16:creationId xmlns:a16="http://schemas.microsoft.com/office/drawing/2014/main" xmlns="" id="{0CAC5767-2EC1-4C4C-AD36-62A5BA930444}"/>
                  </a:ext>
                </a:extLst>
              </p:cNvPr>
              <p:cNvSpPr/>
              <p:nvPr/>
            </p:nvSpPr>
            <p:spPr bwMode="auto">
              <a:xfrm>
                <a:off x="982" y="2530"/>
                <a:ext cx="703" cy="137"/>
              </a:xfrm>
              <a:custGeom>
                <a:avLst/>
                <a:gdLst>
                  <a:gd name="T0" fmla="*/ 295 w 297"/>
                  <a:gd name="T1" fmla="*/ 2 h 58"/>
                  <a:gd name="T2" fmla="*/ 295 w 297"/>
                  <a:gd name="T3" fmla="*/ 23 h 58"/>
                  <a:gd name="T4" fmla="*/ 148 w 297"/>
                  <a:gd name="T5" fmla="*/ 58 h 58"/>
                  <a:gd name="T6" fmla="*/ 1 w 297"/>
                  <a:gd name="T7" fmla="*/ 23 h 58"/>
                  <a:gd name="T8" fmla="*/ 1 w 297"/>
                  <a:gd name="T9" fmla="*/ 0 h 58"/>
                  <a:gd name="T10" fmla="*/ 295 w 297"/>
                  <a:gd name="T11" fmla="*/ 2 h 58"/>
                </a:gdLst>
                <a:ahLst/>
                <a:cxnLst>
                  <a:cxn ang="0">
                    <a:pos x="T0" y="T1"/>
                  </a:cxn>
                  <a:cxn ang="0">
                    <a:pos x="T2" y="T3"/>
                  </a:cxn>
                  <a:cxn ang="0">
                    <a:pos x="T4" y="T5"/>
                  </a:cxn>
                  <a:cxn ang="0">
                    <a:pos x="T6" y="T7"/>
                  </a:cxn>
                  <a:cxn ang="0">
                    <a:pos x="T8" y="T9"/>
                  </a:cxn>
                  <a:cxn ang="0">
                    <a:pos x="T10" y="T11"/>
                  </a:cxn>
                </a:cxnLst>
                <a:rect l="0" t="0" r="r" b="b"/>
                <a:pathLst>
                  <a:path w="297" h="58">
                    <a:moveTo>
                      <a:pt x="295" y="2"/>
                    </a:moveTo>
                    <a:cubicBezTo>
                      <a:pt x="297" y="4"/>
                      <a:pt x="295" y="21"/>
                      <a:pt x="295" y="23"/>
                    </a:cubicBezTo>
                    <a:cubicBezTo>
                      <a:pt x="295" y="42"/>
                      <a:pt x="230" y="58"/>
                      <a:pt x="148" y="58"/>
                    </a:cubicBezTo>
                    <a:cubicBezTo>
                      <a:pt x="67" y="58"/>
                      <a:pt x="1" y="42"/>
                      <a:pt x="1" y="23"/>
                    </a:cubicBezTo>
                    <a:cubicBezTo>
                      <a:pt x="1" y="21"/>
                      <a:pt x="0" y="2"/>
                      <a:pt x="1" y="0"/>
                    </a:cubicBezTo>
                    <a:lnTo>
                      <a:pt x="295"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îsḻîḋè">
                <a:extLst>
                  <a:ext uri="{FF2B5EF4-FFF2-40B4-BE49-F238E27FC236}">
                    <a16:creationId xmlns:a16="http://schemas.microsoft.com/office/drawing/2014/main" xmlns="" id="{EBEA4105-3840-4EF3-8DC7-F0E399A40FE4}"/>
                  </a:ext>
                </a:extLst>
              </p:cNvPr>
              <p:cNvSpPr/>
              <p:nvPr/>
            </p:nvSpPr>
            <p:spPr bwMode="auto">
              <a:xfrm>
                <a:off x="985" y="2451"/>
                <a:ext cx="695" cy="16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iṧḻíḋê">
                <a:extLst>
                  <a:ext uri="{FF2B5EF4-FFF2-40B4-BE49-F238E27FC236}">
                    <a16:creationId xmlns:a16="http://schemas.microsoft.com/office/drawing/2014/main" xmlns="" id="{63A1A688-A6C7-4440-8641-BB6A17A9C9DE}"/>
                  </a:ext>
                </a:extLst>
              </p:cNvPr>
              <p:cNvSpPr/>
              <p:nvPr/>
            </p:nvSpPr>
            <p:spPr bwMode="auto">
              <a:xfrm>
                <a:off x="1105" y="1722"/>
                <a:ext cx="473" cy="689"/>
              </a:xfrm>
              <a:custGeom>
                <a:avLst/>
                <a:gdLst>
                  <a:gd name="T0" fmla="*/ 14 w 200"/>
                  <a:gd name="T1" fmla="*/ 274 h 291"/>
                  <a:gd name="T2" fmla="*/ 29 w 200"/>
                  <a:gd name="T3" fmla="*/ 186 h 291"/>
                  <a:gd name="T4" fmla="*/ 36 w 200"/>
                  <a:gd name="T5" fmla="*/ 0 h 291"/>
                  <a:gd name="T6" fmla="*/ 130 w 200"/>
                  <a:gd name="T7" fmla="*/ 0 h 291"/>
                  <a:gd name="T8" fmla="*/ 146 w 200"/>
                  <a:gd name="T9" fmla="*/ 90 h 291"/>
                  <a:gd name="T10" fmla="*/ 148 w 200"/>
                  <a:gd name="T11" fmla="*/ 291 h 291"/>
                </a:gdLst>
                <a:ahLst/>
                <a:cxnLst>
                  <a:cxn ang="0">
                    <a:pos x="T0" y="T1"/>
                  </a:cxn>
                  <a:cxn ang="0">
                    <a:pos x="T2" y="T3"/>
                  </a:cxn>
                  <a:cxn ang="0">
                    <a:pos x="T4" y="T5"/>
                  </a:cxn>
                  <a:cxn ang="0">
                    <a:pos x="T6" y="T7"/>
                  </a:cxn>
                  <a:cxn ang="0">
                    <a:pos x="T8" y="T9"/>
                  </a:cxn>
                  <a:cxn ang="0">
                    <a:pos x="T10" y="T11"/>
                  </a:cxn>
                </a:cxnLst>
                <a:rect l="0" t="0" r="r" b="b"/>
                <a:pathLst>
                  <a:path w="200" h="291">
                    <a:moveTo>
                      <a:pt x="14" y="274"/>
                    </a:moveTo>
                    <a:cubicBezTo>
                      <a:pt x="34" y="242"/>
                      <a:pt x="29" y="186"/>
                      <a:pt x="29" y="186"/>
                    </a:cubicBezTo>
                    <a:cubicBezTo>
                      <a:pt x="0" y="63"/>
                      <a:pt x="36" y="0"/>
                      <a:pt x="36" y="0"/>
                    </a:cubicBezTo>
                    <a:cubicBezTo>
                      <a:pt x="130" y="0"/>
                      <a:pt x="130" y="0"/>
                      <a:pt x="130" y="0"/>
                    </a:cubicBezTo>
                    <a:cubicBezTo>
                      <a:pt x="130" y="0"/>
                      <a:pt x="200" y="49"/>
                      <a:pt x="146" y="90"/>
                    </a:cubicBezTo>
                    <a:cubicBezTo>
                      <a:pt x="146" y="90"/>
                      <a:pt x="141" y="250"/>
                      <a:pt x="148" y="291"/>
                    </a:cubicBezTo>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î$ḻîdê">
                <a:extLst>
                  <a:ext uri="{FF2B5EF4-FFF2-40B4-BE49-F238E27FC236}">
                    <a16:creationId xmlns:a16="http://schemas.microsoft.com/office/drawing/2014/main" xmlns="" id="{94282FB2-62D7-4BF2-8909-9D76143CFAC3}"/>
                  </a:ext>
                </a:extLst>
              </p:cNvPr>
              <p:cNvSpPr/>
              <p:nvPr/>
            </p:nvSpPr>
            <p:spPr bwMode="auto">
              <a:xfrm>
                <a:off x="1037" y="1077"/>
                <a:ext cx="480" cy="510"/>
              </a:xfrm>
              <a:custGeom>
                <a:avLst/>
                <a:gdLst>
                  <a:gd name="T0" fmla="*/ 198 w 203"/>
                  <a:gd name="T1" fmla="*/ 137 h 215"/>
                  <a:gd name="T2" fmla="*/ 183 w 203"/>
                  <a:gd name="T3" fmla="*/ 117 h 215"/>
                  <a:gd name="T4" fmla="*/ 161 w 203"/>
                  <a:gd name="T5" fmla="*/ 28 h 215"/>
                  <a:gd name="T6" fmla="*/ 89 w 203"/>
                  <a:gd name="T7" fmla="*/ 2 h 215"/>
                  <a:gd name="T8" fmla="*/ 40 w 203"/>
                  <a:gd name="T9" fmla="*/ 29 h 215"/>
                  <a:gd name="T10" fmla="*/ 40 w 203"/>
                  <a:gd name="T11" fmla="*/ 158 h 215"/>
                  <a:gd name="T12" fmla="*/ 92 w 203"/>
                  <a:gd name="T13" fmla="*/ 200 h 215"/>
                  <a:gd name="T14" fmla="*/ 164 w 203"/>
                  <a:gd name="T15" fmla="*/ 209 h 215"/>
                  <a:gd name="T16" fmla="*/ 175 w 203"/>
                  <a:gd name="T17" fmla="*/ 192 h 215"/>
                  <a:gd name="T18" fmla="*/ 178 w 203"/>
                  <a:gd name="T19" fmla="*/ 159 h 215"/>
                  <a:gd name="T20" fmla="*/ 200 w 203"/>
                  <a:gd name="T21" fmla="*/ 145 h 215"/>
                  <a:gd name="T22" fmla="*/ 198 w 203"/>
                  <a:gd name="T23" fmla="*/ 13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5">
                    <a:moveTo>
                      <a:pt x="198" y="137"/>
                    </a:moveTo>
                    <a:cubicBezTo>
                      <a:pt x="182" y="124"/>
                      <a:pt x="183" y="117"/>
                      <a:pt x="183" y="117"/>
                    </a:cubicBezTo>
                    <a:cubicBezTo>
                      <a:pt x="188" y="88"/>
                      <a:pt x="182" y="52"/>
                      <a:pt x="161" y="28"/>
                    </a:cubicBezTo>
                    <a:cubicBezTo>
                      <a:pt x="144" y="9"/>
                      <a:pt x="114" y="0"/>
                      <a:pt x="89" y="2"/>
                    </a:cubicBezTo>
                    <a:cubicBezTo>
                      <a:pt x="72" y="3"/>
                      <a:pt x="50" y="15"/>
                      <a:pt x="40" y="29"/>
                    </a:cubicBezTo>
                    <a:cubicBezTo>
                      <a:pt x="40" y="29"/>
                      <a:pt x="0" y="74"/>
                      <a:pt x="40" y="158"/>
                    </a:cubicBezTo>
                    <a:cubicBezTo>
                      <a:pt x="40" y="158"/>
                      <a:pt x="60" y="192"/>
                      <a:pt x="92" y="200"/>
                    </a:cubicBezTo>
                    <a:cubicBezTo>
                      <a:pt x="128" y="215"/>
                      <a:pt x="164" y="209"/>
                      <a:pt x="164" y="209"/>
                    </a:cubicBezTo>
                    <a:cubicBezTo>
                      <a:pt x="176" y="209"/>
                      <a:pt x="175" y="192"/>
                      <a:pt x="175" y="192"/>
                    </a:cubicBezTo>
                    <a:cubicBezTo>
                      <a:pt x="175" y="172"/>
                      <a:pt x="178" y="159"/>
                      <a:pt x="178" y="159"/>
                    </a:cubicBezTo>
                    <a:cubicBezTo>
                      <a:pt x="200" y="145"/>
                      <a:pt x="200" y="145"/>
                      <a:pt x="200" y="145"/>
                    </a:cubicBezTo>
                    <a:cubicBezTo>
                      <a:pt x="200" y="145"/>
                      <a:pt x="203" y="141"/>
                      <a:pt x="198" y="137"/>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ïS1ïďe">
                <a:extLst>
                  <a:ext uri="{FF2B5EF4-FFF2-40B4-BE49-F238E27FC236}">
                    <a16:creationId xmlns:a16="http://schemas.microsoft.com/office/drawing/2014/main" xmlns="" id="{8488A056-48C3-47DA-9673-D608FE2F9486}"/>
                  </a:ext>
                </a:extLst>
              </p:cNvPr>
              <p:cNvSpPr/>
              <p:nvPr/>
            </p:nvSpPr>
            <p:spPr bwMode="auto">
              <a:xfrm>
                <a:off x="1039" y="997"/>
                <a:ext cx="463" cy="549"/>
              </a:xfrm>
              <a:custGeom>
                <a:avLst/>
                <a:gdLst>
                  <a:gd name="T0" fmla="*/ 186 w 196"/>
                  <a:gd name="T1" fmla="*/ 65 h 232"/>
                  <a:gd name="T2" fmla="*/ 125 w 196"/>
                  <a:gd name="T3" fmla="*/ 110 h 232"/>
                  <a:gd name="T4" fmla="*/ 97 w 196"/>
                  <a:gd name="T5" fmla="*/ 144 h 232"/>
                  <a:gd name="T6" fmla="*/ 81 w 196"/>
                  <a:gd name="T7" fmla="*/ 157 h 232"/>
                  <a:gd name="T8" fmla="*/ 81 w 196"/>
                  <a:gd name="T9" fmla="*/ 204 h 232"/>
                  <a:gd name="T10" fmla="*/ 86 w 196"/>
                  <a:gd name="T11" fmla="*/ 232 h 232"/>
                  <a:gd name="T12" fmla="*/ 0 w 196"/>
                  <a:gd name="T13" fmla="*/ 117 h 232"/>
                  <a:gd name="T14" fmla="*/ 137 w 196"/>
                  <a:gd name="T15" fmla="*/ 24 h 232"/>
                  <a:gd name="T16" fmla="*/ 186 w 196"/>
                  <a:gd name="T17" fmla="*/ 6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232">
                    <a:moveTo>
                      <a:pt x="186" y="65"/>
                    </a:moveTo>
                    <a:cubicBezTo>
                      <a:pt x="186" y="65"/>
                      <a:pt x="196" y="93"/>
                      <a:pt x="125" y="110"/>
                    </a:cubicBezTo>
                    <a:cubicBezTo>
                      <a:pt x="125" y="110"/>
                      <a:pt x="102" y="121"/>
                      <a:pt x="97" y="144"/>
                    </a:cubicBezTo>
                    <a:cubicBezTo>
                      <a:pt x="97" y="144"/>
                      <a:pt x="76" y="134"/>
                      <a:pt x="81" y="157"/>
                    </a:cubicBezTo>
                    <a:cubicBezTo>
                      <a:pt x="81" y="157"/>
                      <a:pt x="92" y="183"/>
                      <a:pt x="81" y="204"/>
                    </a:cubicBezTo>
                    <a:cubicBezTo>
                      <a:pt x="81" y="204"/>
                      <a:pt x="75" y="221"/>
                      <a:pt x="86" y="232"/>
                    </a:cubicBezTo>
                    <a:cubicBezTo>
                      <a:pt x="86" y="232"/>
                      <a:pt x="15" y="215"/>
                      <a:pt x="0" y="117"/>
                    </a:cubicBezTo>
                    <a:cubicBezTo>
                      <a:pt x="0" y="117"/>
                      <a:pt x="3" y="0"/>
                      <a:pt x="137" y="24"/>
                    </a:cubicBezTo>
                    <a:cubicBezTo>
                      <a:pt x="137" y="24"/>
                      <a:pt x="173" y="33"/>
                      <a:pt x="186" y="65"/>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íṥľidé">
                <a:extLst>
                  <a:ext uri="{FF2B5EF4-FFF2-40B4-BE49-F238E27FC236}">
                    <a16:creationId xmlns:a16="http://schemas.microsoft.com/office/drawing/2014/main" xmlns="" id="{E3A0A362-D498-4F20-B6C2-B114A2BDF66B}"/>
                  </a:ext>
                </a:extLst>
              </p:cNvPr>
              <p:cNvSpPr/>
              <p:nvPr/>
            </p:nvSpPr>
            <p:spPr bwMode="auto">
              <a:xfrm>
                <a:off x="1235" y="1546"/>
                <a:ext cx="104" cy="98"/>
              </a:xfrm>
              <a:prstGeom prst="rect">
                <a:avLst/>
              </a:prstGeom>
              <a:solidFill>
                <a:srgbClr val="FABEA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î$ḻïḍè">
                <a:extLst>
                  <a:ext uri="{FF2B5EF4-FFF2-40B4-BE49-F238E27FC236}">
                    <a16:creationId xmlns:a16="http://schemas.microsoft.com/office/drawing/2014/main" xmlns="" id="{08036FB7-1B4F-4441-99D3-DD8739D3A7CD}"/>
                  </a:ext>
                </a:extLst>
              </p:cNvPr>
              <p:cNvSpPr/>
              <p:nvPr/>
            </p:nvSpPr>
            <p:spPr bwMode="auto">
              <a:xfrm>
                <a:off x="1249" y="1551"/>
                <a:ext cx="90" cy="74"/>
              </a:xfrm>
              <a:custGeom>
                <a:avLst/>
                <a:gdLst>
                  <a:gd name="T0" fmla="*/ 38 w 38"/>
                  <a:gd name="T1" fmla="*/ 9 h 31"/>
                  <a:gd name="T2" fmla="*/ 0 w 38"/>
                  <a:gd name="T3" fmla="*/ 0 h 31"/>
                  <a:gd name="T4" fmla="*/ 38 w 38"/>
                  <a:gd name="T5" fmla="*/ 31 h 31"/>
                  <a:gd name="T6" fmla="*/ 38 w 38"/>
                  <a:gd name="T7" fmla="*/ 9 h 31"/>
                </a:gdLst>
                <a:ahLst/>
                <a:cxnLst>
                  <a:cxn ang="0">
                    <a:pos x="T0" y="T1"/>
                  </a:cxn>
                  <a:cxn ang="0">
                    <a:pos x="T2" y="T3"/>
                  </a:cxn>
                  <a:cxn ang="0">
                    <a:pos x="T4" y="T5"/>
                  </a:cxn>
                  <a:cxn ang="0">
                    <a:pos x="T6" y="T7"/>
                  </a:cxn>
                </a:cxnLst>
                <a:rect l="0" t="0" r="r" b="b"/>
                <a:pathLst>
                  <a:path w="38" h="31">
                    <a:moveTo>
                      <a:pt x="38" y="9"/>
                    </a:moveTo>
                    <a:cubicBezTo>
                      <a:pt x="38" y="9"/>
                      <a:pt x="9" y="4"/>
                      <a:pt x="0" y="0"/>
                    </a:cubicBezTo>
                    <a:cubicBezTo>
                      <a:pt x="38" y="31"/>
                      <a:pt x="38" y="31"/>
                      <a:pt x="38" y="31"/>
                    </a:cubicBezTo>
                    <a:lnTo>
                      <a:pt x="38" y="9"/>
                    </a:lnTo>
                    <a:close/>
                  </a:path>
                </a:pathLst>
              </a:custGeom>
              <a:solidFill>
                <a:srgbClr val="D0A0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ïṣļíḋê">
                <a:extLst>
                  <a:ext uri="{FF2B5EF4-FFF2-40B4-BE49-F238E27FC236}">
                    <a16:creationId xmlns:a16="http://schemas.microsoft.com/office/drawing/2014/main" xmlns="" id="{118CCE9D-8BEF-42DD-A4A1-5B4000B0B8B1}"/>
                  </a:ext>
                </a:extLst>
              </p:cNvPr>
              <p:cNvSpPr/>
              <p:nvPr/>
            </p:nvSpPr>
            <p:spPr bwMode="auto">
              <a:xfrm>
                <a:off x="1190" y="1641"/>
                <a:ext cx="227" cy="83"/>
              </a:xfrm>
              <a:custGeom>
                <a:avLst/>
                <a:gdLst>
                  <a:gd name="T0" fmla="*/ 149 w 227"/>
                  <a:gd name="T1" fmla="*/ 0 h 83"/>
                  <a:gd name="T2" fmla="*/ 227 w 227"/>
                  <a:gd name="T3" fmla="*/ 83 h 83"/>
                  <a:gd name="T4" fmla="*/ 0 w 227"/>
                  <a:gd name="T5" fmla="*/ 81 h 83"/>
                  <a:gd name="T6" fmla="*/ 45 w 227"/>
                  <a:gd name="T7" fmla="*/ 0 h 83"/>
                  <a:gd name="T8" fmla="*/ 149 w 227"/>
                  <a:gd name="T9" fmla="*/ 0 h 83"/>
                </a:gdLst>
                <a:ahLst/>
                <a:cxnLst>
                  <a:cxn ang="0">
                    <a:pos x="T0" y="T1"/>
                  </a:cxn>
                  <a:cxn ang="0">
                    <a:pos x="T2" y="T3"/>
                  </a:cxn>
                  <a:cxn ang="0">
                    <a:pos x="T4" y="T5"/>
                  </a:cxn>
                  <a:cxn ang="0">
                    <a:pos x="T6" y="T7"/>
                  </a:cxn>
                  <a:cxn ang="0">
                    <a:pos x="T8" y="T9"/>
                  </a:cxn>
                </a:cxnLst>
                <a:rect l="0" t="0" r="r" b="b"/>
                <a:pathLst>
                  <a:path w="227" h="83">
                    <a:moveTo>
                      <a:pt x="149" y="0"/>
                    </a:moveTo>
                    <a:lnTo>
                      <a:pt x="227" y="83"/>
                    </a:lnTo>
                    <a:lnTo>
                      <a:pt x="0" y="81"/>
                    </a:lnTo>
                    <a:lnTo>
                      <a:pt x="45" y="0"/>
                    </a:lnTo>
                    <a:lnTo>
                      <a:pt x="149" y="0"/>
                    </a:ln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î$ḻiḋe">
                <a:extLst>
                  <a:ext uri="{FF2B5EF4-FFF2-40B4-BE49-F238E27FC236}">
                    <a16:creationId xmlns:a16="http://schemas.microsoft.com/office/drawing/2014/main" xmlns="" id="{1F03EBA8-A15F-4161-A0B2-3A8C798416FC}"/>
                  </a:ext>
                </a:extLst>
              </p:cNvPr>
              <p:cNvSpPr/>
              <p:nvPr/>
            </p:nvSpPr>
            <p:spPr bwMode="auto">
              <a:xfrm>
                <a:off x="1084" y="1665"/>
                <a:ext cx="494" cy="706"/>
              </a:xfrm>
              <a:custGeom>
                <a:avLst/>
                <a:gdLst>
                  <a:gd name="T0" fmla="*/ 23 w 209"/>
                  <a:gd name="T1" fmla="*/ 298 h 298"/>
                  <a:gd name="T2" fmla="*/ 38 w 209"/>
                  <a:gd name="T3" fmla="*/ 210 h 298"/>
                  <a:gd name="T4" fmla="*/ 58 w 209"/>
                  <a:gd name="T5" fmla="*/ 0 h 298"/>
                  <a:gd name="T6" fmla="*/ 139 w 209"/>
                  <a:gd name="T7" fmla="*/ 24 h 298"/>
                  <a:gd name="T8" fmla="*/ 155 w 209"/>
                  <a:gd name="T9" fmla="*/ 114 h 298"/>
                  <a:gd name="T10" fmla="*/ 155 w 209"/>
                  <a:gd name="T11" fmla="*/ 285 h 298"/>
                  <a:gd name="T12" fmla="*/ 98 w 209"/>
                  <a:gd name="T13" fmla="*/ 289 h 298"/>
                  <a:gd name="T14" fmla="*/ 98 w 209"/>
                  <a:gd name="T15" fmla="*/ 289 h 2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298">
                    <a:moveTo>
                      <a:pt x="23" y="298"/>
                    </a:moveTo>
                    <a:cubicBezTo>
                      <a:pt x="43" y="266"/>
                      <a:pt x="38" y="210"/>
                      <a:pt x="38" y="210"/>
                    </a:cubicBezTo>
                    <a:cubicBezTo>
                      <a:pt x="0" y="62"/>
                      <a:pt x="58" y="0"/>
                      <a:pt x="58" y="0"/>
                    </a:cubicBezTo>
                    <a:cubicBezTo>
                      <a:pt x="139" y="24"/>
                      <a:pt x="139" y="24"/>
                      <a:pt x="139" y="24"/>
                    </a:cubicBezTo>
                    <a:cubicBezTo>
                      <a:pt x="139" y="24"/>
                      <a:pt x="209" y="73"/>
                      <a:pt x="155" y="114"/>
                    </a:cubicBezTo>
                    <a:cubicBezTo>
                      <a:pt x="155" y="114"/>
                      <a:pt x="153" y="242"/>
                      <a:pt x="155" y="285"/>
                    </a:cubicBezTo>
                    <a:cubicBezTo>
                      <a:pt x="155" y="285"/>
                      <a:pt x="126" y="287"/>
                      <a:pt x="98" y="289"/>
                    </a:cubicBezTo>
                    <a:cubicBezTo>
                      <a:pt x="70" y="291"/>
                      <a:pt x="98" y="289"/>
                      <a:pt x="98" y="289"/>
                    </a:cubicBezTo>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ïS1ïḋè">
                <a:extLst>
                  <a:ext uri="{FF2B5EF4-FFF2-40B4-BE49-F238E27FC236}">
                    <a16:creationId xmlns:a16="http://schemas.microsoft.com/office/drawing/2014/main" xmlns="" id="{34621044-59FF-42E6-8896-D3511CFC7AB5}"/>
                  </a:ext>
                </a:extLst>
              </p:cNvPr>
              <p:cNvSpPr/>
              <p:nvPr/>
            </p:nvSpPr>
            <p:spPr bwMode="auto">
              <a:xfrm>
                <a:off x="1309" y="2335"/>
                <a:ext cx="148" cy="52"/>
              </a:xfrm>
              <a:custGeom>
                <a:avLst/>
                <a:gdLst>
                  <a:gd name="T0" fmla="*/ 0 w 63"/>
                  <a:gd name="T1" fmla="*/ 5 h 22"/>
                  <a:gd name="T2" fmla="*/ 60 w 63"/>
                  <a:gd name="T3" fmla="*/ 0 h 22"/>
                  <a:gd name="T4" fmla="*/ 63 w 63"/>
                  <a:gd name="T5" fmla="*/ 22 h 22"/>
                  <a:gd name="T6" fmla="*/ 0 w 63"/>
                  <a:gd name="T7" fmla="*/ 5 h 22"/>
                </a:gdLst>
                <a:ahLst/>
                <a:cxnLst>
                  <a:cxn ang="0">
                    <a:pos x="T0" y="T1"/>
                  </a:cxn>
                  <a:cxn ang="0">
                    <a:pos x="T2" y="T3"/>
                  </a:cxn>
                  <a:cxn ang="0">
                    <a:pos x="T4" y="T5"/>
                  </a:cxn>
                  <a:cxn ang="0">
                    <a:pos x="T6" y="T7"/>
                  </a:cxn>
                </a:cxnLst>
                <a:rect l="0" t="0" r="r" b="b"/>
                <a:pathLst>
                  <a:path w="63" h="22">
                    <a:moveTo>
                      <a:pt x="0" y="5"/>
                    </a:moveTo>
                    <a:cubicBezTo>
                      <a:pt x="60" y="0"/>
                      <a:pt x="60" y="0"/>
                      <a:pt x="60" y="0"/>
                    </a:cubicBezTo>
                    <a:cubicBezTo>
                      <a:pt x="63" y="22"/>
                      <a:pt x="63" y="22"/>
                      <a:pt x="63" y="22"/>
                    </a:cubicBezTo>
                    <a:cubicBezTo>
                      <a:pt x="63" y="22"/>
                      <a:pt x="11" y="9"/>
                      <a:pt x="0" y="5"/>
                    </a:cubicBezTo>
                    <a:close/>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ïṧlîḋé">
                <a:extLst>
                  <a:ext uri="{FF2B5EF4-FFF2-40B4-BE49-F238E27FC236}">
                    <a16:creationId xmlns:a16="http://schemas.microsoft.com/office/drawing/2014/main" xmlns="" id="{EF05F42A-5967-46A3-9EE1-978293F4252C}"/>
                  </a:ext>
                </a:extLst>
              </p:cNvPr>
              <p:cNvSpPr/>
              <p:nvPr/>
            </p:nvSpPr>
            <p:spPr bwMode="auto">
              <a:xfrm>
                <a:off x="1216" y="1319"/>
                <a:ext cx="57" cy="81"/>
              </a:xfrm>
              <a:custGeom>
                <a:avLst/>
                <a:gdLst>
                  <a:gd name="T0" fmla="*/ 2 w 24"/>
                  <a:gd name="T1" fmla="*/ 19 h 34"/>
                  <a:gd name="T2" fmla="*/ 16 w 24"/>
                  <a:gd name="T3" fmla="*/ 32 h 34"/>
                  <a:gd name="T4" fmla="*/ 22 w 24"/>
                  <a:gd name="T5" fmla="*/ 15 h 34"/>
                  <a:gd name="T6" fmla="*/ 9 w 24"/>
                  <a:gd name="T7" fmla="*/ 1 h 34"/>
                  <a:gd name="T8" fmla="*/ 2 w 24"/>
                  <a:gd name="T9" fmla="*/ 19 h 34"/>
                </a:gdLst>
                <a:ahLst/>
                <a:cxnLst>
                  <a:cxn ang="0">
                    <a:pos x="T0" y="T1"/>
                  </a:cxn>
                  <a:cxn ang="0">
                    <a:pos x="T2" y="T3"/>
                  </a:cxn>
                  <a:cxn ang="0">
                    <a:pos x="T4" y="T5"/>
                  </a:cxn>
                  <a:cxn ang="0">
                    <a:pos x="T6" y="T7"/>
                  </a:cxn>
                  <a:cxn ang="0">
                    <a:pos x="T8" y="T9"/>
                  </a:cxn>
                </a:cxnLst>
                <a:rect l="0" t="0" r="r" b="b"/>
                <a:pathLst>
                  <a:path w="24" h="34">
                    <a:moveTo>
                      <a:pt x="2" y="19"/>
                    </a:moveTo>
                    <a:cubicBezTo>
                      <a:pt x="4" y="27"/>
                      <a:pt x="10" y="34"/>
                      <a:pt x="16" y="32"/>
                    </a:cubicBezTo>
                    <a:cubicBezTo>
                      <a:pt x="21" y="31"/>
                      <a:pt x="24" y="23"/>
                      <a:pt x="22" y="15"/>
                    </a:cubicBezTo>
                    <a:cubicBezTo>
                      <a:pt x="20" y="6"/>
                      <a:pt x="14" y="0"/>
                      <a:pt x="9" y="1"/>
                    </a:cubicBezTo>
                    <a:cubicBezTo>
                      <a:pt x="3" y="2"/>
                      <a:pt x="0" y="10"/>
                      <a:pt x="2" y="19"/>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ïSḷíḓe">
                <a:extLst>
                  <a:ext uri="{FF2B5EF4-FFF2-40B4-BE49-F238E27FC236}">
                    <a16:creationId xmlns:a16="http://schemas.microsoft.com/office/drawing/2014/main" xmlns="" id="{9CD13DD1-F35D-48F8-A263-5911F36624E1}"/>
                  </a:ext>
                </a:extLst>
              </p:cNvPr>
              <p:cNvSpPr/>
              <p:nvPr/>
            </p:nvSpPr>
            <p:spPr bwMode="auto">
              <a:xfrm>
                <a:off x="1143" y="1231"/>
                <a:ext cx="239" cy="545"/>
              </a:xfrm>
              <a:custGeom>
                <a:avLst/>
                <a:gdLst>
                  <a:gd name="T0" fmla="*/ 96 w 101"/>
                  <a:gd name="T1" fmla="*/ 6 h 230"/>
                  <a:gd name="T2" fmla="*/ 64 w 101"/>
                  <a:gd name="T3" fmla="*/ 92 h 230"/>
                  <a:gd name="T4" fmla="*/ 101 w 101"/>
                  <a:gd name="T5" fmla="*/ 230 h 230"/>
                  <a:gd name="T6" fmla="*/ 39 w 101"/>
                  <a:gd name="T7" fmla="*/ 64 h 230"/>
                  <a:gd name="T8" fmla="*/ 45 w 101"/>
                  <a:gd name="T9" fmla="*/ 25 h 230"/>
                  <a:gd name="T10" fmla="*/ 96 w 101"/>
                  <a:gd name="T11" fmla="*/ 6 h 230"/>
                </a:gdLst>
                <a:ahLst/>
                <a:cxnLst>
                  <a:cxn ang="0">
                    <a:pos x="T0" y="T1"/>
                  </a:cxn>
                  <a:cxn ang="0">
                    <a:pos x="T2" y="T3"/>
                  </a:cxn>
                  <a:cxn ang="0">
                    <a:pos x="T4" y="T5"/>
                  </a:cxn>
                  <a:cxn ang="0">
                    <a:pos x="T6" y="T7"/>
                  </a:cxn>
                  <a:cxn ang="0">
                    <a:pos x="T8" y="T9"/>
                  </a:cxn>
                  <a:cxn ang="0">
                    <a:pos x="T10" y="T11"/>
                  </a:cxn>
                </a:cxnLst>
                <a:rect l="0" t="0" r="r" b="b"/>
                <a:pathLst>
                  <a:path w="101" h="230">
                    <a:moveTo>
                      <a:pt x="96" y="6"/>
                    </a:moveTo>
                    <a:cubicBezTo>
                      <a:pt x="96" y="6"/>
                      <a:pt x="99" y="55"/>
                      <a:pt x="64" y="92"/>
                    </a:cubicBezTo>
                    <a:cubicBezTo>
                      <a:pt x="64" y="92"/>
                      <a:pt x="25" y="148"/>
                      <a:pt x="101" y="230"/>
                    </a:cubicBezTo>
                    <a:cubicBezTo>
                      <a:pt x="101" y="230"/>
                      <a:pt x="0" y="192"/>
                      <a:pt x="39" y="64"/>
                    </a:cubicBezTo>
                    <a:cubicBezTo>
                      <a:pt x="39" y="64"/>
                      <a:pt x="48" y="32"/>
                      <a:pt x="45" y="25"/>
                    </a:cubicBezTo>
                    <a:cubicBezTo>
                      <a:pt x="45" y="25"/>
                      <a:pt x="55" y="0"/>
                      <a:pt x="96" y="6"/>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išḻíḑè">
                <a:extLst>
                  <a:ext uri="{FF2B5EF4-FFF2-40B4-BE49-F238E27FC236}">
                    <a16:creationId xmlns:a16="http://schemas.microsoft.com/office/drawing/2014/main" xmlns="" id="{BF88080F-804D-4A5F-BDAF-0379E4868F07}"/>
                  </a:ext>
                </a:extLst>
              </p:cNvPr>
              <p:cNvSpPr/>
              <p:nvPr/>
            </p:nvSpPr>
            <p:spPr bwMode="auto">
              <a:xfrm>
                <a:off x="1103" y="1189"/>
                <a:ext cx="227" cy="696"/>
              </a:xfrm>
              <a:custGeom>
                <a:avLst/>
                <a:gdLst>
                  <a:gd name="T0" fmla="*/ 77 w 96"/>
                  <a:gd name="T1" fmla="*/ 0 h 294"/>
                  <a:gd name="T2" fmla="*/ 58 w 96"/>
                  <a:gd name="T3" fmla="*/ 131 h 294"/>
                  <a:gd name="T4" fmla="*/ 90 w 96"/>
                  <a:gd name="T5" fmla="*/ 294 h 294"/>
                  <a:gd name="T6" fmla="*/ 14 w 96"/>
                  <a:gd name="T7" fmla="*/ 99 h 294"/>
                  <a:gd name="T8" fmla="*/ 10 w 96"/>
                  <a:gd name="T9" fmla="*/ 42 h 294"/>
                  <a:gd name="T10" fmla="*/ 77 w 96"/>
                  <a:gd name="T11" fmla="*/ 0 h 294"/>
                </a:gdLst>
                <a:ahLst/>
                <a:cxnLst>
                  <a:cxn ang="0">
                    <a:pos x="T0" y="T1"/>
                  </a:cxn>
                  <a:cxn ang="0">
                    <a:pos x="T2" y="T3"/>
                  </a:cxn>
                  <a:cxn ang="0">
                    <a:pos x="T4" y="T5"/>
                  </a:cxn>
                  <a:cxn ang="0">
                    <a:pos x="T6" y="T7"/>
                  </a:cxn>
                  <a:cxn ang="0">
                    <a:pos x="T8" y="T9"/>
                  </a:cxn>
                  <a:cxn ang="0">
                    <a:pos x="T10" y="T11"/>
                  </a:cxn>
                </a:cxnLst>
                <a:rect l="0" t="0" r="r" b="b"/>
                <a:pathLst>
                  <a:path w="96" h="294">
                    <a:moveTo>
                      <a:pt x="77" y="0"/>
                    </a:moveTo>
                    <a:cubicBezTo>
                      <a:pt x="77" y="0"/>
                      <a:pt x="96" y="68"/>
                      <a:pt x="58" y="131"/>
                    </a:cubicBezTo>
                    <a:cubicBezTo>
                      <a:pt x="58" y="131"/>
                      <a:pt x="15" y="203"/>
                      <a:pt x="90" y="294"/>
                    </a:cubicBezTo>
                    <a:cubicBezTo>
                      <a:pt x="90" y="294"/>
                      <a:pt x="0" y="292"/>
                      <a:pt x="14" y="99"/>
                    </a:cubicBezTo>
                    <a:cubicBezTo>
                      <a:pt x="14" y="99"/>
                      <a:pt x="16" y="52"/>
                      <a:pt x="10" y="42"/>
                    </a:cubicBezTo>
                    <a:cubicBezTo>
                      <a:pt x="10" y="42"/>
                      <a:pt x="16" y="4"/>
                      <a:pt x="77" y="0"/>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íṡḷidé">
                <a:extLst>
                  <a:ext uri="{FF2B5EF4-FFF2-40B4-BE49-F238E27FC236}">
                    <a16:creationId xmlns:a16="http://schemas.microsoft.com/office/drawing/2014/main" xmlns="" id="{5E41742E-1F70-4A13-8C3F-489396B649E6}"/>
                  </a:ext>
                </a:extLst>
              </p:cNvPr>
              <p:cNvSpPr/>
              <p:nvPr/>
            </p:nvSpPr>
            <p:spPr bwMode="auto">
              <a:xfrm>
                <a:off x="989" y="1203"/>
                <a:ext cx="227" cy="708"/>
              </a:xfrm>
              <a:custGeom>
                <a:avLst/>
                <a:gdLst>
                  <a:gd name="T0" fmla="*/ 77 w 96"/>
                  <a:gd name="T1" fmla="*/ 5 h 299"/>
                  <a:gd name="T2" fmla="*/ 58 w 96"/>
                  <a:gd name="T3" fmla="*/ 135 h 299"/>
                  <a:gd name="T4" fmla="*/ 90 w 96"/>
                  <a:gd name="T5" fmla="*/ 299 h 299"/>
                  <a:gd name="T6" fmla="*/ 14 w 96"/>
                  <a:gd name="T7" fmla="*/ 104 h 299"/>
                  <a:gd name="T8" fmla="*/ 25 w 96"/>
                  <a:gd name="T9" fmla="*/ 9 h 299"/>
                  <a:gd name="T10" fmla="*/ 77 w 96"/>
                  <a:gd name="T11" fmla="*/ 5 h 299"/>
                </a:gdLst>
                <a:ahLst/>
                <a:cxnLst>
                  <a:cxn ang="0">
                    <a:pos x="T0" y="T1"/>
                  </a:cxn>
                  <a:cxn ang="0">
                    <a:pos x="T2" y="T3"/>
                  </a:cxn>
                  <a:cxn ang="0">
                    <a:pos x="T4" y="T5"/>
                  </a:cxn>
                  <a:cxn ang="0">
                    <a:pos x="T6" y="T7"/>
                  </a:cxn>
                  <a:cxn ang="0">
                    <a:pos x="T8" y="T9"/>
                  </a:cxn>
                  <a:cxn ang="0">
                    <a:pos x="T10" y="T11"/>
                  </a:cxn>
                </a:cxnLst>
                <a:rect l="0" t="0" r="r" b="b"/>
                <a:pathLst>
                  <a:path w="96" h="299">
                    <a:moveTo>
                      <a:pt x="77" y="5"/>
                    </a:moveTo>
                    <a:cubicBezTo>
                      <a:pt x="77" y="5"/>
                      <a:pt x="96" y="73"/>
                      <a:pt x="58" y="135"/>
                    </a:cubicBezTo>
                    <a:cubicBezTo>
                      <a:pt x="58" y="135"/>
                      <a:pt x="15" y="208"/>
                      <a:pt x="90" y="299"/>
                    </a:cubicBezTo>
                    <a:cubicBezTo>
                      <a:pt x="90" y="299"/>
                      <a:pt x="0" y="297"/>
                      <a:pt x="14" y="104"/>
                    </a:cubicBezTo>
                    <a:cubicBezTo>
                      <a:pt x="14" y="104"/>
                      <a:pt x="16" y="38"/>
                      <a:pt x="25" y="9"/>
                    </a:cubicBezTo>
                    <a:cubicBezTo>
                      <a:pt x="25" y="9"/>
                      <a:pt x="58" y="0"/>
                      <a:pt x="77" y="5"/>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íSlíḋe">
                <a:extLst>
                  <a:ext uri="{FF2B5EF4-FFF2-40B4-BE49-F238E27FC236}">
                    <a16:creationId xmlns:a16="http://schemas.microsoft.com/office/drawing/2014/main" xmlns="" id="{3B6CC64C-EFE4-44E8-A2F6-750B23DA3197}"/>
                  </a:ext>
                </a:extLst>
              </p:cNvPr>
              <p:cNvSpPr/>
              <p:nvPr/>
            </p:nvSpPr>
            <p:spPr bwMode="auto">
              <a:xfrm>
                <a:off x="1722" y="3141"/>
                <a:ext cx="121" cy="282"/>
              </a:xfrm>
              <a:custGeom>
                <a:avLst/>
                <a:gdLst>
                  <a:gd name="T0" fmla="*/ 21 w 51"/>
                  <a:gd name="T1" fmla="*/ 108 h 119"/>
                  <a:gd name="T2" fmla="*/ 4 w 51"/>
                  <a:gd name="T3" fmla="*/ 54 h 119"/>
                  <a:gd name="T4" fmla="*/ 11 w 51"/>
                  <a:gd name="T5" fmla="*/ 26 h 119"/>
                  <a:gd name="T6" fmla="*/ 8 w 51"/>
                  <a:gd name="T7" fmla="*/ 5 h 119"/>
                  <a:gd name="T8" fmla="*/ 6 w 51"/>
                  <a:gd name="T9" fmla="*/ 0 h 119"/>
                  <a:gd name="T10" fmla="*/ 38 w 51"/>
                  <a:gd name="T11" fmla="*/ 0 h 119"/>
                  <a:gd name="T12" fmla="*/ 36 w 51"/>
                  <a:gd name="T13" fmla="*/ 58 h 119"/>
                  <a:gd name="T14" fmla="*/ 51 w 51"/>
                  <a:gd name="T15" fmla="*/ 116 h 119"/>
                  <a:gd name="T16" fmla="*/ 21 w 51"/>
                  <a:gd name="T17" fmla="*/ 10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19">
                    <a:moveTo>
                      <a:pt x="21" y="108"/>
                    </a:moveTo>
                    <a:cubicBezTo>
                      <a:pt x="9" y="97"/>
                      <a:pt x="8" y="67"/>
                      <a:pt x="4" y="54"/>
                    </a:cubicBezTo>
                    <a:cubicBezTo>
                      <a:pt x="0" y="39"/>
                      <a:pt x="12" y="37"/>
                      <a:pt x="11" y="26"/>
                    </a:cubicBezTo>
                    <a:cubicBezTo>
                      <a:pt x="11" y="18"/>
                      <a:pt x="10" y="14"/>
                      <a:pt x="8" y="5"/>
                    </a:cubicBezTo>
                    <a:cubicBezTo>
                      <a:pt x="6" y="0"/>
                      <a:pt x="6" y="0"/>
                      <a:pt x="6" y="0"/>
                    </a:cubicBezTo>
                    <a:cubicBezTo>
                      <a:pt x="38" y="0"/>
                      <a:pt x="38" y="0"/>
                      <a:pt x="38" y="0"/>
                    </a:cubicBezTo>
                    <a:cubicBezTo>
                      <a:pt x="37" y="14"/>
                      <a:pt x="35" y="28"/>
                      <a:pt x="36" y="58"/>
                    </a:cubicBezTo>
                    <a:cubicBezTo>
                      <a:pt x="36" y="58"/>
                      <a:pt x="36" y="101"/>
                      <a:pt x="51" y="116"/>
                    </a:cubicBezTo>
                    <a:cubicBezTo>
                      <a:pt x="51" y="116"/>
                      <a:pt x="34" y="119"/>
                      <a:pt x="21" y="10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íṣḻîďé">
                <a:extLst>
                  <a:ext uri="{FF2B5EF4-FFF2-40B4-BE49-F238E27FC236}">
                    <a16:creationId xmlns:a16="http://schemas.microsoft.com/office/drawing/2014/main" xmlns="" id="{7F57099C-8F4A-4186-BE06-D932988CC7EB}"/>
                  </a:ext>
                </a:extLst>
              </p:cNvPr>
              <p:cNvSpPr/>
              <p:nvPr/>
            </p:nvSpPr>
            <p:spPr bwMode="auto">
              <a:xfrm>
                <a:off x="1635" y="2404"/>
                <a:ext cx="220" cy="737"/>
              </a:xfrm>
              <a:custGeom>
                <a:avLst/>
                <a:gdLst>
                  <a:gd name="T0" fmla="*/ 53 w 93"/>
                  <a:gd name="T1" fmla="*/ 7 h 311"/>
                  <a:gd name="T2" fmla="*/ 84 w 93"/>
                  <a:gd name="T3" fmla="*/ 83 h 311"/>
                  <a:gd name="T4" fmla="*/ 79 w 93"/>
                  <a:gd name="T5" fmla="*/ 215 h 311"/>
                  <a:gd name="T6" fmla="*/ 75 w 93"/>
                  <a:gd name="T7" fmla="*/ 311 h 311"/>
                  <a:gd name="T8" fmla="*/ 43 w 93"/>
                  <a:gd name="T9" fmla="*/ 311 h 311"/>
                  <a:gd name="T10" fmla="*/ 18 w 93"/>
                  <a:gd name="T11" fmla="*/ 192 h 311"/>
                  <a:gd name="T12" fmla="*/ 9 w 93"/>
                  <a:gd name="T13" fmla="*/ 87 h 311"/>
                  <a:gd name="T14" fmla="*/ 53 w 93"/>
                  <a:gd name="T15" fmla="*/ 7 h 3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311">
                    <a:moveTo>
                      <a:pt x="53" y="7"/>
                    </a:moveTo>
                    <a:cubicBezTo>
                      <a:pt x="93" y="11"/>
                      <a:pt x="84" y="83"/>
                      <a:pt x="84" y="83"/>
                    </a:cubicBezTo>
                    <a:cubicBezTo>
                      <a:pt x="88" y="150"/>
                      <a:pt x="79" y="155"/>
                      <a:pt x="79" y="215"/>
                    </a:cubicBezTo>
                    <a:cubicBezTo>
                      <a:pt x="80" y="245"/>
                      <a:pt x="77" y="281"/>
                      <a:pt x="75" y="311"/>
                    </a:cubicBezTo>
                    <a:cubicBezTo>
                      <a:pt x="43" y="311"/>
                      <a:pt x="43" y="311"/>
                      <a:pt x="43" y="311"/>
                    </a:cubicBezTo>
                    <a:cubicBezTo>
                      <a:pt x="35" y="272"/>
                      <a:pt x="24" y="232"/>
                      <a:pt x="18" y="192"/>
                    </a:cubicBezTo>
                    <a:cubicBezTo>
                      <a:pt x="13" y="165"/>
                      <a:pt x="13" y="114"/>
                      <a:pt x="9" y="87"/>
                    </a:cubicBezTo>
                    <a:cubicBezTo>
                      <a:pt x="9" y="87"/>
                      <a:pt x="0" y="0"/>
                      <a:pt x="53" y="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i$ľïḑe">
                <a:extLst>
                  <a:ext uri="{FF2B5EF4-FFF2-40B4-BE49-F238E27FC236}">
                    <a16:creationId xmlns:a16="http://schemas.microsoft.com/office/drawing/2014/main" xmlns="" id="{F8DC85C3-9F8E-4C46-94E6-FCC4A05893DC}"/>
                  </a:ext>
                </a:extLst>
              </p:cNvPr>
              <p:cNvSpPr/>
              <p:nvPr/>
            </p:nvSpPr>
            <p:spPr bwMode="auto">
              <a:xfrm>
                <a:off x="1696" y="3226"/>
                <a:ext cx="178" cy="275"/>
              </a:xfrm>
              <a:custGeom>
                <a:avLst/>
                <a:gdLst>
                  <a:gd name="T0" fmla="*/ 19 w 75"/>
                  <a:gd name="T1" fmla="*/ 0 h 116"/>
                  <a:gd name="T2" fmla="*/ 5 w 75"/>
                  <a:gd name="T3" fmla="*/ 27 h 116"/>
                  <a:gd name="T4" fmla="*/ 0 w 75"/>
                  <a:gd name="T5" fmla="*/ 59 h 116"/>
                  <a:gd name="T6" fmla="*/ 3 w 75"/>
                  <a:gd name="T7" fmla="*/ 61 h 116"/>
                  <a:gd name="T8" fmla="*/ 12 w 75"/>
                  <a:gd name="T9" fmla="*/ 39 h 116"/>
                  <a:gd name="T10" fmla="*/ 17 w 75"/>
                  <a:gd name="T11" fmla="*/ 60 h 116"/>
                  <a:gd name="T12" fmla="*/ 35 w 75"/>
                  <a:gd name="T13" fmla="*/ 85 h 116"/>
                  <a:gd name="T14" fmla="*/ 72 w 75"/>
                  <a:gd name="T15" fmla="*/ 100 h 116"/>
                  <a:gd name="T16" fmla="*/ 57 w 75"/>
                  <a:gd name="T17" fmla="*/ 67 h 116"/>
                  <a:gd name="T18" fmla="*/ 28 w 75"/>
                  <a:gd name="T19" fmla="*/ 47 h 116"/>
                  <a:gd name="T20" fmla="*/ 19 w 75"/>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16">
                    <a:moveTo>
                      <a:pt x="19" y="0"/>
                    </a:moveTo>
                    <a:cubicBezTo>
                      <a:pt x="3" y="9"/>
                      <a:pt x="5" y="27"/>
                      <a:pt x="5" y="27"/>
                    </a:cubicBezTo>
                    <a:cubicBezTo>
                      <a:pt x="0" y="59"/>
                      <a:pt x="0" y="59"/>
                      <a:pt x="0" y="59"/>
                    </a:cubicBezTo>
                    <a:cubicBezTo>
                      <a:pt x="3" y="61"/>
                      <a:pt x="3" y="61"/>
                      <a:pt x="3" y="61"/>
                    </a:cubicBezTo>
                    <a:cubicBezTo>
                      <a:pt x="12" y="39"/>
                      <a:pt x="12" y="39"/>
                      <a:pt x="12" y="39"/>
                    </a:cubicBezTo>
                    <a:cubicBezTo>
                      <a:pt x="17" y="60"/>
                      <a:pt x="17" y="60"/>
                      <a:pt x="17" y="60"/>
                    </a:cubicBezTo>
                    <a:cubicBezTo>
                      <a:pt x="18" y="73"/>
                      <a:pt x="35" y="85"/>
                      <a:pt x="35" y="85"/>
                    </a:cubicBezTo>
                    <a:cubicBezTo>
                      <a:pt x="75" y="116"/>
                      <a:pt x="72" y="100"/>
                      <a:pt x="72" y="100"/>
                    </a:cubicBezTo>
                    <a:cubicBezTo>
                      <a:pt x="57" y="67"/>
                      <a:pt x="57" y="67"/>
                      <a:pt x="57" y="67"/>
                    </a:cubicBezTo>
                    <a:cubicBezTo>
                      <a:pt x="57" y="67"/>
                      <a:pt x="37" y="74"/>
                      <a:pt x="28" y="47"/>
                    </a:cubicBezTo>
                    <a:cubicBezTo>
                      <a:pt x="28" y="47"/>
                      <a:pt x="15" y="22"/>
                      <a:pt x="19" y="0"/>
                    </a:cubicBez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i$ľïḋè">
                <a:extLst>
                  <a:ext uri="{FF2B5EF4-FFF2-40B4-BE49-F238E27FC236}">
                    <a16:creationId xmlns:a16="http://schemas.microsoft.com/office/drawing/2014/main" xmlns="" id="{672F74A5-B21D-42CE-8860-1263010CC598}"/>
                  </a:ext>
                </a:extLst>
              </p:cNvPr>
              <p:cNvSpPr/>
              <p:nvPr/>
            </p:nvSpPr>
            <p:spPr bwMode="auto">
              <a:xfrm>
                <a:off x="1084" y="2262"/>
                <a:ext cx="752" cy="372"/>
              </a:xfrm>
              <a:custGeom>
                <a:avLst/>
                <a:gdLst>
                  <a:gd name="T0" fmla="*/ 270 w 318"/>
                  <a:gd name="T1" fmla="*/ 82 h 157"/>
                  <a:gd name="T2" fmla="*/ 113 w 318"/>
                  <a:gd name="T3" fmla="*/ 41 h 157"/>
                  <a:gd name="T4" fmla="*/ 3 w 318"/>
                  <a:gd name="T5" fmla="*/ 98 h 157"/>
                  <a:gd name="T6" fmla="*/ 183 w 318"/>
                  <a:gd name="T7" fmla="*/ 145 h 157"/>
                  <a:gd name="T8" fmla="*/ 261 w 318"/>
                  <a:gd name="T9" fmla="*/ 147 h 157"/>
                  <a:gd name="T10" fmla="*/ 270 w 318"/>
                  <a:gd name="T11" fmla="*/ 82 h 157"/>
                </a:gdLst>
                <a:ahLst/>
                <a:cxnLst>
                  <a:cxn ang="0">
                    <a:pos x="T0" y="T1"/>
                  </a:cxn>
                  <a:cxn ang="0">
                    <a:pos x="T2" y="T3"/>
                  </a:cxn>
                  <a:cxn ang="0">
                    <a:pos x="T4" y="T5"/>
                  </a:cxn>
                  <a:cxn ang="0">
                    <a:pos x="T6" y="T7"/>
                  </a:cxn>
                  <a:cxn ang="0">
                    <a:pos x="T8" y="T9"/>
                  </a:cxn>
                  <a:cxn ang="0">
                    <a:pos x="T10" y="T11"/>
                  </a:cxn>
                </a:cxnLst>
                <a:rect l="0" t="0" r="r" b="b"/>
                <a:pathLst>
                  <a:path w="318" h="157">
                    <a:moveTo>
                      <a:pt x="270" y="82"/>
                    </a:moveTo>
                    <a:cubicBezTo>
                      <a:pt x="113" y="41"/>
                      <a:pt x="113" y="41"/>
                      <a:pt x="113" y="41"/>
                    </a:cubicBezTo>
                    <a:cubicBezTo>
                      <a:pt x="113" y="41"/>
                      <a:pt x="4" y="0"/>
                      <a:pt x="3" y="98"/>
                    </a:cubicBezTo>
                    <a:cubicBezTo>
                      <a:pt x="3" y="98"/>
                      <a:pt x="0" y="157"/>
                      <a:pt x="183" y="145"/>
                    </a:cubicBezTo>
                    <a:cubicBezTo>
                      <a:pt x="261" y="147"/>
                      <a:pt x="261" y="147"/>
                      <a:pt x="261" y="147"/>
                    </a:cubicBezTo>
                    <a:cubicBezTo>
                      <a:pt x="261" y="147"/>
                      <a:pt x="318" y="122"/>
                      <a:pt x="270" y="82"/>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íṡľîḓê">
                <a:extLst>
                  <a:ext uri="{FF2B5EF4-FFF2-40B4-BE49-F238E27FC236}">
                    <a16:creationId xmlns:a16="http://schemas.microsoft.com/office/drawing/2014/main" xmlns="" id="{1E722DCB-0FFC-48A0-A9BD-1B370943BE00}"/>
                  </a:ext>
                </a:extLst>
              </p:cNvPr>
              <p:cNvSpPr/>
              <p:nvPr/>
            </p:nvSpPr>
            <p:spPr bwMode="auto">
              <a:xfrm>
                <a:off x="1084" y="2262"/>
                <a:ext cx="551" cy="372"/>
              </a:xfrm>
              <a:custGeom>
                <a:avLst/>
                <a:gdLst>
                  <a:gd name="T0" fmla="*/ 233 w 233"/>
                  <a:gd name="T1" fmla="*/ 72 h 157"/>
                  <a:gd name="T2" fmla="*/ 113 w 233"/>
                  <a:gd name="T3" fmla="*/ 41 h 157"/>
                  <a:gd name="T4" fmla="*/ 3 w 233"/>
                  <a:gd name="T5" fmla="*/ 98 h 157"/>
                  <a:gd name="T6" fmla="*/ 183 w 233"/>
                  <a:gd name="T7" fmla="*/ 145 h 157"/>
                  <a:gd name="T8" fmla="*/ 192 w 233"/>
                  <a:gd name="T9" fmla="*/ 113 h 157"/>
                  <a:gd name="T10" fmla="*/ 233 w 233"/>
                  <a:gd name="T11" fmla="*/ 72 h 157"/>
                </a:gdLst>
                <a:ahLst/>
                <a:cxnLst>
                  <a:cxn ang="0">
                    <a:pos x="T0" y="T1"/>
                  </a:cxn>
                  <a:cxn ang="0">
                    <a:pos x="T2" y="T3"/>
                  </a:cxn>
                  <a:cxn ang="0">
                    <a:pos x="T4" y="T5"/>
                  </a:cxn>
                  <a:cxn ang="0">
                    <a:pos x="T6" y="T7"/>
                  </a:cxn>
                  <a:cxn ang="0">
                    <a:pos x="T8" y="T9"/>
                  </a:cxn>
                  <a:cxn ang="0">
                    <a:pos x="T10" y="T11"/>
                  </a:cxn>
                </a:cxnLst>
                <a:rect l="0" t="0" r="r" b="b"/>
                <a:pathLst>
                  <a:path w="233" h="157">
                    <a:moveTo>
                      <a:pt x="233" y="72"/>
                    </a:moveTo>
                    <a:cubicBezTo>
                      <a:pt x="113" y="41"/>
                      <a:pt x="113" y="41"/>
                      <a:pt x="113" y="41"/>
                    </a:cubicBezTo>
                    <a:cubicBezTo>
                      <a:pt x="113" y="41"/>
                      <a:pt x="4" y="0"/>
                      <a:pt x="3" y="98"/>
                    </a:cubicBezTo>
                    <a:cubicBezTo>
                      <a:pt x="3" y="98"/>
                      <a:pt x="0" y="157"/>
                      <a:pt x="183" y="145"/>
                    </a:cubicBezTo>
                    <a:cubicBezTo>
                      <a:pt x="183" y="145"/>
                      <a:pt x="200" y="147"/>
                      <a:pt x="192" y="113"/>
                    </a:cubicBezTo>
                    <a:cubicBezTo>
                      <a:pt x="192" y="113"/>
                      <a:pt x="191" y="69"/>
                      <a:pt x="233" y="72"/>
                    </a:cubicBezTo>
                    <a:close/>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îŝļîḍè">
                <a:extLst>
                  <a:ext uri="{FF2B5EF4-FFF2-40B4-BE49-F238E27FC236}">
                    <a16:creationId xmlns:a16="http://schemas.microsoft.com/office/drawing/2014/main" xmlns="" id="{55367865-98AC-4741-9F6F-6226B50DE592}"/>
                  </a:ext>
                </a:extLst>
              </p:cNvPr>
              <p:cNvSpPr/>
              <p:nvPr/>
            </p:nvSpPr>
            <p:spPr bwMode="auto">
              <a:xfrm>
                <a:off x="1387" y="3129"/>
                <a:ext cx="151" cy="296"/>
              </a:xfrm>
              <a:custGeom>
                <a:avLst/>
                <a:gdLst>
                  <a:gd name="T0" fmla="*/ 7 w 64"/>
                  <a:gd name="T1" fmla="*/ 105 h 125"/>
                  <a:gd name="T2" fmla="*/ 12 w 64"/>
                  <a:gd name="T3" fmla="*/ 50 h 125"/>
                  <a:gd name="T4" fmla="*/ 29 w 64"/>
                  <a:gd name="T5" fmla="*/ 27 h 125"/>
                  <a:gd name="T6" fmla="*/ 34 w 64"/>
                  <a:gd name="T7" fmla="*/ 6 h 125"/>
                  <a:gd name="T8" fmla="*/ 34 w 64"/>
                  <a:gd name="T9" fmla="*/ 0 h 125"/>
                  <a:gd name="T10" fmla="*/ 64 w 64"/>
                  <a:gd name="T11" fmla="*/ 13 h 125"/>
                  <a:gd name="T12" fmla="*/ 40 w 64"/>
                  <a:gd name="T13" fmla="*/ 65 h 125"/>
                  <a:gd name="T14" fmla="*/ 32 w 64"/>
                  <a:gd name="T15" fmla="*/ 125 h 125"/>
                  <a:gd name="T16" fmla="*/ 7 w 64"/>
                  <a:gd name="T17" fmla="*/ 10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25">
                    <a:moveTo>
                      <a:pt x="7" y="105"/>
                    </a:moveTo>
                    <a:cubicBezTo>
                      <a:pt x="0" y="91"/>
                      <a:pt x="11" y="63"/>
                      <a:pt x="12" y="50"/>
                    </a:cubicBezTo>
                    <a:cubicBezTo>
                      <a:pt x="14" y="34"/>
                      <a:pt x="25" y="37"/>
                      <a:pt x="29" y="27"/>
                    </a:cubicBezTo>
                    <a:cubicBezTo>
                      <a:pt x="32" y="19"/>
                      <a:pt x="32" y="15"/>
                      <a:pt x="34" y="6"/>
                    </a:cubicBezTo>
                    <a:cubicBezTo>
                      <a:pt x="34" y="0"/>
                      <a:pt x="34" y="0"/>
                      <a:pt x="34" y="0"/>
                    </a:cubicBezTo>
                    <a:cubicBezTo>
                      <a:pt x="64" y="13"/>
                      <a:pt x="64" y="13"/>
                      <a:pt x="64" y="13"/>
                    </a:cubicBezTo>
                    <a:cubicBezTo>
                      <a:pt x="58" y="25"/>
                      <a:pt x="50" y="38"/>
                      <a:pt x="40" y="65"/>
                    </a:cubicBezTo>
                    <a:cubicBezTo>
                      <a:pt x="40" y="65"/>
                      <a:pt x="23" y="106"/>
                      <a:pt x="32" y="125"/>
                    </a:cubicBezTo>
                    <a:cubicBezTo>
                      <a:pt x="32" y="125"/>
                      <a:pt x="15" y="121"/>
                      <a:pt x="7" y="105"/>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íṥḷîde">
                <a:extLst>
                  <a:ext uri="{FF2B5EF4-FFF2-40B4-BE49-F238E27FC236}">
                    <a16:creationId xmlns:a16="http://schemas.microsoft.com/office/drawing/2014/main" xmlns="" id="{60FA27A3-08B8-4104-A202-B8F7D8EEE95D}"/>
                  </a:ext>
                </a:extLst>
              </p:cNvPr>
              <p:cNvSpPr/>
              <p:nvPr/>
            </p:nvSpPr>
            <p:spPr bwMode="auto">
              <a:xfrm>
                <a:off x="1467" y="2411"/>
                <a:ext cx="381" cy="749"/>
              </a:xfrm>
              <a:custGeom>
                <a:avLst/>
                <a:gdLst>
                  <a:gd name="T0" fmla="*/ 125 w 161"/>
                  <a:gd name="T1" fmla="*/ 26 h 316"/>
                  <a:gd name="T2" fmla="*/ 125 w 161"/>
                  <a:gd name="T3" fmla="*/ 108 h 316"/>
                  <a:gd name="T4" fmla="*/ 71 w 161"/>
                  <a:gd name="T5" fmla="*/ 229 h 316"/>
                  <a:gd name="T6" fmla="*/ 30 w 161"/>
                  <a:gd name="T7" fmla="*/ 316 h 316"/>
                  <a:gd name="T8" fmla="*/ 0 w 161"/>
                  <a:gd name="T9" fmla="*/ 304 h 316"/>
                  <a:gd name="T10" fmla="*/ 22 w 161"/>
                  <a:gd name="T11" fmla="*/ 184 h 316"/>
                  <a:gd name="T12" fmla="*/ 54 w 161"/>
                  <a:gd name="T13" fmla="*/ 83 h 316"/>
                  <a:gd name="T14" fmla="*/ 125 w 161"/>
                  <a:gd name="T15" fmla="*/ 2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316">
                    <a:moveTo>
                      <a:pt x="125" y="26"/>
                    </a:moveTo>
                    <a:cubicBezTo>
                      <a:pt x="161" y="46"/>
                      <a:pt x="125" y="108"/>
                      <a:pt x="125" y="108"/>
                    </a:cubicBezTo>
                    <a:cubicBezTo>
                      <a:pt x="103" y="172"/>
                      <a:pt x="93" y="173"/>
                      <a:pt x="71" y="229"/>
                    </a:cubicBezTo>
                    <a:cubicBezTo>
                      <a:pt x="59" y="256"/>
                      <a:pt x="43" y="289"/>
                      <a:pt x="30" y="316"/>
                    </a:cubicBezTo>
                    <a:cubicBezTo>
                      <a:pt x="0" y="304"/>
                      <a:pt x="0" y="304"/>
                      <a:pt x="0" y="304"/>
                    </a:cubicBezTo>
                    <a:cubicBezTo>
                      <a:pt x="7" y="264"/>
                      <a:pt x="13" y="223"/>
                      <a:pt x="22" y="184"/>
                    </a:cubicBezTo>
                    <a:cubicBezTo>
                      <a:pt x="28" y="157"/>
                      <a:pt x="48" y="110"/>
                      <a:pt x="54" y="83"/>
                    </a:cubicBezTo>
                    <a:cubicBezTo>
                      <a:pt x="54" y="83"/>
                      <a:pt x="79" y="0"/>
                      <a:pt x="125" y="26"/>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iṥḻíḍè">
                <a:extLst>
                  <a:ext uri="{FF2B5EF4-FFF2-40B4-BE49-F238E27FC236}">
                    <a16:creationId xmlns:a16="http://schemas.microsoft.com/office/drawing/2014/main" xmlns="" id="{68F0AB56-9CBA-45B5-91FE-A80E3D1A3319}"/>
                  </a:ext>
                </a:extLst>
              </p:cNvPr>
              <p:cNvSpPr/>
              <p:nvPr/>
            </p:nvSpPr>
            <p:spPr bwMode="auto">
              <a:xfrm>
                <a:off x="1346" y="3212"/>
                <a:ext cx="119" cy="303"/>
              </a:xfrm>
              <a:custGeom>
                <a:avLst/>
                <a:gdLst>
                  <a:gd name="T0" fmla="*/ 39 w 50"/>
                  <a:gd name="T1" fmla="*/ 0 h 128"/>
                  <a:gd name="T2" fmla="*/ 16 w 50"/>
                  <a:gd name="T3" fmla="*/ 19 h 128"/>
                  <a:gd name="T4" fmla="*/ 0 w 50"/>
                  <a:gd name="T5" fmla="*/ 47 h 128"/>
                  <a:gd name="T6" fmla="*/ 2 w 50"/>
                  <a:gd name="T7" fmla="*/ 50 h 128"/>
                  <a:gd name="T8" fmla="*/ 18 w 50"/>
                  <a:gd name="T9" fmla="*/ 33 h 128"/>
                  <a:gd name="T10" fmla="*/ 14 w 50"/>
                  <a:gd name="T11" fmla="*/ 54 h 128"/>
                  <a:gd name="T12" fmla="*/ 22 w 50"/>
                  <a:gd name="T13" fmla="*/ 84 h 128"/>
                  <a:gd name="T14" fmla="*/ 50 w 50"/>
                  <a:gd name="T15" fmla="*/ 112 h 128"/>
                  <a:gd name="T16" fmla="*/ 49 w 50"/>
                  <a:gd name="T17" fmla="*/ 76 h 128"/>
                  <a:gd name="T18" fmla="*/ 29 w 50"/>
                  <a:gd name="T19" fmla="*/ 46 h 128"/>
                  <a:gd name="T20" fmla="*/ 39 w 50"/>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28">
                    <a:moveTo>
                      <a:pt x="39" y="0"/>
                    </a:moveTo>
                    <a:cubicBezTo>
                      <a:pt x="22" y="2"/>
                      <a:pt x="16" y="19"/>
                      <a:pt x="16" y="19"/>
                    </a:cubicBezTo>
                    <a:cubicBezTo>
                      <a:pt x="0" y="47"/>
                      <a:pt x="0" y="47"/>
                      <a:pt x="0" y="47"/>
                    </a:cubicBezTo>
                    <a:cubicBezTo>
                      <a:pt x="2" y="50"/>
                      <a:pt x="2" y="50"/>
                      <a:pt x="2" y="50"/>
                    </a:cubicBezTo>
                    <a:cubicBezTo>
                      <a:pt x="18" y="33"/>
                      <a:pt x="18" y="33"/>
                      <a:pt x="18" y="33"/>
                    </a:cubicBezTo>
                    <a:cubicBezTo>
                      <a:pt x="14" y="54"/>
                      <a:pt x="14" y="54"/>
                      <a:pt x="14" y="54"/>
                    </a:cubicBezTo>
                    <a:cubicBezTo>
                      <a:pt x="11" y="66"/>
                      <a:pt x="22" y="84"/>
                      <a:pt x="22" y="84"/>
                    </a:cubicBezTo>
                    <a:cubicBezTo>
                      <a:pt x="47" y="128"/>
                      <a:pt x="50" y="112"/>
                      <a:pt x="50" y="112"/>
                    </a:cubicBezTo>
                    <a:cubicBezTo>
                      <a:pt x="49" y="76"/>
                      <a:pt x="49" y="76"/>
                      <a:pt x="49" y="76"/>
                    </a:cubicBezTo>
                    <a:cubicBezTo>
                      <a:pt x="49" y="76"/>
                      <a:pt x="28" y="75"/>
                      <a:pt x="29" y="46"/>
                    </a:cubicBezTo>
                    <a:cubicBezTo>
                      <a:pt x="29" y="46"/>
                      <a:pt x="27" y="18"/>
                      <a:pt x="39" y="0"/>
                    </a:cubicBez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iṩḷîdê">
                <a:extLst>
                  <a:ext uri="{FF2B5EF4-FFF2-40B4-BE49-F238E27FC236}">
                    <a16:creationId xmlns:a16="http://schemas.microsoft.com/office/drawing/2014/main" xmlns="" id="{EB8A4B97-A5C6-491D-9A53-9937C512A8C6}"/>
                  </a:ext>
                </a:extLst>
              </p:cNvPr>
              <p:cNvSpPr/>
              <p:nvPr/>
            </p:nvSpPr>
            <p:spPr bwMode="auto">
              <a:xfrm>
                <a:off x="1933" y="2108"/>
                <a:ext cx="57" cy="17"/>
              </a:xfrm>
              <a:custGeom>
                <a:avLst/>
                <a:gdLst>
                  <a:gd name="T0" fmla="*/ 0 w 24"/>
                  <a:gd name="T1" fmla="*/ 1 h 7"/>
                  <a:gd name="T2" fmla="*/ 19 w 24"/>
                  <a:gd name="T3" fmla="*/ 0 h 7"/>
                  <a:gd name="T4" fmla="*/ 21 w 24"/>
                  <a:gd name="T5" fmla="*/ 4 h 7"/>
                  <a:gd name="T6" fmla="*/ 9 w 24"/>
                  <a:gd name="T7" fmla="*/ 7 h 7"/>
                  <a:gd name="T8" fmla="*/ 0 w 24"/>
                  <a:gd name="T9" fmla="*/ 1 h 7"/>
                </a:gdLst>
                <a:ahLst/>
                <a:cxnLst>
                  <a:cxn ang="0">
                    <a:pos x="T0" y="T1"/>
                  </a:cxn>
                  <a:cxn ang="0">
                    <a:pos x="T2" y="T3"/>
                  </a:cxn>
                  <a:cxn ang="0">
                    <a:pos x="T4" y="T5"/>
                  </a:cxn>
                  <a:cxn ang="0">
                    <a:pos x="T6" y="T7"/>
                  </a:cxn>
                  <a:cxn ang="0">
                    <a:pos x="T8" y="T9"/>
                  </a:cxn>
                </a:cxnLst>
                <a:rect l="0" t="0" r="r" b="b"/>
                <a:pathLst>
                  <a:path w="24" h="7">
                    <a:moveTo>
                      <a:pt x="0" y="1"/>
                    </a:moveTo>
                    <a:cubicBezTo>
                      <a:pt x="0" y="1"/>
                      <a:pt x="11" y="2"/>
                      <a:pt x="19" y="0"/>
                    </a:cubicBezTo>
                    <a:cubicBezTo>
                      <a:pt x="19" y="0"/>
                      <a:pt x="24" y="1"/>
                      <a:pt x="21" y="4"/>
                    </a:cubicBezTo>
                    <a:cubicBezTo>
                      <a:pt x="21" y="4"/>
                      <a:pt x="16" y="6"/>
                      <a:pt x="9" y="7"/>
                    </a:cubicBezTo>
                    <a:lnTo>
                      <a:pt x="0" y="1"/>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íṩḷïďê">
                <a:extLst>
                  <a:ext uri="{FF2B5EF4-FFF2-40B4-BE49-F238E27FC236}">
                    <a16:creationId xmlns:a16="http://schemas.microsoft.com/office/drawing/2014/main" xmlns="" id="{FA20E3B1-C833-48F3-B59A-C94E38F732DD}"/>
                  </a:ext>
                </a:extLst>
              </p:cNvPr>
              <p:cNvSpPr/>
              <p:nvPr/>
            </p:nvSpPr>
            <p:spPr bwMode="auto">
              <a:xfrm>
                <a:off x="1327" y="2058"/>
                <a:ext cx="514" cy="119"/>
              </a:xfrm>
              <a:custGeom>
                <a:avLst/>
                <a:gdLst>
                  <a:gd name="T0" fmla="*/ 44 w 217"/>
                  <a:gd name="T1" fmla="*/ 0 h 50"/>
                  <a:gd name="T2" fmla="*/ 213 w 217"/>
                  <a:gd name="T3" fmla="*/ 22 h 50"/>
                  <a:gd name="T4" fmla="*/ 217 w 217"/>
                  <a:gd name="T5" fmla="*/ 40 h 50"/>
                  <a:gd name="T6" fmla="*/ 41 w 217"/>
                  <a:gd name="T7" fmla="*/ 50 h 50"/>
                  <a:gd name="T8" fmla="*/ 44 w 217"/>
                  <a:gd name="T9" fmla="*/ 0 h 50"/>
                </a:gdLst>
                <a:ahLst/>
                <a:cxnLst>
                  <a:cxn ang="0">
                    <a:pos x="T0" y="T1"/>
                  </a:cxn>
                  <a:cxn ang="0">
                    <a:pos x="T2" y="T3"/>
                  </a:cxn>
                  <a:cxn ang="0">
                    <a:pos x="T4" y="T5"/>
                  </a:cxn>
                  <a:cxn ang="0">
                    <a:pos x="T6" y="T7"/>
                  </a:cxn>
                  <a:cxn ang="0">
                    <a:pos x="T8" y="T9"/>
                  </a:cxn>
                </a:cxnLst>
                <a:rect l="0" t="0" r="r" b="b"/>
                <a:pathLst>
                  <a:path w="217" h="50">
                    <a:moveTo>
                      <a:pt x="44" y="0"/>
                    </a:moveTo>
                    <a:cubicBezTo>
                      <a:pt x="213" y="22"/>
                      <a:pt x="213" y="22"/>
                      <a:pt x="213" y="22"/>
                    </a:cubicBezTo>
                    <a:cubicBezTo>
                      <a:pt x="217" y="40"/>
                      <a:pt x="217" y="40"/>
                      <a:pt x="217" y="40"/>
                    </a:cubicBezTo>
                    <a:cubicBezTo>
                      <a:pt x="41" y="50"/>
                      <a:pt x="41" y="50"/>
                      <a:pt x="41" y="50"/>
                    </a:cubicBezTo>
                    <a:cubicBezTo>
                      <a:pt x="41" y="50"/>
                      <a:pt x="0" y="3"/>
                      <a:pt x="44"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îŝḻiďe">
                <a:extLst>
                  <a:ext uri="{FF2B5EF4-FFF2-40B4-BE49-F238E27FC236}">
                    <a16:creationId xmlns:a16="http://schemas.microsoft.com/office/drawing/2014/main" xmlns="" id="{A3B94DC4-16AD-47DB-A067-E2F68FF65B48}"/>
                  </a:ext>
                </a:extLst>
              </p:cNvPr>
              <p:cNvSpPr/>
              <p:nvPr/>
            </p:nvSpPr>
            <p:spPr bwMode="auto">
              <a:xfrm>
                <a:off x="1183" y="1731"/>
                <a:ext cx="376" cy="479"/>
              </a:xfrm>
              <a:custGeom>
                <a:avLst/>
                <a:gdLst>
                  <a:gd name="T0" fmla="*/ 26 w 159"/>
                  <a:gd name="T1" fmla="*/ 14 h 202"/>
                  <a:gd name="T2" fmla="*/ 62 w 159"/>
                  <a:gd name="T3" fmla="*/ 28 h 202"/>
                  <a:gd name="T4" fmla="*/ 127 w 159"/>
                  <a:gd name="T5" fmla="*/ 145 h 202"/>
                  <a:gd name="T6" fmla="*/ 99 w 159"/>
                  <a:gd name="T7" fmla="*/ 186 h 202"/>
                  <a:gd name="T8" fmla="*/ 26 w 159"/>
                  <a:gd name="T9" fmla="*/ 67 h 202"/>
                  <a:gd name="T10" fmla="*/ 26 w 159"/>
                  <a:gd name="T11" fmla="*/ 14 h 202"/>
                </a:gdLst>
                <a:ahLst/>
                <a:cxnLst>
                  <a:cxn ang="0">
                    <a:pos x="T0" y="T1"/>
                  </a:cxn>
                  <a:cxn ang="0">
                    <a:pos x="T2" y="T3"/>
                  </a:cxn>
                  <a:cxn ang="0">
                    <a:pos x="T4" y="T5"/>
                  </a:cxn>
                  <a:cxn ang="0">
                    <a:pos x="T6" y="T7"/>
                  </a:cxn>
                  <a:cxn ang="0">
                    <a:pos x="T8" y="T9"/>
                  </a:cxn>
                  <a:cxn ang="0">
                    <a:pos x="T10" y="T11"/>
                  </a:cxn>
                </a:cxnLst>
                <a:rect l="0" t="0" r="r" b="b"/>
                <a:pathLst>
                  <a:path w="159" h="202">
                    <a:moveTo>
                      <a:pt x="26" y="14"/>
                    </a:moveTo>
                    <a:cubicBezTo>
                      <a:pt x="47" y="0"/>
                      <a:pt x="62" y="28"/>
                      <a:pt x="62" y="28"/>
                    </a:cubicBezTo>
                    <a:cubicBezTo>
                      <a:pt x="127" y="145"/>
                      <a:pt x="127" y="145"/>
                      <a:pt x="127" y="145"/>
                    </a:cubicBezTo>
                    <a:cubicBezTo>
                      <a:pt x="159" y="202"/>
                      <a:pt x="99" y="186"/>
                      <a:pt x="99" y="186"/>
                    </a:cubicBezTo>
                    <a:cubicBezTo>
                      <a:pt x="26" y="67"/>
                      <a:pt x="26" y="67"/>
                      <a:pt x="26" y="67"/>
                    </a:cubicBezTo>
                    <a:cubicBezTo>
                      <a:pt x="0" y="27"/>
                      <a:pt x="26" y="14"/>
                      <a:pt x="26" y="14"/>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ïṥḷiḑe">
                <a:extLst>
                  <a:ext uri="{FF2B5EF4-FFF2-40B4-BE49-F238E27FC236}">
                    <a16:creationId xmlns:a16="http://schemas.microsoft.com/office/drawing/2014/main" xmlns="" id="{EE6ABFFF-E965-44EA-9346-34A87287B6D2}"/>
                  </a:ext>
                </a:extLst>
              </p:cNvPr>
              <p:cNvSpPr/>
              <p:nvPr/>
            </p:nvSpPr>
            <p:spPr bwMode="auto">
              <a:xfrm>
                <a:off x="1826" y="2087"/>
                <a:ext cx="190" cy="116"/>
              </a:xfrm>
              <a:custGeom>
                <a:avLst/>
                <a:gdLst>
                  <a:gd name="T0" fmla="*/ 1 w 80"/>
                  <a:gd name="T1" fmla="*/ 28 h 49"/>
                  <a:gd name="T2" fmla="*/ 0 w 80"/>
                  <a:gd name="T3" fmla="*/ 10 h 49"/>
                  <a:gd name="T4" fmla="*/ 78 w 80"/>
                  <a:gd name="T5" fmla="*/ 28 h 49"/>
                  <a:gd name="T6" fmla="*/ 76 w 80"/>
                  <a:gd name="T7" fmla="*/ 31 h 49"/>
                  <a:gd name="T8" fmla="*/ 49 w 80"/>
                  <a:gd name="T9" fmla="*/ 19 h 49"/>
                  <a:gd name="T10" fmla="*/ 74 w 80"/>
                  <a:gd name="T11" fmla="*/ 33 h 49"/>
                  <a:gd name="T12" fmla="*/ 71 w 80"/>
                  <a:gd name="T13" fmla="*/ 37 h 49"/>
                  <a:gd name="T14" fmla="*/ 46 w 80"/>
                  <a:gd name="T15" fmla="*/ 25 h 49"/>
                  <a:gd name="T16" fmla="*/ 67 w 80"/>
                  <a:gd name="T17" fmla="*/ 36 h 49"/>
                  <a:gd name="T18" fmla="*/ 66 w 80"/>
                  <a:gd name="T19" fmla="*/ 41 h 49"/>
                  <a:gd name="T20" fmla="*/ 41 w 80"/>
                  <a:gd name="T21" fmla="*/ 29 h 49"/>
                  <a:gd name="T22" fmla="*/ 52 w 80"/>
                  <a:gd name="T23" fmla="*/ 41 h 49"/>
                  <a:gd name="T24" fmla="*/ 32 w 80"/>
                  <a:gd name="T25" fmla="*/ 35 h 49"/>
                  <a:gd name="T26" fmla="*/ 10 w 80"/>
                  <a:gd name="T27" fmla="*/ 30 h 49"/>
                  <a:gd name="T28" fmla="*/ 1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1" y="28"/>
                    </a:moveTo>
                    <a:cubicBezTo>
                      <a:pt x="0" y="10"/>
                      <a:pt x="0" y="10"/>
                      <a:pt x="0" y="10"/>
                    </a:cubicBezTo>
                    <a:cubicBezTo>
                      <a:pt x="0" y="10"/>
                      <a:pt x="55" y="0"/>
                      <a:pt x="78" y="28"/>
                    </a:cubicBezTo>
                    <a:cubicBezTo>
                      <a:pt x="80" y="32"/>
                      <a:pt x="76" y="31"/>
                      <a:pt x="76" y="31"/>
                    </a:cubicBezTo>
                    <a:cubicBezTo>
                      <a:pt x="64" y="21"/>
                      <a:pt x="49" y="19"/>
                      <a:pt x="49" y="19"/>
                    </a:cubicBezTo>
                    <a:cubicBezTo>
                      <a:pt x="60" y="21"/>
                      <a:pt x="74" y="33"/>
                      <a:pt x="74" y="33"/>
                    </a:cubicBezTo>
                    <a:cubicBezTo>
                      <a:pt x="75" y="37"/>
                      <a:pt x="71" y="37"/>
                      <a:pt x="71" y="37"/>
                    </a:cubicBezTo>
                    <a:cubicBezTo>
                      <a:pt x="71" y="37"/>
                      <a:pt x="55" y="27"/>
                      <a:pt x="46" y="25"/>
                    </a:cubicBezTo>
                    <a:cubicBezTo>
                      <a:pt x="52" y="27"/>
                      <a:pt x="67" y="36"/>
                      <a:pt x="67" y="36"/>
                    </a:cubicBezTo>
                    <a:cubicBezTo>
                      <a:pt x="71" y="41"/>
                      <a:pt x="66" y="41"/>
                      <a:pt x="66" y="41"/>
                    </a:cubicBezTo>
                    <a:cubicBezTo>
                      <a:pt x="66" y="41"/>
                      <a:pt x="54" y="38"/>
                      <a:pt x="41" y="29"/>
                    </a:cubicBezTo>
                    <a:cubicBezTo>
                      <a:pt x="41" y="29"/>
                      <a:pt x="36" y="29"/>
                      <a:pt x="52" y="41"/>
                    </a:cubicBezTo>
                    <a:cubicBezTo>
                      <a:pt x="52" y="41"/>
                      <a:pt x="52" y="49"/>
                      <a:pt x="32" y="35"/>
                    </a:cubicBezTo>
                    <a:cubicBezTo>
                      <a:pt x="32" y="35"/>
                      <a:pt x="15" y="34"/>
                      <a:pt x="10" y="30"/>
                    </a:cubicBezTo>
                    <a:cubicBezTo>
                      <a:pt x="10" y="30"/>
                      <a:pt x="5" y="28"/>
                      <a:pt x="1" y="2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íṥliḑé">
                <a:extLst>
                  <a:ext uri="{FF2B5EF4-FFF2-40B4-BE49-F238E27FC236}">
                    <a16:creationId xmlns:a16="http://schemas.microsoft.com/office/drawing/2014/main" xmlns="" id="{6B711DAD-827D-474F-A5F8-903ECA04CC15}"/>
                  </a:ext>
                </a:extLst>
              </p:cNvPr>
              <p:cNvSpPr/>
              <p:nvPr/>
            </p:nvSpPr>
            <p:spPr bwMode="auto">
              <a:xfrm>
                <a:off x="1807" y="1205"/>
                <a:ext cx="242" cy="763"/>
              </a:xfrm>
              <a:custGeom>
                <a:avLst/>
                <a:gdLst>
                  <a:gd name="T0" fmla="*/ 131 w 242"/>
                  <a:gd name="T1" fmla="*/ 763 h 763"/>
                  <a:gd name="T2" fmla="*/ 242 w 242"/>
                  <a:gd name="T3" fmla="*/ 22 h 763"/>
                  <a:gd name="T4" fmla="*/ 112 w 242"/>
                  <a:gd name="T5" fmla="*/ 0 h 763"/>
                  <a:gd name="T6" fmla="*/ 0 w 242"/>
                  <a:gd name="T7" fmla="*/ 744 h 763"/>
                  <a:gd name="T8" fmla="*/ 131 w 242"/>
                  <a:gd name="T9" fmla="*/ 763 h 763"/>
                </a:gdLst>
                <a:ahLst/>
                <a:cxnLst>
                  <a:cxn ang="0">
                    <a:pos x="T0" y="T1"/>
                  </a:cxn>
                  <a:cxn ang="0">
                    <a:pos x="T2" y="T3"/>
                  </a:cxn>
                  <a:cxn ang="0">
                    <a:pos x="T4" y="T5"/>
                  </a:cxn>
                  <a:cxn ang="0">
                    <a:pos x="T6" y="T7"/>
                  </a:cxn>
                  <a:cxn ang="0">
                    <a:pos x="T8" y="T9"/>
                  </a:cxn>
                </a:cxnLst>
                <a:rect l="0" t="0" r="r" b="b"/>
                <a:pathLst>
                  <a:path w="242" h="763">
                    <a:moveTo>
                      <a:pt x="131" y="763"/>
                    </a:moveTo>
                    <a:lnTo>
                      <a:pt x="242" y="22"/>
                    </a:lnTo>
                    <a:lnTo>
                      <a:pt x="112" y="0"/>
                    </a:lnTo>
                    <a:lnTo>
                      <a:pt x="0" y="744"/>
                    </a:lnTo>
                    <a:lnTo>
                      <a:pt x="131" y="76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íS1iḓè">
                <a:extLst>
                  <a:ext uri="{FF2B5EF4-FFF2-40B4-BE49-F238E27FC236}">
                    <a16:creationId xmlns:a16="http://schemas.microsoft.com/office/drawing/2014/main" xmlns="" id="{DCE399F0-08C8-4A4F-B8FB-F1AA16C21A94}"/>
                  </a:ext>
                </a:extLst>
              </p:cNvPr>
              <p:cNvSpPr/>
              <p:nvPr/>
            </p:nvSpPr>
            <p:spPr bwMode="auto">
              <a:xfrm>
                <a:off x="1938" y="1248"/>
                <a:ext cx="156" cy="720"/>
              </a:xfrm>
              <a:custGeom>
                <a:avLst/>
                <a:gdLst>
                  <a:gd name="T0" fmla="*/ 46 w 66"/>
                  <a:gd name="T1" fmla="*/ 0 h 304"/>
                  <a:gd name="T2" fmla="*/ 60 w 66"/>
                  <a:gd name="T3" fmla="*/ 100 h 304"/>
                  <a:gd name="T4" fmla="*/ 61 w 66"/>
                  <a:gd name="T5" fmla="*/ 179 h 304"/>
                  <a:gd name="T6" fmla="*/ 35 w 66"/>
                  <a:gd name="T7" fmla="*/ 253 h 304"/>
                  <a:gd name="T8" fmla="*/ 0 w 66"/>
                  <a:gd name="T9" fmla="*/ 304 h 304"/>
                  <a:gd name="T10" fmla="*/ 46 w 66"/>
                  <a:gd name="T11" fmla="*/ 0 h 304"/>
                </a:gdLst>
                <a:ahLst/>
                <a:cxnLst>
                  <a:cxn ang="0">
                    <a:pos x="T0" y="T1"/>
                  </a:cxn>
                  <a:cxn ang="0">
                    <a:pos x="T2" y="T3"/>
                  </a:cxn>
                  <a:cxn ang="0">
                    <a:pos x="T4" y="T5"/>
                  </a:cxn>
                  <a:cxn ang="0">
                    <a:pos x="T6" y="T7"/>
                  </a:cxn>
                  <a:cxn ang="0">
                    <a:pos x="T8" y="T9"/>
                  </a:cxn>
                  <a:cxn ang="0">
                    <a:pos x="T10" y="T11"/>
                  </a:cxn>
                </a:cxnLst>
                <a:rect l="0" t="0" r="r" b="b"/>
                <a:pathLst>
                  <a:path w="66" h="304">
                    <a:moveTo>
                      <a:pt x="46" y="0"/>
                    </a:moveTo>
                    <a:cubicBezTo>
                      <a:pt x="46" y="0"/>
                      <a:pt x="66" y="15"/>
                      <a:pt x="60" y="100"/>
                    </a:cubicBezTo>
                    <a:cubicBezTo>
                      <a:pt x="60" y="100"/>
                      <a:pt x="54" y="144"/>
                      <a:pt x="61" y="179"/>
                    </a:cubicBezTo>
                    <a:cubicBezTo>
                      <a:pt x="61" y="179"/>
                      <a:pt x="66" y="221"/>
                      <a:pt x="35" y="253"/>
                    </a:cubicBezTo>
                    <a:cubicBezTo>
                      <a:pt x="35" y="253"/>
                      <a:pt x="7" y="284"/>
                      <a:pt x="0" y="304"/>
                    </a:cubicBezTo>
                    <a:lnTo>
                      <a:pt x="46" y="0"/>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işļîḋê">
                <a:extLst>
                  <a:ext uri="{FF2B5EF4-FFF2-40B4-BE49-F238E27FC236}">
                    <a16:creationId xmlns:a16="http://schemas.microsoft.com/office/drawing/2014/main" xmlns="" id="{4EC30F67-20B9-415B-ABD7-0939A35B018A}"/>
                  </a:ext>
                </a:extLst>
              </p:cNvPr>
              <p:cNvSpPr/>
              <p:nvPr/>
            </p:nvSpPr>
            <p:spPr bwMode="auto">
              <a:xfrm>
                <a:off x="2006" y="1776"/>
                <a:ext cx="104" cy="353"/>
              </a:xfrm>
              <a:custGeom>
                <a:avLst/>
                <a:gdLst>
                  <a:gd name="T0" fmla="*/ 52 w 104"/>
                  <a:gd name="T1" fmla="*/ 0 h 353"/>
                  <a:gd name="T2" fmla="*/ 12 w 104"/>
                  <a:gd name="T3" fmla="*/ 19 h 353"/>
                  <a:gd name="T4" fmla="*/ 0 w 104"/>
                  <a:gd name="T5" fmla="*/ 353 h 353"/>
                  <a:gd name="T6" fmla="*/ 104 w 104"/>
                  <a:gd name="T7" fmla="*/ 353 h 353"/>
                  <a:gd name="T8" fmla="*/ 52 w 104"/>
                  <a:gd name="T9" fmla="*/ 0 h 353"/>
                </a:gdLst>
                <a:ahLst/>
                <a:cxnLst>
                  <a:cxn ang="0">
                    <a:pos x="T0" y="T1"/>
                  </a:cxn>
                  <a:cxn ang="0">
                    <a:pos x="T2" y="T3"/>
                  </a:cxn>
                  <a:cxn ang="0">
                    <a:pos x="T4" y="T5"/>
                  </a:cxn>
                  <a:cxn ang="0">
                    <a:pos x="T6" y="T7"/>
                  </a:cxn>
                  <a:cxn ang="0">
                    <a:pos x="T8" y="T9"/>
                  </a:cxn>
                </a:cxnLst>
                <a:rect l="0" t="0" r="r" b="b"/>
                <a:pathLst>
                  <a:path w="104" h="353">
                    <a:moveTo>
                      <a:pt x="52" y="0"/>
                    </a:moveTo>
                    <a:lnTo>
                      <a:pt x="12" y="19"/>
                    </a:lnTo>
                    <a:lnTo>
                      <a:pt x="0" y="353"/>
                    </a:lnTo>
                    <a:lnTo>
                      <a:pt x="104" y="353"/>
                    </a:lnTo>
                    <a:lnTo>
                      <a:pt x="52" y="0"/>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íṡļïďè">
                <a:extLst>
                  <a:ext uri="{FF2B5EF4-FFF2-40B4-BE49-F238E27FC236}">
                    <a16:creationId xmlns:a16="http://schemas.microsoft.com/office/drawing/2014/main" xmlns="" id="{798CA8AE-FB0C-46F2-90E0-B47A8F6ACC64}"/>
                  </a:ext>
                </a:extLst>
              </p:cNvPr>
              <p:cNvSpPr/>
              <p:nvPr/>
            </p:nvSpPr>
            <p:spPr bwMode="auto">
              <a:xfrm>
                <a:off x="1907" y="2129"/>
                <a:ext cx="236" cy="55"/>
              </a:xfrm>
              <a:prstGeom prst="rect">
                <a:avLst/>
              </a:prstGeom>
              <a:solidFill>
                <a:srgbClr val="3837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ísļîḍê">
                <a:extLst>
                  <a:ext uri="{FF2B5EF4-FFF2-40B4-BE49-F238E27FC236}">
                    <a16:creationId xmlns:a16="http://schemas.microsoft.com/office/drawing/2014/main" xmlns="" id="{1E7CA66B-D430-43B8-95D4-9481831AB8B3}"/>
                  </a:ext>
                </a:extLst>
              </p:cNvPr>
              <p:cNvSpPr/>
              <p:nvPr/>
            </p:nvSpPr>
            <p:spPr bwMode="auto">
              <a:xfrm>
                <a:off x="5761" y="1814"/>
                <a:ext cx="313" cy="332"/>
              </a:xfrm>
              <a:custGeom>
                <a:avLst/>
                <a:gdLst>
                  <a:gd name="T0" fmla="*/ 75 w 132"/>
                  <a:gd name="T1" fmla="*/ 112 h 140"/>
                  <a:gd name="T2" fmla="*/ 132 w 132"/>
                  <a:gd name="T3" fmla="*/ 108 h 140"/>
                  <a:gd name="T4" fmla="*/ 67 w 132"/>
                  <a:gd name="T5" fmla="*/ 0 h 140"/>
                  <a:gd name="T6" fmla="*/ 0 w 132"/>
                  <a:gd name="T7" fmla="*/ 30 h 140"/>
                  <a:gd name="T8" fmla="*/ 75 w 132"/>
                  <a:gd name="T9" fmla="*/ 112 h 140"/>
                </a:gdLst>
                <a:ahLst/>
                <a:cxnLst>
                  <a:cxn ang="0">
                    <a:pos x="T0" y="T1"/>
                  </a:cxn>
                  <a:cxn ang="0">
                    <a:pos x="T2" y="T3"/>
                  </a:cxn>
                  <a:cxn ang="0">
                    <a:pos x="T4" y="T5"/>
                  </a:cxn>
                  <a:cxn ang="0">
                    <a:pos x="T6" y="T7"/>
                  </a:cxn>
                  <a:cxn ang="0">
                    <a:pos x="T8" y="T9"/>
                  </a:cxn>
                </a:cxnLst>
                <a:rect l="0" t="0" r="r" b="b"/>
                <a:pathLst>
                  <a:path w="132" h="140">
                    <a:moveTo>
                      <a:pt x="75" y="112"/>
                    </a:moveTo>
                    <a:cubicBezTo>
                      <a:pt x="120" y="140"/>
                      <a:pt x="132" y="108"/>
                      <a:pt x="132" y="108"/>
                    </a:cubicBezTo>
                    <a:cubicBezTo>
                      <a:pt x="67" y="0"/>
                      <a:pt x="67" y="0"/>
                      <a:pt x="67" y="0"/>
                    </a:cubicBezTo>
                    <a:cubicBezTo>
                      <a:pt x="0" y="30"/>
                      <a:pt x="0" y="30"/>
                      <a:pt x="0" y="30"/>
                    </a:cubicBezTo>
                    <a:cubicBezTo>
                      <a:pt x="0" y="30"/>
                      <a:pt x="27" y="90"/>
                      <a:pt x="75" y="11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îşḻîdè">
                <a:extLst>
                  <a:ext uri="{FF2B5EF4-FFF2-40B4-BE49-F238E27FC236}">
                    <a16:creationId xmlns:a16="http://schemas.microsoft.com/office/drawing/2014/main" xmlns="" id="{1E6E9649-ED2D-4928-8A04-6F4A294C02CD}"/>
                  </a:ext>
                </a:extLst>
              </p:cNvPr>
              <p:cNvSpPr/>
              <p:nvPr/>
            </p:nvSpPr>
            <p:spPr bwMode="auto">
              <a:xfrm>
                <a:off x="5480" y="1497"/>
                <a:ext cx="135" cy="111"/>
              </a:xfrm>
              <a:custGeom>
                <a:avLst/>
                <a:gdLst>
                  <a:gd name="T0" fmla="*/ 5 w 57"/>
                  <a:gd name="T1" fmla="*/ 0 h 47"/>
                  <a:gd name="T2" fmla="*/ 53 w 57"/>
                  <a:gd name="T3" fmla="*/ 0 h 47"/>
                  <a:gd name="T4" fmla="*/ 57 w 57"/>
                  <a:gd name="T5" fmla="*/ 47 h 47"/>
                  <a:gd name="T6" fmla="*/ 0 w 57"/>
                  <a:gd name="T7" fmla="*/ 47 h 47"/>
                  <a:gd name="T8" fmla="*/ 5 w 57"/>
                  <a:gd name="T9" fmla="*/ 0 h 47"/>
                </a:gdLst>
                <a:ahLst/>
                <a:cxnLst>
                  <a:cxn ang="0">
                    <a:pos x="T0" y="T1"/>
                  </a:cxn>
                  <a:cxn ang="0">
                    <a:pos x="T2" y="T3"/>
                  </a:cxn>
                  <a:cxn ang="0">
                    <a:pos x="T4" y="T5"/>
                  </a:cxn>
                  <a:cxn ang="0">
                    <a:pos x="T6" y="T7"/>
                  </a:cxn>
                  <a:cxn ang="0">
                    <a:pos x="T8" y="T9"/>
                  </a:cxn>
                </a:cxnLst>
                <a:rect l="0" t="0" r="r" b="b"/>
                <a:pathLst>
                  <a:path w="57" h="47">
                    <a:moveTo>
                      <a:pt x="5" y="0"/>
                    </a:moveTo>
                    <a:cubicBezTo>
                      <a:pt x="53" y="0"/>
                      <a:pt x="53" y="0"/>
                      <a:pt x="53" y="0"/>
                    </a:cubicBezTo>
                    <a:cubicBezTo>
                      <a:pt x="53" y="0"/>
                      <a:pt x="44" y="25"/>
                      <a:pt x="57" y="47"/>
                    </a:cubicBezTo>
                    <a:cubicBezTo>
                      <a:pt x="0" y="47"/>
                      <a:pt x="0" y="47"/>
                      <a:pt x="0" y="47"/>
                    </a:cubicBezTo>
                    <a:cubicBezTo>
                      <a:pt x="0" y="47"/>
                      <a:pt x="17" y="34"/>
                      <a:pt x="5"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î$ḷiḍê">
                <a:extLst>
                  <a:ext uri="{FF2B5EF4-FFF2-40B4-BE49-F238E27FC236}">
                    <a16:creationId xmlns:a16="http://schemas.microsoft.com/office/drawing/2014/main" xmlns="" id="{04549F94-B58C-4E16-BD8C-5F8CF1C1E144}"/>
                  </a:ext>
                </a:extLst>
              </p:cNvPr>
              <p:cNvSpPr/>
              <p:nvPr/>
            </p:nvSpPr>
            <p:spPr bwMode="auto">
              <a:xfrm>
                <a:off x="5492" y="1497"/>
                <a:ext cx="113" cy="71"/>
              </a:xfrm>
              <a:custGeom>
                <a:avLst/>
                <a:gdLst>
                  <a:gd name="T0" fmla="*/ 0 w 48"/>
                  <a:gd name="T1" fmla="*/ 0 h 30"/>
                  <a:gd name="T2" fmla="*/ 48 w 48"/>
                  <a:gd name="T3" fmla="*/ 0 h 30"/>
                  <a:gd name="T4" fmla="*/ 46 w 48"/>
                  <a:gd name="T5" fmla="*/ 30 h 30"/>
                  <a:gd name="T6" fmla="*/ 3 w 48"/>
                  <a:gd name="T7" fmla="*/ 15 h 30"/>
                  <a:gd name="T8" fmla="*/ 0 w 48"/>
                  <a:gd name="T9" fmla="*/ 0 h 30"/>
                </a:gdLst>
                <a:ahLst/>
                <a:cxnLst>
                  <a:cxn ang="0">
                    <a:pos x="T0" y="T1"/>
                  </a:cxn>
                  <a:cxn ang="0">
                    <a:pos x="T2" y="T3"/>
                  </a:cxn>
                  <a:cxn ang="0">
                    <a:pos x="T4" y="T5"/>
                  </a:cxn>
                  <a:cxn ang="0">
                    <a:pos x="T6" y="T7"/>
                  </a:cxn>
                  <a:cxn ang="0">
                    <a:pos x="T8" y="T9"/>
                  </a:cxn>
                </a:cxnLst>
                <a:rect l="0" t="0" r="r" b="b"/>
                <a:pathLst>
                  <a:path w="48" h="30">
                    <a:moveTo>
                      <a:pt x="0" y="0"/>
                    </a:moveTo>
                    <a:cubicBezTo>
                      <a:pt x="48" y="0"/>
                      <a:pt x="48" y="0"/>
                      <a:pt x="48" y="0"/>
                    </a:cubicBezTo>
                    <a:cubicBezTo>
                      <a:pt x="48" y="0"/>
                      <a:pt x="43" y="15"/>
                      <a:pt x="46" y="30"/>
                    </a:cubicBezTo>
                    <a:cubicBezTo>
                      <a:pt x="46" y="30"/>
                      <a:pt x="18" y="27"/>
                      <a:pt x="3" y="15"/>
                    </a:cubicBezTo>
                    <a:cubicBezTo>
                      <a:pt x="3" y="15"/>
                      <a:pt x="3"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ïṩ1îďê">
                <a:extLst>
                  <a:ext uri="{FF2B5EF4-FFF2-40B4-BE49-F238E27FC236}">
                    <a16:creationId xmlns:a16="http://schemas.microsoft.com/office/drawing/2014/main" xmlns="" id="{57F323B7-C3CA-457B-88FC-8037E021D20C}"/>
                  </a:ext>
                </a:extLst>
              </p:cNvPr>
              <p:cNvSpPr/>
              <p:nvPr/>
            </p:nvSpPr>
            <p:spPr bwMode="auto">
              <a:xfrm>
                <a:off x="5724" y="1248"/>
                <a:ext cx="47" cy="85"/>
              </a:xfrm>
              <a:custGeom>
                <a:avLst/>
                <a:gdLst>
                  <a:gd name="T0" fmla="*/ 18 w 20"/>
                  <a:gd name="T1" fmla="*/ 20 h 36"/>
                  <a:gd name="T2" fmla="*/ 6 w 20"/>
                  <a:gd name="T3" fmla="*/ 35 h 36"/>
                  <a:gd name="T4" fmla="*/ 2 w 20"/>
                  <a:gd name="T5" fmla="*/ 17 h 36"/>
                  <a:gd name="T6" fmla="*/ 13 w 20"/>
                  <a:gd name="T7" fmla="*/ 1 h 36"/>
                  <a:gd name="T8" fmla="*/ 18 w 20"/>
                  <a:gd name="T9" fmla="*/ 20 h 36"/>
                </a:gdLst>
                <a:ahLst/>
                <a:cxnLst>
                  <a:cxn ang="0">
                    <a:pos x="T0" y="T1"/>
                  </a:cxn>
                  <a:cxn ang="0">
                    <a:pos x="T2" y="T3"/>
                  </a:cxn>
                  <a:cxn ang="0">
                    <a:pos x="T4" y="T5"/>
                  </a:cxn>
                  <a:cxn ang="0">
                    <a:pos x="T6" y="T7"/>
                  </a:cxn>
                  <a:cxn ang="0">
                    <a:pos x="T8" y="T9"/>
                  </a:cxn>
                </a:cxnLst>
                <a:rect l="0" t="0" r="r" b="b"/>
                <a:pathLst>
                  <a:path w="20" h="36">
                    <a:moveTo>
                      <a:pt x="18" y="20"/>
                    </a:moveTo>
                    <a:cubicBezTo>
                      <a:pt x="16" y="29"/>
                      <a:pt x="11" y="36"/>
                      <a:pt x="6" y="35"/>
                    </a:cubicBezTo>
                    <a:cubicBezTo>
                      <a:pt x="2" y="34"/>
                      <a:pt x="0" y="26"/>
                      <a:pt x="2" y="17"/>
                    </a:cubicBezTo>
                    <a:cubicBezTo>
                      <a:pt x="4" y="7"/>
                      <a:pt x="9" y="0"/>
                      <a:pt x="13" y="1"/>
                    </a:cubicBezTo>
                    <a:cubicBezTo>
                      <a:pt x="18" y="2"/>
                      <a:pt x="20" y="11"/>
                      <a:pt x="18"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î$ľïḑe">
                <a:extLst>
                  <a:ext uri="{FF2B5EF4-FFF2-40B4-BE49-F238E27FC236}">
                    <a16:creationId xmlns:a16="http://schemas.microsoft.com/office/drawing/2014/main" xmlns="" id="{9685727E-E236-43AA-8FFA-0803D6A1213F}"/>
                  </a:ext>
                </a:extLst>
              </p:cNvPr>
              <p:cNvSpPr/>
              <p:nvPr/>
            </p:nvSpPr>
            <p:spPr bwMode="auto">
              <a:xfrm>
                <a:off x="5714" y="1255"/>
                <a:ext cx="45" cy="71"/>
              </a:xfrm>
              <a:custGeom>
                <a:avLst/>
                <a:gdLst>
                  <a:gd name="T0" fmla="*/ 18 w 19"/>
                  <a:gd name="T1" fmla="*/ 17 h 30"/>
                  <a:gd name="T2" fmla="*/ 7 w 19"/>
                  <a:gd name="T3" fmla="*/ 29 h 30"/>
                  <a:gd name="T4" fmla="*/ 1 w 19"/>
                  <a:gd name="T5" fmla="*/ 14 h 30"/>
                  <a:gd name="T6" fmla="*/ 12 w 19"/>
                  <a:gd name="T7" fmla="*/ 1 h 30"/>
                  <a:gd name="T8" fmla="*/ 18 w 19"/>
                  <a:gd name="T9" fmla="*/ 17 h 30"/>
                </a:gdLst>
                <a:ahLst/>
                <a:cxnLst>
                  <a:cxn ang="0">
                    <a:pos x="T0" y="T1"/>
                  </a:cxn>
                  <a:cxn ang="0">
                    <a:pos x="T2" y="T3"/>
                  </a:cxn>
                  <a:cxn ang="0">
                    <a:pos x="T4" y="T5"/>
                  </a:cxn>
                  <a:cxn ang="0">
                    <a:pos x="T6" y="T7"/>
                  </a:cxn>
                  <a:cxn ang="0">
                    <a:pos x="T8" y="T9"/>
                  </a:cxn>
                </a:cxnLst>
                <a:rect l="0" t="0" r="r" b="b"/>
                <a:pathLst>
                  <a:path w="19" h="30">
                    <a:moveTo>
                      <a:pt x="18" y="17"/>
                    </a:moveTo>
                    <a:cubicBezTo>
                      <a:pt x="16" y="25"/>
                      <a:pt x="11" y="30"/>
                      <a:pt x="7" y="29"/>
                    </a:cubicBezTo>
                    <a:cubicBezTo>
                      <a:pt x="2" y="28"/>
                      <a:pt x="0" y="21"/>
                      <a:pt x="1" y="14"/>
                    </a:cubicBezTo>
                    <a:cubicBezTo>
                      <a:pt x="3" y="6"/>
                      <a:pt x="8" y="0"/>
                      <a:pt x="12" y="1"/>
                    </a:cubicBezTo>
                    <a:cubicBezTo>
                      <a:pt x="17" y="2"/>
                      <a:pt x="19" y="9"/>
                      <a:pt x="18"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îṣļïḓé">
                <a:extLst>
                  <a:ext uri="{FF2B5EF4-FFF2-40B4-BE49-F238E27FC236}">
                    <a16:creationId xmlns:a16="http://schemas.microsoft.com/office/drawing/2014/main" xmlns="" id="{58D002CE-E793-4544-AC1F-E157AD37C9DE}"/>
                  </a:ext>
                </a:extLst>
              </p:cNvPr>
              <p:cNvSpPr/>
              <p:nvPr/>
            </p:nvSpPr>
            <p:spPr bwMode="auto">
              <a:xfrm>
                <a:off x="5336" y="1255"/>
                <a:ext cx="47" cy="85"/>
              </a:xfrm>
              <a:custGeom>
                <a:avLst/>
                <a:gdLst>
                  <a:gd name="T0" fmla="*/ 2 w 20"/>
                  <a:gd name="T1" fmla="*/ 20 h 36"/>
                  <a:gd name="T2" fmla="*/ 14 w 20"/>
                  <a:gd name="T3" fmla="*/ 35 h 36"/>
                  <a:gd name="T4" fmla="*/ 18 w 20"/>
                  <a:gd name="T5" fmla="*/ 16 h 36"/>
                  <a:gd name="T6" fmla="*/ 7 w 20"/>
                  <a:gd name="T7" fmla="*/ 1 h 36"/>
                  <a:gd name="T8" fmla="*/ 2 w 20"/>
                  <a:gd name="T9" fmla="*/ 20 h 36"/>
                </a:gdLst>
                <a:ahLst/>
                <a:cxnLst>
                  <a:cxn ang="0">
                    <a:pos x="T0" y="T1"/>
                  </a:cxn>
                  <a:cxn ang="0">
                    <a:pos x="T2" y="T3"/>
                  </a:cxn>
                  <a:cxn ang="0">
                    <a:pos x="T4" y="T5"/>
                  </a:cxn>
                  <a:cxn ang="0">
                    <a:pos x="T6" y="T7"/>
                  </a:cxn>
                  <a:cxn ang="0">
                    <a:pos x="T8" y="T9"/>
                  </a:cxn>
                </a:cxnLst>
                <a:rect l="0" t="0" r="r" b="b"/>
                <a:pathLst>
                  <a:path w="20" h="36">
                    <a:moveTo>
                      <a:pt x="2" y="20"/>
                    </a:moveTo>
                    <a:cubicBezTo>
                      <a:pt x="4" y="29"/>
                      <a:pt x="9" y="36"/>
                      <a:pt x="14" y="35"/>
                    </a:cubicBezTo>
                    <a:cubicBezTo>
                      <a:pt x="18" y="34"/>
                      <a:pt x="20" y="26"/>
                      <a:pt x="18" y="16"/>
                    </a:cubicBezTo>
                    <a:cubicBezTo>
                      <a:pt x="16" y="7"/>
                      <a:pt x="11" y="0"/>
                      <a:pt x="7" y="1"/>
                    </a:cubicBezTo>
                    <a:cubicBezTo>
                      <a:pt x="2" y="2"/>
                      <a:pt x="0" y="11"/>
                      <a:pt x="2"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iṧļiḑé">
                <a:extLst>
                  <a:ext uri="{FF2B5EF4-FFF2-40B4-BE49-F238E27FC236}">
                    <a16:creationId xmlns:a16="http://schemas.microsoft.com/office/drawing/2014/main" xmlns="" id="{86DA84F3-C82C-4E0D-B638-3DD8BF378D34}"/>
                  </a:ext>
                </a:extLst>
              </p:cNvPr>
              <p:cNvSpPr/>
              <p:nvPr/>
            </p:nvSpPr>
            <p:spPr bwMode="auto">
              <a:xfrm>
                <a:off x="5348" y="1262"/>
                <a:ext cx="45" cy="71"/>
              </a:xfrm>
              <a:custGeom>
                <a:avLst/>
                <a:gdLst>
                  <a:gd name="T0" fmla="*/ 1 w 19"/>
                  <a:gd name="T1" fmla="*/ 17 h 30"/>
                  <a:gd name="T2" fmla="*/ 12 w 19"/>
                  <a:gd name="T3" fmla="*/ 29 h 30"/>
                  <a:gd name="T4" fmla="*/ 18 w 19"/>
                  <a:gd name="T5" fmla="*/ 13 h 30"/>
                  <a:gd name="T6" fmla="*/ 7 w 19"/>
                  <a:gd name="T7" fmla="*/ 1 h 30"/>
                  <a:gd name="T8" fmla="*/ 1 w 19"/>
                  <a:gd name="T9" fmla="*/ 17 h 30"/>
                </a:gdLst>
                <a:ahLst/>
                <a:cxnLst>
                  <a:cxn ang="0">
                    <a:pos x="T0" y="T1"/>
                  </a:cxn>
                  <a:cxn ang="0">
                    <a:pos x="T2" y="T3"/>
                  </a:cxn>
                  <a:cxn ang="0">
                    <a:pos x="T4" y="T5"/>
                  </a:cxn>
                  <a:cxn ang="0">
                    <a:pos x="T6" y="T7"/>
                  </a:cxn>
                  <a:cxn ang="0">
                    <a:pos x="T8" y="T9"/>
                  </a:cxn>
                </a:cxnLst>
                <a:rect l="0" t="0" r="r" b="b"/>
                <a:pathLst>
                  <a:path w="19" h="30">
                    <a:moveTo>
                      <a:pt x="1" y="17"/>
                    </a:moveTo>
                    <a:cubicBezTo>
                      <a:pt x="3" y="25"/>
                      <a:pt x="8" y="30"/>
                      <a:pt x="12" y="29"/>
                    </a:cubicBezTo>
                    <a:cubicBezTo>
                      <a:pt x="17" y="28"/>
                      <a:pt x="19" y="21"/>
                      <a:pt x="18" y="13"/>
                    </a:cubicBezTo>
                    <a:cubicBezTo>
                      <a:pt x="16" y="6"/>
                      <a:pt x="11" y="0"/>
                      <a:pt x="7" y="1"/>
                    </a:cubicBezTo>
                    <a:cubicBezTo>
                      <a:pt x="2" y="2"/>
                      <a:pt x="0" y="9"/>
                      <a:pt x="1"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íṡḻiďê">
                <a:extLst>
                  <a:ext uri="{FF2B5EF4-FFF2-40B4-BE49-F238E27FC236}">
                    <a16:creationId xmlns:a16="http://schemas.microsoft.com/office/drawing/2014/main" xmlns="" id="{F319F5AB-441B-4208-BAAB-799664468936}"/>
                  </a:ext>
                </a:extLst>
              </p:cNvPr>
              <p:cNvSpPr/>
              <p:nvPr/>
            </p:nvSpPr>
            <p:spPr bwMode="auto">
              <a:xfrm>
                <a:off x="5305" y="978"/>
                <a:ext cx="468" cy="547"/>
              </a:xfrm>
              <a:custGeom>
                <a:avLst/>
                <a:gdLst>
                  <a:gd name="T0" fmla="*/ 185 w 198"/>
                  <a:gd name="T1" fmla="*/ 123 h 231"/>
                  <a:gd name="T2" fmla="*/ 170 w 198"/>
                  <a:gd name="T3" fmla="*/ 180 h 231"/>
                  <a:gd name="T4" fmla="*/ 115 w 198"/>
                  <a:gd name="T5" fmla="*/ 230 h 231"/>
                  <a:gd name="T6" fmla="*/ 105 w 198"/>
                  <a:gd name="T7" fmla="*/ 231 h 231"/>
                  <a:gd name="T8" fmla="*/ 105 w 198"/>
                  <a:gd name="T9" fmla="*/ 231 h 231"/>
                  <a:gd name="T10" fmla="*/ 105 w 198"/>
                  <a:gd name="T11" fmla="*/ 231 h 231"/>
                  <a:gd name="T12" fmla="*/ 95 w 198"/>
                  <a:gd name="T13" fmla="*/ 230 h 231"/>
                  <a:gd name="T14" fmla="*/ 40 w 198"/>
                  <a:gd name="T15" fmla="*/ 180 h 231"/>
                  <a:gd name="T16" fmla="*/ 25 w 198"/>
                  <a:gd name="T17" fmla="*/ 123 h 231"/>
                  <a:gd name="T18" fmla="*/ 108 w 198"/>
                  <a:gd name="T19" fmla="*/ 5 h 231"/>
                  <a:gd name="T20" fmla="*/ 185 w 198"/>
                  <a:gd name="T21" fmla="*/ 12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31">
                    <a:moveTo>
                      <a:pt x="185" y="123"/>
                    </a:moveTo>
                    <a:cubicBezTo>
                      <a:pt x="183" y="143"/>
                      <a:pt x="179" y="163"/>
                      <a:pt x="170" y="180"/>
                    </a:cubicBezTo>
                    <a:cubicBezTo>
                      <a:pt x="160" y="199"/>
                      <a:pt x="134" y="222"/>
                      <a:pt x="115" y="230"/>
                    </a:cubicBezTo>
                    <a:cubicBezTo>
                      <a:pt x="111" y="231"/>
                      <a:pt x="108" y="231"/>
                      <a:pt x="105" y="231"/>
                    </a:cubicBezTo>
                    <a:cubicBezTo>
                      <a:pt x="105" y="231"/>
                      <a:pt x="105" y="231"/>
                      <a:pt x="105" y="231"/>
                    </a:cubicBezTo>
                    <a:cubicBezTo>
                      <a:pt x="105" y="231"/>
                      <a:pt x="105" y="231"/>
                      <a:pt x="105" y="231"/>
                    </a:cubicBezTo>
                    <a:cubicBezTo>
                      <a:pt x="102" y="231"/>
                      <a:pt x="99" y="231"/>
                      <a:pt x="95" y="230"/>
                    </a:cubicBezTo>
                    <a:cubicBezTo>
                      <a:pt x="76" y="222"/>
                      <a:pt x="50" y="199"/>
                      <a:pt x="40" y="180"/>
                    </a:cubicBezTo>
                    <a:cubicBezTo>
                      <a:pt x="31" y="163"/>
                      <a:pt x="28" y="143"/>
                      <a:pt x="25" y="123"/>
                    </a:cubicBezTo>
                    <a:cubicBezTo>
                      <a:pt x="25" y="123"/>
                      <a:pt x="0" y="0"/>
                      <a:pt x="108" y="5"/>
                    </a:cubicBezTo>
                    <a:cubicBezTo>
                      <a:pt x="108" y="5"/>
                      <a:pt x="198" y="0"/>
                      <a:pt x="185" y="123"/>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iṡḻîďé">
                <a:extLst>
                  <a:ext uri="{FF2B5EF4-FFF2-40B4-BE49-F238E27FC236}">
                    <a16:creationId xmlns:a16="http://schemas.microsoft.com/office/drawing/2014/main" xmlns="" id="{1B3CEC73-FE57-412A-AA3E-62532E88024C}"/>
                  </a:ext>
                </a:extLst>
              </p:cNvPr>
              <p:cNvSpPr/>
              <p:nvPr/>
            </p:nvSpPr>
            <p:spPr bwMode="auto">
              <a:xfrm>
                <a:off x="5234" y="1594"/>
                <a:ext cx="634" cy="189"/>
              </a:xfrm>
              <a:custGeom>
                <a:avLst/>
                <a:gdLst>
                  <a:gd name="T0" fmla="*/ 265 w 268"/>
                  <a:gd name="T1" fmla="*/ 55 h 80"/>
                  <a:gd name="T2" fmla="*/ 213 w 268"/>
                  <a:gd name="T3" fmla="*/ 11 h 80"/>
                  <a:gd name="T4" fmla="*/ 134 w 268"/>
                  <a:gd name="T5" fmla="*/ 0 h 80"/>
                  <a:gd name="T6" fmla="*/ 55 w 268"/>
                  <a:gd name="T7" fmla="*/ 11 h 80"/>
                  <a:gd name="T8" fmla="*/ 3 w 268"/>
                  <a:gd name="T9" fmla="*/ 55 h 80"/>
                  <a:gd name="T10" fmla="*/ 0 w 268"/>
                  <a:gd name="T11" fmla="*/ 80 h 80"/>
                  <a:gd name="T12" fmla="*/ 134 w 268"/>
                  <a:gd name="T13" fmla="*/ 80 h 80"/>
                  <a:gd name="T14" fmla="*/ 268 w 268"/>
                  <a:gd name="T15" fmla="*/ 80 h 80"/>
                  <a:gd name="T16" fmla="*/ 265 w 268"/>
                  <a:gd name="T17"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80">
                    <a:moveTo>
                      <a:pt x="265" y="55"/>
                    </a:moveTo>
                    <a:cubicBezTo>
                      <a:pt x="258" y="32"/>
                      <a:pt x="238" y="14"/>
                      <a:pt x="213" y="11"/>
                    </a:cubicBezTo>
                    <a:cubicBezTo>
                      <a:pt x="187" y="9"/>
                      <a:pt x="160" y="4"/>
                      <a:pt x="134" y="0"/>
                    </a:cubicBezTo>
                    <a:cubicBezTo>
                      <a:pt x="108" y="4"/>
                      <a:pt x="81" y="9"/>
                      <a:pt x="55" y="11"/>
                    </a:cubicBezTo>
                    <a:cubicBezTo>
                      <a:pt x="30" y="14"/>
                      <a:pt x="10" y="32"/>
                      <a:pt x="3" y="55"/>
                    </a:cubicBezTo>
                    <a:cubicBezTo>
                      <a:pt x="1" y="63"/>
                      <a:pt x="0" y="72"/>
                      <a:pt x="0" y="80"/>
                    </a:cubicBezTo>
                    <a:cubicBezTo>
                      <a:pt x="134" y="80"/>
                      <a:pt x="134" y="80"/>
                      <a:pt x="134" y="80"/>
                    </a:cubicBezTo>
                    <a:cubicBezTo>
                      <a:pt x="268" y="80"/>
                      <a:pt x="268" y="80"/>
                      <a:pt x="268" y="80"/>
                    </a:cubicBezTo>
                    <a:cubicBezTo>
                      <a:pt x="268" y="72"/>
                      <a:pt x="267" y="63"/>
                      <a:pt x="265" y="55"/>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íŝlîde">
                <a:extLst>
                  <a:ext uri="{FF2B5EF4-FFF2-40B4-BE49-F238E27FC236}">
                    <a16:creationId xmlns:a16="http://schemas.microsoft.com/office/drawing/2014/main" xmlns="" id="{5D69E7B2-B499-4475-A253-B1EFDCF9213E}"/>
                  </a:ext>
                </a:extLst>
              </p:cNvPr>
              <p:cNvSpPr/>
              <p:nvPr/>
            </p:nvSpPr>
            <p:spPr bwMode="auto">
              <a:xfrm>
                <a:off x="5047" y="1786"/>
                <a:ext cx="308" cy="320"/>
              </a:xfrm>
              <a:custGeom>
                <a:avLst/>
                <a:gdLst>
                  <a:gd name="T0" fmla="*/ 55 w 130"/>
                  <a:gd name="T1" fmla="*/ 108 h 135"/>
                  <a:gd name="T2" fmla="*/ 0 w 130"/>
                  <a:gd name="T3" fmla="*/ 108 h 135"/>
                  <a:gd name="T4" fmla="*/ 65 w 130"/>
                  <a:gd name="T5" fmla="*/ 0 h 135"/>
                  <a:gd name="T6" fmla="*/ 130 w 130"/>
                  <a:gd name="T7" fmla="*/ 25 h 135"/>
                  <a:gd name="T8" fmla="*/ 55 w 130"/>
                  <a:gd name="T9" fmla="*/ 108 h 135"/>
                </a:gdLst>
                <a:ahLst/>
                <a:cxnLst>
                  <a:cxn ang="0">
                    <a:pos x="T0" y="T1"/>
                  </a:cxn>
                  <a:cxn ang="0">
                    <a:pos x="T2" y="T3"/>
                  </a:cxn>
                  <a:cxn ang="0">
                    <a:pos x="T4" y="T5"/>
                  </a:cxn>
                  <a:cxn ang="0">
                    <a:pos x="T6" y="T7"/>
                  </a:cxn>
                  <a:cxn ang="0">
                    <a:pos x="T8" y="T9"/>
                  </a:cxn>
                </a:cxnLst>
                <a:rect l="0" t="0" r="r" b="b"/>
                <a:pathLst>
                  <a:path w="130" h="135">
                    <a:moveTo>
                      <a:pt x="55" y="108"/>
                    </a:moveTo>
                    <a:cubicBezTo>
                      <a:pt x="10" y="135"/>
                      <a:pt x="0" y="108"/>
                      <a:pt x="0" y="108"/>
                    </a:cubicBezTo>
                    <a:cubicBezTo>
                      <a:pt x="65" y="0"/>
                      <a:pt x="65" y="0"/>
                      <a:pt x="65" y="0"/>
                    </a:cubicBezTo>
                    <a:cubicBezTo>
                      <a:pt x="130" y="25"/>
                      <a:pt x="130" y="25"/>
                      <a:pt x="130" y="25"/>
                    </a:cubicBezTo>
                    <a:cubicBezTo>
                      <a:pt x="130" y="25"/>
                      <a:pt x="104" y="86"/>
                      <a:pt x="55" y="10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íŝľïḋè">
                <a:extLst>
                  <a:ext uri="{FF2B5EF4-FFF2-40B4-BE49-F238E27FC236}">
                    <a16:creationId xmlns:a16="http://schemas.microsoft.com/office/drawing/2014/main" xmlns="" id="{16C25B3D-D661-43D1-BD22-3DE927076728}"/>
                  </a:ext>
                </a:extLst>
              </p:cNvPr>
              <p:cNvSpPr/>
              <p:nvPr/>
            </p:nvSpPr>
            <p:spPr bwMode="auto">
              <a:xfrm>
                <a:off x="5234" y="1610"/>
                <a:ext cx="634" cy="173"/>
              </a:xfrm>
              <a:custGeom>
                <a:avLst/>
                <a:gdLst>
                  <a:gd name="T0" fmla="*/ 178 w 268"/>
                  <a:gd name="T1" fmla="*/ 0 h 73"/>
                  <a:gd name="T2" fmla="*/ 213 w 268"/>
                  <a:gd name="T3" fmla="*/ 4 h 73"/>
                  <a:gd name="T4" fmla="*/ 265 w 268"/>
                  <a:gd name="T5" fmla="*/ 48 h 73"/>
                  <a:gd name="T6" fmla="*/ 268 w 268"/>
                  <a:gd name="T7" fmla="*/ 73 h 73"/>
                  <a:gd name="T8" fmla="*/ 134 w 268"/>
                  <a:gd name="T9" fmla="*/ 73 h 73"/>
                  <a:gd name="T10" fmla="*/ 0 w 268"/>
                  <a:gd name="T11" fmla="*/ 73 h 73"/>
                  <a:gd name="T12" fmla="*/ 3 w 268"/>
                  <a:gd name="T13" fmla="*/ 48 h 73"/>
                  <a:gd name="T14" fmla="*/ 55 w 268"/>
                  <a:gd name="T15" fmla="*/ 4 h 73"/>
                  <a:gd name="T16" fmla="*/ 88 w 268"/>
                  <a:gd name="T17" fmla="*/ 0 h 73"/>
                  <a:gd name="T18" fmla="*/ 135 w 268"/>
                  <a:gd name="T19" fmla="*/ 27 h 73"/>
                  <a:gd name="T20" fmla="*/ 178 w 268"/>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8" h="73">
                    <a:moveTo>
                      <a:pt x="178" y="0"/>
                    </a:moveTo>
                    <a:cubicBezTo>
                      <a:pt x="190" y="1"/>
                      <a:pt x="201" y="3"/>
                      <a:pt x="213" y="4"/>
                    </a:cubicBezTo>
                    <a:cubicBezTo>
                      <a:pt x="238" y="7"/>
                      <a:pt x="258" y="25"/>
                      <a:pt x="265" y="48"/>
                    </a:cubicBezTo>
                    <a:cubicBezTo>
                      <a:pt x="267" y="56"/>
                      <a:pt x="268" y="65"/>
                      <a:pt x="268" y="73"/>
                    </a:cubicBezTo>
                    <a:cubicBezTo>
                      <a:pt x="134" y="73"/>
                      <a:pt x="134" y="73"/>
                      <a:pt x="134" y="73"/>
                    </a:cubicBezTo>
                    <a:cubicBezTo>
                      <a:pt x="0" y="73"/>
                      <a:pt x="0" y="73"/>
                      <a:pt x="0" y="73"/>
                    </a:cubicBezTo>
                    <a:cubicBezTo>
                      <a:pt x="0" y="65"/>
                      <a:pt x="1" y="56"/>
                      <a:pt x="3" y="48"/>
                    </a:cubicBezTo>
                    <a:cubicBezTo>
                      <a:pt x="10" y="25"/>
                      <a:pt x="30" y="7"/>
                      <a:pt x="55" y="4"/>
                    </a:cubicBezTo>
                    <a:cubicBezTo>
                      <a:pt x="66" y="3"/>
                      <a:pt x="77" y="2"/>
                      <a:pt x="88" y="0"/>
                    </a:cubicBezTo>
                    <a:cubicBezTo>
                      <a:pt x="135" y="27"/>
                      <a:pt x="135" y="27"/>
                      <a:pt x="135" y="27"/>
                    </a:cubicBezTo>
                    <a:lnTo>
                      <a:pt x="178" y="0"/>
                    </a:ln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ïṧľíďé">
                <a:extLst>
                  <a:ext uri="{FF2B5EF4-FFF2-40B4-BE49-F238E27FC236}">
                    <a16:creationId xmlns:a16="http://schemas.microsoft.com/office/drawing/2014/main" xmlns="" id="{BF5B3045-21E9-442E-974B-55708F7BA117}"/>
                  </a:ext>
                </a:extLst>
              </p:cNvPr>
              <p:cNvSpPr/>
              <p:nvPr/>
            </p:nvSpPr>
            <p:spPr bwMode="auto">
              <a:xfrm>
                <a:off x="5168" y="1682"/>
                <a:ext cx="239" cy="215"/>
              </a:xfrm>
              <a:custGeom>
                <a:avLst/>
                <a:gdLst>
                  <a:gd name="T0" fmla="*/ 40 w 101"/>
                  <a:gd name="T1" fmla="*/ 0 h 91"/>
                  <a:gd name="T2" fmla="*/ 0 w 101"/>
                  <a:gd name="T3" fmla="*/ 64 h 91"/>
                  <a:gd name="T4" fmla="*/ 66 w 101"/>
                  <a:gd name="T5" fmla="*/ 91 h 91"/>
                  <a:gd name="T6" fmla="*/ 89 w 101"/>
                  <a:gd name="T7" fmla="*/ 56 h 91"/>
                  <a:gd name="T8" fmla="*/ 40 w 101"/>
                  <a:gd name="T9" fmla="*/ 0 h 91"/>
                </a:gdLst>
                <a:ahLst/>
                <a:cxnLst>
                  <a:cxn ang="0">
                    <a:pos x="T0" y="T1"/>
                  </a:cxn>
                  <a:cxn ang="0">
                    <a:pos x="T2" y="T3"/>
                  </a:cxn>
                  <a:cxn ang="0">
                    <a:pos x="T4" y="T5"/>
                  </a:cxn>
                  <a:cxn ang="0">
                    <a:pos x="T6" y="T7"/>
                  </a:cxn>
                  <a:cxn ang="0">
                    <a:pos x="T8" y="T9"/>
                  </a:cxn>
                </a:cxnLst>
                <a:rect l="0" t="0" r="r" b="b"/>
                <a:pathLst>
                  <a:path w="101" h="91">
                    <a:moveTo>
                      <a:pt x="40" y="0"/>
                    </a:moveTo>
                    <a:cubicBezTo>
                      <a:pt x="40" y="0"/>
                      <a:pt x="18" y="24"/>
                      <a:pt x="0" y="64"/>
                    </a:cubicBezTo>
                    <a:cubicBezTo>
                      <a:pt x="66" y="91"/>
                      <a:pt x="66" y="91"/>
                      <a:pt x="66" y="91"/>
                    </a:cubicBezTo>
                    <a:cubicBezTo>
                      <a:pt x="89" y="56"/>
                      <a:pt x="89" y="56"/>
                      <a:pt x="89" y="56"/>
                    </a:cubicBezTo>
                    <a:cubicBezTo>
                      <a:pt x="89" y="56"/>
                      <a:pt x="101" y="6"/>
                      <a:pt x="40"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3" name="íŝḷíḋé">
                <a:extLst>
                  <a:ext uri="{FF2B5EF4-FFF2-40B4-BE49-F238E27FC236}">
                    <a16:creationId xmlns:a16="http://schemas.microsoft.com/office/drawing/2014/main" xmlns="" id="{78676ED9-6523-459F-85F5-DA0CDDACBA94}"/>
                  </a:ext>
                </a:extLst>
              </p:cNvPr>
              <p:cNvSpPr/>
              <p:nvPr/>
            </p:nvSpPr>
            <p:spPr bwMode="auto">
              <a:xfrm>
                <a:off x="5698" y="1682"/>
                <a:ext cx="231" cy="229"/>
              </a:xfrm>
              <a:custGeom>
                <a:avLst/>
                <a:gdLst>
                  <a:gd name="T0" fmla="*/ 60 w 98"/>
                  <a:gd name="T1" fmla="*/ 0 h 97"/>
                  <a:gd name="T2" fmla="*/ 98 w 98"/>
                  <a:gd name="T3" fmla="*/ 64 h 97"/>
                  <a:gd name="T4" fmla="*/ 29 w 98"/>
                  <a:gd name="T5" fmla="*/ 97 h 97"/>
                  <a:gd name="T6" fmla="*/ 12 w 98"/>
                  <a:gd name="T7" fmla="*/ 50 h 97"/>
                  <a:gd name="T8" fmla="*/ 60 w 98"/>
                  <a:gd name="T9" fmla="*/ 0 h 97"/>
                </a:gdLst>
                <a:ahLst/>
                <a:cxnLst>
                  <a:cxn ang="0">
                    <a:pos x="T0" y="T1"/>
                  </a:cxn>
                  <a:cxn ang="0">
                    <a:pos x="T2" y="T3"/>
                  </a:cxn>
                  <a:cxn ang="0">
                    <a:pos x="T4" y="T5"/>
                  </a:cxn>
                  <a:cxn ang="0">
                    <a:pos x="T6" y="T7"/>
                  </a:cxn>
                  <a:cxn ang="0">
                    <a:pos x="T8" y="T9"/>
                  </a:cxn>
                </a:cxnLst>
                <a:rect l="0" t="0" r="r" b="b"/>
                <a:pathLst>
                  <a:path w="98" h="97">
                    <a:moveTo>
                      <a:pt x="60" y="0"/>
                    </a:moveTo>
                    <a:cubicBezTo>
                      <a:pt x="60" y="0"/>
                      <a:pt x="81" y="24"/>
                      <a:pt x="98" y="64"/>
                    </a:cubicBezTo>
                    <a:cubicBezTo>
                      <a:pt x="29" y="97"/>
                      <a:pt x="29" y="97"/>
                      <a:pt x="29" y="97"/>
                    </a:cubicBezTo>
                    <a:cubicBezTo>
                      <a:pt x="12" y="50"/>
                      <a:pt x="12" y="50"/>
                      <a:pt x="12" y="50"/>
                    </a:cubicBezTo>
                    <a:cubicBezTo>
                      <a:pt x="12" y="50"/>
                      <a:pt x="0" y="6"/>
                      <a:pt x="60"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iṩlíḑè">
                <a:extLst>
                  <a:ext uri="{FF2B5EF4-FFF2-40B4-BE49-F238E27FC236}">
                    <a16:creationId xmlns:a16="http://schemas.microsoft.com/office/drawing/2014/main" xmlns="" id="{AB5807AD-A0C4-4019-8D2C-CE95AE9E72D9}"/>
                  </a:ext>
                </a:extLst>
              </p:cNvPr>
              <p:cNvSpPr/>
              <p:nvPr/>
            </p:nvSpPr>
            <p:spPr bwMode="auto">
              <a:xfrm>
                <a:off x="5322" y="938"/>
                <a:ext cx="475" cy="327"/>
              </a:xfrm>
              <a:custGeom>
                <a:avLst/>
                <a:gdLst>
                  <a:gd name="T0" fmla="*/ 35 w 201"/>
                  <a:gd name="T1" fmla="*/ 37 h 138"/>
                  <a:gd name="T2" fmla="*/ 2 w 201"/>
                  <a:gd name="T3" fmla="*/ 88 h 138"/>
                  <a:gd name="T4" fmla="*/ 17 w 201"/>
                  <a:gd name="T5" fmla="*/ 69 h 138"/>
                  <a:gd name="T6" fmla="*/ 18 w 201"/>
                  <a:gd name="T7" fmla="*/ 138 h 138"/>
                  <a:gd name="T8" fmla="*/ 54 w 201"/>
                  <a:gd name="T9" fmla="*/ 64 h 138"/>
                  <a:gd name="T10" fmla="*/ 155 w 201"/>
                  <a:gd name="T11" fmla="*/ 92 h 138"/>
                  <a:gd name="T12" fmla="*/ 178 w 201"/>
                  <a:gd name="T13" fmla="*/ 132 h 138"/>
                  <a:gd name="T14" fmla="*/ 124 w 201"/>
                  <a:gd name="T15" fmla="*/ 11 h 138"/>
                  <a:gd name="T16" fmla="*/ 54 w 201"/>
                  <a:gd name="T17" fmla="*/ 20 h 138"/>
                  <a:gd name="T18" fmla="*/ 1 w 201"/>
                  <a:gd name="T19" fmla="*/ 59 h 138"/>
                  <a:gd name="T20" fmla="*/ 35 w 201"/>
                  <a:gd name="T21" fmla="*/ 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138">
                    <a:moveTo>
                      <a:pt x="35" y="37"/>
                    </a:moveTo>
                    <a:cubicBezTo>
                      <a:pt x="35" y="37"/>
                      <a:pt x="12" y="45"/>
                      <a:pt x="2" y="88"/>
                    </a:cubicBezTo>
                    <a:cubicBezTo>
                      <a:pt x="2" y="88"/>
                      <a:pt x="11" y="72"/>
                      <a:pt x="17" y="69"/>
                    </a:cubicBezTo>
                    <a:cubicBezTo>
                      <a:pt x="17" y="69"/>
                      <a:pt x="0" y="99"/>
                      <a:pt x="18" y="138"/>
                    </a:cubicBezTo>
                    <a:cubicBezTo>
                      <a:pt x="18" y="138"/>
                      <a:pt x="19" y="86"/>
                      <a:pt x="54" y="64"/>
                    </a:cubicBezTo>
                    <a:cubicBezTo>
                      <a:pt x="54" y="64"/>
                      <a:pt x="83" y="80"/>
                      <a:pt x="155" y="92"/>
                    </a:cubicBezTo>
                    <a:cubicBezTo>
                      <a:pt x="155" y="92"/>
                      <a:pt x="180" y="107"/>
                      <a:pt x="178" y="132"/>
                    </a:cubicBezTo>
                    <a:cubicBezTo>
                      <a:pt x="178" y="132"/>
                      <a:pt x="201" y="35"/>
                      <a:pt x="124" y="11"/>
                    </a:cubicBezTo>
                    <a:cubicBezTo>
                      <a:pt x="124" y="11"/>
                      <a:pt x="77" y="0"/>
                      <a:pt x="54" y="20"/>
                    </a:cubicBezTo>
                    <a:cubicBezTo>
                      <a:pt x="54" y="20"/>
                      <a:pt x="21" y="8"/>
                      <a:pt x="1" y="59"/>
                    </a:cubicBezTo>
                    <a:cubicBezTo>
                      <a:pt x="1" y="59"/>
                      <a:pt x="16" y="38"/>
                      <a:pt x="35" y="37"/>
                    </a:cubicBezTo>
                    <a:close/>
                  </a:path>
                </a:pathLst>
              </a:custGeom>
              <a:solidFill>
                <a:srgbClr val="F692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işļiḑe">
                <a:extLst>
                  <a:ext uri="{FF2B5EF4-FFF2-40B4-BE49-F238E27FC236}">
                    <a16:creationId xmlns:a16="http://schemas.microsoft.com/office/drawing/2014/main" xmlns="" id="{8711C725-D28E-4E7E-9041-7766E5483597}"/>
                  </a:ext>
                </a:extLst>
              </p:cNvPr>
              <p:cNvSpPr/>
              <p:nvPr/>
            </p:nvSpPr>
            <p:spPr bwMode="auto">
              <a:xfrm>
                <a:off x="5314" y="954"/>
                <a:ext cx="438" cy="320"/>
              </a:xfrm>
              <a:custGeom>
                <a:avLst/>
                <a:gdLst>
                  <a:gd name="T0" fmla="*/ 38 w 185"/>
                  <a:gd name="T1" fmla="*/ 29 h 135"/>
                  <a:gd name="T2" fmla="*/ 2 w 185"/>
                  <a:gd name="T3" fmla="*/ 88 h 135"/>
                  <a:gd name="T4" fmla="*/ 7 w 185"/>
                  <a:gd name="T5" fmla="*/ 79 h 135"/>
                  <a:gd name="T6" fmla="*/ 21 w 185"/>
                  <a:gd name="T7" fmla="*/ 63 h 135"/>
                  <a:gd name="T8" fmla="*/ 20 w 185"/>
                  <a:gd name="T9" fmla="*/ 61 h 135"/>
                  <a:gd name="T10" fmla="*/ 20 w 185"/>
                  <a:gd name="T11" fmla="*/ 132 h 135"/>
                  <a:gd name="T12" fmla="*/ 22 w 185"/>
                  <a:gd name="T13" fmla="*/ 131 h 135"/>
                  <a:gd name="T14" fmla="*/ 29 w 185"/>
                  <a:gd name="T15" fmla="*/ 97 h 135"/>
                  <a:gd name="T16" fmla="*/ 57 w 185"/>
                  <a:gd name="T17" fmla="*/ 57 h 135"/>
                  <a:gd name="T18" fmla="*/ 158 w 185"/>
                  <a:gd name="T19" fmla="*/ 86 h 135"/>
                  <a:gd name="T20" fmla="*/ 157 w 185"/>
                  <a:gd name="T21" fmla="*/ 86 h 135"/>
                  <a:gd name="T22" fmla="*/ 171 w 185"/>
                  <a:gd name="T23" fmla="*/ 98 h 135"/>
                  <a:gd name="T24" fmla="*/ 180 w 185"/>
                  <a:gd name="T25" fmla="*/ 125 h 135"/>
                  <a:gd name="T26" fmla="*/ 185 w 185"/>
                  <a:gd name="T27" fmla="*/ 93 h 135"/>
                  <a:gd name="T28" fmla="*/ 128 w 185"/>
                  <a:gd name="T29" fmla="*/ 3 h 135"/>
                  <a:gd name="T30" fmla="*/ 128 w 185"/>
                  <a:gd name="T31" fmla="*/ 3 h 135"/>
                  <a:gd name="T32" fmla="*/ 56 w 185"/>
                  <a:gd name="T33" fmla="*/ 12 h 135"/>
                  <a:gd name="T34" fmla="*/ 57 w 185"/>
                  <a:gd name="T35" fmla="*/ 12 h 135"/>
                  <a:gd name="T36" fmla="*/ 26 w 185"/>
                  <a:gd name="T37" fmla="*/ 18 h 135"/>
                  <a:gd name="T38" fmla="*/ 0 w 185"/>
                  <a:gd name="T39" fmla="*/ 60 h 135"/>
                  <a:gd name="T40" fmla="*/ 5 w 185"/>
                  <a:gd name="T41" fmla="*/ 52 h 135"/>
                  <a:gd name="T42" fmla="*/ 38 w 185"/>
                  <a:gd name="T43" fmla="*/ 30 h 135"/>
                  <a:gd name="T44" fmla="*/ 38 w 185"/>
                  <a:gd name="T45" fmla="*/ 30 h 135"/>
                  <a:gd name="T46" fmla="*/ 13 w 185"/>
                  <a:gd name="T47" fmla="*/ 41 h 135"/>
                  <a:gd name="T48" fmla="*/ 4 w 185"/>
                  <a:gd name="T49" fmla="*/ 52 h 135"/>
                  <a:gd name="T50" fmla="*/ 27 w 185"/>
                  <a:gd name="T51" fmla="*/ 20 h 135"/>
                  <a:gd name="T52" fmla="*/ 54 w 185"/>
                  <a:gd name="T53" fmla="*/ 14 h 135"/>
                  <a:gd name="T54" fmla="*/ 56 w 185"/>
                  <a:gd name="T55" fmla="*/ 14 h 135"/>
                  <a:gd name="T56" fmla="*/ 57 w 185"/>
                  <a:gd name="T57" fmla="*/ 14 h 135"/>
                  <a:gd name="T58" fmla="*/ 99 w 185"/>
                  <a:gd name="T59" fmla="*/ 2 h 135"/>
                  <a:gd name="T60" fmla="*/ 125 w 185"/>
                  <a:gd name="T61" fmla="*/ 4 h 135"/>
                  <a:gd name="T62" fmla="*/ 127 w 185"/>
                  <a:gd name="T63" fmla="*/ 4 h 135"/>
                  <a:gd name="T64" fmla="*/ 173 w 185"/>
                  <a:gd name="T65" fmla="*/ 43 h 135"/>
                  <a:gd name="T66" fmla="*/ 182 w 185"/>
                  <a:gd name="T67" fmla="*/ 116 h 135"/>
                  <a:gd name="T68" fmla="*/ 180 w 185"/>
                  <a:gd name="T69" fmla="*/ 125 h 135"/>
                  <a:gd name="T70" fmla="*/ 182 w 185"/>
                  <a:gd name="T71" fmla="*/ 125 h 135"/>
                  <a:gd name="T72" fmla="*/ 170 w 185"/>
                  <a:gd name="T73" fmla="*/ 94 h 135"/>
                  <a:gd name="T74" fmla="*/ 158 w 185"/>
                  <a:gd name="T75" fmla="*/ 84 h 135"/>
                  <a:gd name="T76" fmla="*/ 81 w 185"/>
                  <a:gd name="T77" fmla="*/ 66 h 135"/>
                  <a:gd name="T78" fmla="*/ 58 w 185"/>
                  <a:gd name="T79" fmla="*/ 57 h 135"/>
                  <a:gd name="T80" fmla="*/ 57 w 185"/>
                  <a:gd name="T81" fmla="*/ 56 h 135"/>
                  <a:gd name="T82" fmla="*/ 25 w 185"/>
                  <a:gd name="T83" fmla="*/ 102 h 135"/>
                  <a:gd name="T84" fmla="*/ 21 w 185"/>
                  <a:gd name="T85" fmla="*/ 131 h 135"/>
                  <a:gd name="T86" fmla="*/ 14 w 185"/>
                  <a:gd name="T87" fmla="*/ 95 h 135"/>
                  <a:gd name="T88" fmla="*/ 20 w 185"/>
                  <a:gd name="T89" fmla="*/ 65 h 135"/>
                  <a:gd name="T90" fmla="*/ 21 w 185"/>
                  <a:gd name="T91" fmla="*/ 62 h 135"/>
                  <a:gd name="T92" fmla="*/ 20 w 185"/>
                  <a:gd name="T93" fmla="*/ 61 h 135"/>
                  <a:gd name="T94" fmla="*/ 4 w 185"/>
                  <a:gd name="T95" fmla="*/ 81 h 135"/>
                  <a:gd name="T96" fmla="*/ 6 w 185"/>
                  <a:gd name="T97" fmla="*/ 81 h 135"/>
                  <a:gd name="T98" fmla="*/ 35 w 185"/>
                  <a:gd name="T99" fmla="*/ 33 h 135"/>
                  <a:gd name="T100" fmla="*/ 38 w 185"/>
                  <a:gd name="T101" fmla="*/ 31 h 135"/>
                  <a:gd name="T102" fmla="*/ 45 w 185"/>
                  <a:gd name="T103" fmla="*/ 29 h 135"/>
                  <a:gd name="T104" fmla="*/ 38 w 185"/>
                  <a:gd name="T105"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5" h="135">
                    <a:moveTo>
                      <a:pt x="38" y="30"/>
                    </a:moveTo>
                    <a:cubicBezTo>
                      <a:pt x="38" y="29"/>
                      <a:pt x="38" y="29"/>
                      <a:pt x="38" y="29"/>
                    </a:cubicBezTo>
                    <a:cubicBezTo>
                      <a:pt x="37" y="29"/>
                      <a:pt x="14" y="37"/>
                      <a:pt x="4" y="81"/>
                    </a:cubicBezTo>
                    <a:cubicBezTo>
                      <a:pt x="2" y="88"/>
                      <a:pt x="2" y="88"/>
                      <a:pt x="2" y="88"/>
                    </a:cubicBezTo>
                    <a:cubicBezTo>
                      <a:pt x="6" y="81"/>
                      <a:pt x="6" y="81"/>
                      <a:pt x="6" y="81"/>
                    </a:cubicBezTo>
                    <a:cubicBezTo>
                      <a:pt x="6" y="81"/>
                      <a:pt x="7" y="81"/>
                      <a:pt x="7" y="79"/>
                    </a:cubicBezTo>
                    <a:cubicBezTo>
                      <a:pt x="9" y="77"/>
                      <a:pt x="11" y="73"/>
                      <a:pt x="13" y="70"/>
                    </a:cubicBezTo>
                    <a:cubicBezTo>
                      <a:pt x="16" y="67"/>
                      <a:pt x="19" y="64"/>
                      <a:pt x="21" y="63"/>
                    </a:cubicBezTo>
                    <a:cubicBezTo>
                      <a:pt x="20" y="62"/>
                      <a:pt x="20" y="62"/>
                      <a:pt x="20" y="62"/>
                    </a:cubicBezTo>
                    <a:cubicBezTo>
                      <a:pt x="20" y="61"/>
                      <a:pt x="20" y="61"/>
                      <a:pt x="20" y="61"/>
                    </a:cubicBezTo>
                    <a:cubicBezTo>
                      <a:pt x="20" y="61"/>
                      <a:pt x="12" y="75"/>
                      <a:pt x="12" y="95"/>
                    </a:cubicBezTo>
                    <a:cubicBezTo>
                      <a:pt x="12" y="106"/>
                      <a:pt x="14" y="118"/>
                      <a:pt x="20" y="132"/>
                    </a:cubicBezTo>
                    <a:cubicBezTo>
                      <a:pt x="22" y="135"/>
                      <a:pt x="22" y="135"/>
                      <a:pt x="22" y="135"/>
                    </a:cubicBezTo>
                    <a:cubicBezTo>
                      <a:pt x="22" y="131"/>
                      <a:pt x="22" y="131"/>
                      <a:pt x="22" y="131"/>
                    </a:cubicBezTo>
                    <a:cubicBezTo>
                      <a:pt x="22" y="131"/>
                      <a:pt x="22" y="130"/>
                      <a:pt x="22" y="129"/>
                    </a:cubicBezTo>
                    <a:cubicBezTo>
                      <a:pt x="23" y="124"/>
                      <a:pt x="24" y="111"/>
                      <a:pt x="29" y="97"/>
                    </a:cubicBezTo>
                    <a:cubicBezTo>
                      <a:pt x="34" y="82"/>
                      <a:pt x="42" y="67"/>
                      <a:pt x="57" y="58"/>
                    </a:cubicBezTo>
                    <a:cubicBezTo>
                      <a:pt x="57" y="57"/>
                      <a:pt x="57" y="57"/>
                      <a:pt x="57" y="57"/>
                    </a:cubicBezTo>
                    <a:cubicBezTo>
                      <a:pt x="56" y="58"/>
                      <a:pt x="56" y="58"/>
                      <a:pt x="56" y="58"/>
                    </a:cubicBezTo>
                    <a:cubicBezTo>
                      <a:pt x="56" y="58"/>
                      <a:pt x="86" y="74"/>
                      <a:pt x="158" y="86"/>
                    </a:cubicBezTo>
                    <a:cubicBezTo>
                      <a:pt x="158" y="85"/>
                      <a:pt x="158" y="85"/>
                      <a:pt x="158" y="85"/>
                    </a:cubicBezTo>
                    <a:cubicBezTo>
                      <a:pt x="157" y="86"/>
                      <a:pt x="157" y="86"/>
                      <a:pt x="157" y="86"/>
                    </a:cubicBezTo>
                    <a:cubicBezTo>
                      <a:pt x="157" y="86"/>
                      <a:pt x="158" y="86"/>
                      <a:pt x="158" y="86"/>
                    </a:cubicBezTo>
                    <a:cubicBezTo>
                      <a:pt x="161" y="88"/>
                      <a:pt x="166" y="92"/>
                      <a:pt x="171" y="98"/>
                    </a:cubicBezTo>
                    <a:cubicBezTo>
                      <a:pt x="176" y="105"/>
                      <a:pt x="180" y="113"/>
                      <a:pt x="180" y="123"/>
                    </a:cubicBezTo>
                    <a:cubicBezTo>
                      <a:pt x="180" y="124"/>
                      <a:pt x="180" y="125"/>
                      <a:pt x="180" y="125"/>
                    </a:cubicBezTo>
                    <a:cubicBezTo>
                      <a:pt x="182" y="126"/>
                      <a:pt x="182" y="126"/>
                      <a:pt x="182" y="126"/>
                    </a:cubicBezTo>
                    <a:cubicBezTo>
                      <a:pt x="182" y="126"/>
                      <a:pt x="185" y="112"/>
                      <a:pt x="185" y="93"/>
                    </a:cubicBezTo>
                    <a:cubicBezTo>
                      <a:pt x="185" y="78"/>
                      <a:pt x="183" y="59"/>
                      <a:pt x="175" y="42"/>
                    </a:cubicBezTo>
                    <a:cubicBezTo>
                      <a:pt x="167" y="25"/>
                      <a:pt x="152" y="11"/>
                      <a:pt x="128" y="3"/>
                    </a:cubicBezTo>
                    <a:cubicBezTo>
                      <a:pt x="128" y="3"/>
                      <a:pt x="128" y="3"/>
                      <a:pt x="128" y="3"/>
                    </a:cubicBezTo>
                    <a:cubicBezTo>
                      <a:pt x="128" y="3"/>
                      <a:pt x="128" y="3"/>
                      <a:pt x="128" y="3"/>
                    </a:cubicBezTo>
                    <a:cubicBezTo>
                      <a:pt x="128" y="3"/>
                      <a:pt x="115" y="0"/>
                      <a:pt x="99" y="0"/>
                    </a:cubicBezTo>
                    <a:cubicBezTo>
                      <a:pt x="84" y="0"/>
                      <a:pt x="67" y="2"/>
                      <a:pt x="56" y="12"/>
                    </a:cubicBezTo>
                    <a:cubicBezTo>
                      <a:pt x="57" y="13"/>
                      <a:pt x="57" y="13"/>
                      <a:pt x="57" y="13"/>
                    </a:cubicBezTo>
                    <a:cubicBezTo>
                      <a:pt x="57" y="12"/>
                      <a:pt x="57" y="12"/>
                      <a:pt x="57" y="12"/>
                    </a:cubicBezTo>
                    <a:cubicBezTo>
                      <a:pt x="57" y="12"/>
                      <a:pt x="53" y="11"/>
                      <a:pt x="48" y="11"/>
                    </a:cubicBezTo>
                    <a:cubicBezTo>
                      <a:pt x="42" y="11"/>
                      <a:pt x="34" y="12"/>
                      <a:pt x="26" y="18"/>
                    </a:cubicBezTo>
                    <a:cubicBezTo>
                      <a:pt x="18" y="24"/>
                      <a:pt x="10" y="34"/>
                      <a:pt x="3" y="52"/>
                    </a:cubicBezTo>
                    <a:cubicBezTo>
                      <a:pt x="0" y="60"/>
                      <a:pt x="0" y="60"/>
                      <a:pt x="0" y="60"/>
                    </a:cubicBezTo>
                    <a:cubicBezTo>
                      <a:pt x="5" y="53"/>
                      <a:pt x="5" y="53"/>
                      <a:pt x="5" y="53"/>
                    </a:cubicBezTo>
                    <a:cubicBezTo>
                      <a:pt x="5" y="53"/>
                      <a:pt x="5" y="53"/>
                      <a:pt x="5" y="52"/>
                    </a:cubicBezTo>
                    <a:cubicBezTo>
                      <a:pt x="8" y="48"/>
                      <a:pt x="22" y="32"/>
                      <a:pt x="38" y="31"/>
                    </a:cubicBezTo>
                    <a:cubicBezTo>
                      <a:pt x="38" y="30"/>
                      <a:pt x="38" y="30"/>
                      <a:pt x="38" y="30"/>
                    </a:cubicBezTo>
                    <a:cubicBezTo>
                      <a:pt x="38" y="29"/>
                      <a:pt x="38" y="29"/>
                      <a:pt x="38" y="29"/>
                    </a:cubicBezTo>
                    <a:cubicBezTo>
                      <a:pt x="38" y="30"/>
                      <a:pt x="38" y="30"/>
                      <a:pt x="38" y="30"/>
                    </a:cubicBezTo>
                    <a:cubicBezTo>
                      <a:pt x="38" y="29"/>
                      <a:pt x="38" y="29"/>
                      <a:pt x="38" y="29"/>
                    </a:cubicBezTo>
                    <a:cubicBezTo>
                      <a:pt x="28" y="29"/>
                      <a:pt x="19" y="35"/>
                      <a:pt x="13" y="41"/>
                    </a:cubicBezTo>
                    <a:cubicBezTo>
                      <a:pt x="7" y="46"/>
                      <a:pt x="3" y="52"/>
                      <a:pt x="3" y="52"/>
                    </a:cubicBezTo>
                    <a:cubicBezTo>
                      <a:pt x="4" y="52"/>
                      <a:pt x="4" y="52"/>
                      <a:pt x="4" y="52"/>
                    </a:cubicBezTo>
                    <a:cubicBezTo>
                      <a:pt x="5" y="53"/>
                      <a:pt x="5" y="53"/>
                      <a:pt x="5" y="53"/>
                    </a:cubicBezTo>
                    <a:cubicBezTo>
                      <a:pt x="12" y="35"/>
                      <a:pt x="20" y="26"/>
                      <a:pt x="27" y="20"/>
                    </a:cubicBezTo>
                    <a:cubicBezTo>
                      <a:pt x="35" y="14"/>
                      <a:pt x="42" y="13"/>
                      <a:pt x="48" y="13"/>
                    </a:cubicBezTo>
                    <a:cubicBezTo>
                      <a:pt x="50" y="13"/>
                      <a:pt x="53" y="13"/>
                      <a:pt x="54" y="14"/>
                    </a:cubicBezTo>
                    <a:cubicBezTo>
                      <a:pt x="55" y="14"/>
                      <a:pt x="55" y="14"/>
                      <a:pt x="56" y="14"/>
                    </a:cubicBezTo>
                    <a:cubicBezTo>
                      <a:pt x="56" y="14"/>
                      <a:pt x="56" y="14"/>
                      <a:pt x="56" y="14"/>
                    </a:cubicBezTo>
                    <a:cubicBezTo>
                      <a:pt x="56" y="14"/>
                      <a:pt x="56" y="14"/>
                      <a:pt x="56" y="14"/>
                    </a:cubicBezTo>
                    <a:cubicBezTo>
                      <a:pt x="57" y="14"/>
                      <a:pt x="57" y="14"/>
                      <a:pt x="57" y="14"/>
                    </a:cubicBezTo>
                    <a:cubicBezTo>
                      <a:pt x="57" y="14"/>
                      <a:pt x="57" y="14"/>
                      <a:pt x="57" y="14"/>
                    </a:cubicBezTo>
                    <a:cubicBezTo>
                      <a:pt x="68" y="4"/>
                      <a:pt x="85" y="2"/>
                      <a:pt x="99" y="2"/>
                    </a:cubicBezTo>
                    <a:cubicBezTo>
                      <a:pt x="107" y="2"/>
                      <a:pt x="114" y="3"/>
                      <a:pt x="119" y="3"/>
                    </a:cubicBezTo>
                    <a:cubicBezTo>
                      <a:pt x="122" y="4"/>
                      <a:pt x="124" y="4"/>
                      <a:pt x="125" y="4"/>
                    </a:cubicBezTo>
                    <a:cubicBezTo>
                      <a:pt x="126" y="5"/>
                      <a:pt x="127" y="5"/>
                      <a:pt x="127" y="5"/>
                    </a:cubicBezTo>
                    <a:cubicBezTo>
                      <a:pt x="127" y="4"/>
                      <a:pt x="127" y="4"/>
                      <a:pt x="127" y="4"/>
                    </a:cubicBezTo>
                    <a:cubicBezTo>
                      <a:pt x="127" y="5"/>
                      <a:pt x="127" y="5"/>
                      <a:pt x="127" y="5"/>
                    </a:cubicBezTo>
                    <a:cubicBezTo>
                      <a:pt x="151" y="12"/>
                      <a:pt x="165" y="27"/>
                      <a:pt x="173" y="43"/>
                    </a:cubicBezTo>
                    <a:cubicBezTo>
                      <a:pt x="181" y="60"/>
                      <a:pt x="184" y="78"/>
                      <a:pt x="183" y="93"/>
                    </a:cubicBezTo>
                    <a:cubicBezTo>
                      <a:pt x="183" y="102"/>
                      <a:pt x="183" y="110"/>
                      <a:pt x="182" y="116"/>
                    </a:cubicBezTo>
                    <a:cubicBezTo>
                      <a:pt x="181" y="119"/>
                      <a:pt x="181" y="121"/>
                      <a:pt x="181" y="123"/>
                    </a:cubicBezTo>
                    <a:cubicBezTo>
                      <a:pt x="180" y="124"/>
                      <a:pt x="180" y="125"/>
                      <a:pt x="180" y="125"/>
                    </a:cubicBezTo>
                    <a:cubicBezTo>
                      <a:pt x="181" y="125"/>
                      <a:pt x="181" y="125"/>
                      <a:pt x="181" y="125"/>
                    </a:cubicBezTo>
                    <a:cubicBezTo>
                      <a:pt x="182" y="125"/>
                      <a:pt x="182" y="125"/>
                      <a:pt x="182" y="125"/>
                    </a:cubicBezTo>
                    <a:cubicBezTo>
                      <a:pt x="182" y="125"/>
                      <a:pt x="182" y="124"/>
                      <a:pt x="182" y="123"/>
                    </a:cubicBezTo>
                    <a:cubicBezTo>
                      <a:pt x="182" y="111"/>
                      <a:pt x="176" y="101"/>
                      <a:pt x="170" y="94"/>
                    </a:cubicBezTo>
                    <a:cubicBezTo>
                      <a:pt x="164" y="88"/>
                      <a:pt x="158" y="84"/>
                      <a:pt x="158" y="84"/>
                    </a:cubicBezTo>
                    <a:cubicBezTo>
                      <a:pt x="158" y="84"/>
                      <a:pt x="158" y="84"/>
                      <a:pt x="158" y="84"/>
                    </a:cubicBezTo>
                    <a:cubicBezTo>
                      <a:pt x="158" y="84"/>
                      <a:pt x="158" y="84"/>
                      <a:pt x="158" y="84"/>
                    </a:cubicBezTo>
                    <a:cubicBezTo>
                      <a:pt x="122" y="78"/>
                      <a:pt x="97" y="71"/>
                      <a:pt x="81" y="66"/>
                    </a:cubicBezTo>
                    <a:cubicBezTo>
                      <a:pt x="73" y="63"/>
                      <a:pt x="67" y="60"/>
                      <a:pt x="63" y="59"/>
                    </a:cubicBezTo>
                    <a:cubicBezTo>
                      <a:pt x="61" y="58"/>
                      <a:pt x="59" y="57"/>
                      <a:pt x="58" y="57"/>
                    </a:cubicBezTo>
                    <a:cubicBezTo>
                      <a:pt x="58" y="56"/>
                      <a:pt x="57" y="56"/>
                      <a:pt x="57" y="56"/>
                    </a:cubicBezTo>
                    <a:cubicBezTo>
                      <a:pt x="57" y="56"/>
                      <a:pt x="57" y="56"/>
                      <a:pt x="57" y="56"/>
                    </a:cubicBezTo>
                    <a:cubicBezTo>
                      <a:pt x="56" y="56"/>
                      <a:pt x="56" y="56"/>
                      <a:pt x="56" y="56"/>
                    </a:cubicBezTo>
                    <a:cubicBezTo>
                      <a:pt x="39" y="67"/>
                      <a:pt x="30" y="86"/>
                      <a:pt x="25" y="102"/>
                    </a:cubicBezTo>
                    <a:cubicBezTo>
                      <a:pt x="21" y="118"/>
                      <a:pt x="20" y="131"/>
                      <a:pt x="20" y="131"/>
                    </a:cubicBezTo>
                    <a:cubicBezTo>
                      <a:pt x="21" y="131"/>
                      <a:pt x="21" y="131"/>
                      <a:pt x="21" y="131"/>
                    </a:cubicBezTo>
                    <a:cubicBezTo>
                      <a:pt x="22" y="131"/>
                      <a:pt x="22" y="131"/>
                      <a:pt x="22" y="131"/>
                    </a:cubicBezTo>
                    <a:cubicBezTo>
                      <a:pt x="16" y="117"/>
                      <a:pt x="14" y="105"/>
                      <a:pt x="14" y="95"/>
                    </a:cubicBezTo>
                    <a:cubicBezTo>
                      <a:pt x="14" y="85"/>
                      <a:pt x="16" y="77"/>
                      <a:pt x="18" y="71"/>
                    </a:cubicBezTo>
                    <a:cubicBezTo>
                      <a:pt x="19" y="68"/>
                      <a:pt x="20" y="66"/>
                      <a:pt x="20" y="65"/>
                    </a:cubicBezTo>
                    <a:cubicBezTo>
                      <a:pt x="21" y="64"/>
                      <a:pt x="21" y="63"/>
                      <a:pt x="21" y="63"/>
                    </a:cubicBezTo>
                    <a:cubicBezTo>
                      <a:pt x="21" y="62"/>
                      <a:pt x="21" y="62"/>
                      <a:pt x="21" y="62"/>
                    </a:cubicBezTo>
                    <a:cubicBezTo>
                      <a:pt x="23" y="59"/>
                      <a:pt x="23" y="59"/>
                      <a:pt x="23" y="59"/>
                    </a:cubicBezTo>
                    <a:cubicBezTo>
                      <a:pt x="20" y="61"/>
                      <a:pt x="20" y="61"/>
                      <a:pt x="20" y="61"/>
                    </a:cubicBezTo>
                    <a:cubicBezTo>
                      <a:pt x="16" y="63"/>
                      <a:pt x="12" y="68"/>
                      <a:pt x="9" y="72"/>
                    </a:cubicBezTo>
                    <a:cubicBezTo>
                      <a:pt x="6" y="77"/>
                      <a:pt x="4" y="81"/>
                      <a:pt x="4" y="81"/>
                    </a:cubicBezTo>
                    <a:cubicBezTo>
                      <a:pt x="5" y="81"/>
                      <a:pt x="5" y="81"/>
                      <a:pt x="5" y="81"/>
                    </a:cubicBezTo>
                    <a:cubicBezTo>
                      <a:pt x="6" y="81"/>
                      <a:pt x="6" y="81"/>
                      <a:pt x="6" y="81"/>
                    </a:cubicBezTo>
                    <a:cubicBezTo>
                      <a:pt x="11" y="60"/>
                      <a:pt x="19" y="47"/>
                      <a:pt x="26" y="40"/>
                    </a:cubicBezTo>
                    <a:cubicBezTo>
                      <a:pt x="30" y="36"/>
                      <a:pt x="33" y="34"/>
                      <a:pt x="35" y="33"/>
                    </a:cubicBezTo>
                    <a:cubicBezTo>
                      <a:pt x="36" y="32"/>
                      <a:pt x="37" y="32"/>
                      <a:pt x="37" y="31"/>
                    </a:cubicBezTo>
                    <a:cubicBezTo>
                      <a:pt x="38" y="31"/>
                      <a:pt x="38" y="31"/>
                      <a:pt x="38" y="31"/>
                    </a:cubicBezTo>
                    <a:cubicBezTo>
                      <a:pt x="38" y="31"/>
                      <a:pt x="38" y="31"/>
                      <a:pt x="38" y="31"/>
                    </a:cubicBezTo>
                    <a:cubicBezTo>
                      <a:pt x="45" y="29"/>
                      <a:pt x="45" y="29"/>
                      <a:pt x="45" y="29"/>
                    </a:cubicBezTo>
                    <a:cubicBezTo>
                      <a:pt x="38" y="29"/>
                      <a:pt x="38" y="29"/>
                      <a:pt x="38" y="29"/>
                    </a:cubicBezTo>
                    <a:lnTo>
                      <a:pt x="38" y="30"/>
                    </a:lnTo>
                    <a:close/>
                  </a:path>
                </a:pathLst>
              </a:custGeom>
              <a:solidFill>
                <a:srgbClr val="C273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íṥḷîḓê">
                <a:extLst>
                  <a:ext uri="{FF2B5EF4-FFF2-40B4-BE49-F238E27FC236}">
                    <a16:creationId xmlns:a16="http://schemas.microsoft.com/office/drawing/2014/main" xmlns="" id="{1C353788-F512-4C85-8FE0-4C9181BB3579}"/>
                  </a:ext>
                </a:extLst>
              </p:cNvPr>
              <p:cNvSpPr/>
              <p:nvPr/>
            </p:nvSpPr>
            <p:spPr bwMode="auto">
              <a:xfrm>
                <a:off x="5468" y="1023"/>
                <a:ext cx="234" cy="121"/>
              </a:xfrm>
              <a:custGeom>
                <a:avLst/>
                <a:gdLst>
                  <a:gd name="T0" fmla="*/ 0 w 99"/>
                  <a:gd name="T1" fmla="*/ 15 h 51"/>
                  <a:gd name="T2" fmla="*/ 99 w 99"/>
                  <a:gd name="T3" fmla="*/ 51 h 51"/>
                  <a:gd name="T4" fmla="*/ 0 w 99"/>
                  <a:gd name="T5" fmla="*/ 0 h 51"/>
                  <a:gd name="T6" fmla="*/ 0 w 99"/>
                  <a:gd name="T7" fmla="*/ 15 h 51"/>
                </a:gdLst>
                <a:ahLst/>
                <a:cxnLst>
                  <a:cxn ang="0">
                    <a:pos x="T0" y="T1"/>
                  </a:cxn>
                  <a:cxn ang="0">
                    <a:pos x="T2" y="T3"/>
                  </a:cxn>
                  <a:cxn ang="0">
                    <a:pos x="T4" y="T5"/>
                  </a:cxn>
                  <a:cxn ang="0">
                    <a:pos x="T6" y="T7"/>
                  </a:cxn>
                </a:cxnLst>
                <a:rect l="0" t="0" r="r" b="b"/>
                <a:pathLst>
                  <a:path w="99" h="51">
                    <a:moveTo>
                      <a:pt x="0" y="15"/>
                    </a:moveTo>
                    <a:cubicBezTo>
                      <a:pt x="0" y="15"/>
                      <a:pt x="16" y="36"/>
                      <a:pt x="99" y="51"/>
                    </a:cubicBezTo>
                    <a:cubicBezTo>
                      <a:pt x="99" y="51"/>
                      <a:pt x="11" y="31"/>
                      <a:pt x="0" y="0"/>
                    </a:cubicBezTo>
                    <a:lnTo>
                      <a:pt x="0" y="15"/>
                    </a:lnTo>
                    <a:close/>
                  </a:path>
                </a:pathLst>
              </a:custGeom>
              <a:solidFill>
                <a:srgbClr val="FAA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íṩ1íḋe">
                <a:extLst>
                  <a:ext uri="{FF2B5EF4-FFF2-40B4-BE49-F238E27FC236}">
                    <a16:creationId xmlns:a16="http://schemas.microsoft.com/office/drawing/2014/main" xmlns="" id="{A65242E5-15D1-4D72-9923-E56DA7EF1939}"/>
                  </a:ext>
                </a:extLst>
              </p:cNvPr>
              <p:cNvSpPr/>
              <p:nvPr/>
            </p:nvSpPr>
            <p:spPr bwMode="auto">
              <a:xfrm>
                <a:off x="5544" y="952"/>
                <a:ext cx="191" cy="180"/>
              </a:xfrm>
              <a:custGeom>
                <a:avLst/>
                <a:gdLst>
                  <a:gd name="T0" fmla="*/ 0 w 81"/>
                  <a:gd name="T1" fmla="*/ 10 h 76"/>
                  <a:gd name="T2" fmla="*/ 81 w 81"/>
                  <a:gd name="T3" fmla="*/ 76 h 76"/>
                  <a:gd name="T4" fmla="*/ 0 w 81"/>
                  <a:gd name="T5" fmla="*/ 18 h 76"/>
                  <a:gd name="T6" fmla="*/ 0 w 81"/>
                  <a:gd name="T7" fmla="*/ 10 h 76"/>
                </a:gdLst>
                <a:ahLst/>
                <a:cxnLst>
                  <a:cxn ang="0">
                    <a:pos x="T0" y="T1"/>
                  </a:cxn>
                  <a:cxn ang="0">
                    <a:pos x="T2" y="T3"/>
                  </a:cxn>
                  <a:cxn ang="0">
                    <a:pos x="T4" y="T5"/>
                  </a:cxn>
                  <a:cxn ang="0">
                    <a:pos x="T6" y="T7"/>
                  </a:cxn>
                </a:cxnLst>
                <a:rect l="0" t="0" r="r" b="b"/>
                <a:pathLst>
                  <a:path w="81" h="76">
                    <a:moveTo>
                      <a:pt x="0" y="10"/>
                    </a:moveTo>
                    <a:cubicBezTo>
                      <a:pt x="0" y="10"/>
                      <a:pt x="63" y="0"/>
                      <a:pt x="81" y="76"/>
                    </a:cubicBezTo>
                    <a:cubicBezTo>
                      <a:pt x="81" y="76"/>
                      <a:pt x="64" y="14"/>
                      <a:pt x="0" y="18"/>
                    </a:cubicBezTo>
                    <a:lnTo>
                      <a:pt x="0" y="10"/>
                    </a:lnTo>
                    <a:close/>
                  </a:path>
                </a:pathLst>
              </a:custGeom>
              <a:solidFill>
                <a:srgbClr val="FAA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íšľíḋè">
                <a:extLst>
                  <a:ext uri="{FF2B5EF4-FFF2-40B4-BE49-F238E27FC236}">
                    <a16:creationId xmlns:a16="http://schemas.microsoft.com/office/drawing/2014/main" xmlns="" id="{85F23C4D-7486-4C8B-A5F7-2693B3332A84}"/>
                  </a:ext>
                </a:extLst>
              </p:cNvPr>
              <p:cNvSpPr/>
              <p:nvPr/>
            </p:nvSpPr>
            <p:spPr bwMode="auto">
              <a:xfrm>
                <a:off x="5026" y="1997"/>
                <a:ext cx="511" cy="163"/>
              </a:xfrm>
              <a:custGeom>
                <a:avLst/>
                <a:gdLst>
                  <a:gd name="T0" fmla="*/ 210 w 216"/>
                  <a:gd name="T1" fmla="*/ 42 h 69"/>
                  <a:gd name="T2" fmla="*/ 216 w 216"/>
                  <a:gd name="T3" fmla="*/ 69 h 69"/>
                  <a:gd name="T4" fmla="*/ 98 w 216"/>
                  <a:gd name="T5" fmla="*/ 58 h 69"/>
                  <a:gd name="T6" fmla="*/ 46 w 216"/>
                  <a:gd name="T7" fmla="*/ 52 h 69"/>
                  <a:gd name="T8" fmla="*/ 7 w 216"/>
                  <a:gd name="T9" fmla="*/ 23 h 69"/>
                  <a:gd name="T10" fmla="*/ 64 w 216"/>
                  <a:gd name="T11" fmla="*/ 1 h 69"/>
                  <a:gd name="T12" fmla="*/ 210 w 216"/>
                  <a:gd name="T13" fmla="*/ 42 h 69"/>
                </a:gdLst>
                <a:ahLst/>
                <a:cxnLst>
                  <a:cxn ang="0">
                    <a:pos x="T0" y="T1"/>
                  </a:cxn>
                  <a:cxn ang="0">
                    <a:pos x="T2" y="T3"/>
                  </a:cxn>
                  <a:cxn ang="0">
                    <a:pos x="T4" y="T5"/>
                  </a:cxn>
                  <a:cxn ang="0">
                    <a:pos x="T6" y="T7"/>
                  </a:cxn>
                  <a:cxn ang="0">
                    <a:pos x="T8" y="T9"/>
                  </a:cxn>
                  <a:cxn ang="0">
                    <a:pos x="T10" y="T11"/>
                  </a:cxn>
                  <a:cxn ang="0">
                    <a:pos x="T12" y="T13"/>
                  </a:cxn>
                </a:cxnLst>
                <a:rect l="0" t="0" r="r" b="b"/>
                <a:pathLst>
                  <a:path w="216" h="69">
                    <a:moveTo>
                      <a:pt x="210" y="42"/>
                    </a:moveTo>
                    <a:cubicBezTo>
                      <a:pt x="216" y="69"/>
                      <a:pt x="216" y="69"/>
                      <a:pt x="216" y="69"/>
                    </a:cubicBezTo>
                    <a:cubicBezTo>
                      <a:pt x="176" y="65"/>
                      <a:pt x="137" y="62"/>
                      <a:pt x="98" y="58"/>
                    </a:cubicBezTo>
                    <a:cubicBezTo>
                      <a:pt x="81" y="56"/>
                      <a:pt x="64" y="53"/>
                      <a:pt x="46" y="52"/>
                    </a:cubicBezTo>
                    <a:cubicBezTo>
                      <a:pt x="30" y="51"/>
                      <a:pt x="0" y="47"/>
                      <a:pt x="7" y="23"/>
                    </a:cubicBezTo>
                    <a:cubicBezTo>
                      <a:pt x="13" y="3"/>
                      <a:pt x="49" y="0"/>
                      <a:pt x="64" y="1"/>
                    </a:cubicBezTo>
                    <a:cubicBezTo>
                      <a:pt x="64" y="1"/>
                      <a:pt x="183" y="14"/>
                      <a:pt x="210" y="42"/>
                    </a:cubicBezTo>
                    <a:close/>
                  </a:path>
                </a:pathLst>
              </a:custGeom>
              <a:solidFill>
                <a:srgbClr val="D8A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ïşľîḍé">
                <a:extLst>
                  <a:ext uri="{FF2B5EF4-FFF2-40B4-BE49-F238E27FC236}">
                    <a16:creationId xmlns:a16="http://schemas.microsoft.com/office/drawing/2014/main" xmlns="" id="{577B66E7-9A0B-4AA2-BEB2-322CABC639CE}"/>
                  </a:ext>
                </a:extLst>
              </p:cNvPr>
              <p:cNvSpPr/>
              <p:nvPr/>
            </p:nvSpPr>
            <p:spPr bwMode="auto">
              <a:xfrm>
                <a:off x="5579" y="2011"/>
                <a:ext cx="509" cy="163"/>
              </a:xfrm>
              <a:custGeom>
                <a:avLst/>
                <a:gdLst>
                  <a:gd name="T0" fmla="*/ 5 w 215"/>
                  <a:gd name="T1" fmla="*/ 43 h 69"/>
                  <a:gd name="T2" fmla="*/ 0 w 215"/>
                  <a:gd name="T3" fmla="*/ 69 h 69"/>
                  <a:gd name="T4" fmla="*/ 117 w 215"/>
                  <a:gd name="T5" fmla="*/ 58 h 69"/>
                  <a:gd name="T6" fmla="*/ 169 w 215"/>
                  <a:gd name="T7" fmla="*/ 52 h 69"/>
                  <a:gd name="T8" fmla="*/ 208 w 215"/>
                  <a:gd name="T9" fmla="*/ 23 h 69"/>
                  <a:gd name="T10" fmla="*/ 151 w 215"/>
                  <a:gd name="T11" fmla="*/ 1 h 69"/>
                  <a:gd name="T12" fmla="*/ 5 w 215"/>
                  <a:gd name="T13" fmla="*/ 43 h 69"/>
                </a:gdLst>
                <a:ahLst/>
                <a:cxnLst>
                  <a:cxn ang="0">
                    <a:pos x="T0" y="T1"/>
                  </a:cxn>
                  <a:cxn ang="0">
                    <a:pos x="T2" y="T3"/>
                  </a:cxn>
                  <a:cxn ang="0">
                    <a:pos x="T4" y="T5"/>
                  </a:cxn>
                  <a:cxn ang="0">
                    <a:pos x="T6" y="T7"/>
                  </a:cxn>
                  <a:cxn ang="0">
                    <a:pos x="T8" y="T9"/>
                  </a:cxn>
                  <a:cxn ang="0">
                    <a:pos x="T10" y="T11"/>
                  </a:cxn>
                  <a:cxn ang="0">
                    <a:pos x="T12" y="T13"/>
                  </a:cxn>
                </a:cxnLst>
                <a:rect l="0" t="0" r="r" b="b"/>
                <a:pathLst>
                  <a:path w="215" h="69">
                    <a:moveTo>
                      <a:pt x="5" y="43"/>
                    </a:moveTo>
                    <a:cubicBezTo>
                      <a:pt x="0" y="69"/>
                      <a:pt x="0" y="69"/>
                      <a:pt x="0" y="69"/>
                    </a:cubicBezTo>
                    <a:cubicBezTo>
                      <a:pt x="39" y="65"/>
                      <a:pt x="78" y="62"/>
                      <a:pt x="117" y="58"/>
                    </a:cubicBezTo>
                    <a:cubicBezTo>
                      <a:pt x="134" y="57"/>
                      <a:pt x="152" y="54"/>
                      <a:pt x="169" y="52"/>
                    </a:cubicBezTo>
                    <a:cubicBezTo>
                      <a:pt x="186" y="51"/>
                      <a:pt x="215" y="48"/>
                      <a:pt x="208" y="23"/>
                    </a:cubicBezTo>
                    <a:cubicBezTo>
                      <a:pt x="202" y="4"/>
                      <a:pt x="167" y="0"/>
                      <a:pt x="151" y="1"/>
                    </a:cubicBezTo>
                    <a:cubicBezTo>
                      <a:pt x="151" y="1"/>
                      <a:pt x="32" y="15"/>
                      <a:pt x="5" y="43"/>
                    </a:cubicBezTo>
                    <a:close/>
                  </a:path>
                </a:pathLst>
              </a:custGeom>
              <a:solidFill>
                <a:srgbClr val="D8A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ïS1iḓè">
                <a:extLst>
                  <a:ext uri="{FF2B5EF4-FFF2-40B4-BE49-F238E27FC236}">
                    <a16:creationId xmlns:a16="http://schemas.microsoft.com/office/drawing/2014/main" xmlns="" id="{680A08DE-E559-44BA-B109-4CF5773F3355}"/>
                  </a:ext>
                </a:extLst>
              </p:cNvPr>
              <p:cNvSpPr/>
              <p:nvPr/>
            </p:nvSpPr>
            <p:spPr bwMode="auto">
              <a:xfrm>
                <a:off x="5291" y="1871"/>
                <a:ext cx="513" cy="308"/>
              </a:xfrm>
              <a:custGeom>
                <a:avLst/>
                <a:gdLst>
                  <a:gd name="T0" fmla="*/ 206 w 217"/>
                  <a:gd name="T1" fmla="*/ 117 h 130"/>
                  <a:gd name="T2" fmla="*/ 193 w 217"/>
                  <a:gd name="T3" fmla="*/ 130 h 130"/>
                  <a:gd name="T4" fmla="*/ 25 w 217"/>
                  <a:gd name="T5" fmla="*/ 130 h 130"/>
                  <a:gd name="T6" fmla="*/ 11 w 217"/>
                  <a:gd name="T7" fmla="*/ 117 h 130"/>
                  <a:gd name="T8" fmla="*/ 0 w 217"/>
                  <a:gd name="T9" fmla="*/ 13 h 130"/>
                  <a:gd name="T10" fmla="*/ 14 w 217"/>
                  <a:gd name="T11" fmla="*/ 0 h 130"/>
                  <a:gd name="T12" fmla="*/ 204 w 217"/>
                  <a:gd name="T13" fmla="*/ 0 h 130"/>
                  <a:gd name="T14" fmla="*/ 217 w 217"/>
                  <a:gd name="T15" fmla="*/ 13 h 130"/>
                  <a:gd name="T16" fmla="*/ 206 w 217"/>
                  <a:gd name="T17" fmla="*/ 11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130">
                    <a:moveTo>
                      <a:pt x="206" y="117"/>
                    </a:moveTo>
                    <a:cubicBezTo>
                      <a:pt x="206" y="124"/>
                      <a:pt x="200" y="130"/>
                      <a:pt x="193" y="130"/>
                    </a:cubicBezTo>
                    <a:cubicBezTo>
                      <a:pt x="25" y="130"/>
                      <a:pt x="25" y="130"/>
                      <a:pt x="25" y="130"/>
                    </a:cubicBezTo>
                    <a:cubicBezTo>
                      <a:pt x="17" y="130"/>
                      <a:pt x="11" y="124"/>
                      <a:pt x="11" y="117"/>
                    </a:cubicBezTo>
                    <a:cubicBezTo>
                      <a:pt x="0" y="13"/>
                      <a:pt x="0" y="13"/>
                      <a:pt x="0" y="13"/>
                    </a:cubicBezTo>
                    <a:cubicBezTo>
                      <a:pt x="0" y="6"/>
                      <a:pt x="6" y="0"/>
                      <a:pt x="14" y="0"/>
                    </a:cubicBezTo>
                    <a:cubicBezTo>
                      <a:pt x="204" y="0"/>
                      <a:pt x="204" y="0"/>
                      <a:pt x="204" y="0"/>
                    </a:cubicBezTo>
                    <a:cubicBezTo>
                      <a:pt x="211" y="0"/>
                      <a:pt x="217" y="6"/>
                      <a:pt x="217" y="13"/>
                    </a:cubicBezTo>
                    <a:lnTo>
                      <a:pt x="206" y="117"/>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ïş1íďè">
                <a:extLst>
                  <a:ext uri="{FF2B5EF4-FFF2-40B4-BE49-F238E27FC236}">
                    <a16:creationId xmlns:a16="http://schemas.microsoft.com/office/drawing/2014/main" xmlns="" id="{B4FDE1C0-4BD9-40D0-93F8-96BC9EBA45BC}"/>
                  </a:ext>
                </a:extLst>
              </p:cNvPr>
              <p:cNvSpPr/>
              <p:nvPr/>
            </p:nvSpPr>
            <p:spPr bwMode="auto">
              <a:xfrm>
                <a:off x="5307" y="1895"/>
                <a:ext cx="480" cy="284"/>
              </a:xfrm>
              <a:custGeom>
                <a:avLst/>
                <a:gdLst>
                  <a:gd name="T0" fmla="*/ 192 w 203"/>
                  <a:gd name="T1" fmla="*/ 108 h 120"/>
                  <a:gd name="T2" fmla="*/ 180 w 203"/>
                  <a:gd name="T3" fmla="*/ 120 h 120"/>
                  <a:gd name="T4" fmla="*/ 24 w 203"/>
                  <a:gd name="T5" fmla="*/ 120 h 120"/>
                  <a:gd name="T6" fmla="*/ 12 w 203"/>
                  <a:gd name="T7" fmla="*/ 108 h 120"/>
                  <a:gd name="T8" fmla="*/ 0 w 203"/>
                  <a:gd name="T9" fmla="*/ 13 h 120"/>
                  <a:gd name="T10" fmla="*/ 13 w 203"/>
                  <a:gd name="T11" fmla="*/ 0 h 120"/>
                  <a:gd name="T12" fmla="*/ 191 w 203"/>
                  <a:gd name="T13" fmla="*/ 0 h 120"/>
                  <a:gd name="T14" fmla="*/ 203 w 203"/>
                  <a:gd name="T15" fmla="*/ 13 h 120"/>
                  <a:gd name="T16" fmla="*/ 192 w 203"/>
                  <a:gd name="T17"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20">
                    <a:moveTo>
                      <a:pt x="192" y="108"/>
                    </a:moveTo>
                    <a:cubicBezTo>
                      <a:pt x="192" y="115"/>
                      <a:pt x="186" y="120"/>
                      <a:pt x="180" y="120"/>
                    </a:cubicBezTo>
                    <a:cubicBezTo>
                      <a:pt x="24" y="120"/>
                      <a:pt x="24" y="120"/>
                      <a:pt x="24" y="120"/>
                    </a:cubicBezTo>
                    <a:cubicBezTo>
                      <a:pt x="17" y="120"/>
                      <a:pt x="12" y="115"/>
                      <a:pt x="12" y="108"/>
                    </a:cubicBezTo>
                    <a:cubicBezTo>
                      <a:pt x="0" y="13"/>
                      <a:pt x="0" y="13"/>
                      <a:pt x="0" y="13"/>
                    </a:cubicBezTo>
                    <a:cubicBezTo>
                      <a:pt x="0" y="6"/>
                      <a:pt x="6" y="0"/>
                      <a:pt x="13" y="0"/>
                    </a:cubicBezTo>
                    <a:cubicBezTo>
                      <a:pt x="191" y="0"/>
                      <a:pt x="191" y="0"/>
                      <a:pt x="191" y="0"/>
                    </a:cubicBezTo>
                    <a:cubicBezTo>
                      <a:pt x="198" y="0"/>
                      <a:pt x="203" y="6"/>
                      <a:pt x="203" y="13"/>
                    </a:cubicBezTo>
                    <a:lnTo>
                      <a:pt x="192" y="108"/>
                    </a:lnTo>
                    <a:close/>
                  </a:path>
                </a:pathLst>
              </a:custGeom>
              <a:solidFill>
                <a:srgbClr val="323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ïŝḻïďê">
                <a:extLst>
                  <a:ext uri="{FF2B5EF4-FFF2-40B4-BE49-F238E27FC236}">
                    <a16:creationId xmlns:a16="http://schemas.microsoft.com/office/drawing/2014/main" xmlns="" id="{5132F7EC-D725-404E-B00B-87EC43E5F1B7}"/>
                  </a:ext>
                </a:extLst>
              </p:cNvPr>
              <p:cNvSpPr/>
              <p:nvPr/>
            </p:nvSpPr>
            <p:spPr bwMode="auto">
              <a:xfrm>
                <a:off x="5504" y="1985"/>
                <a:ext cx="108"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1"/>
                      <a:pt x="0" y="23"/>
                    </a:cubicBezTo>
                    <a:cubicBezTo>
                      <a:pt x="0" y="36"/>
                      <a:pt x="10" y="46"/>
                      <a:pt x="23" y="46"/>
                    </a:cubicBezTo>
                    <a:cubicBezTo>
                      <a:pt x="35" y="46"/>
                      <a:pt x="46" y="36"/>
                      <a:pt x="46" y="23"/>
                    </a:cubicBezTo>
                    <a:cubicBezTo>
                      <a:pt x="46" y="11"/>
                      <a:pt x="35" y="0"/>
                      <a:pt x="23" y="0"/>
                    </a:cubicBezTo>
                    <a:close/>
                    <a:moveTo>
                      <a:pt x="23" y="41"/>
                    </a:moveTo>
                    <a:cubicBezTo>
                      <a:pt x="13" y="41"/>
                      <a:pt x="5" y="33"/>
                      <a:pt x="5" y="23"/>
                    </a:cubicBezTo>
                    <a:cubicBezTo>
                      <a:pt x="5" y="14"/>
                      <a:pt x="13" y="6"/>
                      <a:pt x="23" y="6"/>
                    </a:cubicBezTo>
                    <a:cubicBezTo>
                      <a:pt x="32" y="6"/>
                      <a:pt x="40" y="14"/>
                      <a:pt x="40" y="23"/>
                    </a:cubicBezTo>
                    <a:cubicBezTo>
                      <a:pt x="40" y="33"/>
                      <a:pt x="32" y="41"/>
                      <a:pt x="23" y="4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íṧliďé">
                <a:extLst>
                  <a:ext uri="{FF2B5EF4-FFF2-40B4-BE49-F238E27FC236}">
                    <a16:creationId xmlns:a16="http://schemas.microsoft.com/office/drawing/2014/main" xmlns="" id="{7F8D6238-DDD8-4926-8823-3C4E62471018}"/>
                  </a:ext>
                </a:extLst>
              </p:cNvPr>
              <p:cNvSpPr/>
              <p:nvPr/>
            </p:nvSpPr>
            <p:spPr bwMode="auto">
              <a:xfrm>
                <a:off x="5525" y="2025"/>
                <a:ext cx="28" cy="28"/>
              </a:xfrm>
              <a:custGeom>
                <a:avLst/>
                <a:gdLst>
                  <a:gd name="T0" fmla="*/ 9 w 12"/>
                  <a:gd name="T1" fmla="*/ 0 h 12"/>
                  <a:gd name="T2" fmla="*/ 12 w 12"/>
                  <a:gd name="T3" fmla="*/ 2 h 12"/>
                  <a:gd name="T4" fmla="*/ 12 w 12"/>
                  <a:gd name="T5" fmla="*/ 7 h 12"/>
                  <a:gd name="T6" fmla="*/ 9 w 12"/>
                  <a:gd name="T7" fmla="*/ 9 h 12"/>
                  <a:gd name="T8" fmla="*/ 2 w 12"/>
                  <a:gd name="T9" fmla="*/ 9 h 12"/>
                  <a:gd name="T10" fmla="*/ 2 w 12"/>
                  <a:gd name="T11" fmla="*/ 12 h 12"/>
                  <a:gd name="T12" fmla="*/ 1 w 12"/>
                  <a:gd name="T13" fmla="*/ 12 h 12"/>
                  <a:gd name="T14" fmla="*/ 0 w 12"/>
                  <a:gd name="T15" fmla="*/ 12 h 12"/>
                  <a:gd name="T16" fmla="*/ 0 w 12"/>
                  <a:gd name="T17" fmla="*/ 2 h 12"/>
                  <a:gd name="T18" fmla="*/ 3 w 12"/>
                  <a:gd name="T19" fmla="*/ 0 h 12"/>
                  <a:gd name="T20" fmla="*/ 9 w 12"/>
                  <a:gd name="T21" fmla="*/ 0 h 12"/>
                  <a:gd name="T22" fmla="*/ 2 w 12"/>
                  <a:gd name="T23" fmla="*/ 8 h 12"/>
                  <a:gd name="T24" fmla="*/ 9 w 12"/>
                  <a:gd name="T25" fmla="*/ 8 h 12"/>
                  <a:gd name="T26" fmla="*/ 10 w 12"/>
                  <a:gd name="T27" fmla="*/ 7 h 12"/>
                  <a:gd name="T28" fmla="*/ 10 w 12"/>
                  <a:gd name="T29" fmla="*/ 2 h 12"/>
                  <a:gd name="T30" fmla="*/ 9 w 12"/>
                  <a:gd name="T31" fmla="*/ 1 h 12"/>
                  <a:gd name="T32" fmla="*/ 3 w 12"/>
                  <a:gd name="T33" fmla="*/ 1 h 12"/>
                  <a:gd name="T34" fmla="*/ 2 w 12"/>
                  <a:gd name="T35" fmla="*/ 2 h 12"/>
                  <a:gd name="T36" fmla="*/ 2 w 12"/>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2">
                    <a:moveTo>
                      <a:pt x="9" y="0"/>
                    </a:moveTo>
                    <a:cubicBezTo>
                      <a:pt x="11" y="0"/>
                      <a:pt x="12" y="1"/>
                      <a:pt x="12" y="2"/>
                    </a:cubicBezTo>
                    <a:cubicBezTo>
                      <a:pt x="12" y="7"/>
                      <a:pt x="12" y="7"/>
                      <a:pt x="12" y="7"/>
                    </a:cubicBezTo>
                    <a:cubicBezTo>
                      <a:pt x="12" y="8"/>
                      <a:pt x="11" y="9"/>
                      <a:pt x="9" y="9"/>
                    </a:cubicBezTo>
                    <a:cubicBezTo>
                      <a:pt x="2" y="9"/>
                      <a:pt x="2" y="9"/>
                      <a:pt x="2" y="9"/>
                    </a:cubicBezTo>
                    <a:cubicBezTo>
                      <a:pt x="2" y="12"/>
                      <a:pt x="2" y="12"/>
                      <a:pt x="2" y="12"/>
                    </a:cubicBezTo>
                    <a:cubicBezTo>
                      <a:pt x="2" y="12"/>
                      <a:pt x="2" y="12"/>
                      <a:pt x="1" y="12"/>
                    </a:cubicBezTo>
                    <a:cubicBezTo>
                      <a:pt x="1" y="12"/>
                      <a:pt x="0" y="12"/>
                      <a:pt x="0" y="12"/>
                    </a:cubicBezTo>
                    <a:cubicBezTo>
                      <a:pt x="0" y="2"/>
                      <a:pt x="0" y="2"/>
                      <a:pt x="0" y="2"/>
                    </a:cubicBezTo>
                    <a:cubicBezTo>
                      <a:pt x="0" y="1"/>
                      <a:pt x="1" y="0"/>
                      <a:pt x="3" y="0"/>
                    </a:cubicBezTo>
                    <a:lnTo>
                      <a:pt x="9" y="0"/>
                    </a:lnTo>
                    <a:close/>
                    <a:moveTo>
                      <a:pt x="2" y="8"/>
                    </a:moveTo>
                    <a:cubicBezTo>
                      <a:pt x="9" y="8"/>
                      <a:pt x="9" y="8"/>
                      <a:pt x="9" y="8"/>
                    </a:cubicBezTo>
                    <a:cubicBezTo>
                      <a:pt x="10" y="8"/>
                      <a:pt x="10" y="7"/>
                      <a:pt x="10" y="7"/>
                    </a:cubicBezTo>
                    <a:cubicBezTo>
                      <a:pt x="10" y="2"/>
                      <a:pt x="10" y="2"/>
                      <a:pt x="10" y="2"/>
                    </a:cubicBezTo>
                    <a:cubicBezTo>
                      <a:pt x="10" y="2"/>
                      <a:pt x="10" y="1"/>
                      <a:pt x="9" y="1"/>
                    </a:cubicBezTo>
                    <a:cubicBezTo>
                      <a:pt x="3" y="1"/>
                      <a:pt x="3" y="1"/>
                      <a:pt x="3" y="1"/>
                    </a:cubicBezTo>
                    <a:cubicBezTo>
                      <a:pt x="2" y="1"/>
                      <a:pt x="2" y="2"/>
                      <a:pt x="2" y="2"/>
                    </a:cubicBezTo>
                    <a:lnTo>
                      <a:pt x="2"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ïṧļíḋé">
                <a:extLst>
                  <a:ext uri="{FF2B5EF4-FFF2-40B4-BE49-F238E27FC236}">
                    <a16:creationId xmlns:a16="http://schemas.microsoft.com/office/drawing/2014/main" xmlns="" id="{1B00BDE4-332E-4E35-A4BF-BEC602B21BD1}"/>
                  </a:ext>
                </a:extLst>
              </p:cNvPr>
              <p:cNvSpPr/>
              <p:nvPr/>
            </p:nvSpPr>
            <p:spPr bwMode="auto">
              <a:xfrm>
                <a:off x="5558" y="2025"/>
                <a:ext cx="24" cy="28"/>
              </a:xfrm>
              <a:custGeom>
                <a:avLst/>
                <a:gdLst>
                  <a:gd name="T0" fmla="*/ 10 w 10"/>
                  <a:gd name="T1" fmla="*/ 0 h 12"/>
                  <a:gd name="T2" fmla="*/ 10 w 10"/>
                  <a:gd name="T3" fmla="*/ 1 h 12"/>
                  <a:gd name="T4" fmla="*/ 10 w 10"/>
                  <a:gd name="T5" fmla="*/ 1 h 12"/>
                  <a:gd name="T6" fmla="*/ 2 w 10"/>
                  <a:gd name="T7" fmla="*/ 1 h 12"/>
                  <a:gd name="T8" fmla="*/ 1 w 10"/>
                  <a:gd name="T9" fmla="*/ 2 h 12"/>
                  <a:gd name="T10" fmla="*/ 1 w 10"/>
                  <a:gd name="T11" fmla="*/ 10 h 12"/>
                  <a:gd name="T12" fmla="*/ 2 w 10"/>
                  <a:gd name="T13" fmla="*/ 11 h 12"/>
                  <a:gd name="T14" fmla="*/ 10 w 10"/>
                  <a:gd name="T15" fmla="*/ 11 h 12"/>
                  <a:gd name="T16" fmla="*/ 10 w 10"/>
                  <a:gd name="T17" fmla="*/ 12 h 12"/>
                  <a:gd name="T18" fmla="*/ 10 w 10"/>
                  <a:gd name="T19" fmla="*/ 12 h 12"/>
                  <a:gd name="T20" fmla="*/ 2 w 10"/>
                  <a:gd name="T21" fmla="*/ 12 h 12"/>
                  <a:gd name="T22" fmla="*/ 0 w 10"/>
                  <a:gd name="T23" fmla="*/ 10 h 12"/>
                  <a:gd name="T24" fmla="*/ 0 w 10"/>
                  <a:gd name="T25" fmla="*/ 2 h 12"/>
                  <a:gd name="T26" fmla="*/ 2 w 10"/>
                  <a:gd name="T27" fmla="*/ 0 h 12"/>
                  <a:gd name="T28" fmla="*/ 10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10" y="0"/>
                    </a:moveTo>
                    <a:cubicBezTo>
                      <a:pt x="10" y="0"/>
                      <a:pt x="10" y="0"/>
                      <a:pt x="10" y="1"/>
                    </a:cubicBezTo>
                    <a:cubicBezTo>
                      <a:pt x="10" y="1"/>
                      <a:pt x="10" y="1"/>
                      <a:pt x="10" y="1"/>
                    </a:cubicBezTo>
                    <a:cubicBezTo>
                      <a:pt x="2" y="1"/>
                      <a:pt x="2" y="1"/>
                      <a:pt x="2" y="1"/>
                    </a:cubicBezTo>
                    <a:cubicBezTo>
                      <a:pt x="2" y="1"/>
                      <a:pt x="1" y="2"/>
                      <a:pt x="1" y="2"/>
                    </a:cubicBezTo>
                    <a:cubicBezTo>
                      <a:pt x="1" y="10"/>
                      <a:pt x="1" y="10"/>
                      <a:pt x="1" y="10"/>
                    </a:cubicBezTo>
                    <a:cubicBezTo>
                      <a:pt x="1" y="10"/>
                      <a:pt x="2" y="11"/>
                      <a:pt x="2" y="11"/>
                    </a:cubicBezTo>
                    <a:cubicBezTo>
                      <a:pt x="10" y="11"/>
                      <a:pt x="10" y="11"/>
                      <a:pt x="10" y="11"/>
                    </a:cubicBezTo>
                    <a:cubicBezTo>
                      <a:pt x="10" y="11"/>
                      <a:pt x="10" y="11"/>
                      <a:pt x="10" y="12"/>
                    </a:cubicBezTo>
                    <a:cubicBezTo>
                      <a:pt x="10" y="12"/>
                      <a:pt x="10" y="12"/>
                      <a:pt x="10" y="12"/>
                    </a:cubicBezTo>
                    <a:cubicBezTo>
                      <a:pt x="2" y="12"/>
                      <a:pt x="2" y="12"/>
                      <a:pt x="2" y="12"/>
                    </a:cubicBezTo>
                    <a:cubicBezTo>
                      <a:pt x="1" y="12"/>
                      <a:pt x="0" y="11"/>
                      <a:pt x="0" y="10"/>
                    </a:cubicBezTo>
                    <a:cubicBezTo>
                      <a:pt x="0" y="2"/>
                      <a:pt x="0" y="2"/>
                      <a:pt x="0" y="2"/>
                    </a:cubicBezTo>
                    <a:cubicBezTo>
                      <a:pt x="0" y="1"/>
                      <a:pt x="1" y="0"/>
                      <a:pt x="2" y="0"/>
                    </a:cubicBezTo>
                    <a:lnTo>
                      <a:pt x="1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îŝ1iḓê">
                <a:extLst>
                  <a:ext uri="{FF2B5EF4-FFF2-40B4-BE49-F238E27FC236}">
                    <a16:creationId xmlns:a16="http://schemas.microsoft.com/office/drawing/2014/main" xmlns="" id="{753F32EB-4CEB-4E75-ABF9-C327C9334B7D}"/>
                  </a:ext>
                </a:extLst>
              </p:cNvPr>
              <p:cNvSpPr/>
              <p:nvPr/>
            </p:nvSpPr>
            <p:spPr bwMode="auto">
              <a:xfrm>
                <a:off x="5494" y="1982"/>
                <a:ext cx="109"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5" y="46"/>
                      <a:pt x="46" y="36"/>
                      <a:pt x="46" y="23"/>
                    </a:cubicBezTo>
                    <a:cubicBezTo>
                      <a:pt x="46" y="10"/>
                      <a:pt x="35" y="0"/>
                      <a:pt x="23" y="0"/>
                    </a:cubicBezTo>
                    <a:close/>
                    <a:moveTo>
                      <a:pt x="23" y="41"/>
                    </a:moveTo>
                    <a:cubicBezTo>
                      <a:pt x="13" y="41"/>
                      <a:pt x="5" y="33"/>
                      <a:pt x="5" y="23"/>
                    </a:cubicBezTo>
                    <a:cubicBezTo>
                      <a:pt x="5" y="13"/>
                      <a:pt x="13" y="6"/>
                      <a:pt x="23" y="6"/>
                    </a:cubicBezTo>
                    <a:cubicBezTo>
                      <a:pt x="33" y="6"/>
                      <a:pt x="40" y="13"/>
                      <a:pt x="40" y="23"/>
                    </a:cubicBezTo>
                    <a:cubicBezTo>
                      <a:pt x="40" y="33"/>
                      <a:pt x="33" y="41"/>
                      <a:pt x="23"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ïṡḷïḑè">
                <a:extLst>
                  <a:ext uri="{FF2B5EF4-FFF2-40B4-BE49-F238E27FC236}">
                    <a16:creationId xmlns:a16="http://schemas.microsoft.com/office/drawing/2014/main" xmlns="" id="{921A240D-8EE5-47B4-9104-570B77145AA3}"/>
                  </a:ext>
                </a:extLst>
              </p:cNvPr>
              <p:cNvSpPr/>
              <p:nvPr/>
            </p:nvSpPr>
            <p:spPr bwMode="auto">
              <a:xfrm>
                <a:off x="5523" y="2023"/>
                <a:ext cx="26" cy="30"/>
              </a:xfrm>
              <a:custGeom>
                <a:avLst/>
                <a:gdLst>
                  <a:gd name="T0" fmla="*/ 9 w 11"/>
                  <a:gd name="T1" fmla="*/ 0 h 13"/>
                  <a:gd name="T2" fmla="*/ 11 w 11"/>
                  <a:gd name="T3" fmla="*/ 3 h 13"/>
                  <a:gd name="T4" fmla="*/ 11 w 11"/>
                  <a:gd name="T5" fmla="*/ 7 h 13"/>
                  <a:gd name="T6" fmla="*/ 9 w 11"/>
                  <a:gd name="T7" fmla="*/ 9 h 13"/>
                  <a:gd name="T8" fmla="*/ 1 w 11"/>
                  <a:gd name="T9" fmla="*/ 9 h 13"/>
                  <a:gd name="T10" fmla="*/ 1 w 11"/>
                  <a:gd name="T11" fmla="*/ 12 h 13"/>
                  <a:gd name="T12" fmla="*/ 1 w 11"/>
                  <a:gd name="T13" fmla="*/ 13 h 13"/>
                  <a:gd name="T14" fmla="*/ 0 w 11"/>
                  <a:gd name="T15" fmla="*/ 12 h 13"/>
                  <a:gd name="T16" fmla="*/ 0 w 11"/>
                  <a:gd name="T17" fmla="*/ 3 h 13"/>
                  <a:gd name="T18" fmla="*/ 2 w 11"/>
                  <a:gd name="T19" fmla="*/ 0 h 13"/>
                  <a:gd name="T20" fmla="*/ 9 w 11"/>
                  <a:gd name="T21" fmla="*/ 0 h 13"/>
                  <a:gd name="T22" fmla="*/ 1 w 11"/>
                  <a:gd name="T23" fmla="*/ 8 h 13"/>
                  <a:gd name="T24" fmla="*/ 9 w 11"/>
                  <a:gd name="T25" fmla="*/ 8 h 13"/>
                  <a:gd name="T26" fmla="*/ 10 w 11"/>
                  <a:gd name="T27" fmla="*/ 7 h 13"/>
                  <a:gd name="T28" fmla="*/ 10 w 11"/>
                  <a:gd name="T29" fmla="*/ 3 h 13"/>
                  <a:gd name="T30" fmla="*/ 9 w 11"/>
                  <a:gd name="T31" fmla="*/ 1 h 13"/>
                  <a:gd name="T32" fmla="*/ 2 w 11"/>
                  <a:gd name="T33" fmla="*/ 1 h 13"/>
                  <a:gd name="T34" fmla="*/ 1 w 11"/>
                  <a:gd name="T35" fmla="*/ 3 h 13"/>
                  <a:gd name="T36" fmla="*/ 1 w 11"/>
                  <a:gd name="T3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3">
                    <a:moveTo>
                      <a:pt x="9" y="0"/>
                    </a:moveTo>
                    <a:cubicBezTo>
                      <a:pt x="10" y="0"/>
                      <a:pt x="11" y="1"/>
                      <a:pt x="11" y="3"/>
                    </a:cubicBezTo>
                    <a:cubicBezTo>
                      <a:pt x="11" y="7"/>
                      <a:pt x="11" y="7"/>
                      <a:pt x="11" y="7"/>
                    </a:cubicBezTo>
                    <a:cubicBezTo>
                      <a:pt x="11" y="8"/>
                      <a:pt x="10" y="9"/>
                      <a:pt x="9" y="9"/>
                    </a:cubicBezTo>
                    <a:cubicBezTo>
                      <a:pt x="1" y="9"/>
                      <a:pt x="1" y="9"/>
                      <a:pt x="1" y="9"/>
                    </a:cubicBezTo>
                    <a:cubicBezTo>
                      <a:pt x="1" y="12"/>
                      <a:pt x="1" y="12"/>
                      <a:pt x="1" y="12"/>
                    </a:cubicBezTo>
                    <a:cubicBezTo>
                      <a:pt x="1" y="12"/>
                      <a:pt x="1" y="13"/>
                      <a:pt x="1" y="13"/>
                    </a:cubicBezTo>
                    <a:cubicBezTo>
                      <a:pt x="0" y="13"/>
                      <a:pt x="0" y="12"/>
                      <a:pt x="0" y="12"/>
                    </a:cubicBezTo>
                    <a:cubicBezTo>
                      <a:pt x="0" y="3"/>
                      <a:pt x="0" y="3"/>
                      <a:pt x="0" y="3"/>
                    </a:cubicBezTo>
                    <a:cubicBezTo>
                      <a:pt x="0" y="1"/>
                      <a:pt x="1" y="0"/>
                      <a:pt x="2" y="0"/>
                    </a:cubicBezTo>
                    <a:lnTo>
                      <a:pt x="9" y="0"/>
                    </a:lnTo>
                    <a:close/>
                    <a:moveTo>
                      <a:pt x="1" y="8"/>
                    </a:moveTo>
                    <a:cubicBezTo>
                      <a:pt x="9" y="8"/>
                      <a:pt x="9" y="8"/>
                      <a:pt x="9" y="8"/>
                    </a:cubicBezTo>
                    <a:cubicBezTo>
                      <a:pt x="9" y="8"/>
                      <a:pt x="10" y="7"/>
                      <a:pt x="10" y="7"/>
                    </a:cubicBezTo>
                    <a:cubicBezTo>
                      <a:pt x="10" y="3"/>
                      <a:pt x="10" y="3"/>
                      <a:pt x="10" y="3"/>
                    </a:cubicBezTo>
                    <a:cubicBezTo>
                      <a:pt x="10" y="2"/>
                      <a:pt x="9" y="1"/>
                      <a:pt x="9" y="1"/>
                    </a:cubicBezTo>
                    <a:cubicBezTo>
                      <a:pt x="2" y="1"/>
                      <a:pt x="2" y="1"/>
                      <a:pt x="2" y="1"/>
                    </a:cubicBezTo>
                    <a:cubicBezTo>
                      <a:pt x="2" y="1"/>
                      <a:pt x="1" y="2"/>
                      <a:pt x="1" y="3"/>
                    </a:cubicBez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işḻïḍé">
                <a:extLst>
                  <a:ext uri="{FF2B5EF4-FFF2-40B4-BE49-F238E27FC236}">
                    <a16:creationId xmlns:a16="http://schemas.microsoft.com/office/drawing/2014/main" xmlns="" id="{0A7223CA-07AD-483C-A0E3-B29FE17E8D2A}"/>
                  </a:ext>
                </a:extLst>
              </p:cNvPr>
              <p:cNvSpPr/>
              <p:nvPr/>
            </p:nvSpPr>
            <p:spPr bwMode="auto">
              <a:xfrm>
                <a:off x="5553" y="2023"/>
                <a:ext cx="26" cy="30"/>
              </a:xfrm>
              <a:custGeom>
                <a:avLst/>
                <a:gdLst>
                  <a:gd name="T0" fmla="*/ 10 w 11"/>
                  <a:gd name="T1" fmla="*/ 0 h 13"/>
                  <a:gd name="T2" fmla="*/ 11 w 11"/>
                  <a:gd name="T3" fmla="*/ 1 h 13"/>
                  <a:gd name="T4" fmla="*/ 10 w 11"/>
                  <a:gd name="T5" fmla="*/ 1 h 13"/>
                  <a:gd name="T6" fmla="*/ 3 w 11"/>
                  <a:gd name="T7" fmla="*/ 1 h 13"/>
                  <a:gd name="T8" fmla="*/ 2 w 11"/>
                  <a:gd name="T9" fmla="*/ 3 h 13"/>
                  <a:gd name="T10" fmla="*/ 2 w 11"/>
                  <a:gd name="T11" fmla="*/ 10 h 13"/>
                  <a:gd name="T12" fmla="*/ 3 w 11"/>
                  <a:gd name="T13" fmla="*/ 11 h 13"/>
                  <a:gd name="T14" fmla="*/ 10 w 11"/>
                  <a:gd name="T15" fmla="*/ 11 h 13"/>
                  <a:gd name="T16" fmla="*/ 11 w 11"/>
                  <a:gd name="T17" fmla="*/ 12 h 13"/>
                  <a:gd name="T18" fmla="*/ 10 w 11"/>
                  <a:gd name="T19" fmla="*/ 13 h 13"/>
                  <a:gd name="T20" fmla="*/ 3 w 11"/>
                  <a:gd name="T21" fmla="*/ 13 h 13"/>
                  <a:gd name="T22" fmla="*/ 0 w 11"/>
                  <a:gd name="T23" fmla="*/ 10 h 13"/>
                  <a:gd name="T24" fmla="*/ 0 w 11"/>
                  <a:gd name="T25" fmla="*/ 3 h 13"/>
                  <a:gd name="T26" fmla="*/ 3 w 11"/>
                  <a:gd name="T27" fmla="*/ 0 h 13"/>
                  <a:gd name="T28" fmla="*/ 10 w 1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10" y="0"/>
                    </a:moveTo>
                    <a:cubicBezTo>
                      <a:pt x="11" y="0"/>
                      <a:pt x="11" y="0"/>
                      <a:pt x="11" y="1"/>
                    </a:cubicBezTo>
                    <a:cubicBezTo>
                      <a:pt x="11" y="1"/>
                      <a:pt x="11" y="1"/>
                      <a:pt x="10" y="1"/>
                    </a:cubicBezTo>
                    <a:cubicBezTo>
                      <a:pt x="3" y="1"/>
                      <a:pt x="3" y="1"/>
                      <a:pt x="3" y="1"/>
                    </a:cubicBezTo>
                    <a:cubicBezTo>
                      <a:pt x="2" y="1"/>
                      <a:pt x="2" y="2"/>
                      <a:pt x="2" y="3"/>
                    </a:cubicBezTo>
                    <a:cubicBezTo>
                      <a:pt x="2" y="10"/>
                      <a:pt x="2" y="10"/>
                      <a:pt x="2" y="10"/>
                    </a:cubicBezTo>
                    <a:cubicBezTo>
                      <a:pt x="2" y="10"/>
                      <a:pt x="2" y="11"/>
                      <a:pt x="3" y="11"/>
                    </a:cubicBezTo>
                    <a:cubicBezTo>
                      <a:pt x="10" y="11"/>
                      <a:pt x="10" y="11"/>
                      <a:pt x="10" y="11"/>
                    </a:cubicBezTo>
                    <a:cubicBezTo>
                      <a:pt x="11" y="11"/>
                      <a:pt x="11" y="11"/>
                      <a:pt x="11" y="12"/>
                    </a:cubicBezTo>
                    <a:cubicBezTo>
                      <a:pt x="11" y="12"/>
                      <a:pt x="11" y="13"/>
                      <a:pt x="10" y="13"/>
                    </a:cubicBezTo>
                    <a:cubicBezTo>
                      <a:pt x="3" y="13"/>
                      <a:pt x="3" y="13"/>
                      <a:pt x="3" y="13"/>
                    </a:cubicBezTo>
                    <a:cubicBezTo>
                      <a:pt x="1" y="13"/>
                      <a:pt x="0" y="11"/>
                      <a:pt x="0" y="10"/>
                    </a:cubicBezTo>
                    <a:cubicBezTo>
                      <a:pt x="0" y="3"/>
                      <a:pt x="0" y="3"/>
                      <a:pt x="0" y="3"/>
                    </a:cubicBezTo>
                    <a:cubicBezTo>
                      <a:pt x="0" y="1"/>
                      <a:pt x="1" y="0"/>
                      <a:pt x="3"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íš1îḋé">
                <a:extLst>
                  <a:ext uri="{FF2B5EF4-FFF2-40B4-BE49-F238E27FC236}">
                    <a16:creationId xmlns:a16="http://schemas.microsoft.com/office/drawing/2014/main" xmlns="" id="{2A47E1B9-B39C-44CD-93C1-5FADCC56357B}"/>
                  </a:ext>
                </a:extLst>
              </p:cNvPr>
              <p:cNvSpPr/>
              <p:nvPr/>
            </p:nvSpPr>
            <p:spPr bwMode="auto">
              <a:xfrm>
                <a:off x="2141" y="2077"/>
                <a:ext cx="284" cy="95"/>
              </a:xfrm>
              <a:custGeom>
                <a:avLst/>
                <a:gdLst>
                  <a:gd name="T0" fmla="*/ 120 w 120"/>
                  <a:gd name="T1" fmla="*/ 0 h 40"/>
                  <a:gd name="T2" fmla="*/ 18 w 120"/>
                  <a:gd name="T3" fmla="*/ 0 h 40"/>
                  <a:gd name="T4" fmla="*/ 0 w 120"/>
                  <a:gd name="T5" fmla="*/ 18 h 40"/>
                  <a:gd name="T6" fmla="*/ 0 w 120"/>
                  <a:gd name="T7" fmla="*/ 22 h 40"/>
                  <a:gd name="T8" fmla="*/ 18 w 120"/>
                  <a:gd name="T9" fmla="*/ 40 h 40"/>
                  <a:gd name="T10" fmla="*/ 120 w 120"/>
                  <a:gd name="T11" fmla="*/ 40 h 40"/>
                  <a:gd name="T12" fmla="*/ 12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120" y="0"/>
                    </a:moveTo>
                    <a:cubicBezTo>
                      <a:pt x="18" y="0"/>
                      <a:pt x="18" y="0"/>
                      <a:pt x="18" y="0"/>
                    </a:cubicBezTo>
                    <a:cubicBezTo>
                      <a:pt x="8" y="0"/>
                      <a:pt x="0" y="8"/>
                      <a:pt x="0" y="18"/>
                    </a:cubicBezTo>
                    <a:cubicBezTo>
                      <a:pt x="0" y="22"/>
                      <a:pt x="0" y="22"/>
                      <a:pt x="0" y="22"/>
                    </a:cubicBezTo>
                    <a:cubicBezTo>
                      <a:pt x="0" y="32"/>
                      <a:pt x="8" y="40"/>
                      <a:pt x="18" y="40"/>
                    </a:cubicBezTo>
                    <a:cubicBezTo>
                      <a:pt x="120" y="40"/>
                      <a:pt x="120" y="40"/>
                      <a:pt x="120" y="40"/>
                    </a:cubicBezTo>
                    <a:cubicBezTo>
                      <a:pt x="120" y="0"/>
                      <a:pt x="120" y="0"/>
                      <a:pt x="12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íṧ1ídê">
                <a:extLst>
                  <a:ext uri="{FF2B5EF4-FFF2-40B4-BE49-F238E27FC236}">
                    <a16:creationId xmlns:a16="http://schemas.microsoft.com/office/drawing/2014/main" xmlns="" id="{C2FCBAD9-7D56-4BC6-8362-6E75ACCEB1CE}"/>
                  </a:ext>
                </a:extLst>
              </p:cNvPr>
              <p:cNvSpPr/>
              <p:nvPr/>
            </p:nvSpPr>
            <p:spPr bwMode="auto">
              <a:xfrm>
                <a:off x="2148" y="2082"/>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îṩḷíďè">
                <a:extLst>
                  <a:ext uri="{FF2B5EF4-FFF2-40B4-BE49-F238E27FC236}">
                    <a16:creationId xmlns:a16="http://schemas.microsoft.com/office/drawing/2014/main" xmlns="" id="{8A31307A-9D04-4203-8A3A-CFA6457F7CC5}"/>
                  </a:ext>
                </a:extLst>
              </p:cNvPr>
              <p:cNvSpPr/>
              <p:nvPr/>
            </p:nvSpPr>
            <p:spPr bwMode="auto">
              <a:xfrm>
                <a:off x="2148" y="2087"/>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iṧ1idé">
                <a:extLst>
                  <a:ext uri="{FF2B5EF4-FFF2-40B4-BE49-F238E27FC236}">
                    <a16:creationId xmlns:a16="http://schemas.microsoft.com/office/drawing/2014/main" xmlns="" id="{20ABADA3-B629-4784-A3B3-4A8B4C486F8C}"/>
                  </a:ext>
                </a:extLst>
              </p:cNvPr>
              <p:cNvSpPr/>
              <p:nvPr/>
            </p:nvSpPr>
            <p:spPr bwMode="auto">
              <a:xfrm>
                <a:off x="2148" y="209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iṥlidê">
                <a:extLst>
                  <a:ext uri="{FF2B5EF4-FFF2-40B4-BE49-F238E27FC236}">
                    <a16:creationId xmlns:a16="http://schemas.microsoft.com/office/drawing/2014/main" xmlns="" id="{ADA8248B-033B-446E-B1A2-675463ED5428}"/>
                  </a:ext>
                </a:extLst>
              </p:cNvPr>
              <p:cNvSpPr/>
              <p:nvPr/>
            </p:nvSpPr>
            <p:spPr bwMode="auto">
              <a:xfrm>
                <a:off x="2148" y="2094"/>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ïSľiďè">
                <a:extLst>
                  <a:ext uri="{FF2B5EF4-FFF2-40B4-BE49-F238E27FC236}">
                    <a16:creationId xmlns:a16="http://schemas.microsoft.com/office/drawing/2014/main" xmlns="" id="{37B8AB23-6319-4CA5-8132-2A54F0C184C5}"/>
                  </a:ext>
                </a:extLst>
              </p:cNvPr>
              <p:cNvSpPr/>
              <p:nvPr/>
            </p:nvSpPr>
            <p:spPr bwMode="auto">
              <a:xfrm>
                <a:off x="2148" y="2098"/>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îšļîďê">
                <a:extLst>
                  <a:ext uri="{FF2B5EF4-FFF2-40B4-BE49-F238E27FC236}">
                    <a16:creationId xmlns:a16="http://schemas.microsoft.com/office/drawing/2014/main" xmlns="" id="{5F3F918C-A702-48BC-BFE5-48216BF9F210}"/>
                  </a:ext>
                </a:extLst>
              </p:cNvPr>
              <p:cNvSpPr/>
              <p:nvPr/>
            </p:nvSpPr>
            <p:spPr bwMode="auto">
              <a:xfrm>
                <a:off x="2148" y="2103"/>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ïṡlïḋe">
                <a:extLst>
                  <a:ext uri="{FF2B5EF4-FFF2-40B4-BE49-F238E27FC236}">
                    <a16:creationId xmlns:a16="http://schemas.microsoft.com/office/drawing/2014/main" xmlns="" id="{CA0023F9-90EF-46A7-B3A0-35B5101266F5}"/>
                  </a:ext>
                </a:extLst>
              </p:cNvPr>
              <p:cNvSpPr/>
              <p:nvPr/>
            </p:nvSpPr>
            <p:spPr bwMode="auto">
              <a:xfrm>
                <a:off x="2148" y="210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îṣ1îḓé">
                <a:extLst>
                  <a:ext uri="{FF2B5EF4-FFF2-40B4-BE49-F238E27FC236}">
                    <a16:creationId xmlns:a16="http://schemas.microsoft.com/office/drawing/2014/main" xmlns="" id="{5994EF8F-F813-47D9-B16C-654FC7213EB4}"/>
                  </a:ext>
                </a:extLst>
              </p:cNvPr>
              <p:cNvSpPr/>
              <p:nvPr/>
            </p:nvSpPr>
            <p:spPr bwMode="auto">
              <a:xfrm>
                <a:off x="2148" y="2110"/>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íśḷíḑé">
                <a:extLst>
                  <a:ext uri="{FF2B5EF4-FFF2-40B4-BE49-F238E27FC236}">
                    <a16:creationId xmlns:a16="http://schemas.microsoft.com/office/drawing/2014/main" xmlns="" id="{403AB729-021F-4098-9BD5-59D3BCADD73E}"/>
                  </a:ext>
                </a:extLst>
              </p:cNvPr>
              <p:cNvSpPr/>
              <p:nvPr/>
            </p:nvSpPr>
            <p:spPr bwMode="auto">
              <a:xfrm>
                <a:off x="2148" y="2115"/>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í$ḷiḑe">
                <a:extLst>
                  <a:ext uri="{FF2B5EF4-FFF2-40B4-BE49-F238E27FC236}">
                    <a16:creationId xmlns:a16="http://schemas.microsoft.com/office/drawing/2014/main" xmlns="" id="{A5CDC491-132C-49FF-904B-3AE5CD3C3EA9}"/>
                  </a:ext>
                </a:extLst>
              </p:cNvPr>
              <p:cNvSpPr/>
              <p:nvPr/>
            </p:nvSpPr>
            <p:spPr bwMode="auto">
              <a:xfrm>
                <a:off x="2148" y="2117"/>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íṥľíḓe">
                <a:extLst>
                  <a:ext uri="{FF2B5EF4-FFF2-40B4-BE49-F238E27FC236}">
                    <a16:creationId xmlns:a16="http://schemas.microsoft.com/office/drawing/2014/main" xmlns="" id="{22524683-7F40-475A-9E97-FEFB9C165479}"/>
                  </a:ext>
                </a:extLst>
              </p:cNvPr>
              <p:cNvSpPr/>
              <p:nvPr/>
            </p:nvSpPr>
            <p:spPr bwMode="auto">
              <a:xfrm>
                <a:off x="2148" y="2122"/>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ïŝḻiḋé">
                <a:extLst>
                  <a:ext uri="{FF2B5EF4-FFF2-40B4-BE49-F238E27FC236}">
                    <a16:creationId xmlns:a16="http://schemas.microsoft.com/office/drawing/2014/main" xmlns="" id="{5090C040-EE7C-4A16-B91F-3B0B1BED5119}"/>
                  </a:ext>
                </a:extLst>
              </p:cNvPr>
              <p:cNvSpPr/>
              <p:nvPr/>
            </p:nvSpPr>
            <p:spPr bwMode="auto">
              <a:xfrm>
                <a:off x="2148" y="2127"/>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ísliḍè">
                <a:extLst>
                  <a:ext uri="{FF2B5EF4-FFF2-40B4-BE49-F238E27FC236}">
                    <a16:creationId xmlns:a16="http://schemas.microsoft.com/office/drawing/2014/main" xmlns="" id="{A8D09807-3E62-47E2-8B8B-569530386829}"/>
                  </a:ext>
                </a:extLst>
              </p:cNvPr>
              <p:cNvSpPr/>
              <p:nvPr/>
            </p:nvSpPr>
            <p:spPr bwMode="auto">
              <a:xfrm>
                <a:off x="2148" y="2129"/>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ïśľïḑé">
                <a:extLst>
                  <a:ext uri="{FF2B5EF4-FFF2-40B4-BE49-F238E27FC236}">
                    <a16:creationId xmlns:a16="http://schemas.microsoft.com/office/drawing/2014/main" xmlns="" id="{BF592BDD-FA7E-457F-B074-4671DA120FCD}"/>
                  </a:ext>
                </a:extLst>
              </p:cNvPr>
              <p:cNvSpPr/>
              <p:nvPr/>
            </p:nvSpPr>
            <p:spPr bwMode="auto">
              <a:xfrm>
                <a:off x="2148" y="2134"/>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î$lïdé">
                <a:extLst>
                  <a:ext uri="{FF2B5EF4-FFF2-40B4-BE49-F238E27FC236}">
                    <a16:creationId xmlns:a16="http://schemas.microsoft.com/office/drawing/2014/main" xmlns="" id="{A2C24004-6A11-4388-BB5E-538B4746F899}"/>
                  </a:ext>
                </a:extLst>
              </p:cNvPr>
              <p:cNvSpPr/>
              <p:nvPr/>
            </p:nvSpPr>
            <p:spPr bwMode="auto">
              <a:xfrm>
                <a:off x="2148" y="2134"/>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iŝḷiḍé">
                <a:extLst>
                  <a:ext uri="{FF2B5EF4-FFF2-40B4-BE49-F238E27FC236}">
                    <a16:creationId xmlns:a16="http://schemas.microsoft.com/office/drawing/2014/main" xmlns="" id="{AFED9BF9-EB4D-4D41-A29A-EFF100623B78}"/>
                  </a:ext>
                </a:extLst>
              </p:cNvPr>
              <p:cNvSpPr/>
              <p:nvPr/>
            </p:nvSpPr>
            <p:spPr bwMode="auto">
              <a:xfrm>
                <a:off x="2148" y="2139"/>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î$ḷiḓê">
                <a:extLst>
                  <a:ext uri="{FF2B5EF4-FFF2-40B4-BE49-F238E27FC236}">
                    <a16:creationId xmlns:a16="http://schemas.microsoft.com/office/drawing/2014/main" xmlns="" id="{089DC558-F523-4356-91D0-1D6ED6DD9491}"/>
                  </a:ext>
                </a:extLst>
              </p:cNvPr>
              <p:cNvSpPr/>
              <p:nvPr/>
            </p:nvSpPr>
            <p:spPr bwMode="auto">
              <a:xfrm>
                <a:off x="2148" y="2139"/>
                <a:ext cx="277"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îś1idé">
                <a:extLst>
                  <a:ext uri="{FF2B5EF4-FFF2-40B4-BE49-F238E27FC236}">
                    <a16:creationId xmlns:a16="http://schemas.microsoft.com/office/drawing/2014/main" xmlns="" id="{CC6DB0DF-C73D-4C29-B56D-A66B29A4EEE7}"/>
                  </a:ext>
                </a:extLst>
              </p:cNvPr>
              <p:cNvSpPr/>
              <p:nvPr/>
            </p:nvSpPr>
            <p:spPr bwMode="auto">
              <a:xfrm>
                <a:off x="2148" y="2141"/>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í$ḷíḋè">
                <a:extLst>
                  <a:ext uri="{FF2B5EF4-FFF2-40B4-BE49-F238E27FC236}">
                    <a16:creationId xmlns:a16="http://schemas.microsoft.com/office/drawing/2014/main" xmlns="" id="{FDBE3EC1-1A3B-45A4-873C-54A0BE83173B}"/>
                  </a:ext>
                </a:extLst>
              </p:cNvPr>
              <p:cNvSpPr/>
              <p:nvPr/>
            </p:nvSpPr>
            <p:spPr bwMode="auto">
              <a:xfrm>
                <a:off x="2148" y="2141"/>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ïṣḻïḓé">
                <a:extLst>
                  <a:ext uri="{FF2B5EF4-FFF2-40B4-BE49-F238E27FC236}">
                    <a16:creationId xmlns:a16="http://schemas.microsoft.com/office/drawing/2014/main" xmlns="" id="{92C35B65-4BB8-4144-86FC-552602FCFA50}"/>
                  </a:ext>
                </a:extLst>
              </p:cNvPr>
              <p:cNvSpPr/>
              <p:nvPr/>
            </p:nvSpPr>
            <p:spPr bwMode="auto">
              <a:xfrm>
                <a:off x="2148" y="214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ïşļídé">
                <a:extLst>
                  <a:ext uri="{FF2B5EF4-FFF2-40B4-BE49-F238E27FC236}">
                    <a16:creationId xmlns:a16="http://schemas.microsoft.com/office/drawing/2014/main" xmlns="" id="{526BE89E-388A-4B93-B592-9D6C99C14512}"/>
                  </a:ext>
                </a:extLst>
              </p:cNvPr>
              <p:cNvSpPr/>
              <p:nvPr/>
            </p:nvSpPr>
            <p:spPr bwMode="auto">
              <a:xfrm>
                <a:off x="2148" y="2146"/>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ï$ḷîḑe">
                <a:extLst>
                  <a:ext uri="{FF2B5EF4-FFF2-40B4-BE49-F238E27FC236}">
                    <a16:creationId xmlns:a16="http://schemas.microsoft.com/office/drawing/2014/main" xmlns="" id="{06657719-060A-43A6-9104-76334EDDED3B}"/>
                  </a:ext>
                </a:extLst>
              </p:cNvPr>
              <p:cNvSpPr/>
              <p:nvPr/>
            </p:nvSpPr>
            <p:spPr bwMode="auto">
              <a:xfrm>
                <a:off x="2148" y="215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1" name="îšľídè">
                <a:extLst>
                  <a:ext uri="{FF2B5EF4-FFF2-40B4-BE49-F238E27FC236}">
                    <a16:creationId xmlns:a16="http://schemas.microsoft.com/office/drawing/2014/main" xmlns="" id="{DAAFE2EA-3813-49D2-981C-7E22D28E6550}"/>
                  </a:ext>
                </a:extLst>
              </p:cNvPr>
              <p:cNvSpPr/>
              <p:nvPr/>
            </p:nvSpPr>
            <p:spPr bwMode="auto">
              <a:xfrm>
                <a:off x="2148" y="2151"/>
                <a:ext cx="277"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îṩ1îḍê">
                <a:extLst>
                  <a:ext uri="{FF2B5EF4-FFF2-40B4-BE49-F238E27FC236}">
                    <a16:creationId xmlns:a16="http://schemas.microsoft.com/office/drawing/2014/main" xmlns="" id="{31DEBEBF-6AB6-49FA-ABA4-7A4D1D8378E7}"/>
                  </a:ext>
                </a:extLst>
              </p:cNvPr>
              <p:cNvSpPr/>
              <p:nvPr/>
            </p:nvSpPr>
            <p:spPr bwMode="auto">
              <a:xfrm>
                <a:off x="2148" y="2153"/>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ïŝľíḍê">
                <a:extLst>
                  <a:ext uri="{FF2B5EF4-FFF2-40B4-BE49-F238E27FC236}">
                    <a16:creationId xmlns:a16="http://schemas.microsoft.com/office/drawing/2014/main" xmlns="" id="{234EE5D6-6D5E-46A8-9BD1-BF93DC863DC4}"/>
                  </a:ext>
                </a:extLst>
              </p:cNvPr>
              <p:cNvSpPr/>
              <p:nvPr/>
            </p:nvSpPr>
            <p:spPr bwMode="auto">
              <a:xfrm>
                <a:off x="2148" y="2153"/>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ïŝľidê">
                <a:extLst>
                  <a:ext uri="{FF2B5EF4-FFF2-40B4-BE49-F238E27FC236}">
                    <a16:creationId xmlns:a16="http://schemas.microsoft.com/office/drawing/2014/main" xmlns="" id="{7F9FB042-661B-403A-B960-73701F2334D7}"/>
                  </a:ext>
                </a:extLst>
              </p:cNvPr>
              <p:cNvSpPr/>
              <p:nvPr/>
            </p:nvSpPr>
            <p:spPr bwMode="auto">
              <a:xfrm>
                <a:off x="2148" y="2158"/>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íṩlídê">
                <a:extLst>
                  <a:ext uri="{FF2B5EF4-FFF2-40B4-BE49-F238E27FC236}">
                    <a16:creationId xmlns:a16="http://schemas.microsoft.com/office/drawing/2014/main" xmlns="" id="{E95790D2-E27D-46A8-9D87-EAC28B598CBD}"/>
                  </a:ext>
                </a:extLst>
              </p:cNvPr>
              <p:cNvSpPr/>
              <p:nvPr/>
            </p:nvSpPr>
            <p:spPr bwMode="auto">
              <a:xfrm>
                <a:off x="2148" y="2158"/>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ïṧļîḓè">
                <a:extLst>
                  <a:ext uri="{FF2B5EF4-FFF2-40B4-BE49-F238E27FC236}">
                    <a16:creationId xmlns:a16="http://schemas.microsoft.com/office/drawing/2014/main" xmlns="" id="{F6E8E366-6F5C-4246-9020-FB44C3FBEBEB}"/>
                  </a:ext>
                </a:extLst>
              </p:cNvPr>
              <p:cNvSpPr/>
              <p:nvPr/>
            </p:nvSpPr>
            <p:spPr bwMode="auto">
              <a:xfrm>
                <a:off x="2148" y="216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ïṡľîḋè">
                <a:extLst>
                  <a:ext uri="{FF2B5EF4-FFF2-40B4-BE49-F238E27FC236}">
                    <a16:creationId xmlns:a16="http://schemas.microsoft.com/office/drawing/2014/main" xmlns="" id="{323D669C-8F2F-4270-BDDC-5A5AB1EEF0A5}"/>
                  </a:ext>
                </a:extLst>
              </p:cNvPr>
              <p:cNvSpPr/>
              <p:nvPr/>
            </p:nvSpPr>
            <p:spPr bwMode="auto">
              <a:xfrm>
                <a:off x="2148" y="2160"/>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î$ľïḍè">
                <a:extLst>
                  <a:ext uri="{FF2B5EF4-FFF2-40B4-BE49-F238E27FC236}">
                    <a16:creationId xmlns:a16="http://schemas.microsoft.com/office/drawing/2014/main" xmlns="" id="{548BC4EA-4E71-4D30-AF38-133E9AA3C451}"/>
                  </a:ext>
                </a:extLst>
              </p:cNvPr>
              <p:cNvSpPr/>
              <p:nvPr/>
            </p:nvSpPr>
            <p:spPr bwMode="auto">
              <a:xfrm>
                <a:off x="2148" y="2165"/>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iṩḻïḓê">
                <a:extLst>
                  <a:ext uri="{FF2B5EF4-FFF2-40B4-BE49-F238E27FC236}">
                    <a16:creationId xmlns:a16="http://schemas.microsoft.com/office/drawing/2014/main" xmlns="" id="{ECA2A7F0-DC6F-48A8-8E40-FF5D8A80BF88}"/>
                  </a:ext>
                </a:extLst>
              </p:cNvPr>
              <p:cNvSpPr/>
              <p:nvPr/>
            </p:nvSpPr>
            <p:spPr bwMode="auto">
              <a:xfrm>
                <a:off x="2148" y="2165"/>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ïṡḷîdé">
                <a:extLst>
                  <a:ext uri="{FF2B5EF4-FFF2-40B4-BE49-F238E27FC236}">
                    <a16:creationId xmlns:a16="http://schemas.microsoft.com/office/drawing/2014/main" xmlns="" id="{AEF3B5DA-00F7-4917-B399-59B34DDB61CA}"/>
                  </a:ext>
                </a:extLst>
              </p:cNvPr>
              <p:cNvSpPr/>
              <p:nvPr/>
            </p:nvSpPr>
            <p:spPr bwMode="auto">
              <a:xfrm>
                <a:off x="2129" y="2070"/>
                <a:ext cx="303" cy="109"/>
              </a:xfrm>
              <a:custGeom>
                <a:avLst/>
                <a:gdLst>
                  <a:gd name="T0" fmla="*/ 128 w 128"/>
                  <a:gd name="T1" fmla="*/ 42 h 46"/>
                  <a:gd name="T2" fmla="*/ 23 w 128"/>
                  <a:gd name="T3" fmla="*/ 42 h 46"/>
                  <a:gd name="T4" fmla="*/ 8 w 128"/>
                  <a:gd name="T5" fmla="*/ 27 h 46"/>
                  <a:gd name="T6" fmla="*/ 8 w 128"/>
                  <a:gd name="T7" fmla="*/ 19 h 46"/>
                  <a:gd name="T8" fmla="*/ 23 w 128"/>
                  <a:gd name="T9" fmla="*/ 5 h 46"/>
                  <a:gd name="T10" fmla="*/ 128 w 128"/>
                  <a:gd name="T11" fmla="*/ 5 h 46"/>
                  <a:gd name="T12" fmla="*/ 128 w 128"/>
                  <a:gd name="T13" fmla="*/ 0 h 46"/>
                  <a:gd name="T14" fmla="*/ 17 w 128"/>
                  <a:gd name="T15" fmla="*/ 0 h 46"/>
                  <a:gd name="T16" fmla="*/ 0 w 128"/>
                  <a:gd name="T17" fmla="*/ 18 h 46"/>
                  <a:gd name="T18" fmla="*/ 0 w 128"/>
                  <a:gd name="T19" fmla="*/ 28 h 46"/>
                  <a:gd name="T20" fmla="*/ 17 w 128"/>
                  <a:gd name="T21" fmla="*/ 46 h 46"/>
                  <a:gd name="T22" fmla="*/ 128 w 128"/>
                  <a:gd name="T23" fmla="*/ 46 h 46"/>
                  <a:gd name="T24" fmla="*/ 128 w 128"/>
                  <a:gd name="T25"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46">
                    <a:moveTo>
                      <a:pt x="128" y="42"/>
                    </a:moveTo>
                    <a:cubicBezTo>
                      <a:pt x="23" y="42"/>
                      <a:pt x="23" y="42"/>
                      <a:pt x="23" y="42"/>
                    </a:cubicBezTo>
                    <a:cubicBezTo>
                      <a:pt x="14" y="42"/>
                      <a:pt x="8" y="35"/>
                      <a:pt x="8" y="27"/>
                    </a:cubicBezTo>
                    <a:cubicBezTo>
                      <a:pt x="8" y="19"/>
                      <a:pt x="8" y="19"/>
                      <a:pt x="8" y="19"/>
                    </a:cubicBezTo>
                    <a:cubicBezTo>
                      <a:pt x="8" y="11"/>
                      <a:pt x="14" y="5"/>
                      <a:pt x="23" y="5"/>
                    </a:cubicBezTo>
                    <a:cubicBezTo>
                      <a:pt x="128" y="5"/>
                      <a:pt x="128" y="5"/>
                      <a:pt x="128" y="5"/>
                    </a:cubicBezTo>
                    <a:cubicBezTo>
                      <a:pt x="128" y="0"/>
                      <a:pt x="128" y="0"/>
                      <a:pt x="128" y="0"/>
                    </a:cubicBezTo>
                    <a:cubicBezTo>
                      <a:pt x="17" y="0"/>
                      <a:pt x="17" y="0"/>
                      <a:pt x="17" y="0"/>
                    </a:cubicBezTo>
                    <a:cubicBezTo>
                      <a:pt x="7" y="0"/>
                      <a:pt x="0" y="8"/>
                      <a:pt x="0" y="18"/>
                    </a:cubicBezTo>
                    <a:cubicBezTo>
                      <a:pt x="0" y="28"/>
                      <a:pt x="0" y="28"/>
                      <a:pt x="0" y="28"/>
                    </a:cubicBezTo>
                    <a:cubicBezTo>
                      <a:pt x="0" y="38"/>
                      <a:pt x="7" y="46"/>
                      <a:pt x="17" y="46"/>
                    </a:cubicBezTo>
                    <a:cubicBezTo>
                      <a:pt x="128" y="46"/>
                      <a:pt x="128" y="46"/>
                      <a:pt x="128" y="46"/>
                    </a:cubicBezTo>
                    <a:cubicBezTo>
                      <a:pt x="128" y="42"/>
                      <a:pt x="128" y="42"/>
                      <a:pt x="128" y="42"/>
                    </a:cubicBezTo>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iśliďé">
                <a:extLst>
                  <a:ext uri="{FF2B5EF4-FFF2-40B4-BE49-F238E27FC236}">
                    <a16:creationId xmlns:a16="http://schemas.microsoft.com/office/drawing/2014/main" xmlns="" id="{DA8D27A0-B0D5-44B4-B70C-783417741122}"/>
                  </a:ext>
                </a:extLst>
              </p:cNvPr>
              <p:cNvSpPr/>
              <p:nvPr/>
            </p:nvSpPr>
            <p:spPr bwMode="auto">
              <a:xfrm>
                <a:off x="2174" y="1971"/>
                <a:ext cx="284" cy="94"/>
              </a:xfrm>
              <a:custGeom>
                <a:avLst/>
                <a:gdLst>
                  <a:gd name="T0" fmla="*/ 0 w 120"/>
                  <a:gd name="T1" fmla="*/ 0 h 40"/>
                  <a:gd name="T2" fmla="*/ 102 w 120"/>
                  <a:gd name="T3" fmla="*/ 0 h 40"/>
                  <a:gd name="T4" fmla="*/ 120 w 120"/>
                  <a:gd name="T5" fmla="*/ 18 h 40"/>
                  <a:gd name="T6" fmla="*/ 120 w 120"/>
                  <a:gd name="T7" fmla="*/ 22 h 40"/>
                  <a:gd name="T8" fmla="*/ 102 w 120"/>
                  <a:gd name="T9" fmla="*/ 40 h 40"/>
                  <a:gd name="T10" fmla="*/ 0 w 120"/>
                  <a:gd name="T11" fmla="*/ 40 h 40"/>
                  <a:gd name="T12" fmla="*/ 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0" y="0"/>
                    </a:moveTo>
                    <a:cubicBezTo>
                      <a:pt x="102" y="0"/>
                      <a:pt x="102" y="0"/>
                      <a:pt x="102" y="0"/>
                    </a:cubicBezTo>
                    <a:cubicBezTo>
                      <a:pt x="112" y="0"/>
                      <a:pt x="120" y="8"/>
                      <a:pt x="120" y="18"/>
                    </a:cubicBezTo>
                    <a:cubicBezTo>
                      <a:pt x="120" y="22"/>
                      <a:pt x="120" y="22"/>
                      <a:pt x="120" y="22"/>
                    </a:cubicBezTo>
                    <a:cubicBezTo>
                      <a:pt x="120" y="32"/>
                      <a:pt x="112" y="40"/>
                      <a:pt x="102" y="40"/>
                    </a:cubicBezTo>
                    <a:cubicBezTo>
                      <a:pt x="0" y="40"/>
                      <a:pt x="0" y="40"/>
                      <a:pt x="0" y="4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íśḻiḑe">
                <a:extLst>
                  <a:ext uri="{FF2B5EF4-FFF2-40B4-BE49-F238E27FC236}">
                    <a16:creationId xmlns:a16="http://schemas.microsoft.com/office/drawing/2014/main" xmlns="" id="{35B88442-8B16-483A-B4B3-F4FF1CB92826}"/>
                  </a:ext>
                </a:extLst>
              </p:cNvPr>
              <p:cNvSpPr/>
              <p:nvPr/>
            </p:nvSpPr>
            <p:spPr bwMode="auto">
              <a:xfrm>
                <a:off x="2174" y="1975"/>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íSľiḓê">
                <a:extLst>
                  <a:ext uri="{FF2B5EF4-FFF2-40B4-BE49-F238E27FC236}">
                    <a16:creationId xmlns:a16="http://schemas.microsoft.com/office/drawing/2014/main" xmlns="" id="{C622189D-10A7-435A-A870-5FC28D4D9589}"/>
                  </a:ext>
                </a:extLst>
              </p:cNvPr>
              <p:cNvSpPr/>
              <p:nvPr/>
            </p:nvSpPr>
            <p:spPr bwMode="auto">
              <a:xfrm>
                <a:off x="2174" y="198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íṥ1ïḋé">
                <a:extLst>
                  <a:ext uri="{FF2B5EF4-FFF2-40B4-BE49-F238E27FC236}">
                    <a16:creationId xmlns:a16="http://schemas.microsoft.com/office/drawing/2014/main" xmlns="" id="{5FC69433-AF95-4430-8951-ED881547CBEA}"/>
                  </a:ext>
                </a:extLst>
              </p:cNvPr>
              <p:cNvSpPr/>
              <p:nvPr/>
            </p:nvSpPr>
            <p:spPr bwMode="auto">
              <a:xfrm>
                <a:off x="2174" y="1982"/>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iş1îḓè">
                <a:extLst>
                  <a:ext uri="{FF2B5EF4-FFF2-40B4-BE49-F238E27FC236}">
                    <a16:creationId xmlns:a16="http://schemas.microsoft.com/office/drawing/2014/main" xmlns="" id="{19FC307F-259D-4050-B99F-8E95E9F7DAF7}"/>
                  </a:ext>
                </a:extLst>
              </p:cNvPr>
              <p:cNvSpPr/>
              <p:nvPr/>
            </p:nvSpPr>
            <p:spPr bwMode="auto">
              <a:xfrm>
                <a:off x="2174" y="1987"/>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îślîḑê">
                <a:extLst>
                  <a:ext uri="{FF2B5EF4-FFF2-40B4-BE49-F238E27FC236}">
                    <a16:creationId xmlns:a16="http://schemas.microsoft.com/office/drawing/2014/main" xmlns="" id="{0EBDD831-E088-4AF1-8128-B657141127F8}"/>
                  </a:ext>
                </a:extLst>
              </p:cNvPr>
              <p:cNvSpPr/>
              <p:nvPr/>
            </p:nvSpPr>
            <p:spPr bwMode="auto">
              <a:xfrm>
                <a:off x="2174" y="1992"/>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iṡľïḑe">
                <a:extLst>
                  <a:ext uri="{FF2B5EF4-FFF2-40B4-BE49-F238E27FC236}">
                    <a16:creationId xmlns:a16="http://schemas.microsoft.com/office/drawing/2014/main" xmlns="" id="{702B5E70-5083-4681-B8D4-269EC3C550E1}"/>
                  </a:ext>
                </a:extLst>
              </p:cNvPr>
              <p:cNvSpPr/>
              <p:nvPr/>
            </p:nvSpPr>
            <p:spPr bwMode="auto">
              <a:xfrm>
                <a:off x="2174" y="1994"/>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íşḷïḑé">
                <a:extLst>
                  <a:ext uri="{FF2B5EF4-FFF2-40B4-BE49-F238E27FC236}">
                    <a16:creationId xmlns:a16="http://schemas.microsoft.com/office/drawing/2014/main" xmlns="" id="{1550316F-B09A-4189-A692-AE1D7538AB92}"/>
                  </a:ext>
                </a:extLst>
              </p:cNvPr>
              <p:cNvSpPr/>
              <p:nvPr/>
            </p:nvSpPr>
            <p:spPr bwMode="auto">
              <a:xfrm>
                <a:off x="2174" y="1999"/>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íŝļïdé">
                <a:extLst>
                  <a:ext uri="{FF2B5EF4-FFF2-40B4-BE49-F238E27FC236}">
                    <a16:creationId xmlns:a16="http://schemas.microsoft.com/office/drawing/2014/main" xmlns="" id="{228143EB-F623-4A4C-B057-11DE9D339504}"/>
                  </a:ext>
                </a:extLst>
              </p:cNvPr>
              <p:cNvSpPr/>
              <p:nvPr/>
            </p:nvSpPr>
            <p:spPr bwMode="auto">
              <a:xfrm>
                <a:off x="2174" y="2004"/>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îś1îdê">
                <a:extLst>
                  <a:ext uri="{FF2B5EF4-FFF2-40B4-BE49-F238E27FC236}">
                    <a16:creationId xmlns:a16="http://schemas.microsoft.com/office/drawing/2014/main" xmlns="" id="{83F9F924-9A9A-46E2-A99B-5BCB8299CE1E}"/>
                  </a:ext>
                </a:extLst>
              </p:cNvPr>
              <p:cNvSpPr/>
              <p:nvPr/>
            </p:nvSpPr>
            <p:spPr bwMode="auto">
              <a:xfrm>
                <a:off x="2174" y="200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îṣľîḑè">
                <a:extLst>
                  <a:ext uri="{FF2B5EF4-FFF2-40B4-BE49-F238E27FC236}">
                    <a16:creationId xmlns:a16="http://schemas.microsoft.com/office/drawing/2014/main" xmlns="" id="{B49F004D-1D68-49D0-B1A8-45E72CECE4C0}"/>
                  </a:ext>
                </a:extLst>
              </p:cNvPr>
              <p:cNvSpPr/>
              <p:nvPr/>
            </p:nvSpPr>
            <p:spPr bwMode="auto">
              <a:xfrm>
                <a:off x="2174" y="2011"/>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ïṣľîdè">
                <a:extLst>
                  <a:ext uri="{FF2B5EF4-FFF2-40B4-BE49-F238E27FC236}">
                    <a16:creationId xmlns:a16="http://schemas.microsoft.com/office/drawing/2014/main" xmlns="" id="{588E6BFC-567A-40FE-9AD6-E533D50B5749}"/>
                  </a:ext>
                </a:extLst>
              </p:cNvPr>
              <p:cNvSpPr/>
              <p:nvPr/>
            </p:nvSpPr>
            <p:spPr bwMode="auto">
              <a:xfrm>
                <a:off x="2174" y="2016"/>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îṥḻïḍe">
                <a:extLst>
                  <a:ext uri="{FF2B5EF4-FFF2-40B4-BE49-F238E27FC236}">
                    <a16:creationId xmlns:a16="http://schemas.microsoft.com/office/drawing/2014/main" xmlns="" id="{19AC96BD-1704-4480-A12C-FB860CDCF986}"/>
                  </a:ext>
                </a:extLst>
              </p:cNvPr>
              <p:cNvSpPr/>
              <p:nvPr/>
            </p:nvSpPr>
            <p:spPr bwMode="auto">
              <a:xfrm>
                <a:off x="2174" y="2018"/>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ï$ľíḋe">
                <a:extLst>
                  <a:ext uri="{FF2B5EF4-FFF2-40B4-BE49-F238E27FC236}">
                    <a16:creationId xmlns:a16="http://schemas.microsoft.com/office/drawing/2014/main" xmlns="" id="{C2187229-DBF6-4C19-AD57-E0BBD108DE0F}"/>
                  </a:ext>
                </a:extLst>
              </p:cNvPr>
              <p:cNvSpPr/>
              <p:nvPr/>
            </p:nvSpPr>
            <p:spPr bwMode="auto">
              <a:xfrm>
                <a:off x="2174" y="2023"/>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îṧlîďè">
                <a:extLst>
                  <a:ext uri="{FF2B5EF4-FFF2-40B4-BE49-F238E27FC236}">
                    <a16:creationId xmlns:a16="http://schemas.microsoft.com/office/drawing/2014/main" xmlns="" id="{1DEE6743-006B-4488-9CA3-F7D8D2B95019}"/>
                  </a:ext>
                </a:extLst>
              </p:cNvPr>
              <p:cNvSpPr/>
              <p:nvPr/>
            </p:nvSpPr>
            <p:spPr bwMode="auto">
              <a:xfrm>
                <a:off x="2174" y="2027"/>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ïṡľíḋê">
                <a:extLst>
                  <a:ext uri="{FF2B5EF4-FFF2-40B4-BE49-F238E27FC236}">
                    <a16:creationId xmlns:a16="http://schemas.microsoft.com/office/drawing/2014/main" xmlns="" id="{9C381DA4-FDB9-4EE2-90C3-9CE680AA7129}"/>
                  </a:ext>
                </a:extLst>
              </p:cNvPr>
              <p:cNvSpPr/>
              <p:nvPr/>
            </p:nvSpPr>
            <p:spPr bwMode="auto">
              <a:xfrm>
                <a:off x="2174" y="203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îšľídê">
                <a:extLst>
                  <a:ext uri="{FF2B5EF4-FFF2-40B4-BE49-F238E27FC236}">
                    <a16:creationId xmlns:a16="http://schemas.microsoft.com/office/drawing/2014/main" xmlns="" id="{FE946BFF-B84E-4329-A233-5144A42A164C}"/>
                  </a:ext>
                </a:extLst>
              </p:cNvPr>
              <p:cNvSpPr/>
              <p:nvPr/>
            </p:nvSpPr>
            <p:spPr bwMode="auto">
              <a:xfrm>
                <a:off x="2174" y="2034"/>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íşḷídé">
                <a:extLst>
                  <a:ext uri="{FF2B5EF4-FFF2-40B4-BE49-F238E27FC236}">
                    <a16:creationId xmlns:a16="http://schemas.microsoft.com/office/drawing/2014/main" xmlns="" id="{E5C59861-4F02-4BBE-A960-39F3CD5FB35C}"/>
                  </a:ext>
                </a:extLst>
              </p:cNvPr>
              <p:cNvSpPr/>
              <p:nvPr/>
            </p:nvSpPr>
            <p:spPr bwMode="auto">
              <a:xfrm>
                <a:off x="2174" y="2039"/>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îšḻïḓê">
                <a:extLst>
                  <a:ext uri="{FF2B5EF4-FFF2-40B4-BE49-F238E27FC236}">
                    <a16:creationId xmlns:a16="http://schemas.microsoft.com/office/drawing/2014/main" xmlns="" id="{1E89E43A-FBFD-4597-9200-1B7AF7596E37}"/>
                  </a:ext>
                </a:extLst>
              </p:cNvPr>
              <p:cNvSpPr/>
              <p:nvPr/>
            </p:nvSpPr>
            <p:spPr bwMode="auto">
              <a:xfrm>
                <a:off x="2174" y="2042"/>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îṡľíďê">
                <a:extLst>
                  <a:ext uri="{FF2B5EF4-FFF2-40B4-BE49-F238E27FC236}">
                    <a16:creationId xmlns:a16="http://schemas.microsoft.com/office/drawing/2014/main" xmlns="" id="{5D231A06-6B8A-49AB-8F1E-780D51D50B7F}"/>
                  </a:ext>
                </a:extLst>
              </p:cNvPr>
              <p:cNvSpPr/>
              <p:nvPr/>
            </p:nvSpPr>
            <p:spPr bwMode="auto">
              <a:xfrm>
                <a:off x="2174" y="2046"/>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i$ļiḑé">
                <a:extLst>
                  <a:ext uri="{FF2B5EF4-FFF2-40B4-BE49-F238E27FC236}">
                    <a16:creationId xmlns:a16="http://schemas.microsoft.com/office/drawing/2014/main" xmlns="" id="{D0FEA6B4-04CE-456D-9857-599C9A076F31}"/>
                  </a:ext>
                </a:extLst>
              </p:cNvPr>
              <p:cNvSpPr/>
              <p:nvPr/>
            </p:nvSpPr>
            <p:spPr bwMode="auto">
              <a:xfrm>
                <a:off x="2174" y="205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ï$ľiḋé">
                <a:extLst>
                  <a:ext uri="{FF2B5EF4-FFF2-40B4-BE49-F238E27FC236}">
                    <a16:creationId xmlns:a16="http://schemas.microsoft.com/office/drawing/2014/main" xmlns="" id="{D5600D9D-B6F6-43A7-98BE-231FC7FFE05D}"/>
                  </a:ext>
                </a:extLst>
              </p:cNvPr>
              <p:cNvSpPr/>
              <p:nvPr/>
            </p:nvSpPr>
            <p:spPr bwMode="auto">
              <a:xfrm>
                <a:off x="2174" y="2053"/>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ïṡlíďè">
                <a:extLst>
                  <a:ext uri="{FF2B5EF4-FFF2-40B4-BE49-F238E27FC236}">
                    <a16:creationId xmlns:a16="http://schemas.microsoft.com/office/drawing/2014/main" xmlns="" id="{99FED8E5-6A4B-4C9B-91CE-41A846590632}"/>
                  </a:ext>
                </a:extLst>
              </p:cNvPr>
              <p:cNvSpPr/>
              <p:nvPr/>
            </p:nvSpPr>
            <p:spPr bwMode="auto">
              <a:xfrm>
                <a:off x="2174" y="2058"/>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íṡḷîďe">
                <a:extLst>
                  <a:ext uri="{FF2B5EF4-FFF2-40B4-BE49-F238E27FC236}">
                    <a16:creationId xmlns:a16="http://schemas.microsoft.com/office/drawing/2014/main" xmlns="" id="{F54B8679-C669-4A20-98BA-D61846AD3318}"/>
                  </a:ext>
                </a:extLst>
              </p:cNvPr>
              <p:cNvSpPr/>
              <p:nvPr/>
            </p:nvSpPr>
            <p:spPr bwMode="auto">
              <a:xfrm>
                <a:off x="2167" y="1963"/>
                <a:ext cx="305" cy="107"/>
              </a:xfrm>
              <a:custGeom>
                <a:avLst/>
                <a:gdLst>
                  <a:gd name="T0" fmla="*/ 0 w 129"/>
                  <a:gd name="T1" fmla="*/ 41 h 45"/>
                  <a:gd name="T2" fmla="*/ 105 w 129"/>
                  <a:gd name="T3" fmla="*/ 41 h 45"/>
                  <a:gd name="T4" fmla="*/ 121 w 129"/>
                  <a:gd name="T5" fmla="*/ 27 h 45"/>
                  <a:gd name="T6" fmla="*/ 121 w 129"/>
                  <a:gd name="T7" fmla="*/ 18 h 45"/>
                  <a:gd name="T8" fmla="*/ 105 w 129"/>
                  <a:gd name="T9" fmla="*/ 4 h 45"/>
                  <a:gd name="T10" fmla="*/ 0 w 129"/>
                  <a:gd name="T11" fmla="*/ 4 h 45"/>
                  <a:gd name="T12" fmla="*/ 0 w 129"/>
                  <a:gd name="T13" fmla="*/ 0 h 45"/>
                  <a:gd name="T14" fmla="*/ 111 w 129"/>
                  <a:gd name="T15" fmla="*/ 0 h 45"/>
                  <a:gd name="T16" fmla="*/ 129 w 129"/>
                  <a:gd name="T17" fmla="*/ 17 h 45"/>
                  <a:gd name="T18" fmla="*/ 129 w 129"/>
                  <a:gd name="T19" fmla="*/ 28 h 45"/>
                  <a:gd name="T20" fmla="*/ 111 w 129"/>
                  <a:gd name="T21" fmla="*/ 45 h 45"/>
                  <a:gd name="T22" fmla="*/ 0 w 129"/>
                  <a:gd name="T23" fmla="*/ 45 h 45"/>
                  <a:gd name="T24" fmla="*/ 0 w 129"/>
                  <a:gd name="T25"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45">
                    <a:moveTo>
                      <a:pt x="0" y="41"/>
                    </a:moveTo>
                    <a:cubicBezTo>
                      <a:pt x="105" y="41"/>
                      <a:pt x="105" y="41"/>
                      <a:pt x="105" y="41"/>
                    </a:cubicBezTo>
                    <a:cubicBezTo>
                      <a:pt x="114" y="41"/>
                      <a:pt x="121" y="35"/>
                      <a:pt x="121" y="27"/>
                    </a:cubicBezTo>
                    <a:cubicBezTo>
                      <a:pt x="121" y="18"/>
                      <a:pt x="121" y="18"/>
                      <a:pt x="121" y="18"/>
                    </a:cubicBezTo>
                    <a:cubicBezTo>
                      <a:pt x="121" y="11"/>
                      <a:pt x="114" y="4"/>
                      <a:pt x="105" y="4"/>
                    </a:cubicBezTo>
                    <a:cubicBezTo>
                      <a:pt x="0" y="4"/>
                      <a:pt x="0" y="4"/>
                      <a:pt x="0" y="4"/>
                    </a:cubicBezTo>
                    <a:cubicBezTo>
                      <a:pt x="0" y="0"/>
                      <a:pt x="0" y="0"/>
                      <a:pt x="0" y="0"/>
                    </a:cubicBezTo>
                    <a:cubicBezTo>
                      <a:pt x="111" y="0"/>
                      <a:pt x="111" y="0"/>
                      <a:pt x="111" y="0"/>
                    </a:cubicBezTo>
                    <a:cubicBezTo>
                      <a:pt x="121" y="0"/>
                      <a:pt x="129" y="8"/>
                      <a:pt x="129" y="17"/>
                    </a:cubicBezTo>
                    <a:cubicBezTo>
                      <a:pt x="129" y="28"/>
                      <a:pt x="129" y="28"/>
                      <a:pt x="129" y="28"/>
                    </a:cubicBezTo>
                    <a:cubicBezTo>
                      <a:pt x="129" y="38"/>
                      <a:pt x="121" y="45"/>
                      <a:pt x="111" y="45"/>
                    </a:cubicBezTo>
                    <a:cubicBezTo>
                      <a:pt x="0" y="45"/>
                      <a:pt x="0" y="45"/>
                      <a:pt x="0" y="45"/>
                    </a:cubicBezTo>
                    <a:lnTo>
                      <a:pt x="0" y="41"/>
                    </a:lnTo>
                    <a:close/>
                  </a:path>
                </a:pathLst>
              </a:custGeom>
              <a:solidFill>
                <a:srgbClr val="FAA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íşļîďê">
                <a:extLst>
                  <a:ext uri="{FF2B5EF4-FFF2-40B4-BE49-F238E27FC236}">
                    <a16:creationId xmlns:a16="http://schemas.microsoft.com/office/drawing/2014/main" xmlns="" id="{AEFABF17-EABF-48FC-9946-F46ADC630B51}"/>
                  </a:ext>
                </a:extLst>
              </p:cNvPr>
              <p:cNvSpPr/>
              <p:nvPr/>
            </p:nvSpPr>
            <p:spPr bwMode="auto">
              <a:xfrm>
                <a:off x="2581" y="2023"/>
                <a:ext cx="158" cy="173"/>
              </a:xfrm>
              <a:custGeom>
                <a:avLst/>
                <a:gdLst>
                  <a:gd name="T0" fmla="*/ 3 w 67"/>
                  <a:gd name="T1" fmla="*/ 43 h 73"/>
                  <a:gd name="T2" fmla="*/ 40 w 67"/>
                  <a:gd name="T3" fmla="*/ 70 h 73"/>
                  <a:gd name="T4" fmla="*/ 63 w 67"/>
                  <a:gd name="T5" fmla="*/ 31 h 73"/>
                  <a:gd name="T6" fmla="*/ 27 w 67"/>
                  <a:gd name="T7" fmla="*/ 4 h 73"/>
                  <a:gd name="T8" fmla="*/ 3 w 67"/>
                  <a:gd name="T9" fmla="*/ 43 h 73"/>
                </a:gdLst>
                <a:ahLst/>
                <a:cxnLst>
                  <a:cxn ang="0">
                    <a:pos x="T0" y="T1"/>
                  </a:cxn>
                  <a:cxn ang="0">
                    <a:pos x="T2" y="T3"/>
                  </a:cxn>
                  <a:cxn ang="0">
                    <a:pos x="T4" y="T5"/>
                  </a:cxn>
                  <a:cxn ang="0">
                    <a:pos x="T6" y="T7"/>
                  </a:cxn>
                  <a:cxn ang="0">
                    <a:pos x="T8" y="T9"/>
                  </a:cxn>
                </a:cxnLst>
                <a:rect l="0" t="0" r="r" b="b"/>
                <a:pathLst>
                  <a:path w="67" h="73">
                    <a:moveTo>
                      <a:pt x="3" y="43"/>
                    </a:moveTo>
                    <a:cubicBezTo>
                      <a:pt x="7" y="61"/>
                      <a:pt x="23" y="73"/>
                      <a:pt x="40" y="70"/>
                    </a:cubicBezTo>
                    <a:cubicBezTo>
                      <a:pt x="56" y="66"/>
                      <a:pt x="67" y="49"/>
                      <a:pt x="63" y="31"/>
                    </a:cubicBezTo>
                    <a:cubicBezTo>
                      <a:pt x="59" y="12"/>
                      <a:pt x="43" y="0"/>
                      <a:pt x="27" y="4"/>
                    </a:cubicBezTo>
                    <a:cubicBezTo>
                      <a:pt x="10" y="7"/>
                      <a:pt x="0" y="24"/>
                      <a:pt x="3" y="43"/>
                    </a:cubicBezTo>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íśḻîḍê">
                <a:extLst>
                  <a:ext uri="{FF2B5EF4-FFF2-40B4-BE49-F238E27FC236}">
                    <a16:creationId xmlns:a16="http://schemas.microsoft.com/office/drawing/2014/main" xmlns="" id="{27B80800-5448-4668-835D-E4B95836FA4F}"/>
                  </a:ext>
                </a:extLst>
              </p:cNvPr>
              <p:cNvSpPr/>
              <p:nvPr/>
            </p:nvSpPr>
            <p:spPr bwMode="auto">
              <a:xfrm>
                <a:off x="2574" y="2025"/>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7" y="66"/>
                      <a:pt x="67" y="48"/>
                      <a:pt x="63" y="30"/>
                    </a:cubicBezTo>
                    <a:cubicBezTo>
                      <a:pt x="60" y="12"/>
                      <a:pt x="43" y="0"/>
                      <a:pt x="27" y="3"/>
                    </a:cubicBezTo>
                    <a:cubicBezTo>
                      <a:pt x="10" y="7"/>
                      <a:pt x="0" y="24"/>
                      <a:pt x="4" y="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ísliḍê">
                <a:extLst>
                  <a:ext uri="{FF2B5EF4-FFF2-40B4-BE49-F238E27FC236}">
                    <a16:creationId xmlns:a16="http://schemas.microsoft.com/office/drawing/2014/main" xmlns="" id="{35CE10C6-D9A0-48F5-A7A1-D3AE6A3A8CD5}"/>
                  </a:ext>
                </a:extLst>
              </p:cNvPr>
              <p:cNvSpPr/>
              <p:nvPr/>
            </p:nvSpPr>
            <p:spPr bwMode="auto">
              <a:xfrm>
                <a:off x="2564" y="2032"/>
                <a:ext cx="149" cy="161"/>
              </a:xfrm>
              <a:custGeom>
                <a:avLst/>
                <a:gdLst>
                  <a:gd name="T0" fmla="*/ 4 w 63"/>
                  <a:gd name="T1" fmla="*/ 40 h 68"/>
                  <a:gd name="T2" fmla="*/ 38 w 63"/>
                  <a:gd name="T3" fmla="*/ 65 h 68"/>
                  <a:gd name="T4" fmla="*/ 60 w 63"/>
                  <a:gd name="T5" fmla="*/ 29 h 68"/>
                  <a:gd name="T6" fmla="*/ 25 w 63"/>
                  <a:gd name="T7" fmla="*/ 4 h 68"/>
                  <a:gd name="T8" fmla="*/ 4 w 63"/>
                  <a:gd name="T9" fmla="*/ 40 h 68"/>
                </a:gdLst>
                <a:ahLst/>
                <a:cxnLst>
                  <a:cxn ang="0">
                    <a:pos x="T0" y="T1"/>
                  </a:cxn>
                  <a:cxn ang="0">
                    <a:pos x="T2" y="T3"/>
                  </a:cxn>
                  <a:cxn ang="0">
                    <a:pos x="T4" y="T5"/>
                  </a:cxn>
                  <a:cxn ang="0">
                    <a:pos x="T6" y="T7"/>
                  </a:cxn>
                  <a:cxn ang="0">
                    <a:pos x="T8" y="T9"/>
                  </a:cxn>
                </a:cxnLst>
                <a:rect l="0" t="0" r="r" b="b"/>
                <a:pathLst>
                  <a:path w="63" h="68">
                    <a:moveTo>
                      <a:pt x="4" y="40"/>
                    </a:moveTo>
                    <a:cubicBezTo>
                      <a:pt x="7" y="57"/>
                      <a:pt x="22" y="68"/>
                      <a:pt x="38" y="65"/>
                    </a:cubicBezTo>
                    <a:cubicBezTo>
                      <a:pt x="53" y="62"/>
                      <a:pt x="63" y="46"/>
                      <a:pt x="60" y="29"/>
                    </a:cubicBezTo>
                    <a:cubicBezTo>
                      <a:pt x="56" y="12"/>
                      <a:pt x="41" y="0"/>
                      <a:pt x="25" y="4"/>
                    </a:cubicBezTo>
                    <a:cubicBezTo>
                      <a:pt x="10" y="7"/>
                      <a:pt x="0" y="23"/>
                      <a:pt x="4" y="40"/>
                    </a:cubicBezTo>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iṥḷídè">
                <a:extLst>
                  <a:ext uri="{FF2B5EF4-FFF2-40B4-BE49-F238E27FC236}">
                    <a16:creationId xmlns:a16="http://schemas.microsoft.com/office/drawing/2014/main" xmlns="" id="{C44857B5-B904-4E06-8596-386CABF9E2FA}"/>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îSľidé">
                <a:extLst>
                  <a:ext uri="{FF2B5EF4-FFF2-40B4-BE49-F238E27FC236}">
                    <a16:creationId xmlns:a16="http://schemas.microsoft.com/office/drawing/2014/main" xmlns="" id="{8F146774-DF45-439A-A3E6-73F97FEEC4F3}"/>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iṩlîḑé">
                <a:extLst>
                  <a:ext uri="{FF2B5EF4-FFF2-40B4-BE49-F238E27FC236}">
                    <a16:creationId xmlns:a16="http://schemas.microsoft.com/office/drawing/2014/main" xmlns="" id="{E8CE55F2-1248-4EC1-A392-0E8F54740CC8}"/>
                  </a:ext>
                </a:extLst>
              </p:cNvPr>
              <p:cNvSpPr/>
              <p:nvPr/>
            </p:nvSpPr>
            <p:spPr bwMode="auto">
              <a:xfrm>
                <a:off x="2607" y="2080"/>
                <a:ext cx="64" cy="68"/>
              </a:xfrm>
              <a:custGeom>
                <a:avLst/>
                <a:gdLst>
                  <a:gd name="T0" fmla="*/ 2 w 27"/>
                  <a:gd name="T1" fmla="*/ 17 h 29"/>
                  <a:gd name="T2" fmla="*/ 16 w 27"/>
                  <a:gd name="T3" fmla="*/ 27 h 29"/>
                  <a:gd name="T4" fmla="*/ 25 w 27"/>
                  <a:gd name="T5" fmla="*/ 12 h 29"/>
                  <a:gd name="T6" fmla="*/ 11 w 27"/>
                  <a:gd name="T7" fmla="*/ 1 h 29"/>
                  <a:gd name="T8" fmla="*/ 2 w 27"/>
                  <a:gd name="T9" fmla="*/ 17 h 29"/>
                </a:gdLst>
                <a:ahLst/>
                <a:cxnLst>
                  <a:cxn ang="0">
                    <a:pos x="T0" y="T1"/>
                  </a:cxn>
                  <a:cxn ang="0">
                    <a:pos x="T2" y="T3"/>
                  </a:cxn>
                  <a:cxn ang="0">
                    <a:pos x="T4" y="T5"/>
                  </a:cxn>
                  <a:cxn ang="0">
                    <a:pos x="T6" y="T7"/>
                  </a:cxn>
                  <a:cxn ang="0">
                    <a:pos x="T8" y="T9"/>
                  </a:cxn>
                </a:cxnLst>
                <a:rect l="0" t="0" r="r" b="b"/>
                <a:pathLst>
                  <a:path w="27" h="29">
                    <a:moveTo>
                      <a:pt x="2" y="17"/>
                    </a:moveTo>
                    <a:cubicBezTo>
                      <a:pt x="3" y="24"/>
                      <a:pt x="10" y="29"/>
                      <a:pt x="16" y="27"/>
                    </a:cubicBezTo>
                    <a:cubicBezTo>
                      <a:pt x="23" y="26"/>
                      <a:pt x="27" y="19"/>
                      <a:pt x="25" y="12"/>
                    </a:cubicBezTo>
                    <a:cubicBezTo>
                      <a:pt x="24" y="5"/>
                      <a:pt x="17" y="0"/>
                      <a:pt x="11" y="1"/>
                    </a:cubicBezTo>
                    <a:cubicBezTo>
                      <a:pt x="5" y="3"/>
                      <a:pt x="0" y="10"/>
                      <a:pt x="2" y="17"/>
                    </a:cubicBezTo>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iṡľíḑê">
                <a:extLst>
                  <a:ext uri="{FF2B5EF4-FFF2-40B4-BE49-F238E27FC236}">
                    <a16:creationId xmlns:a16="http://schemas.microsoft.com/office/drawing/2014/main" xmlns="" id="{0053F2CC-D612-4925-8938-D6C75C61ACB8}"/>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î$ḻíḋê">
                <a:extLst>
                  <a:ext uri="{FF2B5EF4-FFF2-40B4-BE49-F238E27FC236}">
                    <a16:creationId xmlns:a16="http://schemas.microsoft.com/office/drawing/2014/main" xmlns="" id="{8482C16F-6008-423C-AE32-F6EA655518DC}"/>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ïṡḻïḍè">
                <a:extLst>
                  <a:ext uri="{FF2B5EF4-FFF2-40B4-BE49-F238E27FC236}">
                    <a16:creationId xmlns:a16="http://schemas.microsoft.com/office/drawing/2014/main" xmlns="" id="{AFCBC9FB-AA85-42DF-83D2-14FACAD8608B}"/>
                  </a:ext>
                </a:extLst>
              </p:cNvPr>
              <p:cNvSpPr/>
              <p:nvPr/>
            </p:nvSpPr>
            <p:spPr bwMode="auto">
              <a:xfrm>
                <a:off x="2510" y="2023"/>
                <a:ext cx="158" cy="170"/>
              </a:xfrm>
              <a:custGeom>
                <a:avLst/>
                <a:gdLst>
                  <a:gd name="T0" fmla="*/ 3 w 67"/>
                  <a:gd name="T1" fmla="*/ 42 h 72"/>
                  <a:gd name="T2" fmla="*/ 40 w 67"/>
                  <a:gd name="T3" fmla="*/ 69 h 72"/>
                  <a:gd name="T4" fmla="*/ 63 w 67"/>
                  <a:gd name="T5" fmla="*/ 30 h 72"/>
                  <a:gd name="T6" fmla="*/ 27 w 67"/>
                  <a:gd name="T7" fmla="*/ 3 h 72"/>
                  <a:gd name="T8" fmla="*/ 3 w 67"/>
                  <a:gd name="T9" fmla="*/ 42 h 72"/>
                </a:gdLst>
                <a:ahLst/>
                <a:cxnLst>
                  <a:cxn ang="0">
                    <a:pos x="T0" y="T1"/>
                  </a:cxn>
                  <a:cxn ang="0">
                    <a:pos x="T2" y="T3"/>
                  </a:cxn>
                  <a:cxn ang="0">
                    <a:pos x="T4" y="T5"/>
                  </a:cxn>
                  <a:cxn ang="0">
                    <a:pos x="T6" y="T7"/>
                  </a:cxn>
                  <a:cxn ang="0">
                    <a:pos x="T8" y="T9"/>
                  </a:cxn>
                </a:cxnLst>
                <a:rect l="0" t="0" r="r" b="b"/>
                <a:pathLst>
                  <a:path w="67" h="72">
                    <a:moveTo>
                      <a:pt x="3" y="42"/>
                    </a:moveTo>
                    <a:cubicBezTo>
                      <a:pt x="7" y="60"/>
                      <a:pt x="23" y="72"/>
                      <a:pt x="40" y="69"/>
                    </a:cubicBezTo>
                    <a:cubicBezTo>
                      <a:pt x="56" y="66"/>
                      <a:pt x="67" y="48"/>
                      <a:pt x="63" y="30"/>
                    </a:cubicBezTo>
                    <a:cubicBezTo>
                      <a:pt x="59" y="12"/>
                      <a:pt x="43" y="0"/>
                      <a:pt x="27" y="3"/>
                    </a:cubicBezTo>
                    <a:cubicBezTo>
                      <a:pt x="10" y="7"/>
                      <a:pt x="0" y="24"/>
                      <a:pt x="3" y="42"/>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ísḻíďê">
                <a:extLst>
                  <a:ext uri="{FF2B5EF4-FFF2-40B4-BE49-F238E27FC236}">
                    <a16:creationId xmlns:a16="http://schemas.microsoft.com/office/drawing/2014/main" xmlns="" id="{085AF1D1-1E09-494B-947C-9D656E6F7DA4}"/>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îślíḑê">
                <a:extLst>
                  <a:ext uri="{FF2B5EF4-FFF2-40B4-BE49-F238E27FC236}">
                    <a16:creationId xmlns:a16="http://schemas.microsoft.com/office/drawing/2014/main" xmlns="" id="{C8B78250-AEFA-4DEB-9672-832EA6E8121F}"/>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îŝļîde">
                <a:extLst>
                  <a:ext uri="{FF2B5EF4-FFF2-40B4-BE49-F238E27FC236}">
                    <a16:creationId xmlns:a16="http://schemas.microsoft.com/office/drawing/2014/main" xmlns="" id="{481FB8D7-2DA2-47DE-8B68-1DF5C5F5FE03}"/>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îṧḻîďê">
                <a:extLst>
                  <a:ext uri="{FF2B5EF4-FFF2-40B4-BE49-F238E27FC236}">
                    <a16:creationId xmlns:a16="http://schemas.microsoft.com/office/drawing/2014/main" xmlns="" id="{CFF0D884-7923-4BD4-B663-F491D6272F23}"/>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íśḷîḋé">
                <a:extLst>
                  <a:ext uri="{FF2B5EF4-FFF2-40B4-BE49-F238E27FC236}">
                    <a16:creationId xmlns:a16="http://schemas.microsoft.com/office/drawing/2014/main" xmlns="" id="{0581DB81-2449-4EF8-8159-E5E51AD9F838}"/>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îś1ïdé">
                <a:extLst>
                  <a:ext uri="{FF2B5EF4-FFF2-40B4-BE49-F238E27FC236}">
                    <a16:creationId xmlns:a16="http://schemas.microsoft.com/office/drawing/2014/main" xmlns="" id="{0860F328-6674-4073-800E-B66421635EAB}"/>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ïŝľíďè">
                <a:extLst>
                  <a:ext uri="{FF2B5EF4-FFF2-40B4-BE49-F238E27FC236}">
                    <a16:creationId xmlns:a16="http://schemas.microsoft.com/office/drawing/2014/main" xmlns="" id="{E05EE6BF-BAFA-492E-9B5F-FB2612DEA9E1}"/>
                  </a:ext>
                </a:extLst>
              </p:cNvPr>
              <p:cNvSpPr/>
              <p:nvPr/>
            </p:nvSpPr>
            <p:spPr bwMode="auto">
              <a:xfrm>
                <a:off x="2491" y="2027"/>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6" y="65"/>
                      <a:pt x="67" y="48"/>
                      <a:pt x="63" y="30"/>
                    </a:cubicBezTo>
                    <a:cubicBezTo>
                      <a:pt x="60" y="12"/>
                      <a:pt x="43" y="0"/>
                      <a:pt x="27" y="3"/>
                    </a:cubicBezTo>
                    <a:cubicBezTo>
                      <a:pt x="10" y="6"/>
                      <a:pt x="0" y="24"/>
                      <a:pt x="4" y="42"/>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îSḷiḓé">
                <a:extLst>
                  <a:ext uri="{FF2B5EF4-FFF2-40B4-BE49-F238E27FC236}">
                    <a16:creationId xmlns:a16="http://schemas.microsoft.com/office/drawing/2014/main" xmlns="" id="{602F2338-31EB-4ECB-9B5D-40815ACEF6ED}"/>
                  </a:ext>
                </a:extLst>
              </p:cNvPr>
              <p:cNvSpPr/>
              <p:nvPr/>
            </p:nvSpPr>
            <p:spPr bwMode="auto">
              <a:xfrm>
                <a:off x="2498" y="2034"/>
                <a:ext cx="144" cy="157"/>
              </a:xfrm>
              <a:custGeom>
                <a:avLst/>
                <a:gdLst>
                  <a:gd name="T0" fmla="*/ 3 w 61"/>
                  <a:gd name="T1" fmla="*/ 38 h 66"/>
                  <a:gd name="T2" fmla="*/ 36 w 61"/>
                  <a:gd name="T3" fmla="*/ 63 h 66"/>
                  <a:gd name="T4" fmla="*/ 58 w 61"/>
                  <a:gd name="T5" fmla="*/ 27 h 66"/>
                  <a:gd name="T6" fmla="*/ 24 w 61"/>
                  <a:gd name="T7" fmla="*/ 3 h 66"/>
                  <a:gd name="T8" fmla="*/ 3 w 61"/>
                  <a:gd name="T9" fmla="*/ 38 h 66"/>
                </a:gdLst>
                <a:ahLst/>
                <a:cxnLst>
                  <a:cxn ang="0">
                    <a:pos x="T0" y="T1"/>
                  </a:cxn>
                  <a:cxn ang="0">
                    <a:pos x="T2" y="T3"/>
                  </a:cxn>
                  <a:cxn ang="0">
                    <a:pos x="T4" y="T5"/>
                  </a:cxn>
                  <a:cxn ang="0">
                    <a:pos x="T6" y="T7"/>
                  </a:cxn>
                  <a:cxn ang="0">
                    <a:pos x="T8" y="T9"/>
                  </a:cxn>
                </a:cxnLst>
                <a:rect l="0" t="0" r="r" b="b"/>
                <a:pathLst>
                  <a:path w="61" h="66">
                    <a:moveTo>
                      <a:pt x="3" y="38"/>
                    </a:moveTo>
                    <a:cubicBezTo>
                      <a:pt x="6" y="55"/>
                      <a:pt x="21" y="66"/>
                      <a:pt x="36" y="63"/>
                    </a:cubicBezTo>
                    <a:cubicBezTo>
                      <a:pt x="52" y="60"/>
                      <a:pt x="61" y="44"/>
                      <a:pt x="58" y="27"/>
                    </a:cubicBezTo>
                    <a:cubicBezTo>
                      <a:pt x="54" y="11"/>
                      <a:pt x="39" y="0"/>
                      <a:pt x="24" y="3"/>
                    </a:cubicBezTo>
                    <a:cubicBezTo>
                      <a:pt x="9" y="6"/>
                      <a:pt x="0" y="22"/>
                      <a:pt x="3" y="38"/>
                    </a:cubicBezTo>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íṡľïḋé">
                <a:extLst>
                  <a:ext uri="{FF2B5EF4-FFF2-40B4-BE49-F238E27FC236}">
                    <a16:creationId xmlns:a16="http://schemas.microsoft.com/office/drawing/2014/main" xmlns="" id="{99A88695-B4D3-423A-8B73-DB4B3153FCA5}"/>
                  </a:ext>
                </a:extLst>
              </p:cNvPr>
              <p:cNvSpPr/>
              <p:nvPr/>
            </p:nvSpPr>
            <p:spPr bwMode="auto">
              <a:xfrm>
                <a:off x="2500" y="2037"/>
                <a:ext cx="140" cy="151"/>
              </a:xfrm>
              <a:custGeom>
                <a:avLst/>
                <a:gdLst>
                  <a:gd name="T0" fmla="*/ 3 w 59"/>
                  <a:gd name="T1" fmla="*/ 37 h 64"/>
                  <a:gd name="T2" fmla="*/ 35 w 59"/>
                  <a:gd name="T3" fmla="*/ 61 h 64"/>
                  <a:gd name="T4" fmla="*/ 55 w 59"/>
                  <a:gd name="T5" fmla="*/ 27 h 64"/>
                  <a:gd name="T6" fmla="*/ 24 w 59"/>
                  <a:gd name="T7" fmla="*/ 3 h 64"/>
                  <a:gd name="T8" fmla="*/ 3 w 59"/>
                  <a:gd name="T9" fmla="*/ 37 h 64"/>
                </a:gdLst>
                <a:ahLst/>
                <a:cxnLst>
                  <a:cxn ang="0">
                    <a:pos x="T0" y="T1"/>
                  </a:cxn>
                  <a:cxn ang="0">
                    <a:pos x="T2" y="T3"/>
                  </a:cxn>
                  <a:cxn ang="0">
                    <a:pos x="T4" y="T5"/>
                  </a:cxn>
                  <a:cxn ang="0">
                    <a:pos x="T6" y="T7"/>
                  </a:cxn>
                  <a:cxn ang="0">
                    <a:pos x="T8" y="T9"/>
                  </a:cxn>
                </a:cxnLst>
                <a:rect l="0" t="0" r="r" b="b"/>
                <a:pathLst>
                  <a:path w="59" h="64">
                    <a:moveTo>
                      <a:pt x="3" y="37"/>
                    </a:moveTo>
                    <a:cubicBezTo>
                      <a:pt x="6" y="53"/>
                      <a:pt x="21" y="64"/>
                      <a:pt x="35" y="61"/>
                    </a:cubicBezTo>
                    <a:cubicBezTo>
                      <a:pt x="50" y="58"/>
                      <a:pt x="59" y="42"/>
                      <a:pt x="55" y="27"/>
                    </a:cubicBezTo>
                    <a:cubicBezTo>
                      <a:pt x="52" y="11"/>
                      <a:pt x="38" y="0"/>
                      <a:pt x="24" y="3"/>
                    </a:cubicBezTo>
                    <a:cubicBezTo>
                      <a:pt x="9" y="6"/>
                      <a:pt x="0" y="21"/>
                      <a:pt x="3" y="3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îŝlïďé">
                <a:extLst>
                  <a:ext uri="{FF2B5EF4-FFF2-40B4-BE49-F238E27FC236}">
                    <a16:creationId xmlns:a16="http://schemas.microsoft.com/office/drawing/2014/main" xmlns="" id="{1F120379-AB88-4E12-8FC0-9C8D003DEE70}"/>
                  </a:ext>
                </a:extLst>
              </p:cNvPr>
              <p:cNvSpPr/>
              <p:nvPr/>
            </p:nvSpPr>
            <p:spPr bwMode="auto">
              <a:xfrm>
                <a:off x="2507" y="2046"/>
                <a:ext cx="123" cy="133"/>
              </a:xfrm>
              <a:custGeom>
                <a:avLst/>
                <a:gdLst>
                  <a:gd name="T0" fmla="*/ 3 w 52"/>
                  <a:gd name="T1" fmla="*/ 32 h 56"/>
                  <a:gd name="T2" fmla="*/ 32 w 52"/>
                  <a:gd name="T3" fmla="*/ 53 h 56"/>
                  <a:gd name="T4" fmla="*/ 50 w 52"/>
                  <a:gd name="T5" fmla="*/ 23 h 56"/>
                  <a:gd name="T6" fmla="*/ 21 w 52"/>
                  <a:gd name="T7" fmla="*/ 2 h 56"/>
                  <a:gd name="T8" fmla="*/ 3 w 52"/>
                  <a:gd name="T9" fmla="*/ 32 h 56"/>
                </a:gdLst>
                <a:ahLst/>
                <a:cxnLst>
                  <a:cxn ang="0">
                    <a:pos x="T0" y="T1"/>
                  </a:cxn>
                  <a:cxn ang="0">
                    <a:pos x="T2" y="T3"/>
                  </a:cxn>
                  <a:cxn ang="0">
                    <a:pos x="T4" y="T5"/>
                  </a:cxn>
                  <a:cxn ang="0">
                    <a:pos x="T6" y="T7"/>
                  </a:cxn>
                  <a:cxn ang="0">
                    <a:pos x="T8" y="T9"/>
                  </a:cxn>
                </a:cxnLst>
                <a:rect l="0" t="0" r="r" b="b"/>
                <a:pathLst>
                  <a:path w="52" h="56">
                    <a:moveTo>
                      <a:pt x="3" y="32"/>
                    </a:moveTo>
                    <a:cubicBezTo>
                      <a:pt x="6" y="47"/>
                      <a:pt x="19" y="56"/>
                      <a:pt x="32" y="53"/>
                    </a:cubicBezTo>
                    <a:cubicBezTo>
                      <a:pt x="44" y="51"/>
                      <a:pt x="52" y="37"/>
                      <a:pt x="50" y="23"/>
                    </a:cubicBezTo>
                    <a:cubicBezTo>
                      <a:pt x="47" y="9"/>
                      <a:pt x="34" y="0"/>
                      <a:pt x="21" y="2"/>
                    </a:cubicBezTo>
                    <a:cubicBezTo>
                      <a:pt x="8" y="5"/>
                      <a:pt x="0" y="18"/>
                      <a:pt x="3" y="32"/>
                    </a:cubicBezTo>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iş1îďe">
                <a:extLst>
                  <a:ext uri="{FF2B5EF4-FFF2-40B4-BE49-F238E27FC236}">
                    <a16:creationId xmlns:a16="http://schemas.microsoft.com/office/drawing/2014/main" xmlns="" id="{5F5BBACF-FD8B-4B4A-8E3E-BB588C3C0392}"/>
                  </a:ext>
                </a:extLst>
              </p:cNvPr>
              <p:cNvSpPr/>
              <p:nvPr/>
            </p:nvSpPr>
            <p:spPr bwMode="auto">
              <a:xfrm>
                <a:off x="2545" y="2084"/>
                <a:ext cx="50" cy="55"/>
              </a:xfrm>
              <a:custGeom>
                <a:avLst/>
                <a:gdLst>
                  <a:gd name="T0" fmla="*/ 1 w 21"/>
                  <a:gd name="T1" fmla="*/ 14 h 23"/>
                  <a:gd name="T2" fmla="*/ 12 w 21"/>
                  <a:gd name="T3" fmla="*/ 22 h 23"/>
                  <a:gd name="T4" fmla="*/ 20 w 21"/>
                  <a:gd name="T5" fmla="*/ 10 h 23"/>
                  <a:gd name="T6" fmla="*/ 8 w 21"/>
                  <a:gd name="T7" fmla="*/ 1 h 23"/>
                  <a:gd name="T8" fmla="*/ 1 w 21"/>
                  <a:gd name="T9" fmla="*/ 14 h 23"/>
                </a:gdLst>
                <a:ahLst/>
                <a:cxnLst>
                  <a:cxn ang="0">
                    <a:pos x="T0" y="T1"/>
                  </a:cxn>
                  <a:cxn ang="0">
                    <a:pos x="T2" y="T3"/>
                  </a:cxn>
                  <a:cxn ang="0">
                    <a:pos x="T4" y="T5"/>
                  </a:cxn>
                  <a:cxn ang="0">
                    <a:pos x="T6" y="T7"/>
                  </a:cxn>
                  <a:cxn ang="0">
                    <a:pos x="T8" y="T9"/>
                  </a:cxn>
                </a:cxnLst>
                <a:rect l="0" t="0" r="r" b="b"/>
                <a:pathLst>
                  <a:path w="21" h="23">
                    <a:moveTo>
                      <a:pt x="1" y="14"/>
                    </a:moveTo>
                    <a:cubicBezTo>
                      <a:pt x="2" y="19"/>
                      <a:pt x="7" y="23"/>
                      <a:pt x="12" y="22"/>
                    </a:cubicBezTo>
                    <a:cubicBezTo>
                      <a:pt x="18" y="21"/>
                      <a:pt x="21" y="16"/>
                      <a:pt x="20" y="10"/>
                    </a:cubicBezTo>
                    <a:cubicBezTo>
                      <a:pt x="19" y="4"/>
                      <a:pt x="13" y="0"/>
                      <a:pt x="8" y="1"/>
                    </a:cubicBezTo>
                    <a:cubicBezTo>
                      <a:pt x="3" y="2"/>
                      <a:pt x="0" y="8"/>
                      <a:pt x="1" y="14"/>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ïšļïḓè">
                <a:extLst>
                  <a:ext uri="{FF2B5EF4-FFF2-40B4-BE49-F238E27FC236}">
                    <a16:creationId xmlns:a16="http://schemas.microsoft.com/office/drawing/2014/main" xmlns="" id="{1A39CF72-C33D-41A8-A3AC-669C159BF024}"/>
                  </a:ext>
                </a:extLst>
              </p:cNvPr>
              <p:cNvSpPr/>
              <p:nvPr/>
            </p:nvSpPr>
            <p:spPr bwMode="auto">
              <a:xfrm>
                <a:off x="2505" y="2143"/>
                <a:ext cx="31" cy="38"/>
              </a:xfrm>
              <a:custGeom>
                <a:avLst/>
                <a:gdLst>
                  <a:gd name="T0" fmla="*/ 0 w 13"/>
                  <a:gd name="T1" fmla="*/ 0 h 16"/>
                  <a:gd name="T2" fmla="*/ 0 w 13"/>
                  <a:gd name="T3" fmla="*/ 0 h 16"/>
                  <a:gd name="T4" fmla="*/ 13 w 13"/>
                  <a:gd name="T5" fmla="*/ 16 h 16"/>
                  <a:gd name="T6" fmla="*/ 13 w 13"/>
                  <a:gd name="T7" fmla="*/ 16 h 16"/>
                  <a:gd name="T8" fmla="*/ 0 w 13"/>
                  <a:gd name="T9" fmla="*/ 0 h 16"/>
                </a:gdLst>
                <a:ahLst/>
                <a:cxnLst>
                  <a:cxn ang="0">
                    <a:pos x="T0" y="T1"/>
                  </a:cxn>
                  <a:cxn ang="0">
                    <a:pos x="T2" y="T3"/>
                  </a:cxn>
                  <a:cxn ang="0">
                    <a:pos x="T4" y="T5"/>
                  </a:cxn>
                  <a:cxn ang="0">
                    <a:pos x="T6" y="T7"/>
                  </a:cxn>
                  <a:cxn ang="0">
                    <a:pos x="T8" y="T9"/>
                  </a:cxn>
                </a:cxnLst>
                <a:rect l="0" t="0" r="r" b="b"/>
                <a:pathLst>
                  <a:path w="13" h="16">
                    <a:moveTo>
                      <a:pt x="0" y="0"/>
                    </a:moveTo>
                    <a:cubicBezTo>
                      <a:pt x="0" y="0"/>
                      <a:pt x="0" y="0"/>
                      <a:pt x="0" y="0"/>
                    </a:cubicBezTo>
                    <a:cubicBezTo>
                      <a:pt x="2" y="7"/>
                      <a:pt x="7" y="12"/>
                      <a:pt x="13" y="16"/>
                    </a:cubicBezTo>
                    <a:cubicBezTo>
                      <a:pt x="13" y="16"/>
                      <a:pt x="13" y="16"/>
                      <a:pt x="13" y="16"/>
                    </a:cubicBezTo>
                    <a:cubicBezTo>
                      <a:pt x="8" y="12"/>
                      <a:pt x="3" y="7"/>
                      <a:pt x="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îSḷîdê">
                <a:extLst>
                  <a:ext uri="{FF2B5EF4-FFF2-40B4-BE49-F238E27FC236}">
                    <a16:creationId xmlns:a16="http://schemas.microsoft.com/office/drawing/2014/main" xmlns="" id="{6A5663A1-9108-4522-A9B8-629320010BB3}"/>
                  </a:ext>
                </a:extLst>
              </p:cNvPr>
              <p:cNvSpPr/>
              <p:nvPr/>
            </p:nvSpPr>
            <p:spPr bwMode="auto">
              <a:xfrm>
                <a:off x="2536" y="2181"/>
                <a:ext cx="64" cy="12"/>
              </a:xfrm>
              <a:custGeom>
                <a:avLst/>
                <a:gdLst>
                  <a:gd name="T0" fmla="*/ 0 w 27"/>
                  <a:gd name="T1" fmla="*/ 0 h 5"/>
                  <a:gd name="T2" fmla="*/ 0 w 27"/>
                  <a:gd name="T3" fmla="*/ 0 h 5"/>
                  <a:gd name="T4" fmla="*/ 16 w 27"/>
                  <a:gd name="T5" fmla="*/ 5 h 5"/>
                  <a:gd name="T6" fmla="*/ 21 w 27"/>
                  <a:gd name="T7" fmla="*/ 4 h 5"/>
                  <a:gd name="T8" fmla="*/ 27 w 27"/>
                  <a:gd name="T9" fmla="*/ 3 h 5"/>
                  <a:gd name="T10" fmla="*/ 25 w 27"/>
                  <a:gd name="T11" fmla="*/ 3 h 5"/>
                  <a:gd name="T12" fmla="*/ 21 w 27"/>
                  <a:gd name="T13" fmla="*/ 4 h 5"/>
                  <a:gd name="T14" fmla="*/ 16 w 27"/>
                  <a:gd name="T15" fmla="*/ 4 h 5"/>
                  <a:gd name="T16" fmla="*/ 0 w 2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
                    <a:moveTo>
                      <a:pt x="0" y="0"/>
                    </a:moveTo>
                    <a:cubicBezTo>
                      <a:pt x="0" y="0"/>
                      <a:pt x="0" y="0"/>
                      <a:pt x="0" y="0"/>
                    </a:cubicBezTo>
                    <a:cubicBezTo>
                      <a:pt x="4" y="3"/>
                      <a:pt x="10" y="5"/>
                      <a:pt x="16" y="5"/>
                    </a:cubicBezTo>
                    <a:cubicBezTo>
                      <a:pt x="17" y="5"/>
                      <a:pt x="19" y="5"/>
                      <a:pt x="21" y="4"/>
                    </a:cubicBezTo>
                    <a:cubicBezTo>
                      <a:pt x="23" y="4"/>
                      <a:pt x="25" y="3"/>
                      <a:pt x="27" y="3"/>
                    </a:cubicBezTo>
                    <a:cubicBezTo>
                      <a:pt x="26" y="3"/>
                      <a:pt x="25" y="3"/>
                      <a:pt x="25" y="3"/>
                    </a:cubicBezTo>
                    <a:cubicBezTo>
                      <a:pt x="24" y="3"/>
                      <a:pt x="22" y="3"/>
                      <a:pt x="21" y="4"/>
                    </a:cubicBezTo>
                    <a:cubicBezTo>
                      <a:pt x="19" y="4"/>
                      <a:pt x="17" y="4"/>
                      <a:pt x="16" y="4"/>
                    </a:cubicBezTo>
                    <a:cubicBezTo>
                      <a:pt x="10" y="4"/>
                      <a:pt x="5" y="3"/>
                      <a:pt x="0" y="0"/>
                    </a:cubicBezTo>
                  </a:path>
                </a:pathLst>
              </a:custGeom>
              <a:solidFill>
                <a:srgbClr val="D69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iśļíḋê">
                <a:extLst>
                  <a:ext uri="{FF2B5EF4-FFF2-40B4-BE49-F238E27FC236}">
                    <a16:creationId xmlns:a16="http://schemas.microsoft.com/office/drawing/2014/main" xmlns="" id="{5F5FB6B2-2319-4B1D-B695-963205E7DE88}"/>
                  </a:ext>
                </a:extLst>
              </p:cNvPr>
              <p:cNvSpPr/>
              <p:nvPr/>
            </p:nvSpPr>
            <p:spPr bwMode="auto">
              <a:xfrm>
                <a:off x="2498" y="2110"/>
                <a:ext cx="7" cy="33"/>
              </a:xfrm>
              <a:custGeom>
                <a:avLst/>
                <a:gdLst>
                  <a:gd name="T0" fmla="*/ 0 w 3"/>
                  <a:gd name="T1" fmla="*/ 0 h 14"/>
                  <a:gd name="T2" fmla="*/ 1 w 3"/>
                  <a:gd name="T3" fmla="*/ 7 h 14"/>
                  <a:gd name="T4" fmla="*/ 3 w 3"/>
                  <a:gd name="T5" fmla="*/ 14 h 14"/>
                  <a:gd name="T6" fmla="*/ 3 w 3"/>
                  <a:gd name="T7" fmla="*/ 14 h 14"/>
                  <a:gd name="T8" fmla="*/ 1 w 3"/>
                  <a:gd name="T9" fmla="*/ 7 h 14"/>
                  <a:gd name="T10" fmla="*/ 0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0" y="0"/>
                    </a:moveTo>
                    <a:cubicBezTo>
                      <a:pt x="0" y="3"/>
                      <a:pt x="0" y="5"/>
                      <a:pt x="1" y="7"/>
                    </a:cubicBezTo>
                    <a:cubicBezTo>
                      <a:pt x="1" y="10"/>
                      <a:pt x="2" y="12"/>
                      <a:pt x="3" y="14"/>
                    </a:cubicBezTo>
                    <a:cubicBezTo>
                      <a:pt x="3" y="14"/>
                      <a:pt x="3" y="14"/>
                      <a:pt x="3" y="14"/>
                    </a:cubicBezTo>
                    <a:cubicBezTo>
                      <a:pt x="2" y="12"/>
                      <a:pt x="1" y="9"/>
                      <a:pt x="1" y="7"/>
                    </a:cubicBezTo>
                    <a:cubicBezTo>
                      <a:pt x="0" y="5"/>
                      <a:pt x="0" y="2"/>
                      <a:pt x="0"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íŝ1íḋè">
                <a:extLst>
                  <a:ext uri="{FF2B5EF4-FFF2-40B4-BE49-F238E27FC236}">
                    <a16:creationId xmlns:a16="http://schemas.microsoft.com/office/drawing/2014/main" xmlns="" id="{60AE6163-1E54-4FF3-B178-A3579EBA2541}"/>
                  </a:ext>
                </a:extLst>
              </p:cNvPr>
              <p:cNvSpPr/>
              <p:nvPr/>
            </p:nvSpPr>
            <p:spPr bwMode="auto">
              <a:xfrm>
                <a:off x="2595" y="2151"/>
                <a:ext cx="40" cy="37"/>
              </a:xfrm>
              <a:custGeom>
                <a:avLst/>
                <a:gdLst>
                  <a:gd name="T0" fmla="*/ 17 w 17"/>
                  <a:gd name="T1" fmla="*/ 0 h 16"/>
                  <a:gd name="T2" fmla="*/ 16 w 17"/>
                  <a:gd name="T3" fmla="*/ 0 h 16"/>
                  <a:gd name="T4" fmla="*/ 0 w 17"/>
                  <a:gd name="T5" fmla="*/ 16 h 16"/>
                  <a:gd name="T6" fmla="*/ 2 w 17"/>
                  <a:gd name="T7" fmla="*/ 16 h 16"/>
                  <a:gd name="T8" fmla="*/ 17 w 17"/>
                  <a:gd name="T9" fmla="*/ 0 h 16"/>
                </a:gdLst>
                <a:ahLst/>
                <a:cxnLst>
                  <a:cxn ang="0">
                    <a:pos x="T0" y="T1"/>
                  </a:cxn>
                  <a:cxn ang="0">
                    <a:pos x="T2" y="T3"/>
                  </a:cxn>
                  <a:cxn ang="0">
                    <a:pos x="T4" y="T5"/>
                  </a:cxn>
                  <a:cxn ang="0">
                    <a:pos x="T6" y="T7"/>
                  </a:cxn>
                  <a:cxn ang="0">
                    <a:pos x="T8" y="T9"/>
                  </a:cxn>
                </a:cxnLst>
                <a:rect l="0" t="0" r="r" b="b"/>
                <a:pathLst>
                  <a:path w="17" h="16">
                    <a:moveTo>
                      <a:pt x="17" y="0"/>
                    </a:moveTo>
                    <a:cubicBezTo>
                      <a:pt x="17" y="0"/>
                      <a:pt x="17" y="0"/>
                      <a:pt x="16" y="0"/>
                    </a:cubicBezTo>
                    <a:cubicBezTo>
                      <a:pt x="13" y="8"/>
                      <a:pt x="7" y="13"/>
                      <a:pt x="0" y="16"/>
                    </a:cubicBezTo>
                    <a:cubicBezTo>
                      <a:pt x="0" y="16"/>
                      <a:pt x="1" y="16"/>
                      <a:pt x="2" y="16"/>
                    </a:cubicBezTo>
                    <a:cubicBezTo>
                      <a:pt x="8" y="13"/>
                      <a:pt x="14" y="7"/>
                      <a:pt x="17"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íşḷïḍê">
                <a:extLst>
                  <a:ext uri="{FF2B5EF4-FFF2-40B4-BE49-F238E27FC236}">
                    <a16:creationId xmlns:a16="http://schemas.microsoft.com/office/drawing/2014/main" xmlns="" id="{11758C0B-5526-4AE7-BEAC-AEF01DC26486}"/>
                  </a:ext>
                </a:extLst>
              </p:cNvPr>
              <p:cNvSpPr/>
              <p:nvPr/>
            </p:nvSpPr>
            <p:spPr bwMode="auto">
              <a:xfrm>
                <a:off x="2498" y="2037"/>
                <a:ext cx="135" cy="154"/>
              </a:xfrm>
              <a:custGeom>
                <a:avLst/>
                <a:gdLst>
                  <a:gd name="T0" fmla="*/ 20 w 57"/>
                  <a:gd name="T1" fmla="*/ 0 h 65"/>
                  <a:gd name="T2" fmla="*/ 0 w 57"/>
                  <a:gd name="T3" fmla="*/ 31 h 65"/>
                  <a:gd name="T4" fmla="*/ 1 w 57"/>
                  <a:gd name="T5" fmla="*/ 38 h 65"/>
                  <a:gd name="T6" fmla="*/ 3 w 57"/>
                  <a:gd name="T7" fmla="*/ 45 h 65"/>
                  <a:gd name="T8" fmla="*/ 16 w 57"/>
                  <a:gd name="T9" fmla="*/ 61 h 65"/>
                  <a:gd name="T10" fmla="*/ 32 w 57"/>
                  <a:gd name="T11" fmla="*/ 65 h 65"/>
                  <a:gd name="T12" fmla="*/ 37 w 57"/>
                  <a:gd name="T13" fmla="*/ 65 h 65"/>
                  <a:gd name="T14" fmla="*/ 41 w 57"/>
                  <a:gd name="T15" fmla="*/ 64 h 65"/>
                  <a:gd name="T16" fmla="*/ 57 w 57"/>
                  <a:gd name="T17" fmla="*/ 48 h 65"/>
                  <a:gd name="T18" fmla="*/ 54 w 57"/>
                  <a:gd name="T19" fmla="*/ 49 h 65"/>
                  <a:gd name="T20" fmla="*/ 36 w 57"/>
                  <a:gd name="T21" fmla="*/ 62 h 65"/>
                  <a:gd name="T22" fmla="*/ 31 w 57"/>
                  <a:gd name="T23" fmla="*/ 63 h 65"/>
                  <a:gd name="T24" fmla="*/ 3 w 57"/>
                  <a:gd name="T25" fmla="*/ 37 h 65"/>
                  <a:gd name="T26" fmla="*/ 19 w 57"/>
                  <a:gd name="T27" fmla="*/ 3 h 65"/>
                  <a:gd name="T28" fmla="*/ 20 w 57"/>
                  <a:gd name="T2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65">
                    <a:moveTo>
                      <a:pt x="20" y="0"/>
                    </a:moveTo>
                    <a:cubicBezTo>
                      <a:pt x="8" y="5"/>
                      <a:pt x="0" y="17"/>
                      <a:pt x="0" y="31"/>
                    </a:cubicBezTo>
                    <a:cubicBezTo>
                      <a:pt x="0" y="33"/>
                      <a:pt x="0" y="36"/>
                      <a:pt x="1" y="38"/>
                    </a:cubicBezTo>
                    <a:cubicBezTo>
                      <a:pt x="1" y="40"/>
                      <a:pt x="2" y="43"/>
                      <a:pt x="3" y="45"/>
                    </a:cubicBezTo>
                    <a:cubicBezTo>
                      <a:pt x="6" y="52"/>
                      <a:pt x="11" y="57"/>
                      <a:pt x="16" y="61"/>
                    </a:cubicBezTo>
                    <a:cubicBezTo>
                      <a:pt x="21" y="64"/>
                      <a:pt x="26" y="65"/>
                      <a:pt x="32" y="65"/>
                    </a:cubicBezTo>
                    <a:cubicBezTo>
                      <a:pt x="33" y="65"/>
                      <a:pt x="35" y="65"/>
                      <a:pt x="37" y="65"/>
                    </a:cubicBezTo>
                    <a:cubicBezTo>
                      <a:pt x="38" y="64"/>
                      <a:pt x="40" y="64"/>
                      <a:pt x="41" y="64"/>
                    </a:cubicBezTo>
                    <a:cubicBezTo>
                      <a:pt x="48" y="61"/>
                      <a:pt x="54" y="56"/>
                      <a:pt x="57" y="48"/>
                    </a:cubicBezTo>
                    <a:cubicBezTo>
                      <a:pt x="56" y="49"/>
                      <a:pt x="55" y="49"/>
                      <a:pt x="54" y="49"/>
                    </a:cubicBezTo>
                    <a:cubicBezTo>
                      <a:pt x="50" y="56"/>
                      <a:pt x="44" y="61"/>
                      <a:pt x="36" y="62"/>
                    </a:cubicBezTo>
                    <a:cubicBezTo>
                      <a:pt x="35" y="62"/>
                      <a:pt x="33" y="63"/>
                      <a:pt x="31" y="63"/>
                    </a:cubicBezTo>
                    <a:cubicBezTo>
                      <a:pt x="18" y="63"/>
                      <a:pt x="6" y="52"/>
                      <a:pt x="3" y="37"/>
                    </a:cubicBezTo>
                    <a:cubicBezTo>
                      <a:pt x="0" y="23"/>
                      <a:pt x="7" y="9"/>
                      <a:pt x="19" y="3"/>
                    </a:cubicBezTo>
                    <a:cubicBezTo>
                      <a:pt x="19" y="2"/>
                      <a:pt x="19" y="1"/>
                      <a:pt x="20" y="0"/>
                    </a:cubicBezTo>
                  </a:path>
                </a:pathLst>
              </a:custGeom>
              <a:solidFill>
                <a:srgbClr val="96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is1ídê">
                <a:extLst>
                  <a:ext uri="{FF2B5EF4-FFF2-40B4-BE49-F238E27FC236}">
                    <a16:creationId xmlns:a16="http://schemas.microsoft.com/office/drawing/2014/main" xmlns="" id="{20D71475-F6AF-436E-B481-193D615FE48A}"/>
                  </a:ext>
                </a:extLst>
              </p:cNvPr>
              <p:cNvSpPr/>
              <p:nvPr/>
            </p:nvSpPr>
            <p:spPr bwMode="auto">
              <a:xfrm>
                <a:off x="2498" y="2044"/>
                <a:ext cx="128" cy="142"/>
              </a:xfrm>
              <a:custGeom>
                <a:avLst/>
                <a:gdLst>
                  <a:gd name="T0" fmla="*/ 19 w 54"/>
                  <a:gd name="T1" fmla="*/ 0 h 60"/>
                  <a:gd name="T2" fmla="*/ 3 w 54"/>
                  <a:gd name="T3" fmla="*/ 34 h 60"/>
                  <a:gd name="T4" fmla="*/ 31 w 54"/>
                  <a:gd name="T5" fmla="*/ 60 h 60"/>
                  <a:gd name="T6" fmla="*/ 36 w 54"/>
                  <a:gd name="T7" fmla="*/ 59 h 60"/>
                  <a:gd name="T8" fmla="*/ 54 w 54"/>
                  <a:gd name="T9" fmla="*/ 46 h 60"/>
                  <a:gd name="T10" fmla="*/ 54 w 54"/>
                  <a:gd name="T11" fmla="*/ 46 h 60"/>
                  <a:gd name="T12" fmla="*/ 52 w 54"/>
                  <a:gd name="T13" fmla="*/ 47 h 60"/>
                  <a:gd name="T14" fmla="*/ 36 w 54"/>
                  <a:gd name="T15" fmla="*/ 58 h 60"/>
                  <a:gd name="T16" fmla="*/ 31 w 54"/>
                  <a:gd name="T17" fmla="*/ 58 h 60"/>
                  <a:gd name="T18" fmla="*/ 4 w 54"/>
                  <a:gd name="T19" fmla="*/ 34 h 60"/>
                  <a:gd name="T20" fmla="*/ 18 w 54"/>
                  <a:gd name="T21" fmla="*/ 2 h 60"/>
                  <a:gd name="T22" fmla="*/ 19 w 54"/>
                  <a:gd name="T2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0">
                    <a:moveTo>
                      <a:pt x="19" y="0"/>
                    </a:moveTo>
                    <a:cubicBezTo>
                      <a:pt x="7" y="6"/>
                      <a:pt x="0" y="20"/>
                      <a:pt x="3" y="34"/>
                    </a:cubicBezTo>
                    <a:cubicBezTo>
                      <a:pt x="6" y="49"/>
                      <a:pt x="18" y="60"/>
                      <a:pt x="31" y="60"/>
                    </a:cubicBezTo>
                    <a:cubicBezTo>
                      <a:pt x="33" y="60"/>
                      <a:pt x="35" y="59"/>
                      <a:pt x="36" y="59"/>
                    </a:cubicBezTo>
                    <a:cubicBezTo>
                      <a:pt x="44" y="58"/>
                      <a:pt x="50" y="53"/>
                      <a:pt x="54" y="46"/>
                    </a:cubicBezTo>
                    <a:cubicBezTo>
                      <a:pt x="54" y="46"/>
                      <a:pt x="54" y="46"/>
                      <a:pt x="54" y="46"/>
                    </a:cubicBezTo>
                    <a:cubicBezTo>
                      <a:pt x="53" y="47"/>
                      <a:pt x="53" y="47"/>
                      <a:pt x="52" y="47"/>
                    </a:cubicBezTo>
                    <a:cubicBezTo>
                      <a:pt x="48" y="52"/>
                      <a:pt x="43" y="56"/>
                      <a:pt x="36" y="58"/>
                    </a:cubicBezTo>
                    <a:cubicBezTo>
                      <a:pt x="35" y="58"/>
                      <a:pt x="33" y="58"/>
                      <a:pt x="31" y="58"/>
                    </a:cubicBezTo>
                    <a:cubicBezTo>
                      <a:pt x="19" y="58"/>
                      <a:pt x="7" y="48"/>
                      <a:pt x="4" y="34"/>
                    </a:cubicBezTo>
                    <a:cubicBezTo>
                      <a:pt x="2" y="21"/>
                      <a:pt x="8" y="8"/>
                      <a:pt x="18" y="2"/>
                    </a:cubicBezTo>
                    <a:cubicBezTo>
                      <a:pt x="18" y="2"/>
                      <a:pt x="18" y="1"/>
                      <a:pt x="19" y="0"/>
                    </a:cubicBezTo>
                  </a:path>
                </a:pathLst>
              </a:custGeom>
              <a:solidFill>
                <a:srgbClr val="BCBD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ïṡḷiḋe">
                <a:extLst>
                  <a:ext uri="{FF2B5EF4-FFF2-40B4-BE49-F238E27FC236}">
                    <a16:creationId xmlns:a16="http://schemas.microsoft.com/office/drawing/2014/main" xmlns="" id="{07E765DE-9165-4044-BB1B-31AD032BA53F}"/>
                  </a:ext>
                </a:extLst>
              </p:cNvPr>
              <p:cNvSpPr/>
              <p:nvPr/>
            </p:nvSpPr>
            <p:spPr bwMode="auto">
              <a:xfrm>
                <a:off x="2503" y="2049"/>
                <a:ext cx="118" cy="132"/>
              </a:xfrm>
              <a:custGeom>
                <a:avLst/>
                <a:gdLst>
                  <a:gd name="T0" fmla="*/ 16 w 50"/>
                  <a:gd name="T1" fmla="*/ 0 h 56"/>
                  <a:gd name="T2" fmla="*/ 2 w 50"/>
                  <a:gd name="T3" fmla="*/ 32 h 56"/>
                  <a:gd name="T4" fmla="*/ 29 w 50"/>
                  <a:gd name="T5" fmla="*/ 56 h 56"/>
                  <a:gd name="T6" fmla="*/ 34 w 50"/>
                  <a:gd name="T7" fmla="*/ 56 h 56"/>
                  <a:gd name="T8" fmla="*/ 50 w 50"/>
                  <a:gd name="T9" fmla="*/ 45 h 56"/>
                  <a:gd name="T10" fmla="*/ 46 w 50"/>
                  <a:gd name="T11" fmla="*/ 45 h 56"/>
                  <a:gd name="T12" fmla="*/ 46 w 50"/>
                  <a:gd name="T13" fmla="*/ 45 h 56"/>
                  <a:gd name="T14" fmla="*/ 34 w 50"/>
                  <a:gd name="T15" fmla="*/ 52 h 56"/>
                  <a:gd name="T16" fmla="*/ 29 w 50"/>
                  <a:gd name="T17" fmla="*/ 53 h 56"/>
                  <a:gd name="T18" fmla="*/ 5 w 50"/>
                  <a:gd name="T19" fmla="*/ 31 h 56"/>
                  <a:gd name="T20" fmla="*/ 15 w 50"/>
                  <a:gd name="T21" fmla="*/ 5 h 56"/>
                  <a:gd name="T22" fmla="*/ 16 w 5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6">
                    <a:moveTo>
                      <a:pt x="16" y="0"/>
                    </a:moveTo>
                    <a:cubicBezTo>
                      <a:pt x="6" y="6"/>
                      <a:pt x="0" y="19"/>
                      <a:pt x="2" y="32"/>
                    </a:cubicBezTo>
                    <a:cubicBezTo>
                      <a:pt x="5" y="46"/>
                      <a:pt x="17" y="56"/>
                      <a:pt x="29" y="56"/>
                    </a:cubicBezTo>
                    <a:cubicBezTo>
                      <a:pt x="31" y="56"/>
                      <a:pt x="33" y="56"/>
                      <a:pt x="34" y="56"/>
                    </a:cubicBezTo>
                    <a:cubicBezTo>
                      <a:pt x="41" y="54"/>
                      <a:pt x="46" y="50"/>
                      <a:pt x="50" y="45"/>
                    </a:cubicBezTo>
                    <a:cubicBezTo>
                      <a:pt x="49" y="45"/>
                      <a:pt x="48" y="45"/>
                      <a:pt x="46" y="45"/>
                    </a:cubicBezTo>
                    <a:cubicBezTo>
                      <a:pt x="46" y="45"/>
                      <a:pt x="46" y="45"/>
                      <a:pt x="46" y="45"/>
                    </a:cubicBezTo>
                    <a:cubicBezTo>
                      <a:pt x="43" y="49"/>
                      <a:pt x="39" y="51"/>
                      <a:pt x="34" y="52"/>
                    </a:cubicBezTo>
                    <a:cubicBezTo>
                      <a:pt x="32" y="53"/>
                      <a:pt x="31" y="53"/>
                      <a:pt x="29" y="53"/>
                    </a:cubicBezTo>
                    <a:cubicBezTo>
                      <a:pt x="18" y="53"/>
                      <a:pt x="8" y="44"/>
                      <a:pt x="5" y="31"/>
                    </a:cubicBezTo>
                    <a:cubicBezTo>
                      <a:pt x="3" y="21"/>
                      <a:pt x="7" y="10"/>
                      <a:pt x="15" y="5"/>
                    </a:cubicBezTo>
                    <a:cubicBezTo>
                      <a:pt x="15" y="3"/>
                      <a:pt x="16" y="2"/>
                      <a:pt x="16"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ïşļíḓé">
                <a:extLst>
                  <a:ext uri="{FF2B5EF4-FFF2-40B4-BE49-F238E27FC236}">
                    <a16:creationId xmlns:a16="http://schemas.microsoft.com/office/drawing/2014/main" xmlns="" id="{A88A5AEF-72F0-4869-BEB0-77F406AFA6D3}"/>
                  </a:ext>
                </a:extLst>
              </p:cNvPr>
              <p:cNvSpPr/>
              <p:nvPr/>
            </p:nvSpPr>
            <p:spPr bwMode="auto">
              <a:xfrm>
                <a:off x="2510" y="2061"/>
                <a:ext cx="102" cy="113"/>
              </a:xfrm>
              <a:custGeom>
                <a:avLst/>
                <a:gdLst>
                  <a:gd name="T0" fmla="*/ 12 w 43"/>
                  <a:gd name="T1" fmla="*/ 0 h 48"/>
                  <a:gd name="T2" fmla="*/ 2 w 43"/>
                  <a:gd name="T3" fmla="*/ 26 h 48"/>
                  <a:gd name="T4" fmla="*/ 26 w 43"/>
                  <a:gd name="T5" fmla="*/ 48 h 48"/>
                  <a:gd name="T6" fmla="*/ 31 w 43"/>
                  <a:gd name="T7" fmla="*/ 47 h 48"/>
                  <a:gd name="T8" fmla="*/ 43 w 43"/>
                  <a:gd name="T9" fmla="*/ 40 h 48"/>
                  <a:gd name="T10" fmla="*/ 23 w 43"/>
                  <a:gd name="T11" fmla="*/ 32 h 48"/>
                  <a:gd name="T12" fmla="*/ 16 w 43"/>
                  <a:gd name="T13" fmla="*/ 24 h 48"/>
                  <a:gd name="T14" fmla="*/ 16 w 43"/>
                  <a:gd name="T15" fmla="*/ 22 h 48"/>
                  <a:gd name="T16" fmla="*/ 12 w 43"/>
                  <a:gd name="T17" fmla="*/ 12 h 48"/>
                  <a:gd name="T18" fmla="*/ 12 w 43"/>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8">
                    <a:moveTo>
                      <a:pt x="12" y="0"/>
                    </a:moveTo>
                    <a:cubicBezTo>
                      <a:pt x="4" y="5"/>
                      <a:pt x="0" y="16"/>
                      <a:pt x="2" y="26"/>
                    </a:cubicBezTo>
                    <a:cubicBezTo>
                      <a:pt x="5" y="39"/>
                      <a:pt x="15" y="48"/>
                      <a:pt x="26" y="48"/>
                    </a:cubicBezTo>
                    <a:cubicBezTo>
                      <a:pt x="28" y="48"/>
                      <a:pt x="29" y="48"/>
                      <a:pt x="31" y="47"/>
                    </a:cubicBezTo>
                    <a:cubicBezTo>
                      <a:pt x="36" y="46"/>
                      <a:pt x="40" y="44"/>
                      <a:pt x="43" y="40"/>
                    </a:cubicBezTo>
                    <a:cubicBezTo>
                      <a:pt x="36" y="40"/>
                      <a:pt x="29" y="37"/>
                      <a:pt x="23" y="32"/>
                    </a:cubicBezTo>
                    <a:cubicBezTo>
                      <a:pt x="20" y="31"/>
                      <a:pt x="17" y="28"/>
                      <a:pt x="16" y="24"/>
                    </a:cubicBezTo>
                    <a:cubicBezTo>
                      <a:pt x="16" y="23"/>
                      <a:pt x="16" y="23"/>
                      <a:pt x="16" y="22"/>
                    </a:cubicBezTo>
                    <a:cubicBezTo>
                      <a:pt x="14" y="19"/>
                      <a:pt x="13" y="16"/>
                      <a:pt x="12" y="12"/>
                    </a:cubicBezTo>
                    <a:cubicBezTo>
                      <a:pt x="12" y="8"/>
                      <a:pt x="11" y="4"/>
                      <a:pt x="12" y="0"/>
                    </a:cubicBezTo>
                  </a:path>
                </a:pathLst>
              </a:custGeom>
              <a:solidFill>
                <a:srgbClr val="DE8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ïŝḷíḋè">
                <a:extLst>
                  <a:ext uri="{FF2B5EF4-FFF2-40B4-BE49-F238E27FC236}">
                    <a16:creationId xmlns:a16="http://schemas.microsoft.com/office/drawing/2014/main" xmlns="" id="{B03F8416-A43B-4B68-BD5A-68AD9CEC238A}"/>
                  </a:ext>
                </a:extLst>
              </p:cNvPr>
              <p:cNvSpPr/>
              <p:nvPr/>
            </p:nvSpPr>
            <p:spPr bwMode="auto">
              <a:xfrm>
                <a:off x="2548" y="2113"/>
                <a:ext cx="16" cy="23"/>
              </a:xfrm>
              <a:custGeom>
                <a:avLst/>
                <a:gdLst>
                  <a:gd name="T0" fmla="*/ 0 w 7"/>
                  <a:gd name="T1" fmla="*/ 0 h 10"/>
                  <a:gd name="T2" fmla="*/ 0 w 7"/>
                  <a:gd name="T3" fmla="*/ 2 h 10"/>
                  <a:gd name="T4" fmla="*/ 7 w 7"/>
                  <a:gd name="T5" fmla="*/ 10 h 10"/>
                  <a:gd name="T6" fmla="*/ 0 w 7"/>
                  <a:gd name="T7" fmla="*/ 0 h 10"/>
                </a:gdLst>
                <a:ahLst/>
                <a:cxnLst>
                  <a:cxn ang="0">
                    <a:pos x="T0" y="T1"/>
                  </a:cxn>
                  <a:cxn ang="0">
                    <a:pos x="T2" y="T3"/>
                  </a:cxn>
                  <a:cxn ang="0">
                    <a:pos x="T4" y="T5"/>
                  </a:cxn>
                  <a:cxn ang="0">
                    <a:pos x="T6" y="T7"/>
                  </a:cxn>
                </a:cxnLst>
                <a:rect l="0" t="0" r="r" b="b"/>
                <a:pathLst>
                  <a:path w="7" h="10">
                    <a:moveTo>
                      <a:pt x="0" y="0"/>
                    </a:moveTo>
                    <a:cubicBezTo>
                      <a:pt x="0" y="1"/>
                      <a:pt x="0" y="1"/>
                      <a:pt x="0" y="2"/>
                    </a:cubicBezTo>
                    <a:cubicBezTo>
                      <a:pt x="1" y="6"/>
                      <a:pt x="4" y="9"/>
                      <a:pt x="7" y="10"/>
                    </a:cubicBezTo>
                    <a:cubicBezTo>
                      <a:pt x="4" y="7"/>
                      <a:pt x="2" y="4"/>
                      <a:pt x="0"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iṥḷiḑé">
                <a:extLst>
                  <a:ext uri="{FF2B5EF4-FFF2-40B4-BE49-F238E27FC236}">
                    <a16:creationId xmlns:a16="http://schemas.microsoft.com/office/drawing/2014/main" xmlns="" id="{BEBA3B76-2095-44F2-9C1C-41F9B5E1D47F}"/>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íṧļïḍê">
                <a:extLst>
                  <a:ext uri="{FF2B5EF4-FFF2-40B4-BE49-F238E27FC236}">
                    <a16:creationId xmlns:a16="http://schemas.microsoft.com/office/drawing/2014/main" xmlns="" id="{DD425A99-76EE-4930-9E4A-E621C9D25517}"/>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îṧlïḍê">
                <a:extLst>
                  <a:ext uri="{FF2B5EF4-FFF2-40B4-BE49-F238E27FC236}">
                    <a16:creationId xmlns:a16="http://schemas.microsoft.com/office/drawing/2014/main" xmlns="" id="{11EFF164-3BD4-4FEB-B7B6-B39BEF463876}"/>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iśľïḑe">
                <a:extLst>
                  <a:ext uri="{FF2B5EF4-FFF2-40B4-BE49-F238E27FC236}">
                    <a16:creationId xmlns:a16="http://schemas.microsoft.com/office/drawing/2014/main" xmlns="" id="{5F4D9375-13E6-4380-A118-199FE262BF69}"/>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ïšliḓé">
                <a:extLst>
                  <a:ext uri="{FF2B5EF4-FFF2-40B4-BE49-F238E27FC236}">
                    <a16:creationId xmlns:a16="http://schemas.microsoft.com/office/drawing/2014/main" xmlns="" id="{51390CD3-8C69-4ABA-9011-534561B1EB8F}"/>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close/>
                  </a:path>
                </a:pathLst>
              </a:custGeom>
              <a:solidFill>
                <a:srgbClr val="8C62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íšḻïḋé">
                <a:extLst>
                  <a:ext uri="{FF2B5EF4-FFF2-40B4-BE49-F238E27FC236}">
                    <a16:creationId xmlns:a16="http://schemas.microsoft.com/office/drawing/2014/main" xmlns="" id="{6C871DAB-ADC8-4A78-AC25-91FA12BE709B}"/>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iṣḷiḑé">
                <a:extLst>
                  <a:ext uri="{FF2B5EF4-FFF2-40B4-BE49-F238E27FC236}">
                    <a16:creationId xmlns:a16="http://schemas.microsoft.com/office/drawing/2014/main" xmlns="" id="{44140A08-58C0-409A-BDCF-8554523BAAF6}"/>
                  </a:ext>
                </a:extLst>
              </p:cNvPr>
              <p:cNvSpPr/>
              <p:nvPr/>
            </p:nvSpPr>
            <p:spPr bwMode="auto">
              <a:xfrm>
                <a:off x="4851" y="1904"/>
                <a:ext cx="144" cy="22"/>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5" name="îSļîḓê">
              <a:extLst>
                <a:ext uri="{FF2B5EF4-FFF2-40B4-BE49-F238E27FC236}">
                  <a16:creationId xmlns:a16="http://schemas.microsoft.com/office/drawing/2014/main" xmlns="" id="{9E9D2F96-0291-477A-9BCB-3EC9BA2DF066}"/>
                </a:ext>
              </a:extLst>
            </p:cNvPr>
            <p:cNvSpPr/>
            <p:nvPr/>
          </p:nvSpPr>
          <p:spPr bwMode="auto">
            <a:xfrm>
              <a:off x="9750125" y="2484394"/>
              <a:ext cx="107525" cy="16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íslïḋê">
              <a:extLst>
                <a:ext uri="{FF2B5EF4-FFF2-40B4-BE49-F238E27FC236}">
                  <a16:creationId xmlns:a16="http://schemas.microsoft.com/office/drawing/2014/main" xmlns="" id="{098ABD8A-2985-4F57-A940-11ADC2178B8B}"/>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close/>
                </a:path>
              </a:pathLst>
            </a:custGeom>
            <a:solidFill>
              <a:srgbClr val="8C62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ïṡ1íḍê">
              <a:extLst>
                <a:ext uri="{FF2B5EF4-FFF2-40B4-BE49-F238E27FC236}">
                  <a16:creationId xmlns:a16="http://schemas.microsoft.com/office/drawing/2014/main" xmlns="" id="{A7B32B82-12BB-4A7B-BC28-F1C2C7707795}"/>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íśḻïḑé">
              <a:extLst>
                <a:ext uri="{FF2B5EF4-FFF2-40B4-BE49-F238E27FC236}">
                  <a16:creationId xmlns:a16="http://schemas.microsoft.com/office/drawing/2014/main" xmlns="" id="{4762ABF3-CD84-498A-9766-EC2F21BC9D2A}"/>
                </a:ext>
              </a:extLst>
            </p:cNvPr>
            <p:cNvSpPr/>
            <p:nvPr/>
          </p:nvSpPr>
          <p:spPr bwMode="auto">
            <a:xfrm>
              <a:off x="9787460" y="2594159"/>
              <a:ext cx="31362" cy="32108"/>
            </a:xfrm>
            <a:custGeom>
              <a:avLst/>
              <a:gdLst>
                <a:gd name="T0" fmla="*/ 12 w 18"/>
                <a:gd name="T1" fmla="*/ 8 h 18"/>
                <a:gd name="T2" fmla="*/ 3 w 18"/>
                <a:gd name="T3" fmla="*/ 0 h 18"/>
                <a:gd name="T4" fmla="*/ 1 w 18"/>
                <a:gd name="T5" fmla="*/ 1 h 18"/>
                <a:gd name="T6" fmla="*/ 5 w 18"/>
                <a:gd name="T7" fmla="*/ 13 h 18"/>
                <a:gd name="T8" fmla="*/ 18 w 18"/>
                <a:gd name="T9" fmla="*/ 17 h 18"/>
                <a:gd name="T10" fmla="*/ 18 w 18"/>
                <a:gd name="T11" fmla="*/ 16 h 18"/>
                <a:gd name="T12" fmla="*/ 12 w 18"/>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18" h="18">
                  <a:moveTo>
                    <a:pt x="12" y="8"/>
                  </a:moveTo>
                  <a:cubicBezTo>
                    <a:pt x="10" y="3"/>
                    <a:pt x="6" y="2"/>
                    <a:pt x="3" y="0"/>
                  </a:cubicBezTo>
                  <a:cubicBezTo>
                    <a:pt x="2" y="0"/>
                    <a:pt x="1" y="0"/>
                    <a:pt x="1" y="1"/>
                  </a:cubicBezTo>
                  <a:cubicBezTo>
                    <a:pt x="0" y="4"/>
                    <a:pt x="1" y="9"/>
                    <a:pt x="5" y="13"/>
                  </a:cubicBezTo>
                  <a:cubicBezTo>
                    <a:pt x="9" y="17"/>
                    <a:pt x="14" y="18"/>
                    <a:pt x="18" y="17"/>
                  </a:cubicBezTo>
                  <a:cubicBezTo>
                    <a:pt x="18" y="16"/>
                    <a:pt x="18" y="16"/>
                    <a:pt x="18" y="16"/>
                  </a:cubicBezTo>
                  <a:cubicBezTo>
                    <a:pt x="15" y="13"/>
                    <a:pt x="12" y="10"/>
                    <a:pt x="12" y="8"/>
                  </a:cubicBezTo>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iṧļîḓê">
              <a:extLst>
                <a:ext uri="{FF2B5EF4-FFF2-40B4-BE49-F238E27FC236}">
                  <a16:creationId xmlns:a16="http://schemas.microsoft.com/office/drawing/2014/main" xmlns="" id="{1C2BF7CA-4BA6-4780-949B-919C47930A3A}"/>
                </a:ext>
              </a:extLst>
            </p:cNvPr>
            <p:cNvSpPr/>
            <p:nvPr/>
          </p:nvSpPr>
          <p:spPr bwMode="auto">
            <a:xfrm>
              <a:off x="9792686" y="2587439"/>
              <a:ext cx="33602" cy="33602"/>
            </a:xfrm>
            <a:custGeom>
              <a:avLst/>
              <a:gdLst>
                <a:gd name="T0" fmla="*/ 14 w 19"/>
                <a:gd name="T1" fmla="*/ 5 h 19"/>
                <a:gd name="T2" fmla="*/ 1 w 19"/>
                <a:gd name="T3" fmla="*/ 2 h 19"/>
                <a:gd name="T4" fmla="*/ 1 w 19"/>
                <a:gd name="T5" fmla="*/ 3 h 19"/>
                <a:gd name="T6" fmla="*/ 10 w 19"/>
                <a:gd name="T7" fmla="*/ 11 h 19"/>
                <a:gd name="T8" fmla="*/ 16 w 19"/>
                <a:gd name="T9" fmla="*/ 19 h 19"/>
                <a:gd name="T10" fmla="*/ 16 w 19"/>
                <a:gd name="T11" fmla="*/ 19 h 19"/>
                <a:gd name="T12" fmla="*/ 17 w 19"/>
                <a:gd name="T13" fmla="*/ 19 h 19"/>
                <a:gd name="T14" fmla="*/ 14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14" y="5"/>
                  </a:moveTo>
                  <a:cubicBezTo>
                    <a:pt x="10" y="1"/>
                    <a:pt x="5" y="0"/>
                    <a:pt x="1" y="2"/>
                  </a:cubicBezTo>
                  <a:cubicBezTo>
                    <a:pt x="1" y="2"/>
                    <a:pt x="0" y="2"/>
                    <a:pt x="1" y="3"/>
                  </a:cubicBezTo>
                  <a:cubicBezTo>
                    <a:pt x="4" y="4"/>
                    <a:pt x="8" y="7"/>
                    <a:pt x="10" y="11"/>
                  </a:cubicBezTo>
                  <a:cubicBezTo>
                    <a:pt x="11" y="13"/>
                    <a:pt x="13" y="16"/>
                    <a:pt x="16" y="19"/>
                  </a:cubicBezTo>
                  <a:cubicBezTo>
                    <a:pt x="16" y="19"/>
                    <a:pt x="16" y="19"/>
                    <a:pt x="16" y="19"/>
                  </a:cubicBezTo>
                  <a:cubicBezTo>
                    <a:pt x="17" y="19"/>
                    <a:pt x="17" y="19"/>
                    <a:pt x="17" y="19"/>
                  </a:cubicBezTo>
                  <a:cubicBezTo>
                    <a:pt x="19" y="15"/>
                    <a:pt x="18" y="9"/>
                    <a:pt x="14" y="5"/>
                  </a:cubicBezTo>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iSḷïḋè">
              <a:extLst>
                <a:ext uri="{FF2B5EF4-FFF2-40B4-BE49-F238E27FC236}">
                  <a16:creationId xmlns:a16="http://schemas.microsoft.com/office/drawing/2014/main" xmlns="" id="{4936EF06-6EA6-4B37-8835-34183C248712}"/>
                </a:ext>
              </a:extLst>
            </p:cNvPr>
            <p:cNvSpPr/>
            <p:nvPr/>
          </p:nvSpPr>
          <p:spPr bwMode="auto">
            <a:xfrm>
              <a:off x="9826288" y="2484394"/>
              <a:ext cx="40322" cy="90351"/>
            </a:xfrm>
            <a:custGeom>
              <a:avLst/>
              <a:gdLst>
                <a:gd name="T0" fmla="*/ 18 w 23"/>
                <a:gd name="T1" fmla="*/ 51 h 51"/>
                <a:gd name="T2" fmla="*/ 16 w 23"/>
                <a:gd name="T3" fmla="*/ 51 h 51"/>
                <a:gd name="T4" fmla="*/ 16 w 23"/>
                <a:gd name="T5" fmla="*/ 51 h 51"/>
                <a:gd name="T6" fmla="*/ 18 w 23"/>
                <a:gd name="T7" fmla="*/ 51 h 51"/>
                <a:gd name="T8" fmla="*/ 18 w 23"/>
                <a:gd name="T9" fmla="*/ 51 h 51"/>
                <a:gd name="T10" fmla="*/ 18 w 23"/>
                <a:gd name="T11" fmla="*/ 0 h 51"/>
                <a:gd name="T12" fmla="*/ 8 w 23"/>
                <a:gd name="T13" fmla="*/ 0 h 51"/>
                <a:gd name="T14" fmla="*/ 8 w 23"/>
                <a:gd name="T15" fmla="*/ 0 h 51"/>
                <a:gd name="T16" fmla="*/ 18 w 23"/>
                <a:gd name="T17" fmla="*/ 0 h 51"/>
                <a:gd name="T18" fmla="*/ 18 w 23"/>
                <a:gd name="T19" fmla="*/ 9 h 51"/>
                <a:gd name="T20" fmla="*/ 0 w 23"/>
                <a:gd name="T21" fmla="*/ 9 h 51"/>
                <a:gd name="T22" fmla="*/ 0 w 23"/>
                <a:gd name="T23" fmla="*/ 9 h 51"/>
                <a:gd name="T24" fmla="*/ 21 w 23"/>
                <a:gd name="T25" fmla="*/ 9 h 51"/>
                <a:gd name="T26" fmla="*/ 23 w 23"/>
                <a:gd name="T27" fmla="*/ 23 h 51"/>
                <a:gd name="T28" fmla="*/ 23 w 23"/>
                <a:gd name="T29" fmla="*/ 23 h 51"/>
                <a:gd name="T30" fmla="*/ 21 w 23"/>
                <a:gd name="T31" fmla="*/ 9 h 51"/>
                <a:gd name="T32" fmla="*/ 18 w 23"/>
                <a:gd name="T33" fmla="*/ 9 h 51"/>
                <a:gd name="T34" fmla="*/ 18 w 23"/>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51">
                  <a:moveTo>
                    <a:pt x="18" y="51"/>
                  </a:moveTo>
                  <a:cubicBezTo>
                    <a:pt x="16" y="51"/>
                    <a:pt x="16" y="51"/>
                    <a:pt x="16" y="51"/>
                  </a:cubicBezTo>
                  <a:cubicBezTo>
                    <a:pt x="16" y="51"/>
                    <a:pt x="16" y="51"/>
                    <a:pt x="16" y="51"/>
                  </a:cubicBezTo>
                  <a:cubicBezTo>
                    <a:pt x="18" y="51"/>
                    <a:pt x="18" y="51"/>
                    <a:pt x="18" y="51"/>
                  </a:cubicBezTo>
                  <a:cubicBezTo>
                    <a:pt x="18" y="51"/>
                    <a:pt x="18" y="51"/>
                    <a:pt x="18" y="51"/>
                  </a:cubicBezTo>
                  <a:moveTo>
                    <a:pt x="18" y="0"/>
                  </a:moveTo>
                  <a:cubicBezTo>
                    <a:pt x="8" y="0"/>
                    <a:pt x="8" y="0"/>
                    <a:pt x="8" y="0"/>
                  </a:cubicBezTo>
                  <a:cubicBezTo>
                    <a:pt x="8" y="0"/>
                    <a:pt x="8" y="0"/>
                    <a:pt x="8" y="0"/>
                  </a:cubicBezTo>
                  <a:cubicBezTo>
                    <a:pt x="18" y="0"/>
                    <a:pt x="18" y="0"/>
                    <a:pt x="18" y="0"/>
                  </a:cubicBezTo>
                  <a:cubicBezTo>
                    <a:pt x="18" y="9"/>
                    <a:pt x="18" y="9"/>
                    <a:pt x="18" y="9"/>
                  </a:cubicBezTo>
                  <a:cubicBezTo>
                    <a:pt x="0" y="9"/>
                    <a:pt x="0" y="9"/>
                    <a:pt x="0" y="9"/>
                  </a:cubicBezTo>
                  <a:cubicBezTo>
                    <a:pt x="0" y="9"/>
                    <a:pt x="0" y="9"/>
                    <a:pt x="0" y="9"/>
                  </a:cubicBezTo>
                  <a:cubicBezTo>
                    <a:pt x="21" y="9"/>
                    <a:pt x="21" y="9"/>
                    <a:pt x="21" y="9"/>
                  </a:cubicBezTo>
                  <a:cubicBezTo>
                    <a:pt x="23" y="23"/>
                    <a:pt x="23" y="23"/>
                    <a:pt x="23" y="23"/>
                  </a:cubicBezTo>
                  <a:cubicBezTo>
                    <a:pt x="23" y="23"/>
                    <a:pt x="23" y="23"/>
                    <a:pt x="23" y="23"/>
                  </a:cubicBezTo>
                  <a:cubicBezTo>
                    <a:pt x="21" y="9"/>
                    <a:pt x="21" y="9"/>
                    <a:pt x="21" y="9"/>
                  </a:cubicBezTo>
                  <a:cubicBezTo>
                    <a:pt x="18" y="9"/>
                    <a:pt x="18" y="9"/>
                    <a:pt x="18" y="9"/>
                  </a:cubicBezTo>
                  <a:cubicBezTo>
                    <a:pt x="18" y="0"/>
                    <a:pt x="18" y="0"/>
                    <a:pt x="1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îS1íḓé">
              <a:extLst>
                <a:ext uri="{FF2B5EF4-FFF2-40B4-BE49-F238E27FC236}">
                  <a16:creationId xmlns:a16="http://schemas.microsoft.com/office/drawing/2014/main" xmlns="" id="{6D17E2C4-C4DC-4CA7-A1E2-779987F995B5}"/>
                </a:ext>
              </a:extLst>
            </p:cNvPr>
            <p:cNvSpPr/>
            <p:nvPr/>
          </p:nvSpPr>
          <p:spPr bwMode="auto">
            <a:xfrm>
              <a:off x="9755352" y="2526956"/>
              <a:ext cx="102298" cy="161288"/>
            </a:xfrm>
            <a:custGeom>
              <a:avLst/>
              <a:gdLst>
                <a:gd name="T0" fmla="*/ 54 w 58"/>
                <a:gd name="T1" fmla="*/ 62 h 91"/>
                <a:gd name="T2" fmla="*/ 18 w 58"/>
                <a:gd name="T3" fmla="*/ 62 h 91"/>
                <a:gd name="T4" fmla="*/ 0 w 58"/>
                <a:gd name="T5" fmla="*/ 77 h 91"/>
                <a:gd name="T6" fmla="*/ 1 w 58"/>
                <a:gd name="T7" fmla="*/ 91 h 91"/>
                <a:gd name="T8" fmla="*/ 53 w 58"/>
                <a:gd name="T9" fmla="*/ 91 h 91"/>
                <a:gd name="T10" fmla="*/ 54 w 58"/>
                <a:gd name="T11" fmla="*/ 62 h 91"/>
                <a:gd name="T12" fmla="*/ 58 w 58"/>
                <a:gd name="T13" fmla="*/ 0 h 91"/>
                <a:gd name="T14" fmla="*/ 46 w 58"/>
                <a:gd name="T15" fmla="*/ 0 h 91"/>
                <a:gd name="T16" fmla="*/ 39 w 58"/>
                <a:gd name="T17" fmla="*/ 27 h 91"/>
                <a:gd name="T18" fmla="*/ 31 w 58"/>
                <a:gd name="T19" fmla="*/ 27 h 91"/>
                <a:gd name="T20" fmla="*/ 31 w 58"/>
                <a:gd name="T21" fmla="*/ 27 h 91"/>
                <a:gd name="T22" fmla="*/ 56 w 58"/>
                <a:gd name="T23" fmla="*/ 27 h 91"/>
                <a:gd name="T24" fmla="*/ 56 w 58"/>
                <a:gd name="T25" fmla="*/ 27 h 91"/>
                <a:gd name="T26" fmla="*/ 56 w 58"/>
                <a:gd name="T27" fmla="*/ 27 h 91"/>
                <a:gd name="T28" fmla="*/ 58 w 58"/>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91">
                  <a:moveTo>
                    <a:pt x="54" y="62"/>
                  </a:moveTo>
                  <a:cubicBezTo>
                    <a:pt x="18" y="62"/>
                    <a:pt x="18" y="62"/>
                    <a:pt x="18" y="62"/>
                  </a:cubicBezTo>
                  <a:cubicBezTo>
                    <a:pt x="13" y="67"/>
                    <a:pt x="7" y="72"/>
                    <a:pt x="0" y="77"/>
                  </a:cubicBezTo>
                  <a:cubicBezTo>
                    <a:pt x="1" y="91"/>
                    <a:pt x="1" y="91"/>
                    <a:pt x="1" y="91"/>
                  </a:cubicBezTo>
                  <a:cubicBezTo>
                    <a:pt x="53" y="91"/>
                    <a:pt x="53" y="91"/>
                    <a:pt x="53" y="91"/>
                  </a:cubicBezTo>
                  <a:cubicBezTo>
                    <a:pt x="54" y="62"/>
                    <a:pt x="54" y="62"/>
                    <a:pt x="54" y="62"/>
                  </a:cubicBezTo>
                  <a:moveTo>
                    <a:pt x="58" y="0"/>
                  </a:moveTo>
                  <a:cubicBezTo>
                    <a:pt x="46" y="0"/>
                    <a:pt x="46" y="0"/>
                    <a:pt x="46" y="0"/>
                  </a:cubicBezTo>
                  <a:cubicBezTo>
                    <a:pt x="45" y="8"/>
                    <a:pt x="43" y="17"/>
                    <a:pt x="39" y="27"/>
                  </a:cubicBezTo>
                  <a:cubicBezTo>
                    <a:pt x="31" y="27"/>
                    <a:pt x="31" y="27"/>
                    <a:pt x="31" y="27"/>
                  </a:cubicBezTo>
                  <a:cubicBezTo>
                    <a:pt x="31" y="27"/>
                    <a:pt x="31" y="27"/>
                    <a:pt x="31" y="27"/>
                  </a:cubicBezTo>
                  <a:cubicBezTo>
                    <a:pt x="56" y="27"/>
                    <a:pt x="56" y="27"/>
                    <a:pt x="56" y="27"/>
                  </a:cubicBezTo>
                  <a:cubicBezTo>
                    <a:pt x="56" y="27"/>
                    <a:pt x="56" y="27"/>
                    <a:pt x="56" y="27"/>
                  </a:cubicBezTo>
                  <a:cubicBezTo>
                    <a:pt x="56" y="27"/>
                    <a:pt x="56" y="27"/>
                    <a:pt x="56" y="27"/>
                  </a:cubicBezTo>
                  <a:cubicBezTo>
                    <a:pt x="58" y="0"/>
                    <a:pt x="58" y="0"/>
                    <a:pt x="5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íṩļïďê">
              <a:extLst>
                <a:ext uri="{FF2B5EF4-FFF2-40B4-BE49-F238E27FC236}">
                  <a16:creationId xmlns:a16="http://schemas.microsoft.com/office/drawing/2014/main" xmlns="" id="{E15DB308-B34F-42AC-A6B1-E2B6C75BAE03}"/>
                </a:ext>
              </a:extLst>
            </p:cNvPr>
            <p:cNvSpPr/>
            <p:nvPr/>
          </p:nvSpPr>
          <p:spPr bwMode="auto">
            <a:xfrm>
              <a:off x="9822555" y="2500822"/>
              <a:ext cx="44055" cy="26134"/>
            </a:xfrm>
            <a:custGeom>
              <a:avLst/>
              <a:gdLst>
                <a:gd name="T0" fmla="*/ 23 w 25"/>
                <a:gd name="T1" fmla="*/ 0 h 15"/>
                <a:gd name="T2" fmla="*/ 2 w 25"/>
                <a:gd name="T3" fmla="*/ 0 h 15"/>
                <a:gd name="T4" fmla="*/ 0 w 25"/>
                <a:gd name="T5" fmla="*/ 14 h 15"/>
                <a:gd name="T6" fmla="*/ 8 w 25"/>
                <a:gd name="T7" fmla="*/ 14 h 15"/>
                <a:gd name="T8" fmla="*/ 8 w 25"/>
                <a:gd name="T9" fmla="*/ 15 h 15"/>
                <a:gd name="T10" fmla="*/ 20 w 25"/>
                <a:gd name="T11" fmla="*/ 15 h 15"/>
                <a:gd name="T12" fmla="*/ 20 w 25"/>
                <a:gd name="T13" fmla="*/ 14 h 15"/>
                <a:gd name="T14" fmla="*/ 25 w 25"/>
                <a:gd name="T15" fmla="*/ 14 h 15"/>
                <a:gd name="T16" fmla="*/ 23 w 2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
                  <a:moveTo>
                    <a:pt x="23" y="0"/>
                  </a:moveTo>
                  <a:cubicBezTo>
                    <a:pt x="2" y="0"/>
                    <a:pt x="2" y="0"/>
                    <a:pt x="2" y="0"/>
                  </a:cubicBezTo>
                  <a:cubicBezTo>
                    <a:pt x="2" y="5"/>
                    <a:pt x="1" y="9"/>
                    <a:pt x="0" y="14"/>
                  </a:cubicBezTo>
                  <a:cubicBezTo>
                    <a:pt x="8" y="14"/>
                    <a:pt x="8" y="14"/>
                    <a:pt x="8" y="14"/>
                  </a:cubicBezTo>
                  <a:cubicBezTo>
                    <a:pt x="8" y="15"/>
                    <a:pt x="8" y="15"/>
                    <a:pt x="8" y="15"/>
                  </a:cubicBezTo>
                  <a:cubicBezTo>
                    <a:pt x="20" y="15"/>
                    <a:pt x="20" y="15"/>
                    <a:pt x="20" y="15"/>
                  </a:cubicBezTo>
                  <a:cubicBezTo>
                    <a:pt x="20" y="14"/>
                    <a:pt x="20" y="14"/>
                    <a:pt x="20" y="14"/>
                  </a:cubicBezTo>
                  <a:cubicBezTo>
                    <a:pt x="25" y="14"/>
                    <a:pt x="25" y="14"/>
                    <a:pt x="25" y="14"/>
                  </a:cubicBezTo>
                  <a:cubicBezTo>
                    <a:pt x="23" y="0"/>
                    <a:pt x="23" y="0"/>
                    <a:pt x="23"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íṣ1ïḑè">
              <a:extLst>
                <a:ext uri="{FF2B5EF4-FFF2-40B4-BE49-F238E27FC236}">
                  <a16:creationId xmlns:a16="http://schemas.microsoft.com/office/drawing/2014/main" xmlns="" id="{69B30576-F775-4466-B648-9CE17ACBB195}"/>
                </a:ext>
              </a:extLst>
            </p:cNvPr>
            <p:cNvSpPr/>
            <p:nvPr/>
          </p:nvSpPr>
          <p:spPr bwMode="auto">
            <a:xfrm>
              <a:off x="9826288" y="2484394"/>
              <a:ext cx="31362" cy="16428"/>
            </a:xfrm>
            <a:custGeom>
              <a:avLst/>
              <a:gdLst>
                <a:gd name="T0" fmla="*/ 18 w 18"/>
                <a:gd name="T1" fmla="*/ 0 h 9"/>
                <a:gd name="T2" fmla="*/ 8 w 18"/>
                <a:gd name="T3" fmla="*/ 0 h 9"/>
                <a:gd name="T4" fmla="*/ 8 w 18"/>
                <a:gd name="T5" fmla="*/ 9 h 9"/>
                <a:gd name="T6" fmla="*/ 0 w 18"/>
                <a:gd name="T7" fmla="*/ 9 h 9"/>
                <a:gd name="T8" fmla="*/ 0 w 18"/>
                <a:gd name="T9" fmla="*/ 9 h 9"/>
                <a:gd name="T10" fmla="*/ 18 w 18"/>
                <a:gd name="T11" fmla="*/ 9 h 9"/>
                <a:gd name="T12" fmla="*/ 18 w 1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18" y="0"/>
                  </a:moveTo>
                  <a:cubicBezTo>
                    <a:pt x="8" y="0"/>
                    <a:pt x="8" y="0"/>
                    <a:pt x="8" y="0"/>
                  </a:cubicBezTo>
                  <a:cubicBezTo>
                    <a:pt x="8" y="2"/>
                    <a:pt x="8" y="6"/>
                    <a:pt x="8" y="9"/>
                  </a:cubicBezTo>
                  <a:cubicBezTo>
                    <a:pt x="0" y="9"/>
                    <a:pt x="0" y="9"/>
                    <a:pt x="0" y="9"/>
                  </a:cubicBezTo>
                  <a:cubicBezTo>
                    <a:pt x="0" y="9"/>
                    <a:pt x="0" y="9"/>
                    <a:pt x="0" y="9"/>
                  </a:cubicBezTo>
                  <a:cubicBezTo>
                    <a:pt x="18" y="9"/>
                    <a:pt x="18" y="9"/>
                    <a:pt x="18" y="9"/>
                  </a:cubicBezTo>
                  <a:cubicBezTo>
                    <a:pt x="18" y="0"/>
                    <a:pt x="18" y="0"/>
                    <a:pt x="18"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îŝľiḓe">
              <a:extLst>
                <a:ext uri="{FF2B5EF4-FFF2-40B4-BE49-F238E27FC236}">
                  <a16:creationId xmlns:a16="http://schemas.microsoft.com/office/drawing/2014/main" xmlns="" id="{486A5BE2-EC5B-433E-BB2D-53C66852B478}"/>
                </a:ext>
              </a:extLst>
            </p:cNvPr>
            <p:cNvSpPr/>
            <p:nvPr/>
          </p:nvSpPr>
          <p:spPr bwMode="auto">
            <a:xfrm>
              <a:off x="9773272" y="2574745"/>
              <a:ext cx="84377" cy="61977"/>
            </a:xfrm>
            <a:custGeom>
              <a:avLst/>
              <a:gdLst>
                <a:gd name="T0" fmla="*/ 48 w 48"/>
                <a:gd name="T1" fmla="*/ 0 h 35"/>
                <a:gd name="T2" fmla="*/ 46 w 48"/>
                <a:gd name="T3" fmla="*/ 0 h 35"/>
                <a:gd name="T4" fmla="*/ 21 w 48"/>
                <a:gd name="T5" fmla="*/ 0 h 35"/>
                <a:gd name="T6" fmla="*/ 18 w 48"/>
                <a:gd name="T7" fmla="*/ 8 h 35"/>
                <a:gd name="T8" fmla="*/ 25 w 48"/>
                <a:gd name="T9" fmla="*/ 12 h 35"/>
                <a:gd name="T10" fmla="*/ 28 w 48"/>
                <a:gd name="T11" fmla="*/ 26 h 35"/>
                <a:gd name="T12" fmla="*/ 27 w 48"/>
                <a:gd name="T13" fmla="*/ 26 h 35"/>
                <a:gd name="T14" fmla="*/ 27 w 48"/>
                <a:gd name="T15" fmla="*/ 26 h 35"/>
                <a:gd name="T16" fmla="*/ 21 w 48"/>
                <a:gd name="T17" fmla="*/ 18 h 35"/>
                <a:gd name="T18" fmla="*/ 16 w 48"/>
                <a:gd name="T19" fmla="*/ 12 h 35"/>
                <a:gd name="T20" fmla="*/ 15 w 48"/>
                <a:gd name="T21" fmla="*/ 13 h 35"/>
                <a:gd name="T22" fmla="*/ 20 w 48"/>
                <a:gd name="T23" fmla="*/ 19 h 35"/>
                <a:gd name="T24" fmla="*/ 26 w 48"/>
                <a:gd name="T25" fmla="*/ 27 h 35"/>
                <a:gd name="T26" fmla="*/ 26 w 48"/>
                <a:gd name="T27" fmla="*/ 28 h 35"/>
                <a:gd name="T28" fmla="*/ 23 w 48"/>
                <a:gd name="T29" fmla="*/ 28 h 35"/>
                <a:gd name="T30" fmla="*/ 13 w 48"/>
                <a:gd name="T31" fmla="*/ 24 h 35"/>
                <a:gd name="T32" fmla="*/ 10 w 48"/>
                <a:gd name="T33" fmla="*/ 21 h 35"/>
                <a:gd name="T34" fmla="*/ 0 w 48"/>
                <a:gd name="T35" fmla="*/ 35 h 35"/>
                <a:gd name="T36" fmla="*/ 8 w 48"/>
                <a:gd name="T37" fmla="*/ 35 h 35"/>
                <a:gd name="T38" fmla="*/ 8 w 48"/>
                <a:gd name="T39" fmla="*/ 35 h 35"/>
                <a:gd name="T40" fmla="*/ 44 w 48"/>
                <a:gd name="T41" fmla="*/ 35 h 35"/>
                <a:gd name="T42" fmla="*/ 44 w 48"/>
                <a:gd name="T43" fmla="*/ 35 h 35"/>
                <a:gd name="T44" fmla="*/ 46 w 48"/>
                <a:gd name="T45" fmla="*/ 35 h 35"/>
                <a:gd name="T46" fmla="*/ 48 w 48"/>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35">
                  <a:moveTo>
                    <a:pt x="48" y="0"/>
                  </a:moveTo>
                  <a:cubicBezTo>
                    <a:pt x="46" y="0"/>
                    <a:pt x="46" y="0"/>
                    <a:pt x="46" y="0"/>
                  </a:cubicBezTo>
                  <a:cubicBezTo>
                    <a:pt x="21" y="0"/>
                    <a:pt x="21" y="0"/>
                    <a:pt x="21" y="0"/>
                  </a:cubicBezTo>
                  <a:cubicBezTo>
                    <a:pt x="20" y="3"/>
                    <a:pt x="19" y="5"/>
                    <a:pt x="18" y="8"/>
                  </a:cubicBezTo>
                  <a:cubicBezTo>
                    <a:pt x="20" y="9"/>
                    <a:pt x="23" y="10"/>
                    <a:pt x="25" y="12"/>
                  </a:cubicBezTo>
                  <a:cubicBezTo>
                    <a:pt x="29" y="16"/>
                    <a:pt x="30" y="22"/>
                    <a:pt x="28" y="26"/>
                  </a:cubicBezTo>
                  <a:cubicBezTo>
                    <a:pt x="27" y="26"/>
                    <a:pt x="27" y="26"/>
                    <a:pt x="27" y="26"/>
                  </a:cubicBezTo>
                  <a:cubicBezTo>
                    <a:pt x="27" y="26"/>
                    <a:pt x="27" y="26"/>
                    <a:pt x="27" y="26"/>
                  </a:cubicBezTo>
                  <a:cubicBezTo>
                    <a:pt x="24" y="23"/>
                    <a:pt x="22" y="20"/>
                    <a:pt x="21" y="18"/>
                  </a:cubicBezTo>
                  <a:cubicBezTo>
                    <a:pt x="20" y="15"/>
                    <a:pt x="18" y="13"/>
                    <a:pt x="16" y="12"/>
                  </a:cubicBezTo>
                  <a:cubicBezTo>
                    <a:pt x="15" y="12"/>
                    <a:pt x="15" y="13"/>
                    <a:pt x="15" y="13"/>
                  </a:cubicBezTo>
                  <a:cubicBezTo>
                    <a:pt x="17" y="15"/>
                    <a:pt x="18" y="16"/>
                    <a:pt x="20" y="19"/>
                  </a:cubicBezTo>
                  <a:cubicBezTo>
                    <a:pt x="20" y="21"/>
                    <a:pt x="23" y="24"/>
                    <a:pt x="26" y="27"/>
                  </a:cubicBezTo>
                  <a:cubicBezTo>
                    <a:pt x="26" y="28"/>
                    <a:pt x="26" y="28"/>
                    <a:pt x="26" y="28"/>
                  </a:cubicBezTo>
                  <a:cubicBezTo>
                    <a:pt x="25" y="28"/>
                    <a:pt x="24" y="28"/>
                    <a:pt x="23" y="28"/>
                  </a:cubicBezTo>
                  <a:cubicBezTo>
                    <a:pt x="19" y="28"/>
                    <a:pt x="16" y="27"/>
                    <a:pt x="13" y="24"/>
                  </a:cubicBezTo>
                  <a:cubicBezTo>
                    <a:pt x="12" y="23"/>
                    <a:pt x="11" y="22"/>
                    <a:pt x="10" y="21"/>
                  </a:cubicBezTo>
                  <a:cubicBezTo>
                    <a:pt x="7" y="26"/>
                    <a:pt x="4" y="30"/>
                    <a:pt x="0" y="35"/>
                  </a:cubicBezTo>
                  <a:cubicBezTo>
                    <a:pt x="8" y="35"/>
                    <a:pt x="8" y="35"/>
                    <a:pt x="8" y="35"/>
                  </a:cubicBezTo>
                  <a:cubicBezTo>
                    <a:pt x="8" y="35"/>
                    <a:pt x="8" y="35"/>
                    <a:pt x="8" y="35"/>
                  </a:cubicBezTo>
                  <a:cubicBezTo>
                    <a:pt x="44" y="35"/>
                    <a:pt x="44" y="35"/>
                    <a:pt x="44" y="35"/>
                  </a:cubicBezTo>
                  <a:cubicBezTo>
                    <a:pt x="44" y="35"/>
                    <a:pt x="44" y="35"/>
                    <a:pt x="44" y="35"/>
                  </a:cubicBezTo>
                  <a:cubicBezTo>
                    <a:pt x="46" y="35"/>
                    <a:pt x="46" y="35"/>
                    <a:pt x="46" y="35"/>
                  </a:cubicBezTo>
                  <a:cubicBezTo>
                    <a:pt x="48" y="0"/>
                    <a:pt x="48" y="0"/>
                    <a:pt x="48"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išľíḑè">
              <a:extLst>
                <a:ext uri="{FF2B5EF4-FFF2-40B4-BE49-F238E27FC236}">
                  <a16:creationId xmlns:a16="http://schemas.microsoft.com/office/drawing/2014/main" xmlns="" id="{BDEA17CD-B926-496E-B64C-93C104BF3A9F}"/>
                </a:ext>
              </a:extLst>
            </p:cNvPr>
            <p:cNvSpPr/>
            <p:nvPr/>
          </p:nvSpPr>
          <p:spPr bwMode="auto">
            <a:xfrm>
              <a:off x="9790446" y="2597893"/>
              <a:ext cx="28375" cy="26134"/>
            </a:xfrm>
            <a:custGeom>
              <a:avLst/>
              <a:gdLst>
                <a:gd name="T0" fmla="*/ 5 w 16"/>
                <a:gd name="T1" fmla="*/ 0 h 15"/>
                <a:gd name="T2" fmla="*/ 0 w 16"/>
                <a:gd name="T3" fmla="*/ 8 h 15"/>
                <a:gd name="T4" fmla="*/ 3 w 16"/>
                <a:gd name="T5" fmla="*/ 11 h 15"/>
                <a:gd name="T6" fmla="*/ 13 w 16"/>
                <a:gd name="T7" fmla="*/ 15 h 15"/>
                <a:gd name="T8" fmla="*/ 16 w 16"/>
                <a:gd name="T9" fmla="*/ 15 h 15"/>
                <a:gd name="T10" fmla="*/ 16 w 16"/>
                <a:gd name="T11" fmla="*/ 14 h 15"/>
                <a:gd name="T12" fmla="*/ 10 w 16"/>
                <a:gd name="T13" fmla="*/ 6 h 15"/>
                <a:gd name="T14" fmla="*/ 5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5" y="0"/>
                  </a:moveTo>
                  <a:cubicBezTo>
                    <a:pt x="3" y="3"/>
                    <a:pt x="2" y="5"/>
                    <a:pt x="0" y="8"/>
                  </a:cubicBezTo>
                  <a:cubicBezTo>
                    <a:pt x="1" y="9"/>
                    <a:pt x="2" y="10"/>
                    <a:pt x="3" y="11"/>
                  </a:cubicBezTo>
                  <a:cubicBezTo>
                    <a:pt x="6" y="14"/>
                    <a:pt x="9" y="15"/>
                    <a:pt x="13" y="15"/>
                  </a:cubicBezTo>
                  <a:cubicBezTo>
                    <a:pt x="14" y="15"/>
                    <a:pt x="15" y="15"/>
                    <a:pt x="16" y="15"/>
                  </a:cubicBezTo>
                  <a:cubicBezTo>
                    <a:pt x="16" y="14"/>
                    <a:pt x="16" y="14"/>
                    <a:pt x="16" y="14"/>
                  </a:cubicBezTo>
                  <a:cubicBezTo>
                    <a:pt x="13" y="11"/>
                    <a:pt x="10" y="8"/>
                    <a:pt x="10" y="6"/>
                  </a:cubicBezTo>
                  <a:cubicBezTo>
                    <a:pt x="8" y="3"/>
                    <a:pt x="7" y="2"/>
                    <a:pt x="5" y="0"/>
                  </a:cubicBezTo>
                </a:path>
              </a:pathLst>
            </a:custGeom>
            <a:solidFill>
              <a:srgbClr val="DC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íSlîďè">
              <a:extLst>
                <a:ext uri="{FF2B5EF4-FFF2-40B4-BE49-F238E27FC236}">
                  <a16:creationId xmlns:a16="http://schemas.microsoft.com/office/drawing/2014/main" xmlns="" id="{7AF55183-4400-4493-95A0-D8DB7415AA63}"/>
                </a:ext>
              </a:extLst>
            </p:cNvPr>
            <p:cNvSpPr/>
            <p:nvPr/>
          </p:nvSpPr>
          <p:spPr bwMode="auto">
            <a:xfrm>
              <a:off x="9801648" y="2588933"/>
              <a:ext cx="24641" cy="32108"/>
            </a:xfrm>
            <a:custGeom>
              <a:avLst/>
              <a:gdLst>
                <a:gd name="T0" fmla="*/ 2 w 14"/>
                <a:gd name="T1" fmla="*/ 0 h 18"/>
                <a:gd name="T2" fmla="*/ 0 w 14"/>
                <a:gd name="T3" fmla="*/ 4 h 18"/>
                <a:gd name="T4" fmla="*/ 5 w 14"/>
                <a:gd name="T5" fmla="*/ 10 h 18"/>
                <a:gd name="T6" fmla="*/ 11 w 14"/>
                <a:gd name="T7" fmla="*/ 18 h 18"/>
                <a:gd name="T8" fmla="*/ 11 w 14"/>
                <a:gd name="T9" fmla="*/ 18 h 18"/>
                <a:gd name="T10" fmla="*/ 12 w 14"/>
                <a:gd name="T11" fmla="*/ 18 h 18"/>
                <a:gd name="T12" fmla="*/ 9 w 14"/>
                <a:gd name="T13" fmla="*/ 4 h 18"/>
                <a:gd name="T14" fmla="*/ 2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2" y="0"/>
                  </a:moveTo>
                  <a:cubicBezTo>
                    <a:pt x="1" y="1"/>
                    <a:pt x="0" y="3"/>
                    <a:pt x="0" y="4"/>
                  </a:cubicBezTo>
                  <a:cubicBezTo>
                    <a:pt x="2" y="5"/>
                    <a:pt x="4" y="7"/>
                    <a:pt x="5" y="10"/>
                  </a:cubicBezTo>
                  <a:cubicBezTo>
                    <a:pt x="6" y="12"/>
                    <a:pt x="8" y="15"/>
                    <a:pt x="11" y="18"/>
                  </a:cubicBezTo>
                  <a:cubicBezTo>
                    <a:pt x="11" y="18"/>
                    <a:pt x="11" y="18"/>
                    <a:pt x="11" y="18"/>
                  </a:cubicBezTo>
                  <a:cubicBezTo>
                    <a:pt x="12" y="18"/>
                    <a:pt x="12" y="18"/>
                    <a:pt x="12" y="18"/>
                  </a:cubicBezTo>
                  <a:cubicBezTo>
                    <a:pt x="14" y="14"/>
                    <a:pt x="13" y="8"/>
                    <a:pt x="9" y="4"/>
                  </a:cubicBezTo>
                  <a:cubicBezTo>
                    <a:pt x="7" y="2"/>
                    <a:pt x="4" y="1"/>
                    <a:pt x="2" y="0"/>
                  </a:cubicBezTo>
                </a:path>
              </a:pathLst>
            </a:custGeom>
            <a:solidFill>
              <a:srgbClr val="DC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ïSļíḍe">
              <a:extLst>
                <a:ext uri="{FF2B5EF4-FFF2-40B4-BE49-F238E27FC236}">
                  <a16:creationId xmlns:a16="http://schemas.microsoft.com/office/drawing/2014/main" xmlns="" id="{120675AC-8428-4BF4-AC0F-D7798CBD5A55}"/>
                </a:ext>
              </a:extLst>
            </p:cNvPr>
            <p:cNvSpPr/>
            <p:nvPr/>
          </p:nvSpPr>
          <p:spPr bwMode="auto">
            <a:xfrm>
              <a:off x="10740998" y="2364176"/>
              <a:ext cx="27628" cy="24641"/>
            </a:xfrm>
            <a:custGeom>
              <a:avLst/>
              <a:gdLst>
                <a:gd name="T0" fmla="*/ 0 w 16"/>
                <a:gd name="T1" fmla="*/ 8 h 14"/>
                <a:gd name="T2" fmla="*/ 0 w 16"/>
                <a:gd name="T3" fmla="*/ 14 h 14"/>
                <a:gd name="T4" fmla="*/ 16 w 16"/>
                <a:gd name="T5" fmla="*/ 12 h 14"/>
                <a:gd name="T6" fmla="*/ 15 w 16"/>
                <a:gd name="T7" fmla="*/ 7 h 14"/>
                <a:gd name="T8" fmla="*/ 7 w 16"/>
                <a:gd name="T9" fmla="*/ 0 h 14"/>
                <a:gd name="T10" fmla="*/ 7 w 16"/>
                <a:gd name="T11" fmla="*/ 0 h 14"/>
                <a:gd name="T12" fmla="*/ 7 w 16"/>
                <a:gd name="T13" fmla="*/ 0 h 14"/>
                <a:gd name="T14" fmla="*/ 7 w 16"/>
                <a:gd name="T15" fmla="*/ 1 h 14"/>
                <a:gd name="T16" fmla="*/ 0 w 16"/>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4">
                  <a:moveTo>
                    <a:pt x="0" y="8"/>
                  </a:moveTo>
                  <a:cubicBezTo>
                    <a:pt x="0" y="14"/>
                    <a:pt x="0" y="14"/>
                    <a:pt x="0" y="14"/>
                  </a:cubicBezTo>
                  <a:cubicBezTo>
                    <a:pt x="16" y="12"/>
                    <a:pt x="16" y="12"/>
                    <a:pt x="16" y="12"/>
                  </a:cubicBezTo>
                  <a:cubicBezTo>
                    <a:pt x="15" y="7"/>
                    <a:pt x="15" y="7"/>
                    <a:pt x="15" y="7"/>
                  </a:cubicBezTo>
                  <a:cubicBezTo>
                    <a:pt x="15" y="7"/>
                    <a:pt x="14" y="0"/>
                    <a:pt x="7" y="0"/>
                  </a:cubicBezTo>
                  <a:cubicBezTo>
                    <a:pt x="7" y="0"/>
                    <a:pt x="7" y="0"/>
                    <a:pt x="7" y="0"/>
                  </a:cubicBezTo>
                  <a:cubicBezTo>
                    <a:pt x="7" y="0"/>
                    <a:pt x="7" y="0"/>
                    <a:pt x="7" y="0"/>
                  </a:cubicBezTo>
                  <a:cubicBezTo>
                    <a:pt x="7" y="1"/>
                    <a:pt x="7" y="1"/>
                    <a:pt x="7" y="1"/>
                  </a:cubicBezTo>
                  <a:cubicBezTo>
                    <a:pt x="0" y="1"/>
                    <a:pt x="0" y="8"/>
                    <a:pt x="0" y="8"/>
                  </a:cubicBezTo>
                  <a:close/>
                </a:path>
              </a:pathLst>
            </a:custGeom>
            <a:solidFill>
              <a:srgbClr val="F09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iSḷïde">
              <a:extLst>
                <a:ext uri="{FF2B5EF4-FFF2-40B4-BE49-F238E27FC236}">
                  <a16:creationId xmlns:a16="http://schemas.microsoft.com/office/drawing/2014/main" xmlns="" id="{854F369A-3F9B-4008-BF17-4E2EE8CEC061}"/>
                </a:ext>
              </a:extLst>
            </p:cNvPr>
            <p:cNvSpPr/>
            <p:nvPr/>
          </p:nvSpPr>
          <p:spPr bwMode="auto">
            <a:xfrm>
              <a:off x="10740998" y="2385830"/>
              <a:ext cx="29868" cy="17174"/>
            </a:xfrm>
            <a:custGeom>
              <a:avLst/>
              <a:gdLst>
                <a:gd name="T0" fmla="*/ 2 w 40"/>
                <a:gd name="T1" fmla="*/ 23 h 23"/>
                <a:gd name="T2" fmla="*/ 40 w 40"/>
                <a:gd name="T3" fmla="*/ 18 h 23"/>
                <a:gd name="T4" fmla="*/ 37 w 40"/>
                <a:gd name="T5" fmla="*/ 0 h 23"/>
                <a:gd name="T6" fmla="*/ 19 w 40"/>
                <a:gd name="T7" fmla="*/ 2 h 23"/>
                <a:gd name="T8" fmla="*/ 19 w 40"/>
                <a:gd name="T9" fmla="*/ 2 h 23"/>
                <a:gd name="T10" fmla="*/ 0 w 40"/>
                <a:gd name="T11" fmla="*/ 4 h 23"/>
                <a:gd name="T12" fmla="*/ 2 w 4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40" h="23">
                  <a:moveTo>
                    <a:pt x="2" y="23"/>
                  </a:moveTo>
                  <a:lnTo>
                    <a:pt x="40" y="18"/>
                  </a:lnTo>
                  <a:lnTo>
                    <a:pt x="37" y="0"/>
                  </a:lnTo>
                  <a:lnTo>
                    <a:pt x="19" y="2"/>
                  </a:lnTo>
                  <a:lnTo>
                    <a:pt x="19" y="2"/>
                  </a:lnTo>
                  <a:lnTo>
                    <a:pt x="0" y="4"/>
                  </a:lnTo>
                  <a:lnTo>
                    <a:pt x="2" y="23"/>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îṡľíḋé">
              <a:extLst>
                <a:ext uri="{FF2B5EF4-FFF2-40B4-BE49-F238E27FC236}">
                  <a16:creationId xmlns:a16="http://schemas.microsoft.com/office/drawing/2014/main" xmlns="" id="{358F8143-FF89-42C5-A4E8-D43FF0AC9E5B}"/>
                </a:ext>
              </a:extLst>
            </p:cNvPr>
            <p:cNvSpPr/>
            <p:nvPr/>
          </p:nvSpPr>
          <p:spPr bwMode="auto">
            <a:xfrm>
              <a:off x="10763400" y="2588933"/>
              <a:ext cx="26881" cy="28375"/>
            </a:xfrm>
            <a:custGeom>
              <a:avLst/>
              <a:gdLst>
                <a:gd name="T0" fmla="*/ 6 w 15"/>
                <a:gd name="T1" fmla="*/ 16 h 16"/>
                <a:gd name="T2" fmla="*/ 0 w 15"/>
                <a:gd name="T3" fmla="*/ 5 h 16"/>
                <a:gd name="T4" fmla="*/ 15 w 15"/>
                <a:gd name="T5" fmla="*/ 3 h 16"/>
                <a:gd name="T6" fmla="*/ 12 w 15"/>
                <a:gd name="T7" fmla="*/ 15 h 16"/>
                <a:gd name="T8" fmla="*/ 12 w 15"/>
                <a:gd name="T9" fmla="*/ 15 h 16"/>
                <a:gd name="T10" fmla="*/ 9 w 15"/>
                <a:gd name="T11" fmla="*/ 15 h 16"/>
                <a:gd name="T12" fmla="*/ 6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6" y="16"/>
                  </a:moveTo>
                  <a:cubicBezTo>
                    <a:pt x="0" y="5"/>
                    <a:pt x="0" y="5"/>
                    <a:pt x="0" y="5"/>
                  </a:cubicBezTo>
                  <a:cubicBezTo>
                    <a:pt x="7" y="0"/>
                    <a:pt x="14" y="3"/>
                    <a:pt x="15" y="3"/>
                  </a:cubicBezTo>
                  <a:cubicBezTo>
                    <a:pt x="12" y="15"/>
                    <a:pt x="12" y="15"/>
                    <a:pt x="12" y="15"/>
                  </a:cubicBezTo>
                  <a:cubicBezTo>
                    <a:pt x="12" y="15"/>
                    <a:pt x="12" y="15"/>
                    <a:pt x="12" y="15"/>
                  </a:cubicBezTo>
                  <a:cubicBezTo>
                    <a:pt x="11" y="15"/>
                    <a:pt x="10" y="15"/>
                    <a:pt x="9" y="15"/>
                  </a:cubicBezTo>
                  <a:cubicBezTo>
                    <a:pt x="8" y="15"/>
                    <a:pt x="7" y="15"/>
                    <a:pt x="6" y="16"/>
                  </a:cubicBezTo>
                  <a:close/>
                </a:path>
              </a:pathLst>
            </a:custGeom>
            <a:solidFill>
              <a:srgbClr val="FCD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iṣľiḋê">
              <a:extLst>
                <a:ext uri="{FF2B5EF4-FFF2-40B4-BE49-F238E27FC236}">
                  <a16:creationId xmlns:a16="http://schemas.microsoft.com/office/drawing/2014/main" xmlns="" id="{7CDFEF17-6CDF-4C83-84AE-FF9E2DC69C7A}"/>
                </a:ext>
              </a:extLst>
            </p:cNvPr>
            <p:cNvSpPr/>
            <p:nvPr/>
          </p:nvSpPr>
          <p:spPr bwMode="auto">
            <a:xfrm>
              <a:off x="10774600" y="2613574"/>
              <a:ext cx="10454" cy="12694"/>
            </a:xfrm>
            <a:custGeom>
              <a:avLst/>
              <a:gdLst>
                <a:gd name="T0" fmla="*/ 0 w 6"/>
                <a:gd name="T1" fmla="*/ 2 h 7"/>
                <a:gd name="T2" fmla="*/ 6 w 6"/>
                <a:gd name="T3" fmla="*/ 1 h 7"/>
                <a:gd name="T4" fmla="*/ 4 w 6"/>
                <a:gd name="T5" fmla="*/ 7 h 7"/>
                <a:gd name="T6" fmla="*/ 0 w 6"/>
                <a:gd name="T7" fmla="*/ 2 h 7"/>
              </a:gdLst>
              <a:ahLst/>
              <a:cxnLst>
                <a:cxn ang="0">
                  <a:pos x="T0" y="T1"/>
                </a:cxn>
                <a:cxn ang="0">
                  <a:pos x="T2" y="T3"/>
                </a:cxn>
                <a:cxn ang="0">
                  <a:pos x="T4" y="T5"/>
                </a:cxn>
                <a:cxn ang="0">
                  <a:pos x="T6" y="T7"/>
                </a:cxn>
              </a:cxnLst>
              <a:rect l="0" t="0" r="r" b="b"/>
              <a:pathLst>
                <a:path w="6" h="7">
                  <a:moveTo>
                    <a:pt x="0" y="2"/>
                  </a:moveTo>
                  <a:cubicBezTo>
                    <a:pt x="3" y="0"/>
                    <a:pt x="5" y="1"/>
                    <a:pt x="6" y="1"/>
                  </a:cubicBezTo>
                  <a:cubicBezTo>
                    <a:pt x="4" y="7"/>
                    <a:pt x="4" y="7"/>
                    <a:pt x="4" y="7"/>
                  </a:cubicBezTo>
                  <a:lnTo>
                    <a:pt x="0" y="2"/>
                  </a:ln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íşḻíḓê">
              <a:extLst>
                <a:ext uri="{FF2B5EF4-FFF2-40B4-BE49-F238E27FC236}">
                  <a16:creationId xmlns:a16="http://schemas.microsoft.com/office/drawing/2014/main" xmlns="" id="{A3A7CEE2-894C-4DD2-83D7-3CF2B68A6BD6}"/>
                </a:ext>
              </a:extLst>
            </p:cNvPr>
            <p:cNvSpPr/>
            <p:nvPr/>
          </p:nvSpPr>
          <p:spPr bwMode="auto">
            <a:xfrm>
              <a:off x="10742492" y="2399270"/>
              <a:ext cx="47789" cy="198623"/>
            </a:xfrm>
            <a:custGeom>
              <a:avLst/>
              <a:gdLst>
                <a:gd name="T0" fmla="*/ 12 w 27"/>
                <a:gd name="T1" fmla="*/ 112 h 112"/>
                <a:gd name="T2" fmla="*/ 16 w 27"/>
                <a:gd name="T3" fmla="*/ 110 h 112"/>
                <a:gd name="T4" fmla="*/ 19 w 27"/>
                <a:gd name="T5" fmla="*/ 109 h 112"/>
                <a:gd name="T6" fmla="*/ 23 w 27"/>
                <a:gd name="T7" fmla="*/ 109 h 112"/>
                <a:gd name="T8" fmla="*/ 27 w 27"/>
                <a:gd name="T9" fmla="*/ 110 h 112"/>
                <a:gd name="T10" fmla="*/ 16 w 27"/>
                <a:gd name="T11" fmla="*/ 0 h 112"/>
                <a:gd name="T12" fmla="*/ 11 w 27"/>
                <a:gd name="T13" fmla="*/ 1 h 112"/>
                <a:gd name="T14" fmla="*/ 8 w 27"/>
                <a:gd name="T15" fmla="*/ 1 h 112"/>
                <a:gd name="T16" fmla="*/ 8 w 27"/>
                <a:gd name="T17" fmla="*/ 1 h 112"/>
                <a:gd name="T18" fmla="*/ 4 w 27"/>
                <a:gd name="T19" fmla="*/ 2 h 112"/>
                <a:gd name="T20" fmla="*/ 0 w 27"/>
                <a:gd name="T21" fmla="*/ 2 h 112"/>
                <a:gd name="T22" fmla="*/ 12 w 27"/>
                <a:gd name="T23"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12">
                  <a:moveTo>
                    <a:pt x="12" y="112"/>
                  </a:moveTo>
                  <a:cubicBezTo>
                    <a:pt x="13" y="111"/>
                    <a:pt x="15" y="110"/>
                    <a:pt x="16" y="110"/>
                  </a:cubicBezTo>
                  <a:cubicBezTo>
                    <a:pt x="17" y="110"/>
                    <a:pt x="18" y="110"/>
                    <a:pt x="19" y="109"/>
                  </a:cubicBezTo>
                  <a:cubicBezTo>
                    <a:pt x="20" y="109"/>
                    <a:pt x="22" y="109"/>
                    <a:pt x="23" y="109"/>
                  </a:cubicBezTo>
                  <a:cubicBezTo>
                    <a:pt x="25" y="110"/>
                    <a:pt x="27" y="110"/>
                    <a:pt x="27" y="110"/>
                  </a:cubicBezTo>
                  <a:cubicBezTo>
                    <a:pt x="16" y="0"/>
                    <a:pt x="16" y="0"/>
                    <a:pt x="16" y="0"/>
                  </a:cubicBezTo>
                  <a:cubicBezTo>
                    <a:pt x="11" y="1"/>
                    <a:pt x="11" y="1"/>
                    <a:pt x="11" y="1"/>
                  </a:cubicBezTo>
                  <a:cubicBezTo>
                    <a:pt x="8" y="1"/>
                    <a:pt x="8" y="1"/>
                    <a:pt x="8" y="1"/>
                  </a:cubicBezTo>
                  <a:cubicBezTo>
                    <a:pt x="8" y="1"/>
                    <a:pt x="8" y="1"/>
                    <a:pt x="8" y="1"/>
                  </a:cubicBezTo>
                  <a:cubicBezTo>
                    <a:pt x="4" y="2"/>
                    <a:pt x="4" y="2"/>
                    <a:pt x="4" y="2"/>
                  </a:cubicBezTo>
                  <a:cubicBezTo>
                    <a:pt x="0" y="2"/>
                    <a:pt x="0" y="2"/>
                    <a:pt x="0" y="2"/>
                  </a:cubicBezTo>
                  <a:lnTo>
                    <a:pt x="12" y="112"/>
                  </a:lnTo>
                  <a:close/>
                </a:path>
              </a:pathLst>
            </a:custGeom>
            <a:solidFill>
              <a:srgbClr val="149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îšḷîdé">
              <a:extLst>
                <a:ext uri="{FF2B5EF4-FFF2-40B4-BE49-F238E27FC236}">
                  <a16:creationId xmlns:a16="http://schemas.microsoft.com/office/drawing/2014/main" xmlns="" id="{A3719653-7A35-46BB-AFCA-30FA98FC0DF3}"/>
                </a:ext>
              </a:extLst>
            </p:cNvPr>
            <p:cNvSpPr/>
            <p:nvPr/>
          </p:nvSpPr>
          <p:spPr bwMode="auto">
            <a:xfrm>
              <a:off x="10858978" y="2355215"/>
              <a:ext cx="17921" cy="53016"/>
            </a:xfrm>
            <a:custGeom>
              <a:avLst/>
              <a:gdLst>
                <a:gd name="T0" fmla="*/ 10 w 10"/>
                <a:gd name="T1" fmla="*/ 25 h 30"/>
                <a:gd name="T2" fmla="*/ 5 w 10"/>
                <a:gd name="T3" fmla="*/ 30 h 30"/>
                <a:gd name="T4" fmla="*/ 0 w 10"/>
                <a:gd name="T5" fmla="*/ 25 h 30"/>
                <a:gd name="T6" fmla="*/ 0 w 10"/>
                <a:gd name="T7" fmla="*/ 6 h 30"/>
                <a:gd name="T8" fmla="*/ 5 w 10"/>
                <a:gd name="T9" fmla="*/ 0 h 30"/>
                <a:gd name="T10" fmla="*/ 10 w 10"/>
                <a:gd name="T11" fmla="*/ 6 h 30"/>
                <a:gd name="T12" fmla="*/ 10 w 10"/>
                <a:gd name="T13" fmla="*/ 25 h 30"/>
              </a:gdLst>
              <a:ahLst/>
              <a:cxnLst>
                <a:cxn ang="0">
                  <a:pos x="T0" y="T1"/>
                </a:cxn>
                <a:cxn ang="0">
                  <a:pos x="T2" y="T3"/>
                </a:cxn>
                <a:cxn ang="0">
                  <a:pos x="T4" y="T5"/>
                </a:cxn>
                <a:cxn ang="0">
                  <a:pos x="T6" y="T7"/>
                </a:cxn>
                <a:cxn ang="0">
                  <a:pos x="T8" y="T9"/>
                </a:cxn>
                <a:cxn ang="0">
                  <a:pos x="T10" y="T11"/>
                </a:cxn>
                <a:cxn ang="0">
                  <a:pos x="T12" y="T13"/>
                </a:cxn>
              </a:cxnLst>
              <a:rect l="0" t="0" r="r" b="b"/>
              <a:pathLst>
                <a:path w="10" h="30">
                  <a:moveTo>
                    <a:pt x="10" y="25"/>
                  </a:moveTo>
                  <a:cubicBezTo>
                    <a:pt x="10" y="28"/>
                    <a:pt x="8" y="30"/>
                    <a:pt x="5" y="30"/>
                  </a:cubicBezTo>
                  <a:cubicBezTo>
                    <a:pt x="2" y="30"/>
                    <a:pt x="0" y="28"/>
                    <a:pt x="0" y="25"/>
                  </a:cubicBezTo>
                  <a:cubicBezTo>
                    <a:pt x="0" y="6"/>
                    <a:pt x="0" y="6"/>
                    <a:pt x="0" y="6"/>
                  </a:cubicBezTo>
                  <a:cubicBezTo>
                    <a:pt x="0" y="3"/>
                    <a:pt x="2" y="0"/>
                    <a:pt x="5" y="0"/>
                  </a:cubicBezTo>
                  <a:cubicBezTo>
                    <a:pt x="8" y="0"/>
                    <a:pt x="10" y="3"/>
                    <a:pt x="10" y="6"/>
                  </a:cubicBezTo>
                  <a:lnTo>
                    <a:pt x="10" y="25"/>
                  </a:lnTo>
                  <a:close/>
                </a:path>
              </a:pathLst>
            </a:custGeom>
            <a:solidFill>
              <a:srgbClr val="8E8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ïślíďé">
              <a:extLst>
                <a:ext uri="{FF2B5EF4-FFF2-40B4-BE49-F238E27FC236}">
                  <a16:creationId xmlns:a16="http://schemas.microsoft.com/office/drawing/2014/main" xmlns="" id="{645B06C9-5852-42F1-B4F3-EDAC66EAE424}"/>
                </a:ext>
              </a:extLst>
            </p:cNvPr>
            <p:cNvSpPr/>
            <p:nvPr/>
          </p:nvSpPr>
          <p:spPr bwMode="auto">
            <a:xfrm>
              <a:off x="10829109" y="2397777"/>
              <a:ext cx="77657" cy="77657"/>
            </a:xfrm>
            <a:custGeom>
              <a:avLst/>
              <a:gdLst>
                <a:gd name="T0" fmla="*/ 22 w 44"/>
                <a:gd name="T1" fmla="*/ 1 h 44"/>
                <a:gd name="T2" fmla="*/ 0 w 44"/>
                <a:gd name="T3" fmla="*/ 23 h 44"/>
                <a:gd name="T4" fmla="*/ 22 w 44"/>
                <a:gd name="T5" fmla="*/ 44 h 44"/>
                <a:gd name="T6" fmla="*/ 44 w 44"/>
                <a:gd name="T7" fmla="*/ 22 h 44"/>
                <a:gd name="T8" fmla="*/ 22 w 44"/>
                <a:gd name="T9" fmla="*/ 1 h 44"/>
                <a:gd name="T10" fmla="*/ 22 w 44"/>
                <a:gd name="T11" fmla="*/ 39 h 44"/>
                <a:gd name="T12" fmla="*/ 6 w 44"/>
                <a:gd name="T13" fmla="*/ 23 h 44"/>
                <a:gd name="T14" fmla="*/ 22 w 44"/>
                <a:gd name="T15" fmla="*/ 7 h 44"/>
                <a:gd name="T16" fmla="*/ 38 w 44"/>
                <a:gd name="T17" fmla="*/ 23 h 44"/>
                <a:gd name="T18" fmla="*/ 22 w 44"/>
                <a:gd name="T1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1"/>
                  </a:moveTo>
                  <a:cubicBezTo>
                    <a:pt x="10" y="1"/>
                    <a:pt x="0" y="11"/>
                    <a:pt x="0" y="23"/>
                  </a:cubicBezTo>
                  <a:cubicBezTo>
                    <a:pt x="0" y="35"/>
                    <a:pt x="10" y="44"/>
                    <a:pt x="22" y="44"/>
                  </a:cubicBezTo>
                  <a:cubicBezTo>
                    <a:pt x="34" y="44"/>
                    <a:pt x="44" y="34"/>
                    <a:pt x="44" y="22"/>
                  </a:cubicBezTo>
                  <a:cubicBezTo>
                    <a:pt x="44" y="10"/>
                    <a:pt x="34" y="0"/>
                    <a:pt x="22" y="1"/>
                  </a:cubicBezTo>
                  <a:close/>
                  <a:moveTo>
                    <a:pt x="22" y="39"/>
                  </a:moveTo>
                  <a:cubicBezTo>
                    <a:pt x="13" y="39"/>
                    <a:pt x="6" y="32"/>
                    <a:pt x="6" y="23"/>
                  </a:cubicBezTo>
                  <a:cubicBezTo>
                    <a:pt x="6" y="14"/>
                    <a:pt x="13" y="7"/>
                    <a:pt x="22" y="7"/>
                  </a:cubicBezTo>
                  <a:cubicBezTo>
                    <a:pt x="31" y="7"/>
                    <a:pt x="38" y="14"/>
                    <a:pt x="38" y="23"/>
                  </a:cubicBezTo>
                  <a:cubicBezTo>
                    <a:pt x="38" y="32"/>
                    <a:pt x="31" y="39"/>
                    <a:pt x="22" y="39"/>
                  </a:cubicBezTo>
                  <a:close/>
                </a:path>
              </a:pathLst>
            </a:custGeom>
            <a:solidFill>
              <a:srgbClr val="7766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iṡḷiḓè">
              <a:extLst>
                <a:ext uri="{FF2B5EF4-FFF2-40B4-BE49-F238E27FC236}">
                  <a16:creationId xmlns:a16="http://schemas.microsoft.com/office/drawing/2014/main" xmlns="" id="{7616B651-BA71-4B19-BA67-656F0C2AD3E0}"/>
                </a:ext>
              </a:extLst>
            </p:cNvPr>
            <p:cNvSpPr/>
            <p:nvPr/>
          </p:nvSpPr>
          <p:spPr bwMode="auto">
            <a:xfrm>
              <a:off x="10857484" y="2454526"/>
              <a:ext cx="24641" cy="26134"/>
            </a:xfrm>
            <a:custGeom>
              <a:avLst/>
              <a:gdLst>
                <a:gd name="T0" fmla="*/ 7 w 14"/>
                <a:gd name="T1" fmla="*/ 0 h 15"/>
                <a:gd name="T2" fmla="*/ 0 w 14"/>
                <a:gd name="T3" fmla="*/ 8 h 15"/>
                <a:gd name="T4" fmla="*/ 7 w 14"/>
                <a:gd name="T5" fmla="*/ 15 h 15"/>
                <a:gd name="T6" fmla="*/ 14 w 14"/>
                <a:gd name="T7" fmla="*/ 7 h 15"/>
                <a:gd name="T8" fmla="*/ 7 w 14"/>
                <a:gd name="T9" fmla="*/ 0 h 15"/>
                <a:gd name="T10" fmla="*/ 7 w 14"/>
                <a:gd name="T11" fmla="*/ 13 h 15"/>
                <a:gd name="T12" fmla="*/ 1 w 14"/>
                <a:gd name="T13" fmla="*/ 8 h 15"/>
                <a:gd name="T14" fmla="*/ 7 w 14"/>
                <a:gd name="T15" fmla="*/ 3 h 15"/>
                <a:gd name="T16" fmla="*/ 12 w 14"/>
                <a:gd name="T17" fmla="*/ 8 h 15"/>
                <a:gd name="T18" fmla="*/ 7 w 14"/>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5">
                  <a:moveTo>
                    <a:pt x="7" y="0"/>
                  </a:moveTo>
                  <a:cubicBezTo>
                    <a:pt x="3" y="1"/>
                    <a:pt x="0" y="4"/>
                    <a:pt x="0" y="8"/>
                  </a:cubicBezTo>
                  <a:cubicBezTo>
                    <a:pt x="0" y="11"/>
                    <a:pt x="3" y="15"/>
                    <a:pt x="7" y="15"/>
                  </a:cubicBezTo>
                  <a:cubicBezTo>
                    <a:pt x="11" y="15"/>
                    <a:pt x="14" y="11"/>
                    <a:pt x="14" y="7"/>
                  </a:cubicBezTo>
                  <a:cubicBezTo>
                    <a:pt x="14" y="4"/>
                    <a:pt x="11" y="0"/>
                    <a:pt x="7" y="0"/>
                  </a:cubicBezTo>
                  <a:close/>
                  <a:moveTo>
                    <a:pt x="7" y="13"/>
                  </a:moveTo>
                  <a:cubicBezTo>
                    <a:pt x="4" y="13"/>
                    <a:pt x="1" y="11"/>
                    <a:pt x="1" y="8"/>
                  </a:cubicBezTo>
                  <a:cubicBezTo>
                    <a:pt x="1" y="5"/>
                    <a:pt x="4" y="3"/>
                    <a:pt x="7" y="3"/>
                  </a:cubicBezTo>
                  <a:cubicBezTo>
                    <a:pt x="10" y="3"/>
                    <a:pt x="12" y="5"/>
                    <a:pt x="12" y="8"/>
                  </a:cubicBezTo>
                  <a:cubicBezTo>
                    <a:pt x="12" y="11"/>
                    <a:pt x="10" y="13"/>
                    <a:pt x="7" y="13"/>
                  </a:cubicBez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ïšḷîḑe">
              <a:extLst>
                <a:ext uri="{FF2B5EF4-FFF2-40B4-BE49-F238E27FC236}">
                  <a16:creationId xmlns:a16="http://schemas.microsoft.com/office/drawing/2014/main" xmlns="" id="{90463DB9-D373-4F6C-A760-8AD20FA485D4}"/>
                </a:ext>
              </a:extLst>
            </p:cNvPr>
            <p:cNvSpPr/>
            <p:nvPr/>
          </p:nvSpPr>
          <p:spPr bwMode="auto">
            <a:xfrm>
              <a:off x="10825376" y="2472447"/>
              <a:ext cx="44055" cy="156808"/>
            </a:xfrm>
            <a:custGeom>
              <a:avLst/>
              <a:gdLst>
                <a:gd name="T0" fmla="*/ 43 w 59"/>
                <a:gd name="T1" fmla="*/ 0 h 210"/>
                <a:gd name="T2" fmla="*/ 5 w 59"/>
                <a:gd name="T3" fmla="*/ 101 h 210"/>
                <a:gd name="T4" fmla="*/ 0 w 59"/>
                <a:gd name="T5" fmla="*/ 184 h 210"/>
                <a:gd name="T6" fmla="*/ 14 w 59"/>
                <a:gd name="T7" fmla="*/ 210 h 210"/>
                <a:gd name="T8" fmla="*/ 12 w 59"/>
                <a:gd name="T9" fmla="*/ 184 h 210"/>
                <a:gd name="T10" fmla="*/ 17 w 59"/>
                <a:gd name="T11" fmla="*/ 106 h 210"/>
                <a:gd name="T12" fmla="*/ 59 w 59"/>
                <a:gd name="T13" fmla="*/ 11 h 210"/>
                <a:gd name="T14" fmla="*/ 43 w 59"/>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10">
                  <a:moveTo>
                    <a:pt x="43" y="0"/>
                  </a:moveTo>
                  <a:lnTo>
                    <a:pt x="5" y="101"/>
                  </a:lnTo>
                  <a:lnTo>
                    <a:pt x="0" y="184"/>
                  </a:lnTo>
                  <a:lnTo>
                    <a:pt x="14" y="210"/>
                  </a:lnTo>
                  <a:lnTo>
                    <a:pt x="12" y="184"/>
                  </a:lnTo>
                  <a:lnTo>
                    <a:pt x="17" y="106"/>
                  </a:lnTo>
                  <a:lnTo>
                    <a:pt x="59" y="11"/>
                  </a:lnTo>
                  <a:lnTo>
                    <a:pt x="43" y="0"/>
                  </a:ln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5" name="iṧḷîďè">
              <a:extLst>
                <a:ext uri="{FF2B5EF4-FFF2-40B4-BE49-F238E27FC236}">
                  <a16:creationId xmlns:a16="http://schemas.microsoft.com/office/drawing/2014/main" xmlns="" id="{DBCF723A-062B-4491-B243-FA23DA44CA30}"/>
                </a:ext>
              </a:extLst>
            </p:cNvPr>
            <p:cNvSpPr/>
            <p:nvPr/>
          </p:nvSpPr>
          <p:spPr bwMode="auto">
            <a:xfrm>
              <a:off x="10867938" y="2472447"/>
              <a:ext cx="45549" cy="156808"/>
            </a:xfrm>
            <a:custGeom>
              <a:avLst/>
              <a:gdLst>
                <a:gd name="T0" fmla="*/ 16 w 61"/>
                <a:gd name="T1" fmla="*/ 0 h 210"/>
                <a:gd name="T2" fmla="*/ 54 w 61"/>
                <a:gd name="T3" fmla="*/ 101 h 210"/>
                <a:gd name="T4" fmla="*/ 61 w 61"/>
                <a:gd name="T5" fmla="*/ 182 h 210"/>
                <a:gd name="T6" fmla="*/ 47 w 61"/>
                <a:gd name="T7" fmla="*/ 210 h 210"/>
                <a:gd name="T8" fmla="*/ 50 w 61"/>
                <a:gd name="T9" fmla="*/ 184 h 210"/>
                <a:gd name="T10" fmla="*/ 42 w 61"/>
                <a:gd name="T11" fmla="*/ 104 h 210"/>
                <a:gd name="T12" fmla="*/ 0 w 61"/>
                <a:gd name="T13" fmla="*/ 11 h 210"/>
                <a:gd name="T14" fmla="*/ 16 w 61"/>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10">
                  <a:moveTo>
                    <a:pt x="16" y="0"/>
                  </a:moveTo>
                  <a:lnTo>
                    <a:pt x="54" y="101"/>
                  </a:lnTo>
                  <a:lnTo>
                    <a:pt x="61" y="182"/>
                  </a:lnTo>
                  <a:lnTo>
                    <a:pt x="47" y="210"/>
                  </a:lnTo>
                  <a:lnTo>
                    <a:pt x="50" y="184"/>
                  </a:lnTo>
                  <a:lnTo>
                    <a:pt x="42" y="104"/>
                  </a:lnTo>
                  <a:lnTo>
                    <a:pt x="0" y="11"/>
                  </a:lnTo>
                  <a:lnTo>
                    <a:pt x="16" y="0"/>
                  </a:ln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íṧľïḋe">
              <a:extLst>
                <a:ext uri="{FF2B5EF4-FFF2-40B4-BE49-F238E27FC236}">
                  <a16:creationId xmlns:a16="http://schemas.microsoft.com/office/drawing/2014/main" xmlns="" id="{F920D438-86D8-4E63-A2BF-7A77F8852F98}"/>
                </a:ext>
              </a:extLst>
            </p:cNvPr>
            <p:cNvSpPr/>
            <p:nvPr/>
          </p:nvSpPr>
          <p:spPr bwMode="auto">
            <a:xfrm>
              <a:off x="10721584" y="2484394"/>
              <a:ext cx="33602" cy="32108"/>
            </a:xfrm>
            <a:custGeom>
              <a:avLst/>
              <a:gdLst>
                <a:gd name="T0" fmla="*/ 37 w 45"/>
                <a:gd name="T1" fmla="*/ 0 h 43"/>
                <a:gd name="T2" fmla="*/ 45 w 45"/>
                <a:gd name="T3" fmla="*/ 33 h 43"/>
                <a:gd name="T4" fmla="*/ 42 w 45"/>
                <a:gd name="T5" fmla="*/ 33 h 43"/>
                <a:gd name="T6" fmla="*/ 42 w 45"/>
                <a:gd name="T7" fmla="*/ 33 h 43"/>
                <a:gd name="T8" fmla="*/ 11 w 45"/>
                <a:gd name="T9" fmla="*/ 40 h 43"/>
                <a:gd name="T10" fmla="*/ 11 w 45"/>
                <a:gd name="T11" fmla="*/ 40 h 43"/>
                <a:gd name="T12" fmla="*/ 7 w 45"/>
                <a:gd name="T13" fmla="*/ 43 h 43"/>
                <a:gd name="T14" fmla="*/ 0 w 45"/>
                <a:gd name="T15" fmla="*/ 10 h 43"/>
                <a:gd name="T16" fmla="*/ 37 w 45"/>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3">
                  <a:moveTo>
                    <a:pt x="37" y="0"/>
                  </a:moveTo>
                  <a:lnTo>
                    <a:pt x="45" y="33"/>
                  </a:lnTo>
                  <a:lnTo>
                    <a:pt x="42" y="33"/>
                  </a:lnTo>
                  <a:lnTo>
                    <a:pt x="42" y="33"/>
                  </a:lnTo>
                  <a:lnTo>
                    <a:pt x="11" y="40"/>
                  </a:lnTo>
                  <a:lnTo>
                    <a:pt x="11" y="40"/>
                  </a:lnTo>
                  <a:lnTo>
                    <a:pt x="7" y="43"/>
                  </a:lnTo>
                  <a:lnTo>
                    <a:pt x="0" y="10"/>
                  </a:lnTo>
                  <a:lnTo>
                    <a:pt x="37" y="0"/>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íşlïḑe">
              <a:extLst>
                <a:ext uri="{FF2B5EF4-FFF2-40B4-BE49-F238E27FC236}">
                  <a16:creationId xmlns:a16="http://schemas.microsoft.com/office/drawing/2014/main" xmlns="" id="{ADB3160E-13FD-46B5-A897-C2865054150A}"/>
                </a:ext>
              </a:extLst>
            </p:cNvPr>
            <p:cNvSpPr/>
            <p:nvPr/>
          </p:nvSpPr>
          <p:spPr bwMode="auto">
            <a:xfrm>
              <a:off x="10705157" y="2406737"/>
              <a:ext cx="44055" cy="85124"/>
            </a:xfrm>
            <a:custGeom>
              <a:avLst/>
              <a:gdLst>
                <a:gd name="T0" fmla="*/ 16 w 25"/>
                <a:gd name="T1" fmla="*/ 8 h 48"/>
                <a:gd name="T2" fmla="*/ 25 w 25"/>
                <a:gd name="T3" fmla="*/ 44 h 48"/>
                <a:gd name="T4" fmla="*/ 9 w 25"/>
                <a:gd name="T5" fmla="*/ 48 h 48"/>
                <a:gd name="T6" fmla="*/ 1 w 25"/>
                <a:gd name="T7" fmla="*/ 12 h 48"/>
                <a:gd name="T8" fmla="*/ 2 w 25"/>
                <a:gd name="T9" fmla="*/ 3 h 48"/>
                <a:gd name="T10" fmla="*/ 6 w 25"/>
                <a:gd name="T11" fmla="*/ 1 h 48"/>
                <a:gd name="T12" fmla="*/ 6 w 25"/>
                <a:gd name="T13" fmla="*/ 1 h 48"/>
                <a:gd name="T14" fmla="*/ 6 w 25"/>
                <a:gd name="T15" fmla="*/ 1 h 48"/>
                <a:gd name="T16" fmla="*/ 6 w 25"/>
                <a:gd name="T17" fmla="*/ 1 h 48"/>
                <a:gd name="T18" fmla="*/ 6 w 25"/>
                <a:gd name="T19" fmla="*/ 1 h 48"/>
                <a:gd name="T20" fmla="*/ 6 w 25"/>
                <a:gd name="T21" fmla="*/ 1 h 48"/>
                <a:gd name="T22" fmla="*/ 12 w 25"/>
                <a:gd name="T23" fmla="*/ 1 h 48"/>
                <a:gd name="T24" fmla="*/ 16 w 25"/>
                <a:gd name="T25"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48">
                  <a:moveTo>
                    <a:pt x="16" y="8"/>
                  </a:moveTo>
                  <a:cubicBezTo>
                    <a:pt x="25" y="44"/>
                    <a:pt x="25" y="44"/>
                    <a:pt x="25" y="44"/>
                  </a:cubicBezTo>
                  <a:cubicBezTo>
                    <a:pt x="9" y="48"/>
                    <a:pt x="9" y="48"/>
                    <a:pt x="9" y="48"/>
                  </a:cubicBezTo>
                  <a:cubicBezTo>
                    <a:pt x="1" y="12"/>
                    <a:pt x="1" y="12"/>
                    <a:pt x="1" y="12"/>
                  </a:cubicBezTo>
                  <a:cubicBezTo>
                    <a:pt x="0" y="8"/>
                    <a:pt x="0" y="5"/>
                    <a:pt x="2" y="3"/>
                  </a:cubicBezTo>
                  <a:cubicBezTo>
                    <a:pt x="3"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7" y="1"/>
                    <a:pt x="9" y="0"/>
                    <a:pt x="12" y="1"/>
                  </a:cubicBezTo>
                  <a:cubicBezTo>
                    <a:pt x="14" y="2"/>
                    <a:pt x="15" y="4"/>
                    <a:pt x="16" y="8"/>
                  </a:cubicBezTo>
                  <a:close/>
                </a:path>
              </a:pathLst>
            </a:custGeom>
            <a:solidFill>
              <a:srgbClr val="164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iŝļïḓê">
              <a:extLst>
                <a:ext uri="{FF2B5EF4-FFF2-40B4-BE49-F238E27FC236}">
                  <a16:creationId xmlns:a16="http://schemas.microsoft.com/office/drawing/2014/main" xmlns="" id="{3586C0E7-EA35-4334-8A3E-599A19519315}"/>
                </a:ext>
              </a:extLst>
            </p:cNvPr>
            <p:cNvSpPr/>
            <p:nvPr/>
          </p:nvSpPr>
          <p:spPr bwMode="auto">
            <a:xfrm>
              <a:off x="10752946" y="2601627"/>
              <a:ext cx="28375" cy="38829"/>
            </a:xfrm>
            <a:custGeom>
              <a:avLst/>
              <a:gdLst>
                <a:gd name="T0" fmla="*/ 11 w 16"/>
                <a:gd name="T1" fmla="*/ 0 h 22"/>
                <a:gd name="T2" fmla="*/ 16 w 16"/>
                <a:gd name="T3" fmla="*/ 19 h 22"/>
                <a:gd name="T4" fmla="*/ 4 w 16"/>
                <a:gd name="T5" fmla="*/ 22 h 22"/>
                <a:gd name="T6" fmla="*/ 0 w 16"/>
                <a:gd name="T7" fmla="*/ 2 h 22"/>
                <a:gd name="T8" fmla="*/ 0 w 16"/>
                <a:gd name="T9" fmla="*/ 2 h 22"/>
                <a:gd name="T10" fmla="*/ 11 w 16"/>
                <a:gd name="T11" fmla="*/ 0 h 22"/>
              </a:gdLst>
              <a:ahLst/>
              <a:cxnLst>
                <a:cxn ang="0">
                  <a:pos x="T0" y="T1"/>
                </a:cxn>
                <a:cxn ang="0">
                  <a:pos x="T2" y="T3"/>
                </a:cxn>
                <a:cxn ang="0">
                  <a:pos x="T4" y="T5"/>
                </a:cxn>
                <a:cxn ang="0">
                  <a:pos x="T6" y="T7"/>
                </a:cxn>
                <a:cxn ang="0">
                  <a:pos x="T8" y="T9"/>
                </a:cxn>
                <a:cxn ang="0">
                  <a:pos x="T10" y="T11"/>
                </a:cxn>
              </a:cxnLst>
              <a:rect l="0" t="0" r="r" b="b"/>
              <a:pathLst>
                <a:path w="16" h="22">
                  <a:moveTo>
                    <a:pt x="11" y="0"/>
                  </a:moveTo>
                  <a:cubicBezTo>
                    <a:pt x="16" y="19"/>
                    <a:pt x="16" y="19"/>
                    <a:pt x="16" y="19"/>
                  </a:cubicBezTo>
                  <a:cubicBezTo>
                    <a:pt x="9" y="16"/>
                    <a:pt x="5" y="21"/>
                    <a:pt x="4" y="22"/>
                  </a:cubicBezTo>
                  <a:cubicBezTo>
                    <a:pt x="0" y="2"/>
                    <a:pt x="0" y="2"/>
                    <a:pt x="0" y="2"/>
                  </a:cubicBezTo>
                  <a:cubicBezTo>
                    <a:pt x="0" y="2"/>
                    <a:pt x="0" y="2"/>
                    <a:pt x="0" y="2"/>
                  </a:cubicBezTo>
                  <a:cubicBezTo>
                    <a:pt x="11" y="0"/>
                    <a:pt x="11" y="0"/>
                    <a:pt x="11" y="0"/>
                  </a:cubicBez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islîḍê">
              <a:extLst>
                <a:ext uri="{FF2B5EF4-FFF2-40B4-BE49-F238E27FC236}">
                  <a16:creationId xmlns:a16="http://schemas.microsoft.com/office/drawing/2014/main" xmlns="" id="{A3174C9E-BB14-4079-B4DA-5B6370FD2EB1}"/>
                </a:ext>
              </a:extLst>
            </p:cNvPr>
            <p:cNvSpPr/>
            <p:nvPr/>
          </p:nvSpPr>
          <p:spPr bwMode="auto">
            <a:xfrm>
              <a:off x="10760413" y="2629254"/>
              <a:ext cx="24641" cy="44802"/>
            </a:xfrm>
            <a:custGeom>
              <a:avLst/>
              <a:gdLst>
                <a:gd name="T0" fmla="*/ 12 w 14"/>
                <a:gd name="T1" fmla="*/ 3 h 25"/>
                <a:gd name="T2" fmla="*/ 14 w 14"/>
                <a:gd name="T3" fmla="*/ 14 h 25"/>
                <a:gd name="T4" fmla="*/ 11 w 14"/>
                <a:gd name="T5" fmla="*/ 25 h 25"/>
                <a:gd name="T6" fmla="*/ 3 w 14"/>
                <a:gd name="T7" fmla="*/ 17 h 25"/>
                <a:gd name="T8" fmla="*/ 0 w 14"/>
                <a:gd name="T9" fmla="*/ 6 h 25"/>
                <a:gd name="T10" fmla="*/ 12 w 14"/>
                <a:gd name="T11" fmla="*/ 3 h 25"/>
                <a:gd name="T12" fmla="*/ 9 w 14"/>
                <a:gd name="T13" fmla="*/ 14 h 25"/>
                <a:gd name="T14" fmla="*/ 10 w 14"/>
                <a:gd name="T15" fmla="*/ 12 h 25"/>
                <a:gd name="T16" fmla="*/ 8 w 14"/>
                <a:gd name="T17" fmla="*/ 11 h 25"/>
                <a:gd name="T18" fmla="*/ 6 w 14"/>
                <a:gd name="T19" fmla="*/ 13 h 25"/>
                <a:gd name="T20" fmla="*/ 9 w 14"/>
                <a:gd name="T2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5">
                  <a:moveTo>
                    <a:pt x="12" y="3"/>
                  </a:moveTo>
                  <a:cubicBezTo>
                    <a:pt x="14" y="14"/>
                    <a:pt x="14" y="14"/>
                    <a:pt x="14" y="14"/>
                  </a:cubicBezTo>
                  <a:cubicBezTo>
                    <a:pt x="14" y="15"/>
                    <a:pt x="10" y="17"/>
                    <a:pt x="11" y="25"/>
                  </a:cubicBezTo>
                  <a:cubicBezTo>
                    <a:pt x="8" y="17"/>
                    <a:pt x="4" y="17"/>
                    <a:pt x="3" y="17"/>
                  </a:cubicBezTo>
                  <a:cubicBezTo>
                    <a:pt x="0" y="6"/>
                    <a:pt x="0" y="6"/>
                    <a:pt x="0" y="6"/>
                  </a:cubicBezTo>
                  <a:cubicBezTo>
                    <a:pt x="1" y="5"/>
                    <a:pt x="5" y="0"/>
                    <a:pt x="12" y="3"/>
                  </a:cubicBezTo>
                  <a:close/>
                  <a:moveTo>
                    <a:pt x="9" y="14"/>
                  </a:moveTo>
                  <a:cubicBezTo>
                    <a:pt x="10" y="14"/>
                    <a:pt x="10" y="13"/>
                    <a:pt x="10" y="12"/>
                  </a:cubicBezTo>
                  <a:cubicBezTo>
                    <a:pt x="10" y="11"/>
                    <a:pt x="9" y="11"/>
                    <a:pt x="8" y="11"/>
                  </a:cubicBezTo>
                  <a:cubicBezTo>
                    <a:pt x="7" y="12"/>
                    <a:pt x="6" y="12"/>
                    <a:pt x="6" y="13"/>
                  </a:cubicBezTo>
                  <a:cubicBezTo>
                    <a:pt x="6" y="14"/>
                    <a:pt x="7" y="14"/>
                    <a:pt x="9" y="14"/>
                  </a:cubicBez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íşľîḑè">
              <a:extLst>
                <a:ext uri="{FF2B5EF4-FFF2-40B4-BE49-F238E27FC236}">
                  <a16:creationId xmlns:a16="http://schemas.microsoft.com/office/drawing/2014/main" xmlns="" id="{F5918B30-0745-4B69-A926-8C67692BDC86}"/>
                </a:ext>
              </a:extLst>
            </p:cNvPr>
            <p:cNvSpPr/>
            <p:nvPr/>
          </p:nvSpPr>
          <p:spPr bwMode="auto">
            <a:xfrm>
              <a:off x="10749212" y="2592666"/>
              <a:ext cx="23148" cy="11948"/>
            </a:xfrm>
            <a:custGeom>
              <a:avLst/>
              <a:gdLst>
                <a:gd name="T0" fmla="*/ 5 w 31"/>
                <a:gd name="T1" fmla="*/ 16 h 16"/>
                <a:gd name="T2" fmla="*/ 5 w 31"/>
                <a:gd name="T3" fmla="*/ 16 h 16"/>
                <a:gd name="T4" fmla="*/ 31 w 31"/>
                <a:gd name="T5" fmla="*/ 12 h 16"/>
                <a:gd name="T6" fmla="*/ 31 w 31"/>
                <a:gd name="T7" fmla="*/ 12 h 16"/>
                <a:gd name="T8" fmla="*/ 31 w 31"/>
                <a:gd name="T9" fmla="*/ 12 h 16"/>
                <a:gd name="T10" fmla="*/ 29 w 31"/>
                <a:gd name="T11" fmla="*/ 0 h 16"/>
                <a:gd name="T12" fmla="*/ 0 w 31"/>
                <a:gd name="T13" fmla="*/ 7 h 16"/>
                <a:gd name="T14" fmla="*/ 5 w 31"/>
                <a:gd name="T15" fmla="*/ 16 h 16"/>
                <a:gd name="T16" fmla="*/ 5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5" y="16"/>
                  </a:moveTo>
                  <a:lnTo>
                    <a:pt x="5" y="16"/>
                  </a:lnTo>
                  <a:lnTo>
                    <a:pt x="31" y="12"/>
                  </a:lnTo>
                  <a:lnTo>
                    <a:pt x="31" y="12"/>
                  </a:lnTo>
                  <a:lnTo>
                    <a:pt x="31" y="12"/>
                  </a:lnTo>
                  <a:lnTo>
                    <a:pt x="29" y="0"/>
                  </a:lnTo>
                  <a:lnTo>
                    <a:pt x="0" y="7"/>
                  </a:lnTo>
                  <a:lnTo>
                    <a:pt x="5" y="16"/>
                  </a:lnTo>
                  <a:lnTo>
                    <a:pt x="5" y="16"/>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î$lïde">
              <a:extLst>
                <a:ext uri="{FF2B5EF4-FFF2-40B4-BE49-F238E27FC236}">
                  <a16:creationId xmlns:a16="http://schemas.microsoft.com/office/drawing/2014/main" xmlns="" id="{01AD83E7-4FAC-4DD7-9F5B-C4104E21AFC5}"/>
                </a:ext>
              </a:extLst>
            </p:cNvPr>
            <p:cNvSpPr/>
            <p:nvPr/>
          </p:nvSpPr>
          <p:spPr bwMode="auto">
            <a:xfrm>
              <a:off x="10729798" y="2509036"/>
              <a:ext cx="41069" cy="88857"/>
            </a:xfrm>
            <a:custGeom>
              <a:avLst/>
              <a:gdLst>
                <a:gd name="T0" fmla="*/ 29 w 55"/>
                <a:gd name="T1" fmla="*/ 119 h 119"/>
                <a:gd name="T2" fmla="*/ 55 w 55"/>
                <a:gd name="T3" fmla="*/ 112 h 119"/>
                <a:gd name="T4" fmla="*/ 31 w 55"/>
                <a:gd name="T5" fmla="*/ 0 h 119"/>
                <a:gd name="T6" fmla="*/ 0 w 55"/>
                <a:gd name="T7" fmla="*/ 7 h 119"/>
                <a:gd name="T8" fmla="*/ 26 w 55"/>
                <a:gd name="T9" fmla="*/ 119 h 119"/>
                <a:gd name="T10" fmla="*/ 29 w 55"/>
                <a:gd name="T11" fmla="*/ 119 h 119"/>
                <a:gd name="T12" fmla="*/ 29 w 55"/>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55" h="119">
                  <a:moveTo>
                    <a:pt x="29" y="119"/>
                  </a:moveTo>
                  <a:lnTo>
                    <a:pt x="55" y="112"/>
                  </a:lnTo>
                  <a:lnTo>
                    <a:pt x="31" y="0"/>
                  </a:lnTo>
                  <a:lnTo>
                    <a:pt x="0" y="7"/>
                  </a:lnTo>
                  <a:lnTo>
                    <a:pt x="26" y="119"/>
                  </a:lnTo>
                  <a:lnTo>
                    <a:pt x="29" y="119"/>
                  </a:lnTo>
                  <a:lnTo>
                    <a:pt x="29" y="119"/>
                  </a:lnTo>
                  <a:close/>
                </a:path>
              </a:pathLst>
            </a:custGeom>
            <a:solidFill>
              <a:srgbClr val="164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iṡlîḓê">
              <a:extLst>
                <a:ext uri="{FF2B5EF4-FFF2-40B4-BE49-F238E27FC236}">
                  <a16:creationId xmlns:a16="http://schemas.microsoft.com/office/drawing/2014/main" xmlns="" id="{65DD02F2-80CB-402A-8475-0F79723CF2BF}"/>
                </a:ext>
              </a:extLst>
            </p:cNvPr>
            <p:cNvSpPr/>
            <p:nvPr/>
          </p:nvSpPr>
          <p:spPr bwMode="auto">
            <a:xfrm>
              <a:off x="10777587" y="2357455"/>
              <a:ext cx="47789" cy="319588"/>
            </a:xfrm>
            <a:custGeom>
              <a:avLst/>
              <a:gdLst>
                <a:gd name="T0" fmla="*/ 64 w 64"/>
                <a:gd name="T1" fmla="*/ 0 h 428"/>
                <a:gd name="T2" fmla="*/ 59 w 64"/>
                <a:gd name="T3" fmla="*/ 428 h 428"/>
                <a:gd name="T4" fmla="*/ 0 w 64"/>
                <a:gd name="T5" fmla="*/ 428 h 428"/>
                <a:gd name="T6" fmla="*/ 5 w 64"/>
                <a:gd name="T7" fmla="*/ 0 h 428"/>
                <a:gd name="T8" fmla="*/ 64 w 64"/>
                <a:gd name="T9" fmla="*/ 0 h 428"/>
              </a:gdLst>
              <a:ahLst/>
              <a:cxnLst>
                <a:cxn ang="0">
                  <a:pos x="T0" y="T1"/>
                </a:cxn>
                <a:cxn ang="0">
                  <a:pos x="T2" y="T3"/>
                </a:cxn>
                <a:cxn ang="0">
                  <a:pos x="T4" y="T5"/>
                </a:cxn>
                <a:cxn ang="0">
                  <a:pos x="T6" y="T7"/>
                </a:cxn>
                <a:cxn ang="0">
                  <a:pos x="T8" y="T9"/>
                </a:cxn>
              </a:cxnLst>
              <a:rect l="0" t="0" r="r" b="b"/>
              <a:pathLst>
                <a:path w="64" h="428">
                  <a:moveTo>
                    <a:pt x="64" y="0"/>
                  </a:moveTo>
                  <a:lnTo>
                    <a:pt x="59" y="428"/>
                  </a:lnTo>
                  <a:lnTo>
                    <a:pt x="0" y="428"/>
                  </a:lnTo>
                  <a:lnTo>
                    <a:pt x="5" y="0"/>
                  </a:lnTo>
                  <a:lnTo>
                    <a:pt x="64" y="0"/>
                  </a:lnTo>
                  <a:close/>
                </a:path>
              </a:pathLst>
            </a:custGeom>
            <a:solidFill>
              <a:srgbClr val="FFE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ïšlîḍê">
              <a:extLst>
                <a:ext uri="{FF2B5EF4-FFF2-40B4-BE49-F238E27FC236}">
                  <a16:creationId xmlns:a16="http://schemas.microsoft.com/office/drawing/2014/main" xmlns="" id="{1DAFBE71-495A-4F7B-9CA3-D9C68E809E70}"/>
                </a:ext>
              </a:extLst>
            </p:cNvPr>
            <p:cNvSpPr/>
            <p:nvPr/>
          </p:nvSpPr>
          <p:spPr bwMode="auto">
            <a:xfrm>
              <a:off x="10777587" y="2671816"/>
              <a:ext cx="10454"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îśḻiḍê">
              <a:extLst>
                <a:ext uri="{FF2B5EF4-FFF2-40B4-BE49-F238E27FC236}">
                  <a16:creationId xmlns:a16="http://schemas.microsoft.com/office/drawing/2014/main" xmlns="" id="{C08B9CCF-4379-4D15-A9CB-7B3DB51AABA3}"/>
                </a:ext>
              </a:extLst>
            </p:cNvPr>
            <p:cNvSpPr/>
            <p:nvPr/>
          </p:nvSpPr>
          <p:spPr bwMode="auto">
            <a:xfrm>
              <a:off x="10777587" y="2661362"/>
              <a:ext cx="746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íŝlîḑe">
              <a:extLst>
                <a:ext uri="{FF2B5EF4-FFF2-40B4-BE49-F238E27FC236}">
                  <a16:creationId xmlns:a16="http://schemas.microsoft.com/office/drawing/2014/main" xmlns="" id="{5EB7B818-E5DB-4E58-A3DF-4F114D106883}"/>
                </a:ext>
              </a:extLst>
            </p:cNvPr>
            <p:cNvSpPr/>
            <p:nvPr/>
          </p:nvSpPr>
          <p:spPr bwMode="auto">
            <a:xfrm>
              <a:off x="10777587" y="2641948"/>
              <a:ext cx="746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ïşľïḋè">
              <a:extLst>
                <a:ext uri="{FF2B5EF4-FFF2-40B4-BE49-F238E27FC236}">
                  <a16:creationId xmlns:a16="http://schemas.microsoft.com/office/drawing/2014/main" xmlns="" id="{D09AFEA8-9468-4922-8074-09DBF6AA46CF}"/>
                </a:ext>
              </a:extLst>
            </p:cNvPr>
            <p:cNvSpPr/>
            <p:nvPr/>
          </p:nvSpPr>
          <p:spPr bwMode="auto">
            <a:xfrm>
              <a:off x="10777587" y="2621041"/>
              <a:ext cx="746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îṡļíḑè">
              <a:extLst>
                <a:ext uri="{FF2B5EF4-FFF2-40B4-BE49-F238E27FC236}">
                  <a16:creationId xmlns:a16="http://schemas.microsoft.com/office/drawing/2014/main" xmlns="" id="{3EFA5769-49A9-4864-8A81-23D09F3B0932}"/>
                </a:ext>
              </a:extLst>
            </p:cNvPr>
            <p:cNvSpPr/>
            <p:nvPr/>
          </p:nvSpPr>
          <p:spPr bwMode="auto">
            <a:xfrm>
              <a:off x="10777587" y="2599387"/>
              <a:ext cx="7467"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îŝľíḑé">
              <a:extLst>
                <a:ext uri="{FF2B5EF4-FFF2-40B4-BE49-F238E27FC236}">
                  <a16:creationId xmlns:a16="http://schemas.microsoft.com/office/drawing/2014/main" xmlns="" id="{90BE4BBC-9128-47E3-81F5-F3BDD6466A6E}"/>
                </a:ext>
              </a:extLst>
            </p:cNvPr>
            <p:cNvSpPr/>
            <p:nvPr/>
          </p:nvSpPr>
          <p:spPr bwMode="auto">
            <a:xfrm>
              <a:off x="10777587" y="2578479"/>
              <a:ext cx="746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îŝľíďè">
              <a:extLst>
                <a:ext uri="{FF2B5EF4-FFF2-40B4-BE49-F238E27FC236}">
                  <a16:creationId xmlns:a16="http://schemas.microsoft.com/office/drawing/2014/main" xmlns="" id="{C7F4BA6F-34B2-49F2-B24B-07A89E388456}"/>
                </a:ext>
              </a:extLst>
            </p:cNvPr>
            <p:cNvSpPr/>
            <p:nvPr/>
          </p:nvSpPr>
          <p:spPr bwMode="auto">
            <a:xfrm>
              <a:off x="10779827" y="2559065"/>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íŝḷîḑè">
              <a:extLst>
                <a:ext uri="{FF2B5EF4-FFF2-40B4-BE49-F238E27FC236}">
                  <a16:creationId xmlns:a16="http://schemas.microsoft.com/office/drawing/2014/main" xmlns="" id="{43199D5B-966F-4562-80CA-508AE04658EA}"/>
                </a:ext>
              </a:extLst>
            </p:cNvPr>
            <p:cNvSpPr/>
            <p:nvPr/>
          </p:nvSpPr>
          <p:spPr bwMode="auto">
            <a:xfrm>
              <a:off x="10779827" y="2537410"/>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ïṣḻïḑê">
              <a:extLst>
                <a:ext uri="{FF2B5EF4-FFF2-40B4-BE49-F238E27FC236}">
                  <a16:creationId xmlns:a16="http://schemas.microsoft.com/office/drawing/2014/main" xmlns="" id="{8BDD6814-B0F4-4AA1-BDF6-65610AD19A27}"/>
                </a:ext>
              </a:extLst>
            </p:cNvPr>
            <p:cNvSpPr/>
            <p:nvPr/>
          </p:nvSpPr>
          <p:spPr bwMode="auto">
            <a:xfrm>
              <a:off x="10779827" y="2516502"/>
              <a:ext cx="522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íSḷïďe">
              <a:extLst>
                <a:ext uri="{FF2B5EF4-FFF2-40B4-BE49-F238E27FC236}">
                  <a16:creationId xmlns:a16="http://schemas.microsoft.com/office/drawing/2014/main" xmlns="" id="{055E8A4C-5A95-413A-B37E-94B44B303431}"/>
                </a:ext>
              </a:extLst>
            </p:cNvPr>
            <p:cNvSpPr/>
            <p:nvPr/>
          </p:nvSpPr>
          <p:spPr bwMode="auto">
            <a:xfrm>
              <a:off x="10779827" y="2494848"/>
              <a:ext cx="6720"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ísḷíḍé">
              <a:extLst>
                <a:ext uri="{FF2B5EF4-FFF2-40B4-BE49-F238E27FC236}">
                  <a16:creationId xmlns:a16="http://schemas.microsoft.com/office/drawing/2014/main" xmlns="" id="{790E8F84-71CA-424A-A9B4-E2CFF8B2ED22}"/>
                </a:ext>
              </a:extLst>
            </p:cNvPr>
            <p:cNvSpPr/>
            <p:nvPr/>
          </p:nvSpPr>
          <p:spPr bwMode="auto">
            <a:xfrm>
              <a:off x="10779827" y="2475434"/>
              <a:ext cx="6720"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íš1îdê">
              <a:extLst>
                <a:ext uri="{FF2B5EF4-FFF2-40B4-BE49-F238E27FC236}">
                  <a16:creationId xmlns:a16="http://schemas.microsoft.com/office/drawing/2014/main" xmlns="" id="{0C86A761-E544-469F-BBB9-5EABC09FBF04}"/>
                </a:ext>
              </a:extLst>
            </p:cNvPr>
            <p:cNvSpPr/>
            <p:nvPr/>
          </p:nvSpPr>
          <p:spPr bwMode="auto">
            <a:xfrm>
              <a:off x="10779827" y="2454526"/>
              <a:ext cx="6720"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ïṡḻiḑè">
              <a:extLst>
                <a:ext uri="{FF2B5EF4-FFF2-40B4-BE49-F238E27FC236}">
                  <a16:creationId xmlns:a16="http://schemas.microsoft.com/office/drawing/2014/main" xmlns="" id="{0925B676-33B3-46B4-ADBB-26421D0C97B5}"/>
                </a:ext>
              </a:extLst>
            </p:cNvPr>
            <p:cNvSpPr/>
            <p:nvPr/>
          </p:nvSpPr>
          <p:spPr bwMode="auto">
            <a:xfrm>
              <a:off x="10779827" y="2432871"/>
              <a:ext cx="6720"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î$ḷiḍê">
              <a:extLst>
                <a:ext uri="{FF2B5EF4-FFF2-40B4-BE49-F238E27FC236}">
                  <a16:creationId xmlns:a16="http://schemas.microsoft.com/office/drawing/2014/main" xmlns="" id="{8C666BA3-0926-40DF-83D8-D0A824870B26}"/>
                </a:ext>
              </a:extLst>
            </p:cNvPr>
            <p:cNvSpPr/>
            <p:nvPr/>
          </p:nvSpPr>
          <p:spPr bwMode="auto">
            <a:xfrm>
              <a:off x="10779827" y="2411964"/>
              <a:ext cx="6720"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îṣ1îďé">
              <a:extLst>
                <a:ext uri="{FF2B5EF4-FFF2-40B4-BE49-F238E27FC236}">
                  <a16:creationId xmlns:a16="http://schemas.microsoft.com/office/drawing/2014/main" xmlns="" id="{D9AB06F2-B1C5-45C2-901D-30242399AD35}"/>
                </a:ext>
              </a:extLst>
            </p:cNvPr>
            <p:cNvSpPr/>
            <p:nvPr/>
          </p:nvSpPr>
          <p:spPr bwMode="auto">
            <a:xfrm>
              <a:off x="10781321" y="2392550"/>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ïŝḷíḋê">
              <a:extLst>
                <a:ext uri="{FF2B5EF4-FFF2-40B4-BE49-F238E27FC236}">
                  <a16:creationId xmlns:a16="http://schemas.microsoft.com/office/drawing/2014/main" xmlns="" id="{03AA7003-6650-4459-B82B-06BE7A4F4546}"/>
                </a:ext>
              </a:extLst>
            </p:cNvPr>
            <p:cNvSpPr/>
            <p:nvPr/>
          </p:nvSpPr>
          <p:spPr bwMode="auto">
            <a:xfrm>
              <a:off x="10781321" y="2371642"/>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îşlidé">
              <a:extLst>
                <a:ext uri="{FF2B5EF4-FFF2-40B4-BE49-F238E27FC236}">
                  <a16:creationId xmlns:a16="http://schemas.microsoft.com/office/drawing/2014/main" xmlns="" id="{64881330-B41E-4015-B5E5-CAAF4C03B539}"/>
                </a:ext>
              </a:extLst>
            </p:cNvPr>
            <p:cNvSpPr/>
            <p:nvPr/>
          </p:nvSpPr>
          <p:spPr bwMode="auto">
            <a:xfrm>
              <a:off x="10777587" y="2652402"/>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íṡļiḋè">
              <a:extLst>
                <a:ext uri="{FF2B5EF4-FFF2-40B4-BE49-F238E27FC236}">
                  <a16:creationId xmlns:a16="http://schemas.microsoft.com/office/drawing/2014/main" xmlns="" id="{2082A446-EC5F-4082-B11E-9F9D55A8B5F6}"/>
                </a:ext>
              </a:extLst>
            </p:cNvPr>
            <p:cNvSpPr/>
            <p:nvPr/>
          </p:nvSpPr>
          <p:spPr bwMode="auto">
            <a:xfrm>
              <a:off x="10777587" y="2631494"/>
              <a:ext cx="1269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ïṩļiḋé">
              <a:extLst>
                <a:ext uri="{FF2B5EF4-FFF2-40B4-BE49-F238E27FC236}">
                  <a16:creationId xmlns:a16="http://schemas.microsoft.com/office/drawing/2014/main" xmlns="" id="{DB8F7B0E-0D80-4255-86AA-FB7380BB2B25}"/>
                </a:ext>
              </a:extLst>
            </p:cNvPr>
            <p:cNvSpPr/>
            <p:nvPr/>
          </p:nvSpPr>
          <p:spPr bwMode="auto">
            <a:xfrm>
              <a:off x="10777587" y="2609840"/>
              <a:ext cx="12694" cy="2240"/>
            </a:xfrm>
            <a:custGeom>
              <a:avLst/>
              <a:gdLst>
                <a:gd name="T0" fmla="*/ 17 w 17"/>
                <a:gd name="T1" fmla="*/ 0 h 3"/>
                <a:gd name="T2" fmla="*/ 17 w 17"/>
                <a:gd name="T3" fmla="*/ 3 h 3"/>
                <a:gd name="T4" fmla="*/ 0 w 17"/>
                <a:gd name="T5" fmla="*/ 0 h 3"/>
                <a:gd name="T6" fmla="*/ 0 w 17"/>
                <a:gd name="T7" fmla="*/ 0 h 3"/>
                <a:gd name="T8" fmla="*/ 17 w 17"/>
                <a:gd name="T9" fmla="*/ 0 h 3"/>
              </a:gdLst>
              <a:ahLst/>
              <a:cxnLst>
                <a:cxn ang="0">
                  <a:pos x="T0" y="T1"/>
                </a:cxn>
                <a:cxn ang="0">
                  <a:pos x="T2" y="T3"/>
                </a:cxn>
                <a:cxn ang="0">
                  <a:pos x="T4" y="T5"/>
                </a:cxn>
                <a:cxn ang="0">
                  <a:pos x="T6" y="T7"/>
                </a:cxn>
                <a:cxn ang="0">
                  <a:pos x="T8" y="T9"/>
                </a:cxn>
              </a:cxnLst>
              <a:rect l="0" t="0" r="r" b="b"/>
              <a:pathLst>
                <a:path w="17" h="3">
                  <a:moveTo>
                    <a:pt x="17" y="0"/>
                  </a:moveTo>
                  <a:lnTo>
                    <a:pt x="17" y="3"/>
                  </a:lnTo>
                  <a:lnTo>
                    <a:pt x="0" y="0"/>
                  </a:lnTo>
                  <a:lnTo>
                    <a:pt x="0" y="0"/>
                  </a:lnTo>
                  <a:lnTo>
                    <a:pt x="17"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ísḷïďê">
              <a:extLst>
                <a:ext uri="{FF2B5EF4-FFF2-40B4-BE49-F238E27FC236}">
                  <a16:creationId xmlns:a16="http://schemas.microsoft.com/office/drawing/2014/main" xmlns="" id="{0FFC70C9-DA80-450F-B65B-FECDEA39C147}"/>
                </a:ext>
              </a:extLst>
            </p:cNvPr>
            <p:cNvSpPr/>
            <p:nvPr/>
          </p:nvSpPr>
          <p:spPr bwMode="auto">
            <a:xfrm>
              <a:off x="10777587" y="2588933"/>
              <a:ext cx="12694"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îṧḻîḓè">
              <a:extLst>
                <a:ext uri="{FF2B5EF4-FFF2-40B4-BE49-F238E27FC236}">
                  <a16:creationId xmlns:a16="http://schemas.microsoft.com/office/drawing/2014/main" xmlns="" id="{079C3D71-FD8A-4210-A01E-7FC1C58224E3}"/>
                </a:ext>
              </a:extLst>
            </p:cNvPr>
            <p:cNvSpPr/>
            <p:nvPr/>
          </p:nvSpPr>
          <p:spPr bwMode="auto">
            <a:xfrm>
              <a:off x="10779827" y="2569519"/>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iṡliḍé">
              <a:extLst>
                <a:ext uri="{FF2B5EF4-FFF2-40B4-BE49-F238E27FC236}">
                  <a16:creationId xmlns:a16="http://schemas.microsoft.com/office/drawing/2014/main" xmlns="" id="{C18F6830-01FC-49C9-91DF-8F0279FC5BD9}"/>
                </a:ext>
              </a:extLst>
            </p:cNvPr>
            <p:cNvSpPr/>
            <p:nvPr/>
          </p:nvSpPr>
          <p:spPr bwMode="auto">
            <a:xfrm>
              <a:off x="10779827" y="2547864"/>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iṣ1iďe">
              <a:extLst>
                <a:ext uri="{FF2B5EF4-FFF2-40B4-BE49-F238E27FC236}">
                  <a16:creationId xmlns:a16="http://schemas.microsoft.com/office/drawing/2014/main" xmlns="" id="{C9F2652F-F23E-48AD-8510-75AD0DBCDF84}"/>
                </a:ext>
              </a:extLst>
            </p:cNvPr>
            <p:cNvSpPr/>
            <p:nvPr/>
          </p:nvSpPr>
          <p:spPr bwMode="auto">
            <a:xfrm>
              <a:off x="10779827" y="2526956"/>
              <a:ext cx="10454" cy="1494"/>
            </a:xfrm>
            <a:custGeom>
              <a:avLst/>
              <a:gdLst>
                <a:gd name="T0" fmla="*/ 14 w 14"/>
                <a:gd name="T1" fmla="*/ 0 h 2"/>
                <a:gd name="T2" fmla="*/ 14 w 14"/>
                <a:gd name="T3" fmla="*/ 2 h 2"/>
                <a:gd name="T4" fmla="*/ 0 w 14"/>
                <a:gd name="T5" fmla="*/ 0 h 2"/>
                <a:gd name="T6" fmla="*/ 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lnTo>
                    <a:pt x="14" y="2"/>
                  </a:lnTo>
                  <a:lnTo>
                    <a:pt x="0" y="0"/>
                  </a:lnTo>
                  <a:lnTo>
                    <a:pt x="0" y="0"/>
                  </a:lnTo>
                  <a:lnTo>
                    <a:pt x="14"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íṥľïḓè">
              <a:extLst>
                <a:ext uri="{FF2B5EF4-FFF2-40B4-BE49-F238E27FC236}">
                  <a16:creationId xmlns:a16="http://schemas.microsoft.com/office/drawing/2014/main" xmlns="" id="{2E777D23-D1ED-49F2-B607-92E0E85C4593}"/>
                </a:ext>
              </a:extLst>
            </p:cNvPr>
            <p:cNvSpPr/>
            <p:nvPr/>
          </p:nvSpPr>
          <p:spPr bwMode="auto">
            <a:xfrm>
              <a:off x="10779827" y="2506048"/>
              <a:ext cx="10454"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iŝľide">
              <a:extLst>
                <a:ext uri="{FF2B5EF4-FFF2-40B4-BE49-F238E27FC236}">
                  <a16:creationId xmlns:a16="http://schemas.microsoft.com/office/drawing/2014/main" xmlns="" id="{FA8495DD-FCBF-4EAE-A509-43D747080D45}"/>
                </a:ext>
              </a:extLst>
            </p:cNvPr>
            <p:cNvSpPr/>
            <p:nvPr/>
          </p:nvSpPr>
          <p:spPr bwMode="auto">
            <a:xfrm>
              <a:off x="10779827" y="2484394"/>
              <a:ext cx="10454" cy="2240"/>
            </a:xfrm>
            <a:custGeom>
              <a:avLst/>
              <a:gdLst>
                <a:gd name="T0" fmla="*/ 14 w 14"/>
                <a:gd name="T1" fmla="*/ 3 h 3"/>
                <a:gd name="T2" fmla="*/ 14 w 14"/>
                <a:gd name="T3" fmla="*/ 3 h 3"/>
                <a:gd name="T4" fmla="*/ 0 w 14"/>
                <a:gd name="T5" fmla="*/ 3 h 3"/>
                <a:gd name="T6" fmla="*/ 0 w 14"/>
                <a:gd name="T7" fmla="*/ 0 h 3"/>
                <a:gd name="T8" fmla="*/ 14 w 14"/>
                <a:gd name="T9" fmla="*/ 3 h 3"/>
              </a:gdLst>
              <a:ahLst/>
              <a:cxnLst>
                <a:cxn ang="0">
                  <a:pos x="T0" y="T1"/>
                </a:cxn>
                <a:cxn ang="0">
                  <a:pos x="T2" y="T3"/>
                </a:cxn>
                <a:cxn ang="0">
                  <a:pos x="T4" y="T5"/>
                </a:cxn>
                <a:cxn ang="0">
                  <a:pos x="T6" y="T7"/>
                </a:cxn>
                <a:cxn ang="0">
                  <a:pos x="T8" y="T9"/>
                </a:cxn>
              </a:cxnLst>
              <a:rect l="0" t="0" r="r" b="b"/>
              <a:pathLst>
                <a:path w="14" h="3">
                  <a:moveTo>
                    <a:pt x="14" y="3"/>
                  </a:moveTo>
                  <a:lnTo>
                    <a:pt x="14" y="3"/>
                  </a:lnTo>
                  <a:lnTo>
                    <a:pt x="0" y="3"/>
                  </a:lnTo>
                  <a:lnTo>
                    <a:pt x="0" y="0"/>
                  </a:lnTo>
                  <a:lnTo>
                    <a:pt x="14" y="3"/>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iŝ1íḍè">
              <a:extLst>
                <a:ext uri="{FF2B5EF4-FFF2-40B4-BE49-F238E27FC236}">
                  <a16:creationId xmlns:a16="http://schemas.microsoft.com/office/drawing/2014/main" xmlns="" id="{24C1762F-5307-4007-8873-71B5CEB8DD28}"/>
                </a:ext>
              </a:extLst>
            </p:cNvPr>
            <p:cNvSpPr/>
            <p:nvPr/>
          </p:nvSpPr>
          <p:spPr bwMode="auto">
            <a:xfrm>
              <a:off x="10779827" y="2464980"/>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îṧḷiďê">
              <a:extLst>
                <a:ext uri="{FF2B5EF4-FFF2-40B4-BE49-F238E27FC236}">
                  <a16:creationId xmlns:a16="http://schemas.microsoft.com/office/drawing/2014/main" xmlns="" id="{EED72C92-BA3B-4DA8-A10E-6D3EEC1064D4}"/>
                </a:ext>
              </a:extLst>
            </p:cNvPr>
            <p:cNvSpPr/>
            <p:nvPr/>
          </p:nvSpPr>
          <p:spPr bwMode="auto">
            <a:xfrm>
              <a:off x="10779827" y="2444073"/>
              <a:ext cx="11948" cy="1494"/>
            </a:xfrm>
            <a:custGeom>
              <a:avLst/>
              <a:gdLst>
                <a:gd name="T0" fmla="*/ 16 w 16"/>
                <a:gd name="T1" fmla="*/ 0 h 2"/>
                <a:gd name="T2" fmla="*/ 16 w 16"/>
                <a:gd name="T3" fmla="*/ 2 h 2"/>
                <a:gd name="T4" fmla="*/ 0 w 16"/>
                <a:gd name="T5" fmla="*/ 0 h 2"/>
                <a:gd name="T6" fmla="*/ 0 w 16"/>
                <a:gd name="T7" fmla="*/ 0 h 2"/>
                <a:gd name="T8" fmla="*/ 16 w 16"/>
                <a:gd name="T9" fmla="*/ 0 h 2"/>
              </a:gdLst>
              <a:ahLst/>
              <a:cxnLst>
                <a:cxn ang="0">
                  <a:pos x="T0" y="T1"/>
                </a:cxn>
                <a:cxn ang="0">
                  <a:pos x="T2" y="T3"/>
                </a:cxn>
                <a:cxn ang="0">
                  <a:pos x="T4" y="T5"/>
                </a:cxn>
                <a:cxn ang="0">
                  <a:pos x="T6" y="T7"/>
                </a:cxn>
                <a:cxn ang="0">
                  <a:pos x="T8" y="T9"/>
                </a:cxn>
              </a:cxnLst>
              <a:rect l="0" t="0" r="r" b="b"/>
              <a:pathLst>
                <a:path w="16" h="2">
                  <a:moveTo>
                    <a:pt x="16" y="0"/>
                  </a:moveTo>
                  <a:lnTo>
                    <a:pt x="16" y="2"/>
                  </a:lnTo>
                  <a:lnTo>
                    <a:pt x="0" y="0"/>
                  </a:lnTo>
                  <a:lnTo>
                    <a:pt x="0" y="0"/>
                  </a:lnTo>
                  <a:lnTo>
                    <a:pt x="16"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iṥḻïdé">
              <a:extLst>
                <a:ext uri="{FF2B5EF4-FFF2-40B4-BE49-F238E27FC236}">
                  <a16:creationId xmlns:a16="http://schemas.microsoft.com/office/drawing/2014/main" xmlns="" id="{BF7B147F-737C-4DB2-A980-E14AB6496E69}"/>
                </a:ext>
              </a:extLst>
            </p:cNvPr>
            <p:cNvSpPr/>
            <p:nvPr/>
          </p:nvSpPr>
          <p:spPr bwMode="auto">
            <a:xfrm>
              <a:off x="10779827" y="2422418"/>
              <a:ext cx="11948"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îślîḍè">
              <a:extLst>
                <a:ext uri="{FF2B5EF4-FFF2-40B4-BE49-F238E27FC236}">
                  <a16:creationId xmlns:a16="http://schemas.microsoft.com/office/drawing/2014/main" xmlns="" id="{11B7322A-9DE7-410B-A232-4D402E651B19}"/>
                </a:ext>
              </a:extLst>
            </p:cNvPr>
            <p:cNvSpPr/>
            <p:nvPr/>
          </p:nvSpPr>
          <p:spPr bwMode="auto">
            <a:xfrm>
              <a:off x="10781321" y="2401510"/>
              <a:ext cx="10454" cy="1494"/>
            </a:xfrm>
            <a:custGeom>
              <a:avLst/>
              <a:gdLst>
                <a:gd name="T0" fmla="*/ 14 w 14"/>
                <a:gd name="T1" fmla="*/ 2 h 2"/>
                <a:gd name="T2" fmla="*/ 14 w 14"/>
                <a:gd name="T3" fmla="*/ 2 h 2"/>
                <a:gd name="T4" fmla="*/ 0 w 14"/>
                <a:gd name="T5" fmla="*/ 2 h 2"/>
                <a:gd name="T6" fmla="*/ 0 w 14"/>
                <a:gd name="T7" fmla="*/ 0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14" y="2"/>
                  </a:lnTo>
                  <a:lnTo>
                    <a:pt x="0" y="2"/>
                  </a:lnTo>
                  <a:lnTo>
                    <a:pt x="0" y="0"/>
                  </a:lnTo>
                  <a:lnTo>
                    <a:pt x="14" y="2"/>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íşḻîḑê">
              <a:extLst>
                <a:ext uri="{FF2B5EF4-FFF2-40B4-BE49-F238E27FC236}">
                  <a16:creationId xmlns:a16="http://schemas.microsoft.com/office/drawing/2014/main" xmlns="" id="{E9AD7F9B-4CFD-449F-AE1E-48FB26A668FA}"/>
                </a:ext>
              </a:extLst>
            </p:cNvPr>
            <p:cNvSpPr/>
            <p:nvPr/>
          </p:nvSpPr>
          <p:spPr bwMode="auto">
            <a:xfrm>
              <a:off x="10781321" y="2382096"/>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ïşľiḋé">
              <a:extLst>
                <a:ext uri="{FF2B5EF4-FFF2-40B4-BE49-F238E27FC236}">
                  <a16:creationId xmlns:a16="http://schemas.microsoft.com/office/drawing/2014/main" xmlns="" id="{81415B06-9295-4C15-B56E-C670B1D08897}"/>
                </a:ext>
              </a:extLst>
            </p:cNvPr>
            <p:cNvSpPr/>
            <p:nvPr/>
          </p:nvSpPr>
          <p:spPr bwMode="auto">
            <a:xfrm>
              <a:off x="10781321" y="2360442"/>
              <a:ext cx="10454" cy="2240"/>
            </a:xfrm>
            <a:custGeom>
              <a:avLst/>
              <a:gdLst>
                <a:gd name="T0" fmla="*/ 14 w 14"/>
                <a:gd name="T1" fmla="*/ 0 h 3"/>
                <a:gd name="T2" fmla="*/ 14 w 14"/>
                <a:gd name="T3" fmla="*/ 3 h 3"/>
                <a:gd name="T4" fmla="*/ 0 w 14"/>
                <a:gd name="T5" fmla="*/ 0 h 3"/>
                <a:gd name="T6" fmla="*/ 0 w 14"/>
                <a:gd name="T7" fmla="*/ 0 h 3"/>
                <a:gd name="T8" fmla="*/ 14 w 14"/>
                <a:gd name="T9" fmla="*/ 0 h 3"/>
              </a:gdLst>
              <a:ahLst/>
              <a:cxnLst>
                <a:cxn ang="0">
                  <a:pos x="T0" y="T1"/>
                </a:cxn>
                <a:cxn ang="0">
                  <a:pos x="T2" y="T3"/>
                </a:cxn>
                <a:cxn ang="0">
                  <a:pos x="T4" y="T5"/>
                </a:cxn>
                <a:cxn ang="0">
                  <a:pos x="T6" y="T7"/>
                </a:cxn>
                <a:cxn ang="0">
                  <a:pos x="T8" y="T9"/>
                </a:cxn>
              </a:cxnLst>
              <a:rect l="0" t="0" r="r" b="b"/>
              <a:pathLst>
                <a:path w="14" h="3">
                  <a:moveTo>
                    <a:pt x="14" y="0"/>
                  </a:moveTo>
                  <a:lnTo>
                    <a:pt x="14" y="3"/>
                  </a:lnTo>
                  <a:lnTo>
                    <a:pt x="0" y="0"/>
                  </a:lnTo>
                  <a:lnTo>
                    <a:pt x="0" y="0"/>
                  </a:lnTo>
                  <a:lnTo>
                    <a:pt x="14"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îšlïḍe">
              <a:extLst>
                <a:ext uri="{FF2B5EF4-FFF2-40B4-BE49-F238E27FC236}">
                  <a16:creationId xmlns:a16="http://schemas.microsoft.com/office/drawing/2014/main" xmlns="" id="{FC77D5FB-E5D8-4A6B-82DF-12F98F4C9304}"/>
                </a:ext>
              </a:extLst>
            </p:cNvPr>
            <p:cNvSpPr/>
            <p:nvPr/>
          </p:nvSpPr>
          <p:spPr bwMode="auto">
            <a:xfrm>
              <a:off x="10795507" y="2373136"/>
              <a:ext cx="14188" cy="289720"/>
            </a:xfrm>
            <a:custGeom>
              <a:avLst/>
              <a:gdLst>
                <a:gd name="T0" fmla="*/ 5 w 8"/>
                <a:gd name="T1" fmla="*/ 0 h 164"/>
                <a:gd name="T2" fmla="*/ 8 w 8"/>
                <a:gd name="T3" fmla="*/ 3 h 164"/>
                <a:gd name="T4" fmla="*/ 6 w 8"/>
                <a:gd name="T5" fmla="*/ 161 h 164"/>
                <a:gd name="T6" fmla="*/ 3 w 8"/>
                <a:gd name="T7" fmla="*/ 164 h 164"/>
                <a:gd name="T8" fmla="*/ 0 w 8"/>
                <a:gd name="T9" fmla="*/ 161 h 164"/>
                <a:gd name="T10" fmla="*/ 1 w 8"/>
                <a:gd name="T11" fmla="*/ 3 h 164"/>
                <a:gd name="T12" fmla="*/ 5 w 8"/>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8" h="164">
                  <a:moveTo>
                    <a:pt x="5" y="0"/>
                  </a:moveTo>
                  <a:cubicBezTo>
                    <a:pt x="6" y="0"/>
                    <a:pt x="8" y="2"/>
                    <a:pt x="8" y="3"/>
                  </a:cubicBezTo>
                  <a:cubicBezTo>
                    <a:pt x="6" y="161"/>
                    <a:pt x="6" y="161"/>
                    <a:pt x="6" y="161"/>
                  </a:cubicBezTo>
                  <a:cubicBezTo>
                    <a:pt x="6" y="163"/>
                    <a:pt x="5" y="164"/>
                    <a:pt x="3" y="164"/>
                  </a:cubicBezTo>
                  <a:cubicBezTo>
                    <a:pt x="1" y="164"/>
                    <a:pt x="0" y="163"/>
                    <a:pt x="0" y="161"/>
                  </a:cubicBezTo>
                  <a:cubicBezTo>
                    <a:pt x="1" y="3"/>
                    <a:pt x="1" y="3"/>
                    <a:pt x="1" y="3"/>
                  </a:cubicBezTo>
                  <a:cubicBezTo>
                    <a:pt x="1" y="2"/>
                    <a:pt x="3" y="0"/>
                    <a:pt x="5" y="0"/>
                  </a:cubicBezTo>
                  <a:close/>
                </a:path>
              </a:pathLst>
            </a:custGeom>
            <a:solidFill>
              <a:srgbClr val="FFF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ísļîḓe">
              <a:extLst>
                <a:ext uri="{FF2B5EF4-FFF2-40B4-BE49-F238E27FC236}">
                  <a16:creationId xmlns:a16="http://schemas.microsoft.com/office/drawing/2014/main" xmlns="" id="{ABC214BA-F9ED-4F8D-926D-C1A77B12E08D}"/>
                </a:ext>
              </a:extLst>
            </p:cNvPr>
            <p:cNvSpPr/>
            <p:nvPr/>
          </p:nvSpPr>
          <p:spPr bwMode="auto">
            <a:xfrm>
              <a:off x="10717850" y="2493354"/>
              <a:ext cx="155314" cy="10454"/>
            </a:xfrm>
            <a:prstGeom prst="rect">
              <a:avLst/>
            </a:prstGeom>
            <a:solidFill>
              <a:srgbClr val="F6A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îsļïḍé">
              <a:extLst>
                <a:ext uri="{FF2B5EF4-FFF2-40B4-BE49-F238E27FC236}">
                  <a16:creationId xmlns:a16="http://schemas.microsoft.com/office/drawing/2014/main" xmlns="" id="{7DFAEB40-EEB8-44EE-A960-014BD297B9E1}"/>
                </a:ext>
              </a:extLst>
            </p:cNvPr>
            <p:cNvSpPr/>
            <p:nvPr/>
          </p:nvSpPr>
          <p:spPr bwMode="auto">
            <a:xfrm>
              <a:off x="10735772" y="2675550"/>
              <a:ext cx="119472" cy="10454"/>
            </a:xfrm>
            <a:prstGeom prst="rect">
              <a:avLst/>
            </a:prstGeom>
            <a:solidFill>
              <a:srgbClr val="D37E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ïṡlîďè">
              <a:extLst>
                <a:ext uri="{FF2B5EF4-FFF2-40B4-BE49-F238E27FC236}">
                  <a16:creationId xmlns:a16="http://schemas.microsoft.com/office/drawing/2014/main" xmlns="" id="{AA8D09AD-1942-4921-A0DB-75BCB4E8A35C}"/>
                </a:ext>
              </a:extLst>
            </p:cNvPr>
            <p:cNvSpPr/>
            <p:nvPr/>
          </p:nvSpPr>
          <p:spPr bwMode="auto">
            <a:xfrm>
              <a:off x="10717850" y="2503808"/>
              <a:ext cx="155314" cy="14188"/>
            </a:xfrm>
            <a:custGeom>
              <a:avLst/>
              <a:gdLst>
                <a:gd name="T0" fmla="*/ 203 w 208"/>
                <a:gd name="T1" fmla="*/ 19 h 19"/>
                <a:gd name="T2" fmla="*/ 2 w 208"/>
                <a:gd name="T3" fmla="*/ 19 h 19"/>
                <a:gd name="T4" fmla="*/ 0 w 208"/>
                <a:gd name="T5" fmla="*/ 0 h 19"/>
                <a:gd name="T6" fmla="*/ 208 w 208"/>
                <a:gd name="T7" fmla="*/ 0 h 19"/>
                <a:gd name="T8" fmla="*/ 203 w 208"/>
                <a:gd name="T9" fmla="*/ 19 h 19"/>
              </a:gdLst>
              <a:ahLst/>
              <a:cxnLst>
                <a:cxn ang="0">
                  <a:pos x="T0" y="T1"/>
                </a:cxn>
                <a:cxn ang="0">
                  <a:pos x="T2" y="T3"/>
                </a:cxn>
                <a:cxn ang="0">
                  <a:pos x="T4" y="T5"/>
                </a:cxn>
                <a:cxn ang="0">
                  <a:pos x="T6" y="T7"/>
                </a:cxn>
                <a:cxn ang="0">
                  <a:pos x="T8" y="T9"/>
                </a:cxn>
              </a:cxnLst>
              <a:rect l="0" t="0" r="r" b="b"/>
              <a:pathLst>
                <a:path w="208" h="19">
                  <a:moveTo>
                    <a:pt x="203" y="19"/>
                  </a:moveTo>
                  <a:lnTo>
                    <a:pt x="2" y="19"/>
                  </a:lnTo>
                  <a:lnTo>
                    <a:pt x="0" y="0"/>
                  </a:lnTo>
                  <a:lnTo>
                    <a:pt x="208" y="0"/>
                  </a:lnTo>
                  <a:lnTo>
                    <a:pt x="203" y="19"/>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í$lîḋê">
              <a:extLst>
                <a:ext uri="{FF2B5EF4-FFF2-40B4-BE49-F238E27FC236}">
                  <a16:creationId xmlns:a16="http://schemas.microsoft.com/office/drawing/2014/main" xmlns="" id="{7BA53520-CCE1-48A2-905E-FE3828F3B426}"/>
                </a:ext>
              </a:extLst>
            </p:cNvPr>
            <p:cNvSpPr/>
            <p:nvPr/>
          </p:nvSpPr>
          <p:spPr bwMode="auto">
            <a:xfrm>
              <a:off x="10719344" y="2517996"/>
              <a:ext cx="17921" cy="157554"/>
            </a:xfrm>
            <a:custGeom>
              <a:avLst/>
              <a:gdLst>
                <a:gd name="T0" fmla="*/ 22 w 24"/>
                <a:gd name="T1" fmla="*/ 211 h 211"/>
                <a:gd name="T2" fmla="*/ 0 w 24"/>
                <a:gd name="T3" fmla="*/ 0 h 211"/>
                <a:gd name="T4" fmla="*/ 5 w 24"/>
                <a:gd name="T5" fmla="*/ 0 h 211"/>
                <a:gd name="T6" fmla="*/ 24 w 24"/>
                <a:gd name="T7" fmla="*/ 211 h 211"/>
                <a:gd name="T8" fmla="*/ 22 w 24"/>
                <a:gd name="T9" fmla="*/ 211 h 211"/>
              </a:gdLst>
              <a:ahLst/>
              <a:cxnLst>
                <a:cxn ang="0">
                  <a:pos x="T0" y="T1"/>
                </a:cxn>
                <a:cxn ang="0">
                  <a:pos x="T2" y="T3"/>
                </a:cxn>
                <a:cxn ang="0">
                  <a:pos x="T4" y="T5"/>
                </a:cxn>
                <a:cxn ang="0">
                  <a:pos x="T6" y="T7"/>
                </a:cxn>
                <a:cxn ang="0">
                  <a:pos x="T8" y="T9"/>
                </a:cxn>
              </a:cxnLst>
              <a:rect l="0" t="0" r="r" b="b"/>
              <a:pathLst>
                <a:path w="24" h="211">
                  <a:moveTo>
                    <a:pt x="22" y="211"/>
                  </a:moveTo>
                  <a:lnTo>
                    <a:pt x="0" y="0"/>
                  </a:lnTo>
                  <a:lnTo>
                    <a:pt x="5" y="0"/>
                  </a:lnTo>
                  <a:lnTo>
                    <a:pt x="24" y="211"/>
                  </a:lnTo>
                  <a:lnTo>
                    <a:pt x="22" y="211"/>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íSľiḋe">
              <a:extLst>
                <a:ext uri="{FF2B5EF4-FFF2-40B4-BE49-F238E27FC236}">
                  <a16:creationId xmlns:a16="http://schemas.microsoft.com/office/drawing/2014/main" xmlns="" id="{A2041089-BB85-4A77-A5E0-ADDFC93BAA01}"/>
                </a:ext>
              </a:extLst>
            </p:cNvPr>
            <p:cNvSpPr/>
            <p:nvPr/>
          </p:nvSpPr>
          <p:spPr bwMode="auto">
            <a:xfrm>
              <a:off x="10852257" y="2517996"/>
              <a:ext cx="17174" cy="159048"/>
            </a:xfrm>
            <a:custGeom>
              <a:avLst/>
              <a:gdLst>
                <a:gd name="T0" fmla="*/ 4 w 23"/>
                <a:gd name="T1" fmla="*/ 213 h 213"/>
                <a:gd name="T2" fmla="*/ 0 w 23"/>
                <a:gd name="T3" fmla="*/ 211 h 213"/>
                <a:gd name="T4" fmla="*/ 21 w 23"/>
                <a:gd name="T5" fmla="*/ 0 h 213"/>
                <a:gd name="T6" fmla="*/ 23 w 23"/>
                <a:gd name="T7" fmla="*/ 0 h 213"/>
                <a:gd name="T8" fmla="*/ 4 w 23"/>
                <a:gd name="T9" fmla="*/ 213 h 213"/>
              </a:gdLst>
              <a:ahLst/>
              <a:cxnLst>
                <a:cxn ang="0">
                  <a:pos x="T0" y="T1"/>
                </a:cxn>
                <a:cxn ang="0">
                  <a:pos x="T2" y="T3"/>
                </a:cxn>
                <a:cxn ang="0">
                  <a:pos x="T4" y="T5"/>
                </a:cxn>
                <a:cxn ang="0">
                  <a:pos x="T6" y="T7"/>
                </a:cxn>
                <a:cxn ang="0">
                  <a:pos x="T8" y="T9"/>
                </a:cxn>
              </a:cxnLst>
              <a:rect l="0" t="0" r="r" b="b"/>
              <a:pathLst>
                <a:path w="23" h="213">
                  <a:moveTo>
                    <a:pt x="4" y="213"/>
                  </a:moveTo>
                  <a:lnTo>
                    <a:pt x="0" y="211"/>
                  </a:lnTo>
                  <a:lnTo>
                    <a:pt x="21" y="0"/>
                  </a:lnTo>
                  <a:lnTo>
                    <a:pt x="23" y="0"/>
                  </a:lnTo>
                  <a:lnTo>
                    <a:pt x="4" y="21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íṧḻiḋè">
              <a:extLst>
                <a:ext uri="{FF2B5EF4-FFF2-40B4-BE49-F238E27FC236}">
                  <a16:creationId xmlns:a16="http://schemas.microsoft.com/office/drawing/2014/main" xmlns="" id="{1499B819-715C-4CF8-BE5A-07E5985B4D10}"/>
                </a:ext>
              </a:extLst>
            </p:cNvPr>
            <p:cNvSpPr/>
            <p:nvPr/>
          </p:nvSpPr>
          <p:spPr bwMode="auto">
            <a:xfrm>
              <a:off x="10724572" y="2514262"/>
              <a:ext cx="30615" cy="46295"/>
            </a:xfrm>
            <a:custGeom>
              <a:avLst/>
              <a:gdLst>
                <a:gd name="T0" fmla="*/ 0 w 41"/>
                <a:gd name="T1" fmla="*/ 62 h 62"/>
                <a:gd name="T2" fmla="*/ 0 w 41"/>
                <a:gd name="T3" fmla="*/ 60 h 62"/>
                <a:gd name="T4" fmla="*/ 38 w 41"/>
                <a:gd name="T5" fmla="*/ 0 h 62"/>
                <a:gd name="T6" fmla="*/ 41 w 41"/>
                <a:gd name="T7" fmla="*/ 3 h 62"/>
                <a:gd name="T8" fmla="*/ 0 w 41"/>
                <a:gd name="T9" fmla="*/ 62 h 62"/>
              </a:gdLst>
              <a:ahLst/>
              <a:cxnLst>
                <a:cxn ang="0">
                  <a:pos x="T0" y="T1"/>
                </a:cxn>
                <a:cxn ang="0">
                  <a:pos x="T2" y="T3"/>
                </a:cxn>
                <a:cxn ang="0">
                  <a:pos x="T4" y="T5"/>
                </a:cxn>
                <a:cxn ang="0">
                  <a:pos x="T6" y="T7"/>
                </a:cxn>
                <a:cxn ang="0">
                  <a:pos x="T8" y="T9"/>
                </a:cxn>
              </a:cxnLst>
              <a:rect l="0" t="0" r="r" b="b"/>
              <a:pathLst>
                <a:path w="41" h="62">
                  <a:moveTo>
                    <a:pt x="0" y="62"/>
                  </a:moveTo>
                  <a:lnTo>
                    <a:pt x="0" y="60"/>
                  </a:lnTo>
                  <a:lnTo>
                    <a:pt x="38" y="0"/>
                  </a:lnTo>
                  <a:lnTo>
                    <a:pt x="41" y="3"/>
                  </a:lnTo>
                  <a:lnTo>
                    <a:pt x="0" y="62"/>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ïšlïdè">
              <a:extLst>
                <a:ext uri="{FF2B5EF4-FFF2-40B4-BE49-F238E27FC236}">
                  <a16:creationId xmlns:a16="http://schemas.microsoft.com/office/drawing/2014/main" xmlns="" id="{555E9B00-484E-49BE-929C-FE0A94FC5D94}"/>
                </a:ext>
              </a:extLst>
            </p:cNvPr>
            <p:cNvSpPr/>
            <p:nvPr/>
          </p:nvSpPr>
          <p:spPr bwMode="auto">
            <a:xfrm>
              <a:off x="10726812" y="2514262"/>
              <a:ext cx="49282" cy="74671"/>
            </a:xfrm>
            <a:custGeom>
              <a:avLst/>
              <a:gdLst>
                <a:gd name="T0" fmla="*/ 2 w 66"/>
                <a:gd name="T1" fmla="*/ 100 h 100"/>
                <a:gd name="T2" fmla="*/ 0 w 66"/>
                <a:gd name="T3" fmla="*/ 95 h 100"/>
                <a:gd name="T4" fmla="*/ 64 w 66"/>
                <a:gd name="T5" fmla="*/ 0 h 100"/>
                <a:gd name="T6" fmla="*/ 66 w 66"/>
                <a:gd name="T7" fmla="*/ 3 h 100"/>
                <a:gd name="T8" fmla="*/ 2 w 66"/>
                <a:gd name="T9" fmla="*/ 100 h 100"/>
              </a:gdLst>
              <a:ahLst/>
              <a:cxnLst>
                <a:cxn ang="0">
                  <a:pos x="T0" y="T1"/>
                </a:cxn>
                <a:cxn ang="0">
                  <a:pos x="T2" y="T3"/>
                </a:cxn>
                <a:cxn ang="0">
                  <a:pos x="T4" y="T5"/>
                </a:cxn>
                <a:cxn ang="0">
                  <a:pos x="T6" y="T7"/>
                </a:cxn>
                <a:cxn ang="0">
                  <a:pos x="T8" y="T9"/>
                </a:cxn>
              </a:cxnLst>
              <a:rect l="0" t="0" r="r" b="b"/>
              <a:pathLst>
                <a:path w="66" h="100">
                  <a:moveTo>
                    <a:pt x="2" y="100"/>
                  </a:moveTo>
                  <a:lnTo>
                    <a:pt x="0" y="95"/>
                  </a:lnTo>
                  <a:lnTo>
                    <a:pt x="64" y="0"/>
                  </a:lnTo>
                  <a:lnTo>
                    <a:pt x="66" y="3"/>
                  </a:lnTo>
                  <a:lnTo>
                    <a:pt x="2" y="10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íşļîḋê">
              <a:extLst>
                <a:ext uri="{FF2B5EF4-FFF2-40B4-BE49-F238E27FC236}">
                  <a16:creationId xmlns:a16="http://schemas.microsoft.com/office/drawing/2014/main" xmlns="" id="{E9F4A374-40EA-4737-98AC-C028D512494E}"/>
                </a:ext>
              </a:extLst>
            </p:cNvPr>
            <p:cNvSpPr/>
            <p:nvPr/>
          </p:nvSpPr>
          <p:spPr bwMode="auto">
            <a:xfrm>
              <a:off x="10729798" y="2514262"/>
              <a:ext cx="69443" cy="103045"/>
            </a:xfrm>
            <a:custGeom>
              <a:avLst/>
              <a:gdLst>
                <a:gd name="T0" fmla="*/ 0 w 93"/>
                <a:gd name="T1" fmla="*/ 138 h 138"/>
                <a:gd name="T2" fmla="*/ 0 w 93"/>
                <a:gd name="T3" fmla="*/ 133 h 138"/>
                <a:gd name="T4" fmla="*/ 90 w 93"/>
                <a:gd name="T5" fmla="*/ 0 h 138"/>
                <a:gd name="T6" fmla="*/ 93 w 93"/>
                <a:gd name="T7" fmla="*/ 3 h 138"/>
                <a:gd name="T8" fmla="*/ 0 w 93"/>
                <a:gd name="T9" fmla="*/ 138 h 138"/>
              </a:gdLst>
              <a:ahLst/>
              <a:cxnLst>
                <a:cxn ang="0">
                  <a:pos x="T0" y="T1"/>
                </a:cxn>
                <a:cxn ang="0">
                  <a:pos x="T2" y="T3"/>
                </a:cxn>
                <a:cxn ang="0">
                  <a:pos x="T4" y="T5"/>
                </a:cxn>
                <a:cxn ang="0">
                  <a:pos x="T6" y="T7"/>
                </a:cxn>
                <a:cxn ang="0">
                  <a:pos x="T8" y="T9"/>
                </a:cxn>
              </a:cxnLst>
              <a:rect l="0" t="0" r="r" b="b"/>
              <a:pathLst>
                <a:path w="93" h="138">
                  <a:moveTo>
                    <a:pt x="0" y="138"/>
                  </a:moveTo>
                  <a:lnTo>
                    <a:pt x="0" y="133"/>
                  </a:lnTo>
                  <a:lnTo>
                    <a:pt x="90" y="0"/>
                  </a:lnTo>
                  <a:lnTo>
                    <a:pt x="93" y="3"/>
                  </a:lnTo>
                  <a:lnTo>
                    <a:pt x="0" y="13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íşḻïḍe">
              <a:extLst>
                <a:ext uri="{FF2B5EF4-FFF2-40B4-BE49-F238E27FC236}">
                  <a16:creationId xmlns:a16="http://schemas.microsoft.com/office/drawing/2014/main" xmlns="" id="{65688E8B-0DB3-43BE-B33A-DDA49086444B}"/>
                </a:ext>
              </a:extLst>
            </p:cNvPr>
            <p:cNvSpPr/>
            <p:nvPr/>
          </p:nvSpPr>
          <p:spPr bwMode="auto">
            <a:xfrm>
              <a:off x="10732038" y="2514262"/>
              <a:ext cx="86617" cy="136646"/>
            </a:xfrm>
            <a:custGeom>
              <a:avLst/>
              <a:gdLst>
                <a:gd name="T0" fmla="*/ 2 w 116"/>
                <a:gd name="T1" fmla="*/ 183 h 183"/>
                <a:gd name="T2" fmla="*/ 0 w 116"/>
                <a:gd name="T3" fmla="*/ 178 h 183"/>
                <a:gd name="T4" fmla="*/ 113 w 116"/>
                <a:gd name="T5" fmla="*/ 0 h 183"/>
                <a:gd name="T6" fmla="*/ 116 w 116"/>
                <a:gd name="T7" fmla="*/ 3 h 183"/>
                <a:gd name="T8" fmla="*/ 2 w 116"/>
                <a:gd name="T9" fmla="*/ 183 h 183"/>
              </a:gdLst>
              <a:ahLst/>
              <a:cxnLst>
                <a:cxn ang="0">
                  <a:pos x="T0" y="T1"/>
                </a:cxn>
                <a:cxn ang="0">
                  <a:pos x="T2" y="T3"/>
                </a:cxn>
                <a:cxn ang="0">
                  <a:pos x="T4" y="T5"/>
                </a:cxn>
                <a:cxn ang="0">
                  <a:pos x="T6" y="T7"/>
                </a:cxn>
                <a:cxn ang="0">
                  <a:pos x="T8" y="T9"/>
                </a:cxn>
              </a:cxnLst>
              <a:rect l="0" t="0" r="r" b="b"/>
              <a:pathLst>
                <a:path w="116" h="183">
                  <a:moveTo>
                    <a:pt x="2" y="183"/>
                  </a:moveTo>
                  <a:lnTo>
                    <a:pt x="0" y="178"/>
                  </a:lnTo>
                  <a:lnTo>
                    <a:pt x="113" y="0"/>
                  </a:lnTo>
                  <a:lnTo>
                    <a:pt x="116" y="3"/>
                  </a:lnTo>
                  <a:lnTo>
                    <a:pt x="2" y="18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ïŝḻîdé">
              <a:extLst>
                <a:ext uri="{FF2B5EF4-FFF2-40B4-BE49-F238E27FC236}">
                  <a16:creationId xmlns:a16="http://schemas.microsoft.com/office/drawing/2014/main" xmlns="" id="{DFD41B7F-3A57-4AC8-9D18-CC673BC436A1}"/>
                </a:ext>
              </a:extLst>
            </p:cNvPr>
            <p:cNvSpPr/>
            <p:nvPr/>
          </p:nvSpPr>
          <p:spPr bwMode="auto">
            <a:xfrm>
              <a:off x="10737265" y="2514262"/>
              <a:ext cx="107525" cy="162781"/>
            </a:xfrm>
            <a:custGeom>
              <a:avLst/>
              <a:gdLst>
                <a:gd name="T0" fmla="*/ 5 w 144"/>
                <a:gd name="T1" fmla="*/ 218 h 218"/>
                <a:gd name="T2" fmla="*/ 0 w 144"/>
                <a:gd name="T3" fmla="*/ 216 h 218"/>
                <a:gd name="T4" fmla="*/ 142 w 144"/>
                <a:gd name="T5" fmla="*/ 0 h 218"/>
                <a:gd name="T6" fmla="*/ 144 w 144"/>
                <a:gd name="T7" fmla="*/ 3 h 218"/>
                <a:gd name="T8" fmla="*/ 5 w 144"/>
                <a:gd name="T9" fmla="*/ 218 h 218"/>
              </a:gdLst>
              <a:ahLst/>
              <a:cxnLst>
                <a:cxn ang="0">
                  <a:pos x="T0" y="T1"/>
                </a:cxn>
                <a:cxn ang="0">
                  <a:pos x="T2" y="T3"/>
                </a:cxn>
                <a:cxn ang="0">
                  <a:pos x="T4" y="T5"/>
                </a:cxn>
                <a:cxn ang="0">
                  <a:pos x="T6" y="T7"/>
                </a:cxn>
                <a:cxn ang="0">
                  <a:pos x="T8" y="T9"/>
                </a:cxn>
              </a:cxnLst>
              <a:rect l="0" t="0" r="r" b="b"/>
              <a:pathLst>
                <a:path w="144" h="218">
                  <a:moveTo>
                    <a:pt x="5" y="218"/>
                  </a:moveTo>
                  <a:lnTo>
                    <a:pt x="0" y="216"/>
                  </a:lnTo>
                  <a:lnTo>
                    <a:pt x="142" y="0"/>
                  </a:lnTo>
                  <a:lnTo>
                    <a:pt x="144" y="3"/>
                  </a:lnTo>
                  <a:lnTo>
                    <a:pt x="5" y="21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ïśḻíḓé">
              <a:extLst>
                <a:ext uri="{FF2B5EF4-FFF2-40B4-BE49-F238E27FC236}">
                  <a16:creationId xmlns:a16="http://schemas.microsoft.com/office/drawing/2014/main" xmlns="" id="{9AA984E1-73A8-410F-8B1C-494E10FE84DD}"/>
                </a:ext>
              </a:extLst>
            </p:cNvPr>
            <p:cNvSpPr/>
            <p:nvPr/>
          </p:nvSpPr>
          <p:spPr bwMode="auto">
            <a:xfrm>
              <a:off x="10758173" y="2514262"/>
              <a:ext cx="108272" cy="166514"/>
            </a:xfrm>
            <a:custGeom>
              <a:avLst/>
              <a:gdLst>
                <a:gd name="T0" fmla="*/ 5 w 145"/>
                <a:gd name="T1" fmla="*/ 223 h 223"/>
                <a:gd name="T2" fmla="*/ 0 w 145"/>
                <a:gd name="T3" fmla="*/ 221 h 223"/>
                <a:gd name="T4" fmla="*/ 142 w 145"/>
                <a:gd name="T5" fmla="*/ 0 h 223"/>
                <a:gd name="T6" fmla="*/ 145 w 145"/>
                <a:gd name="T7" fmla="*/ 3 h 223"/>
                <a:gd name="T8" fmla="*/ 5 w 145"/>
                <a:gd name="T9" fmla="*/ 223 h 223"/>
              </a:gdLst>
              <a:ahLst/>
              <a:cxnLst>
                <a:cxn ang="0">
                  <a:pos x="T0" y="T1"/>
                </a:cxn>
                <a:cxn ang="0">
                  <a:pos x="T2" y="T3"/>
                </a:cxn>
                <a:cxn ang="0">
                  <a:pos x="T4" y="T5"/>
                </a:cxn>
                <a:cxn ang="0">
                  <a:pos x="T6" y="T7"/>
                </a:cxn>
                <a:cxn ang="0">
                  <a:pos x="T8" y="T9"/>
                </a:cxn>
              </a:cxnLst>
              <a:rect l="0" t="0" r="r" b="b"/>
              <a:pathLst>
                <a:path w="145" h="223">
                  <a:moveTo>
                    <a:pt x="5" y="223"/>
                  </a:moveTo>
                  <a:lnTo>
                    <a:pt x="0" y="221"/>
                  </a:lnTo>
                  <a:lnTo>
                    <a:pt x="142" y="0"/>
                  </a:lnTo>
                  <a:lnTo>
                    <a:pt x="145" y="3"/>
                  </a:lnTo>
                  <a:lnTo>
                    <a:pt x="5" y="22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îŝ1ïḓe">
              <a:extLst>
                <a:ext uri="{FF2B5EF4-FFF2-40B4-BE49-F238E27FC236}">
                  <a16:creationId xmlns:a16="http://schemas.microsoft.com/office/drawing/2014/main" xmlns="" id="{50D365F8-5D52-4164-BFFD-2E29E45752FE}"/>
                </a:ext>
              </a:extLst>
            </p:cNvPr>
            <p:cNvSpPr/>
            <p:nvPr/>
          </p:nvSpPr>
          <p:spPr bwMode="auto">
            <a:xfrm>
              <a:off x="10785054" y="2544877"/>
              <a:ext cx="81391" cy="139634"/>
            </a:xfrm>
            <a:custGeom>
              <a:avLst/>
              <a:gdLst>
                <a:gd name="T0" fmla="*/ 2 w 109"/>
                <a:gd name="T1" fmla="*/ 187 h 187"/>
                <a:gd name="T2" fmla="*/ 0 w 109"/>
                <a:gd name="T3" fmla="*/ 185 h 187"/>
                <a:gd name="T4" fmla="*/ 109 w 109"/>
                <a:gd name="T5" fmla="*/ 0 h 187"/>
                <a:gd name="T6" fmla="*/ 109 w 109"/>
                <a:gd name="T7" fmla="*/ 9 h 187"/>
                <a:gd name="T8" fmla="*/ 2 w 109"/>
                <a:gd name="T9" fmla="*/ 187 h 187"/>
              </a:gdLst>
              <a:ahLst/>
              <a:cxnLst>
                <a:cxn ang="0">
                  <a:pos x="T0" y="T1"/>
                </a:cxn>
                <a:cxn ang="0">
                  <a:pos x="T2" y="T3"/>
                </a:cxn>
                <a:cxn ang="0">
                  <a:pos x="T4" y="T5"/>
                </a:cxn>
                <a:cxn ang="0">
                  <a:pos x="T6" y="T7"/>
                </a:cxn>
                <a:cxn ang="0">
                  <a:pos x="T8" y="T9"/>
                </a:cxn>
              </a:cxnLst>
              <a:rect l="0" t="0" r="r" b="b"/>
              <a:pathLst>
                <a:path w="109" h="187">
                  <a:moveTo>
                    <a:pt x="2" y="187"/>
                  </a:moveTo>
                  <a:lnTo>
                    <a:pt x="0" y="185"/>
                  </a:lnTo>
                  <a:lnTo>
                    <a:pt x="109" y="0"/>
                  </a:lnTo>
                  <a:lnTo>
                    <a:pt x="109" y="9"/>
                  </a:lnTo>
                  <a:lnTo>
                    <a:pt x="2" y="187"/>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iṥlïḍè">
              <a:extLst>
                <a:ext uri="{FF2B5EF4-FFF2-40B4-BE49-F238E27FC236}">
                  <a16:creationId xmlns:a16="http://schemas.microsoft.com/office/drawing/2014/main" xmlns="" id="{FF808B61-89E7-4131-88D1-AE24D20288E4}"/>
                </a:ext>
              </a:extLst>
            </p:cNvPr>
            <p:cNvSpPr/>
            <p:nvPr/>
          </p:nvSpPr>
          <p:spPr bwMode="auto">
            <a:xfrm>
              <a:off x="10804469" y="2583705"/>
              <a:ext cx="58243" cy="100805"/>
            </a:xfrm>
            <a:custGeom>
              <a:avLst/>
              <a:gdLst>
                <a:gd name="T0" fmla="*/ 2 w 78"/>
                <a:gd name="T1" fmla="*/ 135 h 135"/>
                <a:gd name="T2" fmla="*/ 0 w 78"/>
                <a:gd name="T3" fmla="*/ 133 h 135"/>
                <a:gd name="T4" fmla="*/ 78 w 78"/>
                <a:gd name="T5" fmla="*/ 0 h 135"/>
                <a:gd name="T6" fmla="*/ 78 w 78"/>
                <a:gd name="T7" fmla="*/ 7 h 135"/>
                <a:gd name="T8" fmla="*/ 2 w 78"/>
                <a:gd name="T9" fmla="*/ 135 h 135"/>
              </a:gdLst>
              <a:ahLst/>
              <a:cxnLst>
                <a:cxn ang="0">
                  <a:pos x="T0" y="T1"/>
                </a:cxn>
                <a:cxn ang="0">
                  <a:pos x="T2" y="T3"/>
                </a:cxn>
                <a:cxn ang="0">
                  <a:pos x="T4" y="T5"/>
                </a:cxn>
                <a:cxn ang="0">
                  <a:pos x="T6" y="T7"/>
                </a:cxn>
                <a:cxn ang="0">
                  <a:pos x="T8" y="T9"/>
                </a:cxn>
              </a:cxnLst>
              <a:rect l="0" t="0" r="r" b="b"/>
              <a:pathLst>
                <a:path w="78" h="135">
                  <a:moveTo>
                    <a:pt x="2" y="135"/>
                  </a:moveTo>
                  <a:lnTo>
                    <a:pt x="0" y="133"/>
                  </a:lnTo>
                  <a:lnTo>
                    <a:pt x="78" y="0"/>
                  </a:lnTo>
                  <a:lnTo>
                    <a:pt x="78" y="7"/>
                  </a:lnTo>
                  <a:lnTo>
                    <a:pt x="2" y="135"/>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íṧḷîḓè">
              <a:extLst>
                <a:ext uri="{FF2B5EF4-FFF2-40B4-BE49-F238E27FC236}">
                  <a16:creationId xmlns:a16="http://schemas.microsoft.com/office/drawing/2014/main" xmlns="" id="{8790B549-B3F7-43AD-870E-9D3B5721C19E}"/>
                </a:ext>
              </a:extLst>
            </p:cNvPr>
            <p:cNvSpPr/>
            <p:nvPr/>
          </p:nvSpPr>
          <p:spPr bwMode="auto">
            <a:xfrm>
              <a:off x="10830603" y="2638215"/>
              <a:ext cx="28375" cy="44802"/>
            </a:xfrm>
            <a:custGeom>
              <a:avLst/>
              <a:gdLst>
                <a:gd name="T0" fmla="*/ 5 w 38"/>
                <a:gd name="T1" fmla="*/ 60 h 60"/>
                <a:gd name="T2" fmla="*/ 0 w 38"/>
                <a:gd name="T3" fmla="*/ 57 h 60"/>
                <a:gd name="T4" fmla="*/ 36 w 38"/>
                <a:gd name="T5" fmla="*/ 0 h 60"/>
                <a:gd name="T6" fmla="*/ 38 w 38"/>
                <a:gd name="T7" fmla="*/ 5 h 60"/>
                <a:gd name="T8" fmla="*/ 5 w 38"/>
                <a:gd name="T9" fmla="*/ 60 h 60"/>
              </a:gdLst>
              <a:ahLst/>
              <a:cxnLst>
                <a:cxn ang="0">
                  <a:pos x="T0" y="T1"/>
                </a:cxn>
                <a:cxn ang="0">
                  <a:pos x="T2" y="T3"/>
                </a:cxn>
                <a:cxn ang="0">
                  <a:pos x="T4" y="T5"/>
                </a:cxn>
                <a:cxn ang="0">
                  <a:pos x="T6" y="T7"/>
                </a:cxn>
                <a:cxn ang="0">
                  <a:pos x="T8" y="T9"/>
                </a:cxn>
              </a:cxnLst>
              <a:rect l="0" t="0" r="r" b="b"/>
              <a:pathLst>
                <a:path w="38" h="60">
                  <a:moveTo>
                    <a:pt x="5" y="60"/>
                  </a:moveTo>
                  <a:lnTo>
                    <a:pt x="0" y="57"/>
                  </a:lnTo>
                  <a:lnTo>
                    <a:pt x="36" y="0"/>
                  </a:lnTo>
                  <a:lnTo>
                    <a:pt x="38" y="5"/>
                  </a:lnTo>
                  <a:lnTo>
                    <a:pt x="5" y="6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íṡľïḍé">
              <a:extLst>
                <a:ext uri="{FF2B5EF4-FFF2-40B4-BE49-F238E27FC236}">
                  <a16:creationId xmlns:a16="http://schemas.microsoft.com/office/drawing/2014/main" xmlns="" id="{55B79346-F99B-4A7A-8CBB-9CC3B2D8FD8A}"/>
                </a:ext>
              </a:extLst>
            </p:cNvPr>
            <p:cNvSpPr/>
            <p:nvPr/>
          </p:nvSpPr>
          <p:spPr bwMode="auto">
            <a:xfrm>
              <a:off x="10738758" y="2511276"/>
              <a:ext cx="121712" cy="86617"/>
            </a:xfrm>
            <a:custGeom>
              <a:avLst/>
              <a:gdLst>
                <a:gd name="T0" fmla="*/ 163 w 163"/>
                <a:gd name="T1" fmla="*/ 116 h 116"/>
                <a:gd name="T2" fmla="*/ 0 w 163"/>
                <a:gd name="T3" fmla="*/ 4 h 116"/>
                <a:gd name="T4" fmla="*/ 0 w 163"/>
                <a:gd name="T5" fmla="*/ 0 h 116"/>
                <a:gd name="T6" fmla="*/ 163 w 163"/>
                <a:gd name="T7" fmla="*/ 111 h 116"/>
                <a:gd name="T8" fmla="*/ 163 w 163"/>
                <a:gd name="T9" fmla="*/ 116 h 116"/>
              </a:gdLst>
              <a:ahLst/>
              <a:cxnLst>
                <a:cxn ang="0">
                  <a:pos x="T0" y="T1"/>
                </a:cxn>
                <a:cxn ang="0">
                  <a:pos x="T2" y="T3"/>
                </a:cxn>
                <a:cxn ang="0">
                  <a:pos x="T4" y="T5"/>
                </a:cxn>
                <a:cxn ang="0">
                  <a:pos x="T6" y="T7"/>
                </a:cxn>
                <a:cxn ang="0">
                  <a:pos x="T8" y="T9"/>
                </a:cxn>
              </a:cxnLst>
              <a:rect l="0" t="0" r="r" b="b"/>
              <a:pathLst>
                <a:path w="163" h="116">
                  <a:moveTo>
                    <a:pt x="163" y="116"/>
                  </a:moveTo>
                  <a:lnTo>
                    <a:pt x="0" y="4"/>
                  </a:lnTo>
                  <a:lnTo>
                    <a:pt x="0" y="0"/>
                  </a:lnTo>
                  <a:lnTo>
                    <a:pt x="163" y="111"/>
                  </a:lnTo>
                  <a:lnTo>
                    <a:pt x="163" y="116"/>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í$ḷîďé">
              <a:extLst>
                <a:ext uri="{FF2B5EF4-FFF2-40B4-BE49-F238E27FC236}">
                  <a16:creationId xmlns:a16="http://schemas.microsoft.com/office/drawing/2014/main" xmlns="" id="{262B8877-9AA7-429E-A5BD-DC273BF93637}"/>
                </a:ext>
              </a:extLst>
            </p:cNvPr>
            <p:cNvSpPr/>
            <p:nvPr/>
          </p:nvSpPr>
          <p:spPr bwMode="auto">
            <a:xfrm>
              <a:off x="10781321" y="2511276"/>
              <a:ext cx="82884" cy="58243"/>
            </a:xfrm>
            <a:custGeom>
              <a:avLst/>
              <a:gdLst>
                <a:gd name="T0" fmla="*/ 111 w 111"/>
                <a:gd name="T1" fmla="*/ 78 h 78"/>
                <a:gd name="T2" fmla="*/ 0 w 111"/>
                <a:gd name="T3" fmla="*/ 4 h 78"/>
                <a:gd name="T4" fmla="*/ 2 w 111"/>
                <a:gd name="T5" fmla="*/ 0 h 78"/>
                <a:gd name="T6" fmla="*/ 111 w 111"/>
                <a:gd name="T7" fmla="*/ 73 h 78"/>
                <a:gd name="T8" fmla="*/ 111 w 111"/>
                <a:gd name="T9" fmla="*/ 78 h 78"/>
              </a:gdLst>
              <a:ahLst/>
              <a:cxnLst>
                <a:cxn ang="0">
                  <a:pos x="T0" y="T1"/>
                </a:cxn>
                <a:cxn ang="0">
                  <a:pos x="T2" y="T3"/>
                </a:cxn>
                <a:cxn ang="0">
                  <a:pos x="T4" y="T5"/>
                </a:cxn>
                <a:cxn ang="0">
                  <a:pos x="T6" y="T7"/>
                </a:cxn>
                <a:cxn ang="0">
                  <a:pos x="T8" y="T9"/>
                </a:cxn>
              </a:cxnLst>
              <a:rect l="0" t="0" r="r" b="b"/>
              <a:pathLst>
                <a:path w="111" h="78">
                  <a:moveTo>
                    <a:pt x="111" y="78"/>
                  </a:moveTo>
                  <a:lnTo>
                    <a:pt x="0" y="4"/>
                  </a:lnTo>
                  <a:lnTo>
                    <a:pt x="2" y="0"/>
                  </a:lnTo>
                  <a:lnTo>
                    <a:pt x="111" y="73"/>
                  </a:lnTo>
                  <a:lnTo>
                    <a:pt x="111" y="7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îšlïďé">
              <a:extLst>
                <a:ext uri="{FF2B5EF4-FFF2-40B4-BE49-F238E27FC236}">
                  <a16:creationId xmlns:a16="http://schemas.microsoft.com/office/drawing/2014/main" xmlns="" id="{72291A6C-CF2A-4194-B0CB-1CCC74436ABB}"/>
                </a:ext>
              </a:extLst>
            </p:cNvPr>
            <p:cNvSpPr/>
            <p:nvPr/>
          </p:nvSpPr>
          <p:spPr bwMode="auto">
            <a:xfrm>
              <a:off x="10829109" y="2509036"/>
              <a:ext cx="38829" cy="32108"/>
            </a:xfrm>
            <a:custGeom>
              <a:avLst/>
              <a:gdLst>
                <a:gd name="T0" fmla="*/ 50 w 52"/>
                <a:gd name="T1" fmla="*/ 43 h 43"/>
                <a:gd name="T2" fmla="*/ 0 w 52"/>
                <a:gd name="T3" fmla="*/ 5 h 43"/>
                <a:gd name="T4" fmla="*/ 2 w 52"/>
                <a:gd name="T5" fmla="*/ 0 h 43"/>
                <a:gd name="T6" fmla="*/ 52 w 52"/>
                <a:gd name="T7" fmla="*/ 38 h 43"/>
                <a:gd name="T8" fmla="*/ 50 w 52"/>
                <a:gd name="T9" fmla="*/ 43 h 43"/>
              </a:gdLst>
              <a:ahLst/>
              <a:cxnLst>
                <a:cxn ang="0">
                  <a:pos x="T0" y="T1"/>
                </a:cxn>
                <a:cxn ang="0">
                  <a:pos x="T2" y="T3"/>
                </a:cxn>
                <a:cxn ang="0">
                  <a:pos x="T4" y="T5"/>
                </a:cxn>
                <a:cxn ang="0">
                  <a:pos x="T6" y="T7"/>
                </a:cxn>
                <a:cxn ang="0">
                  <a:pos x="T8" y="T9"/>
                </a:cxn>
              </a:cxnLst>
              <a:rect l="0" t="0" r="r" b="b"/>
              <a:pathLst>
                <a:path w="52" h="43">
                  <a:moveTo>
                    <a:pt x="50" y="43"/>
                  </a:moveTo>
                  <a:lnTo>
                    <a:pt x="0" y="5"/>
                  </a:lnTo>
                  <a:lnTo>
                    <a:pt x="2" y="0"/>
                  </a:lnTo>
                  <a:lnTo>
                    <a:pt x="52" y="38"/>
                  </a:lnTo>
                  <a:lnTo>
                    <a:pt x="50" y="4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îṣ1ïḓê">
              <a:extLst>
                <a:ext uri="{FF2B5EF4-FFF2-40B4-BE49-F238E27FC236}">
                  <a16:creationId xmlns:a16="http://schemas.microsoft.com/office/drawing/2014/main" xmlns="" id="{BCC64620-400D-4A8B-AF78-18C63D358EF6}"/>
                </a:ext>
              </a:extLst>
            </p:cNvPr>
            <p:cNvSpPr/>
            <p:nvPr/>
          </p:nvSpPr>
          <p:spPr bwMode="auto">
            <a:xfrm>
              <a:off x="10721584" y="2521730"/>
              <a:ext cx="137393" cy="97071"/>
            </a:xfrm>
            <a:custGeom>
              <a:avLst/>
              <a:gdLst>
                <a:gd name="T0" fmla="*/ 184 w 184"/>
                <a:gd name="T1" fmla="*/ 130 h 130"/>
                <a:gd name="T2" fmla="*/ 0 w 184"/>
                <a:gd name="T3" fmla="*/ 2 h 130"/>
                <a:gd name="T4" fmla="*/ 0 w 184"/>
                <a:gd name="T5" fmla="*/ 0 h 130"/>
                <a:gd name="T6" fmla="*/ 184 w 184"/>
                <a:gd name="T7" fmla="*/ 126 h 130"/>
                <a:gd name="T8" fmla="*/ 184 w 184"/>
                <a:gd name="T9" fmla="*/ 130 h 130"/>
              </a:gdLst>
              <a:ahLst/>
              <a:cxnLst>
                <a:cxn ang="0">
                  <a:pos x="T0" y="T1"/>
                </a:cxn>
                <a:cxn ang="0">
                  <a:pos x="T2" y="T3"/>
                </a:cxn>
                <a:cxn ang="0">
                  <a:pos x="T4" y="T5"/>
                </a:cxn>
                <a:cxn ang="0">
                  <a:pos x="T6" y="T7"/>
                </a:cxn>
                <a:cxn ang="0">
                  <a:pos x="T8" y="T9"/>
                </a:cxn>
              </a:cxnLst>
              <a:rect l="0" t="0" r="r" b="b"/>
              <a:pathLst>
                <a:path w="184" h="130">
                  <a:moveTo>
                    <a:pt x="184" y="130"/>
                  </a:moveTo>
                  <a:lnTo>
                    <a:pt x="0" y="2"/>
                  </a:lnTo>
                  <a:lnTo>
                    <a:pt x="0" y="0"/>
                  </a:lnTo>
                  <a:lnTo>
                    <a:pt x="184" y="126"/>
                  </a:lnTo>
                  <a:lnTo>
                    <a:pt x="184" y="13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ïšľîdè">
              <a:extLst>
                <a:ext uri="{FF2B5EF4-FFF2-40B4-BE49-F238E27FC236}">
                  <a16:creationId xmlns:a16="http://schemas.microsoft.com/office/drawing/2014/main" xmlns="" id="{ABE3C403-D174-4F09-8EE9-4F3B060DE4D5}"/>
                </a:ext>
              </a:extLst>
            </p:cNvPr>
            <p:cNvSpPr/>
            <p:nvPr/>
          </p:nvSpPr>
          <p:spPr bwMode="auto">
            <a:xfrm>
              <a:off x="10723078" y="2550104"/>
              <a:ext cx="134406" cy="99311"/>
            </a:xfrm>
            <a:custGeom>
              <a:avLst/>
              <a:gdLst>
                <a:gd name="T0" fmla="*/ 180 w 180"/>
                <a:gd name="T1" fmla="*/ 133 h 133"/>
                <a:gd name="T2" fmla="*/ 0 w 180"/>
                <a:gd name="T3" fmla="*/ 5 h 133"/>
                <a:gd name="T4" fmla="*/ 2 w 180"/>
                <a:gd name="T5" fmla="*/ 0 h 133"/>
                <a:gd name="T6" fmla="*/ 180 w 180"/>
                <a:gd name="T7" fmla="*/ 128 h 133"/>
                <a:gd name="T8" fmla="*/ 180 w 180"/>
                <a:gd name="T9" fmla="*/ 133 h 133"/>
              </a:gdLst>
              <a:ahLst/>
              <a:cxnLst>
                <a:cxn ang="0">
                  <a:pos x="T0" y="T1"/>
                </a:cxn>
                <a:cxn ang="0">
                  <a:pos x="T2" y="T3"/>
                </a:cxn>
                <a:cxn ang="0">
                  <a:pos x="T4" y="T5"/>
                </a:cxn>
                <a:cxn ang="0">
                  <a:pos x="T6" y="T7"/>
                </a:cxn>
                <a:cxn ang="0">
                  <a:pos x="T8" y="T9"/>
                </a:cxn>
              </a:cxnLst>
              <a:rect l="0" t="0" r="r" b="b"/>
              <a:pathLst>
                <a:path w="180" h="133">
                  <a:moveTo>
                    <a:pt x="180" y="133"/>
                  </a:moveTo>
                  <a:lnTo>
                    <a:pt x="0" y="5"/>
                  </a:lnTo>
                  <a:lnTo>
                    <a:pt x="2" y="0"/>
                  </a:lnTo>
                  <a:lnTo>
                    <a:pt x="180" y="128"/>
                  </a:lnTo>
                  <a:lnTo>
                    <a:pt x="180" y="13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ï$ļîḋè">
              <a:extLst>
                <a:ext uri="{FF2B5EF4-FFF2-40B4-BE49-F238E27FC236}">
                  <a16:creationId xmlns:a16="http://schemas.microsoft.com/office/drawing/2014/main" xmlns="" id="{71FF2C62-5BEB-4C27-A770-B8345B20F852}"/>
                </a:ext>
              </a:extLst>
            </p:cNvPr>
            <p:cNvSpPr/>
            <p:nvPr/>
          </p:nvSpPr>
          <p:spPr bwMode="auto">
            <a:xfrm>
              <a:off x="10726812" y="2581465"/>
              <a:ext cx="126939" cy="97818"/>
            </a:xfrm>
            <a:custGeom>
              <a:avLst/>
              <a:gdLst>
                <a:gd name="T0" fmla="*/ 168 w 170"/>
                <a:gd name="T1" fmla="*/ 131 h 131"/>
                <a:gd name="T2" fmla="*/ 0 w 170"/>
                <a:gd name="T3" fmla="*/ 5 h 131"/>
                <a:gd name="T4" fmla="*/ 0 w 170"/>
                <a:gd name="T5" fmla="*/ 0 h 131"/>
                <a:gd name="T6" fmla="*/ 170 w 170"/>
                <a:gd name="T7" fmla="*/ 126 h 131"/>
                <a:gd name="T8" fmla="*/ 168 w 170"/>
                <a:gd name="T9" fmla="*/ 131 h 131"/>
              </a:gdLst>
              <a:ahLst/>
              <a:cxnLst>
                <a:cxn ang="0">
                  <a:pos x="T0" y="T1"/>
                </a:cxn>
                <a:cxn ang="0">
                  <a:pos x="T2" y="T3"/>
                </a:cxn>
                <a:cxn ang="0">
                  <a:pos x="T4" y="T5"/>
                </a:cxn>
                <a:cxn ang="0">
                  <a:pos x="T6" y="T7"/>
                </a:cxn>
                <a:cxn ang="0">
                  <a:pos x="T8" y="T9"/>
                </a:cxn>
              </a:cxnLst>
              <a:rect l="0" t="0" r="r" b="b"/>
              <a:pathLst>
                <a:path w="170" h="131">
                  <a:moveTo>
                    <a:pt x="168" y="131"/>
                  </a:moveTo>
                  <a:lnTo>
                    <a:pt x="0" y="5"/>
                  </a:lnTo>
                  <a:lnTo>
                    <a:pt x="0" y="0"/>
                  </a:lnTo>
                  <a:lnTo>
                    <a:pt x="170" y="126"/>
                  </a:lnTo>
                  <a:lnTo>
                    <a:pt x="168" y="131"/>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íšlîḍé">
              <a:extLst>
                <a:ext uri="{FF2B5EF4-FFF2-40B4-BE49-F238E27FC236}">
                  <a16:creationId xmlns:a16="http://schemas.microsoft.com/office/drawing/2014/main" xmlns="" id="{A2BE3DAD-1700-496E-AE34-0F80EA0BE96C}"/>
                </a:ext>
              </a:extLst>
            </p:cNvPr>
            <p:cNvSpPr/>
            <p:nvPr/>
          </p:nvSpPr>
          <p:spPr bwMode="auto">
            <a:xfrm>
              <a:off x="10729798" y="2621041"/>
              <a:ext cx="94085" cy="61977"/>
            </a:xfrm>
            <a:custGeom>
              <a:avLst/>
              <a:gdLst>
                <a:gd name="T0" fmla="*/ 126 w 126"/>
                <a:gd name="T1" fmla="*/ 83 h 83"/>
                <a:gd name="T2" fmla="*/ 0 w 126"/>
                <a:gd name="T3" fmla="*/ 4 h 83"/>
                <a:gd name="T4" fmla="*/ 0 w 126"/>
                <a:gd name="T5" fmla="*/ 0 h 83"/>
                <a:gd name="T6" fmla="*/ 126 w 126"/>
                <a:gd name="T7" fmla="*/ 78 h 83"/>
                <a:gd name="T8" fmla="*/ 126 w 126"/>
                <a:gd name="T9" fmla="*/ 83 h 83"/>
              </a:gdLst>
              <a:ahLst/>
              <a:cxnLst>
                <a:cxn ang="0">
                  <a:pos x="T0" y="T1"/>
                </a:cxn>
                <a:cxn ang="0">
                  <a:pos x="T2" y="T3"/>
                </a:cxn>
                <a:cxn ang="0">
                  <a:pos x="T4" y="T5"/>
                </a:cxn>
                <a:cxn ang="0">
                  <a:pos x="T6" y="T7"/>
                </a:cxn>
                <a:cxn ang="0">
                  <a:pos x="T8" y="T9"/>
                </a:cxn>
              </a:cxnLst>
              <a:rect l="0" t="0" r="r" b="b"/>
              <a:pathLst>
                <a:path w="126" h="83">
                  <a:moveTo>
                    <a:pt x="126" y="83"/>
                  </a:moveTo>
                  <a:lnTo>
                    <a:pt x="0" y="4"/>
                  </a:lnTo>
                  <a:lnTo>
                    <a:pt x="0" y="0"/>
                  </a:lnTo>
                  <a:lnTo>
                    <a:pt x="126" y="78"/>
                  </a:lnTo>
                  <a:lnTo>
                    <a:pt x="126" y="8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iṣḷíḍè">
              <a:extLst>
                <a:ext uri="{FF2B5EF4-FFF2-40B4-BE49-F238E27FC236}">
                  <a16:creationId xmlns:a16="http://schemas.microsoft.com/office/drawing/2014/main" xmlns="" id="{DC2AC36B-37AB-4558-B7EF-4AFE3507DC4B}"/>
                </a:ext>
              </a:extLst>
            </p:cNvPr>
            <p:cNvSpPr/>
            <p:nvPr/>
          </p:nvSpPr>
          <p:spPr bwMode="auto">
            <a:xfrm>
              <a:off x="10733532" y="2654642"/>
              <a:ext cx="41069" cy="28375"/>
            </a:xfrm>
            <a:custGeom>
              <a:avLst/>
              <a:gdLst>
                <a:gd name="T0" fmla="*/ 52 w 55"/>
                <a:gd name="T1" fmla="*/ 38 h 38"/>
                <a:gd name="T2" fmla="*/ 0 w 55"/>
                <a:gd name="T3" fmla="*/ 4 h 38"/>
                <a:gd name="T4" fmla="*/ 0 w 55"/>
                <a:gd name="T5" fmla="*/ 0 h 38"/>
                <a:gd name="T6" fmla="*/ 55 w 55"/>
                <a:gd name="T7" fmla="*/ 33 h 38"/>
                <a:gd name="T8" fmla="*/ 52 w 55"/>
                <a:gd name="T9" fmla="*/ 38 h 38"/>
              </a:gdLst>
              <a:ahLst/>
              <a:cxnLst>
                <a:cxn ang="0">
                  <a:pos x="T0" y="T1"/>
                </a:cxn>
                <a:cxn ang="0">
                  <a:pos x="T2" y="T3"/>
                </a:cxn>
                <a:cxn ang="0">
                  <a:pos x="T4" y="T5"/>
                </a:cxn>
                <a:cxn ang="0">
                  <a:pos x="T6" y="T7"/>
                </a:cxn>
                <a:cxn ang="0">
                  <a:pos x="T8" y="T9"/>
                </a:cxn>
              </a:cxnLst>
              <a:rect l="0" t="0" r="r" b="b"/>
              <a:pathLst>
                <a:path w="55" h="38">
                  <a:moveTo>
                    <a:pt x="52" y="38"/>
                  </a:moveTo>
                  <a:lnTo>
                    <a:pt x="0" y="4"/>
                  </a:lnTo>
                  <a:lnTo>
                    <a:pt x="0" y="0"/>
                  </a:lnTo>
                  <a:lnTo>
                    <a:pt x="55" y="33"/>
                  </a:lnTo>
                  <a:lnTo>
                    <a:pt x="52" y="3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ïṣḷíďe">
              <a:extLst>
                <a:ext uri="{FF2B5EF4-FFF2-40B4-BE49-F238E27FC236}">
                  <a16:creationId xmlns:a16="http://schemas.microsoft.com/office/drawing/2014/main" xmlns="" id="{A62B7670-C0AA-420A-8694-DFDEA1CC43A8}"/>
                </a:ext>
              </a:extLst>
            </p:cNvPr>
            <p:cNvSpPr/>
            <p:nvPr/>
          </p:nvSpPr>
          <p:spPr bwMode="auto">
            <a:xfrm>
              <a:off x="8709968" y="2671816"/>
              <a:ext cx="498050" cy="11200"/>
            </a:xfrm>
            <a:prstGeom prst="rect">
              <a:avLst/>
            </a:prstGeom>
            <a:solidFill>
              <a:srgbClr val="1D77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iśḷíďé">
              <a:extLst>
                <a:ext uri="{FF2B5EF4-FFF2-40B4-BE49-F238E27FC236}">
                  <a16:creationId xmlns:a16="http://schemas.microsoft.com/office/drawing/2014/main" xmlns="" id="{D8AE0301-2AAB-40E3-86E7-93A3ABB8861F}"/>
                </a:ext>
              </a:extLst>
            </p:cNvPr>
            <p:cNvSpPr/>
            <p:nvPr/>
          </p:nvSpPr>
          <p:spPr bwMode="auto">
            <a:xfrm>
              <a:off x="8718930" y="2640455"/>
              <a:ext cx="474902" cy="31362"/>
            </a:xfrm>
            <a:prstGeom prst="rect">
              <a:avLst/>
            </a:prstGeom>
            <a:solidFill>
              <a:srgbClr val="F9EA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iš1îḓé">
              <a:extLst>
                <a:ext uri="{FF2B5EF4-FFF2-40B4-BE49-F238E27FC236}">
                  <a16:creationId xmlns:a16="http://schemas.microsoft.com/office/drawing/2014/main" xmlns="" id="{4BF5E4FF-E723-44CC-A79D-162D93A42EEC}"/>
                </a:ext>
              </a:extLst>
            </p:cNvPr>
            <p:cNvSpPr/>
            <p:nvPr/>
          </p:nvSpPr>
          <p:spPr bwMode="auto">
            <a:xfrm>
              <a:off x="8718930" y="2645682"/>
              <a:ext cx="194143"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iSļiḑe">
              <a:extLst>
                <a:ext uri="{FF2B5EF4-FFF2-40B4-BE49-F238E27FC236}">
                  <a16:creationId xmlns:a16="http://schemas.microsoft.com/office/drawing/2014/main" xmlns="" id="{B11646B1-1FE0-42EE-846D-2738D8E9E2CC}"/>
                </a:ext>
              </a:extLst>
            </p:cNvPr>
            <p:cNvSpPr/>
            <p:nvPr/>
          </p:nvSpPr>
          <p:spPr bwMode="auto">
            <a:xfrm>
              <a:off x="8932486" y="2654642"/>
              <a:ext cx="194143"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iSlîḓe">
              <a:extLst>
                <a:ext uri="{FF2B5EF4-FFF2-40B4-BE49-F238E27FC236}">
                  <a16:creationId xmlns:a16="http://schemas.microsoft.com/office/drawing/2014/main" xmlns="" id="{A99ADFCB-E2C7-4428-87BF-6601B8F3B6AD}"/>
                </a:ext>
              </a:extLst>
            </p:cNvPr>
            <p:cNvSpPr/>
            <p:nvPr/>
          </p:nvSpPr>
          <p:spPr bwMode="auto">
            <a:xfrm>
              <a:off x="9107215" y="2641948"/>
              <a:ext cx="77657"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iṩļïḑè">
              <a:extLst>
                <a:ext uri="{FF2B5EF4-FFF2-40B4-BE49-F238E27FC236}">
                  <a16:creationId xmlns:a16="http://schemas.microsoft.com/office/drawing/2014/main" xmlns="" id="{37201A87-FF99-4EB3-9A87-3FF84E8F548B}"/>
                </a:ext>
              </a:extLst>
            </p:cNvPr>
            <p:cNvSpPr/>
            <p:nvPr/>
          </p:nvSpPr>
          <p:spPr bwMode="auto">
            <a:xfrm>
              <a:off x="8727890" y="2665096"/>
              <a:ext cx="84377"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íṥlíḍê">
              <a:extLst>
                <a:ext uri="{FF2B5EF4-FFF2-40B4-BE49-F238E27FC236}">
                  <a16:creationId xmlns:a16="http://schemas.microsoft.com/office/drawing/2014/main" xmlns="" id="{1660DE2E-C03F-4BC3-BEFC-33553CCD22FD}"/>
                </a:ext>
              </a:extLst>
            </p:cNvPr>
            <p:cNvSpPr/>
            <p:nvPr/>
          </p:nvSpPr>
          <p:spPr bwMode="auto">
            <a:xfrm>
              <a:off x="8999689" y="2666590"/>
              <a:ext cx="194143" cy="2240"/>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îšḻîḑè">
              <a:extLst>
                <a:ext uri="{FF2B5EF4-FFF2-40B4-BE49-F238E27FC236}">
                  <a16:creationId xmlns:a16="http://schemas.microsoft.com/office/drawing/2014/main" xmlns="" id="{592FF115-216B-4D50-B6D3-F2CDAC9F81B3}"/>
                </a:ext>
              </a:extLst>
            </p:cNvPr>
            <p:cNvSpPr/>
            <p:nvPr/>
          </p:nvSpPr>
          <p:spPr bwMode="auto">
            <a:xfrm>
              <a:off x="8761491" y="2643442"/>
              <a:ext cx="58243" cy="39575"/>
            </a:xfrm>
            <a:prstGeom prst="rect">
              <a:avLst/>
            </a:prstGeom>
            <a:solidFill>
              <a:srgbClr val="E306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íṣḻiḋè">
              <a:extLst>
                <a:ext uri="{FF2B5EF4-FFF2-40B4-BE49-F238E27FC236}">
                  <a16:creationId xmlns:a16="http://schemas.microsoft.com/office/drawing/2014/main" xmlns="" id="{0AF279DF-763C-4FB2-ADF0-6566797B0F14}"/>
                </a:ext>
              </a:extLst>
            </p:cNvPr>
            <p:cNvSpPr/>
            <p:nvPr/>
          </p:nvSpPr>
          <p:spPr bwMode="auto">
            <a:xfrm>
              <a:off x="8853336" y="2650908"/>
              <a:ext cx="59736" cy="32108"/>
            </a:xfrm>
            <a:prstGeom prst="rect">
              <a:avLst/>
            </a:prstGeom>
            <a:solidFill>
              <a:srgbClr val="FFED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ïş1îdê">
              <a:extLst>
                <a:ext uri="{FF2B5EF4-FFF2-40B4-BE49-F238E27FC236}">
                  <a16:creationId xmlns:a16="http://schemas.microsoft.com/office/drawing/2014/main" xmlns="" id="{DEDD8F5B-3D8F-4EDA-AF94-F0251EFB2FD6}"/>
                </a:ext>
              </a:extLst>
            </p:cNvPr>
            <p:cNvSpPr/>
            <p:nvPr/>
          </p:nvSpPr>
          <p:spPr bwMode="auto">
            <a:xfrm>
              <a:off x="8953393" y="2657630"/>
              <a:ext cx="60483" cy="25388"/>
            </a:xfrm>
            <a:prstGeom prst="rect">
              <a:avLst/>
            </a:prstGeom>
            <a:solidFill>
              <a:srgbClr val="EC7B2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ïṣļîḋè">
              <a:extLst>
                <a:ext uri="{FF2B5EF4-FFF2-40B4-BE49-F238E27FC236}">
                  <a16:creationId xmlns:a16="http://schemas.microsoft.com/office/drawing/2014/main" xmlns="" id="{551743EA-7A15-4CC1-909E-10110DB148AE}"/>
                </a:ext>
              </a:extLst>
            </p:cNvPr>
            <p:cNvSpPr/>
            <p:nvPr/>
          </p:nvSpPr>
          <p:spPr bwMode="auto">
            <a:xfrm>
              <a:off x="9051212" y="2665096"/>
              <a:ext cx="58243" cy="17921"/>
            </a:xfrm>
            <a:prstGeom prst="rect">
              <a:avLst/>
            </a:prstGeom>
            <a:solidFill>
              <a:srgbClr val="009FE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ï$lîde">
              <a:extLst>
                <a:ext uri="{FF2B5EF4-FFF2-40B4-BE49-F238E27FC236}">
                  <a16:creationId xmlns:a16="http://schemas.microsoft.com/office/drawing/2014/main" xmlns="" id="{B4B8EC2E-34A3-47A3-85CB-100DFEF5DFDB}"/>
                </a:ext>
              </a:extLst>
            </p:cNvPr>
            <p:cNvSpPr/>
            <p:nvPr/>
          </p:nvSpPr>
          <p:spPr bwMode="auto">
            <a:xfrm>
              <a:off x="8718930" y="2631494"/>
              <a:ext cx="474902" cy="8960"/>
            </a:xfrm>
            <a:custGeom>
              <a:avLst/>
              <a:gdLst>
                <a:gd name="T0" fmla="*/ 620 w 636"/>
                <a:gd name="T1" fmla="*/ 12 h 12"/>
                <a:gd name="T2" fmla="*/ 24 w 636"/>
                <a:gd name="T3" fmla="*/ 12 h 12"/>
                <a:gd name="T4" fmla="*/ 0 w 636"/>
                <a:gd name="T5" fmla="*/ 0 h 12"/>
                <a:gd name="T6" fmla="*/ 636 w 636"/>
                <a:gd name="T7" fmla="*/ 0 h 12"/>
                <a:gd name="T8" fmla="*/ 620 w 636"/>
                <a:gd name="T9" fmla="*/ 12 h 12"/>
              </a:gdLst>
              <a:ahLst/>
              <a:cxnLst>
                <a:cxn ang="0">
                  <a:pos x="T0" y="T1"/>
                </a:cxn>
                <a:cxn ang="0">
                  <a:pos x="T2" y="T3"/>
                </a:cxn>
                <a:cxn ang="0">
                  <a:pos x="T4" y="T5"/>
                </a:cxn>
                <a:cxn ang="0">
                  <a:pos x="T6" y="T7"/>
                </a:cxn>
                <a:cxn ang="0">
                  <a:pos x="T8" y="T9"/>
                </a:cxn>
              </a:cxnLst>
              <a:rect l="0" t="0" r="r" b="b"/>
              <a:pathLst>
                <a:path w="636" h="12">
                  <a:moveTo>
                    <a:pt x="620" y="12"/>
                  </a:moveTo>
                  <a:lnTo>
                    <a:pt x="24" y="12"/>
                  </a:lnTo>
                  <a:lnTo>
                    <a:pt x="0" y="0"/>
                  </a:lnTo>
                  <a:lnTo>
                    <a:pt x="636" y="0"/>
                  </a:lnTo>
                  <a:lnTo>
                    <a:pt x="620" y="12"/>
                  </a:lnTo>
                  <a:close/>
                </a:path>
              </a:pathLst>
            </a:custGeom>
            <a:solidFill>
              <a:srgbClr val="CCB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íṧļîḍé">
              <a:extLst>
                <a:ext uri="{FF2B5EF4-FFF2-40B4-BE49-F238E27FC236}">
                  <a16:creationId xmlns:a16="http://schemas.microsoft.com/office/drawing/2014/main" xmlns="" id="{69551294-02B2-4194-B1DA-058812FF8A99}"/>
                </a:ext>
              </a:extLst>
            </p:cNvPr>
            <p:cNvSpPr/>
            <p:nvPr/>
          </p:nvSpPr>
          <p:spPr bwMode="auto">
            <a:xfrm>
              <a:off x="8718930" y="2629254"/>
              <a:ext cx="474902" cy="2240"/>
            </a:xfrm>
            <a:prstGeom prst="rect">
              <a:avLst/>
            </a:prstGeom>
            <a:solidFill>
              <a:srgbClr val="F9EA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87372545"/>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1000"/>
                                        <p:tgtEl>
                                          <p:spTgt spid="56"/>
                                        </p:tgtEl>
                                      </p:cBhvr>
                                    </p:animEffect>
                                    <p:anim calcmode="lin" valueType="num">
                                      <p:cBhvr>
                                        <p:cTn id="8" dur="1000" fill="hold"/>
                                        <p:tgtEl>
                                          <p:spTgt spid="56"/>
                                        </p:tgtEl>
                                        <p:attrNameLst>
                                          <p:attrName>ppt_x</p:attrName>
                                        </p:attrNameLst>
                                      </p:cBhvr>
                                      <p:tavLst>
                                        <p:tav tm="0">
                                          <p:val>
                                            <p:strVal val="#ppt_x"/>
                                          </p:val>
                                        </p:tav>
                                        <p:tav tm="100000">
                                          <p:val>
                                            <p:strVal val="#ppt_x"/>
                                          </p:val>
                                        </p:tav>
                                      </p:tavLst>
                                    </p:anim>
                                    <p:anim calcmode="lin" valueType="num">
                                      <p:cBhvr>
                                        <p:cTn id="9" dur="1000" fill="hold"/>
                                        <p:tgtEl>
                                          <p:spTgt spid="5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1000"/>
                                        <p:tgtEl>
                                          <p:spTgt spid="59"/>
                                        </p:tgtEl>
                                      </p:cBhvr>
                                    </p:animEffect>
                                    <p:anim calcmode="lin" valueType="num">
                                      <p:cBhvr>
                                        <p:cTn id="15" dur="1000" fill="hold"/>
                                        <p:tgtEl>
                                          <p:spTgt spid="59"/>
                                        </p:tgtEl>
                                        <p:attrNameLst>
                                          <p:attrName>ppt_x</p:attrName>
                                        </p:attrNameLst>
                                      </p:cBhvr>
                                      <p:tavLst>
                                        <p:tav tm="0">
                                          <p:val>
                                            <p:strVal val="#ppt_x"/>
                                          </p:val>
                                        </p:tav>
                                        <p:tav tm="100000">
                                          <p:val>
                                            <p:strVal val="#ppt_x"/>
                                          </p:val>
                                        </p:tav>
                                      </p:tavLst>
                                    </p:anim>
                                    <p:anim calcmode="lin" valueType="num">
                                      <p:cBhvr>
                                        <p:cTn id="16" dur="1000" fill="hold"/>
                                        <p:tgtEl>
                                          <p:spTgt spid="59"/>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61"/>
                                        </p:tgtEl>
                                        <p:attrNameLst>
                                          <p:attrName>style.visibility</p:attrName>
                                        </p:attrNameLst>
                                      </p:cBhvr>
                                      <p:to>
                                        <p:strVal val="visible"/>
                                      </p:to>
                                    </p:set>
                                    <p:animEffect transition="in" filter="fade">
                                      <p:cBhvr>
                                        <p:cTn id="19" dur="1000"/>
                                        <p:tgtEl>
                                          <p:spTgt spid="61"/>
                                        </p:tgtEl>
                                      </p:cBhvr>
                                    </p:animEffect>
                                    <p:anim calcmode="lin" valueType="num">
                                      <p:cBhvr>
                                        <p:cTn id="20" dur="1000" fill="hold"/>
                                        <p:tgtEl>
                                          <p:spTgt spid="61"/>
                                        </p:tgtEl>
                                        <p:attrNameLst>
                                          <p:attrName>ppt_x</p:attrName>
                                        </p:attrNameLst>
                                      </p:cBhvr>
                                      <p:tavLst>
                                        <p:tav tm="0">
                                          <p:val>
                                            <p:strVal val="#ppt_x"/>
                                          </p:val>
                                        </p:tav>
                                        <p:tav tm="100000">
                                          <p:val>
                                            <p:strVal val="#ppt_x"/>
                                          </p:val>
                                        </p:tav>
                                      </p:tavLst>
                                    </p:anim>
                                    <p:anim calcmode="lin" valueType="num">
                                      <p:cBhvr>
                                        <p:cTn id="21" dur="1000" fill="hold"/>
                                        <p:tgtEl>
                                          <p:spTgt spid="61"/>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57"/>
                                        </p:tgtEl>
                                        <p:attrNameLst>
                                          <p:attrName>style.visibility</p:attrName>
                                        </p:attrNameLst>
                                      </p:cBhvr>
                                      <p:to>
                                        <p:strVal val="visible"/>
                                      </p:to>
                                    </p:set>
                                    <p:animEffect transition="in" filter="fade">
                                      <p:cBhvr>
                                        <p:cTn id="24" dur="1000"/>
                                        <p:tgtEl>
                                          <p:spTgt spid="57"/>
                                        </p:tgtEl>
                                      </p:cBhvr>
                                    </p:animEffect>
                                    <p:anim calcmode="lin" valueType="num">
                                      <p:cBhvr>
                                        <p:cTn id="25" dur="1000" fill="hold"/>
                                        <p:tgtEl>
                                          <p:spTgt spid="57"/>
                                        </p:tgtEl>
                                        <p:attrNameLst>
                                          <p:attrName>ppt_x</p:attrName>
                                        </p:attrNameLst>
                                      </p:cBhvr>
                                      <p:tavLst>
                                        <p:tav tm="0">
                                          <p:val>
                                            <p:strVal val="#ppt_x"/>
                                          </p:val>
                                        </p:tav>
                                        <p:tav tm="100000">
                                          <p:val>
                                            <p:strVal val="#ppt_x"/>
                                          </p:val>
                                        </p:tav>
                                      </p:tavLst>
                                    </p:anim>
                                    <p:anim calcmode="lin" valueType="num">
                                      <p:cBhvr>
                                        <p:cTn id="26" dur="1000" fill="hold"/>
                                        <p:tgtEl>
                                          <p:spTgt spid="57"/>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60"/>
                                        </p:tgtEl>
                                        <p:attrNameLst>
                                          <p:attrName>style.visibility</p:attrName>
                                        </p:attrNameLst>
                                      </p:cBhvr>
                                      <p:to>
                                        <p:strVal val="visible"/>
                                      </p:to>
                                    </p:set>
                                    <p:animEffect transition="in" filter="fade">
                                      <p:cBhvr>
                                        <p:cTn id="31" dur="1000"/>
                                        <p:tgtEl>
                                          <p:spTgt spid="60"/>
                                        </p:tgtEl>
                                      </p:cBhvr>
                                    </p:animEffect>
                                    <p:anim calcmode="lin" valueType="num">
                                      <p:cBhvr>
                                        <p:cTn id="32" dur="1000" fill="hold"/>
                                        <p:tgtEl>
                                          <p:spTgt spid="60"/>
                                        </p:tgtEl>
                                        <p:attrNameLst>
                                          <p:attrName>ppt_x</p:attrName>
                                        </p:attrNameLst>
                                      </p:cBhvr>
                                      <p:tavLst>
                                        <p:tav tm="0">
                                          <p:val>
                                            <p:strVal val="#ppt_x"/>
                                          </p:val>
                                        </p:tav>
                                        <p:tav tm="100000">
                                          <p:val>
                                            <p:strVal val="#ppt_x"/>
                                          </p:val>
                                        </p:tav>
                                      </p:tavLst>
                                    </p:anim>
                                    <p:anim calcmode="lin" valueType="num">
                                      <p:cBhvr>
                                        <p:cTn id="33" dur="1000" fill="hold"/>
                                        <p:tgtEl>
                                          <p:spTgt spid="60"/>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58"/>
                                        </p:tgtEl>
                                        <p:attrNameLst>
                                          <p:attrName>style.visibility</p:attrName>
                                        </p:attrNameLst>
                                      </p:cBhvr>
                                      <p:to>
                                        <p:strVal val="visible"/>
                                      </p:to>
                                    </p:set>
                                    <p:animEffect transition="in" filter="fade">
                                      <p:cBhvr>
                                        <p:cTn id="36" dur="1000"/>
                                        <p:tgtEl>
                                          <p:spTgt spid="58"/>
                                        </p:tgtEl>
                                      </p:cBhvr>
                                    </p:animEffect>
                                    <p:anim calcmode="lin" valueType="num">
                                      <p:cBhvr>
                                        <p:cTn id="37" dur="1000" fill="hold"/>
                                        <p:tgtEl>
                                          <p:spTgt spid="58"/>
                                        </p:tgtEl>
                                        <p:attrNameLst>
                                          <p:attrName>ppt_x</p:attrName>
                                        </p:attrNameLst>
                                      </p:cBhvr>
                                      <p:tavLst>
                                        <p:tav tm="0">
                                          <p:val>
                                            <p:strVal val="#ppt_x"/>
                                          </p:val>
                                        </p:tav>
                                        <p:tav tm="100000">
                                          <p:val>
                                            <p:strVal val="#ppt_x"/>
                                          </p:val>
                                        </p:tav>
                                      </p:tavLst>
                                    </p:anim>
                                    <p:anim calcmode="lin" valueType="num">
                                      <p:cBhvr>
                                        <p:cTn id="38" dur="1000" fill="hold"/>
                                        <p:tgtEl>
                                          <p:spTgt spid="58"/>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53" presetClass="entr" presetSubtype="16" fill="hold" nodeType="afterEffect">
                                  <p:stCondLst>
                                    <p:cond delay="0"/>
                                  </p:stCondLst>
                                  <p:childTnLst>
                                    <p:set>
                                      <p:cBhvr>
                                        <p:cTn id="41" dur="1" fill="hold">
                                          <p:stCondLst>
                                            <p:cond delay="0"/>
                                          </p:stCondLst>
                                        </p:cTn>
                                        <p:tgtEl>
                                          <p:spTgt spid="62"/>
                                        </p:tgtEl>
                                        <p:attrNameLst>
                                          <p:attrName>style.visibility</p:attrName>
                                        </p:attrNameLst>
                                      </p:cBhvr>
                                      <p:to>
                                        <p:strVal val="visible"/>
                                      </p:to>
                                    </p:set>
                                    <p:anim calcmode="lin" valueType="num">
                                      <p:cBhvr>
                                        <p:cTn id="42" dur="500" fill="hold"/>
                                        <p:tgtEl>
                                          <p:spTgt spid="62"/>
                                        </p:tgtEl>
                                        <p:attrNameLst>
                                          <p:attrName>ppt_w</p:attrName>
                                        </p:attrNameLst>
                                      </p:cBhvr>
                                      <p:tavLst>
                                        <p:tav tm="0">
                                          <p:val>
                                            <p:fltVal val="0"/>
                                          </p:val>
                                        </p:tav>
                                        <p:tav tm="100000">
                                          <p:val>
                                            <p:strVal val="#ppt_w"/>
                                          </p:val>
                                        </p:tav>
                                      </p:tavLst>
                                    </p:anim>
                                    <p:anim calcmode="lin" valueType="num">
                                      <p:cBhvr>
                                        <p:cTn id="43" dur="500" fill="hold"/>
                                        <p:tgtEl>
                                          <p:spTgt spid="62"/>
                                        </p:tgtEl>
                                        <p:attrNameLst>
                                          <p:attrName>ppt_h</p:attrName>
                                        </p:attrNameLst>
                                      </p:cBhvr>
                                      <p:tavLst>
                                        <p:tav tm="0">
                                          <p:val>
                                            <p:fltVal val="0"/>
                                          </p:val>
                                        </p:tav>
                                        <p:tav tm="100000">
                                          <p:val>
                                            <p:strVal val="#ppt_h"/>
                                          </p:val>
                                        </p:tav>
                                      </p:tavLst>
                                    </p:anim>
                                    <p:animEffect transition="in" filter="fade">
                                      <p:cBhvr>
                                        <p:cTn id="4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57" grpId="0" animBg="1"/>
      <p:bldP spid="58" grpId="0"/>
      <p:bldP spid="59" grpId="0"/>
      <p:bldP spid="60" grpId="0"/>
      <p:bldP spid="61"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 name="任意多边形 3">
            <a:extLst>
              <a:ext uri="{FF2B5EF4-FFF2-40B4-BE49-F238E27FC236}">
                <a16:creationId xmlns:a16="http://schemas.microsoft.com/office/drawing/2014/main" xmlns="" id="{A1230F7B-D361-41E1-8DE8-F4D3D614A996}"/>
              </a:ext>
            </a:extLst>
          </p:cNvPr>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7" name="文本框 116">
            <a:extLst>
              <a:ext uri="{FF2B5EF4-FFF2-40B4-BE49-F238E27FC236}">
                <a16:creationId xmlns:a16="http://schemas.microsoft.com/office/drawing/2014/main" xmlns="" id="{E02DF596-04A2-4437-AEDA-2CB930B738DE}"/>
              </a:ext>
            </a:extLst>
          </p:cNvPr>
          <p:cNvSpPr txBox="1"/>
          <p:nvPr/>
        </p:nvSpPr>
        <p:spPr>
          <a:xfrm>
            <a:off x="1595225" y="502543"/>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社会环境分析</a:t>
            </a:r>
          </a:p>
        </p:txBody>
      </p:sp>
      <p:grpSp>
        <p:nvGrpSpPr>
          <p:cNvPr id="591" name="Group 3">
            <a:extLst>
              <a:ext uri="{FF2B5EF4-FFF2-40B4-BE49-F238E27FC236}">
                <a16:creationId xmlns:a16="http://schemas.microsoft.com/office/drawing/2014/main" xmlns="" id="{B20CE1B2-088D-49DB-8754-4C05008E3EAF}"/>
              </a:ext>
            </a:extLst>
          </p:cNvPr>
          <p:cNvGrpSpPr/>
          <p:nvPr/>
        </p:nvGrpSpPr>
        <p:grpSpPr>
          <a:xfrm>
            <a:off x="7705229" y="2317286"/>
            <a:ext cx="4546923" cy="3922847"/>
            <a:chOff x="4517221" y="2682505"/>
            <a:chExt cx="7100888" cy="5891212"/>
          </a:xfrm>
        </p:grpSpPr>
        <p:sp>
          <p:nvSpPr>
            <p:cNvPr id="592" name="Freeform 17">
              <a:extLst>
                <a:ext uri="{FF2B5EF4-FFF2-40B4-BE49-F238E27FC236}">
                  <a16:creationId xmlns:a16="http://schemas.microsoft.com/office/drawing/2014/main" xmlns="" id="{1CBC6FDC-D73B-45AE-9273-72A056A294DB}"/>
                </a:ext>
              </a:extLst>
            </p:cNvPr>
            <p:cNvSpPr>
              <a:spLocks/>
            </p:cNvSpPr>
            <p:nvPr/>
          </p:nvSpPr>
          <p:spPr bwMode="auto">
            <a:xfrm>
              <a:off x="4679146" y="2884117"/>
              <a:ext cx="6938963" cy="5689600"/>
            </a:xfrm>
            <a:custGeom>
              <a:avLst/>
              <a:gdLst>
                <a:gd name="T0" fmla="*/ 1735 w 1847"/>
                <a:gd name="T1" fmla="*/ 757 h 1514"/>
                <a:gd name="T2" fmla="*/ 721 w 1847"/>
                <a:gd name="T3" fmla="*/ 1514 h 1514"/>
                <a:gd name="T4" fmla="*/ 112 w 1847"/>
                <a:gd name="T5" fmla="*/ 757 h 1514"/>
                <a:gd name="T6" fmla="*/ 1127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9" y="0"/>
                    <a:pt x="1127" y="0"/>
                  </a:cubicBezTo>
                  <a:cubicBezTo>
                    <a:pt x="1575" y="0"/>
                    <a:pt x="1847" y="339"/>
                    <a:pt x="1735" y="757"/>
                  </a:cubicBezTo>
                  <a:close/>
                </a:path>
              </a:pathLst>
            </a:custGeom>
            <a:solidFill>
              <a:srgbClr val="878787">
                <a:lumMod val="5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3" name="Freeform 18">
              <a:extLst>
                <a:ext uri="{FF2B5EF4-FFF2-40B4-BE49-F238E27FC236}">
                  <a16:creationId xmlns:a16="http://schemas.microsoft.com/office/drawing/2014/main" xmlns="" id="{78289711-132C-4B09-BEF2-C52B5F297448}"/>
                </a:ext>
              </a:extLst>
            </p:cNvPr>
            <p:cNvSpPr>
              <a:spLocks/>
            </p:cNvSpPr>
            <p:nvPr/>
          </p:nvSpPr>
          <p:spPr bwMode="auto">
            <a:xfrm>
              <a:off x="4607708" y="2795217"/>
              <a:ext cx="6938963" cy="5689600"/>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rgbClr val="878787">
                <a:lumMod val="75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4" name="Freeform 19">
              <a:extLst>
                <a:ext uri="{FF2B5EF4-FFF2-40B4-BE49-F238E27FC236}">
                  <a16:creationId xmlns:a16="http://schemas.microsoft.com/office/drawing/2014/main" xmlns="" id="{C68A6F7E-FF86-4FBA-B65C-2E605C2784D7}"/>
                </a:ext>
              </a:extLst>
            </p:cNvPr>
            <p:cNvSpPr>
              <a:spLocks/>
            </p:cNvSpPr>
            <p:nvPr/>
          </p:nvSpPr>
          <p:spPr bwMode="auto">
            <a:xfrm>
              <a:off x="4517221" y="2682505"/>
              <a:ext cx="6938963" cy="5689600"/>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rgbClr val="2F5B5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5" name="Freeform 20">
              <a:extLst>
                <a:ext uri="{FF2B5EF4-FFF2-40B4-BE49-F238E27FC236}">
                  <a16:creationId xmlns:a16="http://schemas.microsoft.com/office/drawing/2014/main" xmlns="" id="{AE670AF9-8320-4C44-8EDD-7776D2B82105}"/>
                </a:ext>
              </a:extLst>
            </p:cNvPr>
            <p:cNvSpPr>
              <a:spLocks/>
            </p:cNvSpPr>
            <p:nvPr/>
          </p:nvSpPr>
          <p:spPr bwMode="auto">
            <a:xfrm>
              <a:off x="5174446" y="3222255"/>
              <a:ext cx="5624513" cy="4611687"/>
            </a:xfrm>
            <a:custGeom>
              <a:avLst/>
              <a:gdLst>
                <a:gd name="T0" fmla="*/ 1406 w 1497"/>
                <a:gd name="T1" fmla="*/ 613 h 1227"/>
                <a:gd name="T2" fmla="*/ 584 w 1497"/>
                <a:gd name="T3" fmla="*/ 1227 h 1227"/>
                <a:gd name="T4" fmla="*/ 91 w 1497"/>
                <a:gd name="T5" fmla="*/ 613 h 1227"/>
                <a:gd name="T6" fmla="*/ 913 w 1497"/>
                <a:gd name="T7" fmla="*/ 0 h 1227"/>
                <a:gd name="T8" fmla="*/ 1406 w 1497"/>
                <a:gd name="T9" fmla="*/ 613 h 1227"/>
              </a:gdLst>
              <a:ahLst/>
              <a:cxnLst>
                <a:cxn ang="0">
                  <a:pos x="T0" y="T1"/>
                </a:cxn>
                <a:cxn ang="0">
                  <a:pos x="T2" y="T3"/>
                </a:cxn>
                <a:cxn ang="0">
                  <a:pos x="T4" y="T5"/>
                </a:cxn>
                <a:cxn ang="0">
                  <a:pos x="T6" y="T7"/>
                </a:cxn>
                <a:cxn ang="0">
                  <a:pos x="T8" y="T9"/>
                </a:cxn>
              </a:cxnLst>
              <a:rect l="0" t="0" r="r" b="b"/>
              <a:pathLst>
                <a:path w="1497" h="1227">
                  <a:moveTo>
                    <a:pt x="1406" y="613"/>
                  </a:moveTo>
                  <a:cubicBezTo>
                    <a:pt x="1315" y="952"/>
                    <a:pt x="947" y="1227"/>
                    <a:pt x="584" y="1227"/>
                  </a:cubicBezTo>
                  <a:cubicBezTo>
                    <a:pt x="221" y="1227"/>
                    <a:pt x="0" y="952"/>
                    <a:pt x="91" y="613"/>
                  </a:cubicBezTo>
                  <a:cubicBezTo>
                    <a:pt x="182" y="274"/>
                    <a:pt x="550" y="0"/>
                    <a:pt x="913" y="0"/>
                  </a:cubicBezTo>
                  <a:cubicBezTo>
                    <a:pt x="1276" y="0"/>
                    <a:pt x="1497" y="274"/>
                    <a:pt x="1406" y="613"/>
                  </a:cubicBezTo>
                  <a:close/>
                </a:path>
              </a:pathLst>
            </a:custGeom>
            <a:solidFill>
              <a:srgbClr val="FFFFFF">
                <a:lumMod val="95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6" name="Freeform 21">
              <a:extLst>
                <a:ext uri="{FF2B5EF4-FFF2-40B4-BE49-F238E27FC236}">
                  <a16:creationId xmlns:a16="http://schemas.microsoft.com/office/drawing/2014/main" xmlns="" id="{C0AFFC82-FB97-4AEF-A12F-44E0C5B91A4A}"/>
                </a:ext>
              </a:extLst>
            </p:cNvPr>
            <p:cNvSpPr>
              <a:spLocks/>
            </p:cNvSpPr>
            <p:nvPr/>
          </p:nvSpPr>
          <p:spPr bwMode="auto">
            <a:xfrm>
              <a:off x="5542746" y="3523880"/>
              <a:ext cx="4887913" cy="4005262"/>
            </a:xfrm>
            <a:custGeom>
              <a:avLst/>
              <a:gdLst>
                <a:gd name="T0" fmla="*/ 1222 w 1301"/>
                <a:gd name="T1" fmla="*/ 533 h 1066"/>
                <a:gd name="T2" fmla="*/ 508 w 1301"/>
                <a:gd name="T3" fmla="*/ 1066 h 1066"/>
                <a:gd name="T4" fmla="*/ 79 w 1301"/>
                <a:gd name="T5" fmla="*/ 533 h 1066"/>
                <a:gd name="T6" fmla="*/ 793 w 1301"/>
                <a:gd name="T7" fmla="*/ 0 h 1066"/>
                <a:gd name="T8" fmla="*/ 1222 w 1301"/>
                <a:gd name="T9" fmla="*/ 533 h 1066"/>
              </a:gdLst>
              <a:ahLst/>
              <a:cxnLst>
                <a:cxn ang="0">
                  <a:pos x="T0" y="T1"/>
                </a:cxn>
                <a:cxn ang="0">
                  <a:pos x="T2" y="T3"/>
                </a:cxn>
                <a:cxn ang="0">
                  <a:pos x="T4" y="T5"/>
                </a:cxn>
                <a:cxn ang="0">
                  <a:pos x="T6" y="T7"/>
                </a:cxn>
                <a:cxn ang="0">
                  <a:pos x="T8" y="T9"/>
                </a:cxn>
              </a:cxnLst>
              <a:rect l="0" t="0" r="r" b="b"/>
              <a:pathLst>
                <a:path w="1301" h="1066">
                  <a:moveTo>
                    <a:pt x="1222" y="533"/>
                  </a:moveTo>
                  <a:cubicBezTo>
                    <a:pt x="1143" y="828"/>
                    <a:pt x="823" y="1066"/>
                    <a:pt x="508" y="1066"/>
                  </a:cubicBezTo>
                  <a:cubicBezTo>
                    <a:pt x="192" y="1066"/>
                    <a:pt x="0" y="828"/>
                    <a:pt x="79" y="533"/>
                  </a:cubicBezTo>
                  <a:cubicBezTo>
                    <a:pt x="158" y="239"/>
                    <a:pt x="478" y="0"/>
                    <a:pt x="793" y="0"/>
                  </a:cubicBezTo>
                  <a:cubicBezTo>
                    <a:pt x="1109" y="0"/>
                    <a:pt x="1301" y="239"/>
                    <a:pt x="1222" y="533"/>
                  </a:cubicBezTo>
                  <a:close/>
                </a:path>
              </a:pathLst>
            </a:custGeom>
            <a:solidFill>
              <a:srgbClr val="878787">
                <a:lumMod val="5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7" name="Freeform 22">
              <a:extLst>
                <a:ext uri="{FF2B5EF4-FFF2-40B4-BE49-F238E27FC236}">
                  <a16:creationId xmlns:a16="http://schemas.microsoft.com/office/drawing/2014/main" xmlns="" id="{77BC6095-B8F7-4BC4-96C9-4717BC0A92F1}"/>
                </a:ext>
              </a:extLst>
            </p:cNvPr>
            <p:cNvSpPr>
              <a:spLocks/>
            </p:cNvSpPr>
            <p:nvPr/>
          </p:nvSpPr>
          <p:spPr bwMode="auto">
            <a:xfrm>
              <a:off x="6049159" y="3933455"/>
              <a:ext cx="3873500" cy="3186112"/>
            </a:xfrm>
            <a:custGeom>
              <a:avLst/>
              <a:gdLst>
                <a:gd name="T0" fmla="*/ 968 w 1031"/>
                <a:gd name="T1" fmla="*/ 424 h 848"/>
                <a:gd name="T2" fmla="*/ 402 w 1031"/>
                <a:gd name="T3" fmla="*/ 848 h 848"/>
                <a:gd name="T4" fmla="*/ 63 w 1031"/>
                <a:gd name="T5" fmla="*/ 424 h 848"/>
                <a:gd name="T6" fmla="*/ 629 w 1031"/>
                <a:gd name="T7" fmla="*/ 0 h 848"/>
                <a:gd name="T8" fmla="*/ 968 w 1031"/>
                <a:gd name="T9" fmla="*/ 424 h 848"/>
              </a:gdLst>
              <a:ahLst/>
              <a:cxnLst>
                <a:cxn ang="0">
                  <a:pos x="T0" y="T1"/>
                </a:cxn>
                <a:cxn ang="0">
                  <a:pos x="T2" y="T3"/>
                </a:cxn>
                <a:cxn ang="0">
                  <a:pos x="T4" y="T5"/>
                </a:cxn>
                <a:cxn ang="0">
                  <a:pos x="T6" y="T7"/>
                </a:cxn>
                <a:cxn ang="0">
                  <a:pos x="T8" y="T9"/>
                </a:cxn>
              </a:cxnLst>
              <a:rect l="0" t="0" r="r" b="b"/>
              <a:pathLst>
                <a:path w="1031" h="848">
                  <a:moveTo>
                    <a:pt x="968" y="424"/>
                  </a:moveTo>
                  <a:cubicBezTo>
                    <a:pt x="905" y="658"/>
                    <a:pt x="652" y="848"/>
                    <a:pt x="402" y="848"/>
                  </a:cubicBezTo>
                  <a:cubicBezTo>
                    <a:pt x="152" y="848"/>
                    <a:pt x="0" y="658"/>
                    <a:pt x="63" y="424"/>
                  </a:cubicBezTo>
                  <a:cubicBezTo>
                    <a:pt x="126" y="190"/>
                    <a:pt x="379" y="0"/>
                    <a:pt x="629" y="0"/>
                  </a:cubicBezTo>
                  <a:cubicBezTo>
                    <a:pt x="879" y="0"/>
                    <a:pt x="1031" y="190"/>
                    <a:pt x="968" y="424"/>
                  </a:cubicBezTo>
                  <a:close/>
                </a:path>
              </a:pathLst>
            </a:custGeom>
            <a:solidFill>
              <a:srgbClr val="FFFFFF">
                <a:lumMod val="95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8" name="Freeform 23">
              <a:extLst>
                <a:ext uri="{FF2B5EF4-FFF2-40B4-BE49-F238E27FC236}">
                  <a16:creationId xmlns:a16="http://schemas.microsoft.com/office/drawing/2014/main" xmlns="" id="{D59A328F-A4DF-4026-A32A-2E88E9F428E2}"/>
                </a:ext>
              </a:extLst>
            </p:cNvPr>
            <p:cNvSpPr>
              <a:spLocks/>
            </p:cNvSpPr>
            <p:nvPr/>
          </p:nvSpPr>
          <p:spPr bwMode="auto">
            <a:xfrm>
              <a:off x="6466671" y="4268417"/>
              <a:ext cx="3040063" cy="2517775"/>
            </a:xfrm>
            <a:custGeom>
              <a:avLst/>
              <a:gdLst>
                <a:gd name="T0" fmla="*/ 759 w 809"/>
                <a:gd name="T1" fmla="*/ 335 h 670"/>
                <a:gd name="T2" fmla="*/ 315 w 809"/>
                <a:gd name="T3" fmla="*/ 670 h 670"/>
                <a:gd name="T4" fmla="*/ 50 w 809"/>
                <a:gd name="T5" fmla="*/ 335 h 670"/>
                <a:gd name="T6" fmla="*/ 494 w 809"/>
                <a:gd name="T7" fmla="*/ 0 h 670"/>
                <a:gd name="T8" fmla="*/ 759 w 809"/>
                <a:gd name="T9" fmla="*/ 335 h 670"/>
              </a:gdLst>
              <a:ahLst/>
              <a:cxnLst>
                <a:cxn ang="0">
                  <a:pos x="T0" y="T1"/>
                </a:cxn>
                <a:cxn ang="0">
                  <a:pos x="T2" y="T3"/>
                </a:cxn>
                <a:cxn ang="0">
                  <a:pos x="T4" y="T5"/>
                </a:cxn>
                <a:cxn ang="0">
                  <a:pos x="T6" y="T7"/>
                </a:cxn>
                <a:cxn ang="0">
                  <a:pos x="T8" y="T9"/>
                </a:cxn>
              </a:cxnLst>
              <a:rect l="0" t="0" r="r" b="b"/>
              <a:pathLst>
                <a:path w="809" h="670">
                  <a:moveTo>
                    <a:pt x="759" y="335"/>
                  </a:moveTo>
                  <a:cubicBezTo>
                    <a:pt x="710" y="520"/>
                    <a:pt x="511" y="670"/>
                    <a:pt x="315" y="670"/>
                  </a:cubicBezTo>
                  <a:cubicBezTo>
                    <a:pt x="119" y="670"/>
                    <a:pt x="0" y="520"/>
                    <a:pt x="50" y="335"/>
                  </a:cubicBezTo>
                  <a:cubicBezTo>
                    <a:pt x="99" y="150"/>
                    <a:pt x="298" y="0"/>
                    <a:pt x="494" y="0"/>
                  </a:cubicBezTo>
                  <a:cubicBezTo>
                    <a:pt x="690" y="0"/>
                    <a:pt x="809" y="150"/>
                    <a:pt x="759" y="335"/>
                  </a:cubicBezTo>
                  <a:close/>
                </a:path>
              </a:pathLst>
            </a:custGeom>
            <a:solidFill>
              <a:srgbClr val="878787">
                <a:lumMod val="5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599" name="Freeform 24">
              <a:extLst>
                <a:ext uri="{FF2B5EF4-FFF2-40B4-BE49-F238E27FC236}">
                  <a16:creationId xmlns:a16="http://schemas.microsoft.com/office/drawing/2014/main" xmlns="" id="{F74F384D-002B-4484-BF28-B4AAB858988D}"/>
                </a:ext>
              </a:extLst>
            </p:cNvPr>
            <p:cNvSpPr>
              <a:spLocks/>
            </p:cNvSpPr>
            <p:nvPr/>
          </p:nvSpPr>
          <p:spPr bwMode="auto">
            <a:xfrm>
              <a:off x="6876246" y="4595442"/>
              <a:ext cx="2220913" cy="1863725"/>
            </a:xfrm>
            <a:custGeom>
              <a:avLst/>
              <a:gdLst>
                <a:gd name="T0" fmla="*/ 555 w 591"/>
                <a:gd name="T1" fmla="*/ 248 h 496"/>
                <a:gd name="T2" fmla="*/ 229 w 591"/>
                <a:gd name="T3" fmla="*/ 496 h 496"/>
                <a:gd name="T4" fmla="*/ 36 w 591"/>
                <a:gd name="T5" fmla="*/ 248 h 496"/>
                <a:gd name="T6" fmla="*/ 362 w 591"/>
                <a:gd name="T7" fmla="*/ 0 h 496"/>
                <a:gd name="T8" fmla="*/ 555 w 591"/>
                <a:gd name="T9" fmla="*/ 248 h 496"/>
              </a:gdLst>
              <a:ahLst/>
              <a:cxnLst>
                <a:cxn ang="0">
                  <a:pos x="T0" y="T1"/>
                </a:cxn>
                <a:cxn ang="0">
                  <a:pos x="T2" y="T3"/>
                </a:cxn>
                <a:cxn ang="0">
                  <a:pos x="T4" y="T5"/>
                </a:cxn>
                <a:cxn ang="0">
                  <a:pos x="T6" y="T7"/>
                </a:cxn>
                <a:cxn ang="0">
                  <a:pos x="T8" y="T9"/>
                </a:cxn>
              </a:cxnLst>
              <a:rect l="0" t="0" r="r" b="b"/>
              <a:pathLst>
                <a:path w="591" h="496">
                  <a:moveTo>
                    <a:pt x="555" y="248"/>
                  </a:moveTo>
                  <a:cubicBezTo>
                    <a:pt x="518" y="385"/>
                    <a:pt x="372" y="496"/>
                    <a:pt x="229" y="496"/>
                  </a:cubicBezTo>
                  <a:cubicBezTo>
                    <a:pt x="86" y="496"/>
                    <a:pt x="0" y="385"/>
                    <a:pt x="36" y="248"/>
                  </a:cubicBezTo>
                  <a:cubicBezTo>
                    <a:pt x="73" y="111"/>
                    <a:pt x="219" y="0"/>
                    <a:pt x="362" y="0"/>
                  </a:cubicBezTo>
                  <a:cubicBezTo>
                    <a:pt x="505" y="0"/>
                    <a:pt x="591" y="111"/>
                    <a:pt x="555" y="248"/>
                  </a:cubicBezTo>
                  <a:close/>
                </a:path>
              </a:pathLst>
            </a:custGeom>
            <a:solidFill>
              <a:srgbClr val="FFFFFF">
                <a:lumMod val="95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0" name="Freeform 25">
              <a:extLst>
                <a:ext uri="{FF2B5EF4-FFF2-40B4-BE49-F238E27FC236}">
                  <a16:creationId xmlns:a16="http://schemas.microsoft.com/office/drawing/2014/main" xmlns="" id="{E24F461C-269D-428F-8E6E-CD7185D1127D}"/>
                </a:ext>
              </a:extLst>
            </p:cNvPr>
            <p:cNvSpPr>
              <a:spLocks/>
            </p:cNvSpPr>
            <p:nvPr/>
          </p:nvSpPr>
          <p:spPr bwMode="auto">
            <a:xfrm>
              <a:off x="7454096" y="5090742"/>
              <a:ext cx="1068388" cy="876300"/>
            </a:xfrm>
            <a:custGeom>
              <a:avLst/>
              <a:gdLst>
                <a:gd name="T0" fmla="*/ 266 w 284"/>
                <a:gd name="T1" fmla="*/ 116 h 233"/>
                <a:gd name="T2" fmla="*/ 110 w 284"/>
                <a:gd name="T3" fmla="*/ 233 h 233"/>
                <a:gd name="T4" fmla="*/ 17 w 284"/>
                <a:gd name="T5" fmla="*/ 116 h 233"/>
                <a:gd name="T6" fmla="*/ 173 w 284"/>
                <a:gd name="T7" fmla="*/ 0 h 233"/>
                <a:gd name="T8" fmla="*/ 266 w 284"/>
                <a:gd name="T9" fmla="*/ 116 h 233"/>
              </a:gdLst>
              <a:ahLst/>
              <a:cxnLst>
                <a:cxn ang="0">
                  <a:pos x="T0" y="T1"/>
                </a:cxn>
                <a:cxn ang="0">
                  <a:pos x="T2" y="T3"/>
                </a:cxn>
                <a:cxn ang="0">
                  <a:pos x="T4" y="T5"/>
                </a:cxn>
                <a:cxn ang="0">
                  <a:pos x="T6" y="T7"/>
                </a:cxn>
                <a:cxn ang="0">
                  <a:pos x="T8" y="T9"/>
                </a:cxn>
              </a:cxnLst>
              <a:rect l="0" t="0" r="r" b="b"/>
              <a:pathLst>
                <a:path w="284" h="233">
                  <a:moveTo>
                    <a:pt x="266" y="116"/>
                  </a:moveTo>
                  <a:cubicBezTo>
                    <a:pt x="249" y="180"/>
                    <a:pt x="179" y="233"/>
                    <a:pt x="110" y="233"/>
                  </a:cubicBezTo>
                  <a:cubicBezTo>
                    <a:pt x="41" y="233"/>
                    <a:pt x="0" y="180"/>
                    <a:pt x="17" y="116"/>
                  </a:cubicBezTo>
                  <a:cubicBezTo>
                    <a:pt x="34" y="52"/>
                    <a:pt x="104" y="0"/>
                    <a:pt x="173" y="0"/>
                  </a:cubicBezTo>
                  <a:cubicBezTo>
                    <a:pt x="242" y="0"/>
                    <a:pt x="284" y="52"/>
                    <a:pt x="266" y="116"/>
                  </a:cubicBezTo>
                  <a:close/>
                </a:path>
              </a:pathLst>
            </a:custGeom>
            <a:solidFill>
              <a:srgbClr val="878787">
                <a:lumMod val="5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grpSp>
        <p:nvGrpSpPr>
          <p:cNvPr id="601" name="Group 13">
            <a:extLst>
              <a:ext uri="{FF2B5EF4-FFF2-40B4-BE49-F238E27FC236}">
                <a16:creationId xmlns:a16="http://schemas.microsoft.com/office/drawing/2014/main" xmlns="" id="{7C7D1E69-58CF-40E1-802A-CBED9786006F}"/>
              </a:ext>
            </a:extLst>
          </p:cNvPr>
          <p:cNvGrpSpPr/>
          <p:nvPr/>
        </p:nvGrpSpPr>
        <p:grpSpPr>
          <a:xfrm>
            <a:off x="8229411" y="1185613"/>
            <a:ext cx="1695454" cy="1731932"/>
            <a:chOff x="6076950" y="2555876"/>
            <a:chExt cx="3076576" cy="3143249"/>
          </a:xfrm>
          <a:effectLst>
            <a:outerShdw blurRad="177800" dir="18900000" sy="23000" kx="-1200000" algn="bl" rotWithShape="0">
              <a:prstClr val="black">
                <a:alpha val="29000"/>
              </a:prstClr>
            </a:outerShdw>
          </a:effectLst>
        </p:grpSpPr>
        <p:sp>
          <p:nvSpPr>
            <p:cNvPr id="602" name="Freeform 21">
              <a:extLst>
                <a:ext uri="{FF2B5EF4-FFF2-40B4-BE49-F238E27FC236}">
                  <a16:creationId xmlns:a16="http://schemas.microsoft.com/office/drawing/2014/main" xmlns="" id="{B8638952-EFFC-4EE8-84B7-30526137A8A0}"/>
                </a:ext>
              </a:extLst>
            </p:cNvPr>
            <p:cNvSpPr>
              <a:spLocks/>
            </p:cNvSpPr>
            <p:nvPr/>
          </p:nvSpPr>
          <p:spPr bwMode="auto">
            <a:xfrm>
              <a:off x="8840788" y="5375275"/>
              <a:ext cx="312738" cy="323850"/>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3" name="Freeform 22">
              <a:extLst>
                <a:ext uri="{FF2B5EF4-FFF2-40B4-BE49-F238E27FC236}">
                  <a16:creationId xmlns:a16="http://schemas.microsoft.com/office/drawing/2014/main" xmlns="" id="{21BC667D-BB85-498D-A91F-F2DD958DB7CE}"/>
                </a:ext>
              </a:extLst>
            </p:cNvPr>
            <p:cNvSpPr>
              <a:spLocks/>
            </p:cNvSpPr>
            <p:nvPr/>
          </p:nvSpPr>
          <p:spPr bwMode="auto">
            <a:xfrm>
              <a:off x="8129588" y="4606925"/>
              <a:ext cx="782638" cy="903287"/>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4" name="Freeform 23">
              <a:extLst>
                <a:ext uri="{FF2B5EF4-FFF2-40B4-BE49-F238E27FC236}">
                  <a16:creationId xmlns:a16="http://schemas.microsoft.com/office/drawing/2014/main" xmlns="" id="{1B79F025-86F5-4734-BF6C-7D9E591C0FFE}"/>
                </a:ext>
              </a:extLst>
            </p:cNvPr>
            <p:cNvSpPr>
              <a:spLocks/>
            </p:cNvSpPr>
            <p:nvPr/>
          </p:nvSpPr>
          <p:spPr bwMode="auto">
            <a:xfrm>
              <a:off x="8113713" y="4592638"/>
              <a:ext cx="219075" cy="349250"/>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5" name="Freeform 24">
              <a:extLst>
                <a:ext uri="{FF2B5EF4-FFF2-40B4-BE49-F238E27FC236}">
                  <a16:creationId xmlns:a16="http://schemas.microsoft.com/office/drawing/2014/main" xmlns="" id="{35085966-526A-44A3-913C-3DB66029438B}"/>
                </a:ext>
              </a:extLst>
            </p:cNvPr>
            <p:cNvSpPr>
              <a:spLocks/>
            </p:cNvSpPr>
            <p:nvPr/>
          </p:nvSpPr>
          <p:spPr bwMode="auto">
            <a:xfrm>
              <a:off x="6076950" y="3233738"/>
              <a:ext cx="754063" cy="647700"/>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rgbClr val="878787"/>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6" name="Freeform 25">
              <a:extLst>
                <a:ext uri="{FF2B5EF4-FFF2-40B4-BE49-F238E27FC236}">
                  <a16:creationId xmlns:a16="http://schemas.microsoft.com/office/drawing/2014/main" xmlns="" id="{AEDA77C9-92DE-4C4E-BA32-DB1DC3BB5FE1}"/>
                </a:ext>
              </a:extLst>
            </p:cNvPr>
            <p:cNvSpPr>
              <a:spLocks/>
            </p:cNvSpPr>
            <p:nvPr/>
          </p:nvSpPr>
          <p:spPr bwMode="auto">
            <a:xfrm>
              <a:off x="6634163" y="2638425"/>
              <a:ext cx="279400" cy="730250"/>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rgbClr val="878787"/>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7" name="Freeform 26">
              <a:extLst>
                <a:ext uri="{FF2B5EF4-FFF2-40B4-BE49-F238E27FC236}">
                  <a16:creationId xmlns:a16="http://schemas.microsoft.com/office/drawing/2014/main" xmlns="" id="{4B161557-1165-4723-BEAA-EB8BF1DECA6A}"/>
                </a:ext>
              </a:extLst>
            </p:cNvPr>
            <p:cNvSpPr>
              <a:spLocks/>
            </p:cNvSpPr>
            <p:nvPr/>
          </p:nvSpPr>
          <p:spPr bwMode="auto">
            <a:xfrm>
              <a:off x="6291263" y="3316288"/>
              <a:ext cx="803275" cy="974725"/>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rgbClr val="878787">
                <a:lumMod val="60000"/>
                <a:lumOff val="4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8" name="Freeform 27">
              <a:extLst>
                <a:ext uri="{FF2B5EF4-FFF2-40B4-BE49-F238E27FC236}">
                  <a16:creationId xmlns:a16="http://schemas.microsoft.com/office/drawing/2014/main" xmlns="" id="{784DA6DB-47E7-4EB1-B5DF-586227A68E22}"/>
                </a:ext>
              </a:extLst>
            </p:cNvPr>
            <p:cNvSpPr>
              <a:spLocks/>
            </p:cNvSpPr>
            <p:nvPr/>
          </p:nvSpPr>
          <p:spPr bwMode="auto">
            <a:xfrm>
              <a:off x="6702425" y="2555876"/>
              <a:ext cx="763588" cy="1065212"/>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rgbClr val="878787">
                <a:lumMod val="60000"/>
                <a:lumOff val="40000"/>
              </a:srgbClr>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09" name="Freeform 28">
              <a:extLst>
                <a:ext uri="{FF2B5EF4-FFF2-40B4-BE49-F238E27FC236}">
                  <a16:creationId xmlns:a16="http://schemas.microsoft.com/office/drawing/2014/main" xmlns="" id="{915DBA26-2424-4EC7-953F-03BCCC62E73A}"/>
                </a:ext>
              </a:extLst>
            </p:cNvPr>
            <p:cNvSpPr>
              <a:spLocks/>
            </p:cNvSpPr>
            <p:nvPr/>
          </p:nvSpPr>
          <p:spPr bwMode="auto">
            <a:xfrm>
              <a:off x="6826250" y="3368675"/>
              <a:ext cx="1438275" cy="1476375"/>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rgbClr val="878787"/>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grpSp>
        <p:nvGrpSpPr>
          <p:cNvPr id="610" name="Group 22">
            <a:extLst>
              <a:ext uri="{FF2B5EF4-FFF2-40B4-BE49-F238E27FC236}">
                <a16:creationId xmlns:a16="http://schemas.microsoft.com/office/drawing/2014/main" xmlns="" id="{8E92366B-D089-4F6C-A11F-07143B49FC08}"/>
              </a:ext>
            </a:extLst>
          </p:cNvPr>
          <p:cNvGrpSpPr/>
          <p:nvPr/>
        </p:nvGrpSpPr>
        <p:grpSpPr>
          <a:xfrm>
            <a:off x="7110304" y="2052453"/>
            <a:ext cx="2084922" cy="2129780"/>
            <a:chOff x="5920323" y="2302554"/>
            <a:chExt cx="2180669" cy="2227927"/>
          </a:xfrm>
          <a:effectLst>
            <a:outerShdw blurRad="177800" dir="18900000" sy="23000" kx="-1200000" algn="bl" rotWithShape="0">
              <a:prstClr val="black">
                <a:alpha val="29000"/>
              </a:prstClr>
            </a:outerShdw>
          </a:effectLst>
        </p:grpSpPr>
        <p:sp>
          <p:nvSpPr>
            <p:cNvPr id="611" name="Freeform 21">
              <a:extLst>
                <a:ext uri="{FF2B5EF4-FFF2-40B4-BE49-F238E27FC236}">
                  <a16:creationId xmlns:a16="http://schemas.microsoft.com/office/drawing/2014/main" xmlns="" id="{E8CD81BC-832B-4583-808F-0903FD44BD1E}"/>
                </a:ext>
              </a:extLst>
            </p:cNvPr>
            <p:cNvSpPr>
              <a:spLocks/>
            </p:cNvSpPr>
            <p:nvPr/>
          </p:nvSpPr>
          <p:spPr bwMode="auto">
            <a:xfrm>
              <a:off x="7879324" y="4300937"/>
              <a:ext cx="221668" cy="229544"/>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2" name="Freeform 22">
              <a:extLst>
                <a:ext uri="{FF2B5EF4-FFF2-40B4-BE49-F238E27FC236}">
                  <a16:creationId xmlns:a16="http://schemas.microsoft.com/office/drawing/2014/main" xmlns="" id="{91BC6012-870D-4CD8-BAAC-8BB9F45632D8}"/>
                </a:ext>
              </a:extLst>
            </p:cNvPr>
            <p:cNvSpPr>
              <a:spLocks/>
            </p:cNvSpPr>
            <p:nvPr/>
          </p:nvSpPr>
          <p:spPr bwMode="auto">
            <a:xfrm>
              <a:off x="7375227" y="3756332"/>
              <a:ext cx="554732" cy="640248"/>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3" name="Freeform 23">
              <a:extLst>
                <a:ext uri="{FF2B5EF4-FFF2-40B4-BE49-F238E27FC236}">
                  <a16:creationId xmlns:a16="http://schemas.microsoft.com/office/drawing/2014/main" xmlns="" id="{82EE574B-4FD6-4160-97A6-47D9CB7AA7DD}"/>
                </a:ext>
              </a:extLst>
            </p:cNvPr>
            <p:cNvSpPr>
              <a:spLocks/>
            </p:cNvSpPr>
            <p:nvPr/>
          </p:nvSpPr>
          <p:spPr bwMode="auto">
            <a:xfrm>
              <a:off x="7363975" y="3746206"/>
              <a:ext cx="155280" cy="247548"/>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4" name="Freeform 24">
              <a:extLst>
                <a:ext uri="{FF2B5EF4-FFF2-40B4-BE49-F238E27FC236}">
                  <a16:creationId xmlns:a16="http://schemas.microsoft.com/office/drawing/2014/main" xmlns="" id="{FFCC930C-A632-4B91-B3A9-7B6A2DA5B44F}"/>
                </a:ext>
              </a:extLst>
            </p:cNvPr>
            <p:cNvSpPr>
              <a:spLocks/>
            </p:cNvSpPr>
            <p:nvPr/>
          </p:nvSpPr>
          <p:spPr bwMode="auto">
            <a:xfrm>
              <a:off x="5920323" y="2783021"/>
              <a:ext cx="534478" cy="459088"/>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rgbClr val="66CCFF"/>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5" name="Freeform 25">
              <a:extLst>
                <a:ext uri="{FF2B5EF4-FFF2-40B4-BE49-F238E27FC236}">
                  <a16:creationId xmlns:a16="http://schemas.microsoft.com/office/drawing/2014/main" xmlns="" id="{D0A9EAAC-4B48-4F1C-BA71-7F1014D9D4DD}"/>
                </a:ext>
              </a:extLst>
            </p:cNvPr>
            <p:cNvSpPr>
              <a:spLocks/>
            </p:cNvSpPr>
            <p:nvPr/>
          </p:nvSpPr>
          <p:spPr bwMode="auto">
            <a:xfrm>
              <a:off x="6315274" y="2361065"/>
              <a:ext cx="198038" cy="517599"/>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rgbClr val="66CCFF"/>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6" name="Freeform 26">
              <a:extLst>
                <a:ext uri="{FF2B5EF4-FFF2-40B4-BE49-F238E27FC236}">
                  <a16:creationId xmlns:a16="http://schemas.microsoft.com/office/drawing/2014/main" xmlns="" id="{6180FC5C-CF9A-48FD-9D67-BCDD1A74D155}"/>
                </a:ext>
              </a:extLst>
            </p:cNvPr>
            <p:cNvSpPr>
              <a:spLocks/>
            </p:cNvSpPr>
            <p:nvPr/>
          </p:nvSpPr>
          <p:spPr bwMode="auto">
            <a:xfrm>
              <a:off x="6072227" y="2841532"/>
              <a:ext cx="569359" cy="690883"/>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rgbClr val="0099E6"/>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7" name="Freeform 27">
              <a:extLst>
                <a:ext uri="{FF2B5EF4-FFF2-40B4-BE49-F238E27FC236}">
                  <a16:creationId xmlns:a16="http://schemas.microsoft.com/office/drawing/2014/main" xmlns="" id="{7EA9BF5C-8C56-40E0-BC1F-5FE6FB5A5564}"/>
                </a:ext>
              </a:extLst>
            </p:cNvPr>
            <p:cNvSpPr>
              <a:spLocks/>
            </p:cNvSpPr>
            <p:nvPr/>
          </p:nvSpPr>
          <p:spPr bwMode="auto">
            <a:xfrm>
              <a:off x="6363658" y="2302554"/>
              <a:ext cx="541229" cy="755020"/>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rgbClr val="0099E6"/>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18" name="Freeform 28">
              <a:extLst>
                <a:ext uri="{FF2B5EF4-FFF2-40B4-BE49-F238E27FC236}">
                  <a16:creationId xmlns:a16="http://schemas.microsoft.com/office/drawing/2014/main" xmlns="" id="{81E76D6B-EE2C-435E-B860-0BD177BF1755}"/>
                </a:ext>
              </a:extLst>
            </p:cNvPr>
            <p:cNvSpPr>
              <a:spLocks/>
            </p:cNvSpPr>
            <p:nvPr/>
          </p:nvSpPr>
          <p:spPr bwMode="auto">
            <a:xfrm>
              <a:off x="6451425" y="2878664"/>
              <a:ext cx="1019446" cy="1046451"/>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rgbClr val="66CCFF"/>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grpSp>
        <p:nvGrpSpPr>
          <p:cNvPr id="619" name="Group 31">
            <a:extLst>
              <a:ext uri="{FF2B5EF4-FFF2-40B4-BE49-F238E27FC236}">
                <a16:creationId xmlns:a16="http://schemas.microsoft.com/office/drawing/2014/main" xmlns="" id="{07CDF39C-112C-4B54-A574-4E25B508E483}"/>
              </a:ext>
            </a:extLst>
          </p:cNvPr>
          <p:cNvGrpSpPr/>
          <p:nvPr/>
        </p:nvGrpSpPr>
        <p:grpSpPr>
          <a:xfrm>
            <a:off x="8009818" y="2021107"/>
            <a:ext cx="2126298" cy="2165050"/>
            <a:chOff x="6076950" y="2566001"/>
            <a:chExt cx="3076576" cy="3133124"/>
          </a:xfrm>
          <a:effectLst>
            <a:outerShdw blurRad="177800" dir="18900000" sy="23000" kx="-1200000" algn="bl" rotWithShape="0">
              <a:prstClr val="black">
                <a:alpha val="29000"/>
              </a:prstClr>
            </a:outerShdw>
          </a:effectLst>
        </p:grpSpPr>
        <p:sp>
          <p:nvSpPr>
            <p:cNvPr id="620" name="Freeform 21">
              <a:extLst>
                <a:ext uri="{FF2B5EF4-FFF2-40B4-BE49-F238E27FC236}">
                  <a16:creationId xmlns:a16="http://schemas.microsoft.com/office/drawing/2014/main" xmlns="" id="{11C5161B-EBDD-472E-9399-828823A76BCB}"/>
                </a:ext>
              </a:extLst>
            </p:cNvPr>
            <p:cNvSpPr>
              <a:spLocks/>
            </p:cNvSpPr>
            <p:nvPr/>
          </p:nvSpPr>
          <p:spPr bwMode="auto">
            <a:xfrm>
              <a:off x="8840788" y="5375275"/>
              <a:ext cx="312738" cy="323850"/>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1" name="Freeform 22">
              <a:extLst>
                <a:ext uri="{FF2B5EF4-FFF2-40B4-BE49-F238E27FC236}">
                  <a16:creationId xmlns:a16="http://schemas.microsoft.com/office/drawing/2014/main" xmlns="" id="{93A33A3F-F0E1-430A-98A5-B6F2D625042E}"/>
                </a:ext>
              </a:extLst>
            </p:cNvPr>
            <p:cNvSpPr>
              <a:spLocks/>
            </p:cNvSpPr>
            <p:nvPr/>
          </p:nvSpPr>
          <p:spPr bwMode="auto">
            <a:xfrm>
              <a:off x="8129588" y="4606925"/>
              <a:ext cx="782638" cy="903287"/>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2" name="Freeform 23">
              <a:extLst>
                <a:ext uri="{FF2B5EF4-FFF2-40B4-BE49-F238E27FC236}">
                  <a16:creationId xmlns:a16="http://schemas.microsoft.com/office/drawing/2014/main" xmlns="" id="{D23E66C5-8CD4-44E7-B7A9-597F36050E56}"/>
                </a:ext>
              </a:extLst>
            </p:cNvPr>
            <p:cNvSpPr>
              <a:spLocks/>
            </p:cNvSpPr>
            <p:nvPr/>
          </p:nvSpPr>
          <p:spPr bwMode="auto">
            <a:xfrm>
              <a:off x="8113713" y="4592638"/>
              <a:ext cx="219075" cy="349250"/>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3" name="Freeform 24">
              <a:extLst>
                <a:ext uri="{FF2B5EF4-FFF2-40B4-BE49-F238E27FC236}">
                  <a16:creationId xmlns:a16="http://schemas.microsoft.com/office/drawing/2014/main" xmlns="" id="{0419E783-EAD9-49AF-8D60-41C91ED5BB1F}"/>
                </a:ext>
              </a:extLst>
            </p:cNvPr>
            <p:cNvSpPr>
              <a:spLocks/>
            </p:cNvSpPr>
            <p:nvPr/>
          </p:nvSpPr>
          <p:spPr bwMode="auto">
            <a:xfrm>
              <a:off x="6076950" y="3233738"/>
              <a:ext cx="754063" cy="647700"/>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rgbClr val="0070C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4" name="Freeform 25">
              <a:extLst>
                <a:ext uri="{FF2B5EF4-FFF2-40B4-BE49-F238E27FC236}">
                  <a16:creationId xmlns:a16="http://schemas.microsoft.com/office/drawing/2014/main" xmlns="" id="{C09605CA-D756-4793-B671-0BF6AFEE95F0}"/>
                </a:ext>
              </a:extLst>
            </p:cNvPr>
            <p:cNvSpPr>
              <a:spLocks/>
            </p:cNvSpPr>
            <p:nvPr/>
          </p:nvSpPr>
          <p:spPr bwMode="auto">
            <a:xfrm>
              <a:off x="6634163" y="2638425"/>
              <a:ext cx="279400" cy="730250"/>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rgbClr val="0070C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5" name="Freeform 26">
              <a:extLst>
                <a:ext uri="{FF2B5EF4-FFF2-40B4-BE49-F238E27FC236}">
                  <a16:creationId xmlns:a16="http://schemas.microsoft.com/office/drawing/2014/main" xmlns="" id="{D726522B-4026-4B64-B1B1-9B368FB5756A}"/>
                </a:ext>
              </a:extLst>
            </p:cNvPr>
            <p:cNvSpPr>
              <a:spLocks/>
            </p:cNvSpPr>
            <p:nvPr/>
          </p:nvSpPr>
          <p:spPr bwMode="auto">
            <a:xfrm>
              <a:off x="6291263" y="3296039"/>
              <a:ext cx="803275" cy="974725"/>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rgbClr val="00B0F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6" name="Freeform 27">
              <a:extLst>
                <a:ext uri="{FF2B5EF4-FFF2-40B4-BE49-F238E27FC236}">
                  <a16:creationId xmlns:a16="http://schemas.microsoft.com/office/drawing/2014/main" xmlns="" id="{5BDB71C5-564F-4076-9E4D-5BD31B4E9583}"/>
                </a:ext>
              </a:extLst>
            </p:cNvPr>
            <p:cNvSpPr>
              <a:spLocks/>
            </p:cNvSpPr>
            <p:nvPr/>
          </p:nvSpPr>
          <p:spPr bwMode="auto">
            <a:xfrm>
              <a:off x="6692301" y="2566001"/>
              <a:ext cx="763588" cy="1065212"/>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rgbClr val="00B0F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27" name="Freeform 28">
              <a:extLst>
                <a:ext uri="{FF2B5EF4-FFF2-40B4-BE49-F238E27FC236}">
                  <a16:creationId xmlns:a16="http://schemas.microsoft.com/office/drawing/2014/main" xmlns="" id="{C7151C70-DD97-4C08-B525-11B82591986B}"/>
                </a:ext>
              </a:extLst>
            </p:cNvPr>
            <p:cNvSpPr>
              <a:spLocks/>
            </p:cNvSpPr>
            <p:nvPr/>
          </p:nvSpPr>
          <p:spPr bwMode="auto">
            <a:xfrm>
              <a:off x="6826250" y="3368675"/>
              <a:ext cx="1438275" cy="1476375"/>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rgbClr val="0070C0"/>
            </a:solidFill>
            <a:ln>
              <a:noFill/>
            </a:ln>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sp>
        <p:nvSpPr>
          <p:cNvPr id="628" name="Rectangle 89">
            <a:extLst>
              <a:ext uri="{FF2B5EF4-FFF2-40B4-BE49-F238E27FC236}">
                <a16:creationId xmlns:a16="http://schemas.microsoft.com/office/drawing/2014/main" xmlns="" id="{3AF33367-B0F4-4DDA-B88B-827719A07C9B}"/>
              </a:ext>
            </a:extLst>
          </p:cNvPr>
          <p:cNvSpPr/>
          <p:nvPr/>
        </p:nvSpPr>
        <p:spPr>
          <a:xfrm>
            <a:off x="1090210" y="2168150"/>
            <a:ext cx="249237" cy="249199"/>
          </a:xfrm>
          <a:prstGeom prst="rect">
            <a:avLst/>
          </a:prstGeom>
          <a:solidFill>
            <a:srgbClr val="2F5B50"/>
          </a:solidFill>
          <a:ln w="12700" cap="flat" cmpd="sng" algn="ctr">
            <a:noFill/>
            <a:prstDash val="solid"/>
            <a:miter lim="800000"/>
          </a:ln>
          <a:effectLst/>
        </p:spPr>
        <p:txBody>
          <a:bodyPr lIns="91435" tIns="45717" rIns="91435" bIns="45717" rtlCol="0" anchor="ctr"/>
          <a:lstStyle/>
          <a:p>
            <a:pPr algn="ctr" defTabSz="967527">
              <a:defRPr/>
            </a:pPr>
            <a:endParaRPr lang="id-ID" sz="1905" kern="0" dirty="0">
              <a:solidFill>
                <a:srgbClr val="FFFFFF"/>
              </a:solidFill>
              <a:latin typeface="微软雅黑" pitchFamily="34" charset="-122"/>
              <a:ea typeface="微软雅黑" pitchFamily="34" charset="-122"/>
            </a:endParaRPr>
          </a:p>
        </p:txBody>
      </p:sp>
      <p:sp>
        <p:nvSpPr>
          <p:cNvPr id="629" name="Rectangle 90">
            <a:extLst>
              <a:ext uri="{FF2B5EF4-FFF2-40B4-BE49-F238E27FC236}">
                <a16:creationId xmlns:a16="http://schemas.microsoft.com/office/drawing/2014/main" xmlns="" id="{BAD7D0B3-364C-4FA7-A015-C53A90F2FDD5}"/>
              </a:ext>
            </a:extLst>
          </p:cNvPr>
          <p:cNvSpPr/>
          <p:nvPr/>
        </p:nvSpPr>
        <p:spPr>
          <a:xfrm>
            <a:off x="1037046" y="3482140"/>
            <a:ext cx="249237" cy="249199"/>
          </a:xfrm>
          <a:prstGeom prst="rect">
            <a:avLst/>
          </a:prstGeom>
          <a:solidFill>
            <a:srgbClr val="238492"/>
          </a:solidFill>
          <a:ln w="12700" cap="flat" cmpd="sng" algn="ctr">
            <a:noFill/>
            <a:prstDash val="solid"/>
            <a:miter lim="800000"/>
          </a:ln>
          <a:effectLst/>
        </p:spPr>
        <p:txBody>
          <a:bodyPr lIns="91435" tIns="45717" rIns="91435" bIns="45717" rtlCol="0" anchor="ctr"/>
          <a:lstStyle/>
          <a:p>
            <a:pPr algn="ctr" defTabSz="967527">
              <a:defRPr/>
            </a:pPr>
            <a:endParaRPr lang="id-ID" sz="1905" kern="0" dirty="0">
              <a:solidFill>
                <a:srgbClr val="FFFFFF"/>
              </a:solidFill>
              <a:latin typeface="微软雅黑" pitchFamily="34" charset="-122"/>
              <a:ea typeface="微软雅黑" pitchFamily="34" charset="-122"/>
            </a:endParaRPr>
          </a:p>
        </p:txBody>
      </p:sp>
      <p:sp>
        <p:nvSpPr>
          <p:cNvPr id="630" name="Rectangle 91">
            <a:extLst>
              <a:ext uri="{FF2B5EF4-FFF2-40B4-BE49-F238E27FC236}">
                <a16:creationId xmlns:a16="http://schemas.microsoft.com/office/drawing/2014/main" xmlns="" id="{C071E592-8C1C-425C-BC19-B8573DE8C206}"/>
              </a:ext>
            </a:extLst>
          </p:cNvPr>
          <p:cNvSpPr/>
          <p:nvPr/>
        </p:nvSpPr>
        <p:spPr>
          <a:xfrm>
            <a:off x="1038588" y="4945682"/>
            <a:ext cx="249237" cy="249199"/>
          </a:xfrm>
          <a:prstGeom prst="rect">
            <a:avLst/>
          </a:prstGeom>
          <a:solidFill>
            <a:srgbClr val="3BE6FF"/>
          </a:solidFill>
          <a:ln w="12700" cap="flat" cmpd="sng" algn="ctr">
            <a:noFill/>
            <a:prstDash val="solid"/>
            <a:miter lim="800000"/>
          </a:ln>
          <a:effectLst/>
        </p:spPr>
        <p:txBody>
          <a:bodyPr lIns="91435" tIns="45717" rIns="91435" bIns="45717" rtlCol="0" anchor="ctr"/>
          <a:lstStyle/>
          <a:p>
            <a:pPr algn="ctr" defTabSz="967527">
              <a:defRPr/>
            </a:pPr>
            <a:endParaRPr lang="id-ID" sz="1905" kern="0" dirty="0">
              <a:solidFill>
                <a:srgbClr val="FFFFFF"/>
              </a:solidFill>
              <a:latin typeface="微软雅黑" pitchFamily="34" charset="-122"/>
              <a:ea typeface="微软雅黑" pitchFamily="34" charset="-122"/>
            </a:endParaRPr>
          </a:p>
        </p:txBody>
      </p:sp>
      <p:grpSp>
        <p:nvGrpSpPr>
          <p:cNvPr id="637" name="Group 112">
            <a:extLst>
              <a:ext uri="{FF2B5EF4-FFF2-40B4-BE49-F238E27FC236}">
                <a16:creationId xmlns:a16="http://schemas.microsoft.com/office/drawing/2014/main" xmlns="" id="{0F094183-2856-484A-AB7F-7A08C68E263C}"/>
              </a:ext>
            </a:extLst>
          </p:cNvPr>
          <p:cNvGrpSpPr/>
          <p:nvPr/>
        </p:nvGrpSpPr>
        <p:grpSpPr>
          <a:xfrm>
            <a:off x="1563199" y="2041141"/>
            <a:ext cx="359116" cy="516045"/>
            <a:chOff x="-3175" y="-3175"/>
            <a:chExt cx="341313" cy="490538"/>
          </a:xfrm>
          <a:solidFill>
            <a:srgbClr val="2F5B50"/>
          </a:solidFill>
        </p:grpSpPr>
        <p:sp>
          <p:nvSpPr>
            <p:cNvPr id="638" name="Freeform 16">
              <a:extLst>
                <a:ext uri="{FF2B5EF4-FFF2-40B4-BE49-F238E27FC236}">
                  <a16:creationId xmlns:a16="http://schemas.microsoft.com/office/drawing/2014/main" xmlns="" id="{0A6CA596-8C99-4CDB-8F71-4C896DC0B43C}"/>
                </a:ext>
              </a:extLst>
            </p:cNvPr>
            <p:cNvSpPr>
              <a:spLocks noEditPoints="1"/>
            </p:cNvSpPr>
            <p:nvPr/>
          </p:nvSpPr>
          <p:spPr bwMode="auto">
            <a:xfrm>
              <a:off x="-3175" y="-3175"/>
              <a:ext cx="341313" cy="490538"/>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39" name="Freeform 17">
              <a:extLst>
                <a:ext uri="{FF2B5EF4-FFF2-40B4-BE49-F238E27FC236}">
                  <a16:creationId xmlns:a16="http://schemas.microsoft.com/office/drawing/2014/main" xmlns="" id="{206F277C-57F2-44D4-AAFA-C81A0212E09F}"/>
                </a:ext>
              </a:extLst>
            </p:cNvPr>
            <p:cNvSpPr>
              <a:spLocks/>
            </p:cNvSpPr>
            <p:nvPr/>
          </p:nvSpPr>
          <p:spPr bwMode="auto">
            <a:xfrm>
              <a:off x="73025" y="73025"/>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sp>
        <p:nvSpPr>
          <p:cNvPr id="640" name="Freeform 9">
            <a:extLst>
              <a:ext uri="{FF2B5EF4-FFF2-40B4-BE49-F238E27FC236}">
                <a16:creationId xmlns:a16="http://schemas.microsoft.com/office/drawing/2014/main" xmlns="" id="{660D74F9-DE07-4595-9EAC-DBE0CE0FA177}"/>
              </a:ext>
            </a:extLst>
          </p:cNvPr>
          <p:cNvSpPr>
            <a:spLocks noEditPoints="1"/>
          </p:cNvSpPr>
          <p:nvPr/>
        </p:nvSpPr>
        <p:spPr bwMode="auto">
          <a:xfrm>
            <a:off x="1415662" y="3338785"/>
            <a:ext cx="547865" cy="547781"/>
          </a:xfrm>
          <a:custGeom>
            <a:avLst/>
            <a:gdLst>
              <a:gd name="T0" fmla="*/ 111 w 112"/>
              <a:gd name="T1" fmla="*/ 45 h 112"/>
              <a:gd name="T2" fmla="*/ 109 w 112"/>
              <a:gd name="T3" fmla="*/ 38 h 112"/>
              <a:gd name="T4" fmla="*/ 104 w 112"/>
              <a:gd name="T5" fmla="*/ 35 h 112"/>
              <a:gd name="T6" fmla="*/ 104 w 112"/>
              <a:gd name="T7" fmla="*/ 35 h 112"/>
              <a:gd name="T8" fmla="*/ 56 w 112"/>
              <a:gd name="T9" fmla="*/ 4 h 112"/>
              <a:gd name="T10" fmla="*/ 50 w 112"/>
              <a:gd name="T11" fmla="*/ 4 h 112"/>
              <a:gd name="T12" fmla="*/ 50 w 112"/>
              <a:gd name="T13" fmla="*/ 3 h 112"/>
              <a:gd name="T14" fmla="*/ 45 w 112"/>
              <a:gd name="T15" fmla="*/ 1 h 112"/>
              <a:gd name="T16" fmla="*/ 38 w 112"/>
              <a:gd name="T17" fmla="*/ 3 h 112"/>
              <a:gd name="T18" fmla="*/ 35 w 112"/>
              <a:gd name="T19" fmla="*/ 8 h 112"/>
              <a:gd name="T20" fmla="*/ 35 w 112"/>
              <a:gd name="T21" fmla="*/ 8 h 112"/>
              <a:gd name="T22" fmla="*/ 4 w 112"/>
              <a:gd name="T23" fmla="*/ 56 h 112"/>
              <a:gd name="T24" fmla="*/ 4 w 112"/>
              <a:gd name="T25" fmla="*/ 62 h 112"/>
              <a:gd name="T26" fmla="*/ 3 w 112"/>
              <a:gd name="T27" fmla="*/ 62 h 112"/>
              <a:gd name="T28" fmla="*/ 1 w 112"/>
              <a:gd name="T29" fmla="*/ 67 h 112"/>
              <a:gd name="T30" fmla="*/ 3 w 112"/>
              <a:gd name="T31" fmla="*/ 74 h 112"/>
              <a:gd name="T32" fmla="*/ 8 w 112"/>
              <a:gd name="T33" fmla="*/ 77 h 112"/>
              <a:gd name="T34" fmla="*/ 8 w 112"/>
              <a:gd name="T35" fmla="*/ 77 h 112"/>
              <a:gd name="T36" fmla="*/ 56 w 112"/>
              <a:gd name="T37" fmla="*/ 108 h 112"/>
              <a:gd name="T38" fmla="*/ 62 w 112"/>
              <a:gd name="T39" fmla="*/ 108 h 112"/>
              <a:gd name="T40" fmla="*/ 62 w 112"/>
              <a:gd name="T41" fmla="*/ 109 h 112"/>
              <a:gd name="T42" fmla="*/ 67 w 112"/>
              <a:gd name="T43" fmla="*/ 111 h 112"/>
              <a:gd name="T44" fmla="*/ 74 w 112"/>
              <a:gd name="T45" fmla="*/ 109 h 112"/>
              <a:gd name="T46" fmla="*/ 77 w 112"/>
              <a:gd name="T47" fmla="*/ 104 h 112"/>
              <a:gd name="T48" fmla="*/ 77 w 112"/>
              <a:gd name="T49" fmla="*/ 104 h 112"/>
              <a:gd name="T50" fmla="*/ 108 w 112"/>
              <a:gd name="T51" fmla="*/ 56 h 112"/>
              <a:gd name="T52" fmla="*/ 108 w 112"/>
              <a:gd name="T53" fmla="*/ 50 h 112"/>
              <a:gd name="T54" fmla="*/ 109 w 112"/>
              <a:gd name="T55" fmla="*/ 50 h 112"/>
              <a:gd name="T56" fmla="*/ 111 w 112"/>
              <a:gd name="T57" fmla="*/ 45 h 112"/>
              <a:gd name="T58" fmla="*/ 56 w 112"/>
              <a:gd name="T59" fmla="*/ 12 h 112"/>
              <a:gd name="T60" fmla="*/ 96 w 112"/>
              <a:gd name="T61" fmla="*/ 37 h 112"/>
              <a:gd name="T62" fmla="*/ 76 w 112"/>
              <a:gd name="T63" fmla="*/ 42 h 112"/>
              <a:gd name="T64" fmla="*/ 58 w 112"/>
              <a:gd name="T65" fmla="*/ 32 h 112"/>
              <a:gd name="T66" fmla="*/ 53 w 112"/>
              <a:gd name="T67" fmla="*/ 12 h 112"/>
              <a:gd name="T68" fmla="*/ 56 w 112"/>
              <a:gd name="T69" fmla="*/ 12 h 112"/>
              <a:gd name="T70" fmla="*/ 72 w 112"/>
              <a:gd name="T71" fmla="*/ 56 h 112"/>
              <a:gd name="T72" fmla="*/ 56 w 112"/>
              <a:gd name="T73" fmla="*/ 72 h 112"/>
              <a:gd name="T74" fmla="*/ 40 w 112"/>
              <a:gd name="T75" fmla="*/ 56 h 112"/>
              <a:gd name="T76" fmla="*/ 52 w 112"/>
              <a:gd name="T77" fmla="*/ 40 h 112"/>
              <a:gd name="T78" fmla="*/ 53 w 112"/>
              <a:gd name="T79" fmla="*/ 40 h 112"/>
              <a:gd name="T80" fmla="*/ 56 w 112"/>
              <a:gd name="T81" fmla="*/ 40 h 112"/>
              <a:gd name="T82" fmla="*/ 72 w 112"/>
              <a:gd name="T83" fmla="*/ 53 h 112"/>
              <a:gd name="T84" fmla="*/ 72 w 112"/>
              <a:gd name="T85" fmla="*/ 53 h 112"/>
              <a:gd name="T86" fmla="*/ 72 w 112"/>
              <a:gd name="T87" fmla="*/ 56 h 112"/>
              <a:gd name="T88" fmla="*/ 12 w 112"/>
              <a:gd name="T89" fmla="*/ 56 h 112"/>
              <a:gd name="T90" fmla="*/ 37 w 112"/>
              <a:gd name="T91" fmla="*/ 16 h 112"/>
              <a:gd name="T92" fmla="*/ 42 w 112"/>
              <a:gd name="T93" fmla="*/ 36 h 112"/>
              <a:gd name="T94" fmla="*/ 32 w 112"/>
              <a:gd name="T95" fmla="*/ 54 h 112"/>
              <a:gd name="T96" fmla="*/ 12 w 112"/>
              <a:gd name="T97" fmla="*/ 60 h 112"/>
              <a:gd name="T98" fmla="*/ 12 w 112"/>
              <a:gd name="T99" fmla="*/ 56 h 112"/>
              <a:gd name="T100" fmla="*/ 56 w 112"/>
              <a:gd name="T101" fmla="*/ 100 h 112"/>
              <a:gd name="T102" fmla="*/ 16 w 112"/>
              <a:gd name="T103" fmla="*/ 75 h 112"/>
              <a:gd name="T104" fmla="*/ 36 w 112"/>
              <a:gd name="T105" fmla="*/ 70 h 112"/>
              <a:gd name="T106" fmla="*/ 54 w 112"/>
              <a:gd name="T107" fmla="*/ 80 h 112"/>
              <a:gd name="T108" fmla="*/ 60 w 112"/>
              <a:gd name="T109" fmla="*/ 100 h 112"/>
              <a:gd name="T110" fmla="*/ 56 w 112"/>
              <a:gd name="T111" fmla="*/ 100 h 112"/>
              <a:gd name="T112" fmla="*/ 100 w 112"/>
              <a:gd name="T113" fmla="*/ 56 h 112"/>
              <a:gd name="T114" fmla="*/ 75 w 112"/>
              <a:gd name="T115" fmla="*/ 96 h 112"/>
              <a:gd name="T116" fmla="*/ 70 w 112"/>
              <a:gd name="T117" fmla="*/ 76 h 112"/>
              <a:gd name="T118" fmla="*/ 80 w 112"/>
              <a:gd name="T119" fmla="*/ 58 h 112"/>
              <a:gd name="T120" fmla="*/ 100 w 112"/>
              <a:gd name="T121" fmla="*/ 53 h 112"/>
              <a:gd name="T122" fmla="*/ 100 w 112"/>
              <a:gd name="T123" fmla="*/ 5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112">
                <a:moveTo>
                  <a:pt x="111" y="45"/>
                </a:moveTo>
                <a:cubicBezTo>
                  <a:pt x="109" y="38"/>
                  <a:pt x="109" y="38"/>
                  <a:pt x="109" y="38"/>
                </a:cubicBezTo>
                <a:cubicBezTo>
                  <a:pt x="109" y="36"/>
                  <a:pt x="106" y="34"/>
                  <a:pt x="104" y="35"/>
                </a:cubicBezTo>
                <a:cubicBezTo>
                  <a:pt x="104" y="35"/>
                  <a:pt x="104" y="35"/>
                  <a:pt x="104" y="35"/>
                </a:cubicBezTo>
                <a:cubicBezTo>
                  <a:pt x="95" y="17"/>
                  <a:pt x="77" y="4"/>
                  <a:pt x="56" y="4"/>
                </a:cubicBezTo>
                <a:cubicBezTo>
                  <a:pt x="54" y="4"/>
                  <a:pt x="52" y="4"/>
                  <a:pt x="50" y="4"/>
                </a:cubicBezTo>
                <a:cubicBezTo>
                  <a:pt x="50" y="3"/>
                  <a:pt x="50" y="3"/>
                  <a:pt x="50" y="3"/>
                </a:cubicBezTo>
                <a:cubicBezTo>
                  <a:pt x="50" y="1"/>
                  <a:pt x="48" y="0"/>
                  <a:pt x="45" y="1"/>
                </a:cubicBezTo>
                <a:cubicBezTo>
                  <a:pt x="38" y="3"/>
                  <a:pt x="38" y="3"/>
                  <a:pt x="38" y="3"/>
                </a:cubicBezTo>
                <a:cubicBezTo>
                  <a:pt x="36" y="3"/>
                  <a:pt x="34" y="6"/>
                  <a:pt x="35" y="8"/>
                </a:cubicBezTo>
                <a:cubicBezTo>
                  <a:pt x="35" y="8"/>
                  <a:pt x="35" y="8"/>
                  <a:pt x="35" y="8"/>
                </a:cubicBezTo>
                <a:cubicBezTo>
                  <a:pt x="17" y="17"/>
                  <a:pt x="4" y="35"/>
                  <a:pt x="4" y="56"/>
                </a:cubicBezTo>
                <a:cubicBezTo>
                  <a:pt x="4" y="58"/>
                  <a:pt x="4" y="60"/>
                  <a:pt x="4" y="62"/>
                </a:cubicBezTo>
                <a:cubicBezTo>
                  <a:pt x="3" y="62"/>
                  <a:pt x="3" y="62"/>
                  <a:pt x="3" y="62"/>
                </a:cubicBezTo>
                <a:cubicBezTo>
                  <a:pt x="1" y="62"/>
                  <a:pt x="0" y="65"/>
                  <a:pt x="1" y="67"/>
                </a:cubicBezTo>
                <a:cubicBezTo>
                  <a:pt x="3" y="74"/>
                  <a:pt x="3" y="74"/>
                  <a:pt x="3" y="74"/>
                </a:cubicBezTo>
                <a:cubicBezTo>
                  <a:pt x="3" y="76"/>
                  <a:pt x="6" y="78"/>
                  <a:pt x="8" y="77"/>
                </a:cubicBezTo>
                <a:cubicBezTo>
                  <a:pt x="8" y="77"/>
                  <a:pt x="8" y="77"/>
                  <a:pt x="8" y="77"/>
                </a:cubicBezTo>
                <a:cubicBezTo>
                  <a:pt x="17" y="95"/>
                  <a:pt x="35" y="108"/>
                  <a:pt x="56" y="108"/>
                </a:cubicBezTo>
                <a:cubicBezTo>
                  <a:pt x="58" y="108"/>
                  <a:pt x="60" y="108"/>
                  <a:pt x="62" y="108"/>
                </a:cubicBezTo>
                <a:cubicBezTo>
                  <a:pt x="62" y="109"/>
                  <a:pt x="62" y="109"/>
                  <a:pt x="62" y="109"/>
                </a:cubicBezTo>
                <a:cubicBezTo>
                  <a:pt x="62" y="111"/>
                  <a:pt x="65" y="112"/>
                  <a:pt x="67" y="111"/>
                </a:cubicBezTo>
                <a:cubicBezTo>
                  <a:pt x="74" y="109"/>
                  <a:pt x="74" y="109"/>
                  <a:pt x="74" y="109"/>
                </a:cubicBezTo>
                <a:cubicBezTo>
                  <a:pt x="77" y="109"/>
                  <a:pt x="78" y="106"/>
                  <a:pt x="77" y="104"/>
                </a:cubicBezTo>
                <a:cubicBezTo>
                  <a:pt x="77" y="104"/>
                  <a:pt x="77" y="104"/>
                  <a:pt x="77" y="104"/>
                </a:cubicBezTo>
                <a:cubicBezTo>
                  <a:pt x="95" y="95"/>
                  <a:pt x="108" y="77"/>
                  <a:pt x="108" y="56"/>
                </a:cubicBezTo>
                <a:cubicBezTo>
                  <a:pt x="108" y="54"/>
                  <a:pt x="108" y="52"/>
                  <a:pt x="108" y="50"/>
                </a:cubicBezTo>
                <a:cubicBezTo>
                  <a:pt x="109" y="50"/>
                  <a:pt x="109" y="50"/>
                  <a:pt x="109" y="50"/>
                </a:cubicBezTo>
                <a:cubicBezTo>
                  <a:pt x="111" y="50"/>
                  <a:pt x="112" y="48"/>
                  <a:pt x="111" y="45"/>
                </a:cubicBezTo>
                <a:close/>
                <a:moveTo>
                  <a:pt x="56" y="12"/>
                </a:moveTo>
                <a:cubicBezTo>
                  <a:pt x="74" y="12"/>
                  <a:pt x="89" y="22"/>
                  <a:pt x="96" y="37"/>
                </a:cubicBezTo>
                <a:cubicBezTo>
                  <a:pt x="76" y="42"/>
                  <a:pt x="76" y="42"/>
                  <a:pt x="76" y="42"/>
                </a:cubicBezTo>
                <a:cubicBezTo>
                  <a:pt x="72" y="37"/>
                  <a:pt x="65" y="33"/>
                  <a:pt x="58" y="32"/>
                </a:cubicBezTo>
                <a:cubicBezTo>
                  <a:pt x="53" y="12"/>
                  <a:pt x="53" y="12"/>
                  <a:pt x="53" y="12"/>
                </a:cubicBezTo>
                <a:cubicBezTo>
                  <a:pt x="54" y="12"/>
                  <a:pt x="55" y="12"/>
                  <a:pt x="56" y="12"/>
                </a:cubicBezTo>
                <a:close/>
                <a:moveTo>
                  <a:pt x="72" y="56"/>
                </a:moveTo>
                <a:cubicBezTo>
                  <a:pt x="72" y="65"/>
                  <a:pt x="65" y="72"/>
                  <a:pt x="56" y="72"/>
                </a:cubicBezTo>
                <a:cubicBezTo>
                  <a:pt x="47" y="72"/>
                  <a:pt x="40" y="65"/>
                  <a:pt x="40" y="56"/>
                </a:cubicBezTo>
                <a:cubicBezTo>
                  <a:pt x="40" y="48"/>
                  <a:pt x="45" y="42"/>
                  <a:pt x="52" y="40"/>
                </a:cubicBezTo>
                <a:cubicBezTo>
                  <a:pt x="53" y="40"/>
                  <a:pt x="53" y="40"/>
                  <a:pt x="53" y="40"/>
                </a:cubicBezTo>
                <a:cubicBezTo>
                  <a:pt x="54" y="40"/>
                  <a:pt x="55" y="40"/>
                  <a:pt x="56" y="40"/>
                </a:cubicBezTo>
                <a:cubicBezTo>
                  <a:pt x="64" y="40"/>
                  <a:pt x="70" y="45"/>
                  <a:pt x="72" y="53"/>
                </a:cubicBezTo>
                <a:cubicBezTo>
                  <a:pt x="72" y="53"/>
                  <a:pt x="72" y="53"/>
                  <a:pt x="72" y="53"/>
                </a:cubicBezTo>
                <a:cubicBezTo>
                  <a:pt x="72" y="54"/>
                  <a:pt x="72" y="55"/>
                  <a:pt x="72" y="56"/>
                </a:cubicBezTo>
                <a:close/>
                <a:moveTo>
                  <a:pt x="12" y="56"/>
                </a:moveTo>
                <a:cubicBezTo>
                  <a:pt x="12" y="38"/>
                  <a:pt x="22" y="23"/>
                  <a:pt x="37" y="16"/>
                </a:cubicBezTo>
                <a:cubicBezTo>
                  <a:pt x="42" y="36"/>
                  <a:pt x="42" y="36"/>
                  <a:pt x="42" y="36"/>
                </a:cubicBezTo>
                <a:cubicBezTo>
                  <a:pt x="37" y="40"/>
                  <a:pt x="33" y="47"/>
                  <a:pt x="32" y="54"/>
                </a:cubicBezTo>
                <a:cubicBezTo>
                  <a:pt x="12" y="60"/>
                  <a:pt x="12" y="60"/>
                  <a:pt x="12" y="60"/>
                </a:cubicBezTo>
                <a:cubicBezTo>
                  <a:pt x="12" y="58"/>
                  <a:pt x="12" y="57"/>
                  <a:pt x="12" y="56"/>
                </a:cubicBezTo>
                <a:close/>
                <a:moveTo>
                  <a:pt x="56" y="100"/>
                </a:moveTo>
                <a:cubicBezTo>
                  <a:pt x="38" y="100"/>
                  <a:pt x="23" y="90"/>
                  <a:pt x="16" y="75"/>
                </a:cubicBezTo>
                <a:cubicBezTo>
                  <a:pt x="36" y="70"/>
                  <a:pt x="36" y="70"/>
                  <a:pt x="36" y="70"/>
                </a:cubicBezTo>
                <a:cubicBezTo>
                  <a:pt x="40" y="75"/>
                  <a:pt x="47" y="79"/>
                  <a:pt x="54" y="80"/>
                </a:cubicBezTo>
                <a:cubicBezTo>
                  <a:pt x="60" y="100"/>
                  <a:pt x="60" y="100"/>
                  <a:pt x="60" y="100"/>
                </a:cubicBezTo>
                <a:cubicBezTo>
                  <a:pt x="58" y="100"/>
                  <a:pt x="57" y="100"/>
                  <a:pt x="56" y="100"/>
                </a:cubicBezTo>
                <a:close/>
                <a:moveTo>
                  <a:pt x="100" y="56"/>
                </a:moveTo>
                <a:cubicBezTo>
                  <a:pt x="100" y="74"/>
                  <a:pt x="90" y="89"/>
                  <a:pt x="75" y="96"/>
                </a:cubicBezTo>
                <a:cubicBezTo>
                  <a:pt x="70" y="76"/>
                  <a:pt x="70" y="76"/>
                  <a:pt x="70" y="76"/>
                </a:cubicBezTo>
                <a:cubicBezTo>
                  <a:pt x="75" y="72"/>
                  <a:pt x="79" y="65"/>
                  <a:pt x="80" y="58"/>
                </a:cubicBezTo>
                <a:cubicBezTo>
                  <a:pt x="100" y="53"/>
                  <a:pt x="100" y="53"/>
                  <a:pt x="100" y="53"/>
                </a:cubicBezTo>
                <a:cubicBezTo>
                  <a:pt x="100" y="54"/>
                  <a:pt x="100" y="55"/>
                  <a:pt x="100" y="56"/>
                </a:cubicBezTo>
                <a:close/>
              </a:path>
            </a:pathLst>
          </a:custGeom>
          <a:solidFill>
            <a:srgbClr val="238492"/>
          </a:solidFill>
          <a:ln>
            <a:noFill/>
          </a:ln>
        </p:spPr>
        <p:txBody>
          <a:bodyPr vert="horz" wrap="square" lIns="91435" tIns="45717" rIns="91435" bIns="45717"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nvGrpSpPr>
          <p:cNvPr id="641" name="Group 116">
            <a:extLst>
              <a:ext uri="{FF2B5EF4-FFF2-40B4-BE49-F238E27FC236}">
                <a16:creationId xmlns:a16="http://schemas.microsoft.com/office/drawing/2014/main" xmlns="" id="{74614FE5-3603-4FD2-A707-230311735C4D}"/>
              </a:ext>
            </a:extLst>
          </p:cNvPr>
          <p:cNvGrpSpPr/>
          <p:nvPr/>
        </p:nvGrpSpPr>
        <p:grpSpPr>
          <a:xfrm>
            <a:off x="1414649" y="4859087"/>
            <a:ext cx="552973" cy="507398"/>
            <a:chOff x="9780588" y="2543175"/>
            <a:chExt cx="752475" cy="690563"/>
          </a:xfrm>
          <a:solidFill>
            <a:srgbClr val="3BE6FF"/>
          </a:solidFill>
        </p:grpSpPr>
        <p:sp>
          <p:nvSpPr>
            <p:cNvPr id="642" name="Freeform 22">
              <a:extLst>
                <a:ext uri="{FF2B5EF4-FFF2-40B4-BE49-F238E27FC236}">
                  <a16:creationId xmlns:a16="http://schemas.microsoft.com/office/drawing/2014/main" xmlns="" id="{FB1C89BC-09A7-4D77-A0FF-2E2AF38B4A4F}"/>
                </a:ext>
              </a:extLst>
            </p:cNvPr>
            <p:cNvSpPr>
              <a:spLocks/>
            </p:cNvSpPr>
            <p:nvPr/>
          </p:nvSpPr>
          <p:spPr bwMode="auto">
            <a:xfrm>
              <a:off x="9874251" y="2643188"/>
              <a:ext cx="179388" cy="254000"/>
            </a:xfrm>
            <a:custGeom>
              <a:avLst/>
              <a:gdLst>
                <a:gd name="T0" fmla="*/ 13 w 29"/>
                <a:gd name="T1" fmla="*/ 41 h 41"/>
                <a:gd name="T2" fmla="*/ 12 w 29"/>
                <a:gd name="T3" fmla="*/ 41 h 41"/>
                <a:gd name="T4" fmla="*/ 0 w 29"/>
                <a:gd name="T5" fmla="*/ 22 h 41"/>
                <a:gd name="T6" fmla="*/ 21 w 29"/>
                <a:gd name="T7" fmla="*/ 0 h 41"/>
                <a:gd name="T8" fmla="*/ 28 w 29"/>
                <a:gd name="T9" fmla="*/ 1 h 41"/>
                <a:gd name="T10" fmla="*/ 29 w 29"/>
                <a:gd name="T11" fmla="*/ 3 h 41"/>
                <a:gd name="T12" fmla="*/ 26 w 29"/>
                <a:gd name="T13" fmla="*/ 5 h 41"/>
                <a:gd name="T14" fmla="*/ 21 w 29"/>
                <a:gd name="T15" fmla="*/ 4 h 41"/>
                <a:gd name="T16" fmla="*/ 4 w 29"/>
                <a:gd name="T17" fmla="*/ 22 h 41"/>
                <a:gd name="T18" fmla="*/ 14 w 29"/>
                <a:gd name="T19" fmla="*/ 37 h 41"/>
                <a:gd name="T20" fmla="*/ 14 w 29"/>
                <a:gd name="T21" fmla="*/ 40 h 41"/>
                <a:gd name="T22" fmla="*/ 13 w 29"/>
                <a:gd name="T23"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1">
                  <a:moveTo>
                    <a:pt x="13" y="41"/>
                  </a:moveTo>
                  <a:cubicBezTo>
                    <a:pt x="12" y="41"/>
                    <a:pt x="12" y="41"/>
                    <a:pt x="12" y="41"/>
                  </a:cubicBezTo>
                  <a:cubicBezTo>
                    <a:pt x="4" y="37"/>
                    <a:pt x="0" y="30"/>
                    <a:pt x="0" y="22"/>
                  </a:cubicBezTo>
                  <a:cubicBezTo>
                    <a:pt x="0" y="10"/>
                    <a:pt x="10" y="0"/>
                    <a:pt x="21" y="0"/>
                  </a:cubicBezTo>
                  <a:cubicBezTo>
                    <a:pt x="23" y="0"/>
                    <a:pt x="25" y="0"/>
                    <a:pt x="28" y="1"/>
                  </a:cubicBezTo>
                  <a:cubicBezTo>
                    <a:pt x="29" y="1"/>
                    <a:pt x="29" y="2"/>
                    <a:pt x="29" y="3"/>
                  </a:cubicBezTo>
                  <a:cubicBezTo>
                    <a:pt x="29" y="4"/>
                    <a:pt x="27" y="5"/>
                    <a:pt x="26" y="5"/>
                  </a:cubicBezTo>
                  <a:cubicBezTo>
                    <a:pt x="25" y="4"/>
                    <a:pt x="23" y="4"/>
                    <a:pt x="21" y="4"/>
                  </a:cubicBezTo>
                  <a:cubicBezTo>
                    <a:pt x="12" y="4"/>
                    <a:pt x="4" y="12"/>
                    <a:pt x="4" y="22"/>
                  </a:cubicBezTo>
                  <a:cubicBezTo>
                    <a:pt x="4" y="28"/>
                    <a:pt x="8" y="34"/>
                    <a:pt x="14" y="37"/>
                  </a:cubicBezTo>
                  <a:cubicBezTo>
                    <a:pt x="14" y="38"/>
                    <a:pt x="15" y="39"/>
                    <a:pt x="14" y="40"/>
                  </a:cubicBezTo>
                  <a:cubicBezTo>
                    <a:pt x="14" y="41"/>
                    <a:pt x="13" y="41"/>
                    <a:pt x="1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sp>
          <p:nvSpPr>
            <p:cNvPr id="643" name="Freeform 23">
              <a:extLst>
                <a:ext uri="{FF2B5EF4-FFF2-40B4-BE49-F238E27FC236}">
                  <a16:creationId xmlns:a16="http://schemas.microsoft.com/office/drawing/2014/main" xmlns="" id="{867B0951-87F9-40DB-A14A-451C7D2E2E7A}"/>
                </a:ext>
              </a:extLst>
            </p:cNvPr>
            <p:cNvSpPr>
              <a:spLocks noEditPoints="1"/>
            </p:cNvSpPr>
            <p:nvPr/>
          </p:nvSpPr>
          <p:spPr bwMode="auto">
            <a:xfrm>
              <a:off x="9780588" y="2543175"/>
              <a:ext cx="752475" cy="690563"/>
            </a:xfrm>
            <a:custGeom>
              <a:avLst/>
              <a:gdLst>
                <a:gd name="T0" fmla="*/ 85 w 121"/>
                <a:gd name="T1" fmla="*/ 0 h 111"/>
                <a:gd name="T2" fmla="*/ 61 w 121"/>
                <a:gd name="T3" fmla="*/ 11 h 111"/>
                <a:gd name="T4" fmla="*/ 37 w 121"/>
                <a:gd name="T5" fmla="*/ 0 h 111"/>
                <a:gd name="T6" fmla="*/ 0 w 121"/>
                <a:gd name="T7" fmla="*/ 37 h 111"/>
                <a:gd name="T8" fmla="*/ 10 w 121"/>
                <a:gd name="T9" fmla="*/ 62 h 111"/>
                <a:gd name="T10" fmla="*/ 58 w 121"/>
                <a:gd name="T11" fmla="*/ 109 h 111"/>
                <a:gd name="T12" fmla="*/ 61 w 121"/>
                <a:gd name="T13" fmla="*/ 111 h 111"/>
                <a:gd name="T14" fmla="*/ 63 w 121"/>
                <a:gd name="T15" fmla="*/ 109 h 111"/>
                <a:gd name="T16" fmla="*/ 112 w 121"/>
                <a:gd name="T17" fmla="*/ 62 h 111"/>
                <a:gd name="T18" fmla="*/ 121 w 121"/>
                <a:gd name="T19" fmla="*/ 37 h 111"/>
                <a:gd name="T20" fmla="*/ 85 w 121"/>
                <a:gd name="T21" fmla="*/ 0 h 111"/>
                <a:gd name="T22" fmla="*/ 106 w 121"/>
                <a:gd name="T23" fmla="*/ 57 h 111"/>
                <a:gd name="T24" fmla="*/ 61 w 121"/>
                <a:gd name="T25" fmla="*/ 101 h 111"/>
                <a:gd name="T26" fmla="*/ 16 w 121"/>
                <a:gd name="T27" fmla="*/ 57 h 111"/>
                <a:gd name="T28" fmla="*/ 8 w 121"/>
                <a:gd name="T29" fmla="*/ 37 h 111"/>
                <a:gd name="T30" fmla="*/ 37 w 121"/>
                <a:gd name="T31" fmla="*/ 8 h 111"/>
                <a:gd name="T32" fmla="*/ 58 w 121"/>
                <a:gd name="T33" fmla="*/ 19 h 111"/>
                <a:gd name="T34" fmla="*/ 61 w 121"/>
                <a:gd name="T35" fmla="*/ 21 h 111"/>
                <a:gd name="T36" fmla="*/ 64 w 121"/>
                <a:gd name="T37" fmla="*/ 19 h 111"/>
                <a:gd name="T38" fmla="*/ 85 w 121"/>
                <a:gd name="T39" fmla="*/ 8 h 111"/>
                <a:gd name="T40" fmla="*/ 113 w 121"/>
                <a:gd name="T41" fmla="*/ 37 h 111"/>
                <a:gd name="T42" fmla="*/ 106 w 121"/>
                <a:gd name="T43" fmla="*/ 5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111">
                  <a:moveTo>
                    <a:pt x="85" y="0"/>
                  </a:moveTo>
                  <a:cubicBezTo>
                    <a:pt x="75" y="0"/>
                    <a:pt x="67" y="5"/>
                    <a:pt x="61" y="11"/>
                  </a:cubicBezTo>
                  <a:cubicBezTo>
                    <a:pt x="55" y="5"/>
                    <a:pt x="47" y="0"/>
                    <a:pt x="37" y="0"/>
                  </a:cubicBezTo>
                  <a:cubicBezTo>
                    <a:pt x="17" y="0"/>
                    <a:pt x="0" y="16"/>
                    <a:pt x="0" y="37"/>
                  </a:cubicBezTo>
                  <a:cubicBezTo>
                    <a:pt x="0" y="46"/>
                    <a:pt x="4" y="55"/>
                    <a:pt x="10" y="62"/>
                  </a:cubicBezTo>
                  <a:cubicBezTo>
                    <a:pt x="58" y="109"/>
                    <a:pt x="58" y="109"/>
                    <a:pt x="58" y="109"/>
                  </a:cubicBezTo>
                  <a:cubicBezTo>
                    <a:pt x="59" y="110"/>
                    <a:pt x="60" y="111"/>
                    <a:pt x="61" y="111"/>
                  </a:cubicBezTo>
                  <a:cubicBezTo>
                    <a:pt x="62" y="111"/>
                    <a:pt x="63" y="110"/>
                    <a:pt x="63" y="109"/>
                  </a:cubicBezTo>
                  <a:cubicBezTo>
                    <a:pt x="112" y="62"/>
                    <a:pt x="112" y="62"/>
                    <a:pt x="112" y="62"/>
                  </a:cubicBezTo>
                  <a:cubicBezTo>
                    <a:pt x="118" y="55"/>
                    <a:pt x="121" y="46"/>
                    <a:pt x="121" y="37"/>
                  </a:cubicBezTo>
                  <a:cubicBezTo>
                    <a:pt x="121" y="16"/>
                    <a:pt x="105" y="0"/>
                    <a:pt x="85" y="0"/>
                  </a:cubicBezTo>
                  <a:close/>
                  <a:moveTo>
                    <a:pt x="106" y="57"/>
                  </a:moveTo>
                  <a:cubicBezTo>
                    <a:pt x="61" y="101"/>
                    <a:pt x="61" y="101"/>
                    <a:pt x="61" y="101"/>
                  </a:cubicBezTo>
                  <a:cubicBezTo>
                    <a:pt x="16" y="57"/>
                    <a:pt x="16" y="57"/>
                    <a:pt x="16" y="57"/>
                  </a:cubicBezTo>
                  <a:cubicBezTo>
                    <a:pt x="11" y="51"/>
                    <a:pt x="8" y="44"/>
                    <a:pt x="8" y="37"/>
                  </a:cubicBezTo>
                  <a:cubicBezTo>
                    <a:pt x="8" y="21"/>
                    <a:pt x="21" y="8"/>
                    <a:pt x="37" y="8"/>
                  </a:cubicBezTo>
                  <a:cubicBezTo>
                    <a:pt x="46" y="8"/>
                    <a:pt x="54" y="15"/>
                    <a:pt x="58" y="19"/>
                  </a:cubicBezTo>
                  <a:cubicBezTo>
                    <a:pt x="59" y="20"/>
                    <a:pt x="60" y="21"/>
                    <a:pt x="61" y="21"/>
                  </a:cubicBezTo>
                  <a:cubicBezTo>
                    <a:pt x="62" y="21"/>
                    <a:pt x="63" y="20"/>
                    <a:pt x="64" y="19"/>
                  </a:cubicBezTo>
                  <a:cubicBezTo>
                    <a:pt x="68" y="15"/>
                    <a:pt x="76" y="8"/>
                    <a:pt x="85" y="8"/>
                  </a:cubicBezTo>
                  <a:cubicBezTo>
                    <a:pt x="101" y="8"/>
                    <a:pt x="113" y="21"/>
                    <a:pt x="113" y="37"/>
                  </a:cubicBezTo>
                  <a:cubicBezTo>
                    <a:pt x="113" y="44"/>
                    <a:pt x="111" y="51"/>
                    <a:pt x="10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6757" tIns="48378" rIns="96757" bIns="48378" numCol="1" anchor="t" anchorCtr="0" compatLnSpc="1">
              <a:prstTxWarp prst="textNoShape">
                <a:avLst/>
              </a:prstTxWarp>
            </a:bodyPr>
            <a:lstStyle/>
            <a:p>
              <a:pPr defTabSz="967527">
                <a:defRPr/>
              </a:pPr>
              <a:endParaRPr lang="id-ID" sz="1905" kern="0" dirty="0">
                <a:solidFill>
                  <a:sysClr val="windowText" lastClr="000000"/>
                </a:solidFill>
                <a:latin typeface="微软雅黑" pitchFamily="34" charset="-122"/>
              </a:endParaRPr>
            </a:p>
          </p:txBody>
        </p:sp>
      </p:grpSp>
      <p:sp>
        <p:nvSpPr>
          <p:cNvPr id="644" name="TextBox 21">
            <a:extLst>
              <a:ext uri="{FF2B5EF4-FFF2-40B4-BE49-F238E27FC236}">
                <a16:creationId xmlns:a16="http://schemas.microsoft.com/office/drawing/2014/main" xmlns="" id="{75D08B97-D7BF-4700-A42B-EB8572FEACEA}"/>
              </a:ext>
            </a:extLst>
          </p:cNvPr>
          <p:cNvSpPr txBox="1">
            <a:spLocks noChangeArrowheads="1"/>
          </p:cNvSpPr>
          <p:nvPr/>
        </p:nvSpPr>
        <p:spPr bwMode="auto">
          <a:xfrm>
            <a:off x="2330171" y="1742794"/>
            <a:ext cx="218136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就业岗位减少</a:t>
            </a:r>
          </a:p>
        </p:txBody>
      </p:sp>
      <p:sp>
        <p:nvSpPr>
          <p:cNvPr id="645" name="TextBox 22">
            <a:extLst>
              <a:ext uri="{FF2B5EF4-FFF2-40B4-BE49-F238E27FC236}">
                <a16:creationId xmlns:a16="http://schemas.microsoft.com/office/drawing/2014/main" xmlns="" id="{2CDECCFC-3256-41E7-AF0E-B99883628EA4}"/>
              </a:ext>
            </a:extLst>
          </p:cNvPr>
          <p:cNvSpPr txBox="1">
            <a:spLocks noChangeArrowheads="1"/>
          </p:cNvSpPr>
          <p:nvPr/>
        </p:nvSpPr>
        <p:spPr bwMode="auto">
          <a:xfrm>
            <a:off x="2290371" y="3299451"/>
            <a:ext cx="21595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就业竞争激烈</a:t>
            </a:r>
          </a:p>
        </p:txBody>
      </p:sp>
      <p:sp>
        <p:nvSpPr>
          <p:cNvPr id="646" name="TextBox 23">
            <a:extLst>
              <a:ext uri="{FF2B5EF4-FFF2-40B4-BE49-F238E27FC236}">
                <a16:creationId xmlns:a16="http://schemas.microsoft.com/office/drawing/2014/main" xmlns="" id="{41FEE59E-76B0-4774-91E7-AE5F2DD34E98}"/>
              </a:ext>
            </a:extLst>
          </p:cNvPr>
          <p:cNvSpPr txBox="1">
            <a:spLocks noChangeArrowheads="1"/>
          </p:cNvSpPr>
          <p:nvPr/>
        </p:nvSpPr>
        <p:spPr bwMode="auto">
          <a:xfrm>
            <a:off x="2286438" y="4856021"/>
            <a:ext cx="21595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dirty="0">
                <a:solidFill>
                  <a:srgbClr val="2F5B50"/>
                </a:solidFill>
                <a:latin typeface="微软雅黑" panose="020B0503020204020204" pitchFamily="34" charset="-122"/>
                <a:ea typeface="微软雅黑" panose="020B0503020204020204" pitchFamily="34" charset="-122"/>
                <a:sym typeface="微软雅黑 Light" panose="020B0502040204020203" pitchFamily="34" charset="-122"/>
              </a:rPr>
              <a:t>专业前景向好</a:t>
            </a:r>
          </a:p>
        </p:txBody>
      </p:sp>
      <p:sp>
        <p:nvSpPr>
          <p:cNvPr id="647" name="TextBox 24">
            <a:extLst>
              <a:ext uri="{FF2B5EF4-FFF2-40B4-BE49-F238E27FC236}">
                <a16:creationId xmlns:a16="http://schemas.microsoft.com/office/drawing/2014/main" xmlns="" id="{CC7FB0CB-82E7-4874-B0A6-E1397A607C90}"/>
              </a:ext>
            </a:extLst>
          </p:cNvPr>
          <p:cNvSpPr txBox="1">
            <a:spLocks noChangeArrowheads="1"/>
          </p:cNvSpPr>
          <p:nvPr/>
        </p:nvSpPr>
        <p:spPr bwMode="auto">
          <a:xfrm>
            <a:off x="2297855" y="2052578"/>
            <a:ext cx="4638364" cy="1156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zh-CN" altLang="en-US" sz="16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经济下行，企业用人减少，大学生就业较难、失业率居高不下等等，都使我们的就业环境看起来不容乐观。</a:t>
            </a:r>
          </a:p>
        </p:txBody>
      </p:sp>
      <p:sp>
        <p:nvSpPr>
          <p:cNvPr id="648" name="TextBox 25">
            <a:extLst>
              <a:ext uri="{FF2B5EF4-FFF2-40B4-BE49-F238E27FC236}">
                <a16:creationId xmlns:a16="http://schemas.microsoft.com/office/drawing/2014/main" xmlns="" id="{55C7641B-CE9E-4032-90F9-C0554BFCFC19}"/>
              </a:ext>
            </a:extLst>
          </p:cNvPr>
          <p:cNvSpPr txBox="1">
            <a:spLocks noChangeArrowheads="1"/>
          </p:cNvSpPr>
          <p:nvPr/>
        </p:nvSpPr>
        <p:spPr bwMode="auto">
          <a:xfrm>
            <a:off x="2297855" y="3707694"/>
            <a:ext cx="4738814" cy="787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50000"/>
              </a:lnSpc>
            </a:pPr>
            <a:r>
              <a:rPr lang="zh-CN" altLang="en-US" sz="16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大学生毕业逐年增多，对技能和经验要求不断提高，有些地域还存在性别歧视，女性就业前景不是很好。</a:t>
            </a:r>
          </a:p>
        </p:txBody>
      </p:sp>
      <p:sp>
        <p:nvSpPr>
          <p:cNvPr id="649" name="TextBox 26">
            <a:extLst>
              <a:ext uri="{FF2B5EF4-FFF2-40B4-BE49-F238E27FC236}">
                <a16:creationId xmlns:a16="http://schemas.microsoft.com/office/drawing/2014/main" xmlns="" id="{F9C4C097-CC76-4F1F-8945-46D08D8EA956}"/>
              </a:ext>
            </a:extLst>
          </p:cNvPr>
          <p:cNvSpPr txBox="1">
            <a:spLocks noChangeArrowheads="1"/>
          </p:cNvSpPr>
          <p:nvPr/>
        </p:nvSpPr>
        <p:spPr bwMode="auto">
          <a:xfrm>
            <a:off x="2247630" y="5160460"/>
            <a:ext cx="4738814" cy="787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150000"/>
              </a:lnSpc>
            </a:pPr>
            <a:r>
              <a:rPr lang="zh-CN" altLang="en-US" sz="1600"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政府愈来愈重视环保专业，我正在提高自己的专业才能，以在千万应聘者中脱颖而出。</a:t>
            </a:r>
          </a:p>
        </p:txBody>
      </p:sp>
    </p:spTree>
    <p:extLst>
      <p:ext uri="{BB962C8B-B14F-4D97-AF65-F5344CB8AC3E}">
        <p14:creationId xmlns:p14="http://schemas.microsoft.com/office/powerpoint/2010/main" val="1989548936"/>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fill="hold" nodeType="afterEffect">
                                  <p:stCondLst>
                                    <p:cond delay="0"/>
                                  </p:stCondLst>
                                  <p:childTnLst>
                                    <p:set>
                                      <p:cBhvr>
                                        <p:cTn id="6" dur="1" fill="hold">
                                          <p:stCondLst>
                                            <p:cond delay="0"/>
                                          </p:stCondLst>
                                        </p:cTn>
                                        <p:tgtEl>
                                          <p:spTgt spid="591"/>
                                        </p:tgtEl>
                                        <p:attrNameLst>
                                          <p:attrName>style.visibility</p:attrName>
                                        </p:attrNameLst>
                                      </p:cBhvr>
                                      <p:to>
                                        <p:strVal val="visible"/>
                                      </p:to>
                                    </p:set>
                                    <p:anim calcmode="lin" valueType="num">
                                      <p:cBhvr additive="base">
                                        <p:cTn id="7" dur="300" fill="hold"/>
                                        <p:tgtEl>
                                          <p:spTgt spid="591"/>
                                        </p:tgtEl>
                                        <p:attrNameLst>
                                          <p:attrName>ppt_x</p:attrName>
                                        </p:attrNameLst>
                                      </p:cBhvr>
                                      <p:tavLst>
                                        <p:tav tm="0">
                                          <p:val>
                                            <p:strVal val="1+#ppt_w/2"/>
                                          </p:val>
                                        </p:tav>
                                        <p:tav tm="100000">
                                          <p:val>
                                            <p:strVal val="#ppt_x"/>
                                          </p:val>
                                        </p:tav>
                                      </p:tavLst>
                                    </p:anim>
                                    <p:anim calcmode="lin" valueType="num">
                                      <p:cBhvr additive="base">
                                        <p:cTn id="8" dur="300" fill="hold"/>
                                        <p:tgtEl>
                                          <p:spTgt spid="59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591"/>
                                        </p:tgtEl>
                                        <p:attrNameLst>
                                          <p:attrName>style.visibility</p:attrName>
                                        </p:attrNameLst>
                                      </p:cBhvr>
                                      <p:to>
                                        <p:strVal val="visible"/>
                                      </p:to>
                                    </p:set>
                                    <p:animEffect transition="in" filter="fade">
                                      <p:cBhvr>
                                        <p:cTn id="11" dur="300"/>
                                        <p:tgtEl>
                                          <p:spTgt spid="591"/>
                                        </p:tgtEl>
                                      </p:cBhvr>
                                    </p:animEffect>
                                  </p:childTnLst>
                                </p:cTn>
                              </p:par>
                              <p:par>
                                <p:cTn id="12" presetID="2" presetClass="entr" presetSubtype="9" fill="hold" nodeType="withEffect">
                                  <p:stCondLst>
                                    <p:cond delay="0"/>
                                  </p:stCondLst>
                                  <p:childTnLst>
                                    <p:set>
                                      <p:cBhvr>
                                        <p:cTn id="13" dur="1" fill="hold">
                                          <p:stCondLst>
                                            <p:cond delay="0"/>
                                          </p:stCondLst>
                                        </p:cTn>
                                        <p:tgtEl>
                                          <p:spTgt spid="610"/>
                                        </p:tgtEl>
                                        <p:attrNameLst>
                                          <p:attrName>style.visibility</p:attrName>
                                        </p:attrNameLst>
                                      </p:cBhvr>
                                      <p:to>
                                        <p:strVal val="visible"/>
                                      </p:to>
                                    </p:set>
                                    <p:anim calcmode="lin" valueType="num">
                                      <p:cBhvr additive="base">
                                        <p:cTn id="14" dur="300" fill="hold"/>
                                        <p:tgtEl>
                                          <p:spTgt spid="610"/>
                                        </p:tgtEl>
                                        <p:attrNameLst>
                                          <p:attrName>ppt_x</p:attrName>
                                        </p:attrNameLst>
                                      </p:cBhvr>
                                      <p:tavLst>
                                        <p:tav tm="0">
                                          <p:val>
                                            <p:strVal val="0-#ppt_w/2"/>
                                          </p:val>
                                        </p:tav>
                                        <p:tav tm="100000">
                                          <p:val>
                                            <p:strVal val="#ppt_x"/>
                                          </p:val>
                                        </p:tav>
                                      </p:tavLst>
                                    </p:anim>
                                    <p:anim calcmode="lin" valueType="num">
                                      <p:cBhvr additive="base">
                                        <p:cTn id="15" dur="300" fill="hold"/>
                                        <p:tgtEl>
                                          <p:spTgt spid="610"/>
                                        </p:tgtEl>
                                        <p:attrNameLst>
                                          <p:attrName>ppt_y</p:attrName>
                                        </p:attrNameLst>
                                      </p:cBhvr>
                                      <p:tavLst>
                                        <p:tav tm="0">
                                          <p:val>
                                            <p:strVal val="0-#ppt_h/2"/>
                                          </p:val>
                                        </p:tav>
                                        <p:tav tm="100000">
                                          <p:val>
                                            <p:strVal val="#ppt_y"/>
                                          </p:val>
                                        </p:tav>
                                      </p:tavLst>
                                    </p:anim>
                                  </p:childTnLst>
                                </p:cTn>
                              </p:par>
                              <p:par>
                                <p:cTn id="16" presetID="10" presetClass="entr" presetSubtype="0" fill="hold" nodeType="withEffect">
                                  <p:stCondLst>
                                    <p:cond delay="0"/>
                                  </p:stCondLst>
                                  <p:childTnLst>
                                    <p:set>
                                      <p:cBhvr>
                                        <p:cTn id="17" dur="1" fill="hold">
                                          <p:stCondLst>
                                            <p:cond delay="0"/>
                                          </p:stCondLst>
                                        </p:cTn>
                                        <p:tgtEl>
                                          <p:spTgt spid="610"/>
                                        </p:tgtEl>
                                        <p:attrNameLst>
                                          <p:attrName>style.visibility</p:attrName>
                                        </p:attrNameLst>
                                      </p:cBhvr>
                                      <p:to>
                                        <p:strVal val="visible"/>
                                      </p:to>
                                    </p:set>
                                    <p:animEffect transition="in" filter="fade">
                                      <p:cBhvr>
                                        <p:cTn id="18" dur="300"/>
                                        <p:tgtEl>
                                          <p:spTgt spid="610"/>
                                        </p:tgtEl>
                                      </p:cBhvr>
                                    </p:animEffect>
                                  </p:childTnLst>
                                </p:cTn>
                              </p:par>
                            </p:childTnLst>
                          </p:cTn>
                        </p:par>
                        <p:par>
                          <p:cTn id="19" fill="hold">
                            <p:stCondLst>
                              <p:cond delay="300"/>
                            </p:stCondLst>
                            <p:childTnLst>
                              <p:par>
                                <p:cTn id="20" presetID="2" presetClass="entr" presetSubtype="9" fill="hold" nodeType="afterEffect">
                                  <p:stCondLst>
                                    <p:cond delay="0"/>
                                  </p:stCondLst>
                                  <p:childTnLst>
                                    <p:set>
                                      <p:cBhvr>
                                        <p:cTn id="21" dur="1" fill="hold">
                                          <p:stCondLst>
                                            <p:cond delay="0"/>
                                          </p:stCondLst>
                                        </p:cTn>
                                        <p:tgtEl>
                                          <p:spTgt spid="619"/>
                                        </p:tgtEl>
                                        <p:attrNameLst>
                                          <p:attrName>style.visibility</p:attrName>
                                        </p:attrNameLst>
                                      </p:cBhvr>
                                      <p:to>
                                        <p:strVal val="visible"/>
                                      </p:to>
                                    </p:set>
                                    <p:anim calcmode="lin" valueType="num">
                                      <p:cBhvr additive="base">
                                        <p:cTn id="22" dur="300" fill="hold"/>
                                        <p:tgtEl>
                                          <p:spTgt spid="619"/>
                                        </p:tgtEl>
                                        <p:attrNameLst>
                                          <p:attrName>ppt_x</p:attrName>
                                        </p:attrNameLst>
                                      </p:cBhvr>
                                      <p:tavLst>
                                        <p:tav tm="0">
                                          <p:val>
                                            <p:strVal val="0-#ppt_w/2"/>
                                          </p:val>
                                        </p:tav>
                                        <p:tav tm="100000">
                                          <p:val>
                                            <p:strVal val="#ppt_x"/>
                                          </p:val>
                                        </p:tav>
                                      </p:tavLst>
                                    </p:anim>
                                    <p:anim calcmode="lin" valueType="num">
                                      <p:cBhvr additive="base">
                                        <p:cTn id="23" dur="300" fill="hold"/>
                                        <p:tgtEl>
                                          <p:spTgt spid="619"/>
                                        </p:tgtEl>
                                        <p:attrNameLst>
                                          <p:attrName>ppt_y</p:attrName>
                                        </p:attrNameLst>
                                      </p:cBhvr>
                                      <p:tavLst>
                                        <p:tav tm="0">
                                          <p:val>
                                            <p:strVal val="0-#ppt_h/2"/>
                                          </p:val>
                                        </p:tav>
                                        <p:tav tm="100000">
                                          <p:val>
                                            <p:strVal val="#ppt_y"/>
                                          </p:val>
                                        </p:tav>
                                      </p:tavLst>
                                    </p:anim>
                                  </p:childTnLst>
                                </p:cTn>
                              </p:par>
                              <p:par>
                                <p:cTn id="24" presetID="10" presetClass="entr" presetSubtype="0" fill="hold" nodeType="withEffect">
                                  <p:stCondLst>
                                    <p:cond delay="0"/>
                                  </p:stCondLst>
                                  <p:childTnLst>
                                    <p:set>
                                      <p:cBhvr>
                                        <p:cTn id="25" dur="1" fill="hold">
                                          <p:stCondLst>
                                            <p:cond delay="0"/>
                                          </p:stCondLst>
                                        </p:cTn>
                                        <p:tgtEl>
                                          <p:spTgt spid="619"/>
                                        </p:tgtEl>
                                        <p:attrNameLst>
                                          <p:attrName>style.visibility</p:attrName>
                                        </p:attrNameLst>
                                      </p:cBhvr>
                                      <p:to>
                                        <p:strVal val="visible"/>
                                      </p:to>
                                    </p:set>
                                    <p:animEffect transition="in" filter="fade">
                                      <p:cBhvr>
                                        <p:cTn id="26" dur="300"/>
                                        <p:tgtEl>
                                          <p:spTgt spid="619"/>
                                        </p:tgtEl>
                                      </p:cBhvr>
                                    </p:animEffect>
                                  </p:childTnLst>
                                </p:cTn>
                              </p:par>
                            </p:childTnLst>
                          </p:cTn>
                        </p:par>
                        <p:par>
                          <p:cTn id="27" fill="hold">
                            <p:stCondLst>
                              <p:cond delay="600"/>
                            </p:stCondLst>
                            <p:childTnLst>
                              <p:par>
                                <p:cTn id="28" presetID="2" presetClass="entr" presetSubtype="9" fill="hold" nodeType="afterEffect">
                                  <p:stCondLst>
                                    <p:cond delay="0"/>
                                  </p:stCondLst>
                                  <p:childTnLst>
                                    <p:set>
                                      <p:cBhvr>
                                        <p:cTn id="29" dur="1" fill="hold">
                                          <p:stCondLst>
                                            <p:cond delay="0"/>
                                          </p:stCondLst>
                                        </p:cTn>
                                        <p:tgtEl>
                                          <p:spTgt spid="601"/>
                                        </p:tgtEl>
                                        <p:attrNameLst>
                                          <p:attrName>style.visibility</p:attrName>
                                        </p:attrNameLst>
                                      </p:cBhvr>
                                      <p:to>
                                        <p:strVal val="visible"/>
                                      </p:to>
                                    </p:set>
                                    <p:anim calcmode="lin" valueType="num">
                                      <p:cBhvr additive="base">
                                        <p:cTn id="30" dur="300" fill="hold"/>
                                        <p:tgtEl>
                                          <p:spTgt spid="601"/>
                                        </p:tgtEl>
                                        <p:attrNameLst>
                                          <p:attrName>ppt_x</p:attrName>
                                        </p:attrNameLst>
                                      </p:cBhvr>
                                      <p:tavLst>
                                        <p:tav tm="0">
                                          <p:val>
                                            <p:strVal val="0-#ppt_w/2"/>
                                          </p:val>
                                        </p:tav>
                                        <p:tav tm="100000">
                                          <p:val>
                                            <p:strVal val="#ppt_x"/>
                                          </p:val>
                                        </p:tav>
                                      </p:tavLst>
                                    </p:anim>
                                    <p:anim calcmode="lin" valueType="num">
                                      <p:cBhvr additive="base">
                                        <p:cTn id="31" dur="300" fill="hold"/>
                                        <p:tgtEl>
                                          <p:spTgt spid="601"/>
                                        </p:tgtEl>
                                        <p:attrNameLst>
                                          <p:attrName>ppt_y</p:attrName>
                                        </p:attrNameLst>
                                      </p:cBhvr>
                                      <p:tavLst>
                                        <p:tav tm="0">
                                          <p:val>
                                            <p:strVal val="0-#ppt_h/2"/>
                                          </p:val>
                                        </p:tav>
                                        <p:tav tm="100000">
                                          <p:val>
                                            <p:strVal val="#ppt_y"/>
                                          </p:val>
                                        </p:tav>
                                      </p:tavLst>
                                    </p:anim>
                                  </p:childTnLst>
                                </p:cTn>
                              </p:par>
                              <p:par>
                                <p:cTn id="32" presetID="10" presetClass="entr" presetSubtype="0" fill="hold" nodeType="withEffect">
                                  <p:stCondLst>
                                    <p:cond delay="0"/>
                                  </p:stCondLst>
                                  <p:childTnLst>
                                    <p:set>
                                      <p:cBhvr>
                                        <p:cTn id="33" dur="1" fill="hold">
                                          <p:stCondLst>
                                            <p:cond delay="0"/>
                                          </p:stCondLst>
                                        </p:cTn>
                                        <p:tgtEl>
                                          <p:spTgt spid="601"/>
                                        </p:tgtEl>
                                        <p:attrNameLst>
                                          <p:attrName>style.visibility</p:attrName>
                                        </p:attrNameLst>
                                      </p:cBhvr>
                                      <p:to>
                                        <p:strVal val="visible"/>
                                      </p:to>
                                    </p:set>
                                    <p:animEffect transition="in" filter="fade">
                                      <p:cBhvr>
                                        <p:cTn id="34" dur="300"/>
                                        <p:tgtEl>
                                          <p:spTgt spid="601"/>
                                        </p:tgtEl>
                                      </p:cBhvr>
                                    </p:animEffect>
                                  </p:childTnLst>
                                </p:cTn>
                              </p:par>
                            </p:childTnLst>
                          </p:cTn>
                        </p:par>
                        <p:par>
                          <p:cTn id="35" fill="hold">
                            <p:stCondLst>
                              <p:cond delay="900"/>
                            </p:stCondLst>
                            <p:childTnLst>
                              <p:par>
                                <p:cTn id="36" presetID="53" presetClass="entr" presetSubtype="16" fill="hold" grpId="0" nodeType="afterEffect">
                                  <p:stCondLst>
                                    <p:cond delay="0"/>
                                  </p:stCondLst>
                                  <p:childTnLst>
                                    <p:set>
                                      <p:cBhvr>
                                        <p:cTn id="37" dur="1" fill="hold">
                                          <p:stCondLst>
                                            <p:cond delay="0"/>
                                          </p:stCondLst>
                                        </p:cTn>
                                        <p:tgtEl>
                                          <p:spTgt spid="628"/>
                                        </p:tgtEl>
                                        <p:attrNameLst>
                                          <p:attrName>style.visibility</p:attrName>
                                        </p:attrNameLst>
                                      </p:cBhvr>
                                      <p:to>
                                        <p:strVal val="visible"/>
                                      </p:to>
                                    </p:set>
                                    <p:anim calcmode="lin" valueType="num">
                                      <p:cBhvr>
                                        <p:cTn id="38" dur="300" fill="hold"/>
                                        <p:tgtEl>
                                          <p:spTgt spid="628"/>
                                        </p:tgtEl>
                                        <p:attrNameLst>
                                          <p:attrName>ppt_w</p:attrName>
                                        </p:attrNameLst>
                                      </p:cBhvr>
                                      <p:tavLst>
                                        <p:tav tm="0">
                                          <p:val>
                                            <p:fltVal val="0"/>
                                          </p:val>
                                        </p:tav>
                                        <p:tav tm="100000">
                                          <p:val>
                                            <p:strVal val="#ppt_w"/>
                                          </p:val>
                                        </p:tav>
                                      </p:tavLst>
                                    </p:anim>
                                    <p:anim calcmode="lin" valueType="num">
                                      <p:cBhvr>
                                        <p:cTn id="39" dur="300" fill="hold"/>
                                        <p:tgtEl>
                                          <p:spTgt spid="628"/>
                                        </p:tgtEl>
                                        <p:attrNameLst>
                                          <p:attrName>ppt_h</p:attrName>
                                        </p:attrNameLst>
                                      </p:cBhvr>
                                      <p:tavLst>
                                        <p:tav tm="0">
                                          <p:val>
                                            <p:fltVal val="0"/>
                                          </p:val>
                                        </p:tav>
                                        <p:tav tm="100000">
                                          <p:val>
                                            <p:strVal val="#ppt_h"/>
                                          </p:val>
                                        </p:tav>
                                      </p:tavLst>
                                    </p:anim>
                                    <p:animEffect transition="in" filter="fade">
                                      <p:cBhvr>
                                        <p:cTn id="40" dur="300"/>
                                        <p:tgtEl>
                                          <p:spTgt spid="628"/>
                                        </p:tgtEl>
                                      </p:cBhvr>
                                    </p:animEffect>
                                  </p:childTnLst>
                                </p:cTn>
                              </p:par>
                              <p:par>
                                <p:cTn id="41" presetID="53" presetClass="entr" presetSubtype="16" fill="hold" nodeType="withEffect">
                                  <p:stCondLst>
                                    <p:cond delay="0"/>
                                  </p:stCondLst>
                                  <p:childTnLst>
                                    <p:set>
                                      <p:cBhvr>
                                        <p:cTn id="42" dur="1" fill="hold">
                                          <p:stCondLst>
                                            <p:cond delay="0"/>
                                          </p:stCondLst>
                                        </p:cTn>
                                        <p:tgtEl>
                                          <p:spTgt spid="637"/>
                                        </p:tgtEl>
                                        <p:attrNameLst>
                                          <p:attrName>style.visibility</p:attrName>
                                        </p:attrNameLst>
                                      </p:cBhvr>
                                      <p:to>
                                        <p:strVal val="visible"/>
                                      </p:to>
                                    </p:set>
                                    <p:anim calcmode="lin" valueType="num">
                                      <p:cBhvr>
                                        <p:cTn id="43" dur="300" fill="hold"/>
                                        <p:tgtEl>
                                          <p:spTgt spid="637"/>
                                        </p:tgtEl>
                                        <p:attrNameLst>
                                          <p:attrName>ppt_w</p:attrName>
                                        </p:attrNameLst>
                                      </p:cBhvr>
                                      <p:tavLst>
                                        <p:tav tm="0">
                                          <p:val>
                                            <p:fltVal val="0"/>
                                          </p:val>
                                        </p:tav>
                                        <p:tav tm="100000">
                                          <p:val>
                                            <p:strVal val="#ppt_w"/>
                                          </p:val>
                                        </p:tav>
                                      </p:tavLst>
                                    </p:anim>
                                    <p:anim calcmode="lin" valueType="num">
                                      <p:cBhvr>
                                        <p:cTn id="44" dur="300" fill="hold"/>
                                        <p:tgtEl>
                                          <p:spTgt spid="637"/>
                                        </p:tgtEl>
                                        <p:attrNameLst>
                                          <p:attrName>ppt_h</p:attrName>
                                        </p:attrNameLst>
                                      </p:cBhvr>
                                      <p:tavLst>
                                        <p:tav tm="0">
                                          <p:val>
                                            <p:fltVal val="0"/>
                                          </p:val>
                                        </p:tav>
                                        <p:tav tm="100000">
                                          <p:val>
                                            <p:strVal val="#ppt_h"/>
                                          </p:val>
                                        </p:tav>
                                      </p:tavLst>
                                    </p:anim>
                                    <p:animEffect transition="in" filter="fade">
                                      <p:cBhvr>
                                        <p:cTn id="45" dur="300"/>
                                        <p:tgtEl>
                                          <p:spTgt spid="637"/>
                                        </p:tgtEl>
                                      </p:cBhvr>
                                    </p:animEffect>
                                  </p:childTnLst>
                                </p:cTn>
                              </p:par>
                            </p:childTnLst>
                          </p:cTn>
                        </p:par>
                        <p:par>
                          <p:cTn id="46" fill="hold">
                            <p:stCondLst>
                              <p:cond delay="1200"/>
                            </p:stCondLst>
                            <p:childTnLst>
                              <p:par>
                                <p:cTn id="47" presetID="53" presetClass="entr" presetSubtype="16" fill="hold" grpId="0" nodeType="afterEffect">
                                  <p:stCondLst>
                                    <p:cond delay="0"/>
                                  </p:stCondLst>
                                  <p:childTnLst>
                                    <p:set>
                                      <p:cBhvr>
                                        <p:cTn id="48" dur="1" fill="hold">
                                          <p:stCondLst>
                                            <p:cond delay="0"/>
                                          </p:stCondLst>
                                        </p:cTn>
                                        <p:tgtEl>
                                          <p:spTgt spid="629"/>
                                        </p:tgtEl>
                                        <p:attrNameLst>
                                          <p:attrName>style.visibility</p:attrName>
                                        </p:attrNameLst>
                                      </p:cBhvr>
                                      <p:to>
                                        <p:strVal val="visible"/>
                                      </p:to>
                                    </p:set>
                                    <p:anim calcmode="lin" valueType="num">
                                      <p:cBhvr>
                                        <p:cTn id="49" dur="300" fill="hold"/>
                                        <p:tgtEl>
                                          <p:spTgt spid="629"/>
                                        </p:tgtEl>
                                        <p:attrNameLst>
                                          <p:attrName>ppt_w</p:attrName>
                                        </p:attrNameLst>
                                      </p:cBhvr>
                                      <p:tavLst>
                                        <p:tav tm="0">
                                          <p:val>
                                            <p:fltVal val="0"/>
                                          </p:val>
                                        </p:tav>
                                        <p:tav tm="100000">
                                          <p:val>
                                            <p:strVal val="#ppt_w"/>
                                          </p:val>
                                        </p:tav>
                                      </p:tavLst>
                                    </p:anim>
                                    <p:anim calcmode="lin" valueType="num">
                                      <p:cBhvr>
                                        <p:cTn id="50" dur="300" fill="hold"/>
                                        <p:tgtEl>
                                          <p:spTgt spid="629"/>
                                        </p:tgtEl>
                                        <p:attrNameLst>
                                          <p:attrName>ppt_h</p:attrName>
                                        </p:attrNameLst>
                                      </p:cBhvr>
                                      <p:tavLst>
                                        <p:tav tm="0">
                                          <p:val>
                                            <p:fltVal val="0"/>
                                          </p:val>
                                        </p:tav>
                                        <p:tav tm="100000">
                                          <p:val>
                                            <p:strVal val="#ppt_h"/>
                                          </p:val>
                                        </p:tav>
                                      </p:tavLst>
                                    </p:anim>
                                    <p:animEffect transition="in" filter="fade">
                                      <p:cBhvr>
                                        <p:cTn id="51" dur="300"/>
                                        <p:tgtEl>
                                          <p:spTgt spid="629"/>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640"/>
                                        </p:tgtEl>
                                        <p:attrNameLst>
                                          <p:attrName>style.visibility</p:attrName>
                                        </p:attrNameLst>
                                      </p:cBhvr>
                                      <p:to>
                                        <p:strVal val="visible"/>
                                      </p:to>
                                    </p:set>
                                    <p:anim calcmode="lin" valueType="num">
                                      <p:cBhvr>
                                        <p:cTn id="54" dur="300" fill="hold"/>
                                        <p:tgtEl>
                                          <p:spTgt spid="640"/>
                                        </p:tgtEl>
                                        <p:attrNameLst>
                                          <p:attrName>ppt_w</p:attrName>
                                        </p:attrNameLst>
                                      </p:cBhvr>
                                      <p:tavLst>
                                        <p:tav tm="0">
                                          <p:val>
                                            <p:fltVal val="0"/>
                                          </p:val>
                                        </p:tav>
                                        <p:tav tm="100000">
                                          <p:val>
                                            <p:strVal val="#ppt_w"/>
                                          </p:val>
                                        </p:tav>
                                      </p:tavLst>
                                    </p:anim>
                                    <p:anim calcmode="lin" valueType="num">
                                      <p:cBhvr>
                                        <p:cTn id="55" dur="300" fill="hold"/>
                                        <p:tgtEl>
                                          <p:spTgt spid="640"/>
                                        </p:tgtEl>
                                        <p:attrNameLst>
                                          <p:attrName>ppt_h</p:attrName>
                                        </p:attrNameLst>
                                      </p:cBhvr>
                                      <p:tavLst>
                                        <p:tav tm="0">
                                          <p:val>
                                            <p:fltVal val="0"/>
                                          </p:val>
                                        </p:tav>
                                        <p:tav tm="100000">
                                          <p:val>
                                            <p:strVal val="#ppt_h"/>
                                          </p:val>
                                        </p:tav>
                                      </p:tavLst>
                                    </p:anim>
                                    <p:animEffect transition="in" filter="fade">
                                      <p:cBhvr>
                                        <p:cTn id="56" dur="300"/>
                                        <p:tgtEl>
                                          <p:spTgt spid="640"/>
                                        </p:tgtEl>
                                      </p:cBhvr>
                                    </p:animEffect>
                                  </p:childTnLst>
                                </p:cTn>
                              </p:par>
                            </p:childTnLst>
                          </p:cTn>
                        </p:par>
                        <p:par>
                          <p:cTn id="57" fill="hold">
                            <p:stCondLst>
                              <p:cond delay="1500"/>
                            </p:stCondLst>
                            <p:childTnLst>
                              <p:par>
                                <p:cTn id="58" presetID="53" presetClass="entr" presetSubtype="16" fill="hold" grpId="0" nodeType="afterEffect">
                                  <p:stCondLst>
                                    <p:cond delay="0"/>
                                  </p:stCondLst>
                                  <p:childTnLst>
                                    <p:set>
                                      <p:cBhvr>
                                        <p:cTn id="59" dur="1" fill="hold">
                                          <p:stCondLst>
                                            <p:cond delay="0"/>
                                          </p:stCondLst>
                                        </p:cTn>
                                        <p:tgtEl>
                                          <p:spTgt spid="630"/>
                                        </p:tgtEl>
                                        <p:attrNameLst>
                                          <p:attrName>style.visibility</p:attrName>
                                        </p:attrNameLst>
                                      </p:cBhvr>
                                      <p:to>
                                        <p:strVal val="visible"/>
                                      </p:to>
                                    </p:set>
                                    <p:anim calcmode="lin" valueType="num">
                                      <p:cBhvr>
                                        <p:cTn id="60" dur="300" fill="hold"/>
                                        <p:tgtEl>
                                          <p:spTgt spid="630"/>
                                        </p:tgtEl>
                                        <p:attrNameLst>
                                          <p:attrName>ppt_w</p:attrName>
                                        </p:attrNameLst>
                                      </p:cBhvr>
                                      <p:tavLst>
                                        <p:tav tm="0">
                                          <p:val>
                                            <p:fltVal val="0"/>
                                          </p:val>
                                        </p:tav>
                                        <p:tav tm="100000">
                                          <p:val>
                                            <p:strVal val="#ppt_w"/>
                                          </p:val>
                                        </p:tav>
                                      </p:tavLst>
                                    </p:anim>
                                    <p:anim calcmode="lin" valueType="num">
                                      <p:cBhvr>
                                        <p:cTn id="61" dur="300" fill="hold"/>
                                        <p:tgtEl>
                                          <p:spTgt spid="630"/>
                                        </p:tgtEl>
                                        <p:attrNameLst>
                                          <p:attrName>ppt_h</p:attrName>
                                        </p:attrNameLst>
                                      </p:cBhvr>
                                      <p:tavLst>
                                        <p:tav tm="0">
                                          <p:val>
                                            <p:fltVal val="0"/>
                                          </p:val>
                                        </p:tav>
                                        <p:tav tm="100000">
                                          <p:val>
                                            <p:strVal val="#ppt_h"/>
                                          </p:val>
                                        </p:tav>
                                      </p:tavLst>
                                    </p:anim>
                                    <p:animEffect transition="in" filter="fade">
                                      <p:cBhvr>
                                        <p:cTn id="62" dur="300"/>
                                        <p:tgtEl>
                                          <p:spTgt spid="630"/>
                                        </p:tgtEl>
                                      </p:cBhvr>
                                    </p:animEffect>
                                  </p:childTnLst>
                                </p:cTn>
                              </p:par>
                              <p:par>
                                <p:cTn id="63" presetID="53" presetClass="entr" presetSubtype="16" fill="hold" nodeType="withEffect">
                                  <p:stCondLst>
                                    <p:cond delay="0"/>
                                  </p:stCondLst>
                                  <p:childTnLst>
                                    <p:set>
                                      <p:cBhvr>
                                        <p:cTn id="64" dur="1" fill="hold">
                                          <p:stCondLst>
                                            <p:cond delay="0"/>
                                          </p:stCondLst>
                                        </p:cTn>
                                        <p:tgtEl>
                                          <p:spTgt spid="641"/>
                                        </p:tgtEl>
                                        <p:attrNameLst>
                                          <p:attrName>style.visibility</p:attrName>
                                        </p:attrNameLst>
                                      </p:cBhvr>
                                      <p:to>
                                        <p:strVal val="visible"/>
                                      </p:to>
                                    </p:set>
                                    <p:anim calcmode="lin" valueType="num">
                                      <p:cBhvr>
                                        <p:cTn id="65" dur="300" fill="hold"/>
                                        <p:tgtEl>
                                          <p:spTgt spid="641"/>
                                        </p:tgtEl>
                                        <p:attrNameLst>
                                          <p:attrName>ppt_w</p:attrName>
                                        </p:attrNameLst>
                                      </p:cBhvr>
                                      <p:tavLst>
                                        <p:tav tm="0">
                                          <p:val>
                                            <p:fltVal val="0"/>
                                          </p:val>
                                        </p:tav>
                                        <p:tav tm="100000">
                                          <p:val>
                                            <p:strVal val="#ppt_w"/>
                                          </p:val>
                                        </p:tav>
                                      </p:tavLst>
                                    </p:anim>
                                    <p:anim calcmode="lin" valueType="num">
                                      <p:cBhvr>
                                        <p:cTn id="66" dur="300" fill="hold"/>
                                        <p:tgtEl>
                                          <p:spTgt spid="641"/>
                                        </p:tgtEl>
                                        <p:attrNameLst>
                                          <p:attrName>ppt_h</p:attrName>
                                        </p:attrNameLst>
                                      </p:cBhvr>
                                      <p:tavLst>
                                        <p:tav tm="0">
                                          <p:val>
                                            <p:fltVal val="0"/>
                                          </p:val>
                                        </p:tav>
                                        <p:tav tm="100000">
                                          <p:val>
                                            <p:strVal val="#ppt_h"/>
                                          </p:val>
                                        </p:tav>
                                      </p:tavLst>
                                    </p:anim>
                                    <p:animEffect transition="in" filter="fade">
                                      <p:cBhvr>
                                        <p:cTn id="67" dur="300"/>
                                        <p:tgtEl>
                                          <p:spTgt spid="641"/>
                                        </p:tgtEl>
                                      </p:cBhvr>
                                    </p:animEffect>
                                  </p:childTnLst>
                                </p:cTn>
                              </p:par>
                            </p:childTnLst>
                          </p:cTn>
                        </p:par>
                      </p:childTnLst>
                    </p:cTn>
                  </p:par>
                  <p:par>
                    <p:cTn id="68" fill="hold">
                      <p:stCondLst>
                        <p:cond delay="indefinite"/>
                      </p:stCondLst>
                      <p:childTnLst>
                        <p:par>
                          <p:cTn id="69" fill="hold">
                            <p:stCondLst>
                              <p:cond delay="0"/>
                            </p:stCondLst>
                            <p:childTnLst>
                              <p:par>
                                <p:cTn id="70" presetID="16" presetClass="entr" presetSubtype="21" fill="hold" grpId="0" nodeType="clickEffect">
                                  <p:stCondLst>
                                    <p:cond delay="0"/>
                                  </p:stCondLst>
                                  <p:childTnLst>
                                    <p:set>
                                      <p:cBhvr>
                                        <p:cTn id="71" dur="1" fill="hold">
                                          <p:stCondLst>
                                            <p:cond delay="0"/>
                                          </p:stCondLst>
                                        </p:cTn>
                                        <p:tgtEl>
                                          <p:spTgt spid="647"/>
                                        </p:tgtEl>
                                        <p:attrNameLst>
                                          <p:attrName>style.visibility</p:attrName>
                                        </p:attrNameLst>
                                      </p:cBhvr>
                                      <p:to>
                                        <p:strVal val="visible"/>
                                      </p:to>
                                    </p:set>
                                    <p:animEffect transition="in" filter="barn(inVertical)">
                                      <p:cBhvr>
                                        <p:cTn id="72" dur="500"/>
                                        <p:tgtEl>
                                          <p:spTgt spid="647"/>
                                        </p:tgtEl>
                                      </p:cBhvr>
                                    </p:animEffect>
                                  </p:childTnLst>
                                </p:cTn>
                              </p:par>
                              <p:par>
                                <p:cTn id="73" presetID="16" presetClass="entr" presetSubtype="21" fill="hold" grpId="0" nodeType="withEffect">
                                  <p:stCondLst>
                                    <p:cond delay="0"/>
                                  </p:stCondLst>
                                  <p:childTnLst>
                                    <p:set>
                                      <p:cBhvr>
                                        <p:cTn id="74" dur="1" fill="hold">
                                          <p:stCondLst>
                                            <p:cond delay="0"/>
                                          </p:stCondLst>
                                        </p:cTn>
                                        <p:tgtEl>
                                          <p:spTgt spid="644"/>
                                        </p:tgtEl>
                                        <p:attrNameLst>
                                          <p:attrName>style.visibility</p:attrName>
                                        </p:attrNameLst>
                                      </p:cBhvr>
                                      <p:to>
                                        <p:strVal val="visible"/>
                                      </p:to>
                                    </p:set>
                                    <p:animEffect transition="in" filter="barn(inVertical)">
                                      <p:cBhvr>
                                        <p:cTn id="75" dur="500"/>
                                        <p:tgtEl>
                                          <p:spTgt spid="644"/>
                                        </p:tgtEl>
                                      </p:cBhvr>
                                    </p:animEffect>
                                  </p:childTnLst>
                                </p:cTn>
                              </p:par>
                              <p:par>
                                <p:cTn id="76" presetID="16" presetClass="entr" presetSubtype="21" fill="hold" grpId="0" nodeType="withEffect">
                                  <p:stCondLst>
                                    <p:cond delay="0"/>
                                  </p:stCondLst>
                                  <p:childTnLst>
                                    <p:set>
                                      <p:cBhvr>
                                        <p:cTn id="77" dur="1" fill="hold">
                                          <p:stCondLst>
                                            <p:cond delay="0"/>
                                          </p:stCondLst>
                                        </p:cTn>
                                        <p:tgtEl>
                                          <p:spTgt spid="645"/>
                                        </p:tgtEl>
                                        <p:attrNameLst>
                                          <p:attrName>style.visibility</p:attrName>
                                        </p:attrNameLst>
                                      </p:cBhvr>
                                      <p:to>
                                        <p:strVal val="visible"/>
                                      </p:to>
                                    </p:set>
                                    <p:animEffect transition="in" filter="barn(inVertical)">
                                      <p:cBhvr>
                                        <p:cTn id="78" dur="500"/>
                                        <p:tgtEl>
                                          <p:spTgt spid="645"/>
                                        </p:tgtEl>
                                      </p:cBhvr>
                                    </p:animEffect>
                                  </p:childTnLst>
                                </p:cTn>
                              </p:par>
                              <p:par>
                                <p:cTn id="79" presetID="16" presetClass="entr" presetSubtype="21" fill="hold" grpId="0" nodeType="withEffect">
                                  <p:stCondLst>
                                    <p:cond delay="0"/>
                                  </p:stCondLst>
                                  <p:childTnLst>
                                    <p:set>
                                      <p:cBhvr>
                                        <p:cTn id="80" dur="1" fill="hold">
                                          <p:stCondLst>
                                            <p:cond delay="0"/>
                                          </p:stCondLst>
                                        </p:cTn>
                                        <p:tgtEl>
                                          <p:spTgt spid="648"/>
                                        </p:tgtEl>
                                        <p:attrNameLst>
                                          <p:attrName>style.visibility</p:attrName>
                                        </p:attrNameLst>
                                      </p:cBhvr>
                                      <p:to>
                                        <p:strVal val="visible"/>
                                      </p:to>
                                    </p:set>
                                    <p:animEffect transition="in" filter="barn(inVertical)">
                                      <p:cBhvr>
                                        <p:cTn id="81" dur="500"/>
                                        <p:tgtEl>
                                          <p:spTgt spid="648"/>
                                        </p:tgtEl>
                                      </p:cBhvr>
                                    </p:animEffect>
                                  </p:childTnLst>
                                </p:cTn>
                              </p:par>
                              <p:par>
                                <p:cTn id="82" presetID="16" presetClass="entr" presetSubtype="21" fill="hold" grpId="0" nodeType="withEffect">
                                  <p:stCondLst>
                                    <p:cond delay="0"/>
                                  </p:stCondLst>
                                  <p:childTnLst>
                                    <p:set>
                                      <p:cBhvr>
                                        <p:cTn id="83" dur="1" fill="hold">
                                          <p:stCondLst>
                                            <p:cond delay="0"/>
                                          </p:stCondLst>
                                        </p:cTn>
                                        <p:tgtEl>
                                          <p:spTgt spid="646"/>
                                        </p:tgtEl>
                                        <p:attrNameLst>
                                          <p:attrName>style.visibility</p:attrName>
                                        </p:attrNameLst>
                                      </p:cBhvr>
                                      <p:to>
                                        <p:strVal val="visible"/>
                                      </p:to>
                                    </p:set>
                                    <p:animEffect transition="in" filter="barn(inVertical)">
                                      <p:cBhvr>
                                        <p:cTn id="84" dur="500"/>
                                        <p:tgtEl>
                                          <p:spTgt spid="646"/>
                                        </p:tgtEl>
                                      </p:cBhvr>
                                    </p:animEffect>
                                  </p:childTnLst>
                                </p:cTn>
                              </p:par>
                              <p:par>
                                <p:cTn id="85" presetID="16" presetClass="entr" presetSubtype="21" fill="hold" grpId="0" nodeType="withEffect">
                                  <p:stCondLst>
                                    <p:cond delay="0"/>
                                  </p:stCondLst>
                                  <p:childTnLst>
                                    <p:set>
                                      <p:cBhvr>
                                        <p:cTn id="86" dur="1" fill="hold">
                                          <p:stCondLst>
                                            <p:cond delay="0"/>
                                          </p:stCondLst>
                                        </p:cTn>
                                        <p:tgtEl>
                                          <p:spTgt spid="649"/>
                                        </p:tgtEl>
                                        <p:attrNameLst>
                                          <p:attrName>style.visibility</p:attrName>
                                        </p:attrNameLst>
                                      </p:cBhvr>
                                      <p:to>
                                        <p:strVal val="visible"/>
                                      </p:to>
                                    </p:set>
                                    <p:animEffect transition="in" filter="barn(inVertical)">
                                      <p:cBhvr>
                                        <p:cTn id="87" dur="500"/>
                                        <p:tgtEl>
                                          <p:spTgt spid="6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8" grpId="0" animBg="1"/>
      <p:bldP spid="629" grpId="0" animBg="1"/>
      <p:bldP spid="630" grpId="0" animBg="1"/>
      <p:bldP spid="640" grpId="0" animBg="1"/>
      <p:bldP spid="644" grpId="0"/>
      <p:bldP spid="645" grpId="0"/>
      <p:bldP spid="646" grpId="0"/>
      <p:bldP spid="647" grpId="0"/>
      <p:bldP spid="648" grpId="0"/>
      <p:bldP spid="64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任意多边形 3">
            <a:extLst>
              <a:ext uri="{FF2B5EF4-FFF2-40B4-BE49-F238E27FC236}">
                <a16:creationId xmlns:a16="http://schemas.microsoft.com/office/drawing/2014/main" xmlns="" id="{35149665-AB38-47D3-90AD-61B4A2FBC586}"/>
              </a:ext>
            </a:extLst>
          </p:cNvPr>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7" name="文本框 116">
            <a:extLst>
              <a:ext uri="{FF2B5EF4-FFF2-40B4-BE49-F238E27FC236}">
                <a16:creationId xmlns:a16="http://schemas.microsoft.com/office/drawing/2014/main" xmlns="" id="{E02DF596-04A2-4437-AEDA-2CB930B738DE}"/>
              </a:ext>
            </a:extLst>
          </p:cNvPr>
          <p:cNvSpPr txBox="1"/>
          <p:nvPr/>
        </p:nvSpPr>
        <p:spPr>
          <a:xfrm>
            <a:off x="1595225" y="502543"/>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职业行业环境分析</a:t>
            </a:r>
          </a:p>
        </p:txBody>
      </p:sp>
      <p:sp>
        <p:nvSpPr>
          <p:cNvPr id="58" name="Rectangle 68">
            <a:extLst>
              <a:ext uri="{FF2B5EF4-FFF2-40B4-BE49-F238E27FC236}">
                <a16:creationId xmlns:a16="http://schemas.microsoft.com/office/drawing/2014/main" xmlns="" id="{1D200B59-6493-454E-B49C-1A6FAC8E9AE0}"/>
              </a:ext>
            </a:extLst>
          </p:cNvPr>
          <p:cNvSpPr/>
          <p:nvPr/>
        </p:nvSpPr>
        <p:spPr>
          <a:xfrm>
            <a:off x="8752625" y="3077659"/>
            <a:ext cx="2889977" cy="2191668"/>
          </a:xfrm>
          <a:prstGeom prst="rect">
            <a:avLst/>
          </a:prstGeom>
          <a:solidFill>
            <a:srgbClr val="3BE6FF"/>
          </a:solidFill>
          <a:ln>
            <a:noFill/>
          </a:ln>
          <a:effectLst>
            <a:outerShdw blurRad="76200" dir="18900000" sy="23000" kx="-1200000" algn="bl" rotWithShape="0">
              <a:srgbClr val="58595B">
                <a:alpha val="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noFill/>
              <a:latin typeface="Calibri" panose="020F0502020204030204" pitchFamily="34" charset="0"/>
              <a:ea typeface="微软雅黑" panose="020B0503020204020204" pitchFamily="34" charset="-122"/>
              <a:sym typeface="Calibri" panose="020F0502020204030204" pitchFamily="34" charset="0"/>
            </a:endParaRPr>
          </a:p>
        </p:txBody>
      </p:sp>
      <p:sp>
        <p:nvSpPr>
          <p:cNvPr id="59" name="Oval 63">
            <a:extLst>
              <a:ext uri="{FF2B5EF4-FFF2-40B4-BE49-F238E27FC236}">
                <a16:creationId xmlns:a16="http://schemas.microsoft.com/office/drawing/2014/main" xmlns="" id="{EF32983C-8FF4-49C5-81DC-BCCA8CC0B785}"/>
              </a:ext>
            </a:extLst>
          </p:cNvPr>
          <p:cNvSpPr/>
          <p:nvPr/>
        </p:nvSpPr>
        <p:spPr>
          <a:xfrm>
            <a:off x="9329451" y="2241299"/>
            <a:ext cx="1736323" cy="1736323"/>
          </a:xfrm>
          <a:prstGeom prst="ellipse">
            <a:avLst/>
          </a:prstGeom>
          <a:solidFill>
            <a:srgbClr val="3BE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60" name="Oval 2">
            <a:extLst>
              <a:ext uri="{FF2B5EF4-FFF2-40B4-BE49-F238E27FC236}">
                <a16:creationId xmlns:a16="http://schemas.microsoft.com/office/drawing/2014/main" xmlns="" id="{6325D7D2-0FD0-474A-B503-3080D6CFA3AA}"/>
              </a:ext>
            </a:extLst>
          </p:cNvPr>
          <p:cNvSpPr/>
          <p:nvPr/>
        </p:nvSpPr>
        <p:spPr>
          <a:xfrm>
            <a:off x="1597619" y="2241299"/>
            <a:ext cx="1736323" cy="1736323"/>
          </a:xfrm>
          <a:prstGeom prst="ellipse">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61" name="Rectangle 1">
            <a:extLst>
              <a:ext uri="{FF2B5EF4-FFF2-40B4-BE49-F238E27FC236}">
                <a16:creationId xmlns:a16="http://schemas.microsoft.com/office/drawing/2014/main" xmlns="" id="{6F214E98-873B-43CC-998B-CFC3D78C4696}"/>
              </a:ext>
            </a:extLst>
          </p:cNvPr>
          <p:cNvSpPr/>
          <p:nvPr/>
        </p:nvSpPr>
        <p:spPr>
          <a:xfrm>
            <a:off x="1020793" y="3077659"/>
            <a:ext cx="2889977" cy="2191668"/>
          </a:xfrm>
          <a:prstGeom prst="rect">
            <a:avLst/>
          </a:prstGeom>
          <a:solidFill>
            <a:srgbClr val="2F5B50"/>
          </a:solidFill>
          <a:ln>
            <a:noFill/>
          </a:ln>
          <a:effectLst>
            <a:outerShdw blurRad="76200" dir="18900000" sy="23000" kx="-1200000" algn="bl" rotWithShape="0">
              <a:srgbClr val="58595B">
                <a:alpha val="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noFill/>
              <a:latin typeface="Calibri" panose="020F0502020204030204" pitchFamily="34" charset="0"/>
              <a:ea typeface="微软雅黑" panose="020B0503020204020204" pitchFamily="34" charset="-122"/>
              <a:sym typeface="Calibri" panose="020F0502020204030204" pitchFamily="34" charset="0"/>
            </a:endParaRPr>
          </a:p>
        </p:txBody>
      </p:sp>
      <p:sp>
        <p:nvSpPr>
          <p:cNvPr id="62" name="Oval 55">
            <a:extLst>
              <a:ext uri="{FF2B5EF4-FFF2-40B4-BE49-F238E27FC236}">
                <a16:creationId xmlns:a16="http://schemas.microsoft.com/office/drawing/2014/main" xmlns="" id="{94A97A83-2D0D-4901-B31B-53B0222424E8}"/>
              </a:ext>
            </a:extLst>
          </p:cNvPr>
          <p:cNvSpPr/>
          <p:nvPr/>
        </p:nvSpPr>
        <p:spPr>
          <a:xfrm>
            <a:off x="5463535" y="2241299"/>
            <a:ext cx="1736323" cy="1736323"/>
          </a:xfrm>
          <a:prstGeom prst="ellipse">
            <a:avLst/>
          </a:prstGeom>
          <a:solidFill>
            <a:srgbClr val="23849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63" name="Rectangle 60">
            <a:extLst>
              <a:ext uri="{FF2B5EF4-FFF2-40B4-BE49-F238E27FC236}">
                <a16:creationId xmlns:a16="http://schemas.microsoft.com/office/drawing/2014/main" xmlns="" id="{A814A76A-131F-4066-884C-AE945F439886}"/>
              </a:ext>
            </a:extLst>
          </p:cNvPr>
          <p:cNvSpPr/>
          <p:nvPr/>
        </p:nvSpPr>
        <p:spPr>
          <a:xfrm>
            <a:off x="4886709" y="3077659"/>
            <a:ext cx="2889977" cy="2191668"/>
          </a:xfrm>
          <a:prstGeom prst="rect">
            <a:avLst/>
          </a:prstGeom>
          <a:solidFill>
            <a:srgbClr val="238492"/>
          </a:solidFill>
          <a:ln>
            <a:noFill/>
          </a:ln>
          <a:effectLst>
            <a:outerShdw blurRad="76200" dir="18900000" sy="23000" kx="-1200000" algn="bl" rotWithShape="0">
              <a:srgbClr val="58595B">
                <a:alpha val="8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noFill/>
              <a:latin typeface="Calibri" panose="020F0502020204030204" pitchFamily="34" charset="0"/>
              <a:ea typeface="微软雅黑" panose="020B0503020204020204" pitchFamily="34" charset="-122"/>
              <a:sym typeface="Calibri" panose="020F0502020204030204" pitchFamily="34" charset="0"/>
            </a:endParaRPr>
          </a:p>
        </p:txBody>
      </p:sp>
      <p:grpSp>
        <p:nvGrpSpPr>
          <p:cNvPr id="64" name="Group 5">
            <a:extLst>
              <a:ext uri="{FF2B5EF4-FFF2-40B4-BE49-F238E27FC236}">
                <a16:creationId xmlns:a16="http://schemas.microsoft.com/office/drawing/2014/main" xmlns="" id="{1B51BE6D-D442-4EC0-8664-631F9F220FE3}"/>
              </a:ext>
            </a:extLst>
          </p:cNvPr>
          <p:cNvGrpSpPr/>
          <p:nvPr/>
        </p:nvGrpSpPr>
        <p:grpSpPr>
          <a:xfrm>
            <a:off x="5580665" y="2374724"/>
            <a:ext cx="1502013" cy="1504937"/>
            <a:chOff x="8191619" y="4717819"/>
            <a:chExt cx="1907720" cy="1911434"/>
          </a:xfrm>
        </p:grpSpPr>
        <p:sp>
          <p:nvSpPr>
            <p:cNvPr id="65" name="Oval 15">
              <a:extLst>
                <a:ext uri="{FF2B5EF4-FFF2-40B4-BE49-F238E27FC236}">
                  <a16:creationId xmlns:a16="http://schemas.microsoft.com/office/drawing/2014/main" xmlns="" id="{35F15D17-EFD9-4058-9D2E-FC4A58131705}"/>
                </a:ext>
              </a:extLst>
            </p:cNvPr>
            <p:cNvSpPr>
              <a:spLocks noChangeArrowheads="1"/>
            </p:cNvSpPr>
            <p:nvPr/>
          </p:nvSpPr>
          <p:spPr bwMode="auto">
            <a:xfrm>
              <a:off x="8191619" y="4717819"/>
              <a:ext cx="1907720" cy="1911434"/>
            </a:xfrm>
            <a:prstGeom prst="ellipse">
              <a:avLst/>
            </a:prstGeom>
            <a:solidFill>
              <a:schemeClr val="tx1"/>
            </a:solidFill>
            <a:ln>
              <a:noFill/>
            </a:ln>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66" name="Freeform 5">
              <a:extLst>
                <a:ext uri="{FF2B5EF4-FFF2-40B4-BE49-F238E27FC236}">
                  <a16:creationId xmlns:a16="http://schemas.microsoft.com/office/drawing/2014/main" xmlns="" id="{7A124CAD-B0B5-4EBE-AA04-EF1457EF9E44}"/>
                </a:ext>
              </a:extLst>
            </p:cNvPr>
            <p:cNvSpPr>
              <a:spLocks noEditPoints="1"/>
            </p:cNvSpPr>
            <p:nvPr/>
          </p:nvSpPr>
          <p:spPr bwMode="auto">
            <a:xfrm>
              <a:off x="8718735" y="5174485"/>
              <a:ext cx="1010339" cy="1033618"/>
            </a:xfrm>
            <a:custGeom>
              <a:avLst/>
              <a:gdLst>
                <a:gd name="T0" fmla="*/ 51 w 273"/>
                <a:gd name="T1" fmla="*/ 119 h 279"/>
                <a:gd name="T2" fmla="*/ 51 w 273"/>
                <a:gd name="T3" fmla="*/ 129 h 279"/>
                <a:gd name="T4" fmla="*/ 158 w 273"/>
                <a:gd name="T5" fmla="*/ 124 h 279"/>
                <a:gd name="T6" fmla="*/ 154 w 273"/>
                <a:gd name="T7" fmla="*/ 80 h 279"/>
                <a:gd name="T8" fmla="*/ 46 w 273"/>
                <a:gd name="T9" fmla="*/ 85 h 279"/>
                <a:gd name="T10" fmla="*/ 154 w 273"/>
                <a:gd name="T11" fmla="*/ 90 h 279"/>
                <a:gd name="T12" fmla="*/ 154 w 273"/>
                <a:gd name="T13" fmla="*/ 80 h 279"/>
                <a:gd name="T14" fmla="*/ 189 w 273"/>
                <a:gd name="T15" fmla="*/ 264 h 279"/>
                <a:gd name="T16" fmla="*/ 85 w 273"/>
                <a:gd name="T17" fmla="*/ 266 h 279"/>
                <a:gd name="T18" fmla="*/ 70 w 273"/>
                <a:gd name="T19" fmla="*/ 264 h 279"/>
                <a:gd name="T20" fmla="*/ 15 w 273"/>
                <a:gd name="T21" fmla="*/ 258 h 279"/>
                <a:gd name="T22" fmla="*/ 21 w 273"/>
                <a:gd name="T23" fmla="*/ 33 h 279"/>
                <a:gd name="T24" fmla="*/ 40 w 273"/>
                <a:gd name="T25" fmla="*/ 42 h 279"/>
                <a:gd name="T26" fmla="*/ 51 w 273"/>
                <a:gd name="T27" fmla="*/ 42 h 279"/>
                <a:gd name="T28" fmla="*/ 81 w 273"/>
                <a:gd name="T29" fmla="*/ 33 h 279"/>
                <a:gd name="T30" fmla="*/ 86 w 273"/>
                <a:gd name="T31" fmla="*/ 47 h 279"/>
                <a:gd name="T32" fmla="*/ 91 w 273"/>
                <a:gd name="T33" fmla="*/ 33 h 279"/>
                <a:gd name="T34" fmla="*/ 117 w 273"/>
                <a:gd name="T35" fmla="*/ 42 h 279"/>
                <a:gd name="T36" fmla="*/ 128 w 273"/>
                <a:gd name="T37" fmla="*/ 42 h 279"/>
                <a:gd name="T38" fmla="*/ 157 w 273"/>
                <a:gd name="T39" fmla="*/ 33 h 279"/>
                <a:gd name="T40" fmla="*/ 162 w 273"/>
                <a:gd name="T41" fmla="*/ 47 h 279"/>
                <a:gd name="T42" fmla="*/ 167 w 273"/>
                <a:gd name="T43" fmla="*/ 33 h 279"/>
                <a:gd name="T44" fmla="*/ 195 w 273"/>
                <a:gd name="T45" fmla="*/ 39 h 279"/>
                <a:gd name="T46" fmla="*/ 210 w 273"/>
                <a:gd name="T47" fmla="*/ 59 h 279"/>
                <a:gd name="T48" fmla="*/ 189 w 273"/>
                <a:gd name="T49" fmla="*/ 18 h 279"/>
                <a:gd name="T50" fmla="*/ 167 w 273"/>
                <a:gd name="T51" fmla="*/ 5 h 279"/>
                <a:gd name="T52" fmla="*/ 157 w 273"/>
                <a:gd name="T53" fmla="*/ 5 h 279"/>
                <a:gd name="T54" fmla="*/ 128 w 273"/>
                <a:gd name="T55" fmla="*/ 18 h 279"/>
                <a:gd name="T56" fmla="*/ 123 w 273"/>
                <a:gd name="T57" fmla="*/ 0 h 279"/>
                <a:gd name="T58" fmla="*/ 117 w 273"/>
                <a:gd name="T59" fmla="*/ 18 h 279"/>
                <a:gd name="T60" fmla="*/ 91 w 273"/>
                <a:gd name="T61" fmla="*/ 5 h 279"/>
                <a:gd name="T62" fmla="*/ 81 w 273"/>
                <a:gd name="T63" fmla="*/ 5 h 279"/>
                <a:gd name="T64" fmla="*/ 51 w 273"/>
                <a:gd name="T65" fmla="*/ 18 h 279"/>
                <a:gd name="T66" fmla="*/ 45 w 273"/>
                <a:gd name="T67" fmla="*/ 0 h 279"/>
                <a:gd name="T68" fmla="*/ 40 w 273"/>
                <a:gd name="T69" fmla="*/ 18 h 279"/>
                <a:gd name="T70" fmla="*/ 0 w 273"/>
                <a:gd name="T71" fmla="*/ 39 h 279"/>
                <a:gd name="T72" fmla="*/ 21 w 273"/>
                <a:gd name="T73" fmla="*/ 279 h 279"/>
                <a:gd name="T74" fmla="*/ 210 w 273"/>
                <a:gd name="T75" fmla="*/ 258 h 279"/>
                <a:gd name="T76" fmla="*/ 195 w 273"/>
                <a:gd name="T77" fmla="*/ 198 h 279"/>
                <a:gd name="T78" fmla="*/ 127 w 273"/>
                <a:gd name="T79" fmla="*/ 162 h 279"/>
                <a:gd name="T80" fmla="*/ 46 w 273"/>
                <a:gd name="T81" fmla="*/ 167 h 279"/>
                <a:gd name="T82" fmla="*/ 117 w 273"/>
                <a:gd name="T83" fmla="*/ 172 h 279"/>
                <a:gd name="T84" fmla="*/ 95 w 273"/>
                <a:gd name="T85" fmla="*/ 195 h 279"/>
                <a:gd name="T86" fmla="*/ 78 w 273"/>
                <a:gd name="T87" fmla="*/ 249 h 279"/>
                <a:gd name="T88" fmla="*/ 83 w 273"/>
                <a:gd name="T89" fmla="*/ 254 h 279"/>
                <a:gd name="T90" fmla="*/ 137 w 273"/>
                <a:gd name="T91" fmla="*/ 237 h 279"/>
                <a:gd name="T92" fmla="*/ 245 w 273"/>
                <a:gd name="T93" fmla="*/ 131 h 279"/>
                <a:gd name="T94" fmla="*/ 127 w 273"/>
                <a:gd name="T95" fmla="*/ 162 h 279"/>
                <a:gd name="T96" fmla="*/ 94 w 273"/>
                <a:gd name="T97" fmla="*/ 227 h 279"/>
                <a:gd name="T98" fmla="*/ 128 w 273"/>
                <a:gd name="T99" fmla="*/ 231 h 279"/>
                <a:gd name="T100" fmla="*/ 269 w 273"/>
                <a:gd name="T101" fmla="*/ 92 h 279"/>
                <a:gd name="T102" fmla="*/ 224 w 273"/>
                <a:gd name="T103" fmla="*/ 65 h 279"/>
                <a:gd name="T104" fmla="*/ 252 w 273"/>
                <a:gd name="T105" fmla="*/ 124 h 279"/>
                <a:gd name="T106" fmla="*/ 269 w 273"/>
                <a:gd name="T107" fmla="*/ 9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3" h="279">
                  <a:moveTo>
                    <a:pt x="154" y="119"/>
                  </a:moveTo>
                  <a:cubicBezTo>
                    <a:pt x="51" y="119"/>
                    <a:pt x="51" y="119"/>
                    <a:pt x="51" y="119"/>
                  </a:cubicBezTo>
                  <a:cubicBezTo>
                    <a:pt x="49" y="119"/>
                    <a:pt x="46" y="121"/>
                    <a:pt x="46" y="124"/>
                  </a:cubicBezTo>
                  <a:cubicBezTo>
                    <a:pt x="46" y="127"/>
                    <a:pt x="49" y="129"/>
                    <a:pt x="51" y="129"/>
                  </a:cubicBezTo>
                  <a:cubicBezTo>
                    <a:pt x="154" y="129"/>
                    <a:pt x="154" y="129"/>
                    <a:pt x="154" y="129"/>
                  </a:cubicBezTo>
                  <a:cubicBezTo>
                    <a:pt x="156" y="129"/>
                    <a:pt x="158" y="127"/>
                    <a:pt x="158" y="124"/>
                  </a:cubicBezTo>
                  <a:cubicBezTo>
                    <a:pt x="158" y="121"/>
                    <a:pt x="156" y="119"/>
                    <a:pt x="154" y="119"/>
                  </a:cubicBezTo>
                  <a:close/>
                  <a:moveTo>
                    <a:pt x="154" y="80"/>
                  </a:moveTo>
                  <a:cubicBezTo>
                    <a:pt x="51" y="80"/>
                    <a:pt x="51" y="80"/>
                    <a:pt x="51" y="80"/>
                  </a:cubicBezTo>
                  <a:cubicBezTo>
                    <a:pt x="49" y="80"/>
                    <a:pt x="46" y="83"/>
                    <a:pt x="46" y="85"/>
                  </a:cubicBezTo>
                  <a:cubicBezTo>
                    <a:pt x="46" y="88"/>
                    <a:pt x="49" y="90"/>
                    <a:pt x="51" y="90"/>
                  </a:cubicBezTo>
                  <a:cubicBezTo>
                    <a:pt x="154" y="90"/>
                    <a:pt x="154" y="90"/>
                    <a:pt x="154" y="90"/>
                  </a:cubicBezTo>
                  <a:cubicBezTo>
                    <a:pt x="156" y="90"/>
                    <a:pt x="158" y="88"/>
                    <a:pt x="158" y="85"/>
                  </a:cubicBezTo>
                  <a:cubicBezTo>
                    <a:pt x="158" y="83"/>
                    <a:pt x="156" y="80"/>
                    <a:pt x="154" y="80"/>
                  </a:cubicBezTo>
                  <a:close/>
                  <a:moveTo>
                    <a:pt x="195" y="258"/>
                  </a:moveTo>
                  <a:cubicBezTo>
                    <a:pt x="195" y="261"/>
                    <a:pt x="192" y="264"/>
                    <a:pt x="189" y="264"/>
                  </a:cubicBezTo>
                  <a:cubicBezTo>
                    <a:pt x="94" y="264"/>
                    <a:pt x="94" y="264"/>
                    <a:pt x="94" y="264"/>
                  </a:cubicBezTo>
                  <a:cubicBezTo>
                    <a:pt x="85" y="266"/>
                    <a:pt x="85" y="266"/>
                    <a:pt x="85" y="266"/>
                  </a:cubicBezTo>
                  <a:cubicBezTo>
                    <a:pt x="84" y="267"/>
                    <a:pt x="82" y="267"/>
                    <a:pt x="80" y="267"/>
                  </a:cubicBezTo>
                  <a:cubicBezTo>
                    <a:pt x="76" y="267"/>
                    <a:pt x="73" y="266"/>
                    <a:pt x="70" y="264"/>
                  </a:cubicBezTo>
                  <a:cubicBezTo>
                    <a:pt x="21" y="264"/>
                    <a:pt x="21" y="264"/>
                    <a:pt x="21" y="264"/>
                  </a:cubicBezTo>
                  <a:cubicBezTo>
                    <a:pt x="18" y="264"/>
                    <a:pt x="15" y="261"/>
                    <a:pt x="15" y="258"/>
                  </a:cubicBezTo>
                  <a:cubicBezTo>
                    <a:pt x="15" y="39"/>
                    <a:pt x="15" y="39"/>
                    <a:pt x="15" y="39"/>
                  </a:cubicBezTo>
                  <a:cubicBezTo>
                    <a:pt x="15" y="36"/>
                    <a:pt x="18" y="33"/>
                    <a:pt x="21" y="33"/>
                  </a:cubicBezTo>
                  <a:cubicBezTo>
                    <a:pt x="40" y="33"/>
                    <a:pt x="40" y="33"/>
                    <a:pt x="40" y="33"/>
                  </a:cubicBezTo>
                  <a:cubicBezTo>
                    <a:pt x="40" y="42"/>
                    <a:pt x="40" y="42"/>
                    <a:pt x="40" y="42"/>
                  </a:cubicBezTo>
                  <a:cubicBezTo>
                    <a:pt x="40" y="45"/>
                    <a:pt x="42" y="47"/>
                    <a:pt x="45" y="47"/>
                  </a:cubicBezTo>
                  <a:cubicBezTo>
                    <a:pt x="48" y="47"/>
                    <a:pt x="51" y="45"/>
                    <a:pt x="51" y="42"/>
                  </a:cubicBezTo>
                  <a:cubicBezTo>
                    <a:pt x="51" y="33"/>
                    <a:pt x="51" y="33"/>
                    <a:pt x="51" y="33"/>
                  </a:cubicBezTo>
                  <a:cubicBezTo>
                    <a:pt x="81" y="33"/>
                    <a:pt x="81" y="33"/>
                    <a:pt x="81" y="33"/>
                  </a:cubicBezTo>
                  <a:cubicBezTo>
                    <a:pt x="81" y="42"/>
                    <a:pt x="81" y="42"/>
                    <a:pt x="81" y="42"/>
                  </a:cubicBezTo>
                  <a:cubicBezTo>
                    <a:pt x="81" y="45"/>
                    <a:pt x="83" y="47"/>
                    <a:pt x="86" y="47"/>
                  </a:cubicBezTo>
                  <a:cubicBezTo>
                    <a:pt x="89" y="47"/>
                    <a:pt x="91" y="45"/>
                    <a:pt x="91" y="42"/>
                  </a:cubicBezTo>
                  <a:cubicBezTo>
                    <a:pt x="91" y="33"/>
                    <a:pt x="91" y="33"/>
                    <a:pt x="91" y="33"/>
                  </a:cubicBezTo>
                  <a:cubicBezTo>
                    <a:pt x="117" y="33"/>
                    <a:pt x="117" y="33"/>
                    <a:pt x="117" y="33"/>
                  </a:cubicBezTo>
                  <a:cubicBezTo>
                    <a:pt x="117" y="42"/>
                    <a:pt x="117" y="42"/>
                    <a:pt x="117" y="42"/>
                  </a:cubicBezTo>
                  <a:cubicBezTo>
                    <a:pt x="117" y="45"/>
                    <a:pt x="120" y="47"/>
                    <a:pt x="123" y="47"/>
                  </a:cubicBezTo>
                  <a:cubicBezTo>
                    <a:pt x="125" y="47"/>
                    <a:pt x="128" y="45"/>
                    <a:pt x="128" y="42"/>
                  </a:cubicBezTo>
                  <a:cubicBezTo>
                    <a:pt x="128" y="33"/>
                    <a:pt x="128" y="33"/>
                    <a:pt x="128" y="33"/>
                  </a:cubicBezTo>
                  <a:cubicBezTo>
                    <a:pt x="157" y="33"/>
                    <a:pt x="157" y="33"/>
                    <a:pt x="157" y="33"/>
                  </a:cubicBezTo>
                  <a:cubicBezTo>
                    <a:pt x="157" y="42"/>
                    <a:pt x="157" y="42"/>
                    <a:pt x="157" y="42"/>
                  </a:cubicBezTo>
                  <a:cubicBezTo>
                    <a:pt x="157" y="45"/>
                    <a:pt x="159" y="47"/>
                    <a:pt x="162" y="47"/>
                  </a:cubicBezTo>
                  <a:cubicBezTo>
                    <a:pt x="165" y="47"/>
                    <a:pt x="167" y="45"/>
                    <a:pt x="167" y="42"/>
                  </a:cubicBezTo>
                  <a:cubicBezTo>
                    <a:pt x="167" y="33"/>
                    <a:pt x="167" y="33"/>
                    <a:pt x="167" y="33"/>
                  </a:cubicBezTo>
                  <a:cubicBezTo>
                    <a:pt x="189" y="33"/>
                    <a:pt x="189" y="33"/>
                    <a:pt x="189" y="33"/>
                  </a:cubicBezTo>
                  <a:cubicBezTo>
                    <a:pt x="192" y="33"/>
                    <a:pt x="195" y="36"/>
                    <a:pt x="195" y="39"/>
                  </a:cubicBezTo>
                  <a:cubicBezTo>
                    <a:pt x="195" y="75"/>
                    <a:pt x="195" y="75"/>
                    <a:pt x="195" y="75"/>
                  </a:cubicBezTo>
                  <a:cubicBezTo>
                    <a:pt x="210" y="59"/>
                    <a:pt x="210" y="59"/>
                    <a:pt x="210" y="59"/>
                  </a:cubicBezTo>
                  <a:cubicBezTo>
                    <a:pt x="210" y="39"/>
                    <a:pt x="210" y="39"/>
                    <a:pt x="210" y="39"/>
                  </a:cubicBezTo>
                  <a:cubicBezTo>
                    <a:pt x="210" y="27"/>
                    <a:pt x="201" y="18"/>
                    <a:pt x="189" y="18"/>
                  </a:cubicBezTo>
                  <a:cubicBezTo>
                    <a:pt x="167" y="18"/>
                    <a:pt x="167" y="18"/>
                    <a:pt x="167" y="18"/>
                  </a:cubicBezTo>
                  <a:cubicBezTo>
                    <a:pt x="167" y="5"/>
                    <a:pt x="167" y="5"/>
                    <a:pt x="167" y="5"/>
                  </a:cubicBezTo>
                  <a:cubicBezTo>
                    <a:pt x="167" y="2"/>
                    <a:pt x="165" y="0"/>
                    <a:pt x="162" y="0"/>
                  </a:cubicBezTo>
                  <a:cubicBezTo>
                    <a:pt x="159" y="0"/>
                    <a:pt x="157" y="2"/>
                    <a:pt x="157" y="5"/>
                  </a:cubicBezTo>
                  <a:cubicBezTo>
                    <a:pt x="157" y="18"/>
                    <a:pt x="157" y="18"/>
                    <a:pt x="157" y="18"/>
                  </a:cubicBezTo>
                  <a:cubicBezTo>
                    <a:pt x="128" y="18"/>
                    <a:pt x="128" y="18"/>
                    <a:pt x="128" y="18"/>
                  </a:cubicBezTo>
                  <a:cubicBezTo>
                    <a:pt x="128" y="5"/>
                    <a:pt x="128" y="5"/>
                    <a:pt x="128" y="5"/>
                  </a:cubicBezTo>
                  <a:cubicBezTo>
                    <a:pt x="128" y="2"/>
                    <a:pt x="125" y="0"/>
                    <a:pt x="123" y="0"/>
                  </a:cubicBezTo>
                  <a:cubicBezTo>
                    <a:pt x="120" y="0"/>
                    <a:pt x="117" y="2"/>
                    <a:pt x="117" y="5"/>
                  </a:cubicBezTo>
                  <a:cubicBezTo>
                    <a:pt x="117" y="18"/>
                    <a:pt x="117" y="18"/>
                    <a:pt x="117" y="18"/>
                  </a:cubicBezTo>
                  <a:cubicBezTo>
                    <a:pt x="91" y="18"/>
                    <a:pt x="91" y="18"/>
                    <a:pt x="91" y="18"/>
                  </a:cubicBezTo>
                  <a:cubicBezTo>
                    <a:pt x="91" y="5"/>
                    <a:pt x="91" y="5"/>
                    <a:pt x="91" y="5"/>
                  </a:cubicBezTo>
                  <a:cubicBezTo>
                    <a:pt x="91" y="2"/>
                    <a:pt x="89" y="0"/>
                    <a:pt x="86" y="0"/>
                  </a:cubicBezTo>
                  <a:cubicBezTo>
                    <a:pt x="83" y="0"/>
                    <a:pt x="81" y="2"/>
                    <a:pt x="81" y="5"/>
                  </a:cubicBezTo>
                  <a:cubicBezTo>
                    <a:pt x="81" y="18"/>
                    <a:pt x="81" y="18"/>
                    <a:pt x="81" y="18"/>
                  </a:cubicBezTo>
                  <a:cubicBezTo>
                    <a:pt x="51" y="18"/>
                    <a:pt x="51" y="18"/>
                    <a:pt x="51" y="18"/>
                  </a:cubicBezTo>
                  <a:cubicBezTo>
                    <a:pt x="51" y="5"/>
                    <a:pt x="51" y="5"/>
                    <a:pt x="51" y="5"/>
                  </a:cubicBezTo>
                  <a:cubicBezTo>
                    <a:pt x="51" y="2"/>
                    <a:pt x="48" y="0"/>
                    <a:pt x="45" y="0"/>
                  </a:cubicBezTo>
                  <a:cubicBezTo>
                    <a:pt x="42" y="0"/>
                    <a:pt x="40" y="2"/>
                    <a:pt x="40" y="5"/>
                  </a:cubicBezTo>
                  <a:cubicBezTo>
                    <a:pt x="40" y="18"/>
                    <a:pt x="40" y="18"/>
                    <a:pt x="40" y="18"/>
                  </a:cubicBezTo>
                  <a:cubicBezTo>
                    <a:pt x="21" y="18"/>
                    <a:pt x="21" y="18"/>
                    <a:pt x="21" y="18"/>
                  </a:cubicBezTo>
                  <a:cubicBezTo>
                    <a:pt x="9" y="18"/>
                    <a:pt x="0" y="27"/>
                    <a:pt x="0" y="39"/>
                  </a:cubicBezTo>
                  <a:cubicBezTo>
                    <a:pt x="0" y="258"/>
                    <a:pt x="0" y="258"/>
                    <a:pt x="0" y="258"/>
                  </a:cubicBezTo>
                  <a:cubicBezTo>
                    <a:pt x="0" y="270"/>
                    <a:pt x="9" y="279"/>
                    <a:pt x="21" y="279"/>
                  </a:cubicBezTo>
                  <a:cubicBezTo>
                    <a:pt x="189" y="279"/>
                    <a:pt x="189" y="279"/>
                    <a:pt x="189" y="279"/>
                  </a:cubicBezTo>
                  <a:cubicBezTo>
                    <a:pt x="201" y="279"/>
                    <a:pt x="210" y="270"/>
                    <a:pt x="210" y="258"/>
                  </a:cubicBezTo>
                  <a:cubicBezTo>
                    <a:pt x="210" y="182"/>
                    <a:pt x="210" y="182"/>
                    <a:pt x="210" y="182"/>
                  </a:cubicBezTo>
                  <a:cubicBezTo>
                    <a:pt x="195" y="198"/>
                    <a:pt x="195" y="198"/>
                    <a:pt x="195" y="198"/>
                  </a:cubicBezTo>
                  <a:lnTo>
                    <a:pt x="195" y="258"/>
                  </a:lnTo>
                  <a:close/>
                  <a:moveTo>
                    <a:pt x="127" y="162"/>
                  </a:moveTo>
                  <a:cubicBezTo>
                    <a:pt x="51" y="162"/>
                    <a:pt x="51" y="162"/>
                    <a:pt x="51" y="162"/>
                  </a:cubicBezTo>
                  <a:cubicBezTo>
                    <a:pt x="49" y="162"/>
                    <a:pt x="46" y="164"/>
                    <a:pt x="46" y="167"/>
                  </a:cubicBezTo>
                  <a:cubicBezTo>
                    <a:pt x="46" y="169"/>
                    <a:pt x="49" y="172"/>
                    <a:pt x="51" y="172"/>
                  </a:cubicBezTo>
                  <a:cubicBezTo>
                    <a:pt x="117" y="172"/>
                    <a:pt x="117" y="172"/>
                    <a:pt x="117" y="172"/>
                  </a:cubicBezTo>
                  <a:cubicBezTo>
                    <a:pt x="98" y="191"/>
                    <a:pt x="98" y="191"/>
                    <a:pt x="98" y="191"/>
                  </a:cubicBezTo>
                  <a:cubicBezTo>
                    <a:pt x="97" y="192"/>
                    <a:pt x="96" y="193"/>
                    <a:pt x="95" y="195"/>
                  </a:cubicBezTo>
                  <a:cubicBezTo>
                    <a:pt x="95" y="195"/>
                    <a:pt x="95" y="195"/>
                    <a:pt x="95" y="195"/>
                  </a:cubicBezTo>
                  <a:cubicBezTo>
                    <a:pt x="78" y="249"/>
                    <a:pt x="78" y="249"/>
                    <a:pt x="78" y="249"/>
                  </a:cubicBezTo>
                  <a:cubicBezTo>
                    <a:pt x="77" y="251"/>
                    <a:pt x="78" y="252"/>
                    <a:pt x="79" y="253"/>
                  </a:cubicBezTo>
                  <a:cubicBezTo>
                    <a:pt x="80" y="254"/>
                    <a:pt x="81" y="255"/>
                    <a:pt x="83" y="254"/>
                  </a:cubicBezTo>
                  <a:cubicBezTo>
                    <a:pt x="137" y="237"/>
                    <a:pt x="137" y="237"/>
                    <a:pt x="137" y="237"/>
                  </a:cubicBezTo>
                  <a:cubicBezTo>
                    <a:pt x="137" y="237"/>
                    <a:pt x="137" y="237"/>
                    <a:pt x="137" y="237"/>
                  </a:cubicBezTo>
                  <a:cubicBezTo>
                    <a:pt x="139" y="236"/>
                    <a:pt x="140" y="235"/>
                    <a:pt x="141" y="235"/>
                  </a:cubicBezTo>
                  <a:cubicBezTo>
                    <a:pt x="245" y="131"/>
                    <a:pt x="245" y="131"/>
                    <a:pt x="245" y="131"/>
                  </a:cubicBezTo>
                  <a:cubicBezTo>
                    <a:pt x="201" y="88"/>
                    <a:pt x="201" y="88"/>
                    <a:pt x="201" y="88"/>
                  </a:cubicBezTo>
                  <a:lnTo>
                    <a:pt x="127" y="162"/>
                  </a:lnTo>
                  <a:close/>
                  <a:moveTo>
                    <a:pt x="105" y="238"/>
                  </a:moveTo>
                  <a:cubicBezTo>
                    <a:pt x="94" y="227"/>
                    <a:pt x="94" y="227"/>
                    <a:pt x="94" y="227"/>
                  </a:cubicBezTo>
                  <a:cubicBezTo>
                    <a:pt x="101" y="204"/>
                    <a:pt x="101" y="204"/>
                    <a:pt x="101" y="204"/>
                  </a:cubicBezTo>
                  <a:cubicBezTo>
                    <a:pt x="128" y="231"/>
                    <a:pt x="128" y="231"/>
                    <a:pt x="128" y="231"/>
                  </a:cubicBezTo>
                  <a:lnTo>
                    <a:pt x="105" y="238"/>
                  </a:lnTo>
                  <a:close/>
                  <a:moveTo>
                    <a:pt x="269" y="92"/>
                  </a:moveTo>
                  <a:cubicBezTo>
                    <a:pt x="240" y="63"/>
                    <a:pt x="240" y="63"/>
                    <a:pt x="240" y="63"/>
                  </a:cubicBezTo>
                  <a:cubicBezTo>
                    <a:pt x="236" y="59"/>
                    <a:pt x="229" y="60"/>
                    <a:pt x="224" y="65"/>
                  </a:cubicBezTo>
                  <a:cubicBezTo>
                    <a:pt x="208" y="80"/>
                    <a:pt x="208" y="80"/>
                    <a:pt x="208" y="80"/>
                  </a:cubicBezTo>
                  <a:cubicBezTo>
                    <a:pt x="252" y="124"/>
                    <a:pt x="252" y="124"/>
                    <a:pt x="252" y="124"/>
                  </a:cubicBezTo>
                  <a:cubicBezTo>
                    <a:pt x="267" y="108"/>
                    <a:pt x="267" y="108"/>
                    <a:pt x="267" y="108"/>
                  </a:cubicBezTo>
                  <a:cubicBezTo>
                    <a:pt x="272" y="103"/>
                    <a:pt x="273" y="96"/>
                    <a:pt x="269" y="92"/>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grpSp>
      <p:grpSp>
        <p:nvGrpSpPr>
          <p:cNvPr id="67" name="Group 4">
            <a:extLst>
              <a:ext uri="{FF2B5EF4-FFF2-40B4-BE49-F238E27FC236}">
                <a16:creationId xmlns:a16="http://schemas.microsoft.com/office/drawing/2014/main" xmlns="" id="{85F6B96B-11F8-4C21-A209-F15DA439D829}"/>
              </a:ext>
            </a:extLst>
          </p:cNvPr>
          <p:cNvGrpSpPr/>
          <p:nvPr/>
        </p:nvGrpSpPr>
        <p:grpSpPr>
          <a:xfrm>
            <a:off x="1716341" y="2374724"/>
            <a:ext cx="1502013" cy="1504937"/>
            <a:chOff x="2392745" y="4717819"/>
            <a:chExt cx="1907720" cy="1911434"/>
          </a:xfrm>
        </p:grpSpPr>
        <p:sp>
          <p:nvSpPr>
            <p:cNvPr id="68" name="Oval 15">
              <a:extLst>
                <a:ext uri="{FF2B5EF4-FFF2-40B4-BE49-F238E27FC236}">
                  <a16:creationId xmlns:a16="http://schemas.microsoft.com/office/drawing/2014/main" xmlns="" id="{9F5FE019-4B81-44B7-9BE7-1D8D8EBF3C42}"/>
                </a:ext>
              </a:extLst>
            </p:cNvPr>
            <p:cNvSpPr>
              <a:spLocks noChangeArrowheads="1"/>
            </p:cNvSpPr>
            <p:nvPr/>
          </p:nvSpPr>
          <p:spPr bwMode="auto">
            <a:xfrm>
              <a:off x="2392745" y="4717819"/>
              <a:ext cx="1907720" cy="1911434"/>
            </a:xfrm>
            <a:prstGeom prst="ellipse">
              <a:avLst/>
            </a:prstGeom>
            <a:solidFill>
              <a:schemeClr val="tx1"/>
            </a:solidFill>
            <a:ln>
              <a:noFill/>
            </a:ln>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69" name="Freeform 13">
              <a:extLst>
                <a:ext uri="{FF2B5EF4-FFF2-40B4-BE49-F238E27FC236}">
                  <a16:creationId xmlns:a16="http://schemas.microsoft.com/office/drawing/2014/main" xmlns="" id="{2E5E73AF-1F2E-4863-B01E-3FC506C453D8}"/>
                </a:ext>
              </a:extLst>
            </p:cNvPr>
            <p:cNvSpPr>
              <a:spLocks noEditPoints="1"/>
            </p:cNvSpPr>
            <p:nvPr/>
          </p:nvSpPr>
          <p:spPr bwMode="auto">
            <a:xfrm>
              <a:off x="2733422" y="5267023"/>
              <a:ext cx="1205920" cy="930564"/>
            </a:xfrm>
            <a:custGeom>
              <a:avLst/>
              <a:gdLst>
                <a:gd name="T0" fmla="*/ 288 w 358"/>
                <a:gd name="T1" fmla="*/ 46 h 276"/>
                <a:gd name="T2" fmla="*/ 216 w 358"/>
                <a:gd name="T3" fmla="*/ 7 h 276"/>
                <a:gd name="T4" fmla="*/ 118 w 358"/>
                <a:gd name="T5" fmla="*/ 77 h 276"/>
                <a:gd name="T6" fmla="*/ 150 w 358"/>
                <a:gd name="T7" fmla="*/ 95 h 276"/>
                <a:gd name="T8" fmla="*/ 224 w 358"/>
                <a:gd name="T9" fmla="*/ 71 h 276"/>
                <a:gd name="T10" fmla="*/ 330 w 358"/>
                <a:gd name="T11" fmla="*/ 154 h 276"/>
                <a:gd name="T12" fmla="*/ 358 w 358"/>
                <a:gd name="T13" fmla="*/ 36 h 276"/>
                <a:gd name="T14" fmla="*/ 122 w 358"/>
                <a:gd name="T15" fmla="*/ 227 h 276"/>
                <a:gd name="T16" fmla="*/ 99 w 358"/>
                <a:gd name="T17" fmla="*/ 200 h 276"/>
                <a:gd name="T18" fmla="*/ 76 w 358"/>
                <a:gd name="T19" fmla="*/ 175 h 276"/>
                <a:gd name="T20" fmla="*/ 41 w 358"/>
                <a:gd name="T21" fmla="*/ 156 h 276"/>
                <a:gd name="T22" fmla="*/ 58 w 358"/>
                <a:gd name="T23" fmla="*/ 192 h 276"/>
                <a:gd name="T24" fmla="*/ 82 w 358"/>
                <a:gd name="T25" fmla="*/ 217 h 276"/>
                <a:gd name="T26" fmla="*/ 107 w 358"/>
                <a:gd name="T27" fmla="*/ 241 h 276"/>
                <a:gd name="T28" fmla="*/ 140 w 358"/>
                <a:gd name="T29" fmla="*/ 263 h 276"/>
                <a:gd name="T30" fmla="*/ 122 w 358"/>
                <a:gd name="T31" fmla="*/ 227 h 276"/>
                <a:gd name="T32" fmla="*/ 215 w 358"/>
                <a:gd name="T33" fmla="*/ 97 h 276"/>
                <a:gd name="T34" fmla="*/ 160 w 358"/>
                <a:gd name="T35" fmla="*/ 108 h 276"/>
                <a:gd name="T36" fmla="*/ 103 w 358"/>
                <a:gd name="T37" fmla="*/ 78 h 276"/>
                <a:gd name="T38" fmla="*/ 167 w 358"/>
                <a:gd name="T39" fmla="*/ 18 h 276"/>
                <a:gd name="T40" fmla="*/ 67 w 358"/>
                <a:gd name="T41" fmla="*/ 36 h 276"/>
                <a:gd name="T42" fmla="*/ 0 w 358"/>
                <a:gd name="T43" fmla="*/ 24 h 276"/>
                <a:gd name="T44" fmla="*/ 19 w 358"/>
                <a:gd name="T45" fmla="*/ 159 h 276"/>
                <a:gd name="T46" fmla="*/ 84 w 358"/>
                <a:gd name="T47" fmla="*/ 143 h 276"/>
                <a:gd name="T48" fmla="*/ 107 w 358"/>
                <a:gd name="T49" fmla="*/ 168 h 276"/>
                <a:gd name="T50" fmla="*/ 130 w 358"/>
                <a:gd name="T51" fmla="*/ 193 h 276"/>
                <a:gd name="T52" fmla="*/ 155 w 358"/>
                <a:gd name="T53" fmla="*/ 220 h 276"/>
                <a:gd name="T54" fmla="*/ 164 w 358"/>
                <a:gd name="T55" fmla="*/ 252 h 276"/>
                <a:gd name="T56" fmla="*/ 172 w 358"/>
                <a:gd name="T57" fmla="*/ 261 h 276"/>
                <a:gd name="T58" fmla="*/ 195 w 358"/>
                <a:gd name="T59" fmla="*/ 238 h 276"/>
                <a:gd name="T60" fmla="*/ 194 w 358"/>
                <a:gd name="T61" fmla="*/ 237 h 276"/>
                <a:gd name="T62" fmla="*/ 202 w 358"/>
                <a:gd name="T63" fmla="*/ 239 h 276"/>
                <a:gd name="T64" fmla="*/ 204 w 358"/>
                <a:gd name="T65" fmla="*/ 241 h 276"/>
                <a:gd name="T66" fmla="*/ 227 w 358"/>
                <a:gd name="T67" fmla="*/ 218 h 276"/>
                <a:gd name="T68" fmla="*/ 225 w 358"/>
                <a:gd name="T69" fmla="*/ 216 h 276"/>
                <a:gd name="T70" fmla="*/ 235 w 358"/>
                <a:gd name="T71" fmla="*/ 219 h 276"/>
                <a:gd name="T72" fmla="*/ 257 w 358"/>
                <a:gd name="T73" fmla="*/ 219 h 276"/>
                <a:gd name="T74" fmla="*/ 258 w 358"/>
                <a:gd name="T75" fmla="*/ 196 h 276"/>
                <a:gd name="T76" fmla="*/ 262 w 358"/>
                <a:gd name="T77" fmla="*/ 191 h 276"/>
                <a:gd name="T78" fmla="*/ 284 w 358"/>
                <a:gd name="T79" fmla="*/ 192 h 276"/>
                <a:gd name="T80" fmla="*/ 284 w 358"/>
                <a:gd name="T81" fmla="*/ 16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8" h="276">
                  <a:moveTo>
                    <a:pt x="302" y="49"/>
                  </a:moveTo>
                  <a:cubicBezTo>
                    <a:pt x="296" y="50"/>
                    <a:pt x="288" y="46"/>
                    <a:pt x="288" y="46"/>
                  </a:cubicBezTo>
                  <a:cubicBezTo>
                    <a:pt x="288" y="46"/>
                    <a:pt x="271" y="31"/>
                    <a:pt x="251" y="14"/>
                  </a:cubicBezTo>
                  <a:cubicBezTo>
                    <a:pt x="236" y="0"/>
                    <a:pt x="227" y="1"/>
                    <a:pt x="216" y="7"/>
                  </a:cubicBezTo>
                  <a:cubicBezTo>
                    <a:pt x="197" y="18"/>
                    <a:pt x="153" y="44"/>
                    <a:pt x="131" y="57"/>
                  </a:cubicBezTo>
                  <a:cubicBezTo>
                    <a:pt x="123" y="60"/>
                    <a:pt x="118" y="68"/>
                    <a:pt x="118" y="77"/>
                  </a:cubicBezTo>
                  <a:cubicBezTo>
                    <a:pt x="118" y="89"/>
                    <a:pt x="127" y="99"/>
                    <a:pt x="138" y="99"/>
                  </a:cubicBezTo>
                  <a:cubicBezTo>
                    <a:pt x="143" y="99"/>
                    <a:pt x="147" y="97"/>
                    <a:pt x="150" y="95"/>
                  </a:cubicBezTo>
                  <a:cubicBezTo>
                    <a:pt x="159" y="90"/>
                    <a:pt x="182" y="78"/>
                    <a:pt x="197" y="70"/>
                  </a:cubicBezTo>
                  <a:cubicBezTo>
                    <a:pt x="213" y="61"/>
                    <a:pt x="224" y="71"/>
                    <a:pt x="224" y="71"/>
                  </a:cubicBezTo>
                  <a:cubicBezTo>
                    <a:pt x="224" y="71"/>
                    <a:pt x="283" y="132"/>
                    <a:pt x="300" y="149"/>
                  </a:cubicBezTo>
                  <a:cubicBezTo>
                    <a:pt x="311" y="160"/>
                    <a:pt x="326" y="155"/>
                    <a:pt x="330" y="154"/>
                  </a:cubicBezTo>
                  <a:cubicBezTo>
                    <a:pt x="335" y="154"/>
                    <a:pt x="358" y="149"/>
                    <a:pt x="358" y="149"/>
                  </a:cubicBezTo>
                  <a:cubicBezTo>
                    <a:pt x="358" y="36"/>
                    <a:pt x="358" y="36"/>
                    <a:pt x="358" y="36"/>
                  </a:cubicBezTo>
                  <a:cubicBezTo>
                    <a:pt x="358" y="36"/>
                    <a:pt x="316" y="47"/>
                    <a:pt x="302" y="49"/>
                  </a:cubicBezTo>
                  <a:close/>
                  <a:moveTo>
                    <a:pt x="122" y="227"/>
                  </a:moveTo>
                  <a:cubicBezTo>
                    <a:pt x="124" y="219"/>
                    <a:pt x="123" y="211"/>
                    <a:pt x="118" y="205"/>
                  </a:cubicBezTo>
                  <a:cubicBezTo>
                    <a:pt x="113" y="200"/>
                    <a:pt x="106" y="198"/>
                    <a:pt x="99" y="200"/>
                  </a:cubicBezTo>
                  <a:cubicBezTo>
                    <a:pt x="101" y="193"/>
                    <a:pt x="100" y="185"/>
                    <a:pt x="95" y="180"/>
                  </a:cubicBezTo>
                  <a:cubicBezTo>
                    <a:pt x="90" y="175"/>
                    <a:pt x="83" y="173"/>
                    <a:pt x="76" y="175"/>
                  </a:cubicBezTo>
                  <a:cubicBezTo>
                    <a:pt x="77" y="168"/>
                    <a:pt x="76" y="160"/>
                    <a:pt x="71" y="155"/>
                  </a:cubicBezTo>
                  <a:cubicBezTo>
                    <a:pt x="64" y="146"/>
                    <a:pt x="50" y="147"/>
                    <a:pt x="41" y="156"/>
                  </a:cubicBezTo>
                  <a:cubicBezTo>
                    <a:pt x="32" y="164"/>
                    <a:pt x="27" y="180"/>
                    <a:pt x="35" y="190"/>
                  </a:cubicBezTo>
                  <a:cubicBezTo>
                    <a:pt x="42" y="199"/>
                    <a:pt x="52" y="193"/>
                    <a:pt x="58" y="192"/>
                  </a:cubicBezTo>
                  <a:cubicBezTo>
                    <a:pt x="57" y="199"/>
                    <a:pt x="51" y="205"/>
                    <a:pt x="58" y="215"/>
                  </a:cubicBezTo>
                  <a:cubicBezTo>
                    <a:pt x="65" y="224"/>
                    <a:pt x="75" y="218"/>
                    <a:pt x="82" y="217"/>
                  </a:cubicBezTo>
                  <a:cubicBezTo>
                    <a:pt x="80" y="224"/>
                    <a:pt x="74" y="231"/>
                    <a:pt x="81" y="240"/>
                  </a:cubicBezTo>
                  <a:cubicBezTo>
                    <a:pt x="88" y="248"/>
                    <a:pt x="99" y="244"/>
                    <a:pt x="107" y="241"/>
                  </a:cubicBezTo>
                  <a:cubicBezTo>
                    <a:pt x="104" y="249"/>
                    <a:pt x="98" y="257"/>
                    <a:pt x="105" y="267"/>
                  </a:cubicBezTo>
                  <a:cubicBezTo>
                    <a:pt x="113" y="276"/>
                    <a:pt x="132" y="272"/>
                    <a:pt x="140" y="263"/>
                  </a:cubicBezTo>
                  <a:cubicBezTo>
                    <a:pt x="149" y="254"/>
                    <a:pt x="150" y="240"/>
                    <a:pt x="142" y="232"/>
                  </a:cubicBezTo>
                  <a:cubicBezTo>
                    <a:pt x="137" y="226"/>
                    <a:pt x="129" y="225"/>
                    <a:pt x="122" y="227"/>
                  </a:cubicBezTo>
                  <a:close/>
                  <a:moveTo>
                    <a:pt x="284" y="168"/>
                  </a:moveTo>
                  <a:cubicBezTo>
                    <a:pt x="220" y="102"/>
                    <a:pt x="250" y="133"/>
                    <a:pt x="215" y="97"/>
                  </a:cubicBezTo>
                  <a:cubicBezTo>
                    <a:pt x="215" y="97"/>
                    <a:pt x="205" y="86"/>
                    <a:pt x="191" y="93"/>
                  </a:cubicBezTo>
                  <a:cubicBezTo>
                    <a:pt x="181" y="97"/>
                    <a:pt x="169" y="103"/>
                    <a:pt x="160" y="108"/>
                  </a:cubicBezTo>
                  <a:cubicBezTo>
                    <a:pt x="149" y="113"/>
                    <a:pt x="141" y="115"/>
                    <a:pt x="139" y="115"/>
                  </a:cubicBezTo>
                  <a:cubicBezTo>
                    <a:pt x="119" y="115"/>
                    <a:pt x="103" y="98"/>
                    <a:pt x="103" y="78"/>
                  </a:cubicBezTo>
                  <a:cubicBezTo>
                    <a:pt x="103" y="64"/>
                    <a:pt x="110" y="53"/>
                    <a:pt x="120" y="46"/>
                  </a:cubicBezTo>
                  <a:cubicBezTo>
                    <a:pt x="134" y="36"/>
                    <a:pt x="167" y="18"/>
                    <a:pt x="167" y="18"/>
                  </a:cubicBezTo>
                  <a:cubicBezTo>
                    <a:pt x="167" y="18"/>
                    <a:pt x="157" y="5"/>
                    <a:pt x="135" y="5"/>
                  </a:cubicBezTo>
                  <a:cubicBezTo>
                    <a:pt x="113" y="5"/>
                    <a:pt x="67" y="36"/>
                    <a:pt x="67" y="36"/>
                  </a:cubicBezTo>
                  <a:cubicBezTo>
                    <a:pt x="67" y="36"/>
                    <a:pt x="54" y="44"/>
                    <a:pt x="36" y="37"/>
                  </a:cubicBezTo>
                  <a:cubicBezTo>
                    <a:pt x="0" y="24"/>
                    <a:pt x="0" y="24"/>
                    <a:pt x="0" y="24"/>
                  </a:cubicBezTo>
                  <a:cubicBezTo>
                    <a:pt x="0" y="153"/>
                    <a:pt x="0" y="153"/>
                    <a:pt x="0" y="153"/>
                  </a:cubicBezTo>
                  <a:cubicBezTo>
                    <a:pt x="0" y="153"/>
                    <a:pt x="10" y="156"/>
                    <a:pt x="19" y="159"/>
                  </a:cubicBezTo>
                  <a:cubicBezTo>
                    <a:pt x="21" y="153"/>
                    <a:pt x="25" y="148"/>
                    <a:pt x="29" y="143"/>
                  </a:cubicBezTo>
                  <a:cubicBezTo>
                    <a:pt x="45" y="128"/>
                    <a:pt x="70" y="128"/>
                    <a:pt x="84" y="143"/>
                  </a:cubicBezTo>
                  <a:cubicBezTo>
                    <a:pt x="88" y="147"/>
                    <a:pt x="91" y="152"/>
                    <a:pt x="92" y="158"/>
                  </a:cubicBezTo>
                  <a:cubicBezTo>
                    <a:pt x="98" y="160"/>
                    <a:pt x="103" y="163"/>
                    <a:pt x="107" y="168"/>
                  </a:cubicBezTo>
                  <a:cubicBezTo>
                    <a:pt x="111" y="172"/>
                    <a:pt x="114" y="178"/>
                    <a:pt x="115" y="183"/>
                  </a:cubicBezTo>
                  <a:cubicBezTo>
                    <a:pt x="121" y="185"/>
                    <a:pt x="126" y="188"/>
                    <a:pt x="130" y="193"/>
                  </a:cubicBezTo>
                  <a:cubicBezTo>
                    <a:pt x="135" y="198"/>
                    <a:pt x="138" y="204"/>
                    <a:pt x="139" y="210"/>
                  </a:cubicBezTo>
                  <a:cubicBezTo>
                    <a:pt x="145" y="212"/>
                    <a:pt x="150" y="215"/>
                    <a:pt x="155" y="220"/>
                  </a:cubicBezTo>
                  <a:cubicBezTo>
                    <a:pt x="163" y="228"/>
                    <a:pt x="166" y="240"/>
                    <a:pt x="164" y="252"/>
                  </a:cubicBezTo>
                  <a:cubicBezTo>
                    <a:pt x="164" y="252"/>
                    <a:pt x="164" y="252"/>
                    <a:pt x="164" y="252"/>
                  </a:cubicBezTo>
                  <a:cubicBezTo>
                    <a:pt x="164" y="252"/>
                    <a:pt x="164" y="252"/>
                    <a:pt x="164" y="252"/>
                  </a:cubicBezTo>
                  <a:cubicBezTo>
                    <a:pt x="164" y="252"/>
                    <a:pt x="169" y="258"/>
                    <a:pt x="172" y="261"/>
                  </a:cubicBezTo>
                  <a:cubicBezTo>
                    <a:pt x="178" y="268"/>
                    <a:pt x="188" y="268"/>
                    <a:pt x="195" y="261"/>
                  </a:cubicBezTo>
                  <a:cubicBezTo>
                    <a:pt x="201" y="255"/>
                    <a:pt x="201" y="245"/>
                    <a:pt x="195" y="238"/>
                  </a:cubicBezTo>
                  <a:cubicBezTo>
                    <a:pt x="194" y="238"/>
                    <a:pt x="194" y="238"/>
                    <a:pt x="194" y="238"/>
                  </a:cubicBezTo>
                  <a:cubicBezTo>
                    <a:pt x="194" y="238"/>
                    <a:pt x="194" y="238"/>
                    <a:pt x="194" y="237"/>
                  </a:cubicBezTo>
                  <a:cubicBezTo>
                    <a:pt x="173" y="216"/>
                    <a:pt x="172" y="214"/>
                    <a:pt x="174" y="212"/>
                  </a:cubicBezTo>
                  <a:cubicBezTo>
                    <a:pt x="176" y="210"/>
                    <a:pt x="179" y="215"/>
                    <a:pt x="202" y="239"/>
                  </a:cubicBezTo>
                  <a:cubicBezTo>
                    <a:pt x="203" y="239"/>
                    <a:pt x="203" y="239"/>
                    <a:pt x="203" y="239"/>
                  </a:cubicBezTo>
                  <a:cubicBezTo>
                    <a:pt x="203" y="240"/>
                    <a:pt x="204" y="241"/>
                    <a:pt x="204" y="241"/>
                  </a:cubicBezTo>
                  <a:cubicBezTo>
                    <a:pt x="211" y="248"/>
                    <a:pt x="221" y="248"/>
                    <a:pt x="227" y="241"/>
                  </a:cubicBezTo>
                  <a:cubicBezTo>
                    <a:pt x="233" y="235"/>
                    <a:pt x="233" y="224"/>
                    <a:pt x="227" y="218"/>
                  </a:cubicBezTo>
                  <a:cubicBezTo>
                    <a:pt x="226" y="218"/>
                    <a:pt x="226" y="217"/>
                    <a:pt x="226" y="217"/>
                  </a:cubicBezTo>
                  <a:cubicBezTo>
                    <a:pt x="225" y="217"/>
                    <a:pt x="225" y="216"/>
                    <a:pt x="225" y="216"/>
                  </a:cubicBezTo>
                  <a:cubicBezTo>
                    <a:pt x="204" y="194"/>
                    <a:pt x="201" y="190"/>
                    <a:pt x="203" y="188"/>
                  </a:cubicBezTo>
                  <a:cubicBezTo>
                    <a:pt x="205" y="186"/>
                    <a:pt x="214" y="198"/>
                    <a:pt x="235" y="219"/>
                  </a:cubicBezTo>
                  <a:cubicBezTo>
                    <a:pt x="236" y="219"/>
                    <a:pt x="236" y="219"/>
                    <a:pt x="236" y="219"/>
                  </a:cubicBezTo>
                  <a:cubicBezTo>
                    <a:pt x="242" y="225"/>
                    <a:pt x="251" y="225"/>
                    <a:pt x="257" y="219"/>
                  </a:cubicBezTo>
                  <a:cubicBezTo>
                    <a:pt x="263" y="213"/>
                    <a:pt x="263" y="204"/>
                    <a:pt x="258" y="197"/>
                  </a:cubicBezTo>
                  <a:cubicBezTo>
                    <a:pt x="258" y="197"/>
                    <a:pt x="258" y="196"/>
                    <a:pt x="258" y="196"/>
                  </a:cubicBezTo>
                  <a:cubicBezTo>
                    <a:pt x="231" y="168"/>
                    <a:pt x="232" y="168"/>
                    <a:pt x="234" y="166"/>
                  </a:cubicBezTo>
                  <a:cubicBezTo>
                    <a:pt x="236" y="165"/>
                    <a:pt x="236" y="165"/>
                    <a:pt x="262" y="191"/>
                  </a:cubicBezTo>
                  <a:cubicBezTo>
                    <a:pt x="262" y="192"/>
                    <a:pt x="262" y="192"/>
                    <a:pt x="262" y="192"/>
                  </a:cubicBezTo>
                  <a:cubicBezTo>
                    <a:pt x="268" y="198"/>
                    <a:pt x="278" y="198"/>
                    <a:pt x="284" y="192"/>
                  </a:cubicBezTo>
                  <a:cubicBezTo>
                    <a:pt x="290" y="185"/>
                    <a:pt x="290" y="175"/>
                    <a:pt x="284" y="169"/>
                  </a:cubicBezTo>
                  <a:cubicBezTo>
                    <a:pt x="284" y="168"/>
                    <a:pt x="284" y="168"/>
                    <a:pt x="284" y="168"/>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grpSp>
      <p:grpSp>
        <p:nvGrpSpPr>
          <p:cNvPr id="70" name="Group 9">
            <a:extLst>
              <a:ext uri="{FF2B5EF4-FFF2-40B4-BE49-F238E27FC236}">
                <a16:creationId xmlns:a16="http://schemas.microsoft.com/office/drawing/2014/main" xmlns="" id="{ABC751B2-A02F-488D-87B1-30CAA24615D7}"/>
              </a:ext>
            </a:extLst>
          </p:cNvPr>
          <p:cNvGrpSpPr/>
          <p:nvPr/>
        </p:nvGrpSpPr>
        <p:grpSpPr>
          <a:xfrm>
            <a:off x="9446581" y="2374724"/>
            <a:ext cx="1502013" cy="1504937"/>
            <a:chOff x="13990493" y="4717819"/>
            <a:chExt cx="1907720" cy="1911434"/>
          </a:xfrm>
        </p:grpSpPr>
        <p:sp>
          <p:nvSpPr>
            <p:cNvPr id="71" name="Oval 15">
              <a:extLst>
                <a:ext uri="{FF2B5EF4-FFF2-40B4-BE49-F238E27FC236}">
                  <a16:creationId xmlns:a16="http://schemas.microsoft.com/office/drawing/2014/main" xmlns="" id="{C92D22F4-0C81-4864-BE30-36F211DFA50F}"/>
                </a:ext>
              </a:extLst>
            </p:cNvPr>
            <p:cNvSpPr>
              <a:spLocks noChangeArrowheads="1"/>
            </p:cNvSpPr>
            <p:nvPr/>
          </p:nvSpPr>
          <p:spPr bwMode="auto">
            <a:xfrm>
              <a:off x="13990493" y="4717819"/>
              <a:ext cx="1907720" cy="1911434"/>
            </a:xfrm>
            <a:prstGeom prst="ellipse">
              <a:avLst/>
            </a:prstGeom>
            <a:solidFill>
              <a:schemeClr val="tx1"/>
            </a:solidFill>
            <a:ln>
              <a:noFill/>
            </a:ln>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sp>
          <p:nvSpPr>
            <p:cNvPr id="72" name="Freeform 5">
              <a:extLst>
                <a:ext uri="{FF2B5EF4-FFF2-40B4-BE49-F238E27FC236}">
                  <a16:creationId xmlns:a16="http://schemas.microsoft.com/office/drawing/2014/main" xmlns="" id="{3087AA19-C8B8-48B6-B2BC-8B37B8CBEA6A}"/>
                </a:ext>
              </a:extLst>
            </p:cNvPr>
            <p:cNvSpPr>
              <a:spLocks noEditPoints="1"/>
            </p:cNvSpPr>
            <p:nvPr/>
          </p:nvSpPr>
          <p:spPr bwMode="auto">
            <a:xfrm>
              <a:off x="14460538" y="5018088"/>
              <a:ext cx="1127125" cy="1130300"/>
            </a:xfrm>
            <a:custGeom>
              <a:avLst/>
              <a:gdLst>
                <a:gd name="T0" fmla="*/ 121 w 288"/>
                <a:gd name="T1" fmla="*/ 137 h 289"/>
                <a:gd name="T2" fmla="*/ 126 w 288"/>
                <a:gd name="T3" fmla="*/ 138 h 289"/>
                <a:gd name="T4" fmla="*/ 151 w 288"/>
                <a:gd name="T5" fmla="*/ 113 h 289"/>
                <a:gd name="T6" fmla="*/ 121 w 288"/>
                <a:gd name="T7" fmla="*/ 105 h 289"/>
                <a:gd name="T8" fmla="*/ 58 w 288"/>
                <a:gd name="T9" fmla="*/ 169 h 289"/>
                <a:gd name="T10" fmla="*/ 121 w 288"/>
                <a:gd name="T11" fmla="*/ 232 h 289"/>
                <a:gd name="T12" fmla="*/ 184 w 288"/>
                <a:gd name="T13" fmla="*/ 169 h 289"/>
                <a:gd name="T14" fmla="*/ 177 w 288"/>
                <a:gd name="T15" fmla="*/ 139 h 289"/>
                <a:gd name="T16" fmla="*/ 152 w 288"/>
                <a:gd name="T17" fmla="*/ 164 h 289"/>
                <a:gd name="T18" fmla="*/ 152 w 288"/>
                <a:gd name="T19" fmla="*/ 169 h 289"/>
                <a:gd name="T20" fmla="*/ 121 w 288"/>
                <a:gd name="T21" fmla="*/ 200 h 289"/>
                <a:gd name="T22" fmla="*/ 90 w 288"/>
                <a:gd name="T23" fmla="*/ 169 h 289"/>
                <a:gd name="T24" fmla="*/ 121 w 288"/>
                <a:gd name="T25" fmla="*/ 137 h 289"/>
                <a:gd name="T26" fmla="*/ 196 w 288"/>
                <a:gd name="T27" fmla="*/ 120 h 289"/>
                <a:gd name="T28" fmla="*/ 210 w 288"/>
                <a:gd name="T29" fmla="*/ 169 h 289"/>
                <a:gd name="T30" fmla="*/ 121 w 288"/>
                <a:gd name="T31" fmla="*/ 258 h 289"/>
                <a:gd name="T32" fmla="*/ 32 w 288"/>
                <a:gd name="T33" fmla="*/ 169 h 289"/>
                <a:gd name="T34" fmla="*/ 121 w 288"/>
                <a:gd name="T35" fmla="*/ 80 h 289"/>
                <a:gd name="T36" fmla="*/ 169 w 288"/>
                <a:gd name="T37" fmla="*/ 94 h 289"/>
                <a:gd name="T38" fmla="*/ 192 w 288"/>
                <a:gd name="T39" fmla="*/ 71 h 289"/>
                <a:gd name="T40" fmla="*/ 121 w 288"/>
                <a:gd name="T41" fmla="*/ 48 h 289"/>
                <a:gd name="T42" fmla="*/ 0 w 288"/>
                <a:gd name="T43" fmla="*/ 169 h 289"/>
                <a:gd name="T44" fmla="*/ 121 w 288"/>
                <a:gd name="T45" fmla="*/ 289 h 289"/>
                <a:gd name="T46" fmla="*/ 242 w 288"/>
                <a:gd name="T47" fmla="*/ 169 h 289"/>
                <a:gd name="T48" fmla="*/ 219 w 288"/>
                <a:gd name="T49" fmla="*/ 97 h 289"/>
                <a:gd name="T50" fmla="*/ 196 w 288"/>
                <a:gd name="T51" fmla="*/ 120 h 289"/>
                <a:gd name="T52" fmla="*/ 253 w 288"/>
                <a:gd name="T53" fmla="*/ 50 h 289"/>
                <a:gd name="T54" fmla="*/ 260 w 288"/>
                <a:gd name="T55" fmla="*/ 43 h 289"/>
                <a:gd name="T56" fmla="*/ 244 w 288"/>
                <a:gd name="T57" fmla="*/ 29 h 289"/>
                <a:gd name="T58" fmla="*/ 238 w 288"/>
                <a:gd name="T59" fmla="*/ 35 h 289"/>
                <a:gd name="T60" fmla="*/ 230 w 288"/>
                <a:gd name="T61" fmla="*/ 0 h 289"/>
                <a:gd name="T62" fmla="*/ 206 w 288"/>
                <a:gd name="T63" fmla="*/ 46 h 289"/>
                <a:gd name="T64" fmla="*/ 206 w 288"/>
                <a:gd name="T65" fmla="*/ 48 h 289"/>
                <a:gd name="T66" fmla="*/ 206 w 288"/>
                <a:gd name="T67" fmla="*/ 49 h 289"/>
                <a:gd name="T68" fmla="*/ 206 w 288"/>
                <a:gd name="T69" fmla="*/ 70 h 289"/>
                <a:gd name="T70" fmla="*/ 134 w 288"/>
                <a:gd name="T71" fmla="*/ 151 h 289"/>
                <a:gd name="T72" fmla="*/ 131 w 288"/>
                <a:gd name="T73" fmla="*/ 141 h 289"/>
                <a:gd name="T74" fmla="*/ 131 w 288"/>
                <a:gd name="T75" fmla="*/ 141 h 289"/>
                <a:gd name="T76" fmla="*/ 131 w 288"/>
                <a:gd name="T77" fmla="*/ 141 h 289"/>
                <a:gd name="T78" fmla="*/ 110 w 288"/>
                <a:gd name="T79" fmla="*/ 184 h 289"/>
                <a:gd name="T80" fmla="*/ 150 w 288"/>
                <a:gd name="T81" fmla="*/ 158 h 289"/>
                <a:gd name="T82" fmla="*/ 140 w 288"/>
                <a:gd name="T83" fmla="*/ 157 h 289"/>
                <a:gd name="T84" fmla="*/ 218 w 288"/>
                <a:gd name="T85" fmla="*/ 83 h 289"/>
                <a:gd name="T86" fmla="*/ 240 w 288"/>
                <a:gd name="T87" fmla="*/ 83 h 289"/>
                <a:gd name="T88" fmla="*/ 241 w 288"/>
                <a:gd name="T89" fmla="*/ 82 h 289"/>
                <a:gd name="T90" fmla="*/ 242 w 288"/>
                <a:gd name="T91" fmla="*/ 82 h 289"/>
                <a:gd name="T92" fmla="*/ 288 w 288"/>
                <a:gd name="T93" fmla="*/ 57 h 289"/>
                <a:gd name="T94" fmla="*/ 253 w 288"/>
                <a:gd name="T95" fmla="*/ 5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 h="289">
                  <a:moveTo>
                    <a:pt x="121" y="137"/>
                  </a:moveTo>
                  <a:cubicBezTo>
                    <a:pt x="123" y="137"/>
                    <a:pt x="124" y="137"/>
                    <a:pt x="126" y="138"/>
                  </a:cubicBezTo>
                  <a:cubicBezTo>
                    <a:pt x="151" y="113"/>
                    <a:pt x="151" y="113"/>
                    <a:pt x="151" y="113"/>
                  </a:cubicBezTo>
                  <a:cubicBezTo>
                    <a:pt x="142" y="108"/>
                    <a:pt x="132" y="105"/>
                    <a:pt x="121" y="105"/>
                  </a:cubicBezTo>
                  <a:cubicBezTo>
                    <a:pt x="86" y="105"/>
                    <a:pt x="58" y="134"/>
                    <a:pt x="58" y="169"/>
                  </a:cubicBezTo>
                  <a:cubicBezTo>
                    <a:pt x="58" y="204"/>
                    <a:pt x="86" y="232"/>
                    <a:pt x="121" y="232"/>
                  </a:cubicBezTo>
                  <a:cubicBezTo>
                    <a:pt x="156" y="232"/>
                    <a:pt x="184" y="204"/>
                    <a:pt x="184" y="169"/>
                  </a:cubicBezTo>
                  <a:cubicBezTo>
                    <a:pt x="184" y="158"/>
                    <a:pt x="182" y="148"/>
                    <a:pt x="177" y="139"/>
                  </a:cubicBezTo>
                  <a:cubicBezTo>
                    <a:pt x="152" y="164"/>
                    <a:pt x="152" y="164"/>
                    <a:pt x="152" y="164"/>
                  </a:cubicBezTo>
                  <a:cubicBezTo>
                    <a:pt x="152" y="165"/>
                    <a:pt x="152" y="167"/>
                    <a:pt x="152" y="169"/>
                  </a:cubicBezTo>
                  <a:cubicBezTo>
                    <a:pt x="152" y="186"/>
                    <a:pt x="138" y="200"/>
                    <a:pt x="121" y="200"/>
                  </a:cubicBezTo>
                  <a:cubicBezTo>
                    <a:pt x="104" y="200"/>
                    <a:pt x="90" y="186"/>
                    <a:pt x="90" y="169"/>
                  </a:cubicBezTo>
                  <a:cubicBezTo>
                    <a:pt x="90" y="151"/>
                    <a:pt x="104" y="137"/>
                    <a:pt x="121" y="137"/>
                  </a:cubicBezTo>
                  <a:close/>
                  <a:moveTo>
                    <a:pt x="196" y="120"/>
                  </a:moveTo>
                  <a:cubicBezTo>
                    <a:pt x="205" y="134"/>
                    <a:pt x="210" y="151"/>
                    <a:pt x="210" y="169"/>
                  </a:cubicBezTo>
                  <a:cubicBezTo>
                    <a:pt x="210" y="218"/>
                    <a:pt x="170" y="258"/>
                    <a:pt x="121" y="258"/>
                  </a:cubicBezTo>
                  <a:cubicBezTo>
                    <a:pt x="72" y="258"/>
                    <a:pt x="32" y="218"/>
                    <a:pt x="32" y="169"/>
                  </a:cubicBezTo>
                  <a:cubicBezTo>
                    <a:pt x="32" y="120"/>
                    <a:pt x="72" y="80"/>
                    <a:pt x="121" y="80"/>
                  </a:cubicBezTo>
                  <a:cubicBezTo>
                    <a:pt x="139" y="80"/>
                    <a:pt x="156" y="85"/>
                    <a:pt x="169" y="94"/>
                  </a:cubicBezTo>
                  <a:cubicBezTo>
                    <a:pt x="192" y="71"/>
                    <a:pt x="192" y="71"/>
                    <a:pt x="192" y="71"/>
                  </a:cubicBezTo>
                  <a:cubicBezTo>
                    <a:pt x="172" y="57"/>
                    <a:pt x="148" y="48"/>
                    <a:pt x="121" y="48"/>
                  </a:cubicBezTo>
                  <a:cubicBezTo>
                    <a:pt x="54" y="48"/>
                    <a:pt x="0" y="102"/>
                    <a:pt x="0" y="169"/>
                  </a:cubicBezTo>
                  <a:cubicBezTo>
                    <a:pt x="0" y="235"/>
                    <a:pt x="54" y="289"/>
                    <a:pt x="121" y="289"/>
                  </a:cubicBezTo>
                  <a:cubicBezTo>
                    <a:pt x="188" y="289"/>
                    <a:pt x="242" y="235"/>
                    <a:pt x="242" y="169"/>
                  </a:cubicBezTo>
                  <a:cubicBezTo>
                    <a:pt x="242" y="142"/>
                    <a:pt x="233" y="117"/>
                    <a:pt x="219" y="97"/>
                  </a:cubicBezTo>
                  <a:lnTo>
                    <a:pt x="196" y="120"/>
                  </a:lnTo>
                  <a:close/>
                  <a:moveTo>
                    <a:pt x="253" y="50"/>
                  </a:moveTo>
                  <a:cubicBezTo>
                    <a:pt x="260" y="43"/>
                    <a:pt x="260" y="43"/>
                    <a:pt x="260" y="43"/>
                  </a:cubicBezTo>
                  <a:cubicBezTo>
                    <a:pt x="244" y="29"/>
                    <a:pt x="244" y="29"/>
                    <a:pt x="244" y="29"/>
                  </a:cubicBezTo>
                  <a:cubicBezTo>
                    <a:pt x="238" y="35"/>
                    <a:pt x="238" y="35"/>
                    <a:pt x="238" y="35"/>
                  </a:cubicBezTo>
                  <a:cubicBezTo>
                    <a:pt x="230" y="0"/>
                    <a:pt x="230" y="0"/>
                    <a:pt x="230" y="0"/>
                  </a:cubicBezTo>
                  <a:cubicBezTo>
                    <a:pt x="206" y="46"/>
                    <a:pt x="206" y="46"/>
                    <a:pt x="206" y="46"/>
                  </a:cubicBezTo>
                  <a:cubicBezTo>
                    <a:pt x="206" y="48"/>
                    <a:pt x="206" y="48"/>
                    <a:pt x="206" y="48"/>
                  </a:cubicBezTo>
                  <a:cubicBezTo>
                    <a:pt x="206" y="49"/>
                    <a:pt x="206" y="49"/>
                    <a:pt x="206" y="49"/>
                  </a:cubicBezTo>
                  <a:cubicBezTo>
                    <a:pt x="206" y="70"/>
                    <a:pt x="206" y="70"/>
                    <a:pt x="206" y="70"/>
                  </a:cubicBezTo>
                  <a:cubicBezTo>
                    <a:pt x="134" y="151"/>
                    <a:pt x="134" y="151"/>
                    <a:pt x="134" y="151"/>
                  </a:cubicBezTo>
                  <a:cubicBezTo>
                    <a:pt x="131" y="141"/>
                    <a:pt x="131" y="141"/>
                    <a:pt x="131" y="141"/>
                  </a:cubicBezTo>
                  <a:cubicBezTo>
                    <a:pt x="131" y="141"/>
                    <a:pt x="131" y="141"/>
                    <a:pt x="131" y="141"/>
                  </a:cubicBezTo>
                  <a:cubicBezTo>
                    <a:pt x="131" y="141"/>
                    <a:pt x="131" y="141"/>
                    <a:pt x="131" y="141"/>
                  </a:cubicBezTo>
                  <a:cubicBezTo>
                    <a:pt x="110" y="184"/>
                    <a:pt x="110" y="184"/>
                    <a:pt x="110" y="184"/>
                  </a:cubicBezTo>
                  <a:cubicBezTo>
                    <a:pt x="150" y="158"/>
                    <a:pt x="150" y="158"/>
                    <a:pt x="150" y="158"/>
                  </a:cubicBezTo>
                  <a:cubicBezTo>
                    <a:pt x="140" y="157"/>
                    <a:pt x="140" y="157"/>
                    <a:pt x="140" y="157"/>
                  </a:cubicBezTo>
                  <a:cubicBezTo>
                    <a:pt x="218" y="83"/>
                    <a:pt x="218" y="83"/>
                    <a:pt x="218" y="83"/>
                  </a:cubicBezTo>
                  <a:cubicBezTo>
                    <a:pt x="240" y="83"/>
                    <a:pt x="240" y="83"/>
                    <a:pt x="240" y="83"/>
                  </a:cubicBezTo>
                  <a:cubicBezTo>
                    <a:pt x="241" y="82"/>
                    <a:pt x="241" y="82"/>
                    <a:pt x="241" y="82"/>
                  </a:cubicBezTo>
                  <a:cubicBezTo>
                    <a:pt x="242" y="82"/>
                    <a:pt x="242" y="82"/>
                    <a:pt x="242" y="82"/>
                  </a:cubicBezTo>
                  <a:cubicBezTo>
                    <a:pt x="288" y="57"/>
                    <a:pt x="288" y="57"/>
                    <a:pt x="288" y="57"/>
                  </a:cubicBezTo>
                  <a:lnTo>
                    <a:pt x="253" y="50"/>
                  </a:lnTo>
                  <a:close/>
                </a:path>
              </a:pathLst>
            </a:custGeom>
            <a:solidFill>
              <a:schemeClr val="bg1"/>
            </a:solidFill>
            <a:ln>
              <a:noFill/>
            </a:ln>
          </p:spPr>
          <p:txBody>
            <a:bodyPr vert="horz" wrap="square" lIns="60960" tIns="30480" rIns="60960" bIns="30480" numCol="1" anchor="t" anchorCtr="0" compatLnSpc="1"/>
            <a:lstStyle/>
            <a:p>
              <a:endParaRPr lang="en-US" sz="1200">
                <a:latin typeface="Calibri" panose="020F0502020204030204" pitchFamily="34" charset="0"/>
                <a:ea typeface="微软雅黑" panose="020B0503020204020204" pitchFamily="34" charset="-122"/>
                <a:sym typeface="Calibri" panose="020F0502020204030204" pitchFamily="34" charset="0"/>
              </a:endParaRPr>
            </a:p>
          </p:txBody>
        </p:sp>
      </p:grpSp>
      <p:sp>
        <p:nvSpPr>
          <p:cNvPr id="76" name="TextBox 22">
            <a:extLst>
              <a:ext uri="{FF2B5EF4-FFF2-40B4-BE49-F238E27FC236}">
                <a16:creationId xmlns:a16="http://schemas.microsoft.com/office/drawing/2014/main" xmlns="" id="{A8ED4004-3C8F-49AA-BFF9-0DA28E2E1B4D}"/>
              </a:ext>
            </a:extLst>
          </p:cNvPr>
          <p:cNvSpPr txBox="1">
            <a:spLocks noChangeArrowheads="1"/>
          </p:cNvSpPr>
          <p:nvPr/>
        </p:nvSpPr>
        <p:spPr bwMode="auto">
          <a:xfrm flipH="1">
            <a:off x="1097948" y="4002707"/>
            <a:ext cx="281282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dirty="0">
                <a:solidFill>
                  <a:schemeClr val="bg1"/>
                </a:solidFill>
                <a:latin typeface="微软雅黑" panose="020B0503020204020204" pitchFamily="34" charset="-122"/>
                <a:ea typeface="微软雅黑" panose="020B0503020204020204" pitchFamily="34" charset="-122"/>
                <a:sym typeface="微软雅黑 Light" panose="020B0502040204020203" pitchFamily="34" charset="-122"/>
              </a:rPr>
              <a:t>某某行业是新兴行业，尤其是随着互联网产业的发展，使得无论是产业规模还是行业技术发展都发展得很快。</a:t>
            </a:r>
          </a:p>
        </p:txBody>
      </p:sp>
      <p:sp>
        <p:nvSpPr>
          <p:cNvPr id="77" name="TextBox 23">
            <a:extLst>
              <a:ext uri="{FF2B5EF4-FFF2-40B4-BE49-F238E27FC236}">
                <a16:creationId xmlns:a16="http://schemas.microsoft.com/office/drawing/2014/main" xmlns="" id="{BE731971-F64D-4A40-ABC2-0D8446C9E495}"/>
              </a:ext>
            </a:extLst>
          </p:cNvPr>
          <p:cNvSpPr txBox="1">
            <a:spLocks noChangeArrowheads="1"/>
          </p:cNvSpPr>
          <p:nvPr/>
        </p:nvSpPr>
        <p:spPr bwMode="auto">
          <a:xfrm flipH="1">
            <a:off x="5144318" y="4111047"/>
            <a:ext cx="261518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dirty="0">
                <a:solidFill>
                  <a:schemeClr val="bg1"/>
                </a:solidFill>
                <a:latin typeface="微软雅黑" panose="020B0503020204020204" pitchFamily="34" charset="-122"/>
                <a:ea typeface="微软雅黑" panose="020B0503020204020204" pitchFamily="34" charset="-122"/>
                <a:sym typeface="微软雅黑 Light" panose="020B0502040204020203" pitchFamily="34" charset="-122"/>
              </a:rPr>
              <a:t>由于产业规模的逐年扩大，使得对人才的需求一直在增加。</a:t>
            </a:r>
          </a:p>
        </p:txBody>
      </p:sp>
      <p:sp>
        <p:nvSpPr>
          <p:cNvPr id="78" name="TextBox 24">
            <a:extLst>
              <a:ext uri="{FF2B5EF4-FFF2-40B4-BE49-F238E27FC236}">
                <a16:creationId xmlns:a16="http://schemas.microsoft.com/office/drawing/2014/main" xmlns="" id="{E2060B07-4108-48EC-ACD0-44EAC4844247}"/>
              </a:ext>
            </a:extLst>
          </p:cNvPr>
          <p:cNvSpPr txBox="1">
            <a:spLocks noChangeArrowheads="1"/>
          </p:cNvSpPr>
          <p:nvPr/>
        </p:nvSpPr>
        <p:spPr bwMode="auto">
          <a:xfrm flipH="1">
            <a:off x="8951505" y="4167097"/>
            <a:ext cx="26177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dirty="0">
                <a:solidFill>
                  <a:schemeClr val="bg1"/>
                </a:solidFill>
                <a:latin typeface="微软雅黑" panose="020B0503020204020204" pitchFamily="34" charset="-122"/>
                <a:ea typeface="微软雅黑" panose="020B0503020204020204" pitchFamily="34" charset="-122"/>
                <a:sym typeface="微软雅黑 Light" panose="020B0502040204020203" pitchFamily="34" charset="-122"/>
              </a:rPr>
              <a:t>同时在产业发展方向，在人才培养机制，国家政策环境上都有待成熟。</a:t>
            </a:r>
          </a:p>
        </p:txBody>
      </p:sp>
    </p:spTree>
    <p:extLst>
      <p:ext uri="{BB962C8B-B14F-4D97-AF65-F5344CB8AC3E}">
        <p14:creationId xmlns:p14="http://schemas.microsoft.com/office/powerpoint/2010/main" val="2255833590"/>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ppt_x"/>
                                          </p:val>
                                        </p:tav>
                                        <p:tav tm="100000">
                                          <p:val>
                                            <p:strVal val="#ppt_x"/>
                                          </p:val>
                                        </p:tav>
                                      </p:tavLst>
                                    </p:anim>
                                    <p:anim calcmode="lin" valueType="num">
                                      <p:cBhvr additive="base">
                                        <p:cTn id="8" dur="500" fill="hold"/>
                                        <p:tgtEl>
                                          <p:spTgt spid="6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67"/>
                                        </p:tgtEl>
                                        <p:attrNameLst>
                                          <p:attrName>style.visibility</p:attrName>
                                        </p:attrNameLst>
                                      </p:cBhvr>
                                      <p:to>
                                        <p:strVal val="visible"/>
                                      </p:to>
                                    </p:set>
                                    <p:anim calcmode="lin" valueType="num">
                                      <p:cBhvr>
                                        <p:cTn id="12" dur="500" fill="hold"/>
                                        <p:tgtEl>
                                          <p:spTgt spid="67"/>
                                        </p:tgtEl>
                                        <p:attrNameLst>
                                          <p:attrName>ppt_w</p:attrName>
                                        </p:attrNameLst>
                                      </p:cBhvr>
                                      <p:tavLst>
                                        <p:tav tm="0">
                                          <p:val>
                                            <p:fltVal val="0"/>
                                          </p:val>
                                        </p:tav>
                                        <p:tav tm="100000">
                                          <p:val>
                                            <p:strVal val="#ppt_w"/>
                                          </p:val>
                                        </p:tav>
                                      </p:tavLst>
                                    </p:anim>
                                    <p:anim calcmode="lin" valueType="num">
                                      <p:cBhvr>
                                        <p:cTn id="13" dur="500" fill="hold"/>
                                        <p:tgtEl>
                                          <p:spTgt spid="67"/>
                                        </p:tgtEl>
                                        <p:attrNameLst>
                                          <p:attrName>ppt_h</p:attrName>
                                        </p:attrNameLst>
                                      </p:cBhvr>
                                      <p:tavLst>
                                        <p:tav tm="0">
                                          <p:val>
                                            <p:fltVal val="0"/>
                                          </p:val>
                                        </p:tav>
                                        <p:tav tm="100000">
                                          <p:val>
                                            <p:strVal val="#ppt_h"/>
                                          </p:val>
                                        </p:tav>
                                      </p:tavLst>
                                    </p:anim>
                                    <p:animEffect transition="in" filter="fade">
                                      <p:cBhvr>
                                        <p:cTn id="14" dur="500"/>
                                        <p:tgtEl>
                                          <p:spTgt spid="67"/>
                                        </p:tgtEl>
                                      </p:cBhvr>
                                    </p:animEffect>
                                  </p:childTnLst>
                                </p:cTn>
                              </p:par>
                            </p:childTnLst>
                          </p:cTn>
                        </p:par>
                        <p:par>
                          <p:cTn id="15" fill="hold">
                            <p:stCondLst>
                              <p:cond delay="1000"/>
                            </p:stCondLst>
                            <p:childTnLst>
                              <p:par>
                                <p:cTn id="16" presetID="2" presetClass="entr" presetSubtype="4" fill="hold" grpId="0" nodeType="afterEffect">
                                  <p:stCondLst>
                                    <p:cond delay="0"/>
                                  </p:stCondLst>
                                  <p:childTnLst>
                                    <p:set>
                                      <p:cBhvr>
                                        <p:cTn id="17" dur="1" fill="hold">
                                          <p:stCondLst>
                                            <p:cond delay="0"/>
                                          </p:stCondLst>
                                        </p:cTn>
                                        <p:tgtEl>
                                          <p:spTgt spid="61"/>
                                        </p:tgtEl>
                                        <p:attrNameLst>
                                          <p:attrName>style.visibility</p:attrName>
                                        </p:attrNameLst>
                                      </p:cBhvr>
                                      <p:to>
                                        <p:strVal val="visible"/>
                                      </p:to>
                                    </p:set>
                                    <p:anim calcmode="lin" valueType="num">
                                      <p:cBhvr additive="base">
                                        <p:cTn id="18" dur="500" fill="hold"/>
                                        <p:tgtEl>
                                          <p:spTgt spid="61"/>
                                        </p:tgtEl>
                                        <p:attrNameLst>
                                          <p:attrName>ppt_x</p:attrName>
                                        </p:attrNameLst>
                                      </p:cBhvr>
                                      <p:tavLst>
                                        <p:tav tm="0">
                                          <p:val>
                                            <p:strVal val="#ppt_x"/>
                                          </p:val>
                                        </p:tav>
                                        <p:tav tm="100000">
                                          <p:val>
                                            <p:strVal val="#ppt_x"/>
                                          </p:val>
                                        </p:tav>
                                      </p:tavLst>
                                    </p:anim>
                                    <p:anim calcmode="lin" valueType="num">
                                      <p:cBhvr additive="base">
                                        <p:cTn id="19" dur="500" fill="hold"/>
                                        <p:tgtEl>
                                          <p:spTgt spid="61"/>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1" fill="hold" grpId="0" nodeType="after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500" fill="hold"/>
                                        <p:tgtEl>
                                          <p:spTgt spid="62"/>
                                        </p:tgtEl>
                                        <p:attrNameLst>
                                          <p:attrName>ppt_x</p:attrName>
                                        </p:attrNameLst>
                                      </p:cBhvr>
                                      <p:tavLst>
                                        <p:tav tm="0">
                                          <p:val>
                                            <p:strVal val="#ppt_x"/>
                                          </p:val>
                                        </p:tav>
                                        <p:tav tm="100000">
                                          <p:val>
                                            <p:strVal val="#ppt_x"/>
                                          </p:val>
                                        </p:tav>
                                      </p:tavLst>
                                    </p:anim>
                                    <p:anim calcmode="lin" valueType="num">
                                      <p:cBhvr additive="base">
                                        <p:cTn id="24" dur="500" fill="hold"/>
                                        <p:tgtEl>
                                          <p:spTgt spid="62"/>
                                        </p:tgtEl>
                                        <p:attrNameLst>
                                          <p:attrName>ppt_y</p:attrName>
                                        </p:attrNameLst>
                                      </p:cBhvr>
                                      <p:tavLst>
                                        <p:tav tm="0">
                                          <p:val>
                                            <p:strVal val="0-#ppt_h/2"/>
                                          </p:val>
                                        </p:tav>
                                        <p:tav tm="100000">
                                          <p:val>
                                            <p:strVal val="#ppt_y"/>
                                          </p:val>
                                        </p:tav>
                                      </p:tavLst>
                                    </p:anim>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64"/>
                                        </p:tgtEl>
                                        <p:attrNameLst>
                                          <p:attrName>style.visibility</p:attrName>
                                        </p:attrNameLst>
                                      </p:cBhvr>
                                      <p:to>
                                        <p:strVal val="visible"/>
                                      </p:to>
                                    </p:set>
                                    <p:anim calcmode="lin" valueType="num">
                                      <p:cBhvr>
                                        <p:cTn id="28" dur="500" fill="hold"/>
                                        <p:tgtEl>
                                          <p:spTgt spid="64"/>
                                        </p:tgtEl>
                                        <p:attrNameLst>
                                          <p:attrName>ppt_w</p:attrName>
                                        </p:attrNameLst>
                                      </p:cBhvr>
                                      <p:tavLst>
                                        <p:tav tm="0">
                                          <p:val>
                                            <p:fltVal val="0"/>
                                          </p:val>
                                        </p:tav>
                                        <p:tav tm="100000">
                                          <p:val>
                                            <p:strVal val="#ppt_w"/>
                                          </p:val>
                                        </p:tav>
                                      </p:tavLst>
                                    </p:anim>
                                    <p:anim calcmode="lin" valueType="num">
                                      <p:cBhvr>
                                        <p:cTn id="29" dur="500" fill="hold"/>
                                        <p:tgtEl>
                                          <p:spTgt spid="64"/>
                                        </p:tgtEl>
                                        <p:attrNameLst>
                                          <p:attrName>ppt_h</p:attrName>
                                        </p:attrNameLst>
                                      </p:cBhvr>
                                      <p:tavLst>
                                        <p:tav tm="0">
                                          <p:val>
                                            <p:fltVal val="0"/>
                                          </p:val>
                                        </p:tav>
                                        <p:tav tm="100000">
                                          <p:val>
                                            <p:strVal val="#ppt_h"/>
                                          </p:val>
                                        </p:tav>
                                      </p:tavLst>
                                    </p:anim>
                                    <p:animEffect transition="in" filter="fade">
                                      <p:cBhvr>
                                        <p:cTn id="30" dur="500"/>
                                        <p:tgtEl>
                                          <p:spTgt spid="64"/>
                                        </p:tgtEl>
                                      </p:cBhvr>
                                    </p:animEffect>
                                  </p:childTnLst>
                                </p:cTn>
                              </p:par>
                            </p:childTnLst>
                          </p:cTn>
                        </p:par>
                        <p:par>
                          <p:cTn id="31" fill="hold">
                            <p:stCondLst>
                              <p:cond delay="2500"/>
                            </p:stCondLst>
                            <p:childTnLst>
                              <p:par>
                                <p:cTn id="32" presetID="2" presetClass="entr" presetSubtype="4" fill="hold" grpId="0" nodeType="afterEffect">
                                  <p:stCondLst>
                                    <p:cond delay="0"/>
                                  </p:stCondLst>
                                  <p:childTnLst>
                                    <p:set>
                                      <p:cBhvr>
                                        <p:cTn id="33" dur="1" fill="hold">
                                          <p:stCondLst>
                                            <p:cond delay="0"/>
                                          </p:stCondLst>
                                        </p:cTn>
                                        <p:tgtEl>
                                          <p:spTgt spid="63"/>
                                        </p:tgtEl>
                                        <p:attrNameLst>
                                          <p:attrName>style.visibility</p:attrName>
                                        </p:attrNameLst>
                                      </p:cBhvr>
                                      <p:to>
                                        <p:strVal val="visible"/>
                                      </p:to>
                                    </p:set>
                                    <p:anim calcmode="lin" valueType="num">
                                      <p:cBhvr additive="base">
                                        <p:cTn id="34" dur="500" fill="hold"/>
                                        <p:tgtEl>
                                          <p:spTgt spid="63"/>
                                        </p:tgtEl>
                                        <p:attrNameLst>
                                          <p:attrName>ppt_x</p:attrName>
                                        </p:attrNameLst>
                                      </p:cBhvr>
                                      <p:tavLst>
                                        <p:tav tm="0">
                                          <p:val>
                                            <p:strVal val="#ppt_x"/>
                                          </p:val>
                                        </p:tav>
                                        <p:tav tm="100000">
                                          <p:val>
                                            <p:strVal val="#ppt_x"/>
                                          </p:val>
                                        </p:tav>
                                      </p:tavLst>
                                    </p:anim>
                                    <p:anim calcmode="lin" valueType="num">
                                      <p:cBhvr additive="base">
                                        <p:cTn id="35" dur="500" fill="hold"/>
                                        <p:tgtEl>
                                          <p:spTgt spid="63"/>
                                        </p:tgtEl>
                                        <p:attrNameLst>
                                          <p:attrName>ppt_y</p:attrName>
                                        </p:attrNameLst>
                                      </p:cBhvr>
                                      <p:tavLst>
                                        <p:tav tm="0">
                                          <p:val>
                                            <p:strVal val="1+#ppt_h/2"/>
                                          </p:val>
                                        </p:tav>
                                        <p:tav tm="100000">
                                          <p:val>
                                            <p:strVal val="#ppt_y"/>
                                          </p:val>
                                        </p:tav>
                                      </p:tavLst>
                                    </p:anim>
                                  </p:childTnLst>
                                </p:cTn>
                              </p:par>
                            </p:childTnLst>
                          </p:cTn>
                        </p:par>
                        <p:par>
                          <p:cTn id="36" fill="hold">
                            <p:stCondLst>
                              <p:cond delay="3000"/>
                            </p:stCondLst>
                            <p:childTnLst>
                              <p:par>
                                <p:cTn id="37" presetID="2" presetClass="entr" presetSubtype="1" fill="hold" grpId="0" nodeType="afterEffect">
                                  <p:stCondLst>
                                    <p:cond delay="0"/>
                                  </p:stCondLst>
                                  <p:childTnLst>
                                    <p:set>
                                      <p:cBhvr>
                                        <p:cTn id="38" dur="1" fill="hold">
                                          <p:stCondLst>
                                            <p:cond delay="0"/>
                                          </p:stCondLst>
                                        </p:cTn>
                                        <p:tgtEl>
                                          <p:spTgt spid="59"/>
                                        </p:tgtEl>
                                        <p:attrNameLst>
                                          <p:attrName>style.visibility</p:attrName>
                                        </p:attrNameLst>
                                      </p:cBhvr>
                                      <p:to>
                                        <p:strVal val="visible"/>
                                      </p:to>
                                    </p:set>
                                    <p:anim calcmode="lin" valueType="num">
                                      <p:cBhvr additive="base">
                                        <p:cTn id="39" dur="500" fill="hold"/>
                                        <p:tgtEl>
                                          <p:spTgt spid="59"/>
                                        </p:tgtEl>
                                        <p:attrNameLst>
                                          <p:attrName>ppt_x</p:attrName>
                                        </p:attrNameLst>
                                      </p:cBhvr>
                                      <p:tavLst>
                                        <p:tav tm="0">
                                          <p:val>
                                            <p:strVal val="#ppt_x"/>
                                          </p:val>
                                        </p:tav>
                                        <p:tav tm="100000">
                                          <p:val>
                                            <p:strVal val="#ppt_x"/>
                                          </p:val>
                                        </p:tav>
                                      </p:tavLst>
                                    </p:anim>
                                    <p:anim calcmode="lin" valueType="num">
                                      <p:cBhvr additive="base">
                                        <p:cTn id="40" dur="500" fill="hold"/>
                                        <p:tgtEl>
                                          <p:spTgt spid="59"/>
                                        </p:tgtEl>
                                        <p:attrNameLst>
                                          <p:attrName>ppt_y</p:attrName>
                                        </p:attrNameLst>
                                      </p:cBhvr>
                                      <p:tavLst>
                                        <p:tav tm="0">
                                          <p:val>
                                            <p:strVal val="0-#ppt_h/2"/>
                                          </p:val>
                                        </p:tav>
                                        <p:tav tm="100000">
                                          <p:val>
                                            <p:strVal val="#ppt_y"/>
                                          </p:val>
                                        </p:tav>
                                      </p:tavLst>
                                    </p:anim>
                                  </p:childTnLst>
                                </p:cTn>
                              </p:par>
                            </p:childTnLst>
                          </p:cTn>
                        </p:par>
                        <p:par>
                          <p:cTn id="41" fill="hold">
                            <p:stCondLst>
                              <p:cond delay="3500"/>
                            </p:stCondLst>
                            <p:childTnLst>
                              <p:par>
                                <p:cTn id="42" presetID="53" presetClass="entr" presetSubtype="16" fill="hold" nodeType="afterEffect">
                                  <p:stCondLst>
                                    <p:cond delay="0"/>
                                  </p:stCondLst>
                                  <p:childTnLst>
                                    <p:set>
                                      <p:cBhvr>
                                        <p:cTn id="43" dur="1" fill="hold">
                                          <p:stCondLst>
                                            <p:cond delay="0"/>
                                          </p:stCondLst>
                                        </p:cTn>
                                        <p:tgtEl>
                                          <p:spTgt spid="70"/>
                                        </p:tgtEl>
                                        <p:attrNameLst>
                                          <p:attrName>style.visibility</p:attrName>
                                        </p:attrNameLst>
                                      </p:cBhvr>
                                      <p:to>
                                        <p:strVal val="visible"/>
                                      </p:to>
                                    </p:set>
                                    <p:anim calcmode="lin" valueType="num">
                                      <p:cBhvr>
                                        <p:cTn id="44" dur="500" fill="hold"/>
                                        <p:tgtEl>
                                          <p:spTgt spid="70"/>
                                        </p:tgtEl>
                                        <p:attrNameLst>
                                          <p:attrName>ppt_w</p:attrName>
                                        </p:attrNameLst>
                                      </p:cBhvr>
                                      <p:tavLst>
                                        <p:tav tm="0">
                                          <p:val>
                                            <p:fltVal val="0"/>
                                          </p:val>
                                        </p:tav>
                                        <p:tav tm="100000">
                                          <p:val>
                                            <p:strVal val="#ppt_w"/>
                                          </p:val>
                                        </p:tav>
                                      </p:tavLst>
                                    </p:anim>
                                    <p:anim calcmode="lin" valueType="num">
                                      <p:cBhvr>
                                        <p:cTn id="45" dur="500" fill="hold"/>
                                        <p:tgtEl>
                                          <p:spTgt spid="70"/>
                                        </p:tgtEl>
                                        <p:attrNameLst>
                                          <p:attrName>ppt_h</p:attrName>
                                        </p:attrNameLst>
                                      </p:cBhvr>
                                      <p:tavLst>
                                        <p:tav tm="0">
                                          <p:val>
                                            <p:fltVal val="0"/>
                                          </p:val>
                                        </p:tav>
                                        <p:tav tm="100000">
                                          <p:val>
                                            <p:strVal val="#ppt_h"/>
                                          </p:val>
                                        </p:tav>
                                      </p:tavLst>
                                    </p:anim>
                                    <p:animEffect transition="in" filter="fade">
                                      <p:cBhvr>
                                        <p:cTn id="46" dur="500"/>
                                        <p:tgtEl>
                                          <p:spTgt spid="70"/>
                                        </p:tgtEl>
                                      </p:cBhvr>
                                    </p:animEffect>
                                  </p:childTnLst>
                                </p:cTn>
                              </p:par>
                            </p:childTnLst>
                          </p:cTn>
                        </p:par>
                        <p:par>
                          <p:cTn id="47" fill="hold">
                            <p:stCondLst>
                              <p:cond delay="4000"/>
                            </p:stCondLst>
                            <p:childTnLst>
                              <p:par>
                                <p:cTn id="48" presetID="2" presetClass="entr" presetSubtype="4" fill="hold" grpId="0" nodeType="afterEffect">
                                  <p:stCondLst>
                                    <p:cond delay="0"/>
                                  </p:stCondLst>
                                  <p:childTnLst>
                                    <p:set>
                                      <p:cBhvr>
                                        <p:cTn id="49" dur="1" fill="hold">
                                          <p:stCondLst>
                                            <p:cond delay="0"/>
                                          </p:stCondLst>
                                        </p:cTn>
                                        <p:tgtEl>
                                          <p:spTgt spid="58"/>
                                        </p:tgtEl>
                                        <p:attrNameLst>
                                          <p:attrName>style.visibility</p:attrName>
                                        </p:attrNameLst>
                                      </p:cBhvr>
                                      <p:to>
                                        <p:strVal val="visible"/>
                                      </p:to>
                                    </p:set>
                                    <p:anim calcmode="lin" valueType="num">
                                      <p:cBhvr additive="base">
                                        <p:cTn id="50" dur="500" fill="hold"/>
                                        <p:tgtEl>
                                          <p:spTgt spid="58"/>
                                        </p:tgtEl>
                                        <p:attrNameLst>
                                          <p:attrName>ppt_x</p:attrName>
                                        </p:attrNameLst>
                                      </p:cBhvr>
                                      <p:tavLst>
                                        <p:tav tm="0">
                                          <p:val>
                                            <p:strVal val="#ppt_x"/>
                                          </p:val>
                                        </p:tav>
                                        <p:tav tm="100000">
                                          <p:val>
                                            <p:strVal val="#ppt_x"/>
                                          </p:val>
                                        </p:tav>
                                      </p:tavLst>
                                    </p:anim>
                                    <p:anim calcmode="lin" valueType="num">
                                      <p:cBhvr additive="base">
                                        <p:cTn id="51"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63"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任意多边形 3">
            <a:extLst>
              <a:ext uri="{FF2B5EF4-FFF2-40B4-BE49-F238E27FC236}">
                <a16:creationId xmlns:a16="http://schemas.microsoft.com/office/drawing/2014/main" xmlns="" id="{D3A8548C-4225-42BA-8CD4-7A26AF4BAAE3}"/>
              </a:ext>
            </a:extLst>
          </p:cNvPr>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7" name="文本框 116">
            <a:extLst>
              <a:ext uri="{FF2B5EF4-FFF2-40B4-BE49-F238E27FC236}">
                <a16:creationId xmlns:a16="http://schemas.microsoft.com/office/drawing/2014/main" xmlns="" id="{E02DF596-04A2-4437-AEDA-2CB930B738DE}"/>
              </a:ext>
            </a:extLst>
          </p:cNvPr>
          <p:cNvSpPr txBox="1"/>
          <p:nvPr/>
        </p:nvSpPr>
        <p:spPr>
          <a:xfrm>
            <a:off x="1595225" y="502543"/>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综合分析</a:t>
            </a:r>
          </a:p>
        </p:txBody>
      </p:sp>
      <p:grpSp>
        <p:nvGrpSpPr>
          <p:cNvPr id="23" name="Group 3">
            <a:extLst>
              <a:ext uri="{FF2B5EF4-FFF2-40B4-BE49-F238E27FC236}">
                <a16:creationId xmlns:a16="http://schemas.microsoft.com/office/drawing/2014/main" xmlns="" id="{39C38775-25E5-4DD2-9F14-E2E62409E0AA}"/>
              </a:ext>
            </a:extLst>
          </p:cNvPr>
          <p:cNvGrpSpPr/>
          <p:nvPr/>
        </p:nvGrpSpPr>
        <p:grpSpPr>
          <a:xfrm>
            <a:off x="786479" y="2865377"/>
            <a:ext cx="2354286" cy="3430707"/>
            <a:chOff x="0" y="0"/>
            <a:chExt cx="4261319" cy="6209669"/>
          </a:xfrm>
        </p:grpSpPr>
        <p:sp>
          <p:nvSpPr>
            <p:cNvPr id="24" name="Freeform 5">
              <a:extLst>
                <a:ext uri="{FF2B5EF4-FFF2-40B4-BE49-F238E27FC236}">
                  <a16:creationId xmlns:a16="http://schemas.microsoft.com/office/drawing/2014/main" xmlns="" id="{93617A2E-C631-4811-85EC-5380CABFE53F}"/>
                </a:ext>
              </a:extLst>
            </p:cNvPr>
            <p:cNvSpPr/>
            <p:nvPr/>
          </p:nvSpPr>
          <p:spPr>
            <a:xfrm>
              <a:off x="3758694" y="1517513"/>
              <a:ext cx="502398" cy="943998"/>
            </a:xfrm>
            <a:custGeom>
              <a:avLst/>
              <a:gdLst/>
              <a:ahLst/>
              <a:cxnLst>
                <a:cxn ang="0">
                  <a:pos x="wd2" y="hd2"/>
                </a:cxn>
                <a:cxn ang="5400000">
                  <a:pos x="wd2" y="hd2"/>
                </a:cxn>
                <a:cxn ang="10800000">
                  <a:pos x="wd2" y="hd2"/>
                </a:cxn>
                <a:cxn ang="16200000">
                  <a:pos x="wd2" y="hd2"/>
                </a:cxn>
              </a:cxnLst>
              <a:rect l="0" t="0" r="r" b="b"/>
              <a:pathLst>
                <a:path w="21350" h="21381" extrusionOk="0">
                  <a:moveTo>
                    <a:pt x="2800" y="71"/>
                  </a:moveTo>
                  <a:cubicBezTo>
                    <a:pt x="2534" y="-143"/>
                    <a:pt x="2267" y="142"/>
                    <a:pt x="1067" y="712"/>
                  </a:cubicBezTo>
                  <a:cubicBezTo>
                    <a:pt x="-133" y="1211"/>
                    <a:pt x="800" y="784"/>
                    <a:pt x="0" y="1996"/>
                  </a:cubicBezTo>
                  <a:cubicBezTo>
                    <a:pt x="6400" y="7770"/>
                    <a:pt x="12000" y="14114"/>
                    <a:pt x="16800" y="20958"/>
                  </a:cubicBezTo>
                  <a:cubicBezTo>
                    <a:pt x="19067" y="21386"/>
                    <a:pt x="17867" y="21457"/>
                    <a:pt x="19334" y="21314"/>
                  </a:cubicBezTo>
                  <a:cubicBezTo>
                    <a:pt x="20800" y="21172"/>
                    <a:pt x="21467" y="21172"/>
                    <a:pt x="21334" y="20958"/>
                  </a:cubicBezTo>
                  <a:cubicBezTo>
                    <a:pt x="16667" y="13758"/>
                    <a:pt x="10534" y="6772"/>
                    <a:pt x="2800" y="71"/>
                  </a:cubicBezTo>
                  <a:close/>
                </a:path>
              </a:pathLst>
            </a:custGeom>
            <a:solidFill>
              <a:srgbClr val="F48245"/>
            </a:solidFill>
            <a:ln w="12700" cap="flat">
              <a:noFill/>
              <a:miter lim="400000"/>
            </a:ln>
            <a:effectLst/>
          </p:spPr>
          <p:txBody>
            <a:bodyPr wrap="square" lIns="45720" tIns="45720" rIns="45720" bIns="45720" numCol="1" anchor="t">
              <a:noAutofit/>
            </a:bodyPr>
            <a:lstStyle/>
            <a:p>
              <a:endParaRPr sz="900"/>
            </a:p>
          </p:txBody>
        </p:sp>
        <p:sp>
          <p:nvSpPr>
            <p:cNvPr id="25" name="Freeform 6">
              <a:extLst>
                <a:ext uri="{FF2B5EF4-FFF2-40B4-BE49-F238E27FC236}">
                  <a16:creationId xmlns:a16="http://schemas.microsoft.com/office/drawing/2014/main" xmlns="" id="{EB2E5291-867C-4380-B2AE-E511E0029C5D}"/>
                </a:ext>
              </a:extLst>
            </p:cNvPr>
            <p:cNvSpPr/>
            <p:nvPr/>
          </p:nvSpPr>
          <p:spPr>
            <a:xfrm>
              <a:off x="3758708" y="1517517"/>
              <a:ext cx="308863" cy="494420"/>
            </a:xfrm>
            <a:custGeom>
              <a:avLst/>
              <a:gdLst/>
              <a:ahLst/>
              <a:cxnLst>
                <a:cxn ang="0">
                  <a:pos x="wd2" y="hd2"/>
                </a:cxn>
                <a:cxn ang="5400000">
                  <a:pos x="wd2" y="hd2"/>
                </a:cxn>
                <a:cxn ang="10800000">
                  <a:pos x="wd2" y="hd2"/>
                </a:cxn>
                <a:cxn ang="16200000">
                  <a:pos x="wd2" y="hd2"/>
                </a:cxn>
              </a:cxnLst>
              <a:rect l="0" t="0" r="r" b="b"/>
              <a:pathLst>
                <a:path w="21382" h="21328" extrusionOk="0">
                  <a:moveTo>
                    <a:pt x="4582" y="136"/>
                  </a:moveTo>
                  <a:cubicBezTo>
                    <a:pt x="4146" y="-272"/>
                    <a:pt x="3709" y="271"/>
                    <a:pt x="1746" y="1358"/>
                  </a:cubicBezTo>
                  <a:cubicBezTo>
                    <a:pt x="-218" y="2309"/>
                    <a:pt x="1309" y="1494"/>
                    <a:pt x="0" y="3803"/>
                  </a:cubicBezTo>
                  <a:cubicBezTo>
                    <a:pt x="5237" y="9373"/>
                    <a:pt x="10255" y="15215"/>
                    <a:pt x="15055" y="21328"/>
                  </a:cubicBezTo>
                  <a:cubicBezTo>
                    <a:pt x="21382" y="19290"/>
                    <a:pt x="21382" y="19290"/>
                    <a:pt x="21382" y="19290"/>
                  </a:cubicBezTo>
                  <a:cubicBezTo>
                    <a:pt x="16364" y="12770"/>
                    <a:pt x="10691" y="6385"/>
                    <a:pt x="4582" y="136"/>
                  </a:cubicBezTo>
                  <a:close/>
                </a:path>
              </a:pathLst>
            </a:custGeom>
            <a:solidFill>
              <a:srgbClr val="F69465"/>
            </a:solidFill>
            <a:ln w="12700" cap="flat">
              <a:noFill/>
              <a:miter lim="400000"/>
            </a:ln>
            <a:effectLst/>
          </p:spPr>
          <p:txBody>
            <a:bodyPr wrap="square" lIns="45720" tIns="45720" rIns="45720" bIns="45720" numCol="1" anchor="t">
              <a:noAutofit/>
            </a:bodyPr>
            <a:lstStyle/>
            <a:p>
              <a:endParaRPr sz="900"/>
            </a:p>
          </p:txBody>
        </p:sp>
        <p:sp>
          <p:nvSpPr>
            <p:cNvPr id="26" name="Freeform 7">
              <a:extLst>
                <a:ext uri="{FF2B5EF4-FFF2-40B4-BE49-F238E27FC236}">
                  <a16:creationId xmlns:a16="http://schemas.microsoft.com/office/drawing/2014/main" xmlns="" id="{E4536059-8936-454A-9BA4-0D1C1EE443DD}"/>
                </a:ext>
              </a:extLst>
            </p:cNvPr>
            <p:cNvSpPr/>
            <p:nvPr/>
          </p:nvSpPr>
          <p:spPr>
            <a:xfrm>
              <a:off x="3111347" y="6045005"/>
              <a:ext cx="212768" cy="123524"/>
            </a:xfrm>
            <a:custGeom>
              <a:avLst/>
              <a:gdLst/>
              <a:ahLst/>
              <a:cxnLst>
                <a:cxn ang="0">
                  <a:pos x="wd2" y="hd2"/>
                </a:cxn>
                <a:cxn ang="5400000">
                  <a:pos x="wd2" y="hd2"/>
                </a:cxn>
                <a:cxn ang="10800000">
                  <a:pos x="wd2" y="hd2"/>
                </a:cxn>
                <a:cxn ang="16200000">
                  <a:pos x="wd2" y="hd2"/>
                </a:cxn>
              </a:cxnLst>
              <a:rect l="0" t="0" r="r" b="b"/>
              <a:pathLst>
                <a:path w="19639" h="20007" extrusionOk="0">
                  <a:moveTo>
                    <a:pt x="5908" y="1316"/>
                  </a:moveTo>
                  <a:cubicBezTo>
                    <a:pt x="5908" y="1316"/>
                    <a:pt x="19043" y="6459"/>
                    <a:pt x="19627" y="12116"/>
                  </a:cubicBezTo>
                  <a:cubicBezTo>
                    <a:pt x="20211" y="17259"/>
                    <a:pt x="-1389" y="20859"/>
                    <a:pt x="70" y="19830"/>
                  </a:cubicBezTo>
                  <a:cubicBezTo>
                    <a:pt x="1238" y="18288"/>
                    <a:pt x="9411" y="14173"/>
                    <a:pt x="8243" y="10059"/>
                  </a:cubicBezTo>
                  <a:cubicBezTo>
                    <a:pt x="7076" y="6459"/>
                    <a:pt x="654" y="1316"/>
                    <a:pt x="1530" y="288"/>
                  </a:cubicBezTo>
                  <a:cubicBezTo>
                    <a:pt x="2406" y="-741"/>
                    <a:pt x="5908" y="1316"/>
                    <a:pt x="5908" y="1316"/>
                  </a:cubicBezTo>
                  <a:close/>
                </a:path>
              </a:pathLst>
            </a:custGeom>
            <a:solidFill>
              <a:srgbClr val="292627"/>
            </a:solidFill>
            <a:ln w="12700" cap="flat">
              <a:noFill/>
              <a:miter lim="400000"/>
            </a:ln>
            <a:effectLst/>
          </p:spPr>
          <p:txBody>
            <a:bodyPr wrap="square" lIns="45720" tIns="45720" rIns="45720" bIns="45720" numCol="1" anchor="t">
              <a:noAutofit/>
            </a:bodyPr>
            <a:lstStyle/>
            <a:p>
              <a:endParaRPr sz="900"/>
            </a:p>
          </p:txBody>
        </p:sp>
        <p:sp>
          <p:nvSpPr>
            <p:cNvPr id="27" name="Freeform 8">
              <a:extLst>
                <a:ext uri="{FF2B5EF4-FFF2-40B4-BE49-F238E27FC236}">
                  <a16:creationId xmlns:a16="http://schemas.microsoft.com/office/drawing/2014/main" xmlns="" id="{47EBF203-30F6-4038-BFBC-204D38F06343}"/>
                </a:ext>
              </a:extLst>
            </p:cNvPr>
            <p:cNvSpPr/>
            <p:nvPr/>
          </p:nvSpPr>
          <p:spPr>
            <a:xfrm>
              <a:off x="703125" y="6005480"/>
              <a:ext cx="286783" cy="149114"/>
            </a:xfrm>
            <a:custGeom>
              <a:avLst/>
              <a:gdLst/>
              <a:ahLst/>
              <a:cxnLst>
                <a:cxn ang="0">
                  <a:pos x="wd2" y="hd2"/>
                </a:cxn>
                <a:cxn ang="5400000">
                  <a:pos x="wd2" y="hd2"/>
                </a:cxn>
                <a:cxn ang="10800000">
                  <a:pos x="wd2" y="hd2"/>
                </a:cxn>
                <a:cxn ang="16200000">
                  <a:pos x="wd2" y="hd2"/>
                </a:cxn>
              </a:cxnLst>
              <a:rect l="0" t="0" r="r" b="b"/>
              <a:pathLst>
                <a:path w="18510" h="19693" extrusionOk="0">
                  <a:moveTo>
                    <a:pt x="4383" y="2123"/>
                  </a:moveTo>
                  <a:cubicBezTo>
                    <a:pt x="3568" y="3369"/>
                    <a:pt x="-1934" y="11262"/>
                    <a:pt x="715" y="15416"/>
                  </a:cubicBezTo>
                  <a:cubicBezTo>
                    <a:pt x="3568" y="19985"/>
                    <a:pt x="19666" y="21231"/>
                    <a:pt x="18443" y="17493"/>
                  </a:cubicBezTo>
                  <a:cubicBezTo>
                    <a:pt x="17017" y="13339"/>
                    <a:pt x="5606" y="11262"/>
                    <a:pt x="5809" y="6693"/>
                  </a:cubicBezTo>
                  <a:cubicBezTo>
                    <a:pt x="5809" y="2539"/>
                    <a:pt x="7440" y="877"/>
                    <a:pt x="6421" y="46"/>
                  </a:cubicBezTo>
                  <a:cubicBezTo>
                    <a:pt x="5402" y="-369"/>
                    <a:pt x="4383" y="2123"/>
                    <a:pt x="4383" y="2123"/>
                  </a:cubicBezTo>
                  <a:close/>
                </a:path>
              </a:pathLst>
            </a:custGeom>
            <a:solidFill>
              <a:srgbClr val="292627"/>
            </a:solidFill>
            <a:ln w="12700" cap="flat">
              <a:noFill/>
              <a:miter lim="400000"/>
            </a:ln>
            <a:effectLst/>
          </p:spPr>
          <p:txBody>
            <a:bodyPr wrap="square" lIns="45720" tIns="45720" rIns="45720" bIns="45720" numCol="1" anchor="t">
              <a:noAutofit/>
            </a:bodyPr>
            <a:lstStyle/>
            <a:p>
              <a:endParaRPr sz="900"/>
            </a:p>
          </p:txBody>
        </p:sp>
        <p:sp>
          <p:nvSpPr>
            <p:cNvPr id="28" name="Freeform 12">
              <a:extLst>
                <a:ext uri="{FF2B5EF4-FFF2-40B4-BE49-F238E27FC236}">
                  <a16:creationId xmlns:a16="http://schemas.microsoft.com/office/drawing/2014/main" xmlns="" id="{3C88C4E5-ABB2-4402-A340-EDF1EAE1ACFC}"/>
                </a:ext>
              </a:extLst>
            </p:cNvPr>
            <p:cNvSpPr/>
            <p:nvPr/>
          </p:nvSpPr>
          <p:spPr>
            <a:xfrm>
              <a:off x="654017" y="4458276"/>
              <a:ext cx="2725079" cy="1751393"/>
            </a:xfrm>
            <a:custGeom>
              <a:avLst/>
              <a:gdLst/>
              <a:ahLst/>
              <a:cxnLst>
                <a:cxn ang="0">
                  <a:pos x="wd2" y="hd2"/>
                </a:cxn>
                <a:cxn ang="5400000">
                  <a:pos x="wd2" y="hd2"/>
                </a:cxn>
                <a:cxn ang="10800000">
                  <a:pos x="wd2" y="hd2"/>
                </a:cxn>
                <a:cxn ang="16200000">
                  <a:pos x="wd2" y="hd2"/>
                </a:cxn>
              </a:cxnLst>
              <a:rect l="0" t="0" r="r" b="b"/>
              <a:pathLst>
                <a:path w="21266" h="20344" extrusionOk="0">
                  <a:moveTo>
                    <a:pt x="9827" y="396"/>
                  </a:moveTo>
                  <a:cubicBezTo>
                    <a:pt x="9827" y="396"/>
                    <a:pt x="9090" y="-1029"/>
                    <a:pt x="8279" y="1529"/>
                  </a:cubicBezTo>
                  <a:cubicBezTo>
                    <a:pt x="7910" y="2735"/>
                    <a:pt x="8132" y="6939"/>
                    <a:pt x="7296" y="8656"/>
                  </a:cubicBezTo>
                  <a:cubicBezTo>
                    <a:pt x="5035" y="13334"/>
                    <a:pt x="1816" y="15125"/>
                    <a:pt x="391" y="18268"/>
                  </a:cubicBezTo>
                  <a:cubicBezTo>
                    <a:pt x="-2" y="19073"/>
                    <a:pt x="-125" y="19475"/>
                    <a:pt x="145" y="19913"/>
                  </a:cubicBezTo>
                  <a:cubicBezTo>
                    <a:pt x="391" y="20315"/>
                    <a:pt x="3733" y="20571"/>
                    <a:pt x="4126" y="20059"/>
                  </a:cubicBezTo>
                  <a:cubicBezTo>
                    <a:pt x="4593" y="19475"/>
                    <a:pt x="2848" y="17940"/>
                    <a:pt x="3094" y="17391"/>
                  </a:cubicBezTo>
                  <a:cubicBezTo>
                    <a:pt x="3168" y="17209"/>
                    <a:pt x="7124" y="14321"/>
                    <a:pt x="9090" y="11544"/>
                  </a:cubicBezTo>
                  <a:cubicBezTo>
                    <a:pt x="9803" y="10557"/>
                    <a:pt x="10908" y="4709"/>
                    <a:pt x="11449" y="4673"/>
                  </a:cubicBezTo>
                  <a:cubicBezTo>
                    <a:pt x="11818" y="4636"/>
                    <a:pt x="16118" y="8364"/>
                    <a:pt x="16806" y="8839"/>
                  </a:cubicBezTo>
                  <a:cubicBezTo>
                    <a:pt x="16806" y="8839"/>
                    <a:pt x="16093" y="13554"/>
                    <a:pt x="15897" y="16551"/>
                  </a:cubicBezTo>
                  <a:cubicBezTo>
                    <a:pt x="15725" y="18853"/>
                    <a:pt x="15504" y="19584"/>
                    <a:pt x="15872" y="19913"/>
                  </a:cubicBezTo>
                  <a:cubicBezTo>
                    <a:pt x="16216" y="20242"/>
                    <a:pt x="19411" y="20534"/>
                    <a:pt x="20443" y="20132"/>
                  </a:cubicBezTo>
                  <a:cubicBezTo>
                    <a:pt x="21475" y="19730"/>
                    <a:pt x="21401" y="19584"/>
                    <a:pt x="20959" y="19146"/>
                  </a:cubicBezTo>
                  <a:cubicBezTo>
                    <a:pt x="20517" y="18707"/>
                    <a:pt x="17175" y="16953"/>
                    <a:pt x="17175" y="16953"/>
                  </a:cubicBezTo>
                  <a:cubicBezTo>
                    <a:pt x="17322" y="15308"/>
                    <a:pt x="20050" y="7048"/>
                    <a:pt x="19042" y="5769"/>
                  </a:cubicBezTo>
                  <a:cubicBezTo>
                    <a:pt x="17691" y="4088"/>
                    <a:pt x="16609" y="2407"/>
                    <a:pt x="13734" y="323"/>
                  </a:cubicBezTo>
                  <a:cubicBezTo>
                    <a:pt x="13243" y="-42"/>
                    <a:pt x="9827" y="396"/>
                    <a:pt x="9827" y="396"/>
                  </a:cubicBezTo>
                  <a:close/>
                </a:path>
              </a:pathLst>
            </a:custGeom>
            <a:solidFill>
              <a:srgbClr val="252122"/>
            </a:solidFill>
            <a:ln w="12700" cap="flat">
              <a:noFill/>
              <a:miter lim="400000"/>
            </a:ln>
            <a:effectLst/>
          </p:spPr>
          <p:txBody>
            <a:bodyPr wrap="square" lIns="45720" tIns="45720" rIns="45720" bIns="45720" numCol="1" anchor="t">
              <a:noAutofit/>
            </a:bodyPr>
            <a:lstStyle/>
            <a:p>
              <a:endParaRPr sz="900"/>
            </a:p>
          </p:txBody>
        </p:sp>
        <p:sp>
          <p:nvSpPr>
            <p:cNvPr id="29" name="Freeform 13">
              <a:extLst>
                <a:ext uri="{FF2B5EF4-FFF2-40B4-BE49-F238E27FC236}">
                  <a16:creationId xmlns:a16="http://schemas.microsoft.com/office/drawing/2014/main" xmlns="" id="{78176C41-7C92-4129-A816-C08C48103424}"/>
                </a:ext>
              </a:extLst>
            </p:cNvPr>
            <p:cNvSpPr/>
            <p:nvPr/>
          </p:nvSpPr>
          <p:spPr>
            <a:xfrm>
              <a:off x="1941348" y="3056176"/>
              <a:ext cx="314532" cy="16355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21600" y="21600"/>
                    <a:pt x="21600" y="21600"/>
                    <a:pt x="21600" y="21185"/>
                  </a:cubicBezTo>
                  <a:cubicBezTo>
                    <a:pt x="21384" y="18692"/>
                    <a:pt x="19008" y="5815"/>
                    <a:pt x="19008" y="5815"/>
                  </a:cubicBezTo>
                  <a:cubicBezTo>
                    <a:pt x="432" y="0"/>
                    <a:pt x="432" y="0"/>
                    <a:pt x="432" y="0"/>
                  </a:cubicBezTo>
                  <a:cubicBezTo>
                    <a:pt x="0" y="15785"/>
                    <a:pt x="0" y="15785"/>
                    <a:pt x="0" y="15785"/>
                  </a:cubicBezTo>
                  <a:lnTo>
                    <a:pt x="21600" y="21600"/>
                  </a:lnTo>
                  <a:close/>
                </a:path>
              </a:pathLst>
            </a:custGeom>
            <a:solidFill>
              <a:srgbClr val="929497"/>
            </a:solidFill>
            <a:ln w="12700" cap="flat">
              <a:noFill/>
              <a:miter lim="400000"/>
            </a:ln>
            <a:effectLst/>
          </p:spPr>
          <p:txBody>
            <a:bodyPr wrap="square" lIns="45720" tIns="45720" rIns="45720" bIns="45720" numCol="1" anchor="t">
              <a:noAutofit/>
            </a:bodyPr>
            <a:lstStyle/>
            <a:p>
              <a:endParaRPr sz="900"/>
            </a:p>
          </p:txBody>
        </p:sp>
        <p:pic>
          <p:nvPicPr>
            <p:cNvPr id="30" name="Picture 14" descr="Picture 14">
              <a:extLst>
                <a:ext uri="{FF2B5EF4-FFF2-40B4-BE49-F238E27FC236}">
                  <a16:creationId xmlns:a16="http://schemas.microsoft.com/office/drawing/2014/main" xmlns="" id="{ADC98454-0FE2-4797-BF9F-D23271FBBC2A}"/>
                </a:ext>
              </a:extLst>
            </p:cNvPr>
            <p:cNvPicPr>
              <a:picLocks noChangeAspect="1"/>
            </p:cNvPicPr>
            <p:nvPr/>
          </p:nvPicPr>
          <p:blipFill>
            <a:blip r:embed="rId3">
              <a:extLst/>
            </a:blip>
            <a:stretch>
              <a:fillRect/>
            </a:stretch>
          </p:blipFill>
          <p:spPr>
            <a:xfrm>
              <a:off x="1903605" y="2872489"/>
              <a:ext cx="349759" cy="415180"/>
            </a:xfrm>
            <a:prstGeom prst="rect">
              <a:avLst/>
            </a:prstGeom>
            <a:ln w="12700" cap="flat">
              <a:noFill/>
              <a:miter lim="400000"/>
            </a:ln>
            <a:effectLst/>
          </p:spPr>
        </p:pic>
        <p:sp>
          <p:nvSpPr>
            <p:cNvPr id="31" name="Freeform 15">
              <a:extLst>
                <a:ext uri="{FF2B5EF4-FFF2-40B4-BE49-F238E27FC236}">
                  <a16:creationId xmlns:a16="http://schemas.microsoft.com/office/drawing/2014/main" xmlns="" id="{71331300-6B08-448B-86D3-2B22133097AF}"/>
                </a:ext>
              </a:extLst>
            </p:cNvPr>
            <p:cNvSpPr/>
            <p:nvPr/>
          </p:nvSpPr>
          <p:spPr>
            <a:xfrm>
              <a:off x="1058855" y="2917782"/>
              <a:ext cx="2243780" cy="1658454"/>
            </a:xfrm>
            <a:custGeom>
              <a:avLst/>
              <a:gdLst/>
              <a:ahLst/>
              <a:cxnLst>
                <a:cxn ang="0">
                  <a:pos x="wd2" y="hd2"/>
                </a:cxn>
                <a:cxn ang="5400000">
                  <a:pos x="wd2" y="hd2"/>
                </a:cxn>
                <a:cxn ang="10800000">
                  <a:pos x="wd2" y="hd2"/>
                </a:cxn>
                <a:cxn ang="16200000">
                  <a:pos x="wd2" y="hd2"/>
                </a:cxn>
              </a:cxnLst>
              <a:rect l="0" t="0" r="r" b="b"/>
              <a:pathLst>
                <a:path w="21307" h="21505" extrusionOk="0">
                  <a:moveTo>
                    <a:pt x="9639" y="3022"/>
                  </a:moveTo>
                  <a:cubicBezTo>
                    <a:pt x="8981" y="2899"/>
                    <a:pt x="8562" y="3062"/>
                    <a:pt x="7186" y="3389"/>
                  </a:cubicBezTo>
                  <a:cubicBezTo>
                    <a:pt x="1622" y="4614"/>
                    <a:pt x="-293" y="15026"/>
                    <a:pt x="36" y="17721"/>
                  </a:cubicBezTo>
                  <a:cubicBezTo>
                    <a:pt x="96" y="18007"/>
                    <a:pt x="1741" y="17925"/>
                    <a:pt x="1741" y="17925"/>
                  </a:cubicBezTo>
                  <a:cubicBezTo>
                    <a:pt x="1622" y="11923"/>
                    <a:pt x="4344" y="6696"/>
                    <a:pt x="6977" y="7554"/>
                  </a:cubicBezTo>
                  <a:cubicBezTo>
                    <a:pt x="6977" y="7554"/>
                    <a:pt x="7037" y="12944"/>
                    <a:pt x="6708" y="15598"/>
                  </a:cubicBezTo>
                  <a:cubicBezTo>
                    <a:pt x="6349" y="18252"/>
                    <a:pt x="6199" y="19273"/>
                    <a:pt x="6468" y="20212"/>
                  </a:cubicBezTo>
                  <a:cubicBezTo>
                    <a:pt x="6737" y="21110"/>
                    <a:pt x="7665" y="21151"/>
                    <a:pt x="8173" y="21314"/>
                  </a:cubicBezTo>
                  <a:cubicBezTo>
                    <a:pt x="8443" y="21437"/>
                    <a:pt x="9759" y="21600"/>
                    <a:pt x="10806" y="21437"/>
                  </a:cubicBezTo>
                  <a:cubicBezTo>
                    <a:pt x="11614" y="21314"/>
                    <a:pt x="12182" y="20906"/>
                    <a:pt x="12482" y="20783"/>
                  </a:cubicBezTo>
                  <a:cubicBezTo>
                    <a:pt x="13110" y="20538"/>
                    <a:pt x="13259" y="19068"/>
                    <a:pt x="12900" y="17190"/>
                  </a:cubicBezTo>
                  <a:cubicBezTo>
                    <a:pt x="12541" y="15353"/>
                    <a:pt x="12541" y="9187"/>
                    <a:pt x="12511" y="8697"/>
                  </a:cubicBezTo>
                  <a:cubicBezTo>
                    <a:pt x="12482" y="8207"/>
                    <a:pt x="12482" y="8126"/>
                    <a:pt x="12482" y="8126"/>
                  </a:cubicBezTo>
                  <a:cubicBezTo>
                    <a:pt x="12482" y="8126"/>
                    <a:pt x="13379" y="9963"/>
                    <a:pt x="15922" y="10167"/>
                  </a:cubicBezTo>
                  <a:cubicBezTo>
                    <a:pt x="20021" y="10535"/>
                    <a:pt x="20619" y="6206"/>
                    <a:pt x="21307" y="735"/>
                  </a:cubicBezTo>
                  <a:cubicBezTo>
                    <a:pt x="19721" y="0"/>
                    <a:pt x="19721" y="0"/>
                    <a:pt x="19721" y="0"/>
                  </a:cubicBezTo>
                  <a:cubicBezTo>
                    <a:pt x="19183" y="4573"/>
                    <a:pt x="18644" y="10371"/>
                    <a:pt x="13289" y="5635"/>
                  </a:cubicBezTo>
                  <a:cubicBezTo>
                    <a:pt x="13050" y="5431"/>
                    <a:pt x="12452" y="4614"/>
                    <a:pt x="12302" y="4451"/>
                  </a:cubicBezTo>
                  <a:cubicBezTo>
                    <a:pt x="11943" y="4002"/>
                    <a:pt x="9939" y="3062"/>
                    <a:pt x="9639" y="3022"/>
                  </a:cubicBezTo>
                  <a:close/>
                </a:path>
              </a:pathLst>
            </a:custGeom>
            <a:solidFill>
              <a:srgbClr val="E6E7E8"/>
            </a:solidFill>
            <a:ln w="12700" cap="flat">
              <a:noFill/>
              <a:miter lim="400000"/>
            </a:ln>
            <a:effectLst/>
          </p:spPr>
          <p:txBody>
            <a:bodyPr wrap="square" lIns="45720" tIns="45720" rIns="45720" bIns="45720" numCol="1" anchor="t">
              <a:noAutofit/>
            </a:bodyPr>
            <a:lstStyle/>
            <a:p>
              <a:endParaRPr sz="900"/>
            </a:p>
          </p:txBody>
        </p:sp>
        <p:sp>
          <p:nvSpPr>
            <p:cNvPr id="32" name="Freeform 16">
              <a:extLst>
                <a:ext uri="{FF2B5EF4-FFF2-40B4-BE49-F238E27FC236}">
                  <a16:creationId xmlns:a16="http://schemas.microsoft.com/office/drawing/2014/main" xmlns="" id="{6A99071F-B78B-4663-8304-83449CF9537D}"/>
                </a:ext>
              </a:extLst>
            </p:cNvPr>
            <p:cNvSpPr/>
            <p:nvPr/>
          </p:nvSpPr>
          <p:spPr>
            <a:xfrm>
              <a:off x="2165294" y="3166890"/>
              <a:ext cx="93103" cy="135878"/>
            </a:xfrm>
            <a:custGeom>
              <a:avLst/>
              <a:gdLst/>
              <a:ahLst/>
              <a:cxnLst>
                <a:cxn ang="0">
                  <a:pos x="wd2" y="hd2"/>
                </a:cxn>
                <a:cxn ang="5400000">
                  <a:pos x="wd2" y="hd2"/>
                </a:cxn>
                <a:cxn ang="10800000">
                  <a:pos x="wd2" y="hd2"/>
                </a:cxn>
                <a:cxn ang="16200000">
                  <a:pos x="wd2" y="hd2"/>
                </a:cxn>
              </a:cxnLst>
              <a:rect l="0" t="0" r="r" b="b"/>
              <a:pathLst>
                <a:path w="21600" h="21600" extrusionOk="0">
                  <a:moveTo>
                    <a:pt x="17280" y="0"/>
                  </a:moveTo>
                  <a:cubicBezTo>
                    <a:pt x="16560" y="0"/>
                    <a:pt x="12960" y="1507"/>
                    <a:pt x="12960" y="1507"/>
                  </a:cubicBezTo>
                  <a:cubicBezTo>
                    <a:pt x="0" y="15572"/>
                    <a:pt x="0" y="15572"/>
                    <a:pt x="0" y="15572"/>
                  </a:cubicBezTo>
                  <a:cubicBezTo>
                    <a:pt x="6480" y="21600"/>
                    <a:pt x="6480" y="21600"/>
                    <a:pt x="6480" y="21600"/>
                  </a:cubicBezTo>
                  <a:cubicBezTo>
                    <a:pt x="21600" y="7033"/>
                    <a:pt x="21600" y="7033"/>
                    <a:pt x="21600" y="7033"/>
                  </a:cubicBezTo>
                  <a:lnTo>
                    <a:pt x="17280" y="0"/>
                  </a:lnTo>
                  <a:close/>
                </a:path>
              </a:pathLst>
            </a:custGeom>
            <a:solidFill>
              <a:srgbClr val="BDBDBD"/>
            </a:solidFill>
            <a:ln w="12700" cap="flat">
              <a:noFill/>
              <a:miter lim="400000"/>
            </a:ln>
            <a:effectLst/>
          </p:spPr>
          <p:txBody>
            <a:bodyPr wrap="square" lIns="45720" tIns="45720" rIns="45720" bIns="45720" numCol="1" anchor="t">
              <a:noAutofit/>
            </a:bodyPr>
            <a:lstStyle/>
            <a:p>
              <a:endParaRPr sz="900"/>
            </a:p>
          </p:txBody>
        </p:sp>
        <p:pic>
          <p:nvPicPr>
            <p:cNvPr id="34" name="Picture 17" descr="Picture 17">
              <a:extLst>
                <a:ext uri="{FF2B5EF4-FFF2-40B4-BE49-F238E27FC236}">
                  <a16:creationId xmlns:a16="http://schemas.microsoft.com/office/drawing/2014/main" xmlns="" id="{AD4AEFC4-A2FE-4BF3-9A25-9B7DC2590269}"/>
                </a:ext>
              </a:extLst>
            </p:cNvPr>
            <p:cNvPicPr>
              <a:picLocks noChangeAspect="1"/>
            </p:cNvPicPr>
            <p:nvPr/>
          </p:nvPicPr>
          <p:blipFill>
            <a:blip r:embed="rId4">
              <a:extLst/>
            </a:blip>
            <a:stretch>
              <a:fillRect/>
            </a:stretch>
          </p:blipFill>
          <p:spPr>
            <a:xfrm>
              <a:off x="3068623" y="2676223"/>
              <a:ext cx="322079" cy="329627"/>
            </a:xfrm>
            <a:prstGeom prst="rect">
              <a:avLst/>
            </a:prstGeom>
            <a:ln w="12700" cap="flat">
              <a:noFill/>
              <a:miter lim="400000"/>
            </a:ln>
            <a:effectLst/>
          </p:spPr>
        </p:pic>
        <p:sp>
          <p:nvSpPr>
            <p:cNvPr id="35" name="Freeform 18">
              <a:extLst>
                <a:ext uri="{FF2B5EF4-FFF2-40B4-BE49-F238E27FC236}">
                  <a16:creationId xmlns:a16="http://schemas.microsoft.com/office/drawing/2014/main" xmlns="" id="{6DC615C1-1B1B-4184-A59C-8E0641CF147D}"/>
                </a:ext>
              </a:extLst>
            </p:cNvPr>
            <p:cNvSpPr/>
            <p:nvPr/>
          </p:nvSpPr>
          <p:spPr>
            <a:xfrm>
              <a:off x="3055085" y="2401954"/>
              <a:ext cx="379875" cy="554774"/>
            </a:xfrm>
            <a:custGeom>
              <a:avLst/>
              <a:gdLst/>
              <a:ahLst/>
              <a:cxnLst>
                <a:cxn ang="0">
                  <a:pos x="wd2" y="hd2"/>
                </a:cxn>
                <a:cxn ang="5400000">
                  <a:pos x="wd2" y="hd2"/>
                </a:cxn>
                <a:cxn ang="10800000">
                  <a:pos x="wd2" y="hd2"/>
                </a:cxn>
                <a:cxn ang="16200000">
                  <a:pos x="wd2" y="hd2"/>
                </a:cxn>
              </a:cxnLst>
              <a:rect l="0" t="0" r="r" b="b"/>
              <a:pathLst>
                <a:path w="20770" h="20352" extrusionOk="0">
                  <a:moveTo>
                    <a:pt x="10216" y="0"/>
                  </a:moveTo>
                  <a:cubicBezTo>
                    <a:pt x="10043" y="1271"/>
                    <a:pt x="10907" y="5313"/>
                    <a:pt x="13499" y="9010"/>
                  </a:cubicBezTo>
                  <a:cubicBezTo>
                    <a:pt x="16091" y="12706"/>
                    <a:pt x="20411" y="15016"/>
                    <a:pt x="20756" y="16633"/>
                  </a:cubicBezTo>
                  <a:cubicBezTo>
                    <a:pt x="21102" y="18250"/>
                    <a:pt x="14881" y="21600"/>
                    <a:pt x="11598" y="19867"/>
                  </a:cubicBezTo>
                  <a:cubicBezTo>
                    <a:pt x="9006" y="18366"/>
                    <a:pt x="-498" y="2310"/>
                    <a:pt x="20" y="1964"/>
                  </a:cubicBezTo>
                  <a:cubicBezTo>
                    <a:pt x="712" y="1502"/>
                    <a:pt x="10216" y="0"/>
                    <a:pt x="10216" y="0"/>
                  </a:cubicBezTo>
                  <a:close/>
                </a:path>
              </a:pathLst>
            </a:custGeom>
            <a:solidFill>
              <a:srgbClr val="F48245"/>
            </a:solidFill>
            <a:ln w="12700" cap="flat">
              <a:noFill/>
              <a:miter lim="400000"/>
            </a:ln>
            <a:effectLst/>
          </p:spPr>
          <p:txBody>
            <a:bodyPr wrap="square" lIns="45720" tIns="45720" rIns="45720" bIns="45720" numCol="1" anchor="t">
              <a:noAutofit/>
            </a:bodyPr>
            <a:lstStyle/>
            <a:p>
              <a:endParaRPr sz="900"/>
            </a:p>
          </p:txBody>
        </p:sp>
        <p:sp>
          <p:nvSpPr>
            <p:cNvPr id="36" name="Freeform 19">
              <a:extLst>
                <a:ext uri="{FF2B5EF4-FFF2-40B4-BE49-F238E27FC236}">
                  <a16:creationId xmlns:a16="http://schemas.microsoft.com/office/drawing/2014/main" xmlns="" id="{190B1D8F-CF12-45F6-9169-B9EBBE7A873B}"/>
                </a:ext>
              </a:extLst>
            </p:cNvPr>
            <p:cNvSpPr/>
            <p:nvPr/>
          </p:nvSpPr>
          <p:spPr>
            <a:xfrm>
              <a:off x="2847194" y="1517509"/>
              <a:ext cx="1414126" cy="1163747"/>
            </a:xfrm>
            <a:custGeom>
              <a:avLst/>
              <a:gdLst/>
              <a:ahLst/>
              <a:cxnLst>
                <a:cxn ang="0">
                  <a:pos x="wd2" y="hd2"/>
                </a:cxn>
                <a:cxn ang="5400000">
                  <a:pos x="wd2" y="hd2"/>
                </a:cxn>
                <a:cxn ang="10800000">
                  <a:pos x="wd2" y="hd2"/>
                </a:cxn>
                <a:cxn ang="16200000">
                  <a:pos x="wd2" y="hd2"/>
                </a:cxn>
              </a:cxnLst>
              <a:rect l="0" t="0" r="r" b="b"/>
              <a:pathLst>
                <a:path w="21600" h="21484" extrusionOk="0">
                  <a:moveTo>
                    <a:pt x="14913" y="58"/>
                  </a:moveTo>
                  <a:cubicBezTo>
                    <a:pt x="14817" y="-116"/>
                    <a:pt x="14721" y="116"/>
                    <a:pt x="14288" y="581"/>
                  </a:cubicBezTo>
                  <a:cubicBezTo>
                    <a:pt x="13855" y="987"/>
                    <a:pt x="14192" y="639"/>
                    <a:pt x="13903" y="1626"/>
                  </a:cubicBezTo>
                  <a:cubicBezTo>
                    <a:pt x="13278" y="3658"/>
                    <a:pt x="3656" y="12426"/>
                    <a:pt x="1780" y="13761"/>
                  </a:cubicBezTo>
                  <a:cubicBezTo>
                    <a:pt x="625" y="14574"/>
                    <a:pt x="385" y="14923"/>
                    <a:pt x="0" y="15387"/>
                  </a:cubicBezTo>
                  <a:cubicBezTo>
                    <a:pt x="2502" y="21484"/>
                    <a:pt x="2502" y="21484"/>
                    <a:pt x="2502" y="21484"/>
                  </a:cubicBezTo>
                  <a:cubicBezTo>
                    <a:pt x="3031" y="21426"/>
                    <a:pt x="3271" y="21252"/>
                    <a:pt x="4522" y="20729"/>
                  </a:cubicBezTo>
                  <a:cubicBezTo>
                    <a:pt x="6591" y="19800"/>
                    <a:pt x="18281" y="16316"/>
                    <a:pt x="19964" y="17071"/>
                  </a:cubicBezTo>
                  <a:cubicBezTo>
                    <a:pt x="20445" y="17245"/>
                    <a:pt x="21600" y="17071"/>
                    <a:pt x="21600" y="17071"/>
                  </a:cubicBezTo>
                  <a:cubicBezTo>
                    <a:pt x="19916" y="11207"/>
                    <a:pt x="17703" y="5516"/>
                    <a:pt x="14913" y="58"/>
                  </a:cubicBezTo>
                  <a:close/>
                </a:path>
              </a:pathLst>
            </a:custGeom>
            <a:solidFill>
              <a:srgbClr val="D0D2D3"/>
            </a:solidFill>
            <a:ln w="12700" cap="flat">
              <a:noFill/>
              <a:miter lim="400000"/>
            </a:ln>
            <a:effectLst/>
          </p:spPr>
          <p:txBody>
            <a:bodyPr wrap="square" lIns="45720" tIns="45720" rIns="45720" bIns="45720" numCol="1" anchor="t">
              <a:noAutofit/>
            </a:bodyPr>
            <a:lstStyle/>
            <a:p>
              <a:endParaRPr sz="900"/>
            </a:p>
          </p:txBody>
        </p:sp>
        <p:sp>
          <p:nvSpPr>
            <p:cNvPr id="37" name="Freeform 20">
              <a:extLst>
                <a:ext uri="{FF2B5EF4-FFF2-40B4-BE49-F238E27FC236}">
                  <a16:creationId xmlns:a16="http://schemas.microsoft.com/office/drawing/2014/main" xmlns="" id="{BDABCA0F-DF7E-47CF-BBFF-11ED0813AC9F}"/>
                </a:ext>
              </a:extLst>
            </p:cNvPr>
            <p:cNvSpPr/>
            <p:nvPr/>
          </p:nvSpPr>
          <p:spPr>
            <a:xfrm>
              <a:off x="2816999" y="2253495"/>
              <a:ext cx="342209" cy="452924"/>
            </a:xfrm>
            <a:custGeom>
              <a:avLst/>
              <a:gdLst/>
              <a:ahLst/>
              <a:cxnLst>
                <a:cxn ang="0">
                  <a:pos x="wd2" y="hd2"/>
                </a:cxn>
                <a:cxn ang="5400000">
                  <a:pos x="wd2" y="hd2"/>
                </a:cxn>
                <a:cxn ang="10800000">
                  <a:pos x="wd2" y="hd2"/>
                </a:cxn>
                <a:cxn ang="16200000">
                  <a:pos x="wd2" y="hd2"/>
                </a:cxn>
              </a:cxnLst>
              <a:rect l="0" t="0" r="r" b="b"/>
              <a:pathLst>
                <a:path w="21600" h="21600" extrusionOk="0">
                  <a:moveTo>
                    <a:pt x="10305" y="0"/>
                  </a:moveTo>
                  <a:cubicBezTo>
                    <a:pt x="9908" y="150"/>
                    <a:pt x="9710" y="300"/>
                    <a:pt x="9314" y="450"/>
                  </a:cubicBezTo>
                  <a:cubicBezTo>
                    <a:pt x="4558" y="2550"/>
                    <a:pt x="1585" y="3000"/>
                    <a:pt x="0" y="4200"/>
                  </a:cubicBezTo>
                  <a:cubicBezTo>
                    <a:pt x="5350" y="12900"/>
                    <a:pt x="5350" y="12900"/>
                    <a:pt x="5350" y="12900"/>
                  </a:cubicBezTo>
                  <a:cubicBezTo>
                    <a:pt x="5350" y="12900"/>
                    <a:pt x="5350" y="12900"/>
                    <a:pt x="5350" y="12900"/>
                  </a:cubicBezTo>
                  <a:cubicBezTo>
                    <a:pt x="10899" y="21600"/>
                    <a:pt x="10899" y="21600"/>
                    <a:pt x="10899" y="21600"/>
                  </a:cubicBezTo>
                  <a:cubicBezTo>
                    <a:pt x="13079" y="21300"/>
                    <a:pt x="15457" y="19800"/>
                    <a:pt x="20609" y="18450"/>
                  </a:cubicBezTo>
                  <a:cubicBezTo>
                    <a:pt x="21006" y="18300"/>
                    <a:pt x="21204" y="18300"/>
                    <a:pt x="21600" y="18150"/>
                  </a:cubicBezTo>
                  <a:lnTo>
                    <a:pt x="10305" y="0"/>
                  </a:lnTo>
                  <a:close/>
                </a:path>
              </a:pathLst>
            </a:custGeom>
            <a:solidFill>
              <a:srgbClr val="F48245"/>
            </a:solidFill>
            <a:ln w="12700" cap="flat">
              <a:noFill/>
              <a:miter lim="400000"/>
            </a:ln>
            <a:effectLst/>
          </p:spPr>
          <p:txBody>
            <a:bodyPr wrap="square" lIns="45720" tIns="45720" rIns="45720" bIns="45720" numCol="1" anchor="t">
              <a:noAutofit/>
            </a:bodyPr>
            <a:lstStyle/>
            <a:p>
              <a:endParaRPr sz="900"/>
            </a:p>
          </p:txBody>
        </p:sp>
        <p:sp>
          <p:nvSpPr>
            <p:cNvPr id="38" name="Freeform 21">
              <a:extLst>
                <a:ext uri="{FF2B5EF4-FFF2-40B4-BE49-F238E27FC236}">
                  <a16:creationId xmlns:a16="http://schemas.microsoft.com/office/drawing/2014/main" xmlns="" id="{5FD65500-EC70-4198-9565-713AFF40912C}"/>
                </a:ext>
              </a:extLst>
            </p:cNvPr>
            <p:cNvSpPr/>
            <p:nvPr/>
          </p:nvSpPr>
          <p:spPr>
            <a:xfrm>
              <a:off x="3056042" y="2422084"/>
              <a:ext cx="115748" cy="55358"/>
            </a:xfrm>
            <a:custGeom>
              <a:avLst/>
              <a:gdLst/>
              <a:ahLst/>
              <a:cxnLst>
                <a:cxn ang="0">
                  <a:pos x="wd2" y="hd2"/>
                </a:cxn>
                <a:cxn ang="5400000">
                  <a:pos x="wd2" y="hd2"/>
                </a:cxn>
                <a:cxn ang="10800000">
                  <a:pos x="wd2" y="hd2"/>
                </a:cxn>
                <a:cxn ang="16200000">
                  <a:pos x="wd2" y="hd2"/>
                </a:cxn>
              </a:cxnLst>
              <a:rect l="0" t="0" r="r" b="b"/>
              <a:pathLst>
                <a:path w="21600" h="21600" extrusionOk="0">
                  <a:moveTo>
                    <a:pt x="1168" y="21600"/>
                  </a:moveTo>
                  <a:cubicBezTo>
                    <a:pt x="0" y="15600"/>
                    <a:pt x="0" y="13200"/>
                    <a:pt x="0" y="13200"/>
                  </a:cubicBezTo>
                  <a:cubicBezTo>
                    <a:pt x="1168" y="10800"/>
                    <a:pt x="12259" y="4800"/>
                    <a:pt x="21600" y="0"/>
                  </a:cubicBezTo>
                  <a:lnTo>
                    <a:pt x="1168" y="21600"/>
                  </a:lnTo>
                  <a:close/>
                </a:path>
              </a:pathLst>
            </a:custGeom>
            <a:solidFill>
              <a:srgbClr val="C96C38"/>
            </a:solidFill>
            <a:ln w="12700" cap="flat">
              <a:noFill/>
              <a:miter lim="400000"/>
            </a:ln>
            <a:effectLst/>
          </p:spPr>
          <p:txBody>
            <a:bodyPr wrap="square" lIns="45720" tIns="45720" rIns="45720" bIns="45720" numCol="1" anchor="t">
              <a:noAutofit/>
            </a:bodyPr>
            <a:lstStyle/>
            <a:p>
              <a:endParaRPr sz="900"/>
            </a:p>
          </p:txBody>
        </p:sp>
        <p:sp>
          <p:nvSpPr>
            <p:cNvPr id="39" name="Freeform 22">
              <a:extLst>
                <a:ext uri="{FF2B5EF4-FFF2-40B4-BE49-F238E27FC236}">
                  <a16:creationId xmlns:a16="http://schemas.microsoft.com/office/drawing/2014/main" xmlns="" id="{B09BCE2E-DE26-4827-A874-7EFCBC2707DC}"/>
                </a:ext>
              </a:extLst>
            </p:cNvPr>
            <p:cNvSpPr/>
            <p:nvPr/>
          </p:nvSpPr>
          <p:spPr>
            <a:xfrm>
              <a:off x="2847194" y="1519835"/>
              <a:ext cx="1220377" cy="1020512"/>
            </a:xfrm>
            <a:custGeom>
              <a:avLst/>
              <a:gdLst/>
              <a:ahLst/>
              <a:cxnLst>
                <a:cxn ang="0">
                  <a:pos x="wd2" y="hd2"/>
                </a:cxn>
                <a:cxn ang="5400000">
                  <a:pos x="wd2" y="hd2"/>
                </a:cxn>
                <a:cxn ang="10800000">
                  <a:pos x="wd2" y="hd2"/>
                </a:cxn>
                <a:cxn ang="16200000">
                  <a:pos x="wd2" y="hd2"/>
                </a:cxn>
              </a:cxnLst>
              <a:rect l="0" t="0" r="r" b="b"/>
              <a:pathLst>
                <a:path w="21600" h="21419" extrusionOk="0">
                  <a:moveTo>
                    <a:pt x="17302" y="17"/>
                  </a:moveTo>
                  <a:cubicBezTo>
                    <a:pt x="17191" y="-181"/>
                    <a:pt x="16242" y="1404"/>
                    <a:pt x="16130" y="1801"/>
                  </a:cubicBezTo>
                  <a:cubicBezTo>
                    <a:pt x="15405" y="4113"/>
                    <a:pt x="4242" y="14087"/>
                    <a:pt x="2065" y="15606"/>
                  </a:cubicBezTo>
                  <a:cubicBezTo>
                    <a:pt x="726" y="16531"/>
                    <a:pt x="447" y="16927"/>
                    <a:pt x="0" y="17456"/>
                  </a:cubicBezTo>
                  <a:cubicBezTo>
                    <a:pt x="1507" y="21419"/>
                    <a:pt x="1507" y="21419"/>
                    <a:pt x="1507" y="21419"/>
                  </a:cubicBezTo>
                  <a:cubicBezTo>
                    <a:pt x="21600" y="9331"/>
                    <a:pt x="21600" y="9331"/>
                    <a:pt x="21600" y="9331"/>
                  </a:cubicBezTo>
                  <a:cubicBezTo>
                    <a:pt x="20316" y="6160"/>
                    <a:pt x="18865" y="3056"/>
                    <a:pt x="17302" y="17"/>
                  </a:cubicBezTo>
                  <a:close/>
                </a:path>
              </a:pathLst>
            </a:custGeom>
            <a:solidFill>
              <a:srgbClr val="E6E7E8"/>
            </a:solidFill>
            <a:ln w="12700" cap="flat">
              <a:noFill/>
              <a:miter lim="400000"/>
            </a:ln>
            <a:effectLst/>
          </p:spPr>
          <p:txBody>
            <a:bodyPr wrap="square" lIns="45720" tIns="45720" rIns="45720" bIns="45720" numCol="1" anchor="t">
              <a:noAutofit/>
            </a:bodyPr>
            <a:lstStyle/>
            <a:p>
              <a:endParaRPr sz="900"/>
            </a:p>
          </p:txBody>
        </p:sp>
        <p:sp>
          <p:nvSpPr>
            <p:cNvPr id="40" name="Freeform 23">
              <a:extLst>
                <a:ext uri="{FF2B5EF4-FFF2-40B4-BE49-F238E27FC236}">
                  <a16:creationId xmlns:a16="http://schemas.microsoft.com/office/drawing/2014/main" xmlns="" id="{A3763B80-3804-47E7-BF85-442BCD456B6A}"/>
                </a:ext>
              </a:extLst>
            </p:cNvPr>
            <p:cNvSpPr/>
            <p:nvPr/>
          </p:nvSpPr>
          <p:spPr>
            <a:xfrm>
              <a:off x="2816999" y="2253495"/>
              <a:ext cx="264207" cy="296917"/>
            </a:xfrm>
            <a:custGeom>
              <a:avLst/>
              <a:gdLst/>
              <a:ahLst/>
              <a:cxnLst>
                <a:cxn ang="0">
                  <a:pos x="wd2" y="hd2"/>
                </a:cxn>
                <a:cxn ang="5400000">
                  <a:pos x="wd2" y="hd2"/>
                </a:cxn>
                <a:cxn ang="10800000">
                  <a:pos x="wd2" y="hd2"/>
                </a:cxn>
                <a:cxn ang="16200000">
                  <a:pos x="wd2" y="hd2"/>
                </a:cxn>
              </a:cxnLst>
              <a:rect l="0" t="0" r="r" b="b"/>
              <a:pathLst>
                <a:path w="21600" h="21600" extrusionOk="0">
                  <a:moveTo>
                    <a:pt x="13371" y="0"/>
                  </a:moveTo>
                  <a:cubicBezTo>
                    <a:pt x="12857" y="230"/>
                    <a:pt x="12600" y="460"/>
                    <a:pt x="12086" y="689"/>
                  </a:cubicBezTo>
                  <a:cubicBezTo>
                    <a:pt x="5914" y="3906"/>
                    <a:pt x="2057" y="4596"/>
                    <a:pt x="0" y="6434"/>
                  </a:cubicBezTo>
                  <a:cubicBezTo>
                    <a:pt x="6943" y="19762"/>
                    <a:pt x="6943" y="19762"/>
                    <a:pt x="6943" y="19762"/>
                  </a:cubicBezTo>
                  <a:cubicBezTo>
                    <a:pt x="6943" y="19762"/>
                    <a:pt x="6943" y="19762"/>
                    <a:pt x="6943" y="19762"/>
                  </a:cubicBezTo>
                  <a:cubicBezTo>
                    <a:pt x="7971" y="21600"/>
                    <a:pt x="7971" y="21600"/>
                    <a:pt x="7971" y="21600"/>
                  </a:cubicBezTo>
                  <a:cubicBezTo>
                    <a:pt x="21600" y="15396"/>
                    <a:pt x="21600" y="15396"/>
                    <a:pt x="21600" y="15396"/>
                  </a:cubicBezTo>
                  <a:lnTo>
                    <a:pt x="13371" y="0"/>
                  </a:lnTo>
                  <a:close/>
                </a:path>
              </a:pathLst>
            </a:custGeom>
            <a:solidFill>
              <a:srgbClr val="F69465"/>
            </a:solidFill>
            <a:ln w="12700" cap="flat">
              <a:noFill/>
              <a:miter lim="400000"/>
            </a:ln>
            <a:effectLst/>
          </p:spPr>
          <p:txBody>
            <a:bodyPr wrap="square" lIns="45720" tIns="45720" rIns="45720" bIns="45720" numCol="1" anchor="t">
              <a:noAutofit/>
            </a:bodyPr>
            <a:lstStyle/>
            <a:p>
              <a:endParaRPr sz="900"/>
            </a:p>
          </p:txBody>
        </p:sp>
        <p:pic>
          <p:nvPicPr>
            <p:cNvPr id="41" name="Picture 24" descr="Picture 24">
              <a:extLst>
                <a:ext uri="{FF2B5EF4-FFF2-40B4-BE49-F238E27FC236}">
                  <a16:creationId xmlns:a16="http://schemas.microsoft.com/office/drawing/2014/main" xmlns="" id="{4FA8D85D-15D0-4C79-9E90-5E534879B86F}"/>
                </a:ext>
              </a:extLst>
            </p:cNvPr>
            <p:cNvPicPr>
              <a:picLocks noChangeAspect="1"/>
            </p:cNvPicPr>
            <p:nvPr/>
          </p:nvPicPr>
          <p:blipFill>
            <a:blip r:embed="rId5">
              <a:extLst/>
            </a:blip>
            <a:stretch>
              <a:fillRect/>
            </a:stretch>
          </p:blipFill>
          <p:spPr>
            <a:xfrm>
              <a:off x="3201984" y="2560476"/>
              <a:ext cx="226462" cy="188718"/>
            </a:xfrm>
            <a:prstGeom prst="rect">
              <a:avLst/>
            </a:prstGeom>
            <a:ln w="12700" cap="flat">
              <a:noFill/>
              <a:miter lim="400000"/>
            </a:ln>
            <a:effectLst/>
          </p:spPr>
        </p:pic>
        <p:pic>
          <p:nvPicPr>
            <p:cNvPr id="42" name="Picture 25" descr="Picture 25">
              <a:extLst>
                <a:ext uri="{FF2B5EF4-FFF2-40B4-BE49-F238E27FC236}">
                  <a16:creationId xmlns:a16="http://schemas.microsoft.com/office/drawing/2014/main" xmlns="" id="{C601B028-4786-449B-AB28-06ABD506D853}"/>
                </a:ext>
              </a:extLst>
            </p:cNvPr>
            <p:cNvPicPr>
              <a:picLocks noChangeAspect="1"/>
            </p:cNvPicPr>
            <p:nvPr/>
          </p:nvPicPr>
          <p:blipFill>
            <a:blip r:embed="rId6">
              <a:extLst/>
            </a:blip>
            <a:stretch>
              <a:fillRect/>
            </a:stretch>
          </p:blipFill>
          <p:spPr>
            <a:xfrm>
              <a:off x="3244759" y="2643513"/>
              <a:ext cx="226463" cy="188718"/>
            </a:xfrm>
            <a:prstGeom prst="rect">
              <a:avLst/>
            </a:prstGeom>
            <a:ln w="12700" cap="flat">
              <a:noFill/>
              <a:miter lim="400000"/>
            </a:ln>
            <a:effectLst/>
          </p:spPr>
        </p:pic>
        <p:pic>
          <p:nvPicPr>
            <p:cNvPr id="43" name="Picture 26" descr="Picture 26">
              <a:extLst>
                <a:ext uri="{FF2B5EF4-FFF2-40B4-BE49-F238E27FC236}">
                  <a16:creationId xmlns:a16="http://schemas.microsoft.com/office/drawing/2014/main" xmlns="" id="{9C525DF4-DC9B-44B4-BFBD-E693B0A238C0}"/>
                </a:ext>
              </a:extLst>
            </p:cNvPr>
            <p:cNvPicPr>
              <a:picLocks noChangeAspect="1"/>
            </p:cNvPicPr>
            <p:nvPr/>
          </p:nvPicPr>
          <p:blipFill>
            <a:blip r:embed="rId7">
              <a:extLst/>
            </a:blip>
            <a:stretch>
              <a:fillRect/>
            </a:stretch>
          </p:blipFill>
          <p:spPr>
            <a:xfrm>
              <a:off x="3254824" y="2729065"/>
              <a:ext cx="236527" cy="168588"/>
            </a:xfrm>
            <a:prstGeom prst="rect">
              <a:avLst/>
            </a:prstGeom>
            <a:ln w="12700" cap="flat">
              <a:noFill/>
              <a:miter lim="400000"/>
            </a:ln>
            <a:effectLst/>
          </p:spPr>
        </p:pic>
        <p:pic>
          <p:nvPicPr>
            <p:cNvPr id="44" name="Picture 27" descr="Picture 27">
              <a:extLst>
                <a:ext uri="{FF2B5EF4-FFF2-40B4-BE49-F238E27FC236}">
                  <a16:creationId xmlns:a16="http://schemas.microsoft.com/office/drawing/2014/main" xmlns="" id="{A141328F-E7D4-4297-90B9-A05C3887C61E}"/>
                </a:ext>
              </a:extLst>
            </p:cNvPr>
            <p:cNvPicPr>
              <a:picLocks noChangeAspect="1"/>
            </p:cNvPicPr>
            <p:nvPr/>
          </p:nvPicPr>
          <p:blipFill>
            <a:blip r:embed="rId8">
              <a:extLst/>
            </a:blip>
            <a:stretch>
              <a:fillRect/>
            </a:stretch>
          </p:blipFill>
          <p:spPr>
            <a:xfrm>
              <a:off x="3297601" y="2809584"/>
              <a:ext cx="198784" cy="133361"/>
            </a:xfrm>
            <a:prstGeom prst="rect">
              <a:avLst/>
            </a:prstGeom>
            <a:ln w="12700" cap="flat">
              <a:noFill/>
              <a:miter lim="400000"/>
            </a:ln>
            <a:effectLst/>
          </p:spPr>
        </p:pic>
        <p:sp>
          <p:nvSpPr>
            <p:cNvPr id="45" name="Freeform 28">
              <a:extLst>
                <a:ext uri="{FF2B5EF4-FFF2-40B4-BE49-F238E27FC236}">
                  <a16:creationId xmlns:a16="http://schemas.microsoft.com/office/drawing/2014/main" xmlns="" id="{D03836A3-4887-408F-8859-C6477795E024}"/>
                </a:ext>
              </a:extLst>
            </p:cNvPr>
            <p:cNvSpPr/>
            <p:nvPr/>
          </p:nvSpPr>
          <p:spPr>
            <a:xfrm>
              <a:off x="1198442" y="4321842"/>
              <a:ext cx="186641" cy="160073"/>
            </a:xfrm>
            <a:custGeom>
              <a:avLst/>
              <a:gdLst/>
              <a:ahLst/>
              <a:cxnLst>
                <a:cxn ang="0">
                  <a:pos x="wd2" y="hd2"/>
                </a:cxn>
                <a:cxn ang="5400000">
                  <a:pos x="wd2" y="hd2"/>
                </a:cxn>
                <a:cxn ang="10800000">
                  <a:pos x="wd2" y="hd2"/>
                </a:cxn>
                <a:cxn ang="16200000">
                  <a:pos x="wd2" y="hd2"/>
                </a:cxn>
              </a:cxnLst>
              <a:rect l="0" t="0" r="r" b="b"/>
              <a:pathLst>
                <a:path w="19780" h="18823" extrusionOk="0">
                  <a:moveTo>
                    <a:pt x="791" y="0"/>
                  </a:moveTo>
                  <a:cubicBezTo>
                    <a:pt x="1788" y="0"/>
                    <a:pt x="5776" y="2234"/>
                    <a:pt x="12090" y="6703"/>
                  </a:cubicBezTo>
                  <a:cubicBezTo>
                    <a:pt x="18736" y="11545"/>
                    <a:pt x="20065" y="13779"/>
                    <a:pt x="19733" y="16759"/>
                  </a:cubicBezTo>
                  <a:cubicBezTo>
                    <a:pt x="19068" y="21600"/>
                    <a:pt x="5111" y="17131"/>
                    <a:pt x="1788" y="11545"/>
                  </a:cubicBezTo>
                  <a:cubicBezTo>
                    <a:pt x="-1535" y="6331"/>
                    <a:pt x="791" y="0"/>
                    <a:pt x="791" y="0"/>
                  </a:cubicBezTo>
                  <a:close/>
                </a:path>
              </a:pathLst>
            </a:custGeom>
            <a:solidFill>
              <a:srgbClr val="EFC6B4"/>
            </a:solidFill>
            <a:ln w="12700" cap="flat">
              <a:noFill/>
              <a:miter lim="400000"/>
            </a:ln>
            <a:effectLst/>
          </p:spPr>
          <p:txBody>
            <a:bodyPr wrap="square" lIns="45720" tIns="45720" rIns="45720" bIns="45720" numCol="1" anchor="t">
              <a:noAutofit/>
            </a:bodyPr>
            <a:lstStyle/>
            <a:p>
              <a:endParaRPr sz="900"/>
            </a:p>
          </p:txBody>
        </p:sp>
        <p:sp>
          <p:nvSpPr>
            <p:cNvPr id="46" name="Freeform 29">
              <a:extLst>
                <a:ext uri="{FF2B5EF4-FFF2-40B4-BE49-F238E27FC236}">
                  <a16:creationId xmlns:a16="http://schemas.microsoft.com/office/drawing/2014/main" xmlns="" id="{98C51778-1F5A-40BF-BAE0-CFA97A3AB681}"/>
                </a:ext>
              </a:extLst>
            </p:cNvPr>
            <p:cNvSpPr/>
            <p:nvPr/>
          </p:nvSpPr>
          <p:spPr>
            <a:xfrm>
              <a:off x="1994190" y="3176955"/>
              <a:ext cx="171105" cy="110715"/>
            </a:xfrm>
            <a:custGeom>
              <a:avLst/>
              <a:gdLst/>
              <a:ahLst/>
              <a:cxnLst>
                <a:cxn ang="0">
                  <a:pos x="wd2" y="hd2"/>
                </a:cxn>
                <a:cxn ang="5400000">
                  <a:pos x="wd2" y="hd2"/>
                </a:cxn>
                <a:cxn ang="10800000">
                  <a:pos x="wd2" y="hd2"/>
                </a:cxn>
                <a:cxn ang="16200000">
                  <a:pos x="wd2" y="hd2"/>
                </a:cxn>
              </a:cxnLst>
              <a:rect l="0" t="0" r="r" b="b"/>
              <a:pathLst>
                <a:path w="21600" h="21600" extrusionOk="0">
                  <a:moveTo>
                    <a:pt x="12071" y="0"/>
                  </a:moveTo>
                  <a:lnTo>
                    <a:pt x="21600" y="17182"/>
                  </a:lnTo>
                  <a:lnTo>
                    <a:pt x="6353" y="21600"/>
                  </a:lnTo>
                  <a:lnTo>
                    <a:pt x="0" y="4909"/>
                  </a:lnTo>
                  <a:lnTo>
                    <a:pt x="12071" y="0"/>
                  </a:lnTo>
                  <a:close/>
                </a:path>
              </a:pathLst>
            </a:custGeom>
            <a:solidFill>
              <a:srgbClr val="BDBDBD"/>
            </a:solidFill>
            <a:ln w="12700" cap="flat">
              <a:noFill/>
              <a:miter lim="400000"/>
            </a:ln>
            <a:effectLst/>
          </p:spPr>
          <p:txBody>
            <a:bodyPr wrap="square" lIns="45720" tIns="45720" rIns="45720" bIns="45720" numCol="1" anchor="t">
              <a:noAutofit/>
            </a:bodyPr>
            <a:lstStyle/>
            <a:p>
              <a:endParaRPr sz="900"/>
            </a:p>
          </p:txBody>
        </p:sp>
        <p:sp>
          <p:nvSpPr>
            <p:cNvPr id="47" name="Freeform 30">
              <a:extLst>
                <a:ext uri="{FF2B5EF4-FFF2-40B4-BE49-F238E27FC236}">
                  <a16:creationId xmlns:a16="http://schemas.microsoft.com/office/drawing/2014/main" xmlns="" id="{AC2831EC-5DEC-4522-B02C-1217222E967E}"/>
                </a:ext>
              </a:extLst>
            </p:cNvPr>
            <p:cNvSpPr/>
            <p:nvPr/>
          </p:nvSpPr>
          <p:spPr>
            <a:xfrm>
              <a:off x="2035305" y="3222298"/>
              <a:ext cx="233155" cy="1348881"/>
            </a:xfrm>
            <a:custGeom>
              <a:avLst/>
              <a:gdLst/>
              <a:ahLst/>
              <a:cxnLst>
                <a:cxn ang="0">
                  <a:pos x="wd2" y="hd2"/>
                </a:cxn>
                <a:cxn ang="5400000">
                  <a:pos x="wd2" y="hd2"/>
                </a:cxn>
                <a:cxn ang="10800000">
                  <a:pos x="wd2" y="hd2"/>
                </a:cxn>
                <a:cxn ang="16200000">
                  <a:pos x="wd2" y="hd2"/>
                </a:cxn>
              </a:cxnLst>
              <a:rect l="0" t="0" r="r" b="b"/>
              <a:pathLst>
                <a:path w="20848" h="21207" extrusionOk="0">
                  <a:moveTo>
                    <a:pt x="16079" y="236"/>
                  </a:moveTo>
                  <a:cubicBezTo>
                    <a:pt x="12432" y="-159"/>
                    <a:pt x="370" y="-110"/>
                    <a:pt x="1492" y="780"/>
                  </a:cubicBezTo>
                  <a:cubicBezTo>
                    <a:pt x="2895" y="1620"/>
                    <a:pt x="2895" y="1670"/>
                    <a:pt x="4297" y="2065"/>
                  </a:cubicBezTo>
                  <a:cubicBezTo>
                    <a:pt x="5700" y="2510"/>
                    <a:pt x="4858" y="2461"/>
                    <a:pt x="4858" y="2807"/>
                  </a:cubicBezTo>
                  <a:cubicBezTo>
                    <a:pt x="4578" y="3103"/>
                    <a:pt x="-752" y="17783"/>
                    <a:pt x="90" y="17981"/>
                  </a:cubicBezTo>
                  <a:cubicBezTo>
                    <a:pt x="931" y="18179"/>
                    <a:pt x="11871" y="21441"/>
                    <a:pt x="12432" y="21194"/>
                  </a:cubicBezTo>
                  <a:cubicBezTo>
                    <a:pt x="12993" y="20947"/>
                    <a:pt x="20848" y="17981"/>
                    <a:pt x="20848" y="17981"/>
                  </a:cubicBezTo>
                  <a:cubicBezTo>
                    <a:pt x="14396" y="2312"/>
                    <a:pt x="14396" y="2312"/>
                    <a:pt x="14396" y="2312"/>
                  </a:cubicBezTo>
                  <a:cubicBezTo>
                    <a:pt x="13835" y="1274"/>
                    <a:pt x="18884" y="1225"/>
                    <a:pt x="16079" y="236"/>
                  </a:cubicBezTo>
                  <a:close/>
                </a:path>
              </a:pathLst>
            </a:custGeom>
            <a:solidFill>
              <a:srgbClr val="8D181A"/>
            </a:solidFill>
            <a:ln w="12700" cap="flat">
              <a:noFill/>
              <a:miter lim="400000"/>
            </a:ln>
            <a:effectLst/>
          </p:spPr>
          <p:txBody>
            <a:bodyPr wrap="square" lIns="45720" tIns="45720" rIns="45720" bIns="45720" numCol="1" anchor="t">
              <a:noAutofit/>
            </a:bodyPr>
            <a:lstStyle/>
            <a:p>
              <a:endParaRPr sz="900"/>
            </a:p>
          </p:txBody>
        </p:sp>
        <p:sp>
          <p:nvSpPr>
            <p:cNvPr id="48" name="Freeform 31">
              <a:extLst>
                <a:ext uri="{FF2B5EF4-FFF2-40B4-BE49-F238E27FC236}">
                  <a16:creationId xmlns:a16="http://schemas.microsoft.com/office/drawing/2014/main" xmlns="" id="{8F411B4A-096F-4F5D-B1FC-99B9941BDC05}"/>
                </a:ext>
              </a:extLst>
            </p:cNvPr>
            <p:cNvSpPr/>
            <p:nvPr/>
          </p:nvSpPr>
          <p:spPr>
            <a:xfrm>
              <a:off x="2011803" y="3187020"/>
              <a:ext cx="130845" cy="108198"/>
            </a:xfrm>
            <a:custGeom>
              <a:avLst/>
              <a:gdLst/>
              <a:ahLst/>
              <a:cxnLst>
                <a:cxn ang="0">
                  <a:pos x="wd2" y="hd2"/>
                </a:cxn>
                <a:cxn ang="5400000">
                  <a:pos x="wd2" y="hd2"/>
                </a:cxn>
                <a:cxn ang="10800000">
                  <a:pos x="wd2" y="hd2"/>
                </a:cxn>
                <a:cxn ang="16200000">
                  <a:pos x="wd2" y="hd2"/>
                </a:cxn>
              </a:cxnLst>
              <a:rect l="0" t="0" r="r" b="b"/>
              <a:pathLst>
                <a:path w="21600" h="21600" extrusionOk="0">
                  <a:moveTo>
                    <a:pt x="21600" y="14194"/>
                  </a:moveTo>
                  <a:cubicBezTo>
                    <a:pt x="20057" y="12960"/>
                    <a:pt x="3600" y="0"/>
                    <a:pt x="3600" y="0"/>
                  </a:cubicBezTo>
                  <a:cubicBezTo>
                    <a:pt x="0" y="5554"/>
                    <a:pt x="0" y="5554"/>
                    <a:pt x="0" y="5554"/>
                  </a:cubicBezTo>
                  <a:cubicBezTo>
                    <a:pt x="10286" y="21600"/>
                    <a:pt x="10286" y="21600"/>
                    <a:pt x="10286" y="21600"/>
                  </a:cubicBezTo>
                  <a:cubicBezTo>
                    <a:pt x="12343" y="20366"/>
                    <a:pt x="12343" y="20366"/>
                    <a:pt x="12343" y="20366"/>
                  </a:cubicBezTo>
                  <a:lnTo>
                    <a:pt x="21600" y="14194"/>
                  </a:lnTo>
                  <a:close/>
                </a:path>
              </a:pathLst>
            </a:custGeom>
            <a:solidFill>
              <a:srgbClr val="8D181A"/>
            </a:solidFill>
            <a:ln w="12700" cap="flat">
              <a:noFill/>
              <a:miter lim="400000"/>
            </a:ln>
            <a:effectLst/>
          </p:spPr>
          <p:txBody>
            <a:bodyPr wrap="square" lIns="45720" tIns="45720" rIns="45720" bIns="45720" numCol="1" anchor="t">
              <a:noAutofit/>
            </a:bodyPr>
            <a:lstStyle/>
            <a:p>
              <a:endParaRPr sz="900"/>
            </a:p>
          </p:txBody>
        </p:sp>
        <p:sp>
          <p:nvSpPr>
            <p:cNvPr id="49" name="Freeform 32">
              <a:extLst>
                <a:ext uri="{FF2B5EF4-FFF2-40B4-BE49-F238E27FC236}">
                  <a16:creationId xmlns:a16="http://schemas.microsoft.com/office/drawing/2014/main" xmlns="" id="{83CD3372-E519-4D47-9D40-44360A118D33}"/>
                </a:ext>
              </a:extLst>
            </p:cNvPr>
            <p:cNvSpPr/>
            <p:nvPr/>
          </p:nvSpPr>
          <p:spPr>
            <a:xfrm>
              <a:off x="3131516" y="2920987"/>
              <a:ext cx="223959" cy="135189"/>
            </a:xfrm>
            <a:custGeom>
              <a:avLst/>
              <a:gdLst/>
              <a:ahLst/>
              <a:cxnLst>
                <a:cxn ang="0">
                  <a:pos x="wd2" y="hd2"/>
                </a:cxn>
                <a:cxn ang="5400000">
                  <a:pos x="wd2" y="hd2"/>
                </a:cxn>
                <a:cxn ang="10800000">
                  <a:pos x="wd2" y="hd2"/>
                </a:cxn>
                <a:cxn ang="16200000">
                  <a:pos x="wd2" y="hd2"/>
                </a:cxn>
              </a:cxnLst>
              <a:rect l="0" t="0" r="r" b="b"/>
              <a:pathLst>
                <a:path w="21361" h="20723" extrusionOk="0">
                  <a:moveTo>
                    <a:pt x="21361" y="6803"/>
                  </a:moveTo>
                  <a:cubicBezTo>
                    <a:pt x="20461" y="13523"/>
                    <a:pt x="19861" y="20723"/>
                    <a:pt x="19861" y="20723"/>
                  </a:cubicBezTo>
                  <a:cubicBezTo>
                    <a:pt x="19861" y="20723"/>
                    <a:pt x="61" y="16883"/>
                    <a:pt x="61" y="15923"/>
                  </a:cubicBezTo>
                  <a:cubicBezTo>
                    <a:pt x="-239" y="15443"/>
                    <a:pt x="661" y="563"/>
                    <a:pt x="661" y="83"/>
                  </a:cubicBezTo>
                  <a:cubicBezTo>
                    <a:pt x="661" y="-877"/>
                    <a:pt x="15361" y="6803"/>
                    <a:pt x="21361" y="6803"/>
                  </a:cubicBezTo>
                  <a:close/>
                </a:path>
              </a:pathLst>
            </a:custGeom>
            <a:solidFill>
              <a:srgbClr val="D0D2D3"/>
            </a:solidFill>
            <a:ln w="12700" cap="flat">
              <a:noFill/>
              <a:miter lim="400000"/>
            </a:ln>
            <a:effectLst/>
          </p:spPr>
          <p:txBody>
            <a:bodyPr wrap="square" lIns="45720" tIns="45720" rIns="45720" bIns="45720" numCol="1" anchor="t">
              <a:noAutofit/>
            </a:bodyPr>
            <a:lstStyle/>
            <a:p>
              <a:endParaRPr sz="900"/>
            </a:p>
          </p:txBody>
        </p:sp>
        <p:sp>
          <p:nvSpPr>
            <p:cNvPr id="50" name="Freeform 33">
              <a:extLst>
                <a:ext uri="{FF2B5EF4-FFF2-40B4-BE49-F238E27FC236}">
                  <a16:creationId xmlns:a16="http://schemas.microsoft.com/office/drawing/2014/main" xmlns="" id="{46F052FC-78E2-4B6B-85DE-18D6154E0621}"/>
                </a:ext>
              </a:extLst>
            </p:cNvPr>
            <p:cNvSpPr/>
            <p:nvPr/>
          </p:nvSpPr>
          <p:spPr>
            <a:xfrm>
              <a:off x="2205554" y="2983803"/>
              <a:ext cx="1156953" cy="1599729"/>
            </a:xfrm>
            <a:custGeom>
              <a:avLst/>
              <a:gdLst/>
              <a:ahLst/>
              <a:cxnLst>
                <a:cxn ang="0">
                  <a:pos x="wd2" y="hd2"/>
                </a:cxn>
                <a:cxn ang="5400000">
                  <a:pos x="wd2" y="hd2"/>
                </a:cxn>
                <a:cxn ang="10800000">
                  <a:pos x="wd2" y="hd2"/>
                </a:cxn>
                <a:cxn ang="16200000">
                  <a:pos x="wd2" y="hd2"/>
                </a:cxn>
              </a:cxnLst>
              <a:rect l="0" t="0" r="r" b="b"/>
              <a:pathLst>
                <a:path w="21176" h="21558" extrusionOk="0">
                  <a:moveTo>
                    <a:pt x="749" y="3141"/>
                  </a:moveTo>
                  <a:cubicBezTo>
                    <a:pt x="806" y="3013"/>
                    <a:pt x="806" y="3013"/>
                    <a:pt x="806" y="3013"/>
                  </a:cubicBezTo>
                  <a:cubicBezTo>
                    <a:pt x="0" y="4286"/>
                    <a:pt x="0" y="4286"/>
                    <a:pt x="0" y="4286"/>
                  </a:cubicBezTo>
                  <a:cubicBezTo>
                    <a:pt x="0" y="4286"/>
                    <a:pt x="634" y="8445"/>
                    <a:pt x="2074" y="13071"/>
                  </a:cubicBezTo>
                  <a:cubicBezTo>
                    <a:pt x="3514" y="17696"/>
                    <a:pt x="4032" y="21558"/>
                    <a:pt x="4032" y="21558"/>
                  </a:cubicBezTo>
                  <a:cubicBezTo>
                    <a:pt x="6970" y="21091"/>
                    <a:pt x="6970" y="21091"/>
                    <a:pt x="6970" y="21091"/>
                  </a:cubicBezTo>
                  <a:cubicBezTo>
                    <a:pt x="5069" y="9803"/>
                    <a:pt x="5069" y="9803"/>
                    <a:pt x="5069" y="9803"/>
                  </a:cubicBezTo>
                  <a:cubicBezTo>
                    <a:pt x="4954" y="9082"/>
                    <a:pt x="4954" y="9082"/>
                    <a:pt x="4954" y="9082"/>
                  </a:cubicBezTo>
                  <a:cubicBezTo>
                    <a:pt x="6221" y="9633"/>
                    <a:pt x="11117" y="10949"/>
                    <a:pt x="14861" y="9379"/>
                  </a:cubicBezTo>
                  <a:cubicBezTo>
                    <a:pt x="17107" y="8445"/>
                    <a:pt x="19354" y="6026"/>
                    <a:pt x="19872" y="4711"/>
                  </a:cubicBezTo>
                  <a:cubicBezTo>
                    <a:pt x="20390" y="3438"/>
                    <a:pt x="21600" y="510"/>
                    <a:pt x="21024" y="467"/>
                  </a:cubicBezTo>
                  <a:cubicBezTo>
                    <a:pt x="20506" y="467"/>
                    <a:pt x="16762" y="0"/>
                    <a:pt x="16762" y="0"/>
                  </a:cubicBezTo>
                  <a:cubicBezTo>
                    <a:pt x="16819" y="-42"/>
                    <a:pt x="15782" y="2844"/>
                    <a:pt x="15206" y="3820"/>
                  </a:cubicBezTo>
                  <a:cubicBezTo>
                    <a:pt x="14630" y="4796"/>
                    <a:pt x="13651" y="6323"/>
                    <a:pt x="11750" y="6323"/>
                  </a:cubicBezTo>
                  <a:cubicBezTo>
                    <a:pt x="9850" y="6366"/>
                    <a:pt x="4550" y="4456"/>
                    <a:pt x="3456" y="3989"/>
                  </a:cubicBezTo>
                  <a:cubicBezTo>
                    <a:pt x="2362" y="3565"/>
                    <a:pt x="806" y="3013"/>
                    <a:pt x="806" y="3013"/>
                  </a:cubicBezTo>
                  <a:cubicBezTo>
                    <a:pt x="806" y="3013"/>
                    <a:pt x="749" y="3141"/>
                    <a:pt x="749" y="3141"/>
                  </a:cubicBezTo>
                  <a:close/>
                </a:path>
              </a:pathLst>
            </a:custGeom>
            <a:solidFill>
              <a:srgbClr val="252122"/>
            </a:solidFill>
            <a:ln w="12700" cap="flat">
              <a:noFill/>
              <a:miter lim="400000"/>
            </a:ln>
            <a:effectLst/>
          </p:spPr>
          <p:txBody>
            <a:bodyPr wrap="square" lIns="45720" tIns="45720" rIns="45720" bIns="45720" numCol="1" anchor="t">
              <a:noAutofit/>
            </a:bodyPr>
            <a:lstStyle/>
            <a:p>
              <a:endParaRPr sz="900"/>
            </a:p>
          </p:txBody>
        </p:sp>
        <p:sp>
          <p:nvSpPr>
            <p:cNvPr id="51" name="Freeform 34">
              <a:extLst>
                <a:ext uri="{FF2B5EF4-FFF2-40B4-BE49-F238E27FC236}">
                  <a16:creationId xmlns:a16="http://schemas.microsoft.com/office/drawing/2014/main" xmlns="" id="{6FE25BB4-8333-459F-B9FB-78F4452CD463}"/>
                </a:ext>
              </a:extLst>
            </p:cNvPr>
            <p:cNvSpPr/>
            <p:nvPr/>
          </p:nvSpPr>
          <p:spPr>
            <a:xfrm>
              <a:off x="2187940" y="3219730"/>
              <a:ext cx="182703" cy="822810"/>
            </a:xfrm>
            <a:custGeom>
              <a:avLst/>
              <a:gdLst/>
              <a:ahLst/>
              <a:cxnLst>
                <a:cxn ang="0">
                  <a:pos x="wd2" y="hd2"/>
                </a:cxn>
                <a:cxn ang="5400000">
                  <a:pos x="wd2" y="hd2"/>
                </a:cxn>
                <a:cxn ang="10800000">
                  <a:pos x="wd2" y="hd2"/>
                </a:cxn>
                <a:cxn ang="16200000">
                  <a:pos x="wd2" y="hd2"/>
                </a:cxn>
              </a:cxnLst>
              <a:rect l="0" t="0" r="r" b="b"/>
              <a:pathLst>
                <a:path w="20911" h="21600" extrusionOk="0">
                  <a:moveTo>
                    <a:pt x="9720" y="0"/>
                  </a:moveTo>
                  <a:cubicBezTo>
                    <a:pt x="9720" y="0"/>
                    <a:pt x="21600" y="4634"/>
                    <a:pt x="20880" y="4717"/>
                  </a:cubicBezTo>
                  <a:cubicBezTo>
                    <a:pt x="20160" y="4717"/>
                    <a:pt x="11880" y="6041"/>
                    <a:pt x="11880" y="6041"/>
                  </a:cubicBezTo>
                  <a:cubicBezTo>
                    <a:pt x="19440" y="7779"/>
                    <a:pt x="19440" y="7779"/>
                    <a:pt x="19440" y="7779"/>
                  </a:cubicBezTo>
                  <a:cubicBezTo>
                    <a:pt x="17280" y="21600"/>
                    <a:pt x="17280" y="21600"/>
                    <a:pt x="17280" y="21600"/>
                  </a:cubicBezTo>
                  <a:cubicBezTo>
                    <a:pt x="17280" y="21600"/>
                    <a:pt x="8640" y="12497"/>
                    <a:pt x="6120" y="8690"/>
                  </a:cubicBezTo>
                  <a:cubicBezTo>
                    <a:pt x="3600" y="4883"/>
                    <a:pt x="0" y="993"/>
                    <a:pt x="0" y="993"/>
                  </a:cubicBezTo>
                  <a:lnTo>
                    <a:pt x="9720" y="0"/>
                  </a:lnTo>
                  <a:close/>
                </a:path>
              </a:pathLst>
            </a:custGeom>
            <a:solidFill>
              <a:srgbClr val="292627"/>
            </a:solidFill>
            <a:ln w="12700" cap="flat">
              <a:noFill/>
              <a:miter lim="400000"/>
            </a:ln>
            <a:effectLst/>
          </p:spPr>
          <p:txBody>
            <a:bodyPr wrap="square" lIns="45720" tIns="45720" rIns="45720" bIns="45720" numCol="1" anchor="t">
              <a:noAutofit/>
            </a:bodyPr>
            <a:lstStyle/>
            <a:p>
              <a:endParaRPr sz="900"/>
            </a:p>
          </p:txBody>
        </p:sp>
        <p:sp>
          <p:nvSpPr>
            <p:cNvPr id="52" name="Freeform 35">
              <a:extLst>
                <a:ext uri="{FF2B5EF4-FFF2-40B4-BE49-F238E27FC236}">
                  <a16:creationId xmlns:a16="http://schemas.microsoft.com/office/drawing/2014/main" xmlns="" id="{6FE226FA-6015-42C9-A005-CF33D7D65A99}"/>
                </a:ext>
              </a:extLst>
            </p:cNvPr>
            <p:cNvSpPr/>
            <p:nvPr/>
          </p:nvSpPr>
          <p:spPr>
            <a:xfrm>
              <a:off x="2180392" y="3204633"/>
              <a:ext cx="83037" cy="115748"/>
            </a:xfrm>
            <a:custGeom>
              <a:avLst/>
              <a:gdLst/>
              <a:ahLst/>
              <a:cxnLst>
                <a:cxn ang="0">
                  <a:pos x="wd2" y="hd2"/>
                </a:cxn>
                <a:cxn ang="5400000">
                  <a:pos x="wd2" y="hd2"/>
                </a:cxn>
                <a:cxn ang="10800000">
                  <a:pos x="wd2" y="hd2"/>
                </a:cxn>
                <a:cxn ang="16200000">
                  <a:pos x="wd2" y="hd2"/>
                </a:cxn>
              </a:cxnLst>
              <a:rect l="0" t="0" r="r" b="b"/>
              <a:pathLst>
                <a:path w="21600" h="21600" extrusionOk="0">
                  <a:moveTo>
                    <a:pt x="0" y="9391"/>
                  </a:moveTo>
                  <a:lnTo>
                    <a:pt x="15055" y="0"/>
                  </a:lnTo>
                  <a:lnTo>
                    <a:pt x="21600" y="7513"/>
                  </a:lnTo>
                  <a:lnTo>
                    <a:pt x="5891" y="21600"/>
                  </a:lnTo>
                  <a:lnTo>
                    <a:pt x="0" y="9391"/>
                  </a:lnTo>
                  <a:close/>
                </a:path>
              </a:pathLst>
            </a:custGeom>
            <a:solidFill>
              <a:srgbClr val="8D181A"/>
            </a:solidFill>
            <a:ln w="12700" cap="flat">
              <a:noFill/>
              <a:miter lim="400000"/>
            </a:ln>
            <a:effectLst/>
          </p:spPr>
          <p:txBody>
            <a:bodyPr wrap="square" lIns="45720" tIns="45720" rIns="45720" bIns="45720" numCol="1" anchor="t">
              <a:noAutofit/>
            </a:bodyPr>
            <a:lstStyle/>
            <a:p>
              <a:endParaRPr sz="900"/>
            </a:p>
          </p:txBody>
        </p:sp>
        <p:sp>
          <p:nvSpPr>
            <p:cNvPr id="53" name="Freeform 36">
              <a:extLst>
                <a:ext uri="{FF2B5EF4-FFF2-40B4-BE49-F238E27FC236}">
                  <a16:creationId xmlns:a16="http://schemas.microsoft.com/office/drawing/2014/main" xmlns="" id="{4E541767-4C04-48BA-ABAC-E4251E990573}"/>
                </a:ext>
              </a:extLst>
            </p:cNvPr>
            <p:cNvSpPr/>
            <p:nvPr/>
          </p:nvSpPr>
          <p:spPr>
            <a:xfrm>
              <a:off x="2218134" y="3101468"/>
              <a:ext cx="95618" cy="193750"/>
            </a:xfrm>
            <a:custGeom>
              <a:avLst/>
              <a:gdLst/>
              <a:ahLst/>
              <a:cxnLst>
                <a:cxn ang="0">
                  <a:pos x="wd2" y="hd2"/>
                </a:cxn>
                <a:cxn ang="5400000">
                  <a:pos x="wd2" y="hd2"/>
                </a:cxn>
                <a:cxn ang="10800000">
                  <a:pos x="wd2" y="hd2"/>
                </a:cxn>
                <a:cxn ang="16200000">
                  <a:pos x="wd2" y="hd2"/>
                </a:cxn>
              </a:cxnLst>
              <a:rect l="0" t="0" r="r" b="b"/>
              <a:pathLst>
                <a:path w="21600" h="21600" extrusionOk="0">
                  <a:moveTo>
                    <a:pt x="568" y="8135"/>
                  </a:moveTo>
                  <a:lnTo>
                    <a:pt x="10232" y="21600"/>
                  </a:lnTo>
                  <a:lnTo>
                    <a:pt x="21600" y="13745"/>
                  </a:lnTo>
                  <a:lnTo>
                    <a:pt x="0" y="0"/>
                  </a:lnTo>
                  <a:lnTo>
                    <a:pt x="568" y="8135"/>
                  </a:lnTo>
                  <a:close/>
                </a:path>
              </a:pathLst>
            </a:custGeom>
            <a:solidFill>
              <a:srgbClr val="CED2D1"/>
            </a:solidFill>
            <a:ln w="12700" cap="flat">
              <a:noFill/>
              <a:miter lim="400000"/>
            </a:ln>
            <a:effectLst/>
          </p:spPr>
          <p:txBody>
            <a:bodyPr wrap="square" lIns="45720" tIns="45720" rIns="45720" bIns="45720" numCol="1" anchor="t">
              <a:noAutofit/>
            </a:bodyPr>
            <a:lstStyle/>
            <a:p>
              <a:endParaRPr sz="900"/>
            </a:p>
          </p:txBody>
        </p:sp>
        <p:sp>
          <p:nvSpPr>
            <p:cNvPr id="54" name="Freeform 37">
              <a:extLst>
                <a:ext uri="{FF2B5EF4-FFF2-40B4-BE49-F238E27FC236}">
                  <a16:creationId xmlns:a16="http://schemas.microsoft.com/office/drawing/2014/main" xmlns="" id="{47403FC8-606D-4F57-A53C-4C9F418001A1}"/>
                </a:ext>
              </a:extLst>
            </p:cNvPr>
            <p:cNvSpPr/>
            <p:nvPr/>
          </p:nvSpPr>
          <p:spPr>
            <a:xfrm>
              <a:off x="1035503" y="3144243"/>
              <a:ext cx="996409" cy="1514776"/>
            </a:xfrm>
            <a:custGeom>
              <a:avLst/>
              <a:gdLst/>
              <a:ahLst/>
              <a:cxnLst>
                <a:cxn ang="0">
                  <a:pos x="wd2" y="hd2"/>
                </a:cxn>
                <a:cxn ang="5400000">
                  <a:pos x="wd2" y="hd2"/>
                </a:cxn>
                <a:cxn ang="10800000">
                  <a:pos x="wd2" y="hd2"/>
                </a:cxn>
                <a:cxn ang="16200000">
                  <a:pos x="wd2" y="hd2"/>
                </a:cxn>
              </a:cxnLst>
              <a:rect l="0" t="0" r="r" b="b"/>
              <a:pathLst>
                <a:path w="21491" h="21600" extrusionOk="0">
                  <a:moveTo>
                    <a:pt x="20038" y="0"/>
                  </a:moveTo>
                  <a:cubicBezTo>
                    <a:pt x="5502" y="898"/>
                    <a:pt x="1223" y="9251"/>
                    <a:pt x="0" y="16121"/>
                  </a:cubicBezTo>
                  <a:cubicBezTo>
                    <a:pt x="5162" y="16121"/>
                    <a:pt x="5162" y="16121"/>
                    <a:pt x="5162" y="16121"/>
                  </a:cubicBezTo>
                  <a:cubicBezTo>
                    <a:pt x="5162" y="16121"/>
                    <a:pt x="5502" y="10284"/>
                    <a:pt x="8626" y="8442"/>
                  </a:cubicBezTo>
                  <a:cubicBezTo>
                    <a:pt x="11751" y="6646"/>
                    <a:pt x="15487" y="5658"/>
                    <a:pt x="15962" y="5658"/>
                  </a:cubicBezTo>
                  <a:cubicBezTo>
                    <a:pt x="16370" y="5658"/>
                    <a:pt x="15419" y="13337"/>
                    <a:pt x="13585" y="16301"/>
                  </a:cubicBezTo>
                  <a:cubicBezTo>
                    <a:pt x="11751" y="19265"/>
                    <a:pt x="10868" y="20208"/>
                    <a:pt x="11343" y="20118"/>
                  </a:cubicBezTo>
                  <a:cubicBezTo>
                    <a:pt x="11819" y="20028"/>
                    <a:pt x="16506" y="21600"/>
                    <a:pt x="18000" y="21600"/>
                  </a:cubicBezTo>
                  <a:cubicBezTo>
                    <a:pt x="19494" y="21600"/>
                    <a:pt x="20513" y="21061"/>
                    <a:pt x="20513" y="21061"/>
                  </a:cubicBezTo>
                  <a:cubicBezTo>
                    <a:pt x="20513" y="21061"/>
                    <a:pt x="21532" y="6017"/>
                    <a:pt x="21464" y="4311"/>
                  </a:cubicBezTo>
                  <a:cubicBezTo>
                    <a:pt x="21464" y="2605"/>
                    <a:pt x="21600" y="2111"/>
                    <a:pt x="21260" y="1437"/>
                  </a:cubicBezTo>
                  <a:cubicBezTo>
                    <a:pt x="20921" y="763"/>
                    <a:pt x="20038" y="0"/>
                    <a:pt x="20038" y="0"/>
                  </a:cubicBezTo>
                  <a:close/>
                </a:path>
              </a:pathLst>
            </a:custGeom>
            <a:solidFill>
              <a:srgbClr val="252122"/>
            </a:solidFill>
            <a:ln w="12700" cap="flat">
              <a:noFill/>
              <a:miter lim="400000"/>
            </a:ln>
            <a:effectLst/>
          </p:spPr>
          <p:txBody>
            <a:bodyPr wrap="square" lIns="45720" tIns="45720" rIns="45720" bIns="45720" numCol="1" anchor="t">
              <a:noAutofit/>
            </a:bodyPr>
            <a:lstStyle/>
            <a:p>
              <a:endParaRPr sz="900"/>
            </a:p>
          </p:txBody>
        </p:sp>
        <p:sp>
          <p:nvSpPr>
            <p:cNvPr id="55" name="Freeform 38">
              <a:extLst>
                <a:ext uri="{FF2B5EF4-FFF2-40B4-BE49-F238E27FC236}">
                  <a16:creationId xmlns:a16="http://schemas.microsoft.com/office/drawing/2014/main" xmlns="" id="{7CD0C1AB-AE0C-4CAD-B3F8-B7FF33A15959}"/>
                </a:ext>
              </a:extLst>
            </p:cNvPr>
            <p:cNvSpPr/>
            <p:nvPr/>
          </p:nvSpPr>
          <p:spPr>
            <a:xfrm>
              <a:off x="597677" y="4591080"/>
              <a:ext cx="1177601" cy="853005"/>
            </a:xfrm>
            <a:custGeom>
              <a:avLst/>
              <a:gdLst/>
              <a:ahLst/>
              <a:cxnLst>
                <a:cxn ang="0">
                  <a:pos x="wd2" y="hd2"/>
                </a:cxn>
                <a:cxn ang="5400000">
                  <a:pos x="wd2" y="hd2"/>
                </a:cxn>
                <a:cxn ang="10800000">
                  <a:pos x="wd2" y="hd2"/>
                </a:cxn>
                <a:cxn ang="16200000">
                  <a:pos x="wd2" y="hd2"/>
                </a:cxn>
              </a:cxnLst>
              <a:rect l="0" t="0" r="r" b="b"/>
              <a:pathLst>
                <a:path w="21600" h="21600" extrusionOk="0">
                  <a:moveTo>
                    <a:pt x="1328" y="0"/>
                  </a:moveTo>
                  <a:cubicBezTo>
                    <a:pt x="20214" y="0"/>
                    <a:pt x="20214" y="0"/>
                    <a:pt x="20214" y="0"/>
                  </a:cubicBezTo>
                  <a:cubicBezTo>
                    <a:pt x="20965" y="0"/>
                    <a:pt x="21600" y="797"/>
                    <a:pt x="21600" y="1833"/>
                  </a:cubicBezTo>
                  <a:cubicBezTo>
                    <a:pt x="21600" y="19767"/>
                    <a:pt x="21600" y="19767"/>
                    <a:pt x="21600" y="19767"/>
                  </a:cubicBezTo>
                  <a:cubicBezTo>
                    <a:pt x="21600" y="20803"/>
                    <a:pt x="20965" y="21600"/>
                    <a:pt x="20214" y="21600"/>
                  </a:cubicBezTo>
                  <a:cubicBezTo>
                    <a:pt x="1328" y="21600"/>
                    <a:pt x="1328" y="21600"/>
                    <a:pt x="1328" y="21600"/>
                  </a:cubicBezTo>
                  <a:cubicBezTo>
                    <a:pt x="635" y="21600"/>
                    <a:pt x="0" y="20803"/>
                    <a:pt x="0" y="19767"/>
                  </a:cubicBezTo>
                  <a:cubicBezTo>
                    <a:pt x="0" y="1833"/>
                    <a:pt x="0" y="1833"/>
                    <a:pt x="0" y="1833"/>
                  </a:cubicBezTo>
                  <a:cubicBezTo>
                    <a:pt x="0" y="797"/>
                    <a:pt x="635" y="0"/>
                    <a:pt x="1328" y="0"/>
                  </a:cubicBezTo>
                  <a:close/>
                </a:path>
              </a:pathLst>
            </a:custGeom>
            <a:solidFill>
              <a:srgbClr val="404041"/>
            </a:solidFill>
            <a:ln w="12700" cap="flat">
              <a:noFill/>
              <a:miter lim="400000"/>
            </a:ln>
            <a:effectLst/>
          </p:spPr>
          <p:txBody>
            <a:bodyPr wrap="square" lIns="45720" tIns="45720" rIns="45720" bIns="45720" numCol="1" anchor="t">
              <a:noAutofit/>
            </a:bodyPr>
            <a:lstStyle/>
            <a:p>
              <a:endParaRPr sz="900"/>
            </a:p>
          </p:txBody>
        </p:sp>
        <p:sp>
          <p:nvSpPr>
            <p:cNvPr id="56" name="Freeform 39">
              <a:extLst>
                <a:ext uri="{FF2B5EF4-FFF2-40B4-BE49-F238E27FC236}">
                  <a16:creationId xmlns:a16="http://schemas.microsoft.com/office/drawing/2014/main" xmlns="" id="{A3FC15AC-6885-442D-9B96-A0879FB8C8A5}"/>
                </a:ext>
              </a:extLst>
            </p:cNvPr>
            <p:cNvSpPr/>
            <p:nvPr/>
          </p:nvSpPr>
          <p:spPr>
            <a:xfrm>
              <a:off x="1128604" y="5011291"/>
              <a:ext cx="100651" cy="133361"/>
            </a:xfrm>
            <a:custGeom>
              <a:avLst/>
              <a:gdLst/>
              <a:ahLst/>
              <a:cxnLst>
                <a:cxn ang="0">
                  <a:pos x="wd2" y="hd2"/>
                </a:cxn>
                <a:cxn ang="5400000">
                  <a:pos x="wd2" y="hd2"/>
                </a:cxn>
                <a:cxn ang="10800000">
                  <a:pos x="wd2" y="hd2"/>
                </a:cxn>
                <a:cxn ang="16200000">
                  <a:pos x="wd2" y="hd2"/>
                </a:cxn>
              </a:cxnLst>
              <a:rect l="0" t="0" r="r" b="b"/>
              <a:pathLst>
                <a:path w="21600" h="21600" extrusionOk="0">
                  <a:moveTo>
                    <a:pt x="2700" y="0"/>
                  </a:moveTo>
                  <a:cubicBezTo>
                    <a:pt x="18900" y="0"/>
                    <a:pt x="18900" y="0"/>
                    <a:pt x="18900" y="0"/>
                  </a:cubicBezTo>
                  <a:cubicBezTo>
                    <a:pt x="20250" y="0"/>
                    <a:pt x="21600" y="514"/>
                    <a:pt x="21600" y="1543"/>
                  </a:cubicBezTo>
                  <a:cubicBezTo>
                    <a:pt x="21600" y="19543"/>
                    <a:pt x="21600" y="19543"/>
                    <a:pt x="21600" y="19543"/>
                  </a:cubicBezTo>
                  <a:cubicBezTo>
                    <a:pt x="21600" y="20571"/>
                    <a:pt x="20250" y="21600"/>
                    <a:pt x="18900" y="21600"/>
                  </a:cubicBezTo>
                  <a:cubicBezTo>
                    <a:pt x="2700" y="21600"/>
                    <a:pt x="2700" y="21600"/>
                    <a:pt x="2700" y="21600"/>
                  </a:cubicBezTo>
                  <a:cubicBezTo>
                    <a:pt x="1350" y="21600"/>
                    <a:pt x="0" y="20571"/>
                    <a:pt x="0" y="19543"/>
                  </a:cubicBezTo>
                  <a:cubicBezTo>
                    <a:pt x="0" y="1543"/>
                    <a:pt x="0" y="1543"/>
                    <a:pt x="0" y="1543"/>
                  </a:cubicBezTo>
                  <a:cubicBezTo>
                    <a:pt x="0" y="514"/>
                    <a:pt x="1350" y="0"/>
                    <a:pt x="2700" y="0"/>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57" name="Freeform 40">
              <a:extLst>
                <a:ext uri="{FF2B5EF4-FFF2-40B4-BE49-F238E27FC236}">
                  <a16:creationId xmlns:a16="http://schemas.microsoft.com/office/drawing/2014/main" xmlns="" id="{51E4F210-D63A-4812-9E55-64DA8A33B1E7}"/>
                </a:ext>
              </a:extLst>
            </p:cNvPr>
            <p:cNvSpPr/>
            <p:nvPr/>
          </p:nvSpPr>
          <p:spPr>
            <a:xfrm>
              <a:off x="580983" y="4419976"/>
              <a:ext cx="1216364" cy="626543"/>
            </a:xfrm>
            <a:custGeom>
              <a:avLst/>
              <a:gdLst/>
              <a:ahLst/>
              <a:cxnLst>
                <a:cxn ang="0">
                  <a:pos x="wd2" y="hd2"/>
                </a:cxn>
                <a:cxn ang="5400000">
                  <a:pos x="wd2" y="hd2"/>
                </a:cxn>
                <a:cxn ang="10800000">
                  <a:pos x="wd2" y="hd2"/>
                </a:cxn>
                <a:cxn ang="16200000">
                  <a:pos x="wd2" y="hd2"/>
                </a:cxn>
              </a:cxnLst>
              <a:rect l="0" t="0" r="r" b="b"/>
              <a:pathLst>
                <a:path w="21441" h="21600" extrusionOk="0">
                  <a:moveTo>
                    <a:pt x="617" y="5753"/>
                  </a:moveTo>
                  <a:cubicBezTo>
                    <a:pt x="6558" y="5861"/>
                    <a:pt x="6558" y="5861"/>
                    <a:pt x="6558" y="5861"/>
                  </a:cubicBezTo>
                  <a:cubicBezTo>
                    <a:pt x="6558" y="1085"/>
                    <a:pt x="6558" y="1085"/>
                    <a:pt x="6558" y="1085"/>
                  </a:cubicBezTo>
                  <a:cubicBezTo>
                    <a:pt x="6558" y="434"/>
                    <a:pt x="6780" y="0"/>
                    <a:pt x="7058" y="0"/>
                  </a:cubicBezTo>
                  <a:cubicBezTo>
                    <a:pt x="14221" y="0"/>
                    <a:pt x="14221" y="0"/>
                    <a:pt x="14221" y="0"/>
                  </a:cubicBezTo>
                  <a:cubicBezTo>
                    <a:pt x="14499" y="0"/>
                    <a:pt x="14721" y="434"/>
                    <a:pt x="14721" y="1085"/>
                  </a:cubicBezTo>
                  <a:cubicBezTo>
                    <a:pt x="14721" y="5861"/>
                    <a:pt x="14721" y="5861"/>
                    <a:pt x="14721" y="5861"/>
                  </a:cubicBezTo>
                  <a:cubicBezTo>
                    <a:pt x="20773" y="5861"/>
                    <a:pt x="20773" y="5861"/>
                    <a:pt x="20773" y="5861"/>
                  </a:cubicBezTo>
                  <a:cubicBezTo>
                    <a:pt x="21495" y="5861"/>
                    <a:pt x="21439" y="6947"/>
                    <a:pt x="21439" y="8249"/>
                  </a:cubicBezTo>
                  <a:cubicBezTo>
                    <a:pt x="18330" y="12699"/>
                    <a:pt x="12999" y="19538"/>
                    <a:pt x="12333" y="20406"/>
                  </a:cubicBezTo>
                  <a:cubicBezTo>
                    <a:pt x="11722" y="21274"/>
                    <a:pt x="11167" y="21491"/>
                    <a:pt x="10612" y="21600"/>
                  </a:cubicBezTo>
                  <a:cubicBezTo>
                    <a:pt x="10001" y="21491"/>
                    <a:pt x="9501" y="21274"/>
                    <a:pt x="8890" y="20406"/>
                  </a:cubicBezTo>
                  <a:cubicBezTo>
                    <a:pt x="8224" y="19538"/>
                    <a:pt x="3116" y="12699"/>
                    <a:pt x="6" y="8358"/>
                  </a:cubicBezTo>
                  <a:cubicBezTo>
                    <a:pt x="6" y="8249"/>
                    <a:pt x="6" y="8249"/>
                    <a:pt x="6" y="8249"/>
                  </a:cubicBezTo>
                  <a:cubicBezTo>
                    <a:pt x="6" y="6838"/>
                    <a:pt x="-105" y="5753"/>
                    <a:pt x="617" y="5753"/>
                  </a:cubicBezTo>
                  <a:close/>
                  <a:moveTo>
                    <a:pt x="7613" y="5861"/>
                  </a:moveTo>
                  <a:cubicBezTo>
                    <a:pt x="13721" y="5861"/>
                    <a:pt x="13721" y="5861"/>
                    <a:pt x="13721" y="5861"/>
                  </a:cubicBezTo>
                  <a:cubicBezTo>
                    <a:pt x="13721" y="2822"/>
                    <a:pt x="13721" y="2822"/>
                    <a:pt x="13721" y="2822"/>
                  </a:cubicBezTo>
                  <a:cubicBezTo>
                    <a:pt x="13721" y="2388"/>
                    <a:pt x="13555" y="2062"/>
                    <a:pt x="13388" y="2062"/>
                  </a:cubicBezTo>
                  <a:cubicBezTo>
                    <a:pt x="7946" y="2062"/>
                    <a:pt x="7946" y="2062"/>
                    <a:pt x="7946" y="2062"/>
                  </a:cubicBezTo>
                  <a:cubicBezTo>
                    <a:pt x="7780" y="2062"/>
                    <a:pt x="7613" y="2388"/>
                    <a:pt x="7613" y="2822"/>
                  </a:cubicBezTo>
                  <a:lnTo>
                    <a:pt x="7613" y="5861"/>
                  </a:lnTo>
                  <a:close/>
                </a:path>
              </a:pathLst>
            </a:custGeom>
            <a:solidFill>
              <a:srgbClr val="373737"/>
            </a:solidFill>
            <a:ln w="12700" cap="flat">
              <a:noFill/>
              <a:miter lim="400000"/>
            </a:ln>
            <a:effectLst/>
          </p:spPr>
          <p:txBody>
            <a:bodyPr wrap="square" lIns="45720" tIns="45720" rIns="45720" bIns="45720" numCol="1" anchor="t">
              <a:noAutofit/>
            </a:bodyPr>
            <a:lstStyle/>
            <a:p>
              <a:endParaRPr sz="900"/>
            </a:p>
          </p:txBody>
        </p:sp>
        <p:pic>
          <p:nvPicPr>
            <p:cNvPr id="73" name="Picture 41" descr="Picture 41">
              <a:extLst>
                <a:ext uri="{FF2B5EF4-FFF2-40B4-BE49-F238E27FC236}">
                  <a16:creationId xmlns:a16="http://schemas.microsoft.com/office/drawing/2014/main" xmlns="" id="{0C5498D5-85AF-4350-96CA-A00109E5E835}"/>
                </a:ext>
              </a:extLst>
            </p:cNvPr>
            <p:cNvPicPr>
              <a:picLocks noChangeAspect="1"/>
            </p:cNvPicPr>
            <p:nvPr/>
          </p:nvPicPr>
          <p:blipFill>
            <a:blip r:embed="rId9">
              <a:extLst/>
            </a:blip>
            <a:stretch>
              <a:fillRect/>
            </a:stretch>
          </p:blipFill>
          <p:spPr>
            <a:xfrm>
              <a:off x="970081" y="4281582"/>
              <a:ext cx="397566" cy="312015"/>
            </a:xfrm>
            <a:prstGeom prst="rect">
              <a:avLst/>
            </a:prstGeom>
            <a:ln w="12700" cap="flat">
              <a:noFill/>
              <a:miter lim="400000"/>
            </a:ln>
            <a:effectLst/>
          </p:spPr>
        </p:pic>
        <p:sp>
          <p:nvSpPr>
            <p:cNvPr id="74" name="Freeform 42">
              <a:extLst>
                <a:ext uri="{FF2B5EF4-FFF2-40B4-BE49-F238E27FC236}">
                  <a16:creationId xmlns:a16="http://schemas.microsoft.com/office/drawing/2014/main" xmlns="" id="{A3EFE79B-A066-4C5F-A462-B5A17DA884E3}"/>
                </a:ext>
              </a:extLst>
            </p:cNvPr>
            <p:cNvSpPr/>
            <p:nvPr/>
          </p:nvSpPr>
          <p:spPr>
            <a:xfrm>
              <a:off x="1047394" y="4274034"/>
              <a:ext cx="207023" cy="40408"/>
            </a:xfrm>
            <a:custGeom>
              <a:avLst/>
              <a:gdLst/>
              <a:ahLst/>
              <a:cxnLst>
                <a:cxn ang="0">
                  <a:pos x="wd2" y="hd2"/>
                </a:cxn>
                <a:cxn ang="5400000">
                  <a:pos x="wd2" y="hd2"/>
                </a:cxn>
                <a:cxn ang="10800000">
                  <a:pos x="wd2" y="hd2"/>
                </a:cxn>
                <a:cxn ang="16200000">
                  <a:pos x="wd2" y="hd2"/>
                </a:cxn>
              </a:cxnLst>
              <a:rect l="0" t="0" r="r" b="b"/>
              <a:pathLst>
                <a:path w="21411" h="20404" extrusionOk="0">
                  <a:moveTo>
                    <a:pt x="21411" y="0"/>
                  </a:moveTo>
                  <a:cubicBezTo>
                    <a:pt x="21411" y="11631"/>
                    <a:pt x="21411" y="18277"/>
                    <a:pt x="21411" y="18277"/>
                  </a:cubicBezTo>
                  <a:cubicBezTo>
                    <a:pt x="21411" y="18277"/>
                    <a:pt x="133" y="21600"/>
                    <a:pt x="133" y="19938"/>
                  </a:cubicBezTo>
                  <a:cubicBezTo>
                    <a:pt x="-189" y="16615"/>
                    <a:pt x="133" y="0"/>
                    <a:pt x="456" y="0"/>
                  </a:cubicBezTo>
                  <a:lnTo>
                    <a:pt x="21411" y="0"/>
                  </a:ln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75" name="Freeform 43">
              <a:extLst>
                <a:ext uri="{FF2B5EF4-FFF2-40B4-BE49-F238E27FC236}">
                  <a16:creationId xmlns:a16="http://schemas.microsoft.com/office/drawing/2014/main" xmlns="" id="{9269C23A-50A0-424B-9A59-5C5C5F7562FD}"/>
                </a:ext>
              </a:extLst>
            </p:cNvPr>
            <p:cNvSpPr/>
            <p:nvPr/>
          </p:nvSpPr>
          <p:spPr>
            <a:xfrm>
              <a:off x="1138669" y="5059100"/>
              <a:ext cx="78005" cy="62907"/>
            </a:xfrm>
            <a:custGeom>
              <a:avLst/>
              <a:gdLst/>
              <a:ahLst/>
              <a:cxnLst>
                <a:cxn ang="0">
                  <a:pos x="wd2" y="hd2"/>
                </a:cxn>
                <a:cxn ang="5400000">
                  <a:pos x="wd2" y="hd2"/>
                </a:cxn>
                <a:cxn ang="10800000">
                  <a:pos x="wd2" y="hd2"/>
                </a:cxn>
                <a:cxn ang="16200000">
                  <a:pos x="wd2" y="hd2"/>
                </a:cxn>
              </a:cxnLst>
              <a:rect l="0" t="0" r="r" b="b"/>
              <a:pathLst>
                <a:path w="21600" h="21600" extrusionOk="0">
                  <a:moveTo>
                    <a:pt x="4320" y="0"/>
                  </a:moveTo>
                  <a:cubicBezTo>
                    <a:pt x="18144" y="0"/>
                    <a:pt x="18144" y="0"/>
                    <a:pt x="18144" y="0"/>
                  </a:cubicBezTo>
                  <a:cubicBezTo>
                    <a:pt x="19872" y="0"/>
                    <a:pt x="21600" y="2160"/>
                    <a:pt x="21600" y="4320"/>
                  </a:cubicBezTo>
                  <a:cubicBezTo>
                    <a:pt x="21600" y="17280"/>
                    <a:pt x="21600" y="17280"/>
                    <a:pt x="21600" y="17280"/>
                  </a:cubicBezTo>
                  <a:cubicBezTo>
                    <a:pt x="21600" y="19440"/>
                    <a:pt x="19872" y="21600"/>
                    <a:pt x="18144" y="21600"/>
                  </a:cubicBezTo>
                  <a:cubicBezTo>
                    <a:pt x="4320" y="21600"/>
                    <a:pt x="4320" y="21600"/>
                    <a:pt x="4320" y="21600"/>
                  </a:cubicBezTo>
                  <a:cubicBezTo>
                    <a:pt x="1728" y="21600"/>
                    <a:pt x="0" y="19440"/>
                    <a:pt x="0" y="17280"/>
                  </a:cubicBezTo>
                  <a:cubicBezTo>
                    <a:pt x="0" y="4320"/>
                    <a:pt x="0" y="4320"/>
                    <a:pt x="0" y="4320"/>
                  </a:cubicBezTo>
                  <a:cubicBezTo>
                    <a:pt x="0" y="2160"/>
                    <a:pt x="1728" y="0"/>
                    <a:pt x="4320" y="0"/>
                  </a:cubicBezTo>
                  <a:close/>
                </a:path>
              </a:pathLst>
            </a:custGeom>
            <a:solidFill>
              <a:srgbClr val="D0D2D3"/>
            </a:solidFill>
            <a:ln w="12700" cap="flat">
              <a:noFill/>
              <a:miter lim="400000"/>
            </a:ln>
            <a:effectLst/>
          </p:spPr>
          <p:txBody>
            <a:bodyPr wrap="square" lIns="45720" tIns="45720" rIns="45720" bIns="45720" numCol="1" anchor="t">
              <a:noAutofit/>
            </a:bodyPr>
            <a:lstStyle/>
            <a:p>
              <a:endParaRPr sz="900"/>
            </a:p>
          </p:txBody>
        </p:sp>
        <p:pic>
          <p:nvPicPr>
            <p:cNvPr id="79" name="Picture 44" descr="Picture 44">
              <a:extLst>
                <a:ext uri="{FF2B5EF4-FFF2-40B4-BE49-F238E27FC236}">
                  <a16:creationId xmlns:a16="http://schemas.microsoft.com/office/drawing/2014/main" xmlns="" id="{83BDDD81-4294-4D53-9517-4F6BF5A09976}"/>
                </a:ext>
              </a:extLst>
            </p:cNvPr>
            <p:cNvPicPr>
              <a:picLocks noChangeAspect="1"/>
            </p:cNvPicPr>
            <p:nvPr/>
          </p:nvPicPr>
          <p:blipFill>
            <a:blip r:embed="rId10">
              <a:extLst/>
            </a:blip>
            <a:stretch>
              <a:fillRect/>
            </a:stretch>
          </p:blipFill>
          <p:spPr>
            <a:xfrm>
              <a:off x="3043460" y="2568026"/>
              <a:ext cx="339694" cy="397566"/>
            </a:xfrm>
            <a:prstGeom prst="rect">
              <a:avLst/>
            </a:prstGeom>
            <a:ln w="12700" cap="flat">
              <a:noFill/>
              <a:miter lim="400000"/>
            </a:ln>
            <a:effectLst/>
          </p:spPr>
        </p:pic>
        <p:sp>
          <p:nvSpPr>
            <p:cNvPr id="80" name="Freeform 45">
              <a:extLst>
                <a:ext uri="{FF2B5EF4-FFF2-40B4-BE49-F238E27FC236}">
                  <a16:creationId xmlns:a16="http://schemas.microsoft.com/office/drawing/2014/main" xmlns="" id="{C7CBBDFF-8C01-445D-BC82-C8CB0871F67B}"/>
                </a:ext>
              </a:extLst>
            </p:cNvPr>
            <p:cNvSpPr/>
            <p:nvPr/>
          </p:nvSpPr>
          <p:spPr>
            <a:xfrm>
              <a:off x="1809730" y="3181987"/>
              <a:ext cx="221957" cy="832875"/>
            </a:xfrm>
            <a:custGeom>
              <a:avLst/>
              <a:gdLst/>
              <a:ahLst/>
              <a:cxnLst>
                <a:cxn ang="0">
                  <a:pos x="wd2" y="hd2"/>
                </a:cxn>
                <a:cxn ang="5400000">
                  <a:pos x="wd2" y="hd2"/>
                </a:cxn>
                <a:cxn ang="10800000">
                  <a:pos x="wd2" y="hd2"/>
                </a:cxn>
                <a:cxn ang="16200000">
                  <a:pos x="wd2" y="hd2"/>
                </a:cxn>
              </a:cxnLst>
              <a:rect l="0" t="0" r="r" b="b"/>
              <a:pathLst>
                <a:path w="20056" h="21600" extrusionOk="0">
                  <a:moveTo>
                    <a:pt x="12859" y="655"/>
                  </a:moveTo>
                  <a:cubicBezTo>
                    <a:pt x="12007" y="982"/>
                    <a:pt x="-1067" y="5564"/>
                    <a:pt x="70" y="5482"/>
                  </a:cubicBezTo>
                  <a:cubicBezTo>
                    <a:pt x="1207" y="5482"/>
                    <a:pt x="12007" y="7200"/>
                    <a:pt x="12007" y="7200"/>
                  </a:cubicBezTo>
                  <a:cubicBezTo>
                    <a:pt x="4333" y="9573"/>
                    <a:pt x="4333" y="9573"/>
                    <a:pt x="4333" y="9573"/>
                  </a:cubicBezTo>
                  <a:cubicBezTo>
                    <a:pt x="18259" y="21600"/>
                    <a:pt x="18259" y="21600"/>
                    <a:pt x="18259" y="21600"/>
                  </a:cubicBezTo>
                  <a:cubicBezTo>
                    <a:pt x="18259" y="21600"/>
                    <a:pt x="20533" y="3927"/>
                    <a:pt x="19965" y="2536"/>
                  </a:cubicBezTo>
                  <a:cubicBezTo>
                    <a:pt x="19112" y="1145"/>
                    <a:pt x="15133" y="0"/>
                    <a:pt x="15133" y="0"/>
                  </a:cubicBezTo>
                  <a:lnTo>
                    <a:pt x="12859" y="655"/>
                  </a:lnTo>
                  <a:close/>
                </a:path>
              </a:pathLst>
            </a:custGeom>
            <a:solidFill>
              <a:srgbClr val="292627"/>
            </a:solidFill>
            <a:ln w="12700" cap="flat">
              <a:noFill/>
              <a:miter lim="400000"/>
            </a:ln>
            <a:effectLst/>
          </p:spPr>
          <p:txBody>
            <a:bodyPr wrap="square" lIns="45720" tIns="45720" rIns="45720" bIns="45720" numCol="1" anchor="t">
              <a:noAutofit/>
            </a:bodyPr>
            <a:lstStyle/>
            <a:p>
              <a:endParaRPr sz="900"/>
            </a:p>
          </p:txBody>
        </p:sp>
        <p:sp>
          <p:nvSpPr>
            <p:cNvPr id="81" name="Freeform 46">
              <a:extLst>
                <a:ext uri="{FF2B5EF4-FFF2-40B4-BE49-F238E27FC236}">
                  <a16:creationId xmlns:a16="http://schemas.microsoft.com/office/drawing/2014/main" xmlns="" id="{F9A91BDF-FAFD-4D7F-99C2-7614DFB20DC3}"/>
                </a:ext>
              </a:extLst>
            </p:cNvPr>
            <p:cNvSpPr/>
            <p:nvPr/>
          </p:nvSpPr>
          <p:spPr>
            <a:xfrm>
              <a:off x="1866419" y="3056888"/>
              <a:ext cx="223389" cy="248395"/>
            </a:xfrm>
            <a:custGeom>
              <a:avLst/>
              <a:gdLst/>
              <a:ahLst/>
              <a:cxnLst>
                <a:cxn ang="0">
                  <a:pos x="wd2" y="hd2"/>
                </a:cxn>
                <a:cxn ang="5400000">
                  <a:pos x="wd2" y="hd2"/>
                </a:cxn>
                <a:cxn ang="10800000">
                  <a:pos x="wd2" y="hd2"/>
                </a:cxn>
                <a:cxn ang="16200000">
                  <a:pos x="wd2" y="hd2"/>
                </a:cxn>
              </a:cxnLst>
              <a:rect l="0" t="0" r="r" b="b"/>
              <a:pathLst>
                <a:path w="21307" h="20905" extrusionOk="0">
                  <a:moveTo>
                    <a:pt x="21307" y="10105"/>
                  </a:moveTo>
                  <a:cubicBezTo>
                    <a:pt x="20107" y="11159"/>
                    <a:pt x="9307" y="20905"/>
                    <a:pt x="9307" y="20905"/>
                  </a:cubicBezTo>
                  <a:cubicBezTo>
                    <a:pt x="9307" y="20905"/>
                    <a:pt x="-293" y="8788"/>
                    <a:pt x="7" y="8525"/>
                  </a:cubicBezTo>
                  <a:cubicBezTo>
                    <a:pt x="3607" y="4573"/>
                    <a:pt x="3607" y="4046"/>
                    <a:pt x="7807" y="95"/>
                  </a:cubicBezTo>
                  <a:cubicBezTo>
                    <a:pt x="8707" y="-695"/>
                    <a:pt x="9307" y="3520"/>
                    <a:pt x="21307" y="10105"/>
                  </a:cubicBezTo>
                  <a:close/>
                </a:path>
              </a:pathLst>
            </a:custGeom>
            <a:solidFill>
              <a:srgbClr val="CED2D1"/>
            </a:solidFill>
            <a:ln w="12700" cap="flat">
              <a:noFill/>
              <a:miter lim="400000"/>
            </a:ln>
            <a:effectLst/>
          </p:spPr>
          <p:txBody>
            <a:bodyPr wrap="square" lIns="45720" tIns="45720" rIns="45720" bIns="45720" numCol="1" anchor="t">
              <a:noAutofit/>
            </a:bodyPr>
            <a:lstStyle/>
            <a:p>
              <a:endParaRPr sz="900"/>
            </a:p>
          </p:txBody>
        </p:sp>
        <p:sp>
          <p:nvSpPr>
            <p:cNvPr id="82" name="Freeform 47">
              <a:extLst>
                <a:ext uri="{FF2B5EF4-FFF2-40B4-BE49-F238E27FC236}">
                  <a16:creationId xmlns:a16="http://schemas.microsoft.com/office/drawing/2014/main" xmlns="" id="{106D6738-BABE-4EC0-B6E4-480115ADF51A}"/>
                </a:ext>
              </a:extLst>
            </p:cNvPr>
            <p:cNvSpPr/>
            <p:nvPr/>
          </p:nvSpPr>
          <p:spPr>
            <a:xfrm>
              <a:off x="2227099" y="2661429"/>
              <a:ext cx="327585" cy="265280"/>
            </a:xfrm>
            <a:custGeom>
              <a:avLst/>
              <a:gdLst/>
              <a:ahLst/>
              <a:cxnLst>
                <a:cxn ang="0">
                  <a:pos x="wd2" y="hd2"/>
                </a:cxn>
                <a:cxn ang="5400000">
                  <a:pos x="wd2" y="hd2"/>
                </a:cxn>
                <a:cxn ang="10800000">
                  <a:pos x="wd2" y="hd2"/>
                </a:cxn>
                <a:cxn ang="16200000">
                  <a:pos x="wd2" y="hd2"/>
                </a:cxn>
              </a:cxnLst>
              <a:rect l="0" t="0" r="r" b="b"/>
              <a:pathLst>
                <a:path w="19393" h="17383" extrusionOk="0">
                  <a:moveTo>
                    <a:pt x="19394" y="1318"/>
                  </a:moveTo>
                  <a:cubicBezTo>
                    <a:pt x="19022" y="2357"/>
                    <a:pt x="17718" y="8172"/>
                    <a:pt x="18277" y="10872"/>
                  </a:cubicBezTo>
                  <a:cubicBezTo>
                    <a:pt x="18835" y="13572"/>
                    <a:pt x="20325" y="12741"/>
                    <a:pt x="17904" y="14403"/>
                  </a:cubicBezTo>
                  <a:cubicBezTo>
                    <a:pt x="15484" y="15857"/>
                    <a:pt x="5801" y="20426"/>
                    <a:pt x="2263" y="14195"/>
                  </a:cubicBezTo>
                  <a:cubicBezTo>
                    <a:pt x="-1275" y="7757"/>
                    <a:pt x="-530" y="2357"/>
                    <a:pt x="3566" y="695"/>
                  </a:cubicBezTo>
                  <a:cubicBezTo>
                    <a:pt x="7663" y="-1174"/>
                    <a:pt x="19394" y="1318"/>
                    <a:pt x="19394" y="1318"/>
                  </a:cubicBezTo>
                  <a:close/>
                </a:path>
              </a:pathLst>
            </a:custGeom>
            <a:solidFill>
              <a:srgbClr val="7A1214"/>
            </a:solidFill>
            <a:ln w="12700" cap="flat">
              <a:noFill/>
              <a:miter lim="400000"/>
            </a:ln>
            <a:effectLst/>
          </p:spPr>
          <p:txBody>
            <a:bodyPr wrap="square" lIns="45720" tIns="45720" rIns="45720" bIns="45720" numCol="1" anchor="t">
              <a:noAutofit/>
            </a:bodyPr>
            <a:lstStyle/>
            <a:p>
              <a:endParaRPr sz="900"/>
            </a:p>
          </p:txBody>
        </p:sp>
        <p:sp>
          <p:nvSpPr>
            <p:cNvPr id="83" name="Freeform 48">
              <a:extLst>
                <a:ext uri="{FF2B5EF4-FFF2-40B4-BE49-F238E27FC236}">
                  <a16:creationId xmlns:a16="http://schemas.microsoft.com/office/drawing/2014/main" xmlns="" id="{B0540EC9-A464-4677-AEED-106EAC98014F}"/>
                </a:ext>
              </a:extLst>
            </p:cNvPr>
            <p:cNvSpPr/>
            <p:nvPr/>
          </p:nvSpPr>
          <p:spPr>
            <a:xfrm>
              <a:off x="2249371" y="2618350"/>
              <a:ext cx="364820" cy="190989"/>
            </a:xfrm>
            <a:custGeom>
              <a:avLst/>
              <a:gdLst/>
              <a:ahLst/>
              <a:cxnLst>
                <a:cxn ang="0">
                  <a:pos x="wd2" y="hd2"/>
                </a:cxn>
                <a:cxn ang="5400000">
                  <a:pos x="wd2" y="hd2"/>
                </a:cxn>
                <a:cxn ang="10800000">
                  <a:pos x="wd2" y="hd2"/>
                </a:cxn>
                <a:cxn ang="16200000">
                  <a:pos x="wd2" y="hd2"/>
                </a:cxn>
              </a:cxnLst>
              <a:rect l="0" t="0" r="r" b="b"/>
              <a:pathLst>
                <a:path w="20204" h="18016" extrusionOk="0">
                  <a:moveTo>
                    <a:pt x="19417" y="0"/>
                  </a:moveTo>
                  <a:cubicBezTo>
                    <a:pt x="19591" y="900"/>
                    <a:pt x="20985" y="9900"/>
                    <a:pt x="19591" y="11100"/>
                  </a:cubicBezTo>
                  <a:cubicBezTo>
                    <a:pt x="18024" y="12300"/>
                    <a:pt x="4437" y="21600"/>
                    <a:pt x="1998" y="16500"/>
                  </a:cubicBezTo>
                  <a:cubicBezTo>
                    <a:pt x="-441" y="11100"/>
                    <a:pt x="-615" y="4800"/>
                    <a:pt x="1301" y="4500"/>
                  </a:cubicBezTo>
                  <a:cubicBezTo>
                    <a:pt x="3217" y="4200"/>
                    <a:pt x="19417" y="0"/>
                    <a:pt x="19417" y="0"/>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pic>
          <p:nvPicPr>
            <p:cNvPr id="84" name="Picture 49" descr="Picture 49">
              <a:extLst>
                <a:ext uri="{FF2B5EF4-FFF2-40B4-BE49-F238E27FC236}">
                  <a16:creationId xmlns:a16="http://schemas.microsoft.com/office/drawing/2014/main" xmlns="" id="{15E16560-17F6-412D-8DC4-88FB0864AD04}"/>
                </a:ext>
              </a:extLst>
            </p:cNvPr>
            <p:cNvPicPr>
              <a:picLocks noChangeAspect="1"/>
            </p:cNvPicPr>
            <p:nvPr/>
          </p:nvPicPr>
          <p:blipFill>
            <a:blip r:embed="rId11">
              <a:extLst/>
            </a:blip>
            <a:stretch>
              <a:fillRect/>
            </a:stretch>
          </p:blipFill>
          <p:spPr>
            <a:xfrm>
              <a:off x="1445650" y="1886126"/>
              <a:ext cx="1331092" cy="1255602"/>
            </a:xfrm>
            <a:prstGeom prst="rect">
              <a:avLst/>
            </a:prstGeom>
            <a:ln w="12700" cap="flat">
              <a:noFill/>
              <a:miter lim="400000"/>
            </a:ln>
            <a:effectLst/>
          </p:spPr>
        </p:pic>
        <p:pic>
          <p:nvPicPr>
            <p:cNvPr id="85" name="Picture 50" descr="Picture 50">
              <a:extLst>
                <a:ext uri="{FF2B5EF4-FFF2-40B4-BE49-F238E27FC236}">
                  <a16:creationId xmlns:a16="http://schemas.microsoft.com/office/drawing/2014/main" xmlns="" id="{50233696-E484-41E9-9D9E-A026E3E60E44}"/>
                </a:ext>
              </a:extLst>
            </p:cNvPr>
            <p:cNvPicPr>
              <a:picLocks noChangeAspect="1"/>
            </p:cNvPicPr>
            <p:nvPr/>
          </p:nvPicPr>
          <p:blipFill>
            <a:blip r:embed="rId12">
              <a:extLst/>
            </a:blip>
            <a:stretch>
              <a:fillRect/>
            </a:stretch>
          </p:blipFill>
          <p:spPr>
            <a:xfrm>
              <a:off x="2535180" y="2417051"/>
              <a:ext cx="226463" cy="188718"/>
            </a:xfrm>
            <a:prstGeom prst="rect">
              <a:avLst/>
            </a:prstGeom>
            <a:ln w="12700" cap="flat">
              <a:noFill/>
              <a:miter lim="400000"/>
            </a:ln>
            <a:effectLst/>
          </p:spPr>
        </p:pic>
        <p:pic>
          <p:nvPicPr>
            <p:cNvPr id="86" name="Picture 51" descr="Picture 51">
              <a:extLst>
                <a:ext uri="{FF2B5EF4-FFF2-40B4-BE49-F238E27FC236}">
                  <a16:creationId xmlns:a16="http://schemas.microsoft.com/office/drawing/2014/main" xmlns="" id="{83D42899-A0AB-41F4-95A8-915888A5851E}"/>
                </a:ext>
              </a:extLst>
            </p:cNvPr>
            <p:cNvPicPr>
              <a:picLocks noChangeAspect="1"/>
            </p:cNvPicPr>
            <p:nvPr/>
          </p:nvPicPr>
          <p:blipFill>
            <a:blip r:embed="rId13">
              <a:extLst/>
            </a:blip>
            <a:stretch>
              <a:fillRect/>
            </a:stretch>
          </p:blipFill>
          <p:spPr>
            <a:xfrm>
              <a:off x="1732501" y="2724032"/>
              <a:ext cx="850490" cy="405115"/>
            </a:xfrm>
            <a:prstGeom prst="rect">
              <a:avLst/>
            </a:prstGeom>
            <a:ln w="12700" cap="flat">
              <a:noFill/>
              <a:miter lim="400000"/>
            </a:ln>
            <a:effectLst/>
          </p:spPr>
        </p:pic>
        <p:sp>
          <p:nvSpPr>
            <p:cNvPr id="87" name="Oval 52">
              <a:extLst>
                <a:ext uri="{FF2B5EF4-FFF2-40B4-BE49-F238E27FC236}">
                  <a16:creationId xmlns:a16="http://schemas.microsoft.com/office/drawing/2014/main" xmlns="" id="{1AC2288B-F1A5-494C-BBAA-D39ED3B4B8C6}"/>
                </a:ext>
              </a:extLst>
            </p:cNvPr>
            <p:cNvSpPr/>
            <p:nvPr/>
          </p:nvSpPr>
          <p:spPr>
            <a:xfrm>
              <a:off x="2316268" y="2276142"/>
              <a:ext cx="198785" cy="191237"/>
            </a:xfrm>
            <a:prstGeom prst="ellipse">
              <a:avLst/>
            </a:pr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88" name="Freeform 53">
              <a:extLst>
                <a:ext uri="{FF2B5EF4-FFF2-40B4-BE49-F238E27FC236}">
                  <a16:creationId xmlns:a16="http://schemas.microsoft.com/office/drawing/2014/main" xmlns="" id="{63D97EA4-B3C2-4F2E-8D7F-F739BBB15CC6}"/>
                </a:ext>
              </a:extLst>
            </p:cNvPr>
            <p:cNvSpPr/>
            <p:nvPr/>
          </p:nvSpPr>
          <p:spPr>
            <a:xfrm>
              <a:off x="2419700" y="2314134"/>
              <a:ext cx="85022" cy="87571"/>
            </a:xfrm>
            <a:custGeom>
              <a:avLst/>
              <a:gdLst/>
              <a:ahLst/>
              <a:cxnLst>
                <a:cxn ang="0">
                  <a:pos x="wd2" y="hd2"/>
                </a:cxn>
                <a:cxn ang="5400000">
                  <a:pos x="wd2" y="hd2"/>
                </a:cxn>
                <a:cxn ang="10800000">
                  <a:pos x="wd2" y="hd2"/>
                </a:cxn>
                <a:cxn ang="16200000">
                  <a:pos x="wd2" y="hd2"/>
                </a:cxn>
              </a:cxnLst>
              <a:rect l="0" t="0" r="r" b="b"/>
              <a:pathLst>
                <a:path w="20273" h="20317" extrusionOk="0">
                  <a:moveTo>
                    <a:pt x="9020" y="79"/>
                  </a:moveTo>
                  <a:cubicBezTo>
                    <a:pt x="14978" y="-641"/>
                    <a:pt x="19447" y="3679"/>
                    <a:pt x="20192" y="9439"/>
                  </a:cubicBezTo>
                  <a:cubicBezTo>
                    <a:pt x="20937" y="15199"/>
                    <a:pt x="16468" y="19519"/>
                    <a:pt x="11254" y="20239"/>
                  </a:cubicBezTo>
                  <a:cubicBezTo>
                    <a:pt x="5296" y="20959"/>
                    <a:pt x="827" y="16639"/>
                    <a:pt x="82" y="10879"/>
                  </a:cubicBezTo>
                  <a:cubicBezTo>
                    <a:pt x="-663" y="5839"/>
                    <a:pt x="3806" y="799"/>
                    <a:pt x="9020" y="79"/>
                  </a:cubicBezTo>
                  <a:close/>
                </a:path>
              </a:pathLst>
            </a:custGeom>
            <a:solidFill>
              <a:srgbClr val="231F20"/>
            </a:solidFill>
            <a:ln w="12700" cap="flat">
              <a:noFill/>
              <a:miter lim="400000"/>
            </a:ln>
            <a:effectLst/>
          </p:spPr>
          <p:txBody>
            <a:bodyPr wrap="square" lIns="45720" tIns="45720" rIns="45720" bIns="45720" numCol="1" anchor="t">
              <a:noAutofit/>
            </a:bodyPr>
            <a:lstStyle/>
            <a:p>
              <a:endParaRPr sz="900"/>
            </a:p>
          </p:txBody>
        </p:sp>
        <p:pic>
          <p:nvPicPr>
            <p:cNvPr id="89" name="Picture 54" descr="Picture 54">
              <a:extLst>
                <a:ext uri="{FF2B5EF4-FFF2-40B4-BE49-F238E27FC236}">
                  <a16:creationId xmlns:a16="http://schemas.microsoft.com/office/drawing/2014/main" xmlns="" id="{59D37B01-0509-4A23-AE86-1ED62873AAFC}"/>
                </a:ext>
              </a:extLst>
            </p:cNvPr>
            <p:cNvPicPr>
              <a:picLocks noChangeAspect="1"/>
            </p:cNvPicPr>
            <p:nvPr/>
          </p:nvPicPr>
          <p:blipFill>
            <a:blip r:embed="rId14">
              <a:extLst/>
            </a:blip>
            <a:stretch>
              <a:fillRect/>
            </a:stretch>
          </p:blipFill>
          <p:spPr>
            <a:xfrm>
              <a:off x="2208069" y="2170460"/>
              <a:ext cx="377437" cy="188718"/>
            </a:xfrm>
            <a:prstGeom prst="rect">
              <a:avLst/>
            </a:prstGeom>
            <a:ln w="12700" cap="flat">
              <a:noFill/>
              <a:miter lim="400000"/>
            </a:ln>
            <a:effectLst/>
          </p:spPr>
        </p:pic>
        <p:sp>
          <p:nvSpPr>
            <p:cNvPr id="90" name="Freeform 55">
              <a:extLst>
                <a:ext uri="{FF2B5EF4-FFF2-40B4-BE49-F238E27FC236}">
                  <a16:creationId xmlns:a16="http://schemas.microsoft.com/office/drawing/2014/main" xmlns="" id="{F750A897-8761-415E-94D6-6AE6C428A913}"/>
                </a:ext>
              </a:extLst>
            </p:cNvPr>
            <p:cNvSpPr/>
            <p:nvPr/>
          </p:nvSpPr>
          <p:spPr>
            <a:xfrm>
              <a:off x="2465866" y="2327605"/>
              <a:ext cx="25401" cy="25401"/>
            </a:xfrm>
            <a:custGeom>
              <a:avLst/>
              <a:gdLst/>
              <a:ahLst/>
              <a:cxnLst>
                <a:cxn ang="0">
                  <a:pos x="wd2" y="hd2"/>
                </a:cxn>
                <a:cxn ang="5400000">
                  <a:pos x="wd2" y="hd2"/>
                </a:cxn>
                <a:cxn ang="10800000">
                  <a:pos x="wd2" y="hd2"/>
                </a:cxn>
                <a:cxn ang="16200000">
                  <a:pos x="wd2" y="hd2"/>
                </a:cxn>
              </a:cxnLst>
              <a:rect l="0" t="0" r="r" b="b"/>
              <a:pathLst>
                <a:path w="21600" h="21600" extrusionOk="0">
                  <a:moveTo>
                    <a:pt x="9257" y="0"/>
                  </a:moveTo>
                  <a:cubicBezTo>
                    <a:pt x="15429" y="0"/>
                    <a:pt x="21600" y="3086"/>
                    <a:pt x="21600" y="9257"/>
                  </a:cubicBezTo>
                  <a:cubicBezTo>
                    <a:pt x="21600" y="15429"/>
                    <a:pt x="18514" y="21600"/>
                    <a:pt x="12343" y="21600"/>
                  </a:cubicBezTo>
                  <a:cubicBezTo>
                    <a:pt x="6171" y="21600"/>
                    <a:pt x="0" y="18514"/>
                    <a:pt x="0" y="12343"/>
                  </a:cubicBezTo>
                  <a:cubicBezTo>
                    <a:pt x="0" y="6171"/>
                    <a:pt x="3086" y="3086"/>
                    <a:pt x="9257" y="0"/>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pic>
          <p:nvPicPr>
            <p:cNvPr id="91" name="Picture 56" descr="Picture 56">
              <a:extLst>
                <a:ext uri="{FF2B5EF4-FFF2-40B4-BE49-F238E27FC236}">
                  <a16:creationId xmlns:a16="http://schemas.microsoft.com/office/drawing/2014/main" xmlns="" id="{DFF51098-E1C9-458D-8853-B202D532F5AD}"/>
                </a:ext>
              </a:extLst>
            </p:cNvPr>
            <p:cNvPicPr>
              <a:picLocks noChangeAspect="1"/>
            </p:cNvPicPr>
            <p:nvPr/>
          </p:nvPicPr>
          <p:blipFill>
            <a:blip r:embed="rId15">
              <a:extLst/>
            </a:blip>
            <a:stretch>
              <a:fillRect/>
            </a:stretch>
          </p:blipFill>
          <p:spPr>
            <a:xfrm>
              <a:off x="1392808" y="1649600"/>
              <a:ext cx="1087016" cy="586283"/>
            </a:xfrm>
            <a:prstGeom prst="rect">
              <a:avLst/>
            </a:prstGeom>
            <a:ln w="12700" cap="flat">
              <a:noFill/>
              <a:miter lim="400000"/>
            </a:ln>
            <a:effectLst/>
          </p:spPr>
        </p:pic>
        <p:pic>
          <p:nvPicPr>
            <p:cNvPr id="92" name="Picture 57" descr="Picture 57">
              <a:extLst>
                <a:ext uri="{FF2B5EF4-FFF2-40B4-BE49-F238E27FC236}">
                  <a16:creationId xmlns:a16="http://schemas.microsoft.com/office/drawing/2014/main" xmlns="" id="{F81F01BB-2DA0-4BBC-BF72-53DBBA9EB2FA}"/>
                </a:ext>
              </a:extLst>
            </p:cNvPr>
            <p:cNvPicPr>
              <a:picLocks noChangeAspect="1"/>
            </p:cNvPicPr>
            <p:nvPr/>
          </p:nvPicPr>
          <p:blipFill>
            <a:blip r:embed="rId16">
              <a:extLst/>
            </a:blip>
            <a:stretch>
              <a:fillRect/>
            </a:stretch>
          </p:blipFill>
          <p:spPr>
            <a:xfrm>
              <a:off x="1362614" y="1649600"/>
              <a:ext cx="1265669" cy="1361284"/>
            </a:xfrm>
            <a:prstGeom prst="rect">
              <a:avLst/>
            </a:prstGeom>
            <a:ln w="12700" cap="flat">
              <a:noFill/>
              <a:miter lim="400000"/>
            </a:ln>
            <a:effectLst/>
          </p:spPr>
        </p:pic>
        <p:sp>
          <p:nvSpPr>
            <p:cNvPr id="93" name="Freeform 58">
              <a:extLst>
                <a:ext uri="{FF2B5EF4-FFF2-40B4-BE49-F238E27FC236}">
                  <a16:creationId xmlns:a16="http://schemas.microsoft.com/office/drawing/2014/main" xmlns="" id="{BD0404BD-357D-4096-A572-338F7BB52D58}"/>
                </a:ext>
              </a:extLst>
            </p:cNvPr>
            <p:cNvSpPr/>
            <p:nvPr/>
          </p:nvSpPr>
          <p:spPr>
            <a:xfrm>
              <a:off x="1685169" y="2412443"/>
              <a:ext cx="303487" cy="321517"/>
            </a:xfrm>
            <a:custGeom>
              <a:avLst/>
              <a:gdLst/>
              <a:ahLst/>
              <a:cxnLst>
                <a:cxn ang="0">
                  <a:pos x="wd2" y="hd2"/>
                </a:cxn>
                <a:cxn ang="5400000">
                  <a:pos x="wd2" y="hd2"/>
                </a:cxn>
                <a:cxn ang="10800000">
                  <a:pos x="wd2" y="hd2"/>
                </a:cxn>
                <a:cxn ang="16200000">
                  <a:pos x="wd2" y="hd2"/>
                </a:cxn>
              </a:cxnLst>
              <a:rect l="0" t="0" r="r" b="b"/>
              <a:pathLst>
                <a:path w="20195" h="19166" extrusionOk="0">
                  <a:moveTo>
                    <a:pt x="15992" y="2533"/>
                  </a:moveTo>
                  <a:cubicBezTo>
                    <a:pt x="14105" y="1406"/>
                    <a:pt x="7813" y="-1975"/>
                    <a:pt x="3410" y="1594"/>
                  </a:cubicBezTo>
                  <a:cubicBezTo>
                    <a:pt x="-1204" y="4975"/>
                    <a:pt x="-785" y="9482"/>
                    <a:pt x="2571" y="13802"/>
                  </a:cubicBezTo>
                  <a:cubicBezTo>
                    <a:pt x="6136" y="17935"/>
                    <a:pt x="8652" y="19625"/>
                    <a:pt x="12637" y="19062"/>
                  </a:cubicBezTo>
                  <a:cubicBezTo>
                    <a:pt x="16831" y="18310"/>
                    <a:pt x="20396" y="17371"/>
                    <a:pt x="20186" y="12863"/>
                  </a:cubicBezTo>
                  <a:cubicBezTo>
                    <a:pt x="20186" y="8168"/>
                    <a:pt x="15992" y="2533"/>
                    <a:pt x="15992" y="2533"/>
                  </a:cubicBezTo>
                  <a:close/>
                </a:path>
              </a:pathLst>
            </a:custGeom>
            <a:solidFill>
              <a:srgbClr val="FBD2C0"/>
            </a:solidFill>
            <a:ln w="12700" cap="flat">
              <a:noFill/>
              <a:miter lim="400000"/>
            </a:ln>
            <a:effectLst/>
          </p:spPr>
          <p:txBody>
            <a:bodyPr wrap="square" lIns="45720" tIns="45720" rIns="45720" bIns="45720" numCol="1" anchor="t">
              <a:noAutofit/>
            </a:bodyPr>
            <a:lstStyle/>
            <a:p>
              <a:endParaRPr sz="900"/>
            </a:p>
          </p:txBody>
        </p:sp>
        <p:pic>
          <p:nvPicPr>
            <p:cNvPr id="94" name="Picture 59" descr="Picture 59">
              <a:extLst>
                <a:ext uri="{FF2B5EF4-FFF2-40B4-BE49-F238E27FC236}">
                  <a16:creationId xmlns:a16="http://schemas.microsoft.com/office/drawing/2014/main" xmlns="" id="{2BBC5890-3933-4A6E-99A4-9B4E22704FAC}"/>
                </a:ext>
              </a:extLst>
            </p:cNvPr>
            <p:cNvPicPr>
              <a:picLocks noChangeAspect="1"/>
            </p:cNvPicPr>
            <p:nvPr/>
          </p:nvPicPr>
          <p:blipFill>
            <a:blip r:embed="rId17">
              <a:extLst/>
            </a:blip>
            <a:stretch>
              <a:fillRect/>
            </a:stretch>
          </p:blipFill>
          <p:spPr>
            <a:xfrm>
              <a:off x="1719919" y="2449762"/>
              <a:ext cx="236528" cy="256657"/>
            </a:xfrm>
            <a:prstGeom prst="rect">
              <a:avLst/>
            </a:prstGeom>
            <a:ln w="12700" cap="flat">
              <a:noFill/>
              <a:miter lim="400000"/>
            </a:ln>
            <a:effectLst/>
          </p:spPr>
        </p:pic>
        <p:sp>
          <p:nvSpPr>
            <p:cNvPr id="95" name="Freeform 60">
              <a:extLst>
                <a:ext uri="{FF2B5EF4-FFF2-40B4-BE49-F238E27FC236}">
                  <a16:creationId xmlns:a16="http://schemas.microsoft.com/office/drawing/2014/main" xmlns="" id="{B0EA026C-14A9-4258-AC2E-2EF29657D1CB}"/>
                </a:ext>
              </a:extLst>
            </p:cNvPr>
            <p:cNvSpPr/>
            <p:nvPr/>
          </p:nvSpPr>
          <p:spPr>
            <a:xfrm>
              <a:off x="2287707" y="62882"/>
              <a:ext cx="549460" cy="497187"/>
            </a:xfrm>
            <a:custGeom>
              <a:avLst/>
              <a:gdLst/>
              <a:ahLst/>
              <a:cxnLst>
                <a:cxn ang="0">
                  <a:pos x="wd2" y="hd2"/>
                </a:cxn>
                <a:cxn ang="5400000">
                  <a:pos x="wd2" y="hd2"/>
                </a:cxn>
                <a:cxn ang="10800000">
                  <a:pos x="wd2" y="hd2"/>
                </a:cxn>
                <a:cxn ang="16200000">
                  <a:pos x="wd2" y="hd2"/>
                </a:cxn>
              </a:cxnLst>
              <a:rect l="0" t="0" r="r" b="b"/>
              <a:pathLst>
                <a:path w="20597" h="20819" extrusionOk="0">
                  <a:moveTo>
                    <a:pt x="9052" y="141"/>
                  </a:moveTo>
                  <a:cubicBezTo>
                    <a:pt x="14717" y="-781"/>
                    <a:pt x="19793" y="2907"/>
                    <a:pt x="20501" y="8307"/>
                  </a:cubicBezTo>
                  <a:cubicBezTo>
                    <a:pt x="20973" y="11599"/>
                    <a:pt x="19675" y="14760"/>
                    <a:pt x="17314" y="16999"/>
                  </a:cubicBezTo>
                  <a:cubicBezTo>
                    <a:pt x="19321" y="20819"/>
                    <a:pt x="19321" y="20819"/>
                    <a:pt x="19321" y="20819"/>
                  </a:cubicBezTo>
                  <a:cubicBezTo>
                    <a:pt x="15425" y="18448"/>
                    <a:pt x="15425" y="18448"/>
                    <a:pt x="15425" y="18448"/>
                  </a:cubicBezTo>
                  <a:cubicBezTo>
                    <a:pt x="14245" y="19107"/>
                    <a:pt x="12947" y="19634"/>
                    <a:pt x="11530" y="19897"/>
                  </a:cubicBezTo>
                  <a:cubicBezTo>
                    <a:pt x="5865" y="20819"/>
                    <a:pt x="671" y="17131"/>
                    <a:pt x="81" y="11599"/>
                  </a:cubicBezTo>
                  <a:cubicBezTo>
                    <a:pt x="-627" y="6199"/>
                    <a:pt x="3386" y="1063"/>
                    <a:pt x="9052" y="141"/>
                  </a:cubicBezTo>
                  <a:close/>
                </a:path>
              </a:pathLst>
            </a:custGeom>
            <a:solidFill>
              <a:srgbClr val="2CABE1"/>
            </a:solidFill>
            <a:ln w="12700" cap="flat">
              <a:noFill/>
              <a:miter lim="400000"/>
            </a:ln>
            <a:effectLst/>
          </p:spPr>
          <p:txBody>
            <a:bodyPr wrap="square" lIns="45720" tIns="45720" rIns="45720" bIns="45720" numCol="1" anchor="t">
              <a:noAutofit/>
            </a:bodyPr>
            <a:lstStyle/>
            <a:p>
              <a:endParaRPr sz="900"/>
            </a:p>
          </p:txBody>
        </p:sp>
        <p:sp>
          <p:nvSpPr>
            <p:cNvPr id="96" name="Freeform 61">
              <a:extLst>
                <a:ext uri="{FF2B5EF4-FFF2-40B4-BE49-F238E27FC236}">
                  <a16:creationId xmlns:a16="http://schemas.microsoft.com/office/drawing/2014/main" xmlns="" id="{DE45E52C-DF37-42E3-BF8C-4C624E2DC03C}"/>
                </a:ext>
              </a:extLst>
            </p:cNvPr>
            <p:cNvSpPr/>
            <p:nvPr/>
          </p:nvSpPr>
          <p:spPr>
            <a:xfrm>
              <a:off x="2056177" y="0"/>
              <a:ext cx="547863" cy="557552"/>
            </a:xfrm>
            <a:custGeom>
              <a:avLst/>
              <a:gdLst/>
              <a:ahLst/>
              <a:cxnLst>
                <a:cxn ang="0">
                  <a:pos x="wd2" y="hd2"/>
                </a:cxn>
                <a:cxn ang="5400000">
                  <a:pos x="wd2" y="hd2"/>
                </a:cxn>
                <a:cxn ang="10800000">
                  <a:pos x="wd2" y="hd2"/>
                </a:cxn>
                <a:cxn ang="16200000">
                  <a:pos x="wd2" y="hd2"/>
                </a:cxn>
              </a:cxnLst>
              <a:rect l="0" t="0" r="r" b="b"/>
              <a:pathLst>
                <a:path w="20359" h="20900" extrusionOk="0">
                  <a:moveTo>
                    <a:pt x="8954" y="126"/>
                  </a:moveTo>
                  <a:cubicBezTo>
                    <a:pt x="3350" y="952"/>
                    <a:pt x="-620" y="5556"/>
                    <a:pt x="81" y="10513"/>
                  </a:cubicBezTo>
                  <a:cubicBezTo>
                    <a:pt x="431" y="13346"/>
                    <a:pt x="2416" y="15825"/>
                    <a:pt x="5218" y="17005"/>
                  </a:cubicBezTo>
                  <a:cubicBezTo>
                    <a:pt x="4284" y="20900"/>
                    <a:pt x="4284" y="20900"/>
                    <a:pt x="4284" y="20900"/>
                  </a:cubicBezTo>
                  <a:cubicBezTo>
                    <a:pt x="7436" y="17713"/>
                    <a:pt x="7436" y="17713"/>
                    <a:pt x="7436" y="17713"/>
                  </a:cubicBezTo>
                  <a:cubicBezTo>
                    <a:pt x="8721" y="17949"/>
                    <a:pt x="10005" y="18067"/>
                    <a:pt x="11406" y="17831"/>
                  </a:cubicBezTo>
                  <a:cubicBezTo>
                    <a:pt x="17010" y="17005"/>
                    <a:pt x="20980" y="12402"/>
                    <a:pt x="20279" y="7562"/>
                  </a:cubicBezTo>
                  <a:cubicBezTo>
                    <a:pt x="19579" y="2605"/>
                    <a:pt x="14558" y="-700"/>
                    <a:pt x="8954" y="126"/>
                  </a:cubicBezTo>
                  <a:close/>
                </a:path>
              </a:pathLst>
            </a:custGeom>
            <a:solidFill>
              <a:srgbClr val="FBB041"/>
            </a:solidFill>
            <a:ln w="12700" cap="flat">
              <a:noFill/>
              <a:miter lim="400000"/>
            </a:ln>
            <a:effectLst/>
          </p:spPr>
          <p:txBody>
            <a:bodyPr wrap="square" lIns="45720" tIns="45720" rIns="45720" bIns="45720" numCol="1" anchor="t">
              <a:noAutofit/>
            </a:bodyPr>
            <a:lstStyle/>
            <a:p>
              <a:endParaRPr sz="900"/>
            </a:p>
          </p:txBody>
        </p:sp>
        <p:sp>
          <p:nvSpPr>
            <p:cNvPr id="97" name="Freeform 62">
              <a:extLst>
                <a:ext uri="{FF2B5EF4-FFF2-40B4-BE49-F238E27FC236}">
                  <a16:creationId xmlns:a16="http://schemas.microsoft.com/office/drawing/2014/main" xmlns="" id="{475E3B2D-D2B9-4380-AAF3-3A8E0883FB0D}"/>
                </a:ext>
              </a:extLst>
            </p:cNvPr>
            <p:cNvSpPr/>
            <p:nvPr/>
          </p:nvSpPr>
          <p:spPr>
            <a:xfrm>
              <a:off x="2173135" y="223162"/>
              <a:ext cx="74981" cy="77467"/>
            </a:xfrm>
            <a:custGeom>
              <a:avLst/>
              <a:gdLst/>
              <a:ahLst/>
              <a:cxnLst>
                <a:cxn ang="0">
                  <a:pos x="wd2" y="hd2"/>
                </a:cxn>
                <a:cxn ang="5400000">
                  <a:pos x="wd2" y="hd2"/>
                </a:cxn>
                <a:cxn ang="10800000">
                  <a:pos x="wd2" y="hd2"/>
                </a:cxn>
                <a:cxn ang="16200000">
                  <a:pos x="wd2" y="hd2"/>
                </a:cxn>
              </a:cxnLst>
              <a:rect l="0" t="0" r="r" b="b"/>
              <a:pathLst>
                <a:path w="20114" h="20151" extrusionOk="0">
                  <a:moveTo>
                    <a:pt x="11343" y="20045"/>
                  </a:moveTo>
                  <a:cubicBezTo>
                    <a:pt x="17391" y="19214"/>
                    <a:pt x="20847" y="14230"/>
                    <a:pt x="19983" y="8414"/>
                  </a:cubicBezTo>
                  <a:cubicBezTo>
                    <a:pt x="19983" y="3430"/>
                    <a:pt x="13935" y="-724"/>
                    <a:pt x="8751" y="107"/>
                  </a:cubicBezTo>
                  <a:cubicBezTo>
                    <a:pt x="3567" y="938"/>
                    <a:pt x="-753" y="5922"/>
                    <a:pt x="111" y="11738"/>
                  </a:cubicBezTo>
                  <a:cubicBezTo>
                    <a:pt x="975" y="16722"/>
                    <a:pt x="6159" y="20876"/>
                    <a:pt x="11343" y="20045"/>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98" name="Freeform 63">
              <a:extLst>
                <a:ext uri="{FF2B5EF4-FFF2-40B4-BE49-F238E27FC236}">
                  <a16:creationId xmlns:a16="http://schemas.microsoft.com/office/drawing/2014/main" xmlns="" id="{CDD5C4E6-BB0C-4294-BEE5-99260AEA6811}"/>
                </a:ext>
              </a:extLst>
            </p:cNvPr>
            <p:cNvSpPr/>
            <p:nvPr/>
          </p:nvSpPr>
          <p:spPr>
            <a:xfrm>
              <a:off x="2293827" y="208000"/>
              <a:ext cx="72639" cy="72638"/>
            </a:xfrm>
            <a:custGeom>
              <a:avLst/>
              <a:gdLst/>
              <a:ahLst/>
              <a:cxnLst>
                <a:cxn ang="0">
                  <a:pos x="wd2" y="hd2"/>
                </a:cxn>
                <a:cxn ang="5400000">
                  <a:pos x="wd2" y="hd2"/>
                </a:cxn>
                <a:cxn ang="10800000">
                  <a:pos x="wd2" y="hd2"/>
                </a:cxn>
                <a:cxn ang="16200000">
                  <a:pos x="wd2" y="hd2"/>
                </a:cxn>
              </a:cxnLst>
              <a:rect l="0" t="0" r="r" b="b"/>
              <a:pathLst>
                <a:path w="20114" h="20114" extrusionOk="0">
                  <a:moveTo>
                    <a:pt x="11343" y="19983"/>
                  </a:moveTo>
                  <a:cubicBezTo>
                    <a:pt x="17391" y="19983"/>
                    <a:pt x="20847" y="13935"/>
                    <a:pt x="19983" y="8751"/>
                  </a:cubicBezTo>
                  <a:cubicBezTo>
                    <a:pt x="19983" y="3567"/>
                    <a:pt x="13935" y="-753"/>
                    <a:pt x="8751" y="111"/>
                  </a:cubicBezTo>
                  <a:cubicBezTo>
                    <a:pt x="3567" y="975"/>
                    <a:pt x="-753" y="6159"/>
                    <a:pt x="111" y="11343"/>
                  </a:cubicBezTo>
                  <a:cubicBezTo>
                    <a:pt x="975" y="17391"/>
                    <a:pt x="6159" y="20847"/>
                    <a:pt x="11343" y="19983"/>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99" name="Freeform 64">
              <a:extLst>
                <a:ext uri="{FF2B5EF4-FFF2-40B4-BE49-F238E27FC236}">
                  <a16:creationId xmlns:a16="http://schemas.microsoft.com/office/drawing/2014/main" xmlns="" id="{CA1D534D-94CC-44BA-A5E7-497A9B2A7F5A}"/>
                </a:ext>
              </a:extLst>
            </p:cNvPr>
            <p:cNvSpPr/>
            <p:nvPr/>
          </p:nvSpPr>
          <p:spPr>
            <a:xfrm>
              <a:off x="2414606" y="190182"/>
              <a:ext cx="72639" cy="75283"/>
            </a:xfrm>
            <a:custGeom>
              <a:avLst/>
              <a:gdLst/>
              <a:ahLst/>
              <a:cxnLst>
                <a:cxn ang="0">
                  <a:pos x="wd2" y="hd2"/>
                </a:cxn>
                <a:cxn ang="5400000">
                  <a:pos x="wd2" y="hd2"/>
                </a:cxn>
                <a:cxn ang="10800000">
                  <a:pos x="wd2" y="hd2"/>
                </a:cxn>
                <a:cxn ang="16200000">
                  <a:pos x="wd2" y="hd2"/>
                </a:cxn>
              </a:cxnLst>
              <a:rect l="0" t="0" r="r" b="b"/>
              <a:pathLst>
                <a:path w="20114" h="20847" extrusionOk="0">
                  <a:moveTo>
                    <a:pt x="11343" y="20736"/>
                  </a:moveTo>
                  <a:cubicBezTo>
                    <a:pt x="17391" y="19872"/>
                    <a:pt x="20847" y="14688"/>
                    <a:pt x="19983" y="9504"/>
                  </a:cubicBezTo>
                  <a:cubicBezTo>
                    <a:pt x="19983" y="3456"/>
                    <a:pt x="13935" y="0"/>
                    <a:pt x="8751" y="0"/>
                  </a:cubicBezTo>
                  <a:cubicBezTo>
                    <a:pt x="3567" y="864"/>
                    <a:pt x="-753" y="6048"/>
                    <a:pt x="111" y="12096"/>
                  </a:cubicBezTo>
                  <a:cubicBezTo>
                    <a:pt x="975" y="17280"/>
                    <a:pt x="6159" y="21600"/>
                    <a:pt x="11343" y="20736"/>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100" name="Freeform 65">
              <a:extLst>
                <a:ext uri="{FF2B5EF4-FFF2-40B4-BE49-F238E27FC236}">
                  <a16:creationId xmlns:a16="http://schemas.microsoft.com/office/drawing/2014/main" xmlns="" id="{3EB21AF2-9B82-4190-AE09-B9B2CE98EA67}"/>
                </a:ext>
              </a:extLst>
            </p:cNvPr>
            <p:cNvSpPr/>
            <p:nvPr/>
          </p:nvSpPr>
          <p:spPr>
            <a:xfrm>
              <a:off x="902143" y="1221840"/>
              <a:ext cx="613963" cy="442858"/>
            </a:xfrm>
            <a:custGeom>
              <a:avLst/>
              <a:gdLst/>
              <a:ahLst/>
              <a:cxnLst>
                <a:cxn ang="0">
                  <a:pos x="wd2" y="hd2"/>
                </a:cxn>
                <a:cxn ang="5400000">
                  <a:pos x="wd2" y="hd2"/>
                </a:cxn>
                <a:cxn ang="10800000">
                  <a:pos x="wd2" y="hd2"/>
                </a:cxn>
                <a:cxn ang="16200000">
                  <a:pos x="wd2" y="hd2"/>
                </a:cxn>
              </a:cxnLst>
              <a:rect l="0" t="0" r="r" b="b"/>
              <a:pathLst>
                <a:path w="21600" h="21600" extrusionOk="0">
                  <a:moveTo>
                    <a:pt x="13013" y="21600"/>
                  </a:moveTo>
                  <a:lnTo>
                    <a:pt x="0" y="14850"/>
                  </a:lnTo>
                  <a:lnTo>
                    <a:pt x="8675" y="0"/>
                  </a:lnTo>
                  <a:lnTo>
                    <a:pt x="21600" y="6627"/>
                  </a:lnTo>
                  <a:lnTo>
                    <a:pt x="13013" y="21600"/>
                  </a:lnTo>
                  <a:close/>
                </a:path>
              </a:pathLst>
            </a:custGeom>
            <a:solidFill>
              <a:srgbClr val="D89628"/>
            </a:solidFill>
            <a:ln w="12700" cap="flat">
              <a:noFill/>
              <a:miter lim="400000"/>
            </a:ln>
            <a:effectLst/>
          </p:spPr>
          <p:txBody>
            <a:bodyPr wrap="square" lIns="45720" tIns="45720" rIns="45720" bIns="45720" numCol="1" anchor="t">
              <a:noAutofit/>
            </a:bodyPr>
            <a:lstStyle/>
            <a:p>
              <a:endParaRPr sz="900"/>
            </a:p>
          </p:txBody>
        </p:sp>
        <p:sp>
          <p:nvSpPr>
            <p:cNvPr id="101" name="Freeform 66">
              <a:extLst>
                <a:ext uri="{FF2B5EF4-FFF2-40B4-BE49-F238E27FC236}">
                  <a16:creationId xmlns:a16="http://schemas.microsoft.com/office/drawing/2014/main" xmlns="" id="{B30C81BE-6046-431E-B414-A60D7C50FF85}"/>
                </a:ext>
              </a:extLst>
            </p:cNvPr>
            <p:cNvSpPr/>
            <p:nvPr/>
          </p:nvSpPr>
          <p:spPr>
            <a:xfrm>
              <a:off x="934853" y="1196677"/>
              <a:ext cx="598866" cy="671836"/>
            </a:xfrm>
            <a:custGeom>
              <a:avLst/>
              <a:gdLst/>
              <a:ahLst/>
              <a:cxnLst>
                <a:cxn ang="0">
                  <a:pos x="wd2" y="hd2"/>
                </a:cxn>
                <a:cxn ang="5400000">
                  <a:pos x="wd2" y="hd2"/>
                </a:cxn>
                <a:cxn ang="10800000">
                  <a:pos x="wd2" y="hd2"/>
                </a:cxn>
                <a:cxn ang="16200000">
                  <a:pos x="wd2" y="hd2"/>
                </a:cxn>
              </a:cxnLst>
              <a:rect l="0" t="0" r="r" b="b"/>
              <a:pathLst>
                <a:path w="21600" h="21600" extrusionOk="0">
                  <a:moveTo>
                    <a:pt x="21600" y="17636"/>
                  </a:moveTo>
                  <a:lnTo>
                    <a:pt x="5445" y="21600"/>
                  </a:lnTo>
                  <a:lnTo>
                    <a:pt x="0" y="4045"/>
                  </a:lnTo>
                  <a:lnTo>
                    <a:pt x="16064" y="0"/>
                  </a:lnTo>
                  <a:lnTo>
                    <a:pt x="21600" y="17636"/>
                  </a:lnTo>
                  <a:close/>
                </a:path>
              </a:pathLst>
            </a:custGeom>
            <a:solidFill>
              <a:srgbClr val="D4D4D2"/>
            </a:solidFill>
            <a:ln w="12700" cap="flat">
              <a:noFill/>
              <a:miter lim="400000"/>
            </a:ln>
            <a:effectLst/>
          </p:spPr>
          <p:txBody>
            <a:bodyPr wrap="square" lIns="45720" tIns="45720" rIns="45720" bIns="45720" numCol="1" anchor="t">
              <a:noAutofit/>
            </a:bodyPr>
            <a:lstStyle/>
            <a:p>
              <a:endParaRPr sz="900"/>
            </a:p>
          </p:txBody>
        </p:sp>
        <p:sp>
          <p:nvSpPr>
            <p:cNvPr id="102" name="Freeform 67">
              <a:extLst>
                <a:ext uri="{FF2B5EF4-FFF2-40B4-BE49-F238E27FC236}">
                  <a16:creationId xmlns:a16="http://schemas.microsoft.com/office/drawing/2014/main" xmlns="" id="{DFF92A45-BAC4-4473-B54E-3B97FA0E20DA}"/>
                </a:ext>
              </a:extLst>
            </p:cNvPr>
            <p:cNvSpPr/>
            <p:nvPr/>
          </p:nvSpPr>
          <p:spPr>
            <a:xfrm>
              <a:off x="1038020" y="1342619"/>
              <a:ext cx="317047" cy="108198"/>
            </a:xfrm>
            <a:custGeom>
              <a:avLst/>
              <a:gdLst/>
              <a:ahLst/>
              <a:cxnLst>
                <a:cxn ang="0">
                  <a:pos x="wd2" y="hd2"/>
                </a:cxn>
                <a:cxn ang="5400000">
                  <a:pos x="wd2" y="hd2"/>
                </a:cxn>
                <a:cxn ang="10800000">
                  <a:pos x="wd2" y="hd2"/>
                </a:cxn>
                <a:cxn ang="16200000">
                  <a:pos x="wd2" y="hd2"/>
                </a:cxn>
              </a:cxnLst>
              <a:rect l="0" t="0" r="r" b="b"/>
              <a:pathLst>
                <a:path w="21600" h="21600" extrusionOk="0">
                  <a:moveTo>
                    <a:pt x="21600" y="5023"/>
                  </a:moveTo>
                  <a:lnTo>
                    <a:pt x="514" y="21600"/>
                  </a:lnTo>
                  <a:lnTo>
                    <a:pt x="0" y="16577"/>
                  </a:lnTo>
                  <a:lnTo>
                    <a:pt x="21257" y="0"/>
                  </a:lnTo>
                  <a:lnTo>
                    <a:pt x="21600" y="5023"/>
                  </a:lnTo>
                  <a:close/>
                </a:path>
              </a:pathLst>
            </a:custGeom>
            <a:solidFill>
              <a:srgbClr val="A99565"/>
            </a:solidFill>
            <a:ln w="12700" cap="flat">
              <a:noFill/>
              <a:miter lim="400000"/>
            </a:ln>
            <a:effectLst/>
          </p:spPr>
          <p:txBody>
            <a:bodyPr wrap="square" lIns="45720" tIns="45720" rIns="45720" bIns="45720" numCol="1" anchor="t">
              <a:noAutofit/>
            </a:bodyPr>
            <a:lstStyle/>
            <a:p>
              <a:endParaRPr sz="900"/>
            </a:p>
          </p:txBody>
        </p:sp>
        <p:sp>
          <p:nvSpPr>
            <p:cNvPr id="103" name="Freeform 68">
              <a:extLst>
                <a:ext uri="{FF2B5EF4-FFF2-40B4-BE49-F238E27FC236}">
                  <a16:creationId xmlns:a16="http://schemas.microsoft.com/office/drawing/2014/main" xmlns="" id="{74A2A0DE-4B40-43C7-BF1A-3115036B01EA}"/>
                </a:ext>
              </a:extLst>
            </p:cNvPr>
            <p:cNvSpPr/>
            <p:nvPr/>
          </p:nvSpPr>
          <p:spPr>
            <a:xfrm>
              <a:off x="1050600" y="1387911"/>
              <a:ext cx="317047" cy="110716"/>
            </a:xfrm>
            <a:custGeom>
              <a:avLst/>
              <a:gdLst/>
              <a:ahLst/>
              <a:cxnLst>
                <a:cxn ang="0">
                  <a:pos x="wd2" y="hd2"/>
                </a:cxn>
                <a:cxn ang="5400000">
                  <a:pos x="wd2" y="hd2"/>
                </a:cxn>
                <a:cxn ang="10800000">
                  <a:pos x="wd2" y="hd2"/>
                </a:cxn>
                <a:cxn ang="16200000">
                  <a:pos x="wd2" y="hd2"/>
                </a:cxn>
              </a:cxnLst>
              <a:rect l="0" t="0" r="r" b="b"/>
              <a:pathLst>
                <a:path w="21600" h="21600" extrusionOk="0">
                  <a:moveTo>
                    <a:pt x="21600" y="4909"/>
                  </a:moveTo>
                  <a:lnTo>
                    <a:pt x="686" y="21600"/>
                  </a:lnTo>
                  <a:lnTo>
                    <a:pt x="0" y="16691"/>
                  </a:lnTo>
                  <a:lnTo>
                    <a:pt x="21257" y="0"/>
                  </a:lnTo>
                  <a:lnTo>
                    <a:pt x="21600" y="4909"/>
                  </a:lnTo>
                  <a:close/>
                </a:path>
              </a:pathLst>
            </a:custGeom>
            <a:solidFill>
              <a:srgbClr val="A99565"/>
            </a:solidFill>
            <a:ln w="12700" cap="flat">
              <a:noFill/>
              <a:miter lim="400000"/>
            </a:ln>
            <a:effectLst/>
          </p:spPr>
          <p:txBody>
            <a:bodyPr wrap="square" lIns="45720" tIns="45720" rIns="45720" bIns="45720" numCol="1" anchor="t">
              <a:noAutofit/>
            </a:bodyPr>
            <a:lstStyle/>
            <a:p>
              <a:endParaRPr sz="900"/>
            </a:p>
          </p:txBody>
        </p:sp>
        <p:sp>
          <p:nvSpPr>
            <p:cNvPr id="104" name="Freeform 69">
              <a:extLst>
                <a:ext uri="{FF2B5EF4-FFF2-40B4-BE49-F238E27FC236}">
                  <a16:creationId xmlns:a16="http://schemas.microsoft.com/office/drawing/2014/main" xmlns="" id="{54345CC4-43B5-4877-9ADC-6D185D8B72F3}"/>
                </a:ext>
              </a:extLst>
            </p:cNvPr>
            <p:cNvSpPr/>
            <p:nvPr/>
          </p:nvSpPr>
          <p:spPr>
            <a:xfrm>
              <a:off x="1065698" y="1435719"/>
              <a:ext cx="314531" cy="113231"/>
            </a:xfrm>
            <a:custGeom>
              <a:avLst/>
              <a:gdLst/>
              <a:ahLst/>
              <a:cxnLst>
                <a:cxn ang="0">
                  <a:pos x="wd2" y="hd2"/>
                </a:cxn>
                <a:cxn ang="5400000">
                  <a:pos x="wd2" y="hd2"/>
                </a:cxn>
                <a:cxn ang="10800000">
                  <a:pos x="wd2" y="hd2"/>
                </a:cxn>
                <a:cxn ang="16200000">
                  <a:pos x="wd2" y="hd2"/>
                </a:cxn>
              </a:cxnLst>
              <a:rect l="0" t="0" r="r" b="b"/>
              <a:pathLst>
                <a:path w="21600" h="21600" extrusionOk="0">
                  <a:moveTo>
                    <a:pt x="21600" y="4800"/>
                  </a:moveTo>
                  <a:lnTo>
                    <a:pt x="518" y="21600"/>
                  </a:lnTo>
                  <a:lnTo>
                    <a:pt x="0" y="16320"/>
                  </a:lnTo>
                  <a:lnTo>
                    <a:pt x="21254" y="0"/>
                  </a:lnTo>
                  <a:lnTo>
                    <a:pt x="21600" y="4800"/>
                  </a:lnTo>
                  <a:close/>
                </a:path>
              </a:pathLst>
            </a:custGeom>
            <a:solidFill>
              <a:srgbClr val="A99565"/>
            </a:solidFill>
            <a:ln w="12700" cap="flat">
              <a:noFill/>
              <a:miter lim="400000"/>
            </a:ln>
            <a:effectLst/>
          </p:spPr>
          <p:txBody>
            <a:bodyPr wrap="square" lIns="45720" tIns="45720" rIns="45720" bIns="45720" numCol="1" anchor="t">
              <a:noAutofit/>
            </a:bodyPr>
            <a:lstStyle/>
            <a:p>
              <a:endParaRPr sz="900"/>
            </a:p>
          </p:txBody>
        </p:sp>
        <p:sp>
          <p:nvSpPr>
            <p:cNvPr id="105" name="Freeform 70">
              <a:extLst>
                <a:ext uri="{FF2B5EF4-FFF2-40B4-BE49-F238E27FC236}">
                  <a16:creationId xmlns:a16="http://schemas.microsoft.com/office/drawing/2014/main" xmlns="" id="{E27C0E7F-F533-4A4C-B4A0-864074747274}"/>
                </a:ext>
              </a:extLst>
            </p:cNvPr>
            <p:cNvSpPr/>
            <p:nvPr/>
          </p:nvSpPr>
          <p:spPr>
            <a:xfrm>
              <a:off x="1078280" y="1486044"/>
              <a:ext cx="314531" cy="110715"/>
            </a:xfrm>
            <a:custGeom>
              <a:avLst/>
              <a:gdLst/>
              <a:ahLst/>
              <a:cxnLst>
                <a:cxn ang="0">
                  <a:pos x="wd2" y="hd2"/>
                </a:cxn>
                <a:cxn ang="5400000">
                  <a:pos x="wd2" y="hd2"/>
                </a:cxn>
                <a:cxn ang="10800000">
                  <a:pos x="wd2" y="hd2"/>
                </a:cxn>
                <a:cxn ang="16200000">
                  <a:pos x="wd2" y="hd2"/>
                </a:cxn>
              </a:cxnLst>
              <a:rect l="0" t="0" r="r" b="b"/>
              <a:pathLst>
                <a:path w="21600" h="21600" extrusionOk="0">
                  <a:moveTo>
                    <a:pt x="21600" y="4909"/>
                  </a:moveTo>
                  <a:lnTo>
                    <a:pt x="518" y="21600"/>
                  </a:lnTo>
                  <a:lnTo>
                    <a:pt x="0" y="16691"/>
                  </a:lnTo>
                  <a:lnTo>
                    <a:pt x="21254" y="0"/>
                  </a:lnTo>
                  <a:lnTo>
                    <a:pt x="21600" y="4909"/>
                  </a:lnTo>
                  <a:close/>
                </a:path>
              </a:pathLst>
            </a:custGeom>
            <a:solidFill>
              <a:srgbClr val="A99565"/>
            </a:solidFill>
            <a:ln w="12700" cap="flat">
              <a:noFill/>
              <a:miter lim="400000"/>
            </a:ln>
            <a:effectLst/>
          </p:spPr>
          <p:txBody>
            <a:bodyPr wrap="square" lIns="45720" tIns="45720" rIns="45720" bIns="45720" numCol="1" anchor="t">
              <a:noAutofit/>
            </a:bodyPr>
            <a:lstStyle/>
            <a:p>
              <a:endParaRPr sz="900"/>
            </a:p>
          </p:txBody>
        </p:sp>
        <p:sp>
          <p:nvSpPr>
            <p:cNvPr id="106" name="Freeform 71">
              <a:extLst>
                <a:ext uri="{FF2B5EF4-FFF2-40B4-BE49-F238E27FC236}">
                  <a16:creationId xmlns:a16="http://schemas.microsoft.com/office/drawing/2014/main" xmlns="" id="{7FF5C943-FDDF-42C6-8069-177AF0BDA5F6}"/>
                </a:ext>
              </a:extLst>
            </p:cNvPr>
            <p:cNvSpPr/>
            <p:nvPr/>
          </p:nvSpPr>
          <p:spPr>
            <a:xfrm>
              <a:off x="1090860" y="1533853"/>
              <a:ext cx="319564" cy="110715"/>
            </a:xfrm>
            <a:custGeom>
              <a:avLst/>
              <a:gdLst/>
              <a:ahLst/>
              <a:cxnLst>
                <a:cxn ang="0">
                  <a:pos x="wd2" y="hd2"/>
                </a:cxn>
                <a:cxn ang="5400000">
                  <a:pos x="wd2" y="hd2"/>
                </a:cxn>
                <a:cxn ang="10800000">
                  <a:pos x="wd2" y="hd2"/>
                </a:cxn>
                <a:cxn ang="16200000">
                  <a:pos x="wd2" y="hd2"/>
                </a:cxn>
              </a:cxnLst>
              <a:rect l="0" t="0" r="r" b="b"/>
              <a:pathLst>
                <a:path w="21600" h="21600" extrusionOk="0">
                  <a:moveTo>
                    <a:pt x="21600" y="4909"/>
                  </a:moveTo>
                  <a:lnTo>
                    <a:pt x="510" y="21600"/>
                  </a:lnTo>
                  <a:lnTo>
                    <a:pt x="0" y="16691"/>
                  </a:lnTo>
                  <a:lnTo>
                    <a:pt x="20920" y="0"/>
                  </a:lnTo>
                  <a:lnTo>
                    <a:pt x="21600" y="4909"/>
                  </a:lnTo>
                  <a:close/>
                </a:path>
              </a:pathLst>
            </a:custGeom>
            <a:solidFill>
              <a:srgbClr val="A99565"/>
            </a:solidFill>
            <a:ln w="12700" cap="flat">
              <a:noFill/>
              <a:miter lim="400000"/>
            </a:ln>
            <a:effectLst/>
          </p:spPr>
          <p:txBody>
            <a:bodyPr wrap="square" lIns="45720" tIns="45720" rIns="45720" bIns="45720" numCol="1" anchor="t">
              <a:noAutofit/>
            </a:bodyPr>
            <a:lstStyle/>
            <a:p>
              <a:endParaRPr sz="900"/>
            </a:p>
          </p:txBody>
        </p:sp>
        <p:sp>
          <p:nvSpPr>
            <p:cNvPr id="107" name="Freeform 72">
              <a:extLst>
                <a:ext uri="{FF2B5EF4-FFF2-40B4-BE49-F238E27FC236}">
                  <a16:creationId xmlns:a16="http://schemas.microsoft.com/office/drawing/2014/main" xmlns="" id="{A600F869-EA1B-463A-AD69-F5B67657686F}"/>
                </a:ext>
              </a:extLst>
            </p:cNvPr>
            <p:cNvSpPr/>
            <p:nvPr/>
          </p:nvSpPr>
          <p:spPr>
            <a:xfrm>
              <a:off x="1103442" y="1581661"/>
              <a:ext cx="319564" cy="108198"/>
            </a:xfrm>
            <a:custGeom>
              <a:avLst/>
              <a:gdLst/>
              <a:ahLst/>
              <a:cxnLst>
                <a:cxn ang="0">
                  <a:pos x="wd2" y="hd2"/>
                </a:cxn>
                <a:cxn ang="5400000">
                  <a:pos x="wd2" y="hd2"/>
                </a:cxn>
                <a:cxn ang="10800000">
                  <a:pos x="wd2" y="hd2"/>
                </a:cxn>
                <a:cxn ang="16200000">
                  <a:pos x="wd2" y="hd2"/>
                </a:cxn>
              </a:cxnLst>
              <a:rect l="0" t="0" r="r" b="b"/>
              <a:pathLst>
                <a:path w="21600" h="21600" extrusionOk="0">
                  <a:moveTo>
                    <a:pt x="21600" y="5023"/>
                  </a:moveTo>
                  <a:lnTo>
                    <a:pt x="510" y="21600"/>
                  </a:lnTo>
                  <a:lnTo>
                    <a:pt x="0" y="16577"/>
                  </a:lnTo>
                  <a:lnTo>
                    <a:pt x="21090" y="0"/>
                  </a:lnTo>
                  <a:lnTo>
                    <a:pt x="21600" y="5023"/>
                  </a:lnTo>
                  <a:close/>
                </a:path>
              </a:pathLst>
            </a:custGeom>
            <a:solidFill>
              <a:srgbClr val="FFDD94"/>
            </a:solidFill>
            <a:ln w="12700" cap="flat">
              <a:noFill/>
              <a:miter lim="400000"/>
            </a:ln>
            <a:effectLst/>
          </p:spPr>
          <p:txBody>
            <a:bodyPr wrap="square" lIns="45720" tIns="45720" rIns="45720" bIns="45720" numCol="1" anchor="t">
              <a:noAutofit/>
            </a:bodyPr>
            <a:lstStyle/>
            <a:p>
              <a:endParaRPr sz="900"/>
            </a:p>
          </p:txBody>
        </p:sp>
        <p:sp>
          <p:nvSpPr>
            <p:cNvPr id="108" name="Freeform 73">
              <a:extLst>
                <a:ext uri="{FF2B5EF4-FFF2-40B4-BE49-F238E27FC236}">
                  <a16:creationId xmlns:a16="http://schemas.microsoft.com/office/drawing/2014/main" xmlns="" id="{1C2417A4-0CD4-474D-BCFE-97E383E0FB56}"/>
                </a:ext>
              </a:extLst>
            </p:cNvPr>
            <p:cNvSpPr/>
            <p:nvPr/>
          </p:nvSpPr>
          <p:spPr>
            <a:xfrm>
              <a:off x="902143" y="1357716"/>
              <a:ext cx="714612" cy="530927"/>
            </a:xfrm>
            <a:custGeom>
              <a:avLst/>
              <a:gdLst/>
              <a:ahLst/>
              <a:cxnLst>
                <a:cxn ang="0">
                  <a:pos x="wd2" y="hd2"/>
                </a:cxn>
                <a:cxn ang="5400000">
                  <a:pos x="wd2" y="hd2"/>
                </a:cxn>
                <a:cxn ang="10800000">
                  <a:pos x="wd2" y="hd2"/>
                </a:cxn>
                <a:cxn ang="16200000">
                  <a:pos x="wd2" y="hd2"/>
                </a:cxn>
              </a:cxnLst>
              <a:rect l="0" t="0" r="r" b="b"/>
              <a:pathLst>
                <a:path w="21600" h="21600" extrusionOk="0">
                  <a:moveTo>
                    <a:pt x="11180" y="12489"/>
                  </a:moveTo>
                  <a:lnTo>
                    <a:pt x="0" y="6859"/>
                  </a:lnTo>
                  <a:lnTo>
                    <a:pt x="3042" y="21600"/>
                  </a:lnTo>
                  <a:lnTo>
                    <a:pt x="21600" y="14741"/>
                  </a:lnTo>
                  <a:lnTo>
                    <a:pt x="18558" y="0"/>
                  </a:lnTo>
                  <a:lnTo>
                    <a:pt x="11180" y="12489"/>
                  </a:lnTo>
                  <a:close/>
                </a:path>
              </a:pathLst>
            </a:custGeom>
            <a:solidFill>
              <a:srgbClr val="FAAC1B"/>
            </a:solidFill>
            <a:ln w="12700" cap="flat">
              <a:noFill/>
              <a:miter lim="400000"/>
            </a:ln>
            <a:effectLst/>
          </p:spPr>
          <p:txBody>
            <a:bodyPr wrap="square" lIns="45720" tIns="45720" rIns="45720" bIns="45720" numCol="1" anchor="t">
              <a:noAutofit/>
            </a:bodyPr>
            <a:lstStyle/>
            <a:p>
              <a:endParaRPr sz="900"/>
            </a:p>
          </p:txBody>
        </p:sp>
        <p:sp>
          <p:nvSpPr>
            <p:cNvPr id="109" name="Freeform 74">
              <a:extLst>
                <a:ext uri="{FF2B5EF4-FFF2-40B4-BE49-F238E27FC236}">
                  <a16:creationId xmlns:a16="http://schemas.microsoft.com/office/drawing/2014/main" xmlns="" id="{42CBC1B8-4326-4673-8FEB-B12D87CA77E1}"/>
                </a:ext>
              </a:extLst>
            </p:cNvPr>
            <p:cNvSpPr/>
            <p:nvPr/>
          </p:nvSpPr>
          <p:spPr>
            <a:xfrm>
              <a:off x="1002792" y="1609340"/>
              <a:ext cx="613963" cy="279303"/>
            </a:xfrm>
            <a:custGeom>
              <a:avLst/>
              <a:gdLst/>
              <a:ahLst/>
              <a:cxnLst>
                <a:cxn ang="0">
                  <a:pos x="wd2" y="hd2"/>
                </a:cxn>
                <a:cxn ang="5400000">
                  <a:pos x="wd2" y="hd2"/>
                </a:cxn>
                <a:cxn ang="10800000">
                  <a:pos x="wd2" y="hd2"/>
                </a:cxn>
                <a:cxn ang="16200000">
                  <a:pos x="wd2" y="hd2"/>
                </a:cxn>
              </a:cxnLst>
              <a:rect l="0" t="0" r="r" b="b"/>
              <a:pathLst>
                <a:path w="21600" h="21600" extrusionOk="0">
                  <a:moveTo>
                    <a:pt x="7082" y="2335"/>
                  </a:moveTo>
                  <a:lnTo>
                    <a:pt x="0" y="21600"/>
                  </a:lnTo>
                  <a:lnTo>
                    <a:pt x="21600" y="8562"/>
                  </a:lnTo>
                  <a:lnTo>
                    <a:pt x="10977" y="0"/>
                  </a:lnTo>
                  <a:lnTo>
                    <a:pt x="7082" y="2335"/>
                  </a:lnTo>
                  <a:close/>
                </a:path>
              </a:pathLst>
            </a:custGeom>
            <a:solidFill>
              <a:srgbClr val="FFCC65"/>
            </a:solidFill>
            <a:ln w="12700" cap="flat">
              <a:noFill/>
              <a:miter lim="400000"/>
            </a:ln>
            <a:effectLst/>
          </p:spPr>
          <p:txBody>
            <a:bodyPr wrap="square" lIns="45720" tIns="45720" rIns="45720" bIns="45720" numCol="1" anchor="t">
              <a:noAutofit/>
            </a:bodyPr>
            <a:lstStyle/>
            <a:p>
              <a:endParaRPr sz="900"/>
            </a:p>
          </p:txBody>
        </p:sp>
        <p:sp>
          <p:nvSpPr>
            <p:cNvPr id="110" name="Freeform 75">
              <a:extLst>
                <a:ext uri="{FF2B5EF4-FFF2-40B4-BE49-F238E27FC236}">
                  <a16:creationId xmlns:a16="http://schemas.microsoft.com/office/drawing/2014/main" xmlns="" id="{FCD887FB-DEBD-47C4-AB25-20C24B265761}"/>
                </a:ext>
              </a:extLst>
            </p:cNvPr>
            <p:cNvSpPr/>
            <p:nvPr/>
          </p:nvSpPr>
          <p:spPr>
            <a:xfrm>
              <a:off x="572515" y="2135233"/>
              <a:ext cx="496464" cy="415179"/>
            </a:xfrm>
            <a:custGeom>
              <a:avLst/>
              <a:gdLst/>
              <a:ahLst/>
              <a:cxnLst>
                <a:cxn ang="0">
                  <a:pos x="wd2" y="hd2"/>
                </a:cxn>
                <a:cxn ang="5400000">
                  <a:pos x="wd2" y="hd2"/>
                </a:cxn>
                <a:cxn ang="10800000">
                  <a:pos x="wd2" y="hd2"/>
                </a:cxn>
                <a:cxn ang="16200000">
                  <a:pos x="wd2" y="hd2"/>
                </a:cxn>
              </a:cxnLst>
              <a:rect l="0" t="0" r="r" b="b"/>
              <a:pathLst>
                <a:path w="21524" h="21600" extrusionOk="0">
                  <a:moveTo>
                    <a:pt x="18046" y="164"/>
                  </a:moveTo>
                  <a:cubicBezTo>
                    <a:pt x="18046" y="0"/>
                    <a:pt x="18046" y="0"/>
                    <a:pt x="17909" y="0"/>
                  </a:cubicBezTo>
                  <a:cubicBezTo>
                    <a:pt x="17909" y="0"/>
                    <a:pt x="17909" y="0"/>
                    <a:pt x="17909" y="0"/>
                  </a:cubicBezTo>
                  <a:cubicBezTo>
                    <a:pt x="17909" y="0"/>
                    <a:pt x="17909" y="0"/>
                    <a:pt x="17909" y="0"/>
                  </a:cubicBezTo>
                  <a:cubicBezTo>
                    <a:pt x="17909" y="0"/>
                    <a:pt x="17909" y="0"/>
                    <a:pt x="17909" y="0"/>
                  </a:cubicBezTo>
                  <a:cubicBezTo>
                    <a:pt x="0" y="5891"/>
                    <a:pt x="0" y="5891"/>
                    <a:pt x="0" y="5891"/>
                  </a:cubicBezTo>
                  <a:cubicBezTo>
                    <a:pt x="0" y="5891"/>
                    <a:pt x="0" y="5891"/>
                    <a:pt x="0" y="5891"/>
                  </a:cubicBezTo>
                  <a:cubicBezTo>
                    <a:pt x="3554" y="21600"/>
                    <a:pt x="3554" y="21600"/>
                    <a:pt x="3554" y="21600"/>
                  </a:cubicBezTo>
                  <a:cubicBezTo>
                    <a:pt x="3554" y="21600"/>
                    <a:pt x="3554" y="21600"/>
                    <a:pt x="3554" y="21600"/>
                  </a:cubicBezTo>
                  <a:cubicBezTo>
                    <a:pt x="21463" y="15873"/>
                    <a:pt x="21463" y="15873"/>
                    <a:pt x="21463" y="15873"/>
                  </a:cubicBezTo>
                  <a:cubicBezTo>
                    <a:pt x="21463" y="15873"/>
                    <a:pt x="21463" y="15873"/>
                    <a:pt x="21463" y="15873"/>
                  </a:cubicBezTo>
                  <a:cubicBezTo>
                    <a:pt x="21463" y="15873"/>
                    <a:pt x="21463" y="15873"/>
                    <a:pt x="21463" y="15873"/>
                  </a:cubicBezTo>
                  <a:cubicBezTo>
                    <a:pt x="21463" y="15873"/>
                    <a:pt x="21463" y="15873"/>
                    <a:pt x="21463" y="15873"/>
                  </a:cubicBezTo>
                  <a:cubicBezTo>
                    <a:pt x="21463" y="15873"/>
                    <a:pt x="21600" y="15709"/>
                    <a:pt x="21463" y="15709"/>
                  </a:cubicBezTo>
                  <a:lnTo>
                    <a:pt x="18046" y="164"/>
                  </a:lnTo>
                  <a:close/>
                </a:path>
              </a:pathLst>
            </a:custGeom>
            <a:solidFill>
              <a:srgbClr val="ED6559"/>
            </a:solidFill>
            <a:ln w="12700" cap="flat">
              <a:noFill/>
              <a:miter lim="400000"/>
            </a:ln>
            <a:effectLst/>
          </p:spPr>
          <p:txBody>
            <a:bodyPr wrap="square" lIns="45720" tIns="45720" rIns="45720" bIns="45720" numCol="1" anchor="t">
              <a:noAutofit/>
            </a:bodyPr>
            <a:lstStyle/>
            <a:p>
              <a:endParaRPr sz="900"/>
            </a:p>
          </p:txBody>
        </p:sp>
        <p:sp>
          <p:nvSpPr>
            <p:cNvPr id="111" name="Freeform 76">
              <a:extLst>
                <a:ext uri="{FF2B5EF4-FFF2-40B4-BE49-F238E27FC236}">
                  <a16:creationId xmlns:a16="http://schemas.microsoft.com/office/drawing/2014/main" xmlns="" id="{8CD2C52E-0A0C-43FD-B537-F757977B38A5}"/>
                </a:ext>
              </a:extLst>
            </p:cNvPr>
            <p:cNvSpPr/>
            <p:nvPr/>
          </p:nvSpPr>
          <p:spPr>
            <a:xfrm>
              <a:off x="751169" y="2276142"/>
              <a:ext cx="158524" cy="161040"/>
            </a:xfrm>
            <a:custGeom>
              <a:avLst/>
              <a:gdLst/>
              <a:ahLst/>
              <a:cxnLst>
                <a:cxn ang="0">
                  <a:pos x="wd2" y="hd2"/>
                </a:cxn>
                <a:cxn ang="5400000">
                  <a:pos x="wd2" y="hd2"/>
                </a:cxn>
                <a:cxn ang="10800000">
                  <a:pos x="wd2" y="hd2"/>
                </a:cxn>
                <a:cxn ang="16200000">
                  <a:pos x="wd2" y="hd2"/>
                </a:cxn>
              </a:cxnLst>
              <a:rect l="0" t="0" r="r" b="b"/>
              <a:pathLst>
                <a:path w="21600" h="21600" extrusionOk="0">
                  <a:moveTo>
                    <a:pt x="21600" y="6075"/>
                  </a:moveTo>
                  <a:lnTo>
                    <a:pt x="5829" y="21600"/>
                  </a:lnTo>
                  <a:lnTo>
                    <a:pt x="0" y="0"/>
                  </a:lnTo>
                  <a:lnTo>
                    <a:pt x="21600" y="6075"/>
                  </a:ln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112" name="Oval 77">
              <a:extLst>
                <a:ext uri="{FF2B5EF4-FFF2-40B4-BE49-F238E27FC236}">
                  <a16:creationId xmlns:a16="http://schemas.microsoft.com/office/drawing/2014/main" xmlns="" id="{030853BB-A74F-44FD-B6BF-F2DD54A63B8F}"/>
                </a:ext>
              </a:extLst>
            </p:cNvPr>
            <p:cNvSpPr/>
            <p:nvPr/>
          </p:nvSpPr>
          <p:spPr>
            <a:xfrm>
              <a:off x="965048" y="41724"/>
              <a:ext cx="510797" cy="510797"/>
            </a:xfrm>
            <a:prstGeom prst="ellipse">
              <a:avLst/>
            </a:prstGeom>
            <a:solidFill>
              <a:srgbClr val="4E87B9"/>
            </a:solidFill>
            <a:ln w="12700" cap="flat">
              <a:noFill/>
              <a:miter lim="400000"/>
            </a:ln>
            <a:effectLst/>
          </p:spPr>
          <p:txBody>
            <a:bodyPr wrap="square" lIns="45720" tIns="45720" rIns="45720" bIns="45720" numCol="1" anchor="t">
              <a:noAutofit/>
            </a:bodyPr>
            <a:lstStyle/>
            <a:p>
              <a:endParaRPr sz="900"/>
            </a:p>
          </p:txBody>
        </p:sp>
        <p:sp>
          <p:nvSpPr>
            <p:cNvPr id="113" name="Freeform 78">
              <a:extLst>
                <a:ext uri="{FF2B5EF4-FFF2-40B4-BE49-F238E27FC236}">
                  <a16:creationId xmlns:a16="http://schemas.microsoft.com/office/drawing/2014/main" xmlns="" id="{3D4D9305-8FD8-450C-B973-D6A8CD34BC98}"/>
                </a:ext>
              </a:extLst>
            </p:cNvPr>
            <p:cNvSpPr/>
            <p:nvPr/>
          </p:nvSpPr>
          <p:spPr>
            <a:xfrm>
              <a:off x="1108474" y="142373"/>
              <a:ext cx="221430" cy="312014"/>
            </a:xfrm>
            <a:custGeom>
              <a:avLst/>
              <a:gdLst/>
              <a:ahLst/>
              <a:cxnLst>
                <a:cxn ang="0">
                  <a:pos x="wd2" y="hd2"/>
                </a:cxn>
                <a:cxn ang="5400000">
                  <a:pos x="wd2" y="hd2"/>
                </a:cxn>
                <a:cxn ang="10800000">
                  <a:pos x="wd2" y="hd2"/>
                </a:cxn>
                <a:cxn ang="16200000">
                  <a:pos x="wd2" y="hd2"/>
                </a:cxn>
              </a:cxnLst>
              <a:rect l="0" t="0" r="r" b="b"/>
              <a:pathLst>
                <a:path w="21600" h="21600" extrusionOk="0">
                  <a:moveTo>
                    <a:pt x="4259" y="11782"/>
                  </a:moveTo>
                  <a:cubicBezTo>
                    <a:pt x="4868" y="12655"/>
                    <a:pt x="5476" y="13527"/>
                    <a:pt x="6389" y="13964"/>
                  </a:cubicBezTo>
                  <a:cubicBezTo>
                    <a:pt x="6997" y="14618"/>
                    <a:pt x="7910" y="15055"/>
                    <a:pt x="9127" y="15273"/>
                  </a:cubicBezTo>
                  <a:cubicBezTo>
                    <a:pt x="9735" y="15491"/>
                    <a:pt x="10344" y="15273"/>
                    <a:pt x="11256" y="15055"/>
                  </a:cubicBezTo>
                  <a:cubicBezTo>
                    <a:pt x="11865" y="14836"/>
                    <a:pt x="12169" y="14618"/>
                    <a:pt x="12473" y="14182"/>
                  </a:cubicBezTo>
                  <a:cubicBezTo>
                    <a:pt x="12777" y="13527"/>
                    <a:pt x="12473" y="13091"/>
                    <a:pt x="12169" y="12655"/>
                  </a:cubicBezTo>
                  <a:cubicBezTo>
                    <a:pt x="11865" y="12436"/>
                    <a:pt x="10952" y="11782"/>
                    <a:pt x="9735" y="11127"/>
                  </a:cubicBezTo>
                  <a:cubicBezTo>
                    <a:pt x="7606" y="10255"/>
                    <a:pt x="6085" y="9382"/>
                    <a:pt x="5476" y="8509"/>
                  </a:cubicBezTo>
                  <a:cubicBezTo>
                    <a:pt x="4868" y="7636"/>
                    <a:pt x="4563" y="6545"/>
                    <a:pt x="5172" y="5236"/>
                  </a:cubicBezTo>
                  <a:cubicBezTo>
                    <a:pt x="5780" y="3709"/>
                    <a:pt x="6997" y="2618"/>
                    <a:pt x="8518" y="1964"/>
                  </a:cubicBezTo>
                  <a:cubicBezTo>
                    <a:pt x="10344" y="1309"/>
                    <a:pt x="12169" y="1309"/>
                    <a:pt x="14603" y="1527"/>
                  </a:cubicBezTo>
                  <a:cubicBezTo>
                    <a:pt x="15211" y="0"/>
                    <a:pt x="15211" y="0"/>
                    <a:pt x="15211" y="0"/>
                  </a:cubicBezTo>
                  <a:cubicBezTo>
                    <a:pt x="17341" y="436"/>
                    <a:pt x="17341" y="436"/>
                    <a:pt x="17341" y="436"/>
                  </a:cubicBezTo>
                  <a:cubicBezTo>
                    <a:pt x="16732" y="1964"/>
                    <a:pt x="16732" y="1964"/>
                    <a:pt x="16732" y="1964"/>
                  </a:cubicBezTo>
                  <a:cubicBezTo>
                    <a:pt x="17645" y="2182"/>
                    <a:pt x="18558" y="2618"/>
                    <a:pt x="19166" y="3055"/>
                  </a:cubicBezTo>
                  <a:cubicBezTo>
                    <a:pt x="20079" y="3491"/>
                    <a:pt x="20687" y="3927"/>
                    <a:pt x="21600" y="4582"/>
                  </a:cubicBezTo>
                  <a:cubicBezTo>
                    <a:pt x="18254" y="7418"/>
                    <a:pt x="18254" y="7418"/>
                    <a:pt x="18254" y="7418"/>
                  </a:cubicBezTo>
                  <a:cubicBezTo>
                    <a:pt x="17645" y="6764"/>
                    <a:pt x="17037" y="6327"/>
                    <a:pt x="16428" y="5891"/>
                  </a:cubicBezTo>
                  <a:cubicBezTo>
                    <a:pt x="15820" y="5455"/>
                    <a:pt x="14907" y="5236"/>
                    <a:pt x="14299" y="5018"/>
                  </a:cubicBezTo>
                  <a:cubicBezTo>
                    <a:pt x="13690" y="5018"/>
                    <a:pt x="12777" y="5018"/>
                    <a:pt x="12473" y="5018"/>
                  </a:cubicBezTo>
                  <a:cubicBezTo>
                    <a:pt x="11865" y="5236"/>
                    <a:pt x="11256" y="5455"/>
                    <a:pt x="11256" y="5891"/>
                  </a:cubicBezTo>
                  <a:cubicBezTo>
                    <a:pt x="10952" y="6327"/>
                    <a:pt x="11256" y="6764"/>
                    <a:pt x="11561" y="6982"/>
                  </a:cubicBezTo>
                  <a:cubicBezTo>
                    <a:pt x="11865" y="7418"/>
                    <a:pt x="12473" y="7855"/>
                    <a:pt x="13690" y="8291"/>
                  </a:cubicBezTo>
                  <a:cubicBezTo>
                    <a:pt x="13690" y="8291"/>
                    <a:pt x="13690" y="8291"/>
                    <a:pt x="13690" y="8291"/>
                  </a:cubicBezTo>
                  <a:cubicBezTo>
                    <a:pt x="16124" y="9382"/>
                    <a:pt x="17645" y="10255"/>
                    <a:pt x="18254" y="11127"/>
                  </a:cubicBezTo>
                  <a:cubicBezTo>
                    <a:pt x="18558" y="11564"/>
                    <a:pt x="18862" y="12218"/>
                    <a:pt x="18862" y="12873"/>
                  </a:cubicBezTo>
                  <a:cubicBezTo>
                    <a:pt x="18862" y="13309"/>
                    <a:pt x="18862" y="13964"/>
                    <a:pt x="18558" y="14836"/>
                  </a:cubicBezTo>
                  <a:cubicBezTo>
                    <a:pt x="17949" y="16364"/>
                    <a:pt x="16732" y="17455"/>
                    <a:pt x="14907" y="18109"/>
                  </a:cubicBezTo>
                  <a:cubicBezTo>
                    <a:pt x="13082" y="18982"/>
                    <a:pt x="11256" y="19200"/>
                    <a:pt x="8823" y="18982"/>
                  </a:cubicBezTo>
                  <a:cubicBezTo>
                    <a:pt x="7910" y="21600"/>
                    <a:pt x="7910" y="21600"/>
                    <a:pt x="7910" y="21600"/>
                  </a:cubicBezTo>
                  <a:cubicBezTo>
                    <a:pt x="5780" y="21164"/>
                    <a:pt x="5780" y="21164"/>
                    <a:pt x="5780" y="21164"/>
                  </a:cubicBezTo>
                  <a:cubicBezTo>
                    <a:pt x="6693" y="18545"/>
                    <a:pt x="6693" y="18545"/>
                    <a:pt x="6693" y="18545"/>
                  </a:cubicBezTo>
                  <a:cubicBezTo>
                    <a:pt x="5476" y="18109"/>
                    <a:pt x="3955" y="17673"/>
                    <a:pt x="3042" y="17018"/>
                  </a:cubicBezTo>
                  <a:cubicBezTo>
                    <a:pt x="1825" y="16364"/>
                    <a:pt x="913" y="15491"/>
                    <a:pt x="0" y="14618"/>
                  </a:cubicBezTo>
                  <a:cubicBezTo>
                    <a:pt x="4259" y="11782"/>
                    <a:pt x="4259" y="11782"/>
                    <a:pt x="4259" y="11782"/>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115" name="Freeform 79">
              <a:extLst>
                <a:ext uri="{FF2B5EF4-FFF2-40B4-BE49-F238E27FC236}">
                  <a16:creationId xmlns:a16="http://schemas.microsoft.com/office/drawing/2014/main" xmlns="" id="{4CED1BD4-C8C1-4982-BAE3-5B3866CD5F2C}"/>
                </a:ext>
              </a:extLst>
            </p:cNvPr>
            <p:cNvSpPr/>
            <p:nvPr/>
          </p:nvSpPr>
          <p:spPr>
            <a:xfrm>
              <a:off x="2691187" y="1184095"/>
              <a:ext cx="289369" cy="435309"/>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4930" y="0"/>
                    <a:pt x="0" y="3287"/>
                    <a:pt x="0" y="7200"/>
                  </a:cubicBezTo>
                  <a:cubicBezTo>
                    <a:pt x="0" y="8609"/>
                    <a:pt x="470" y="9861"/>
                    <a:pt x="1409" y="10957"/>
                  </a:cubicBezTo>
                  <a:cubicBezTo>
                    <a:pt x="10800" y="21600"/>
                    <a:pt x="10800" y="21600"/>
                    <a:pt x="10800" y="21600"/>
                  </a:cubicBezTo>
                  <a:cubicBezTo>
                    <a:pt x="20191" y="10957"/>
                    <a:pt x="20191" y="10957"/>
                    <a:pt x="20191" y="10957"/>
                  </a:cubicBezTo>
                  <a:cubicBezTo>
                    <a:pt x="21130" y="9861"/>
                    <a:pt x="21600" y="8609"/>
                    <a:pt x="21600" y="7200"/>
                  </a:cubicBezTo>
                  <a:cubicBezTo>
                    <a:pt x="21600" y="3287"/>
                    <a:pt x="16670" y="0"/>
                    <a:pt x="10800" y="0"/>
                  </a:cubicBezTo>
                  <a:close/>
                  <a:moveTo>
                    <a:pt x="10800" y="12365"/>
                  </a:moveTo>
                  <a:cubicBezTo>
                    <a:pt x="6574" y="12365"/>
                    <a:pt x="3052" y="10017"/>
                    <a:pt x="3052" y="7200"/>
                  </a:cubicBezTo>
                  <a:cubicBezTo>
                    <a:pt x="3052" y="4383"/>
                    <a:pt x="6574" y="2191"/>
                    <a:pt x="10800" y="2191"/>
                  </a:cubicBezTo>
                  <a:cubicBezTo>
                    <a:pt x="15026" y="2191"/>
                    <a:pt x="18548" y="4383"/>
                    <a:pt x="18548" y="7200"/>
                  </a:cubicBezTo>
                  <a:cubicBezTo>
                    <a:pt x="18548" y="10017"/>
                    <a:pt x="15026" y="12365"/>
                    <a:pt x="10800" y="12365"/>
                  </a:cubicBezTo>
                  <a:close/>
                </a:path>
              </a:pathLst>
            </a:custGeom>
            <a:solidFill>
              <a:srgbClr val="F05942"/>
            </a:solidFill>
            <a:ln w="12700" cap="flat">
              <a:noFill/>
              <a:miter lim="400000"/>
            </a:ln>
            <a:effectLst/>
          </p:spPr>
          <p:txBody>
            <a:bodyPr wrap="square" lIns="45720" tIns="45720" rIns="45720" bIns="45720" numCol="1" anchor="t">
              <a:noAutofit/>
            </a:bodyPr>
            <a:lstStyle/>
            <a:p>
              <a:endParaRPr sz="900"/>
            </a:p>
          </p:txBody>
        </p:sp>
        <p:sp>
          <p:nvSpPr>
            <p:cNvPr id="116" name="Freeform 80">
              <a:extLst>
                <a:ext uri="{FF2B5EF4-FFF2-40B4-BE49-F238E27FC236}">
                  <a16:creationId xmlns:a16="http://schemas.microsoft.com/office/drawing/2014/main" xmlns="" id="{DF5C29B4-BACF-4EA8-B54F-A4A12FBB76DD}"/>
                </a:ext>
              </a:extLst>
            </p:cNvPr>
            <p:cNvSpPr/>
            <p:nvPr/>
          </p:nvSpPr>
          <p:spPr>
            <a:xfrm>
              <a:off x="1941348" y="1231904"/>
              <a:ext cx="470538" cy="75489"/>
            </a:xfrm>
            <a:custGeom>
              <a:avLst/>
              <a:gdLst/>
              <a:ahLst/>
              <a:cxnLst>
                <a:cxn ang="0">
                  <a:pos x="wd2" y="hd2"/>
                </a:cxn>
                <a:cxn ang="5400000">
                  <a:pos x="wd2" y="hd2"/>
                </a:cxn>
                <a:cxn ang="10800000">
                  <a:pos x="wd2" y="hd2"/>
                </a:cxn>
                <a:cxn ang="16200000">
                  <a:pos x="wd2" y="hd2"/>
                </a:cxn>
              </a:cxnLst>
              <a:rect l="0" t="0" r="r" b="b"/>
              <a:pathLst>
                <a:path w="21600" h="21600" extrusionOk="0">
                  <a:moveTo>
                    <a:pt x="21600" y="6480"/>
                  </a:moveTo>
                  <a:lnTo>
                    <a:pt x="116" y="21600"/>
                  </a:lnTo>
                  <a:lnTo>
                    <a:pt x="0" y="15120"/>
                  </a:lnTo>
                  <a:lnTo>
                    <a:pt x="21600" y="0"/>
                  </a:lnTo>
                  <a:lnTo>
                    <a:pt x="21600" y="6480"/>
                  </a:lnTo>
                  <a:close/>
                </a:path>
              </a:pathLst>
            </a:custGeom>
            <a:solidFill>
              <a:srgbClr val="EE4237"/>
            </a:solidFill>
            <a:ln w="12700" cap="flat">
              <a:noFill/>
              <a:miter lim="400000"/>
            </a:ln>
            <a:effectLst/>
          </p:spPr>
          <p:txBody>
            <a:bodyPr wrap="square" lIns="45720" tIns="45720" rIns="45720" bIns="45720" numCol="1" anchor="t">
              <a:noAutofit/>
            </a:bodyPr>
            <a:lstStyle/>
            <a:p>
              <a:endParaRPr sz="900"/>
            </a:p>
          </p:txBody>
        </p:sp>
        <p:sp>
          <p:nvSpPr>
            <p:cNvPr id="118" name="Freeform 81">
              <a:extLst>
                <a:ext uri="{FF2B5EF4-FFF2-40B4-BE49-F238E27FC236}">
                  <a16:creationId xmlns:a16="http://schemas.microsoft.com/office/drawing/2014/main" xmlns="" id="{560D5A4D-F587-41DA-BA84-23D38A9101B3}"/>
                </a:ext>
              </a:extLst>
            </p:cNvPr>
            <p:cNvSpPr/>
            <p:nvPr/>
          </p:nvSpPr>
          <p:spPr>
            <a:xfrm>
              <a:off x="1918703" y="1085963"/>
              <a:ext cx="125813" cy="198783"/>
            </a:xfrm>
            <a:custGeom>
              <a:avLst/>
              <a:gdLst/>
              <a:ahLst/>
              <a:cxnLst>
                <a:cxn ang="0">
                  <a:pos x="wd2" y="hd2"/>
                </a:cxn>
                <a:cxn ang="5400000">
                  <a:pos x="wd2" y="hd2"/>
                </a:cxn>
                <a:cxn ang="10800000">
                  <a:pos x="wd2" y="hd2"/>
                </a:cxn>
                <a:cxn ang="16200000">
                  <a:pos x="wd2" y="hd2"/>
                </a:cxn>
              </a:cxnLst>
              <a:rect l="0" t="0" r="r" b="b"/>
              <a:pathLst>
                <a:path w="21600" h="21600" extrusionOk="0">
                  <a:moveTo>
                    <a:pt x="21600" y="20233"/>
                  </a:moveTo>
                  <a:lnTo>
                    <a:pt x="3888" y="21600"/>
                  </a:lnTo>
                  <a:lnTo>
                    <a:pt x="0" y="1367"/>
                  </a:lnTo>
                  <a:lnTo>
                    <a:pt x="18144" y="0"/>
                  </a:lnTo>
                  <a:lnTo>
                    <a:pt x="21600" y="20233"/>
                  </a:lnTo>
                  <a:close/>
                </a:path>
              </a:pathLst>
            </a:custGeom>
            <a:solidFill>
              <a:srgbClr val="8DC63F"/>
            </a:solidFill>
            <a:ln w="12700" cap="flat">
              <a:noFill/>
              <a:miter lim="400000"/>
            </a:ln>
            <a:effectLst/>
          </p:spPr>
          <p:txBody>
            <a:bodyPr wrap="square" lIns="45720" tIns="45720" rIns="45720" bIns="45720" numCol="1" anchor="t">
              <a:noAutofit/>
            </a:bodyPr>
            <a:lstStyle/>
            <a:p>
              <a:endParaRPr sz="900"/>
            </a:p>
          </p:txBody>
        </p:sp>
        <p:sp>
          <p:nvSpPr>
            <p:cNvPr id="119" name="Freeform 82">
              <a:extLst>
                <a:ext uri="{FF2B5EF4-FFF2-40B4-BE49-F238E27FC236}">
                  <a16:creationId xmlns:a16="http://schemas.microsoft.com/office/drawing/2014/main" xmlns="" id="{E1D520D7-3C35-4595-9A0D-5671F069018D}"/>
                </a:ext>
              </a:extLst>
            </p:cNvPr>
            <p:cNvSpPr/>
            <p:nvPr/>
          </p:nvSpPr>
          <p:spPr>
            <a:xfrm>
              <a:off x="2029417" y="972731"/>
              <a:ext cx="138395" cy="299433"/>
            </a:xfrm>
            <a:custGeom>
              <a:avLst/>
              <a:gdLst/>
              <a:ahLst/>
              <a:cxnLst>
                <a:cxn ang="0">
                  <a:pos x="wd2" y="hd2"/>
                </a:cxn>
                <a:cxn ang="5400000">
                  <a:pos x="wd2" y="hd2"/>
                </a:cxn>
                <a:cxn ang="10800000">
                  <a:pos x="wd2" y="hd2"/>
                </a:cxn>
                <a:cxn ang="16200000">
                  <a:pos x="wd2" y="hd2"/>
                </a:cxn>
              </a:cxnLst>
              <a:rect l="0" t="0" r="r" b="b"/>
              <a:pathLst>
                <a:path w="21600" h="21600" extrusionOk="0">
                  <a:moveTo>
                    <a:pt x="21600" y="20692"/>
                  </a:moveTo>
                  <a:lnTo>
                    <a:pt x="5105" y="21600"/>
                  </a:lnTo>
                  <a:lnTo>
                    <a:pt x="0" y="908"/>
                  </a:lnTo>
                  <a:lnTo>
                    <a:pt x="16102" y="0"/>
                  </a:lnTo>
                  <a:lnTo>
                    <a:pt x="21600" y="20692"/>
                  </a:lnTo>
                  <a:close/>
                </a:path>
              </a:pathLst>
            </a:custGeom>
            <a:solidFill>
              <a:srgbClr val="FAAC1B"/>
            </a:solidFill>
            <a:ln w="12700" cap="flat">
              <a:noFill/>
              <a:miter lim="400000"/>
            </a:ln>
            <a:effectLst/>
          </p:spPr>
          <p:txBody>
            <a:bodyPr wrap="square" lIns="45720" tIns="45720" rIns="45720" bIns="45720" numCol="1" anchor="t">
              <a:noAutofit/>
            </a:bodyPr>
            <a:lstStyle/>
            <a:p>
              <a:endParaRPr sz="900"/>
            </a:p>
          </p:txBody>
        </p:sp>
        <p:sp>
          <p:nvSpPr>
            <p:cNvPr id="120" name="Freeform 83">
              <a:extLst>
                <a:ext uri="{FF2B5EF4-FFF2-40B4-BE49-F238E27FC236}">
                  <a16:creationId xmlns:a16="http://schemas.microsoft.com/office/drawing/2014/main" xmlns="" id="{9AC63112-B42F-44EB-BADE-1FB52C780855}"/>
                </a:ext>
              </a:extLst>
            </p:cNvPr>
            <p:cNvSpPr/>
            <p:nvPr/>
          </p:nvSpPr>
          <p:spPr>
            <a:xfrm>
              <a:off x="2140132" y="862017"/>
              <a:ext cx="148460" cy="395049"/>
            </a:xfrm>
            <a:custGeom>
              <a:avLst/>
              <a:gdLst/>
              <a:ahLst/>
              <a:cxnLst>
                <a:cxn ang="0">
                  <a:pos x="wd2" y="hd2"/>
                </a:cxn>
                <a:cxn ang="5400000">
                  <a:pos x="wd2" y="hd2"/>
                </a:cxn>
                <a:cxn ang="10800000">
                  <a:pos x="wd2" y="hd2"/>
                </a:cxn>
                <a:cxn ang="16200000">
                  <a:pos x="wd2" y="hd2"/>
                </a:cxn>
              </a:cxnLst>
              <a:rect l="0" t="0" r="r" b="b"/>
              <a:pathLst>
                <a:path w="21600" h="21600" extrusionOk="0">
                  <a:moveTo>
                    <a:pt x="21600" y="20912"/>
                  </a:moveTo>
                  <a:lnTo>
                    <a:pt x="6224" y="21600"/>
                  </a:lnTo>
                  <a:lnTo>
                    <a:pt x="0" y="688"/>
                  </a:lnTo>
                  <a:lnTo>
                    <a:pt x="15010" y="0"/>
                  </a:lnTo>
                  <a:lnTo>
                    <a:pt x="21600" y="20912"/>
                  </a:lnTo>
                  <a:close/>
                </a:path>
              </a:pathLst>
            </a:custGeom>
            <a:solidFill>
              <a:srgbClr val="ED6559"/>
            </a:solidFill>
            <a:ln w="12700" cap="flat">
              <a:noFill/>
              <a:miter lim="400000"/>
            </a:ln>
            <a:effectLst/>
          </p:spPr>
          <p:txBody>
            <a:bodyPr wrap="square" lIns="45720" tIns="45720" rIns="45720" bIns="45720" numCol="1" anchor="t">
              <a:noAutofit/>
            </a:bodyPr>
            <a:lstStyle/>
            <a:p>
              <a:endParaRPr sz="900"/>
            </a:p>
          </p:txBody>
        </p:sp>
        <p:sp>
          <p:nvSpPr>
            <p:cNvPr id="121" name="Freeform 84">
              <a:extLst>
                <a:ext uri="{FF2B5EF4-FFF2-40B4-BE49-F238E27FC236}">
                  <a16:creationId xmlns:a16="http://schemas.microsoft.com/office/drawing/2014/main" xmlns="" id="{33CFB33C-7B7C-4D61-A63F-C049089F61C1}"/>
                </a:ext>
              </a:extLst>
            </p:cNvPr>
            <p:cNvSpPr/>
            <p:nvPr/>
          </p:nvSpPr>
          <p:spPr>
            <a:xfrm>
              <a:off x="2253362" y="804144"/>
              <a:ext cx="158525" cy="440342"/>
            </a:xfrm>
            <a:custGeom>
              <a:avLst/>
              <a:gdLst/>
              <a:ahLst/>
              <a:cxnLst>
                <a:cxn ang="0">
                  <a:pos x="wd2" y="hd2"/>
                </a:cxn>
                <a:cxn ang="5400000">
                  <a:pos x="wd2" y="hd2"/>
                </a:cxn>
                <a:cxn ang="10800000">
                  <a:pos x="wd2" y="hd2"/>
                </a:cxn>
                <a:cxn ang="16200000">
                  <a:pos x="wd2" y="hd2"/>
                </a:cxn>
              </a:cxnLst>
              <a:rect l="0" t="0" r="r" b="b"/>
              <a:pathLst>
                <a:path w="21600" h="21600" extrusionOk="0">
                  <a:moveTo>
                    <a:pt x="21600" y="20983"/>
                  </a:moveTo>
                  <a:lnTo>
                    <a:pt x="6857" y="21600"/>
                  </a:lnTo>
                  <a:lnTo>
                    <a:pt x="0" y="617"/>
                  </a:lnTo>
                  <a:lnTo>
                    <a:pt x="14743" y="0"/>
                  </a:lnTo>
                  <a:lnTo>
                    <a:pt x="21600" y="20983"/>
                  </a:lnTo>
                  <a:close/>
                </a:path>
              </a:pathLst>
            </a:custGeom>
            <a:solidFill>
              <a:srgbClr val="5B96CA"/>
            </a:solidFill>
            <a:ln w="12700" cap="flat">
              <a:noFill/>
              <a:miter lim="400000"/>
            </a:ln>
            <a:effectLst/>
          </p:spPr>
          <p:txBody>
            <a:bodyPr wrap="square" lIns="45720" tIns="45720" rIns="45720" bIns="45720" numCol="1" anchor="t">
              <a:noAutofit/>
            </a:bodyPr>
            <a:lstStyle/>
            <a:p>
              <a:endParaRPr sz="900"/>
            </a:p>
          </p:txBody>
        </p:sp>
        <p:sp>
          <p:nvSpPr>
            <p:cNvPr id="122" name="Freeform 85">
              <a:extLst>
                <a:ext uri="{FF2B5EF4-FFF2-40B4-BE49-F238E27FC236}">
                  <a16:creationId xmlns:a16="http://schemas.microsoft.com/office/drawing/2014/main" xmlns="" id="{83539C74-39F4-48B5-961E-A4191C4BD2A8}"/>
                </a:ext>
              </a:extLst>
            </p:cNvPr>
            <p:cNvSpPr/>
            <p:nvPr/>
          </p:nvSpPr>
          <p:spPr>
            <a:xfrm>
              <a:off x="17190" y="1476791"/>
              <a:ext cx="509151" cy="508717"/>
            </a:xfrm>
            <a:custGeom>
              <a:avLst/>
              <a:gdLst/>
              <a:ahLst/>
              <a:cxnLst>
                <a:cxn ang="0">
                  <a:pos x="wd2" y="hd2"/>
                </a:cxn>
                <a:cxn ang="5400000">
                  <a:pos x="wd2" y="hd2"/>
                </a:cxn>
                <a:cxn ang="10800000">
                  <a:pos x="wd2" y="hd2"/>
                </a:cxn>
                <a:cxn ang="16200000">
                  <a:pos x="wd2" y="hd2"/>
                </a:cxn>
              </a:cxnLst>
              <a:rect l="0" t="0" r="r" b="b"/>
              <a:pathLst>
                <a:path w="19957" h="20124" extrusionOk="0">
                  <a:moveTo>
                    <a:pt x="19794" y="8234"/>
                  </a:moveTo>
                  <a:cubicBezTo>
                    <a:pt x="19794" y="8234"/>
                    <a:pt x="19794" y="8234"/>
                    <a:pt x="19794" y="8234"/>
                  </a:cubicBezTo>
                  <a:cubicBezTo>
                    <a:pt x="18683" y="2772"/>
                    <a:pt x="13499" y="-828"/>
                    <a:pt x="8191" y="165"/>
                  </a:cubicBezTo>
                  <a:cubicBezTo>
                    <a:pt x="8068" y="165"/>
                    <a:pt x="7944" y="289"/>
                    <a:pt x="7821" y="289"/>
                  </a:cubicBezTo>
                  <a:cubicBezTo>
                    <a:pt x="7821" y="289"/>
                    <a:pt x="7821" y="289"/>
                    <a:pt x="7821" y="289"/>
                  </a:cubicBezTo>
                  <a:cubicBezTo>
                    <a:pt x="2637" y="1406"/>
                    <a:pt x="-819" y="6496"/>
                    <a:pt x="168" y="11834"/>
                  </a:cubicBezTo>
                  <a:cubicBezTo>
                    <a:pt x="1156" y="17172"/>
                    <a:pt x="6093" y="20772"/>
                    <a:pt x="11400" y="20027"/>
                  </a:cubicBezTo>
                  <a:cubicBezTo>
                    <a:pt x="11400" y="20027"/>
                    <a:pt x="11400" y="20027"/>
                    <a:pt x="11400" y="20027"/>
                  </a:cubicBezTo>
                  <a:cubicBezTo>
                    <a:pt x="11524" y="19903"/>
                    <a:pt x="11647" y="19903"/>
                    <a:pt x="11771" y="19903"/>
                  </a:cubicBezTo>
                  <a:cubicBezTo>
                    <a:pt x="17202" y="18910"/>
                    <a:pt x="20781" y="13696"/>
                    <a:pt x="19794" y="8234"/>
                  </a:cubicBezTo>
                  <a:cubicBezTo>
                    <a:pt x="19794" y="8234"/>
                    <a:pt x="19794" y="8234"/>
                    <a:pt x="19794" y="8234"/>
                  </a:cubicBezTo>
                  <a:close/>
                </a:path>
              </a:pathLst>
            </a:custGeom>
            <a:solidFill>
              <a:srgbClr val="4E87B9"/>
            </a:solidFill>
            <a:ln w="12700" cap="flat">
              <a:noFill/>
              <a:miter lim="400000"/>
            </a:ln>
            <a:effectLst/>
          </p:spPr>
          <p:txBody>
            <a:bodyPr wrap="square" lIns="45720" tIns="45720" rIns="45720" bIns="45720" numCol="1" anchor="t">
              <a:noAutofit/>
            </a:bodyPr>
            <a:lstStyle/>
            <a:p>
              <a:endParaRPr sz="900"/>
            </a:p>
          </p:txBody>
        </p:sp>
        <p:sp>
          <p:nvSpPr>
            <p:cNvPr id="123" name="Freeform 86">
              <a:extLst>
                <a:ext uri="{FF2B5EF4-FFF2-40B4-BE49-F238E27FC236}">
                  <a16:creationId xmlns:a16="http://schemas.microsoft.com/office/drawing/2014/main" xmlns="" id="{2A5BB281-CAE4-4B93-BC5E-9C11ED2F09FC}"/>
                </a:ext>
              </a:extLst>
            </p:cNvPr>
            <p:cNvSpPr/>
            <p:nvPr/>
          </p:nvSpPr>
          <p:spPr>
            <a:xfrm>
              <a:off x="-1" y="1466221"/>
              <a:ext cx="543379" cy="525843"/>
            </a:xfrm>
            <a:custGeom>
              <a:avLst/>
              <a:gdLst/>
              <a:ahLst/>
              <a:cxnLst>
                <a:cxn ang="0">
                  <a:pos x="wd2" y="hd2"/>
                </a:cxn>
                <a:cxn ang="5400000">
                  <a:pos x="wd2" y="hd2"/>
                </a:cxn>
                <a:cxn ang="10800000">
                  <a:pos x="wd2" y="hd2"/>
                </a:cxn>
                <a:cxn ang="16200000">
                  <a:pos x="wd2" y="hd2"/>
                </a:cxn>
              </a:cxnLst>
              <a:rect l="0" t="0" r="r" b="b"/>
              <a:pathLst>
                <a:path w="18221" h="14608" extrusionOk="0">
                  <a:moveTo>
                    <a:pt x="17809" y="5294"/>
                  </a:moveTo>
                  <a:cubicBezTo>
                    <a:pt x="14858" y="-3014"/>
                    <a:pt x="-209" y="-1003"/>
                    <a:pt x="2" y="7567"/>
                  </a:cubicBezTo>
                  <a:cubicBezTo>
                    <a:pt x="423" y="18586"/>
                    <a:pt x="21391" y="15788"/>
                    <a:pt x="17809" y="5294"/>
                  </a:cubicBezTo>
                  <a:cubicBezTo>
                    <a:pt x="17703" y="5119"/>
                    <a:pt x="17809" y="5556"/>
                    <a:pt x="17809" y="5294"/>
                  </a:cubicBezTo>
                  <a:close/>
                  <a:moveTo>
                    <a:pt x="8958" y="9404"/>
                  </a:moveTo>
                  <a:cubicBezTo>
                    <a:pt x="8852" y="9316"/>
                    <a:pt x="8747" y="9229"/>
                    <a:pt x="8642" y="9229"/>
                  </a:cubicBezTo>
                  <a:cubicBezTo>
                    <a:pt x="8642" y="9229"/>
                    <a:pt x="8536" y="9229"/>
                    <a:pt x="8431" y="9141"/>
                  </a:cubicBezTo>
                  <a:cubicBezTo>
                    <a:pt x="8431" y="9141"/>
                    <a:pt x="8431" y="9054"/>
                    <a:pt x="8431" y="8967"/>
                  </a:cubicBezTo>
                  <a:cubicBezTo>
                    <a:pt x="8326" y="8967"/>
                    <a:pt x="8220" y="8792"/>
                    <a:pt x="8010" y="8792"/>
                  </a:cubicBezTo>
                  <a:cubicBezTo>
                    <a:pt x="8010" y="8792"/>
                    <a:pt x="7799" y="8792"/>
                    <a:pt x="7693" y="8792"/>
                  </a:cubicBezTo>
                  <a:cubicBezTo>
                    <a:pt x="7693" y="8792"/>
                    <a:pt x="7588" y="8704"/>
                    <a:pt x="7588" y="8704"/>
                  </a:cubicBezTo>
                  <a:cubicBezTo>
                    <a:pt x="7483" y="8704"/>
                    <a:pt x="7483" y="8704"/>
                    <a:pt x="7377" y="8704"/>
                  </a:cubicBezTo>
                  <a:cubicBezTo>
                    <a:pt x="7167" y="8704"/>
                    <a:pt x="7061" y="8442"/>
                    <a:pt x="6851" y="8529"/>
                  </a:cubicBezTo>
                  <a:cubicBezTo>
                    <a:pt x="6745" y="8529"/>
                    <a:pt x="6640" y="8617"/>
                    <a:pt x="6534" y="8617"/>
                  </a:cubicBezTo>
                  <a:cubicBezTo>
                    <a:pt x="6429" y="8617"/>
                    <a:pt x="6324" y="8617"/>
                    <a:pt x="6113" y="8529"/>
                  </a:cubicBezTo>
                  <a:cubicBezTo>
                    <a:pt x="6008" y="8529"/>
                    <a:pt x="5902" y="8529"/>
                    <a:pt x="5797" y="8529"/>
                  </a:cubicBezTo>
                  <a:cubicBezTo>
                    <a:pt x="5691" y="8442"/>
                    <a:pt x="5691" y="8442"/>
                    <a:pt x="5586" y="8442"/>
                  </a:cubicBezTo>
                  <a:cubicBezTo>
                    <a:pt x="5481" y="8442"/>
                    <a:pt x="5481" y="8442"/>
                    <a:pt x="5375" y="8442"/>
                  </a:cubicBezTo>
                  <a:cubicBezTo>
                    <a:pt x="5270" y="8354"/>
                    <a:pt x="5270" y="8354"/>
                    <a:pt x="5165" y="8267"/>
                  </a:cubicBezTo>
                  <a:cubicBezTo>
                    <a:pt x="5059" y="8267"/>
                    <a:pt x="4954" y="8267"/>
                    <a:pt x="4954" y="8180"/>
                  </a:cubicBezTo>
                  <a:cubicBezTo>
                    <a:pt x="4954" y="8092"/>
                    <a:pt x="5059" y="8092"/>
                    <a:pt x="5059" y="8005"/>
                  </a:cubicBezTo>
                  <a:cubicBezTo>
                    <a:pt x="4954" y="7830"/>
                    <a:pt x="4743" y="7655"/>
                    <a:pt x="4638" y="7567"/>
                  </a:cubicBezTo>
                  <a:cubicBezTo>
                    <a:pt x="4532" y="7480"/>
                    <a:pt x="4427" y="7480"/>
                    <a:pt x="4322" y="7392"/>
                  </a:cubicBezTo>
                  <a:cubicBezTo>
                    <a:pt x="4322" y="7305"/>
                    <a:pt x="4322" y="7305"/>
                    <a:pt x="4322" y="7305"/>
                  </a:cubicBezTo>
                  <a:cubicBezTo>
                    <a:pt x="4322" y="7218"/>
                    <a:pt x="4216" y="7218"/>
                    <a:pt x="4111" y="7130"/>
                  </a:cubicBezTo>
                  <a:cubicBezTo>
                    <a:pt x="4006" y="7043"/>
                    <a:pt x="3900" y="7043"/>
                    <a:pt x="3900" y="6955"/>
                  </a:cubicBezTo>
                  <a:cubicBezTo>
                    <a:pt x="3900" y="6868"/>
                    <a:pt x="3900" y="6780"/>
                    <a:pt x="3795" y="6693"/>
                  </a:cubicBezTo>
                  <a:cubicBezTo>
                    <a:pt x="3795" y="6518"/>
                    <a:pt x="3479" y="6693"/>
                    <a:pt x="3584" y="6868"/>
                  </a:cubicBezTo>
                  <a:cubicBezTo>
                    <a:pt x="3584" y="6868"/>
                    <a:pt x="3690" y="6955"/>
                    <a:pt x="3795" y="7043"/>
                  </a:cubicBezTo>
                  <a:cubicBezTo>
                    <a:pt x="3795" y="7043"/>
                    <a:pt x="3795" y="7130"/>
                    <a:pt x="3795" y="7218"/>
                  </a:cubicBezTo>
                  <a:cubicBezTo>
                    <a:pt x="3900" y="7218"/>
                    <a:pt x="4006" y="7305"/>
                    <a:pt x="4006" y="7305"/>
                  </a:cubicBezTo>
                  <a:cubicBezTo>
                    <a:pt x="4111" y="7480"/>
                    <a:pt x="4111" y="7567"/>
                    <a:pt x="4111" y="7655"/>
                  </a:cubicBezTo>
                  <a:cubicBezTo>
                    <a:pt x="4216" y="7655"/>
                    <a:pt x="4322" y="7742"/>
                    <a:pt x="4322" y="7830"/>
                  </a:cubicBezTo>
                  <a:cubicBezTo>
                    <a:pt x="4216" y="7830"/>
                    <a:pt x="4111" y="7742"/>
                    <a:pt x="4111" y="7742"/>
                  </a:cubicBezTo>
                  <a:cubicBezTo>
                    <a:pt x="4006" y="7742"/>
                    <a:pt x="3900" y="7655"/>
                    <a:pt x="3900" y="7655"/>
                  </a:cubicBezTo>
                  <a:cubicBezTo>
                    <a:pt x="3900" y="7567"/>
                    <a:pt x="3900" y="7480"/>
                    <a:pt x="3900" y="7480"/>
                  </a:cubicBezTo>
                  <a:cubicBezTo>
                    <a:pt x="3795" y="7305"/>
                    <a:pt x="3584" y="7392"/>
                    <a:pt x="3479" y="7305"/>
                  </a:cubicBezTo>
                  <a:cubicBezTo>
                    <a:pt x="3479" y="7218"/>
                    <a:pt x="3584" y="7130"/>
                    <a:pt x="3584" y="7130"/>
                  </a:cubicBezTo>
                  <a:cubicBezTo>
                    <a:pt x="3584" y="7043"/>
                    <a:pt x="3479" y="6955"/>
                    <a:pt x="3373" y="6955"/>
                  </a:cubicBezTo>
                  <a:cubicBezTo>
                    <a:pt x="3373" y="6868"/>
                    <a:pt x="3373" y="6780"/>
                    <a:pt x="3268" y="6693"/>
                  </a:cubicBezTo>
                  <a:cubicBezTo>
                    <a:pt x="3268" y="6605"/>
                    <a:pt x="3268" y="6518"/>
                    <a:pt x="3268" y="6431"/>
                  </a:cubicBezTo>
                  <a:cubicBezTo>
                    <a:pt x="3163" y="6431"/>
                    <a:pt x="3057" y="6343"/>
                    <a:pt x="3057" y="6343"/>
                  </a:cubicBezTo>
                  <a:cubicBezTo>
                    <a:pt x="2952" y="6343"/>
                    <a:pt x="2847" y="6343"/>
                    <a:pt x="2847" y="6256"/>
                  </a:cubicBezTo>
                  <a:cubicBezTo>
                    <a:pt x="2741" y="6256"/>
                    <a:pt x="2741" y="6168"/>
                    <a:pt x="2741" y="6081"/>
                  </a:cubicBezTo>
                  <a:cubicBezTo>
                    <a:pt x="2636" y="5993"/>
                    <a:pt x="2636" y="5906"/>
                    <a:pt x="2636" y="5818"/>
                  </a:cubicBezTo>
                  <a:cubicBezTo>
                    <a:pt x="2636" y="5643"/>
                    <a:pt x="2531" y="5556"/>
                    <a:pt x="2531" y="5469"/>
                  </a:cubicBezTo>
                  <a:cubicBezTo>
                    <a:pt x="2531" y="5381"/>
                    <a:pt x="2636" y="5294"/>
                    <a:pt x="2741" y="5294"/>
                  </a:cubicBezTo>
                  <a:cubicBezTo>
                    <a:pt x="2741" y="5206"/>
                    <a:pt x="2741" y="5119"/>
                    <a:pt x="2741" y="5031"/>
                  </a:cubicBezTo>
                  <a:cubicBezTo>
                    <a:pt x="2741" y="4944"/>
                    <a:pt x="2952" y="4856"/>
                    <a:pt x="2952" y="4682"/>
                  </a:cubicBezTo>
                  <a:cubicBezTo>
                    <a:pt x="3057" y="4594"/>
                    <a:pt x="3163" y="4507"/>
                    <a:pt x="3163" y="4332"/>
                  </a:cubicBezTo>
                  <a:cubicBezTo>
                    <a:pt x="3163" y="4244"/>
                    <a:pt x="3268" y="4157"/>
                    <a:pt x="3268" y="4157"/>
                  </a:cubicBezTo>
                  <a:cubicBezTo>
                    <a:pt x="3163" y="4069"/>
                    <a:pt x="3057" y="3982"/>
                    <a:pt x="2952" y="3895"/>
                  </a:cubicBezTo>
                  <a:cubicBezTo>
                    <a:pt x="2952" y="3895"/>
                    <a:pt x="3057" y="3807"/>
                    <a:pt x="3057" y="3807"/>
                  </a:cubicBezTo>
                  <a:cubicBezTo>
                    <a:pt x="3163" y="3720"/>
                    <a:pt x="3163" y="3632"/>
                    <a:pt x="3057" y="3632"/>
                  </a:cubicBezTo>
                  <a:cubicBezTo>
                    <a:pt x="3057" y="3545"/>
                    <a:pt x="3057" y="3457"/>
                    <a:pt x="3057" y="3370"/>
                  </a:cubicBezTo>
                  <a:cubicBezTo>
                    <a:pt x="3057" y="3370"/>
                    <a:pt x="3163" y="3282"/>
                    <a:pt x="3057" y="3195"/>
                  </a:cubicBezTo>
                  <a:cubicBezTo>
                    <a:pt x="2952" y="3195"/>
                    <a:pt x="2847" y="3282"/>
                    <a:pt x="2847" y="3282"/>
                  </a:cubicBezTo>
                  <a:cubicBezTo>
                    <a:pt x="2741" y="3195"/>
                    <a:pt x="2847" y="3107"/>
                    <a:pt x="2847" y="3107"/>
                  </a:cubicBezTo>
                  <a:cubicBezTo>
                    <a:pt x="2741" y="3020"/>
                    <a:pt x="2741" y="3020"/>
                    <a:pt x="2741" y="2933"/>
                  </a:cubicBezTo>
                  <a:cubicBezTo>
                    <a:pt x="2741" y="2933"/>
                    <a:pt x="2847" y="2845"/>
                    <a:pt x="2847" y="2845"/>
                  </a:cubicBezTo>
                  <a:cubicBezTo>
                    <a:pt x="2741" y="2845"/>
                    <a:pt x="2741" y="2758"/>
                    <a:pt x="2636" y="2670"/>
                  </a:cubicBezTo>
                  <a:cubicBezTo>
                    <a:pt x="3584" y="1796"/>
                    <a:pt x="4743" y="1096"/>
                    <a:pt x="6113" y="746"/>
                  </a:cubicBezTo>
                  <a:cubicBezTo>
                    <a:pt x="6113" y="746"/>
                    <a:pt x="6113" y="746"/>
                    <a:pt x="6113" y="746"/>
                  </a:cubicBezTo>
                  <a:cubicBezTo>
                    <a:pt x="6218" y="746"/>
                    <a:pt x="6324" y="746"/>
                    <a:pt x="6429" y="746"/>
                  </a:cubicBezTo>
                  <a:cubicBezTo>
                    <a:pt x="6534" y="746"/>
                    <a:pt x="6534" y="659"/>
                    <a:pt x="6640" y="659"/>
                  </a:cubicBezTo>
                  <a:cubicBezTo>
                    <a:pt x="6851" y="659"/>
                    <a:pt x="7167" y="746"/>
                    <a:pt x="7272" y="659"/>
                  </a:cubicBezTo>
                  <a:cubicBezTo>
                    <a:pt x="7272" y="659"/>
                    <a:pt x="7272" y="571"/>
                    <a:pt x="7272" y="571"/>
                  </a:cubicBezTo>
                  <a:cubicBezTo>
                    <a:pt x="7272" y="484"/>
                    <a:pt x="7377" y="484"/>
                    <a:pt x="7377" y="397"/>
                  </a:cubicBezTo>
                  <a:cubicBezTo>
                    <a:pt x="7377" y="397"/>
                    <a:pt x="7483" y="397"/>
                    <a:pt x="7588" y="397"/>
                  </a:cubicBezTo>
                  <a:cubicBezTo>
                    <a:pt x="7693" y="309"/>
                    <a:pt x="7904" y="309"/>
                    <a:pt x="8115" y="309"/>
                  </a:cubicBezTo>
                  <a:cubicBezTo>
                    <a:pt x="8115" y="309"/>
                    <a:pt x="8220" y="309"/>
                    <a:pt x="8220" y="309"/>
                  </a:cubicBezTo>
                  <a:cubicBezTo>
                    <a:pt x="8431" y="309"/>
                    <a:pt x="8536" y="309"/>
                    <a:pt x="8642" y="309"/>
                  </a:cubicBezTo>
                  <a:cubicBezTo>
                    <a:pt x="8642" y="309"/>
                    <a:pt x="8747" y="222"/>
                    <a:pt x="8747" y="222"/>
                  </a:cubicBezTo>
                  <a:cubicBezTo>
                    <a:pt x="8958" y="222"/>
                    <a:pt x="9063" y="222"/>
                    <a:pt x="9274" y="222"/>
                  </a:cubicBezTo>
                  <a:cubicBezTo>
                    <a:pt x="9274" y="309"/>
                    <a:pt x="9274" y="309"/>
                    <a:pt x="9274" y="309"/>
                  </a:cubicBezTo>
                  <a:cubicBezTo>
                    <a:pt x="9169" y="309"/>
                    <a:pt x="9169" y="309"/>
                    <a:pt x="9063" y="309"/>
                  </a:cubicBezTo>
                  <a:cubicBezTo>
                    <a:pt x="9063" y="397"/>
                    <a:pt x="9063" y="397"/>
                    <a:pt x="8958" y="397"/>
                  </a:cubicBezTo>
                  <a:cubicBezTo>
                    <a:pt x="8852" y="484"/>
                    <a:pt x="8642" y="484"/>
                    <a:pt x="8536" y="484"/>
                  </a:cubicBezTo>
                  <a:cubicBezTo>
                    <a:pt x="8536" y="484"/>
                    <a:pt x="8536" y="484"/>
                    <a:pt x="8536" y="484"/>
                  </a:cubicBezTo>
                  <a:cubicBezTo>
                    <a:pt x="8536" y="484"/>
                    <a:pt x="8536" y="484"/>
                    <a:pt x="8536" y="484"/>
                  </a:cubicBezTo>
                  <a:cubicBezTo>
                    <a:pt x="8536" y="484"/>
                    <a:pt x="8536" y="484"/>
                    <a:pt x="8536" y="571"/>
                  </a:cubicBezTo>
                  <a:cubicBezTo>
                    <a:pt x="8536" y="571"/>
                    <a:pt x="8642" y="571"/>
                    <a:pt x="8642" y="571"/>
                  </a:cubicBezTo>
                  <a:cubicBezTo>
                    <a:pt x="8642" y="571"/>
                    <a:pt x="8642" y="571"/>
                    <a:pt x="8642" y="571"/>
                  </a:cubicBezTo>
                  <a:cubicBezTo>
                    <a:pt x="8747" y="571"/>
                    <a:pt x="8747" y="571"/>
                    <a:pt x="8852" y="571"/>
                  </a:cubicBezTo>
                  <a:cubicBezTo>
                    <a:pt x="8852" y="571"/>
                    <a:pt x="8958" y="571"/>
                    <a:pt x="8958" y="571"/>
                  </a:cubicBezTo>
                  <a:cubicBezTo>
                    <a:pt x="8958" y="571"/>
                    <a:pt x="9063" y="571"/>
                    <a:pt x="9063" y="571"/>
                  </a:cubicBezTo>
                  <a:cubicBezTo>
                    <a:pt x="9063" y="571"/>
                    <a:pt x="9063" y="571"/>
                    <a:pt x="9063" y="571"/>
                  </a:cubicBezTo>
                  <a:cubicBezTo>
                    <a:pt x="9169" y="484"/>
                    <a:pt x="9274" y="571"/>
                    <a:pt x="9379" y="484"/>
                  </a:cubicBezTo>
                  <a:cubicBezTo>
                    <a:pt x="9485" y="397"/>
                    <a:pt x="9379" y="397"/>
                    <a:pt x="9485" y="309"/>
                  </a:cubicBezTo>
                  <a:cubicBezTo>
                    <a:pt x="9485" y="309"/>
                    <a:pt x="9485" y="309"/>
                    <a:pt x="9485" y="309"/>
                  </a:cubicBezTo>
                  <a:cubicBezTo>
                    <a:pt x="9590" y="309"/>
                    <a:pt x="9695" y="309"/>
                    <a:pt x="9801" y="309"/>
                  </a:cubicBezTo>
                  <a:cubicBezTo>
                    <a:pt x="9801" y="309"/>
                    <a:pt x="9801" y="309"/>
                    <a:pt x="9801" y="309"/>
                  </a:cubicBezTo>
                  <a:cubicBezTo>
                    <a:pt x="9695" y="397"/>
                    <a:pt x="9695" y="397"/>
                    <a:pt x="9695" y="397"/>
                  </a:cubicBezTo>
                  <a:cubicBezTo>
                    <a:pt x="9801" y="397"/>
                    <a:pt x="9906" y="397"/>
                    <a:pt x="10011" y="309"/>
                  </a:cubicBezTo>
                  <a:cubicBezTo>
                    <a:pt x="10011" y="309"/>
                    <a:pt x="10011" y="309"/>
                    <a:pt x="10011" y="309"/>
                  </a:cubicBezTo>
                  <a:cubicBezTo>
                    <a:pt x="10222" y="309"/>
                    <a:pt x="10328" y="309"/>
                    <a:pt x="10538" y="397"/>
                  </a:cubicBezTo>
                  <a:cubicBezTo>
                    <a:pt x="10644" y="397"/>
                    <a:pt x="10854" y="397"/>
                    <a:pt x="11065" y="484"/>
                  </a:cubicBezTo>
                  <a:cubicBezTo>
                    <a:pt x="11065" y="484"/>
                    <a:pt x="11065" y="484"/>
                    <a:pt x="10960" y="484"/>
                  </a:cubicBezTo>
                  <a:cubicBezTo>
                    <a:pt x="10960" y="484"/>
                    <a:pt x="10960" y="484"/>
                    <a:pt x="10960" y="484"/>
                  </a:cubicBezTo>
                  <a:cubicBezTo>
                    <a:pt x="10854" y="484"/>
                    <a:pt x="10854" y="484"/>
                    <a:pt x="10749" y="484"/>
                  </a:cubicBezTo>
                  <a:cubicBezTo>
                    <a:pt x="10749" y="484"/>
                    <a:pt x="10749" y="484"/>
                    <a:pt x="10854" y="571"/>
                  </a:cubicBezTo>
                  <a:cubicBezTo>
                    <a:pt x="10854" y="571"/>
                    <a:pt x="10960" y="571"/>
                    <a:pt x="10960" y="659"/>
                  </a:cubicBezTo>
                  <a:cubicBezTo>
                    <a:pt x="11065" y="659"/>
                    <a:pt x="11171" y="659"/>
                    <a:pt x="11171" y="746"/>
                  </a:cubicBezTo>
                  <a:cubicBezTo>
                    <a:pt x="11171" y="834"/>
                    <a:pt x="11171" y="834"/>
                    <a:pt x="11171" y="834"/>
                  </a:cubicBezTo>
                  <a:cubicBezTo>
                    <a:pt x="11065" y="834"/>
                    <a:pt x="11065" y="834"/>
                    <a:pt x="11065" y="834"/>
                  </a:cubicBezTo>
                  <a:cubicBezTo>
                    <a:pt x="11065" y="834"/>
                    <a:pt x="10960" y="746"/>
                    <a:pt x="10854" y="746"/>
                  </a:cubicBezTo>
                  <a:cubicBezTo>
                    <a:pt x="10854" y="746"/>
                    <a:pt x="10854" y="746"/>
                    <a:pt x="10854" y="746"/>
                  </a:cubicBezTo>
                  <a:cubicBezTo>
                    <a:pt x="10854" y="746"/>
                    <a:pt x="10854" y="746"/>
                    <a:pt x="10854" y="746"/>
                  </a:cubicBezTo>
                  <a:cubicBezTo>
                    <a:pt x="10854" y="834"/>
                    <a:pt x="10749" y="834"/>
                    <a:pt x="10644" y="921"/>
                  </a:cubicBezTo>
                  <a:cubicBezTo>
                    <a:pt x="10644" y="921"/>
                    <a:pt x="10644" y="921"/>
                    <a:pt x="10538" y="921"/>
                  </a:cubicBezTo>
                  <a:cubicBezTo>
                    <a:pt x="10538" y="921"/>
                    <a:pt x="10538" y="921"/>
                    <a:pt x="10433" y="921"/>
                  </a:cubicBezTo>
                  <a:cubicBezTo>
                    <a:pt x="10433" y="834"/>
                    <a:pt x="10538" y="746"/>
                    <a:pt x="10538" y="659"/>
                  </a:cubicBezTo>
                  <a:cubicBezTo>
                    <a:pt x="10538" y="659"/>
                    <a:pt x="10538" y="659"/>
                    <a:pt x="10538" y="659"/>
                  </a:cubicBezTo>
                  <a:cubicBezTo>
                    <a:pt x="10538" y="659"/>
                    <a:pt x="10538" y="659"/>
                    <a:pt x="10538" y="659"/>
                  </a:cubicBezTo>
                  <a:cubicBezTo>
                    <a:pt x="10538" y="659"/>
                    <a:pt x="10538" y="659"/>
                    <a:pt x="10538" y="659"/>
                  </a:cubicBezTo>
                  <a:cubicBezTo>
                    <a:pt x="10433" y="746"/>
                    <a:pt x="10433" y="746"/>
                    <a:pt x="10433" y="746"/>
                  </a:cubicBezTo>
                  <a:cubicBezTo>
                    <a:pt x="10328" y="834"/>
                    <a:pt x="10328" y="834"/>
                    <a:pt x="10222" y="834"/>
                  </a:cubicBezTo>
                  <a:cubicBezTo>
                    <a:pt x="10117" y="921"/>
                    <a:pt x="10117" y="921"/>
                    <a:pt x="10011" y="921"/>
                  </a:cubicBezTo>
                  <a:cubicBezTo>
                    <a:pt x="10011" y="921"/>
                    <a:pt x="10011" y="921"/>
                    <a:pt x="10011" y="921"/>
                  </a:cubicBezTo>
                  <a:cubicBezTo>
                    <a:pt x="10011" y="921"/>
                    <a:pt x="9906" y="921"/>
                    <a:pt x="9906" y="1009"/>
                  </a:cubicBezTo>
                  <a:cubicBezTo>
                    <a:pt x="9906" y="1009"/>
                    <a:pt x="9801" y="1096"/>
                    <a:pt x="9695" y="1096"/>
                  </a:cubicBezTo>
                  <a:cubicBezTo>
                    <a:pt x="9695" y="1096"/>
                    <a:pt x="9590" y="1096"/>
                    <a:pt x="9590" y="1184"/>
                  </a:cubicBezTo>
                  <a:cubicBezTo>
                    <a:pt x="9485" y="1184"/>
                    <a:pt x="9485" y="1184"/>
                    <a:pt x="9379" y="1271"/>
                  </a:cubicBezTo>
                  <a:cubicBezTo>
                    <a:pt x="9379" y="1271"/>
                    <a:pt x="9274" y="1358"/>
                    <a:pt x="9274" y="1358"/>
                  </a:cubicBezTo>
                  <a:cubicBezTo>
                    <a:pt x="9274" y="1358"/>
                    <a:pt x="9169" y="1358"/>
                    <a:pt x="9169" y="1358"/>
                  </a:cubicBezTo>
                  <a:cubicBezTo>
                    <a:pt x="9063" y="1446"/>
                    <a:pt x="8958" y="1533"/>
                    <a:pt x="8958" y="1533"/>
                  </a:cubicBezTo>
                  <a:cubicBezTo>
                    <a:pt x="8958" y="1621"/>
                    <a:pt x="8852" y="1708"/>
                    <a:pt x="8852" y="1796"/>
                  </a:cubicBezTo>
                  <a:cubicBezTo>
                    <a:pt x="8852" y="1796"/>
                    <a:pt x="8852" y="1796"/>
                    <a:pt x="8852" y="1796"/>
                  </a:cubicBezTo>
                  <a:cubicBezTo>
                    <a:pt x="8852" y="1796"/>
                    <a:pt x="8852" y="1796"/>
                    <a:pt x="8852" y="1796"/>
                  </a:cubicBezTo>
                  <a:cubicBezTo>
                    <a:pt x="8852" y="1796"/>
                    <a:pt x="8852" y="1796"/>
                    <a:pt x="8958" y="1796"/>
                  </a:cubicBezTo>
                  <a:cubicBezTo>
                    <a:pt x="8958" y="1796"/>
                    <a:pt x="8958" y="1796"/>
                    <a:pt x="8958" y="1883"/>
                  </a:cubicBezTo>
                  <a:cubicBezTo>
                    <a:pt x="8958" y="1883"/>
                    <a:pt x="8958" y="1883"/>
                    <a:pt x="8958" y="1883"/>
                  </a:cubicBezTo>
                  <a:cubicBezTo>
                    <a:pt x="8958" y="1883"/>
                    <a:pt x="8958" y="1971"/>
                    <a:pt x="8958" y="1971"/>
                  </a:cubicBezTo>
                  <a:cubicBezTo>
                    <a:pt x="8958" y="1971"/>
                    <a:pt x="9063" y="1971"/>
                    <a:pt x="9063" y="1971"/>
                  </a:cubicBezTo>
                  <a:cubicBezTo>
                    <a:pt x="9063" y="1971"/>
                    <a:pt x="9063" y="1971"/>
                    <a:pt x="9169" y="1971"/>
                  </a:cubicBezTo>
                  <a:cubicBezTo>
                    <a:pt x="9169" y="1971"/>
                    <a:pt x="9169" y="1971"/>
                    <a:pt x="9169" y="1971"/>
                  </a:cubicBezTo>
                  <a:cubicBezTo>
                    <a:pt x="9274" y="1971"/>
                    <a:pt x="9274" y="1971"/>
                    <a:pt x="9274" y="1971"/>
                  </a:cubicBezTo>
                  <a:cubicBezTo>
                    <a:pt x="9379" y="1971"/>
                    <a:pt x="9485" y="2058"/>
                    <a:pt x="9590" y="2058"/>
                  </a:cubicBezTo>
                  <a:cubicBezTo>
                    <a:pt x="9590" y="2058"/>
                    <a:pt x="9695" y="2146"/>
                    <a:pt x="9695" y="2146"/>
                  </a:cubicBezTo>
                  <a:cubicBezTo>
                    <a:pt x="9801" y="2146"/>
                    <a:pt x="9906" y="2146"/>
                    <a:pt x="9906" y="2146"/>
                  </a:cubicBezTo>
                  <a:cubicBezTo>
                    <a:pt x="9906" y="2146"/>
                    <a:pt x="10011" y="2146"/>
                    <a:pt x="10011" y="2146"/>
                  </a:cubicBezTo>
                  <a:cubicBezTo>
                    <a:pt x="10011" y="2146"/>
                    <a:pt x="10011" y="2146"/>
                    <a:pt x="10011" y="2146"/>
                  </a:cubicBezTo>
                  <a:cubicBezTo>
                    <a:pt x="10117" y="2146"/>
                    <a:pt x="10222" y="2058"/>
                    <a:pt x="10222" y="2146"/>
                  </a:cubicBezTo>
                  <a:cubicBezTo>
                    <a:pt x="10222" y="2146"/>
                    <a:pt x="10222" y="2146"/>
                    <a:pt x="10222" y="2233"/>
                  </a:cubicBezTo>
                  <a:cubicBezTo>
                    <a:pt x="10222" y="2233"/>
                    <a:pt x="10117" y="2320"/>
                    <a:pt x="10117" y="2320"/>
                  </a:cubicBezTo>
                  <a:cubicBezTo>
                    <a:pt x="10117" y="2320"/>
                    <a:pt x="10117" y="2320"/>
                    <a:pt x="10117" y="2320"/>
                  </a:cubicBezTo>
                  <a:cubicBezTo>
                    <a:pt x="10117" y="2320"/>
                    <a:pt x="10117" y="2320"/>
                    <a:pt x="10117" y="2320"/>
                  </a:cubicBezTo>
                  <a:cubicBezTo>
                    <a:pt x="10117" y="2320"/>
                    <a:pt x="10117" y="2320"/>
                    <a:pt x="10117" y="2320"/>
                  </a:cubicBezTo>
                  <a:cubicBezTo>
                    <a:pt x="10222" y="2408"/>
                    <a:pt x="10117" y="2495"/>
                    <a:pt x="10117" y="2495"/>
                  </a:cubicBezTo>
                  <a:cubicBezTo>
                    <a:pt x="10117" y="2583"/>
                    <a:pt x="10222" y="2583"/>
                    <a:pt x="10222" y="2670"/>
                  </a:cubicBezTo>
                  <a:cubicBezTo>
                    <a:pt x="10222" y="2670"/>
                    <a:pt x="10328" y="2670"/>
                    <a:pt x="10328" y="2670"/>
                  </a:cubicBezTo>
                  <a:cubicBezTo>
                    <a:pt x="10328" y="2670"/>
                    <a:pt x="10328" y="2670"/>
                    <a:pt x="10328" y="2670"/>
                  </a:cubicBezTo>
                  <a:cubicBezTo>
                    <a:pt x="10328" y="2670"/>
                    <a:pt x="10328" y="2670"/>
                    <a:pt x="10328" y="2670"/>
                  </a:cubicBezTo>
                  <a:cubicBezTo>
                    <a:pt x="10328" y="2670"/>
                    <a:pt x="10328" y="2670"/>
                    <a:pt x="10328" y="2670"/>
                  </a:cubicBezTo>
                  <a:cubicBezTo>
                    <a:pt x="10433" y="2583"/>
                    <a:pt x="10538" y="2495"/>
                    <a:pt x="10538" y="2408"/>
                  </a:cubicBezTo>
                  <a:cubicBezTo>
                    <a:pt x="10538" y="2408"/>
                    <a:pt x="10538" y="2320"/>
                    <a:pt x="10538" y="2320"/>
                  </a:cubicBezTo>
                  <a:cubicBezTo>
                    <a:pt x="10538" y="2233"/>
                    <a:pt x="10538" y="2233"/>
                    <a:pt x="10538" y="2233"/>
                  </a:cubicBezTo>
                  <a:cubicBezTo>
                    <a:pt x="10538" y="2146"/>
                    <a:pt x="10538" y="2146"/>
                    <a:pt x="10644" y="2146"/>
                  </a:cubicBezTo>
                  <a:cubicBezTo>
                    <a:pt x="10644" y="2146"/>
                    <a:pt x="10644" y="2146"/>
                    <a:pt x="10644" y="2146"/>
                  </a:cubicBezTo>
                  <a:cubicBezTo>
                    <a:pt x="10854" y="2058"/>
                    <a:pt x="11065" y="2058"/>
                    <a:pt x="11171" y="1883"/>
                  </a:cubicBezTo>
                  <a:cubicBezTo>
                    <a:pt x="11276" y="1796"/>
                    <a:pt x="11276" y="1621"/>
                    <a:pt x="11276" y="1446"/>
                  </a:cubicBezTo>
                  <a:cubicBezTo>
                    <a:pt x="11276" y="1446"/>
                    <a:pt x="11171" y="1358"/>
                    <a:pt x="11276" y="1358"/>
                  </a:cubicBezTo>
                  <a:cubicBezTo>
                    <a:pt x="11276" y="1358"/>
                    <a:pt x="11276" y="1271"/>
                    <a:pt x="11276" y="1271"/>
                  </a:cubicBezTo>
                  <a:cubicBezTo>
                    <a:pt x="11276" y="1184"/>
                    <a:pt x="11276" y="1184"/>
                    <a:pt x="11276" y="1096"/>
                  </a:cubicBezTo>
                  <a:cubicBezTo>
                    <a:pt x="11276" y="1096"/>
                    <a:pt x="11381" y="1096"/>
                    <a:pt x="11381" y="1096"/>
                  </a:cubicBezTo>
                  <a:cubicBezTo>
                    <a:pt x="11381" y="1096"/>
                    <a:pt x="11381" y="1096"/>
                    <a:pt x="11381" y="1009"/>
                  </a:cubicBezTo>
                  <a:cubicBezTo>
                    <a:pt x="11381" y="1009"/>
                    <a:pt x="11381" y="921"/>
                    <a:pt x="11487" y="921"/>
                  </a:cubicBezTo>
                  <a:cubicBezTo>
                    <a:pt x="11487" y="921"/>
                    <a:pt x="11487" y="921"/>
                    <a:pt x="11487" y="921"/>
                  </a:cubicBezTo>
                  <a:cubicBezTo>
                    <a:pt x="11487" y="921"/>
                    <a:pt x="11487" y="834"/>
                    <a:pt x="11487" y="834"/>
                  </a:cubicBezTo>
                  <a:cubicBezTo>
                    <a:pt x="11487" y="834"/>
                    <a:pt x="11592" y="834"/>
                    <a:pt x="11592" y="834"/>
                  </a:cubicBezTo>
                  <a:cubicBezTo>
                    <a:pt x="11592" y="834"/>
                    <a:pt x="11592" y="834"/>
                    <a:pt x="11592" y="834"/>
                  </a:cubicBezTo>
                  <a:cubicBezTo>
                    <a:pt x="11697" y="834"/>
                    <a:pt x="11803" y="921"/>
                    <a:pt x="11803" y="921"/>
                  </a:cubicBezTo>
                  <a:cubicBezTo>
                    <a:pt x="11803" y="921"/>
                    <a:pt x="11908" y="921"/>
                    <a:pt x="11908" y="834"/>
                  </a:cubicBezTo>
                  <a:cubicBezTo>
                    <a:pt x="11908" y="834"/>
                    <a:pt x="11908" y="834"/>
                    <a:pt x="11908" y="834"/>
                  </a:cubicBezTo>
                  <a:cubicBezTo>
                    <a:pt x="11908" y="834"/>
                    <a:pt x="11908" y="834"/>
                    <a:pt x="11908" y="834"/>
                  </a:cubicBezTo>
                  <a:cubicBezTo>
                    <a:pt x="11908" y="834"/>
                    <a:pt x="11908" y="834"/>
                    <a:pt x="12013" y="834"/>
                  </a:cubicBezTo>
                  <a:cubicBezTo>
                    <a:pt x="12013" y="834"/>
                    <a:pt x="12013" y="834"/>
                    <a:pt x="12013" y="834"/>
                  </a:cubicBezTo>
                  <a:cubicBezTo>
                    <a:pt x="12013" y="834"/>
                    <a:pt x="12119" y="834"/>
                    <a:pt x="12119" y="834"/>
                  </a:cubicBezTo>
                  <a:cubicBezTo>
                    <a:pt x="12224" y="834"/>
                    <a:pt x="12224" y="921"/>
                    <a:pt x="12330" y="921"/>
                  </a:cubicBezTo>
                  <a:cubicBezTo>
                    <a:pt x="12330" y="1009"/>
                    <a:pt x="12435" y="921"/>
                    <a:pt x="12435" y="1009"/>
                  </a:cubicBezTo>
                  <a:cubicBezTo>
                    <a:pt x="12435" y="1009"/>
                    <a:pt x="12435" y="1009"/>
                    <a:pt x="12435" y="1009"/>
                  </a:cubicBezTo>
                  <a:cubicBezTo>
                    <a:pt x="12435" y="1096"/>
                    <a:pt x="12435" y="1096"/>
                    <a:pt x="12435" y="1096"/>
                  </a:cubicBezTo>
                  <a:cubicBezTo>
                    <a:pt x="12435" y="1096"/>
                    <a:pt x="12435" y="1184"/>
                    <a:pt x="12435" y="1184"/>
                  </a:cubicBezTo>
                  <a:cubicBezTo>
                    <a:pt x="12435" y="1184"/>
                    <a:pt x="12435" y="1184"/>
                    <a:pt x="12435" y="1184"/>
                  </a:cubicBezTo>
                  <a:cubicBezTo>
                    <a:pt x="12435" y="1184"/>
                    <a:pt x="12435" y="1271"/>
                    <a:pt x="12435" y="1271"/>
                  </a:cubicBezTo>
                  <a:cubicBezTo>
                    <a:pt x="12540" y="1271"/>
                    <a:pt x="12540" y="1271"/>
                    <a:pt x="12540" y="1271"/>
                  </a:cubicBezTo>
                  <a:cubicBezTo>
                    <a:pt x="12646" y="1271"/>
                    <a:pt x="12646" y="1271"/>
                    <a:pt x="12646" y="1271"/>
                  </a:cubicBezTo>
                  <a:cubicBezTo>
                    <a:pt x="12646" y="1271"/>
                    <a:pt x="12751" y="1271"/>
                    <a:pt x="12751" y="1271"/>
                  </a:cubicBezTo>
                  <a:cubicBezTo>
                    <a:pt x="12751" y="1271"/>
                    <a:pt x="12751" y="1184"/>
                    <a:pt x="12856" y="1184"/>
                  </a:cubicBezTo>
                  <a:cubicBezTo>
                    <a:pt x="12856" y="1184"/>
                    <a:pt x="12856" y="1184"/>
                    <a:pt x="12962" y="1096"/>
                  </a:cubicBezTo>
                  <a:cubicBezTo>
                    <a:pt x="12962" y="1096"/>
                    <a:pt x="12962" y="1096"/>
                    <a:pt x="12962" y="1009"/>
                  </a:cubicBezTo>
                  <a:cubicBezTo>
                    <a:pt x="13067" y="1096"/>
                    <a:pt x="13172" y="1096"/>
                    <a:pt x="13278" y="1184"/>
                  </a:cubicBezTo>
                  <a:cubicBezTo>
                    <a:pt x="13278" y="1184"/>
                    <a:pt x="13383" y="1271"/>
                    <a:pt x="13383" y="1271"/>
                  </a:cubicBezTo>
                  <a:cubicBezTo>
                    <a:pt x="13383" y="1358"/>
                    <a:pt x="13383" y="1446"/>
                    <a:pt x="13383" y="1533"/>
                  </a:cubicBezTo>
                  <a:cubicBezTo>
                    <a:pt x="13383" y="1621"/>
                    <a:pt x="13594" y="1621"/>
                    <a:pt x="13699" y="1621"/>
                  </a:cubicBezTo>
                  <a:cubicBezTo>
                    <a:pt x="13805" y="1621"/>
                    <a:pt x="13805" y="1708"/>
                    <a:pt x="13805" y="1708"/>
                  </a:cubicBezTo>
                  <a:cubicBezTo>
                    <a:pt x="13805" y="1708"/>
                    <a:pt x="13805" y="1708"/>
                    <a:pt x="13805" y="1708"/>
                  </a:cubicBezTo>
                  <a:cubicBezTo>
                    <a:pt x="13910" y="1796"/>
                    <a:pt x="13910" y="1796"/>
                    <a:pt x="13910" y="1796"/>
                  </a:cubicBezTo>
                  <a:cubicBezTo>
                    <a:pt x="13910" y="1796"/>
                    <a:pt x="14015" y="1796"/>
                    <a:pt x="14015" y="1796"/>
                  </a:cubicBezTo>
                  <a:cubicBezTo>
                    <a:pt x="14015" y="1971"/>
                    <a:pt x="13805" y="1971"/>
                    <a:pt x="13910" y="2146"/>
                  </a:cubicBezTo>
                  <a:cubicBezTo>
                    <a:pt x="13910" y="2233"/>
                    <a:pt x="13805" y="2233"/>
                    <a:pt x="13805" y="2233"/>
                  </a:cubicBezTo>
                  <a:cubicBezTo>
                    <a:pt x="13805" y="2233"/>
                    <a:pt x="13805" y="2233"/>
                    <a:pt x="13805" y="2320"/>
                  </a:cubicBezTo>
                  <a:cubicBezTo>
                    <a:pt x="13805" y="2408"/>
                    <a:pt x="14015" y="2320"/>
                    <a:pt x="14121" y="2320"/>
                  </a:cubicBezTo>
                  <a:cubicBezTo>
                    <a:pt x="14121" y="2320"/>
                    <a:pt x="14121" y="2408"/>
                    <a:pt x="14121" y="2408"/>
                  </a:cubicBezTo>
                  <a:cubicBezTo>
                    <a:pt x="14226" y="2408"/>
                    <a:pt x="14121" y="2495"/>
                    <a:pt x="14121" y="2583"/>
                  </a:cubicBezTo>
                  <a:cubicBezTo>
                    <a:pt x="14226" y="2583"/>
                    <a:pt x="14226" y="2670"/>
                    <a:pt x="14226" y="2670"/>
                  </a:cubicBezTo>
                  <a:cubicBezTo>
                    <a:pt x="14226" y="2758"/>
                    <a:pt x="14226" y="2758"/>
                    <a:pt x="14121" y="2758"/>
                  </a:cubicBezTo>
                  <a:cubicBezTo>
                    <a:pt x="14015" y="2758"/>
                    <a:pt x="14015" y="2758"/>
                    <a:pt x="14015" y="2670"/>
                  </a:cubicBezTo>
                  <a:cubicBezTo>
                    <a:pt x="13910" y="2670"/>
                    <a:pt x="13910" y="2670"/>
                    <a:pt x="13910" y="2670"/>
                  </a:cubicBezTo>
                  <a:cubicBezTo>
                    <a:pt x="13910" y="2670"/>
                    <a:pt x="13910" y="2670"/>
                    <a:pt x="13805" y="2670"/>
                  </a:cubicBezTo>
                  <a:cubicBezTo>
                    <a:pt x="13805" y="2670"/>
                    <a:pt x="13805" y="2670"/>
                    <a:pt x="13805" y="2670"/>
                  </a:cubicBezTo>
                  <a:cubicBezTo>
                    <a:pt x="13699" y="2670"/>
                    <a:pt x="13699" y="2670"/>
                    <a:pt x="13594" y="2670"/>
                  </a:cubicBezTo>
                  <a:cubicBezTo>
                    <a:pt x="13594" y="2670"/>
                    <a:pt x="13489" y="2670"/>
                    <a:pt x="13489" y="2670"/>
                  </a:cubicBezTo>
                  <a:cubicBezTo>
                    <a:pt x="13383" y="2758"/>
                    <a:pt x="13383" y="2758"/>
                    <a:pt x="13278" y="2670"/>
                  </a:cubicBezTo>
                  <a:cubicBezTo>
                    <a:pt x="13383" y="2583"/>
                    <a:pt x="13489" y="2408"/>
                    <a:pt x="13594" y="2320"/>
                  </a:cubicBezTo>
                  <a:cubicBezTo>
                    <a:pt x="13594" y="2233"/>
                    <a:pt x="13699" y="2233"/>
                    <a:pt x="13699" y="2233"/>
                  </a:cubicBezTo>
                  <a:cubicBezTo>
                    <a:pt x="13699" y="2146"/>
                    <a:pt x="13699" y="2146"/>
                    <a:pt x="13699" y="2146"/>
                  </a:cubicBezTo>
                  <a:cubicBezTo>
                    <a:pt x="13699" y="2146"/>
                    <a:pt x="13594" y="2146"/>
                    <a:pt x="13594" y="2146"/>
                  </a:cubicBezTo>
                  <a:cubicBezTo>
                    <a:pt x="13594" y="2146"/>
                    <a:pt x="13489" y="2233"/>
                    <a:pt x="13489" y="2233"/>
                  </a:cubicBezTo>
                  <a:cubicBezTo>
                    <a:pt x="13383" y="2320"/>
                    <a:pt x="13278" y="2320"/>
                    <a:pt x="13172" y="2408"/>
                  </a:cubicBezTo>
                  <a:cubicBezTo>
                    <a:pt x="13067" y="2408"/>
                    <a:pt x="12962" y="2408"/>
                    <a:pt x="12856" y="2408"/>
                  </a:cubicBezTo>
                  <a:cubicBezTo>
                    <a:pt x="12751" y="2408"/>
                    <a:pt x="12751" y="2495"/>
                    <a:pt x="12751" y="2495"/>
                  </a:cubicBezTo>
                  <a:cubicBezTo>
                    <a:pt x="12751" y="2583"/>
                    <a:pt x="12856" y="2495"/>
                    <a:pt x="12856" y="2583"/>
                  </a:cubicBezTo>
                  <a:cubicBezTo>
                    <a:pt x="12856" y="2583"/>
                    <a:pt x="12856" y="2583"/>
                    <a:pt x="12856" y="2583"/>
                  </a:cubicBezTo>
                  <a:cubicBezTo>
                    <a:pt x="12751" y="2583"/>
                    <a:pt x="12751" y="2583"/>
                    <a:pt x="12646" y="2583"/>
                  </a:cubicBezTo>
                  <a:cubicBezTo>
                    <a:pt x="12646" y="2583"/>
                    <a:pt x="12646" y="2583"/>
                    <a:pt x="12646" y="2583"/>
                  </a:cubicBezTo>
                  <a:cubicBezTo>
                    <a:pt x="12646" y="2583"/>
                    <a:pt x="12646" y="2495"/>
                    <a:pt x="12646" y="2495"/>
                  </a:cubicBezTo>
                  <a:cubicBezTo>
                    <a:pt x="12540" y="2495"/>
                    <a:pt x="12330" y="2495"/>
                    <a:pt x="12330" y="2495"/>
                  </a:cubicBezTo>
                  <a:cubicBezTo>
                    <a:pt x="12330" y="2495"/>
                    <a:pt x="12224" y="2495"/>
                    <a:pt x="12224" y="2495"/>
                  </a:cubicBezTo>
                  <a:cubicBezTo>
                    <a:pt x="12224" y="2495"/>
                    <a:pt x="12224" y="2583"/>
                    <a:pt x="12224" y="2583"/>
                  </a:cubicBezTo>
                  <a:cubicBezTo>
                    <a:pt x="12224" y="2583"/>
                    <a:pt x="12119" y="2583"/>
                    <a:pt x="12119" y="2583"/>
                  </a:cubicBezTo>
                  <a:cubicBezTo>
                    <a:pt x="12119" y="2670"/>
                    <a:pt x="12119" y="2670"/>
                    <a:pt x="12119" y="2670"/>
                  </a:cubicBezTo>
                  <a:cubicBezTo>
                    <a:pt x="12119" y="2670"/>
                    <a:pt x="12119" y="2670"/>
                    <a:pt x="12119" y="2670"/>
                  </a:cubicBezTo>
                  <a:cubicBezTo>
                    <a:pt x="12119" y="2670"/>
                    <a:pt x="12119" y="2670"/>
                    <a:pt x="12119" y="2670"/>
                  </a:cubicBezTo>
                  <a:cubicBezTo>
                    <a:pt x="12224" y="2670"/>
                    <a:pt x="12330" y="2670"/>
                    <a:pt x="12435" y="2670"/>
                  </a:cubicBezTo>
                  <a:cubicBezTo>
                    <a:pt x="12435" y="2670"/>
                    <a:pt x="12435" y="2670"/>
                    <a:pt x="12540" y="2670"/>
                  </a:cubicBezTo>
                  <a:cubicBezTo>
                    <a:pt x="12540" y="2670"/>
                    <a:pt x="12435" y="2758"/>
                    <a:pt x="12435" y="2758"/>
                  </a:cubicBezTo>
                  <a:cubicBezTo>
                    <a:pt x="12435" y="2758"/>
                    <a:pt x="12435" y="2845"/>
                    <a:pt x="12330" y="2845"/>
                  </a:cubicBezTo>
                  <a:cubicBezTo>
                    <a:pt x="12330" y="2845"/>
                    <a:pt x="12330" y="2845"/>
                    <a:pt x="12330" y="2845"/>
                  </a:cubicBezTo>
                  <a:cubicBezTo>
                    <a:pt x="12330" y="2845"/>
                    <a:pt x="12330" y="2933"/>
                    <a:pt x="12330" y="2933"/>
                  </a:cubicBezTo>
                  <a:cubicBezTo>
                    <a:pt x="12330" y="2933"/>
                    <a:pt x="12330" y="2933"/>
                    <a:pt x="12330" y="3020"/>
                  </a:cubicBezTo>
                  <a:cubicBezTo>
                    <a:pt x="12330" y="3020"/>
                    <a:pt x="12330" y="3020"/>
                    <a:pt x="12435" y="3020"/>
                  </a:cubicBezTo>
                  <a:cubicBezTo>
                    <a:pt x="12435" y="3020"/>
                    <a:pt x="12435" y="3107"/>
                    <a:pt x="12435" y="3107"/>
                  </a:cubicBezTo>
                  <a:cubicBezTo>
                    <a:pt x="12435" y="3107"/>
                    <a:pt x="12540" y="3107"/>
                    <a:pt x="12540" y="3107"/>
                  </a:cubicBezTo>
                  <a:cubicBezTo>
                    <a:pt x="12540" y="3107"/>
                    <a:pt x="12540" y="3107"/>
                    <a:pt x="12540" y="3107"/>
                  </a:cubicBezTo>
                  <a:cubicBezTo>
                    <a:pt x="12540" y="3107"/>
                    <a:pt x="12540" y="3107"/>
                    <a:pt x="12540" y="3107"/>
                  </a:cubicBezTo>
                  <a:cubicBezTo>
                    <a:pt x="12540" y="3107"/>
                    <a:pt x="12540" y="3107"/>
                    <a:pt x="12646" y="3107"/>
                  </a:cubicBezTo>
                  <a:cubicBezTo>
                    <a:pt x="12646" y="3107"/>
                    <a:pt x="12646" y="3107"/>
                    <a:pt x="12646" y="3107"/>
                  </a:cubicBezTo>
                  <a:cubicBezTo>
                    <a:pt x="12646" y="3107"/>
                    <a:pt x="12646" y="3107"/>
                    <a:pt x="12751" y="3107"/>
                  </a:cubicBezTo>
                  <a:cubicBezTo>
                    <a:pt x="12751" y="3107"/>
                    <a:pt x="12751" y="3107"/>
                    <a:pt x="12751" y="3107"/>
                  </a:cubicBezTo>
                  <a:cubicBezTo>
                    <a:pt x="12856" y="3020"/>
                    <a:pt x="12856" y="2933"/>
                    <a:pt x="12962" y="2933"/>
                  </a:cubicBezTo>
                  <a:cubicBezTo>
                    <a:pt x="13172" y="3020"/>
                    <a:pt x="12962" y="3107"/>
                    <a:pt x="12751" y="3195"/>
                  </a:cubicBezTo>
                  <a:cubicBezTo>
                    <a:pt x="12751" y="3195"/>
                    <a:pt x="12646" y="3282"/>
                    <a:pt x="12540" y="3282"/>
                  </a:cubicBezTo>
                  <a:cubicBezTo>
                    <a:pt x="12435" y="3282"/>
                    <a:pt x="12435" y="3370"/>
                    <a:pt x="12330" y="3370"/>
                  </a:cubicBezTo>
                  <a:cubicBezTo>
                    <a:pt x="12330" y="3370"/>
                    <a:pt x="12119" y="3545"/>
                    <a:pt x="12013" y="3545"/>
                  </a:cubicBezTo>
                  <a:cubicBezTo>
                    <a:pt x="12013" y="3545"/>
                    <a:pt x="12013" y="3545"/>
                    <a:pt x="12013" y="3457"/>
                  </a:cubicBezTo>
                  <a:cubicBezTo>
                    <a:pt x="12013" y="3370"/>
                    <a:pt x="12119" y="3370"/>
                    <a:pt x="12119" y="3282"/>
                  </a:cubicBezTo>
                  <a:cubicBezTo>
                    <a:pt x="12119" y="3282"/>
                    <a:pt x="12119" y="3282"/>
                    <a:pt x="12013" y="3282"/>
                  </a:cubicBezTo>
                  <a:cubicBezTo>
                    <a:pt x="11908" y="3370"/>
                    <a:pt x="11803" y="3457"/>
                    <a:pt x="11697" y="3457"/>
                  </a:cubicBezTo>
                  <a:cubicBezTo>
                    <a:pt x="11697" y="3457"/>
                    <a:pt x="11697" y="3545"/>
                    <a:pt x="11592" y="3545"/>
                  </a:cubicBezTo>
                  <a:cubicBezTo>
                    <a:pt x="11487" y="3632"/>
                    <a:pt x="11276" y="3720"/>
                    <a:pt x="11276" y="3807"/>
                  </a:cubicBezTo>
                  <a:cubicBezTo>
                    <a:pt x="11276" y="3895"/>
                    <a:pt x="11276" y="3895"/>
                    <a:pt x="11276" y="3895"/>
                  </a:cubicBezTo>
                  <a:cubicBezTo>
                    <a:pt x="11276" y="3982"/>
                    <a:pt x="11276" y="3982"/>
                    <a:pt x="11276" y="3982"/>
                  </a:cubicBezTo>
                  <a:cubicBezTo>
                    <a:pt x="11276" y="3982"/>
                    <a:pt x="11171" y="3982"/>
                    <a:pt x="11171" y="3982"/>
                  </a:cubicBezTo>
                  <a:cubicBezTo>
                    <a:pt x="11171" y="3982"/>
                    <a:pt x="11065" y="3982"/>
                    <a:pt x="11065" y="4069"/>
                  </a:cubicBezTo>
                  <a:cubicBezTo>
                    <a:pt x="10960" y="4069"/>
                    <a:pt x="10854" y="4157"/>
                    <a:pt x="10854" y="4157"/>
                  </a:cubicBezTo>
                  <a:cubicBezTo>
                    <a:pt x="10749" y="4157"/>
                    <a:pt x="10749" y="4157"/>
                    <a:pt x="10749" y="4157"/>
                  </a:cubicBezTo>
                  <a:cubicBezTo>
                    <a:pt x="10644" y="4244"/>
                    <a:pt x="10644" y="4332"/>
                    <a:pt x="10538" y="4419"/>
                  </a:cubicBezTo>
                  <a:cubicBezTo>
                    <a:pt x="10538" y="4419"/>
                    <a:pt x="10538" y="4419"/>
                    <a:pt x="10433" y="4419"/>
                  </a:cubicBezTo>
                  <a:cubicBezTo>
                    <a:pt x="10433" y="4419"/>
                    <a:pt x="10433" y="4507"/>
                    <a:pt x="10433" y="4507"/>
                  </a:cubicBezTo>
                  <a:cubicBezTo>
                    <a:pt x="10433" y="4507"/>
                    <a:pt x="10433" y="4507"/>
                    <a:pt x="10433" y="4507"/>
                  </a:cubicBezTo>
                  <a:cubicBezTo>
                    <a:pt x="10433" y="4507"/>
                    <a:pt x="10433" y="4594"/>
                    <a:pt x="10328" y="4594"/>
                  </a:cubicBezTo>
                  <a:cubicBezTo>
                    <a:pt x="10328" y="4682"/>
                    <a:pt x="10328" y="4682"/>
                    <a:pt x="10328" y="4682"/>
                  </a:cubicBezTo>
                  <a:cubicBezTo>
                    <a:pt x="10328" y="4682"/>
                    <a:pt x="10328" y="4682"/>
                    <a:pt x="10328" y="4682"/>
                  </a:cubicBezTo>
                  <a:cubicBezTo>
                    <a:pt x="10222" y="4682"/>
                    <a:pt x="10222" y="4682"/>
                    <a:pt x="10222" y="4682"/>
                  </a:cubicBezTo>
                  <a:cubicBezTo>
                    <a:pt x="10222" y="4682"/>
                    <a:pt x="10222" y="4682"/>
                    <a:pt x="10117" y="4682"/>
                  </a:cubicBezTo>
                  <a:cubicBezTo>
                    <a:pt x="10117" y="4682"/>
                    <a:pt x="10222" y="4769"/>
                    <a:pt x="10222" y="4856"/>
                  </a:cubicBezTo>
                  <a:cubicBezTo>
                    <a:pt x="10222" y="4856"/>
                    <a:pt x="10222" y="4944"/>
                    <a:pt x="10222" y="5031"/>
                  </a:cubicBezTo>
                  <a:cubicBezTo>
                    <a:pt x="10222" y="5031"/>
                    <a:pt x="10117" y="5119"/>
                    <a:pt x="10117" y="5119"/>
                  </a:cubicBezTo>
                  <a:cubicBezTo>
                    <a:pt x="10011" y="5206"/>
                    <a:pt x="10011" y="5206"/>
                    <a:pt x="9906" y="5294"/>
                  </a:cubicBezTo>
                  <a:cubicBezTo>
                    <a:pt x="9801" y="5294"/>
                    <a:pt x="9695" y="5381"/>
                    <a:pt x="9695" y="5381"/>
                  </a:cubicBezTo>
                  <a:cubicBezTo>
                    <a:pt x="9590" y="5469"/>
                    <a:pt x="9590" y="5469"/>
                    <a:pt x="9485" y="5556"/>
                  </a:cubicBezTo>
                  <a:cubicBezTo>
                    <a:pt x="9379" y="5643"/>
                    <a:pt x="9379" y="5643"/>
                    <a:pt x="9274" y="5731"/>
                  </a:cubicBezTo>
                  <a:cubicBezTo>
                    <a:pt x="9274" y="5731"/>
                    <a:pt x="9274" y="5731"/>
                    <a:pt x="9274" y="5731"/>
                  </a:cubicBezTo>
                  <a:cubicBezTo>
                    <a:pt x="9274" y="5731"/>
                    <a:pt x="9169" y="5818"/>
                    <a:pt x="9169" y="5818"/>
                  </a:cubicBezTo>
                  <a:cubicBezTo>
                    <a:pt x="9169" y="5818"/>
                    <a:pt x="9169" y="5818"/>
                    <a:pt x="9169" y="5818"/>
                  </a:cubicBezTo>
                  <a:cubicBezTo>
                    <a:pt x="9169" y="5818"/>
                    <a:pt x="9169" y="5906"/>
                    <a:pt x="9169" y="5906"/>
                  </a:cubicBezTo>
                  <a:cubicBezTo>
                    <a:pt x="9169" y="5906"/>
                    <a:pt x="9169" y="5906"/>
                    <a:pt x="9169" y="5906"/>
                  </a:cubicBezTo>
                  <a:cubicBezTo>
                    <a:pt x="9169" y="5993"/>
                    <a:pt x="9169" y="5993"/>
                    <a:pt x="9169" y="6081"/>
                  </a:cubicBezTo>
                  <a:cubicBezTo>
                    <a:pt x="9169" y="6081"/>
                    <a:pt x="9169" y="6168"/>
                    <a:pt x="9274" y="6168"/>
                  </a:cubicBezTo>
                  <a:cubicBezTo>
                    <a:pt x="9274" y="6256"/>
                    <a:pt x="9274" y="6256"/>
                    <a:pt x="9274" y="6343"/>
                  </a:cubicBezTo>
                  <a:cubicBezTo>
                    <a:pt x="9274" y="6343"/>
                    <a:pt x="9379" y="6431"/>
                    <a:pt x="9274" y="6518"/>
                  </a:cubicBezTo>
                  <a:cubicBezTo>
                    <a:pt x="9169" y="6518"/>
                    <a:pt x="8958" y="6518"/>
                    <a:pt x="8852" y="6431"/>
                  </a:cubicBezTo>
                  <a:cubicBezTo>
                    <a:pt x="8852" y="6431"/>
                    <a:pt x="8852" y="6343"/>
                    <a:pt x="8852" y="6256"/>
                  </a:cubicBezTo>
                  <a:cubicBezTo>
                    <a:pt x="8852" y="6256"/>
                    <a:pt x="8852" y="6256"/>
                    <a:pt x="8852" y="6256"/>
                  </a:cubicBezTo>
                  <a:cubicBezTo>
                    <a:pt x="8852" y="6168"/>
                    <a:pt x="8747" y="6081"/>
                    <a:pt x="8642" y="6081"/>
                  </a:cubicBezTo>
                  <a:cubicBezTo>
                    <a:pt x="8642" y="6081"/>
                    <a:pt x="8642" y="6168"/>
                    <a:pt x="8642" y="6168"/>
                  </a:cubicBezTo>
                  <a:cubicBezTo>
                    <a:pt x="8642" y="6168"/>
                    <a:pt x="8536" y="6168"/>
                    <a:pt x="8536" y="6168"/>
                  </a:cubicBezTo>
                  <a:cubicBezTo>
                    <a:pt x="8536" y="6168"/>
                    <a:pt x="8536" y="6168"/>
                    <a:pt x="8536" y="6168"/>
                  </a:cubicBezTo>
                  <a:cubicBezTo>
                    <a:pt x="8536" y="6168"/>
                    <a:pt x="8536" y="6168"/>
                    <a:pt x="8536" y="6168"/>
                  </a:cubicBezTo>
                  <a:cubicBezTo>
                    <a:pt x="8431" y="6168"/>
                    <a:pt x="8326" y="6081"/>
                    <a:pt x="8326" y="6081"/>
                  </a:cubicBezTo>
                  <a:cubicBezTo>
                    <a:pt x="8115" y="6081"/>
                    <a:pt x="8010" y="6168"/>
                    <a:pt x="7904" y="6168"/>
                  </a:cubicBezTo>
                  <a:cubicBezTo>
                    <a:pt x="7799" y="6256"/>
                    <a:pt x="7799" y="6343"/>
                    <a:pt x="7588" y="6431"/>
                  </a:cubicBezTo>
                  <a:cubicBezTo>
                    <a:pt x="7483" y="6431"/>
                    <a:pt x="7483" y="6343"/>
                    <a:pt x="7377" y="6343"/>
                  </a:cubicBezTo>
                  <a:cubicBezTo>
                    <a:pt x="7272" y="6343"/>
                    <a:pt x="7167" y="6343"/>
                    <a:pt x="7061" y="6343"/>
                  </a:cubicBezTo>
                  <a:cubicBezTo>
                    <a:pt x="6956" y="6431"/>
                    <a:pt x="6851" y="6518"/>
                    <a:pt x="6745" y="6605"/>
                  </a:cubicBezTo>
                  <a:cubicBezTo>
                    <a:pt x="6640" y="6693"/>
                    <a:pt x="6429" y="6780"/>
                    <a:pt x="6429" y="6868"/>
                  </a:cubicBezTo>
                  <a:cubicBezTo>
                    <a:pt x="6429" y="6955"/>
                    <a:pt x="6429" y="7043"/>
                    <a:pt x="6429" y="7130"/>
                  </a:cubicBezTo>
                  <a:cubicBezTo>
                    <a:pt x="6429" y="7130"/>
                    <a:pt x="6429" y="7130"/>
                    <a:pt x="6429" y="7218"/>
                  </a:cubicBezTo>
                  <a:cubicBezTo>
                    <a:pt x="6324" y="7392"/>
                    <a:pt x="6218" y="7655"/>
                    <a:pt x="6429" y="7830"/>
                  </a:cubicBezTo>
                  <a:cubicBezTo>
                    <a:pt x="6429" y="7830"/>
                    <a:pt x="6534" y="8092"/>
                    <a:pt x="6640" y="8092"/>
                  </a:cubicBezTo>
                  <a:cubicBezTo>
                    <a:pt x="6640" y="8092"/>
                    <a:pt x="6851" y="8180"/>
                    <a:pt x="6956" y="8180"/>
                  </a:cubicBezTo>
                  <a:cubicBezTo>
                    <a:pt x="6956" y="8180"/>
                    <a:pt x="7061" y="8092"/>
                    <a:pt x="7167" y="8092"/>
                  </a:cubicBezTo>
                  <a:cubicBezTo>
                    <a:pt x="7167" y="8092"/>
                    <a:pt x="7272" y="8005"/>
                    <a:pt x="7377" y="8005"/>
                  </a:cubicBezTo>
                  <a:cubicBezTo>
                    <a:pt x="7588" y="7917"/>
                    <a:pt x="7483" y="7655"/>
                    <a:pt x="7693" y="7567"/>
                  </a:cubicBezTo>
                  <a:cubicBezTo>
                    <a:pt x="7799" y="7567"/>
                    <a:pt x="7904" y="7480"/>
                    <a:pt x="8010" y="7480"/>
                  </a:cubicBezTo>
                  <a:cubicBezTo>
                    <a:pt x="8115" y="7480"/>
                    <a:pt x="8115" y="7567"/>
                    <a:pt x="8115" y="7655"/>
                  </a:cubicBezTo>
                  <a:cubicBezTo>
                    <a:pt x="8115" y="7655"/>
                    <a:pt x="8115" y="7742"/>
                    <a:pt x="8115" y="7742"/>
                  </a:cubicBezTo>
                  <a:cubicBezTo>
                    <a:pt x="8010" y="7830"/>
                    <a:pt x="8010" y="7917"/>
                    <a:pt x="8010" y="7917"/>
                  </a:cubicBezTo>
                  <a:cubicBezTo>
                    <a:pt x="8010" y="8005"/>
                    <a:pt x="8010" y="8005"/>
                    <a:pt x="8010" y="8092"/>
                  </a:cubicBezTo>
                  <a:cubicBezTo>
                    <a:pt x="8010" y="8092"/>
                    <a:pt x="8010" y="8180"/>
                    <a:pt x="8010" y="8180"/>
                  </a:cubicBezTo>
                  <a:cubicBezTo>
                    <a:pt x="8010" y="8267"/>
                    <a:pt x="7904" y="8267"/>
                    <a:pt x="7904" y="8354"/>
                  </a:cubicBezTo>
                  <a:cubicBezTo>
                    <a:pt x="8115" y="8354"/>
                    <a:pt x="8431" y="8267"/>
                    <a:pt x="8536" y="8267"/>
                  </a:cubicBezTo>
                  <a:cubicBezTo>
                    <a:pt x="8642" y="8267"/>
                    <a:pt x="8852" y="8354"/>
                    <a:pt x="8852" y="8442"/>
                  </a:cubicBezTo>
                  <a:cubicBezTo>
                    <a:pt x="8852" y="8442"/>
                    <a:pt x="8747" y="8529"/>
                    <a:pt x="8852" y="8617"/>
                  </a:cubicBezTo>
                  <a:cubicBezTo>
                    <a:pt x="8852" y="8704"/>
                    <a:pt x="8747" y="8879"/>
                    <a:pt x="8852" y="8967"/>
                  </a:cubicBezTo>
                  <a:cubicBezTo>
                    <a:pt x="8852" y="9054"/>
                    <a:pt x="9063" y="9229"/>
                    <a:pt x="9169" y="9229"/>
                  </a:cubicBezTo>
                  <a:cubicBezTo>
                    <a:pt x="9169" y="9229"/>
                    <a:pt x="9169" y="9229"/>
                    <a:pt x="9169" y="9229"/>
                  </a:cubicBezTo>
                  <a:cubicBezTo>
                    <a:pt x="9169" y="9229"/>
                    <a:pt x="9169" y="9229"/>
                    <a:pt x="9169" y="9229"/>
                  </a:cubicBezTo>
                  <a:cubicBezTo>
                    <a:pt x="9274" y="9229"/>
                    <a:pt x="9274" y="9229"/>
                    <a:pt x="9274" y="9229"/>
                  </a:cubicBezTo>
                  <a:cubicBezTo>
                    <a:pt x="9274" y="9229"/>
                    <a:pt x="9274" y="9229"/>
                    <a:pt x="9274" y="9229"/>
                  </a:cubicBezTo>
                  <a:cubicBezTo>
                    <a:pt x="9274" y="9229"/>
                    <a:pt x="9274" y="9229"/>
                    <a:pt x="9274" y="9229"/>
                  </a:cubicBezTo>
                  <a:cubicBezTo>
                    <a:pt x="9274" y="9229"/>
                    <a:pt x="9274" y="9229"/>
                    <a:pt x="9274" y="9229"/>
                  </a:cubicBezTo>
                  <a:cubicBezTo>
                    <a:pt x="9379" y="9229"/>
                    <a:pt x="9485" y="9141"/>
                    <a:pt x="9590" y="9054"/>
                  </a:cubicBezTo>
                  <a:cubicBezTo>
                    <a:pt x="9695" y="9054"/>
                    <a:pt x="9695" y="9054"/>
                    <a:pt x="9695" y="9054"/>
                  </a:cubicBezTo>
                  <a:cubicBezTo>
                    <a:pt x="9695" y="9054"/>
                    <a:pt x="9695" y="9054"/>
                    <a:pt x="9801" y="9054"/>
                  </a:cubicBezTo>
                  <a:cubicBezTo>
                    <a:pt x="9801" y="9054"/>
                    <a:pt x="9906" y="9141"/>
                    <a:pt x="10011" y="9141"/>
                  </a:cubicBezTo>
                  <a:cubicBezTo>
                    <a:pt x="10011" y="9141"/>
                    <a:pt x="10011" y="9141"/>
                    <a:pt x="10011" y="9141"/>
                  </a:cubicBezTo>
                  <a:cubicBezTo>
                    <a:pt x="10011" y="9141"/>
                    <a:pt x="10011" y="9141"/>
                    <a:pt x="10011" y="9141"/>
                  </a:cubicBezTo>
                  <a:cubicBezTo>
                    <a:pt x="10011" y="9141"/>
                    <a:pt x="10011" y="9141"/>
                    <a:pt x="10011" y="9141"/>
                  </a:cubicBezTo>
                  <a:cubicBezTo>
                    <a:pt x="10011" y="9141"/>
                    <a:pt x="10011" y="9141"/>
                    <a:pt x="10117" y="9141"/>
                  </a:cubicBezTo>
                  <a:cubicBezTo>
                    <a:pt x="10117" y="9141"/>
                    <a:pt x="10117" y="9141"/>
                    <a:pt x="10117" y="9141"/>
                  </a:cubicBezTo>
                  <a:cubicBezTo>
                    <a:pt x="10117" y="9141"/>
                    <a:pt x="10117" y="9141"/>
                    <a:pt x="10117" y="9141"/>
                  </a:cubicBezTo>
                  <a:cubicBezTo>
                    <a:pt x="10117" y="9141"/>
                    <a:pt x="10117" y="9054"/>
                    <a:pt x="10117" y="9054"/>
                  </a:cubicBezTo>
                  <a:cubicBezTo>
                    <a:pt x="10117" y="9054"/>
                    <a:pt x="10117" y="9054"/>
                    <a:pt x="10117" y="9054"/>
                  </a:cubicBezTo>
                  <a:cubicBezTo>
                    <a:pt x="10117" y="9054"/>
                    <a:pt x="10117" y="9054"/>
                    <a:pt x="10117" y="9054"/>
                  </a:cubicBezTo>
                  <a:cubicBezTo>
                    <a:pt x="10222" y="8967"/>
                    <a:pt x="10222" y="8967"/>
                    <a:pt x="10222" y="8967"/>
                  </a:cubicBezTo>
                  <a:cubicBezTo>
                    <a:pt x="10222" y="8967"/>
                    <a:pt x="10222" y="8967"/>
                    <a:pt x="10222" y="8967"/>
                  </a:cubicBezTo>
                  <a:cubicBezTo>
                    <a:pt x="10222" y="8967"/>
                    <a:pt x="10222" y="8879"/>
                    <a:pt x="10222" y="8879"/>
                  </a:cubicBezTo>
                  <a:cubicBezTo>
                    <a:pt x="10222" y="8879"/>
                    <a:pt x="10222" y="8792"/>
                    <a:pt x="10328" y="8792"/>
                  </a:cubicBezTo>
                  <a:cubicBezTo>
                    <a:pt x="10328" y="8704"/>
                    <a:pt x="10328" y="8704"/>
                    <a:pt x="10433" y="8704"/>
                  </a:cubicBezTo>
                  <a:cubicBezTo>
                    <a:pt x="10433" y="8704"/>
                    <a:pt x="10538" y="8704"/>
                    <a:pt x="10644" y="8617"/>
                  </a:cubicBezTo>
                  <a:cubicBezTo>
                    <a:pt x="10644" y="8617"/>
                    <a:pt x="10749" y="8529"/>
                    <a:pt x="10749" y="8529"/>
                  </a:cubicBezTo>
                  <a:cubicBezTo>
                    <a:pt x="10749" y="8529"/>
                    <a:pt x="10854" y="8442"/>
                    <a:pt x="10854" y="8442"/>
                  </a:cubicBezTo>
                  <a:cubicBezTo>
                    <a:pt x="10854" y="8442"/>
                    <a:pt x="10854" y="8442"/>
                    <a:pt x="10854" y="8442"/>
                  </a:cubicBezTo>
                  <a:cubicBezTo>
                    <a:pt x="10960" y="8442"/>
                    <a:pt x="10960" y="8529"/>
                    <a:pt x="10960" y="8529"/>
                  </a:cubicBezTo>
                  <a:cubicBezTo>
                    <a:pt x="10960" y="8529"/>
                    <a:pt x="10854" y="8617"/>
                    <a:pt x="10854" y="8617"/>
                  </a:cubicBezTo>
                  <a:cubicBezTo>
                    <a:pt x="10854" y="8617"/>
                    <a:pt x="10854" y="8617"/>
                    <a:pt x="10960" y="8617"/>
                  </a:cubicBezTo>
                  <a:cubicBezTo>
                    <a:pt x="10960" y="8617"/>
                    <a:pt x="10960" y="8617"/>
                    <a:pt x="10960" y="8617"/>
                  </a:cubicBezTo>
                  <a:cubicBezTo>
                    <a:pt x="11065" y="8617"/>
                    <a:pt x="11065" y="8529"/>
                    <a:pt x="11171" y="8442"/>
                  </a:cubicBezTo>
                  <a:cubicBezTo>
                    <a:pt x="11171" y="8442"/>
                    <a:pt x="11276" y="8529"/>
                    <a:pt x="11276" y="8529"/>
                  </a:cubicBezTo>
                  <a:cubicBezTo>
                    <a:pt x="11381" y="8529"/>
                    <a:pt x="11381" y="8529"/>
                    <a:pt x="11381" y="8529"/>
                  </a:cubicBezTo>
                  <a:cubicBezTo>
                    <a:pt x="11381" y="8529"/>
                    <a:pt x="11381" y="8529"/>
                    <a:pt x="11487" y="8529"/>
                  </a:cubicBezTo>
                  <a:cubicBezTo>
                    <a:pt x="11487" y="8617"/>
                    <a:pt x="11487" y="8617"/>
                    <a:pt x="11592" y="8617"/>
                  </a:cubicBezTo>
                  <a:cubicBezTo>
                    <a:pt x="11697" y="8617"/>
                    <a:pt x="11697" y="8617"/>
                    <a:pt x="11803" y="8529"/>
                  </a:cubicBezTo>
                  <a:cubicBezTo>
                    <a:pt x="11908" y="8529"/>
                    <a:pt x="12013" y="8617"/>
                    <a:pt x="12013" y="8617"/>
                  </a:cubicBezTo>
                  <a:cubicBezTo>
                    <a:pt x="12119" y="8617"/>
                    <a:pt x="12119" y="8529"/>
                    <a:pt x="12224" y="8529"/>
                  </a:cubicBezTo>
                  <a:cubicBezTo>
                    <a:pt x="12330" y="8442"/>
                    <a:pt x="12330" y="8442"/>
                    <a:pt x="12330" y="8442"/>
                  </a:cubicBezTo>
                  <a:cubicBezTo>
                    <a:pt x="12435" y="8442"/>
                    <a:pt x="12540" y="8529"/>
                    <a:pt x="12540" y="8529"/>
                  </a:cubicBezTo>
                  <a:cubicBezTo>
                    <a:pt x="12540" y="8529"/>
                    <a:pt x="12540" y="8529"/>
                    <a:pt x="12540" y="8529"/>
                  </a:cubicBezTo>
                  <a:cubicBezTo>
                    <a:pt x="12540" y="8529"/>
                    <a:pt x="12540" y="8529"/>
                    <a:pt x="12540" y="8529"/>
                  </a:cubicBezTo>
                  <a:cubicBezTo>
                    <a:pt x="12646" y="8529"/>
                    <a:pt x="12646" y="8442"/>
                    <a:pt x="12751" y="8442"/>
                  </a:cubicBezTo>
                  <a:cubicBezTo>
                    <a:pt x="12751" y="8529"/>
                    <a:pt x="12751" y="8529"/>
                    <a:pt x="12751" y="8529"/>
                  </a:cubicBezTo>
                  <a:cubicBezTo>
                    <a:pt x="12751" y="8529"/>
                    <a:pt x="12751" y="8617"/>
                    <a:pt x="12856" y="8617"/>
                  </a:cubicBezTo>
                  <a:cubicBezTo>
                    <a:pt x="12856" y="8617"/>
                    <a:pt x="12856" y="8704"/>
                    <a:pt x="12856" y="8704"/>
                  </a:cubicBezTo>
                  <a:cubicBezTo>
                    <a:pt x="12962" y="8704"/>
                    <a:pt x="12962" y="8704"/>
                    <a:pt x="13067" y="8704"/>
                  </a:cubicBezTo>
                  <a:cubicBezTo>
                    <a:pt x="13172" y="8792"/>
                    <a:pt x="13172" y="8792"/>
                    <a:pt x="13278" y="8879"/>
                  </a:cubicBezTo>
                  <a:cubicBezTo>
                    <a:pt x="13383" y="8967"/>
                    <a:pt x="13594" y="9054"/>
                    <a:pt x="13699" y="8967"/>
                  </a:cubicBezTo>
                  <a:cubicBezTo>
                    <a:pt x="13699" y="8967"/>
                    <a:pt x="13699" y="8967"/>
                    <a:pt x="13699" y="8967"/>
                  </a:cubicBezTo>
                  <a:cubicBezTo>
                    <a:pt x="13699" y="8967"/>
                    <a:pt x="13699" y="8967"/>
                    <a:pt x="13699" y="8967"/>
                  </a:cubicBezTo>
                  <a:cubicBezTo>
                    <a:pt x="13805" y="8967"/>
                    <a:pt x="13910" y="8967"/>
                    <a:pt x="13910" y="8967"/>
                  </a:cubicBezTo>
                  <a:cubicBezTo>
                    <a:pt x="14121" y="8967"/>
                    <a:pt x="14331" y="8967"/>
                    <a:pt x="14437" y="9054"/>
                  </a:cubicBezTo>
                  <a:cubicBezTo>
                    <a:pt x="14542" y="9141"/>
                    <a:pt x="14542" y="9141"/>
                    <a:pt x="14648" y="9141"/>
                  </a:cubicBezTo>
                  <a:cubicBezTo>
                    <a:pt x="14648" y="9141"/>
                    <a:pt x="14648" y="9141"/>
                    <a:pt x="14648" y="9229"/>
                  </a:cubicBezTo>
                  <a:cubicBezTo>
                    <a:pt x="14648" y="9229"/>
                    <a:pt x="14648" y="9316"/>
                    <a:pt x="14753" y="9316"/>
                  </a:cubicBezTo>
                  <a:cubicBezTo>
                    <a:pt x="14753" y="9316"/>
                    <a:pt x="14753" y="9404"/>
                    <a:pt x="14858" y="9404"/>
                  </a:cubicBezTo>
                  <a:cubicBezTo>
                    <a:pt x="14858" y="9491"/>
                    <a:pt x="14964" y="9491"/>
                    <a:pt x="14964" y="9579"/>
                  </a:cubicBezTo>
                  <a:cubicBezTo>
                    <a:pt x="14964" y="9666"/>
                    <a:pt x="14964" y="9666"/>
                    <a:pt x="14964" y="9666"/>
                  </a:cubicBezTo>
                  <a:cubicBezTo>
                    <a:pt x="15069" y="9666"/>
                    <a:pt x="15069" y="9666"/>
                    <a:pt x="15174" y="9666"/>
                  </a:cubicBezTo>
                  <a:cubicBezTo>
                    <a:pt x="15174" y="9666"/>
                    <a:pt x="15174" y="9754"/>
                    <a:pt x="15174" y="9754"/>
                  </a:cubicBezTo>
                  <a:cubicBezTo>
                    <a:pt x="15174" y="9754"/>
                    <a:pt x="15174" y="9754"/>
                    <a:pt x="15280" y="9754"/>
                  </a:cubicBezTo>
                  <a:cubicBezTo>
                    <a:pt x="15280" y="9754"/>
                    <a:pt x="15280" y="9754"/>
                    <a:pt x="15280" y="9754"/>
                  </a:cubicBezTo>
                  <a:cubicBezTo>
                    <a:pt x="15280" y="9754"/>
                    <a:pt x="15280" y="9754"/>
                    <a:pt x="15280" y="9754"/>
                  </a:cubicBezTo>
                  <a:cubicBezTo>
                    <a:pt x="15280" y="9754"/>
                    <a:pt x="15280" y="9754"/>
                    <a:pt x="15280" y="9754"/>
                  </a:cubicBezTo>
                  <a:cubicBezTo>
                    <a:pt x="15385" y="9754"/>
                    <a:pt x="15385" y="9754"/>
                    <a:pt x="15385" y="9754"/>
                  </a:cubicBezTo>
                  <a:cubicBezTo>
                    <a:pt x="15385" y="9754"/>
                    <a:pt x="15385" y="9754"/>
                    <a:pt x="15385" y="9754"/>
                  </a:cubicBezTo>
                  <a:cubicBezTo>
                    <a:pt x="15491" y="9754"/>
                    <a:pt x="15596" y="9754"/>
                    <a:pt x="15701" y="9754"/>
                  </a:cubicBezTo>
                  <a:cubicBezTo>
                    <a:pt x="15807" y="9754"/>
                    <a:pt x="15807" y="9754"/>
                    <a:pt x="15912" y="9754"/>
                  </a:cubicBezTo>
                  <a:cubicBezTo>
                    <a:pt x="15912" y="9841"/>
                    <a:pt x="15912" y="9841"/>
                    <a:pt x="15912" y="9841"/>
                  </a:cubicBezTo>
                  <a:cubicBezTo>
                    <a:pt x="15912" y="9841"/>
                    <a:pt x="15912" y="9841"/>
                    <a:pt x="15912" y="9841"/>
                  </a:cubicBezTo>
                  <a:cubicBezTo>
                    <a:pt x="15912" y="9841"/>
                    <a:pt x="15912" y="9841"/>
                    <a:pt x="16017" y="9841"/>
                  </a:cubicBezTo>
                  <a:cubicBezTo>
                    <a:pt x="16017" y="9841"/>
                    <a:pt x="16017" y="9841"/>
                    <a:pt x="16017" y="9841"/>
                  </a:cubicBezTo>
                  <a:cubicBezTo>
                    <a:pt x="16017" y="9929"/>
                    <a:pt x="16017" y="9929"/>
                    <a:pt x="16017" y="9929"/>
                  </a:cubicBezTo>
                  <a:cubicBezTo>
                    <a:pt x="16017" y="9929"/>
                    <a:pt x="16017" y="9929"/>
                    <a:pt x="16123" y="9929"/>
                  </a:cubicBezTo>
                  <a:cubicBezTo>
                    <a:pt x="16123" y="9929"/>
                    <a:pt x="16123" y="9929"/>
                    <a:pt x="16123" y="9929"/>
                  </a:cubicBezTo>
                  <a:cubicBezTo>
                    <a:pt x="16123" y="9929"/>
                    <a:pt x="16228" y="9929"/>
                    <a:pt x="16228" y="9929"/>
                  </a:cubicBezTo>
                  <a:cubicBezTo>
                    <a:pt x="16228" y="9929"/>
                    <a:pt x="16228" y="9929"/>
                    <a:pt x="16228" y="9929"/>
                  </a:cubicBezTo>
                  <a:cubicBezTo>
                    <a:pt x="16333" y="9929"/>
                    <a:pt x="16439" y="9929"/>
                    <a:pt x="16544" y="9929"/>
                  </a:cubicBezTo>
                  <a:cubicBezTo>
                    <a:pt x="16544" y="9929"/>
                    <a:pt x="16544" y="9929"/>
                    <a:pt x="16544" y="9929"/>
                  </a:cubicBezTo>
                  <a:cubicBezTo>
                    <a:pt x="16544" y="9929"/>
                    <a:pt x="16544" y="9929"/>
                    <a:pt x="16544" y="9929"/>
                  </a:cubicBezTo>
                  <a:cubicBezTo>
                    <a:pt x="16544" y="9929"/>
                    <a:pt x="16544" y="9929"/>
                    <a:pt x="16544" y="9929"/>
                  </a:cubicBezTo>
                  <a:cubicBezTo>
                    <a:pt x="16650" y="9929"/>
                    <a:pt x="16650" y="9841"/>
                    <a:pt x="16755" y="9841"/>
                  </a:cubicBezTo>
                  <a:cubicBezTo>
                    <a:pt x="16860" y="9841"/>
                    <a:pt x="16966" y="9929"/>
                    <a:pt x="17071" y="9929"/>
                  </a:cubicBezTo>
                  <a:cubicBezTo>
                    <a:pt x="16439" y="11240"/>
                    <a:pt x="15385" y="12377"/>
                    <a:pt x="14015" y="13164"/>
                  </a:cubicBezTo>
                  <a:cubicBezTo>
                    <a:pt x="13594" y="13426"/>
                    <a:pt x="13067" y="13689"/>
                    <a:pt x="12540" y="13864"/>
                  </a:cubicBezTo>
                  <a:cubicBezTo>
                    <a:pt x="12540" y="13864"/>
                    <a:pt x="12540" y="13776"/>
                    <a:pt x="12540" y="13776"/>
                  </a:cubicBezTo>
                  <a:cubicBezTo>
                    <a:pt x="12540" y="13689"/>
                    <a:pt x="12435" y="13689"/>
                    <a:pt x="12435" y="13689"/>
                  </a:cubicBezTo>
                  <a:cubicBezTo>
                    <a:pt x="12435" y="13601"/>
                    <a:pt x="12435" y="13601"/>
                    <a:pt x="12435" y="13601"/>
                  </a:cubicBezTo>
                  <a:cubicBezTo>
                    <a:pt x="12435" y="13514"/>
                    <a:pt x="12435" y="13426"/>
                    <a:pt x="12435" y="13339"/>
                  </a:cubicBezTo>
                  <a:cubicBezTo>
                    <a:pt x="12435" y="13339"/>
                    <a:pt x="12435" y="13339"/>
                    <a:pt x="12330" y="13252"/>
                  </a:cubicBezTo>
                  <a:cubicBezTo>
                    <a:pt x="12330" y="13252"/>
                    <a:pt x="12330" y="13252"/>
                    <a:pt x="12330" y="13164"/>
                  </a:cubicBezTo>
                  <a:cubicBezTo>
                    <a:pt x="12330" y="13164"/>
                    <a:pt x="12330" y="13077"/>
                    <a:pt x="12330" y="13077"/>
                  </a:cubicBezTo>
                  <a:cubicBezTo>
                    <a:pt x="12224" y="12989"/>
                    <a:pt x="12224" y="12989"/>
                    <a:pt x="12224" y="12989"/>
                  </a:cubicBezTo>
                  <a:cubicBezTo>
                    <a:pt x="12119" y="12902"/>
                    <a:pt x="11908" y="12814"/>
                    <a:pt x="11803" y="12727"/>
                  </a:cubicBezTo>
                  <a:cubicBezTo>
                    <a:pt x="11697" y="12727"/>
                    <a:pt x="11697" y="12727"/>
                    <a:pt x="11592" y="12727"/>
                  </a:cubicBezTo>
                  <a:cubicBezTo>
                    <a:pt x="11487" y="12727"/>
                    <a:pt x="11276" y="12639"/>
                    <a:pt x="11171" y="12639"/>
                  </a:cubicBezTo>
                  <a:cubicBezTo>
                    <a:pt x="11065" y="12552"/>
                    <a:pt x="10960" y="12552"/>
                    <a:pt x="10960" y="12465"/>
                  </a:cubicBezTo>
                  <a:cubicBezTo>
                    <a:pt x="10960" y="12465"/>
                    <a:pt x="10960" y="12465"/>
                    <a:pt x="10960" y="12465"/>
                  </a:cubicBezTo>
                  <a:cubicBezTo>
                    <a:pt x="10960" y="12377"/>
                    <a:pt x="10960" y="12377"/>
                    <a:pt x="10854" y="12377"/>
                  </a:cubicBezTo>
                  <a:cubicBezTo>
                    <a:pt x="10854" y="12290"/>
                    <a:pt x="10854" y="12290"/>
                    <a:pt x="10854" y="12290"/>
                  </a:cubicBezTo>
                  <a:cubicBezTo>
                    <a:pt x="10854" y="12290"/>
                    <a:pt x="10749" y="12290"/>
                    <a:pt x="10749" y="12290"/>
                  </a:cubicBezTo>
                  <a:cubicBezTo>
                    <a:pt x="10749" y="12202"/>
                    <a:pt x="10749" y="12202"/>
                    <a:pt x="10644" y="12115"/>
                  </a:cubicBezTo>
                  <a:cubicBezTo>
                    <a:pt x="10538" y="12115"/>
                    <a:pt x="10538" y="12027"/>
                    <a:pt x="10433" y="11940"/>
                  </a:cubicBezTo>
                  <a:cubicBezTo>
                    <a:pt x="10328" y="11852"/>
                    <a:pt x="10328" y="11765"/>
                    <a:pt x="10222" y="11677"/>
                  </a:cubicBezTo>
                  <a:cubicBezTo>
                    <a:pt x="10222" y="11677"/>
                    <a:pt x="10117" y="11590"/>
                    <a:pt x="10117" y="11590"/>
                  </a:cubicBezTo>
                  <a:cubicBezTo>
                    <a:pt x="10011" y="11590"/>
                    <a:pt x="10011" y="11503"/>
                    <a:pt x="10011" y="11503"/>
                  </a:cubicBezTo>
                  <a:cubicBezTo>
                    <a:pt x="10011" y="11503"/>
                    <a:pt x="10011" y="11503"/>
                    <a:pt x="9906" y="11503"/>
                  </a:cubicBezTo>
                  <a:cubicBezTo>
                    <a:pt x="9906" y="11503"/>
                    <a:pt x="9801" y="11503"/>
                    <a:pt x="9801" y="11415"/>
                  </a:cubicBezTo>
                  <a:cubicBezTo>
                    <a:pt x="9801" y="11415"/>
                    <a:pt x="9801" y="11415"/>
                    <a:pt x="9801" y="11415"/>
                  </a:cubicBezTo>
                  <a:cubicBezTo>
                    <a:pt x="9801" y="11328"/>
                    <a:pt x="9695" y="11328"/>
                    <a:pt x="9695" y="11240"/>
                  </a:cubicBezTo>
                  <a:cubicBezTo>
                    <a:pt x="9695" y="11240"/>
                    <a:pt x="9695" y="11240"/>
                    <a:pt x="9695" y="11153"/>
                  </a:cubicBezTo>
                  <a:cubicBezTo>
                    <a:pt x="9695" y="11153"/>
                    <a:pt x="9801" y="11065"/>
                    <a:pt x="9801" y="10978"/>
                  </a:cubicBezTo>
                  <a:cubicBezTo>
                    <a:pt x="9801" y="10978"/>
                    <a:pt x="9801" y="10978"/>
                    <a:pt x="9801" y="10978"/>
                  </a:cubicBezTo>
                  <a:cubicBezTo>
                    <a:pt x="9801" y="10890"/>
                    <a:pt x="9695" y="10890"/>
                    <a:pt x="9695" y="10803"/>
                  </a:cubicBezTo>
                  <a:cubicBezTo>
                    <a:pt x="9590" y="10803"/>
                    <a:pt x="9590" y="10716"/>
                    <a:pt x="9590" y="10716"/>
                  </a:cubicBezTo>
                  <a:cubicBezTo>
                    <a:pt x="9590" y="10628"/>
                    <a:pt x="9695" y="10541"/>
                    <a:pt x="9695" y="10541"/>
                  </a:cubicBezTo>
                  <a:cubicBezTo>
                    <a:pt x="9695" y="10453"/>
                    <a:pt x="9695" y="10453"/>
                    <a:pt x="9695" y="10366"/>
                  </a:cubicBezTo>
                  <a:cubicBezTo>
                    <a:pt x="9695" y="10366"/>
                    <a:pt x="9801" y="10366"/>
                    <a:pt x="9801" y="10366"/>
                  </a:cubicBezTo>
                  <a:cubicBezTo>
                    <a:pt x="9801" y="10278"/>
                    <a:pt x="9801" y="10278"/>
                    <a:pt x="9801" y="10278"/>
                  </a:cubicBezTo>
                  <a:cubicBezTo>
                    <a:pt x="9906" y="10278"/>
                    <a:pt x="9906" y="10191"/>
                    <a:pt x="9906" y="10191"/>
                  </a:cubicBezTo>
                  <a:cubicBezTo>
                    <a:pt x="9906" y="10103"/>
                    <a:pt x="9906" y="10103"/>
                    <a:pt x="9906" y="10103"/>
                  </a:cubicBezTo>
                  <a:cubicBezTo>
                    <a:pt x="10011" y="10016"/>
                    <a:pt x="10011" y="10016"/>
                    <a:pt x="10117" y="9929"/>
                  </a:cubicBezTo>
                  <a:cubicBezTo>
                    <a:pt x="10117" y="9929"/>
                    <a:pt x="10011" y="9754"/>
                    <a:pt x="10011" y="9579"/>
                  </a:cubicBezTo>
                  <a:cubicBezTo>
                    <a:pt x="10011" y="9579"/>
                    <a:pt x="10011" y="9491"/>
                    <a:pt x="10011" y="9491"/>
                  </a:cubicBezTo>
                  <a:cubicBezTo>
                    <a:pt x="9906" y="9404"/>
                    <a:pt x="9906" y="9404"/>
                    <a:pt x="9801" y="9316"/>
                  </a:cubicBezTo>
                  <a:cubicBezTo>
                    <a:pt x="9801" y="9316"/>
                    <a:pt x="9801" y="9229"/>
                    <a:pt x="9695" y="9229"/>
                  </a:cubicBezTo>
                  <a:cubicBezTo>
                    <a:pt x="9695" y="9141"/>
                    <a:pt x="9695" y="9141"/>
                    <a:pt x="9590" y="9141"/>
                  </a:cubicBezTo>
                  <a:cubicBezTo>
                    <a:pt x="9590" y="9141"/>
                    <a:pt x="9590" y="9141"/>
                    <a:pt x="9590" y="9141"/>
                  </a:cubicBezTo>
                  <a:cubicBezTo>
                    <a:pt x="9590" y="9141"/>
                    <a:pt x="9590" y="9141"/>
                    <a:pt x="9590" y="9141"/>
                  </a:cubicBezTo>
                  <a:cubicBezTo>
                    <a:pt x="9590" y="9141"/>
                    <a:pt x="9485" y="9229"/>
                    <a:pt x="9485" y="9316"/>
                  </a:cubicBezTo>
                  <a:cubicBezTo>
                    <a:pt x="9485" y="9404"/>
                    <a:pt x="9485" y="9404"/>
                    <a:pt x="9379" y="9491"/>
                  </a:cubicBezTo>
                  <a:cubicBezTo>
                    <a:pt x="9379" y="9491"/>
                    <a:pt x="9379" y="9491"/>
                    <a:pt x="9379" y="9491"/>
                  </a:cubicBezTo>
                  <a:cubicBezTo>
                    <a:pt x="9379" y="9491"/>
                    <a:pt x="9379" y="9491"/>
                    <a:pt x="9379" y="9491"/>
                  </a:cubicBezTo>
                  <a:cubicBezTo>
                    <a:pt x="9379" y="9491"/>
                    <a:pt x="9379" y="9491"/>
                    <a:pt x="9379" y="9491"/>
                  </a:cubicBezTo>
                  <a:cubicBezTo>
                    <a:pt x="9379" y="9491"/>
                    <a:pt x="9379" y="9491"/>
                    <a:pt x="9379" y="9491"/>
                  </a:cubicBezTo>
                  <a:cubicBezTo>
                    <a:pt x="9274" y="9404"/>
                    <a:pt x="9274" y="9404"/>
                    <a:pt x="9274" y="9404"/>
                  </a:cubicBezTo>
                  <a:cubicBezTo>
                    <a:pt x="9274" y="9404"/>
                    <a:pt x="9274" y="9404"/>
                    <a:pt x="9274" y="9404"/>
                  </a:cubicBezTo>
                  <a:cubicBezTo>
                    <a:pt x="9274" y="9404"/>
                    <a:pt x="9274" y="9404"/>
                    <a:pt x="9274" y="9404"/>
                  </a:cubicBezTo>
                  <a:cubicBezTo>
                    <a:pt x="9274" y="9404"/>
                    <a:pt x="9169" y="9404"/>
                    <a:pt x="9169" y="9404"/>
                  </a:cubicBezTo>
                  <a:cubicBezTo>
                    <a:pt x="9063" y="9404"/>
                    <a:pt x="8958" y="9404"/>
                    <a:pt x="8958" y="9404"/>
                  </a:cubicBezTo>
                  <a:close/>
                </a:path>
              </a:pathLst>
            </a:custGeom>
            <a:solidFill>
              <a:srgbClr val="97D7E8"/>
            </a:solidFill>
            <a:ln w="12700" cap="flat">
              <a:noFill/>
              <a:miter lim="400000"/>
            </a:ln>
            <a:effectLst/>
          </p:spPr>
          <p:txBody>
            <a:bodyPr wrap="square" lIns="45720" tIns="45720" rIns="45720" bIns="45720" numCol="1" anchor="t">
              <a:noAutofit/>
            </a:bodyPr>
            <a:lstStyle/>
            <a:p>
              <a:endParaRPr sz="900"/>
            </a:p>
          </p:txBody>
        </p:sp>
        <p:sp>
          <p:nvSpPr>
            <p:cNvPr id="124" name="Freeform 87">
              <a:extLst>
                <a:ext uri="{FF2B5EF4-FFF2-40B4-BE49-F238E27FC236}">
                  <a16:creationId xmlns:a16="http://schemas.microsoft.com/office/drawing/2014/main" xmlns="" id="{F4CA4DF2-F245-48FD-B5BE-072EC0DBFE11}"/>
                </a:ext>
              </a:extLst>
            </p:cNvPr>
            <p:cNvSpPr/>
            <p:nvPr/>
          </p:nvSpPr>
          <p:spPr>
            <a:xfrm>
              <a:off x="310826" y="901707"/>
              <a:ext cx="183687" cy="68510"/>
            </a:xfrm>
            <a:custGeom>
              <a:avLst/>
              <a:gdLst/>
              <a:ahLst/>
              <a:cxnLst>
                <a:cxn ang="0">
                  <a:pos x="wd2" y="hd2"/>
                </a:cxn>
                <a:cxn ang="5400000">
                  <a:pos x="wd2" y="hd2"/>
                </a:cxn>
                <a:cxn ang="10800000">
                  <a:pos x="wd2" y="hd2"/>
                </a:cxn>
                <a:cxn ang="16200000">
                  <a:pos x="wd2" y="hd2"/>
                </a:cxn>
              </a:cxnLst>
              <a:rect l="0" t="0" r="r" b="b"/>
              <a:pathLst>
                <a:path w="21600" h="21003" extrusionOk="0">
                  <a:moveTo>
                    <a:pt x="19738" y="385"/>
                  </a:moveTo>
                  <a:cubicBezTo>
                    <a:pt x="1117" y="13148"/>
                    <a:pt x="1117" y="13148"/>
                    <a:pt x="1117" y="13148"/>
                  </a:cubicBezTo>
                  <a:cubicBezTo>
                    <a:pt x="372" y="13148"/>
                    <a:pt x="0" y="15112"/>
                    <a:pt x="0" y="17076"/>
                  </a:cubicBezTo>
                  <a:cubicBezTo>
                    <a:pt x="372" y="19039"/>
                    <a:pt x="372" y="19039"/>
                    <a:pt x="372" y="19039"/>
                  </a:cubicBezTo>
                  <a:cubicBezTo>
                    <a:pt x="372" y="20021"/>
                    <a:pt x="1117" y="21003"/>
                    <a:pt x="1862" y="21003"/>
                  </a:cubicBezTo>
                  <a:cubicBezTo>
                    <a:pt x="20483" y="8239"/>
                    <a:pt x="20483" y="8239"/>
                    <a:pt x="20483" y="8239"/>
                  </a:cubicBezTo>
                  <a:cubicBezTo>
                    <a:pt x="21228" y="8239"/>
                    <a:pt x="21600" y="6276"/>
                    <a:pt x="21600" y="4312"/>
                  </a:cubicBezTo>
                  <a:cubicBezTo>
                    <a:pt x="21228" y="2348"/>
                    <a:pt x="21228" y="2348"/>
                    <a:pt x="21228" y="2348"/>
                  </a:cubicBezTo>
                  <a:cubicBezTo>
                    <a:pt x="21228" y="385"/>
                    <a:pt x="20483" y="-597"/>
                    <a:pt x="19738" y="385"/>
                  </a:cubicBezTo>
                  <a:close/>
                </a:path>
              </a:pathLst>
            </a:custGeom>
            <a:solidFill>
              <a:srgbClr val="52717F"/>
            </a:solidFill>
            <a:ln w="12700" cap="flat">
              <a:noFill/>
              <a:miter lim="400000"/>
            </a:ln>
            <a:effectLst/>
          </p:spPr>
          <p:txBody>
            <a:bodyPr wrap="square" lIns="45720" tIns="45720" rIns="45720" bIns="45720" numCol="1" anchor="t">
              <a:noAutofit/>
            </a:bodyPr>
            <a:lstStyle/>
            <a:p>
              <a:endParaRPr sz="900"/>
            </a:p>
          </p:txBody>
        </p:sp>
        <p:sp>
          <p:nvSpPr>
            <p:cNvPr id="125" name="Freeform 88">
              <a:extLst>
                <a:ext uri="{FF2B5EF4-FFF2-40B4-BE49-F238E27FC236}">
                  <a16:creationId xmlns:a16="http://schemas.microsoft.com/office/drawing/2014/main" xmlns="" id="{62A707FF-FB25-4765-AAFD-B252A2B0C6D5}"/>
                </a:ext>
              </a:extLst>
            </p:cNvPr>
            <p:cNvSpPr/>
            <p:nvPr/>
          </p:nvSpPr>
          <p:spPr>
            <a:xfrm>
              <a:off x="320268" y="932471"/>
              <a:ext cx="179849" cy="68510"/>
            </a:xfrm>
            <a:custGeom>
              <a:avLst/>
              <a:gdLst/>
              <a:ahLst/>
              <a:cxnLst>
                <a:cxn ang="0">
                  <a:pos x="wd2" y="hd2"/>
                </a:cxn>
                <a:cxn ang="5400000">
                  <a:pos x="wd2" y="hd2"/>
                </a:cxn>
                <a:cxn ang="10800000">
                  <a:pos x="wd2" y="hd2"/>
                </a:cxn>
                <a:cxn ang="16200000">
                  <a:pos x="wd2" y="hd2"/>
                </a:cxn>
              </a:cxnLst>
              <a:rect l="0" t="0" r="r" b="b"/>
              <a:pathLst>
                <a:path w="21149" h="21003" extrusionOk="0">
                  <a:moveTo>
                    <a:pt x="19181" y="0"/>
                  </a:moveTo>
                  <a:cubicBezTo>
                    <a:pt x="876" y="12764"/>
                    <a:pt x="876" y="12764"/>
                    <a:pt x="876" y="12764"/>
                  </a:cubicBezTo>
                  <a:cubicBezTo>
                    <a:pt x="144" y="12764"/>
                    <a:pt x="-222" y="14727"/>
                    <a:pt x="144" y="16691"/>
                  </a:cubicBezTo>
                  <a:cubicBezTo>
                    <a:pt x="144" y="18655"/>
                    <a:pt x="144" y="18655"/>
                    <a:pt x="144" y="18655"/>
                  </a:cubicBezTo>
                  <a:cubicBezTo>
                    <a:pt x="510" y="20618"/>
                    <a:pt x="1242" y="21600"/>
                    <a:pt x="1975" y="20618"/>
                  </a:cubicBezTo>
                  <a:cubicBezTo>
                    <a:pt x="19914" y="7855"/>
                    <a:pt x="19914" y="7855"/>
                    <a:pt x="19914" y="7855"/>
                  </a:cubicBezTo>
                  <a:cubicBezTo>
                    <a:pt x="21012" y="7855"/>
                    <a:pt x="21378" y="5891"/>
                    <a:pt x="21012" y="3927"/>
                  </a:cubicBezTo>
                  <a:cubicBezTo>
                    <a:pt x="21012" y="1964"/>
                    <a:pt x="21012" y="1964"/>
                    <a:pt x="21012" y="1964"/>
                  </a:cubicBezTo>
                  <a:cubicBezTo>
                    <a:pt x="20646" y="982"/>
                    <a:pt x="19914" y="0"/>
                    <a:pt x="19181" y="0"/>
                  </a:cubicBezTo>
                  <a:close/>
                </a:path>
              </a:pathLst>
            </a:custGeom>
            <a:solidFill>
              <a:srgbClr val="52717F"/>
            </a:solidFill>
            <a:ln w="12700" cap="flat">
              <a:noFill/>
              <a:miter lim="400000"/>
            </a:ln>
            <a:effectLst/>
          </p:spPr>
          <p:txBody>
            <a:bodyPr wrap="square" lIns="45720" tIns="45720" rIns="45720" bIns="45720" numCol="1" anchor="t">
              <a:noAutofit/>
            </a:bodyPr>
            <a:lstStyle/>
            <a:p>
              <a:endParaRPr sz="900"/>
            </a:p>
          </p:txBody>
        </p:sp>
        <p:sp>
          <p:nvSpPr>
            <p:cNvPr id="126" name="Freeform 89">
              <a:extLst>
                <a:ext uri="{FF2B5EF4-FFF2-40B4-BE49-F238E27FC236}">
                  <a16:creationId xmlns:a16="http://schemas.microsoft.com/office/drawing/2014/main" xmlns="" id="{8F5FD8C9-CC80-4039-AF0A-E4C657C2F64E}"/>
                </a:ext>
              </a:extLst>
            </p:cNvPr>
            <p:cNvSpPr/>
            <p:nvPr/>
          </p:nvSpPr>
          <p:spPr>
            <a:xfrm>
              <a:off x="325725" y="960151"/>
              <a:ext cx="183886" cy="70456"/>
            </a:xfrm>
            <a:custGeom>
              <a:avLst/>
              <a:gdLst/>
              <a:ahLst/>
              <a:cxnLst>
                <a:cxn ang="0">
                  <a:pos x="wd2" y="hd2"/>
                </a:cxn>
                <a:cxn ang="5400000">
                  <a:pos x="wd2" y="hd2"/>
                </a:cxn>
                <a:cxn ang="10800000">
                  <a:pos x="wd2" y="hd2"/>
                </a:cxn>
                <a:cxn ang="16200000">
                  <a:pos x="wd2" y="hd2"/>
                </a:cxn>
              </a:cxnLst>
              <a:rect l="0" t="0" r="r" b="b"/>
              <a:pathLst>
                <a:path w="21331" h="21600" extrusionOk="0">
                  <a:moveTo>
                    <a:pt x="19500" y="0"/>
                  </a:moveTo>
                  <a:cubicBezTo>
                    <a:pt x="1195" y="12764"/>
                    <a:pt x="1195" y="12764"/>
                    <a:pt x="1195" y="12764"/>
                  </a:cubicBezTo>
                  <a:cubicBezTo>
                    <a:pt x="463" y="13745"/>
                    <a:pt x="-269" y="15709"/>
                    <a:pt x="97" y="16691"/>
                  </a:cubicBezTo>
                  <a:cubicBezTo>
                    <a:pt x="97" y="18655"/>
                    <a:pt x="97" y="18655"/>
                    <a:pt x="97" y="18655"/>
                  </a:cubicBezTo>
                  <a:cubicBezTo>
                    <a:pt x="463" y="20618"/>
                    <a:pt x="1195" y="21600"/>
                    <a:pt x="1928" y="21600"/>
                  </a:cubicBezTo>
                  <a:cubicBezTo>
                    <a:pt x="20233" y="8836"/>
                    <a:pt x="20233" y="8836"/>
                    <a:pt x="20233" y="8836"/>
                  </a:cubicBezTo>
                  <a:cubicBezTo>
                    <a:pt x="20965" y="7855"/>
                    <a:pt x="21331" y="5891"/>
                    <a:pt x="21331" y="4909"/>
                  </a:cubicBezTo>
                  <a:cubicBezTo>
                    <a:pt x="20965" y="2945"/>
                    <a:pt x="20965" y="2945"/>
                    <a:pt x="20965" y="2945"/>
                  </a:cubicBezTo>
                  <a:cubicBezTo>
                    <a:pt x="20965" y="982"/>
                    <a:pt x="20233" y="0"/>
                    <a:pt x="19500" y="0"/>
                  </a:cubicBezTo>
                  <a:close/>
                </a:path>
              </a:pathLst>
            </a:custGeom>
            <a:solidFill>
              <a:srgbClr val="52717F"/>
            </a:solidFill>
            <a:ln w="12700" cap="flat">
              <a:noFill/>
              <a:miter lim="400000"/>
            </a:ln>
            <a:effectLst/>
          </p:spPr>
          <p:txBody>
            <a:bodyPr wrap="square" lIns="45720" tIns="45720" rIns="45720" bIns="45720" numCol="1" anchor="t">
              <a:noAutofit/>
            </a:bodyPr>
            <a:lstStyle/>
            <a:p>
              <a:endParaRPr sz="900"/>
            </a:p>
          </p:txBody>
        </p:sp>
        <p:sp>
          <p:nvSpPr>
            <p:cNvPr id="127" name="Freeform 90">
              <a:extLst>
                <a:ext uri="{FF2B5EF4-FFF2-40B4-BE49-F238E27FC236}">
                  <a16:creationId xmlns:a16="http://schemas.microsoft.com/office/drawing/2014/main" xmlns="" id="{F66097EB-17C4-4380-A6EB-53C5CA8824B4}"/>
                </a:ext>
              </a:extLst>
            </p:cNvPr>
            <p:cNvSpPr/>
            <p:nvPr/>
          </p:nvSpPr>
          <p:spPr>
            <a:xfrm>
              <a:off x="363668" y="995378"/>
              <a:ext cx="117871" cy="53855"/>
            </a:xfrm>
            <a:custGeom>
              <a:avLst/>
              <a:gdLst/>
              <a:ahLst/>
              <a:cxnLst>
                <a:cxn ang="0">
                  <a:pos x="wd2" y="hd2"/>
                </a:cxn>
                <a:cxn ang="5400000">
                  <a:pos x="wd2" y="hd2"/>
                </a:cxn>
                <a:cxn ang="10800000">
                  <a:pos x="wd2" y="hd2"/>
                </a:cxn>
                <a:cxn ang="16200000">
                  <a:pos x="wd2" y="hd2"/>
                </a:cxn>
              </a:cxnLst>
              <a:rect l="0" t="0" r="r" b="b"/>
              <a:pathLst>
                <a:path w="21080" h="20100" extrusionOk="0">
                  <a:moveTo>
                    <a:pt x="0" y="12000"/>
                  </a:moveTo>
                  <a:cubicBezTo>
                    <a:pt x="21032" y="0"/>
                    <a:pt x="21032" y="0"/>
                    <a:pt x="21032" y="0"/>
                  </a:cubicBezTo>
                  <a:cubicBezTo>
                    <a:pt x="21600" y="8400"/>
                    <a:pt x="17053" y="15600"/>
                    <a:pt x="11937" y="19200"/>
                  </a:cubicBezTo>
                  <a:cubicBezTo>
                    <a:pt x="6821" y="21600"/>
                    <a:pt x="568" y="19200"/>
                    <a:pt x="0" y="12000"/>
                  </a:cubicBezTo>
                  <a:close/>
                </a:path>
              </a:pathLst>
            </a:custGeom>
            <a:solidFill>
              <a:srgbClr val="52717F"/>
            </a:solidFill>
            <a:ln w="12700" cap="flat">
              <a:noFill/>
              <a:miter lim="400000"/>
            </a:ln>
            <a:effectLst/>
          </p:spPr>
          <p:txBody>
            <a:bodyPr wrap="square" lIns="45720" tIns="45720" rIns="45720" bIns="45720" numCol="1" anchor="t">
              <a:noAutofit/>
            </a:bodyPr>
            <a:lstStyle/>
            <a:p>
              <a:endParaRPr sz="900"/>
            </a:p>
          </p:txBody>
        </p:sp>
        <p:sp>
          <p:nvSpPr>
            <p:cNvPr id="128" name="Freeform 91">
              <a:extLst>
                <a:ext uri="{FF2B5EF4-FFF2-40B4-BE49-F238E27FC236}">
                  <a16:creationId xmlns:a16="http://schemas.microsoft.com/office/drawing/2014/main" xmlns="" id="{7B7080E8-2B03-419C-8D49-FBDB062D3EBE}"/>
                </a:ext>
              </a:extLst>
            </p:cNvPr>
            <p:cNvSpPr/>
            <p:nvPr/>
          </p:nvSpPr>
          <p:spPr>
            <a:xfrm>
              <a:off x="150804" y="444824"/>
              <a:ext cx="346225" cy="474277"/>
            </a:xfrm>
            <a:custGeom>
              <a:avLst/>
              <a:gdLst/>
              <a:ahLst/>
              <a:cxnLst>
                <a:cxn ang="0">
                  <a:pos x="wd2" y="hd2"/>
                </a:cxn>
                <a:cxn ang="5400000">
                  <a:pos x="wd2" y="hd2"/>
                </a:cxn>
                <a:cxn ang="10800000">
                  <a:pos x="wd2" y="hd2"/>
                </a:cxn>
                <a:cxn ang="16200000">
                  <a:pos x="wd2" y="hd2"/>
                </a:cxn>
              </a:cxnLst>
              <a:rect l="0" t="0" r="r" b="b"/>
              <a:pathLst>
                <a:path w="20357" h="20056" extrusionOk="0">
                  <a:moveTo>
                    <a:pt x="1526" y="3738"/>
                  </a:moveTo>
                  <a:cubicBezTo>
                    <a:pt x="1526" y="3738"/>
                    <a:pt x="3557" y="1220"/>
                    <a:pt x="7249" y="292"/>
                  </a:cubicBezTo>
                  <a:cubicBezTo>
                    <a:pt x="7249" y="292"/>
                    <a:pt x="13342" y="-1298"/>
                    <a:pt x="18511" y="2942"/>
                  </a:cubicBezTo>
                  <a:cubicBezTo>
                    <a:pt x="18511" y="2942"/>
                    <a:pt x="20357" y="6123"/>
                    <a:pt x="20357" y="7978"/>
                  </a:cubicBezTo>
                  <a:cubicBezTo>
                    <a:pt x="20357" y="7978"/>
                    <a:pt x="18880" y="12484"/>
                    <a:pt x="19065" y="12881"/>
                  </a:cubicBezTo>
                  <a:cubicBezTo>
                    <a:pt x="18695" y="16857"/>
                    <a:pt x="18695" y="16857"/>
                    <a:pt x="18695" y="16857"/>
                  </a:cubicBezTo>
                  <a:cubicBezTo>
                    <a:pt x="18695" y="16857"/>
                    <a:pt x="19065" y="18579"/>
                    <a:pt x="18142" y="18712"/>
                  </a:cubicBezTo>
                  <a:cubicBezTo>
                    <a:pt x="11126" y="20037"/>
                    <a:pt x="11126" y="20037"/>
                    <a:pt x="11126" y="20037"/>
                  </a:cubicBezTo>
                  <a:cubicBezTo>
                    <a:pt x="11126" y="20037"/>
                    <a:pt x="9834" y="20302"/>
                    <a:pt x="9280" y="18844"/>
                  </a:cubicBezTo>
                  <a:cubicBezTo>
                    <a:pt x="9280" y="18844"/>
                    <a:pt x="6511" y="15531"/>
                    <a:pt x="5403" y="14736"/>
                  </a:cubicBezTo>
                  <a:cubicBezTo>
                    <a:pt x="5403" y="14736"/>
                    <a:pt x="1157" y="11026"/>
                    <a:pt x="603" y="9833"/>
                  </a:cubicBezTo>
                  <a:cubicBezTo>
                    <a:pt x="603" y="9701"/>
                    <a:pt x="-1243" y="7581"/>
                    <a:pt x="1526" y="3738"/>
                  </a:cubicBezTo>
                  <a:close/>
                </a:path>
              </a:pathLst>
            </a:custGeom>
            <a:solidFill>
              <a:srgbClr val="FBB041"/>
            </a:solidFill>
            <a:ln w="12700" cap="flat">
              <a:noFill/>
              <a:miter lim="400000"/>
            </a:ln>
            <a:effectLst/>
          </p:spPr>
          <p:txBody>
            <a:bodyPr wrap="square" lIns="45720" tIns="45720" rIns="45720" bIns="45720" numCol="1" anchor="t">
              <a:noAutofit/>
            </a:bodyPr>
            <a:lstStyle/>
            <a:p>
              <a:endParaRPr sz="900"/>
            </a:p>
          </p:txBody>
        </p:sp>
        <p:sp>
          <p:nvSpPr>
            <p:cNvPr id="129" name="Freeform 92">
              <a:extLst>
                <a:ext uri="{FF2B5EF4-FFF2-40B4-BE49-F238E27FC236}">
                  <a16:creationId xmlns:a16="http://schemas.microsoft.com/office/drawing/2014/main" xmlns="" id="{6C09C251-557E-4EB2-8DF5-A0693182F64A}"/>
                </a:ext>
              </a:extLst>
            </p:cNvPr>
            <p:cNvSpPr/>
            <p:nvPr/>
          </p:nvSpPr>
          <p:spPr>
            <a:xfrm>
              <a:off x="288323" y="660989"/>
              <a:ext cx="158633" cy="250277"/>
            </a:xfrm>
            <a:custGeom>
              <a:avLst/>
              <a:gdLst/>
              <a:ahLst/>
              <a:cxnLst>
                <a:cxn ang="0">
                  <a:pos x="wd2" y="hd2"/>
                </a:cxn>
                <a:cxn ang="5400000">
                  <a:pos x="wd2" y="hd2"/>
                </a:cxn>
                <a:cxn ang="10800000">
                  <a:pos x="wd2" y="hd2"/>
                </a:cxn>
                <a:cxn ang="16200000">
                  <a:pos x="wd2" y="hd2"/>
                </a:cxn>
              </a:cxnLst>
              <a:rect l="0" t="0" r="r" b="b"/>
              <a:pathLst>
                <a:path w="20950" h="21272" extrusionOk="0">
                  <a:moveTo>
                    <a:pt x="6711" y="21096"/>
                  </a:moveTo>
                  <a:cubicBezTo>
                    <a:pt x="7126" y="19496"/>
                    <a:pt x="7126" y="17896"/>
                    <a:pt x="7541" y="16563"/>
                  </a:cubicBezTo>
                  <a:cubicBezTo>
                    <a:pt x="7541" y="14163"/>
                    <a:pt x="7541" y="12030"/>
                    <a:pt x="7541" y="9630"/>
                  </a:cubicBezTo>
                  <a:cubicBezTo>
                    <a:pt x="7541" y="7763"/>
                    <a:pt x="7126" y="5630"/>
                    <a:pt x="5880" y="3763"/>
                  </a:cubicBezTo>
                  <a:cubicBezTo>
                    <a:pt x="5464" y="3230"/>
                    <a:pt x="4634" y="2696"/>
                    <a:pt x="3803" y="2163"/>
                  </a:cubicBezTo>
                  <a:cubicBezTo>
                    <a:pt x="2972" y="1896"/>
                    <a:pt x="1726" y="1630"/>
                    <a:pt x="480" y="2163"/>
                  </a:cubicBezTo>
                  <a:cubicBezTo>
                    <a:pt x="-351" y="2696"/>
                    <a:pt x="64" y="3763"/>
                    <a:pt x="480" y="4563"/>
                  </a:cubicBezTo>
                  <a:cubicBezTo>
                    <a:pt x="1311" y="5363"/>
                    <a:pt x="2141" y="6163"/>
                    <a:pt x="3803" y="6430"/>
                  </a:cubicBezTo>
                  <a:cubicBezTo>
                    <a:pt x="5049" y="6963"/>
                    <a:pt x="7126" y="6696"/>
                    <a:pt x="8372" y="6430"/>
                  </a:cubicBezTo>
                  <a:cubicBezTo>
                    <a:pt x="10034" y="6163"/>
                    <a:pt x="11695" y="5363"/>
                    <a:pt x="12111" y="4563"/>
                  </a:cubicBezTo>
                  <a:cubicBezTo>
                    <a:pt x="12941" y="3496"/>
                    <a:pt x="12526" y="2430"/>
                    <a:pt x="11695" y="1363"/>
                  </a:cubicBezTo>
                  <a:cubicBezTo>
                    <a:pt x="11280" y="830"/>
                    <a:pt x="9618" y="296"/>
                    <a:pt x="8787" y="830"/>
                  </a:cubicBezTo>
                  <a:cubicBezTo>
                    <a:pt x="7541" y="1096"/>
                    <a:pt x="7541" y="2163"/>
                    <a:pt x="7541" y="2963"/>
                  </a:cubicBezTo>
                  <a:cubicBezTo>
                    <a:pt x="7957" y="4030"/>
                    <a:pt x="9618" y="5363"/>
                    <a:pt x="11695" y="5896"/>
                  </a:cubicBezTo>
                  <a:cubicBezTo>
                    <a:pt x="12941" y="6430"/>
                    <a:pt x="14187" y="6430"/>
                    <a:pt x="15434" y="5896"/>
                  </a:cubicBezTo>
                  <a:cubicBezTo>
                    <a:pt x="16680" y="5096"/>
                    <a:pt x="17095" y="4030"/>
                    <a:pt x="17511" y="2963"/>
                  </a:cubicBezTo>
                  <a:cubicBezTo>
                    <a:pt x="17511" y="2163"/>
                    <a:pt x="17511" y="296"/>
                    <a:pt x="16264" y="30"/>
                  </a:cubicBezTo>
                  <a:cubicBezTo>
                    <a:pt x="15018" y="-237"/>
                    <a:pt x="14187" y="1363"/>
                    <a:pt x="14187" y="1630"/>
                  </a:cubicBezTo>
                  <a:cubicBezTo>
                    <a:pt x="13772" y="2963"/>
                    <a:pt x="13772" y="4563"/>
                    <a:pt x="14187" y="5896"/>
                  </a:cubicBezTo>
                  <a:cubicBezTo>
                    <a:pt x="14603" y="7496"/>
                    <a:pt x="15018" y="8830"/>
                    <a:pt x="15849" y="10430"/>
                  </a:cubicBezTo>
                  <a:cubicBezTo>
                    <a:pt x="17095" y="13363"/>
                    <a:pt x="19172" y="16296"/>
                    <a:pt x="20418" y="19496"/>
                  </a:cubicBezTo>
                  <a:cubicBezTo>
                    <a:pt x="20418" y="19763"/>
                    <a:pt x="21249" y="18963"/>
                    <a:pt x="20834" y="18696"/>
                  </a:cubicBezTo>
                  <a:cubicBezTo>
                    <a:pt x="19587" y="15496"/>
                    <a:pt x="17511" y="12296"/>
                    <a:pt x="15849" y="9096"/>
                  </a:cubicBezTo>
                  <a:cubicBezTo>
                    <a:pt x="15018" y="7230"/>
                    <a:pt x="14603" y="5363"/>
                    <a:pt x="14603" y="3496"/>
                  </a:cubicBezTo>
                  <a:cubicBezTo>
                    <a:pt x="14603" y="2696"/>
                    <a:pt x="14187" y="1896"/>
                    <a:pt x="15018" y="1096"/>
                  </a:cubicBezTo>
                  <a:cubicBezTo>
                    <a:pt x="15434" y="563"/>
                    <a:pt x="16264" y="830"/>
                    <a:pt x="16264" y="1363"/>
                  </a:cubicBezTo>
                  <a:cubicBezTo>
                    <a:pt x="17511" y="2696"/>
                    <a:pt x="17095" y="4830"/>
                    <a:pt x="14603" y="5363"/>
                  </a:cubicBezTo>
                  <a:cubicBezTo>
                    <a:pt x="12526" y="5896"/>
                    <a:pt x="10449" y="4830"/>
                    <a:pt x="9618" y="3763"/>
                  </a:cubicBezTo>
                  <a:cubicBezTo>
                    <a:pt x="8787" y="3230"/>
                    <a:pt x="7957" y="2696"/>
                    <a:pt x="7957" y="1896"/>
                  </a:cubicBezTo>
                  <a:cubicBezTo>
                    <a:pt x="7957" y="1363"/>
                    <a:pt x="9203" y="1363"/>
                    <a:pt x="9618" y="1363"/>
                  </a:cubicBezTo>
                  <a:cubicBezTo>
                    <a:pt x="11280" y="1630"/>
                    <a:pt x="12526" y="3230"/>
                    <a:pt x="11695" y="4296"/>
                  </a:cubicBezTo>
                  <a:cubicBezTo>
                    <a:pt x="10864" y="5363"/>
                    <a:pt x="8787" y="5630"/>
                    <a:pt x="7126" y="5896"/>
                  </a:cubicBezTo>
                  <a:cubicBezTo>
                    <a:pt x="5464" y="6163"/>
                    <a:pt x="3803" y="5896"/>
                    <a:pt x="2557" y="5096"/>
                  </a:cubicBezTo>
                  <a:cubicBezTo>
                    <a:pt x="1726" y="4830"/>
                    <a:pt x="1311" y="4296"/>
                    <a:pt x="895" y="3763"/>
                  </a:cubicBezTo>
                  <a:cubicBezTo>
                    <a:pt x="895" y="3496"/>
                    <a:pt x="480" y="3230"/>
                    <a:pt x="480" y="2963"/>
                  </a:cubicBezTo>
                  <a:cubicBezTo>
                    <a:pt x="480" y="2696"/>
                    <a:pt x="895" y="2696"/>
                    <a:pt x="1311" y="2696"/>
                  </a:cubicBezTo>
                  <a:cubicBezTo>
                    <a:pt x="2557" y="2430"/>
                    <a:pt x="3803" y="2963"/>
                    <a:pt x="4218" y="3496"/>
                  </a:cubicBezTo>
                  <a:cubicBezTo>
                    <a:pt x="6295" y="4830"/>
                    <a:pt x="6711" y="6963"/>
                    <a:pt x="6711" y="8830"/>
                  </a:cubicBezTo>
                  <a:cubicBezTo>
                    <a:pt x="7126" y="11230"/>
                    <a:pt x="7126" y="13363"/>
                    <a:pt x="7126" y="15763"/>
                  </a:cubicBezTo>
                  <a:cubicBezTo>
                    <a:pt x="6711" y="17363"/>
                    <a:pt x="6711" y="19230"/>
                    <a:pt x="6295" y="20830"/>
                  </a:cubicBezTo>
                  <a:cubicBezTo>
                    <a:pt x="5880" y="21363"/>
                    <a:pt x="6295" y="21363"/>
                    <a:pt x="6711" y="21096"/>
                  </a:cubicBezTo>
                  <a:cubicBezTo>
                    <a:pt x="6711" y="21096"/>
                    <a:pt x="6711" y="21096"/>
                    <a:pt x="6711" y="21096"/>
                  </a:cubicBezTo>
                  <a:close/>
                </a:path>
              </a:pathLst>
            </a:custGeom>
            <a:solidFill>
              <a:srgbClr val="073857"/>
            </a:solidFill>
            <a:ln w="12700" cap="flat">
              <a:noFill/>
              <a:miter lim="400000"/>
            </a:ln>
            <a:effectLst/>
          </p:spPr>
          <p:txBody>
            <a:bodyPr wrap="square" lIns="45720" tIns="45720" rIns="45720" bIns="45720" numCol="1" anchor="t">
              <a:noAutofit/>
            </a:bodyPr>
            <a:lstStyle/>
            <a:p>
              <a:endParaRPr sz="900"/>
            </a:p>
          </p:txBody>
        </p:sp>
        <p:sp>
          <p:nvSpPr>
            <p:cNvPr id="130" name="Freeform 93">
              <a:extLst>
                <a:ext uri="{FF2B5EF4-FFF2-40B4-BE49-F238E27FC236}">
                  <a16:creationId xmlns:a16="http://schemas.microsoft.com/office/drawing/2014/main" xmlns="" id="{41AFC150-CF08-42CA-B6A7-CABE57423FF1}"/>
                </a:ext>
              </a:extLst>
            </p:cNvPr>
            <p:cNvSpPr/>
            <p:nvPr/>
          </p:nvSpPr>
          <p:spPr>
            <a:xfrm>
              <a:off x="141275" y="438578"/>
              <a:ext cx="359218" cy="489791"/>
            </a:xfrm>
            <a:custGeom>
              <a:avLst/>
              <a:gdLst/>
              <a:ahLst/>
              <a:cxnLst>
                <a:cxn ang="0">
                  <a:pos x="wd2" y="hd2"/>
                </a:cxn>
                <a:cxn ang="5400000">
                  <a:pos x="wd2" y="hd2"/>
                </a:cxn>
                <a:cxn ang="10800000">
                  <a:pos x="wd2" y="hd2"/>
                </a:cxn>
                <a:cxn ang="16200000">
                  <a:pos x="wd2" y="hd2"/>
                </a:cxn>
              </a:cxnLst>
              <a:rect l="0" t="0" r="r" b="b"/>
              <a:pathLst>
                <a:path w="20421" h="20610" extrusionOk="0">
                  <a:moveTo>
                    <a:pt x="7657" y="243"/>
                  </a:moveTo>
                  <a:cubicBezTo>
                    <a:pt x="2123" y="1303"/>
                    <a:pt x="-1090" y="5411"/>
                    <a:pt x="338" y="9519"/>
                  </a:cubicBezTo>
                  <a:cubicBezTo>
                    <a:pt x="695" y="10844"/>
                    <a:pt x="1588" y="12037"/>
                    <a:pt x="2837" y="12965"/>
                  </a:cubicBezTo>
                  <a:cubicBezTo>
                    <a:pt x="6408" y="15747"/>
                    <a:pt x="7657" y="17470"/>
                    <a:pt x="8728" y="19193"/>
                  </a:cubicBezTo>
                  <a:cubicBezTo>
                    <a:pt x="9621" y="20518"/>
                    <a:pt x="10156" y="20783"/>
                    <a:pt x="11584" y="20518"/>
                  </a:cubicBezTo>
                  <a:cubicBezTo>
                    <a:pt x="12298" y="20385"/>
                    <a:pt x="13370" y="20253"/>
                    <a:pt x="14441" y="19988"/>
                  </a:cubicBezTo>
                  <a:cubicBezTo>
                    <a:pt x="15512" y="19723"/>
                    <a:pt x="16583" y="19590"/>
                    <a:pt x="17297" y="19458"/>
                  </a:cubicBezTo>
                  <a:cubicBezTo>
                    <a:pt x="18725" y="19193"/>
                    <a:pt x="19082" y="18663"/>
                    <a:pt x="18903" y="17205"/>
                  </a:cubicBezTo>
                  <a:cubicBezTo>
                    <a:pt x="18725" y="15350"/>
                    <a:pt x="18725" y="13362"/>
                    <a:pt x="20153" y="9652"/>
                  </a:cubicBezTo>
                  <a:cubicBezTo>
                    <a:pt x="20510" y="8459"/>
                    <a:pt x="20510" y="7001"/>
                    <a:pt x="20153" y="5676"/>
                  </a:cubicBezTo>
                  <a:cubicBezTo>
                    <a:pt x="18725" y="1701"/>
                    <a:pt x="13191" y="-817"/>
                    <a:pt x="7657" y="243"/>
                  </a:cubicBezTo>
                  <a:close/>
                  <a:moveTo>
                    <a:pt x="19082" y="9519"/>
                  </a:moveTo>
                  <a:cubicBezTo>
                    <a:pt x="17832" y="13097"/>
                    <a:pt x="17832" y="15085"/>
                    <a:pt x="18011" y="17205"/>
                  </a:cubicBezTo>
                  <a:cubicBezTo>
                    <a:pt x="18011" y="17470"/>
                    <a:pt x="18189" y="18133"/>
                    <a:pt x="18011" y="18398"/>
                  </a:cubicBezTo>
                  <a:cubicBezTo>
                    <a:pt x="17832" y="18530"/>
                    <a:pt x="17654" y="18663"/>
                    <a:pt x="17118" y="18795"/>
                  </a:cubicBezTo>
                  <a:cubicBezTo>
                    <a:pt x="14262" y="19325"/>
                    <a:pt x="14262" y="19325"/>
                    <a:pt x="14262" y="19325"/>
                  </a:cubicBezTo>
                  <a:cubicBezTo>
                    <a:pt x="11406" y="19855"/>
                    <a:pt x="11406" y="19855"/>
                    <a:pt x="11406" y="19855"/>
                  </a:cubicBezTo>
                  <a:cubicBezTo>
                    <a:pt x="10692" y="19988"/>
                    <a:pt x="10513" y="19988"/>
                    <a:pt x="10513" y="19855"/>
                  </a:cubicBezTo>
                  <a:cubicBezTo>
                    <a:pt x="10156" y="19723"/>
                    <a:pt x="9621" y="19060"/>
                    <a:pt x="9621" y="18795"/>
                  </a:cubicBezTo>
                  <a:cubicBezTo>
                    <a:pt x="8371" y="16940"/>
                    <a:pt x="6943" y="15217"/>
                    <a:pt x="3551" y="12435"/>
                  </a:cubicBezTo>
                  <a:cubicBezTo>
                    <a:pt x="2302" y="11507"/>
                    <a:pt x="1588" y="10447"/>
                    <a:pt x="1231" y="9387"/>
                  </a:cubicBezTo>
                  <a:cubicBezTo>
                    <a:pt x="-197" y="5676"/>
                    <a:pt x="2837" y="1833"/>
                    <a:pt x="7836" y="906"/>
                  </a:cubicBezTo>
                  <a:cubicBezTo>
                    <a:pt x="12834" y="-22"/>
                    <a:pt x="18011" y="2231"/>
                    <a:pt x="19260" y="5941"/>
                  </a:cubicBezTo>
                  <a:cubicBezTo>
                    <a:pt x="19617" y="7001"/>
                    <a:pt x="19617" y="8194"/>
                    <a:pt x="19082" y="9519"/>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131" name="Freeform 94">
              <a:extLst>
                <a:ext uri="{FF2B5EF4-FFF2-40B4-BE49-F238E27FC236}">
                  <a16:creationId xmlns:a16="http://schemas.microsoft.com/office/drawing/2014/main" xmlns="" id="{D04E6F10-F08A-470C-8762-A152C22680ED}"/>
                </a:ext>
              </a:extLst>
            </p:cNvPr>
            <p:cNvSpPr/>
            <p:nvPr/>
          </p:nvSpPr>
          <p:spPr>
            <a:xfrm>
              <a:off x="186230" y="582050"/>
              <a:ext cx="50841" cy="119688"/>
            </a:xfrm>
            <a:custGeom>
              <a:avLst/>
              <a:gdLst/>
              <a:ahLst/>
              <a:cxnLst>
                <a:cxn ang="0">
                  <a:pos x="wd2" y="hd2"/>
                </a:cxn>
                <a:cxn ang="5400000">
                  <a:pos x="wd2" y="hd2"/>
                </a:cxn>
                <a:cxn ang="10800000">
                  <a:pos x="wd2" y="hd2"/>
                </a:cxn>
                <a:cxn ang="16200000">
                  <a:pos x="wd2" y="hd2"/>
                </a:cxn>
              </a:cxnLst>
              <a:rect l="0" t="0" r="r" b="b"/>
              <a:pathLst>
                <a:path w="14547" h="20968" extrusionOk="0">
                  <a:moveTo>
                    <a:pt x="8472" y="2445"/>
                  </a:moveTo>
                  <a:cubicBezTo>
                    <a:pt x="6672" y="3553"/>
                    <a:pt x="-528" y="10753"/>
                    <a:pt x="13872" y="18507"/>
                  </a:cubicBezTo>
                  <a:cubicBezTo>
                    <a:pt x="14772" y="19061"/>
                    <a:pt x="14772" y="20168"/>
                    <a:pt x="13872" y="20722"/>
                  </a:cubicBezTo>
                  <a:cubicBezTo>
                    <a:pt x="12972" y="20722"/>
                    <a:pt x="12972" y="20722"/>
                    <a:pt x="12072" y="20722"/>
                  </a:cubicBezTo>
                  <a:cubicBezTo>
                    <a:pt x="12072" y="21276"/>
                    <a:pt x="11172" y="20722"/>
                    <a:pt x="10272" y="20722"/>
                  </a:cubicBezTo>
                  <a:cubicBezTo>
                    <a:pt x="-6828" y="10753"/>
                    <a:pt x="2172" y="2445"/>
                    <a:pt x="3972" y="784"/>
                  </a:cubicBezTo>
                  <a:cubicBezTo>
                    <a:pt x="4872" y="230"/>
                    <a:pt x="6672" y="-324"/>
                    <a:pt x="7572" y="230"/>
                  </a:cubicBezTo>
                  <a:cubicBezTo>
                    <a:pt x="8472" y="784"/>
                    <a:pt x="9372" y="1891"/>
                    <a:pt x="8472" y="2445"/>
                  </a:cubicBezTo>
                  <a:close/>
                </a:path>
              </a:pathLst>
            </a:custGeom>
            <a:solidFill>
              <a:srgbClr val="FFFFFF"/>
            </a:solidFill>
            <a:ln w="12700" cap="flat">
              <a:noFill/>
              <a:miter lim="400000"/>
            </a:ln>
            <a:effectLst/>
          </p:spPr>
          <p:txBody>
            <a:bodyPr wrap="square" lIns="45720" tIns="45720" rIns="45720" bIns="45720" numCol="1" anchor="t">
              <a:noAutofit/>
            </a:bodyPr>
            <a:lstStyle/>
            <a:p>
              <a:endParaRPr sz="900"/>
            </a:p>
          </p:txBody>
        </p:sp>
        <p:sp>
          <p:nvSpPr>
            <p:cNvPr id="132" name="Freeform 95">
              <a:extLst>
                <a:ext uri="{FF2B5EF4-FFF2-40B4-BE49-F238E27FC236}">
                  <a16:creationId xmlns:a16="http://schemas.microsoft.com/office/drawing/2014/main" xmlns="" id="{D1A3438D-8F1D-484F-877A-33FE9B418693}"/>
                </a:ext>
              </a:extLst>
            </p:cNvPr>
            <p:cNvSpPr/>
            <p:nvPr/>
          </p:nvSpPr>
          <p:spPr>
            <a:xfrm>
              <a:off x="514642" y="536822"/>
              <a:ext cx="71114" cy="28879"/>
            </a:xfrm>
            <a:custGeom>
              <a:avLst/>
              <a:gdLst/>
              <a:ahLst/>
              <a:cxnLst>
                <a:cxn ang="0">
                  <a:pos x="wd2" y="hd2"/>
                </a:cxn>
                <a:cxn ang="5400000">
                  <a:pos x="wd2" y="hd2"/>
                </a:cxn>
                <a:cxn ang="10800000">
                  <a:pos x="wd2" y="hd2"/>
                </a:cxn>
                <a:cxn ang="16200000">
                  <a:pos x="wd2" y="hd2"/>
                </a:cxn>
              </a:cxnLst>
              <a:rect l="0" t="0" r="r" b="b"/>
              <a:pathLst>
                <a:path w="21050" h="19069" extrusionOk="0">
                  <a:moveTo>
                    <a:pt x="18783" y="895"/>
                  </a:moveTo>
                  <a:cubicBezTo>
                    <a:pt x="1878" y="9535"/>
                    <a:pt x="1878" y="9535"/>
                    <a:pt x="1878" y="9535"/>
                  </a:cubicBezTo>
                  <a:cubicBezTo>
                    <a:pt x="939" y="11695"/>
                    <a:pt x="0" y="13855"/>
                    <a:pt x="0" y="16015"/>
                  </a:cubicBezTo>
                  <a:cubicBezTo>
                    <a:pt x="939" y="18175"/>
                    <a:pt x="1878" y="20335"/>
                    <a:pt x="2817" y="18175"/>
                  </a:cubicBezTo>
                  <a:cubicBezTo>
                    <a:pt x="19722" y="9535"/>
                    <a:pt x="19722" y="9535"/>
                    <a:pt x="19722" y="9535"/>
                  </a:cubicBezTo>
                  <a:cubicBezTo>
                    <a:pt x="20661" y="7375"/>
                    <a:pt x="21600" y="5215"/>
                    <a:pt x="20661" y="3055"/>
                  </a:cubicBezTo>
                  <a:cubicBezTo>
                    <a:pt x="20661" y="895"/>
                    <a:pt x="19722" y="-1265"/>
                    <a:pt x="18783" y="895"/>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3" name="Freeform 96">
              <a:extLst>
                <a:ext uri="{FF2B5EF4-FFF2-40B4-BE49-F238E27FC236}">
                  <a16:creationId xmlns:a16="http://schemas.microsoft.com/office/drawing/2014/main" xmlns="" id="{39212F3E-6694-4CF2-B7B7-38FD5A535EEF}"/>
                </a:ext>
              </a:extLst>
            </p:cNvPr>
            <p:cNvSpPr/>
            <p:nvPr/>
          </p:nvSpPr>
          <p:spPr>
            <a:xfrm>
              <a:off x="472634" y="419963"/>
              <a:ext cx="53821" cy="55284"/>
            </a:xfrm>
            <a:custGeom>
              <a:avLst/>
              <a:gdLst/>
              <a:ahLst/>
              <a:cxnLst>
                <a:cxn ang="0">
                  <a:pos x="wd2" y="hd2"/>
                </a:cxn>
                <a:cxn ang="5400000">
                  <a:pos x="wd2" y="hd2"/>
                </a:cxn>
                <a:cxn ang="10800000">
                  <a:pos x="wd2" y="hd2"/>
                </a:cxn>
                <a:cxn ang="16200000">
                  <a:pos x="wd2" y="hd2"/>
                </a:cxn>
              </a:cxnLst>
              <a:rect l="0" t="0" r="r" b="b"/>
              <a:pathLst>
                <a:path w="21000" h="20633" extrusionOk="0">
                  <a:moveTo>
                    <a:pt x="3300" y="20100"/>
                  </a:moveTo>
                  <a:cubicBezTo>
                    <a:pt x="3300" y="20100"/>
                    <a:pt x="4500" y="20100"/>
                    <a:pt x="4500" y="20100"/>
                  </a:cubicBezTo>
                  <a:cubicBezTo>
                    <a:pt x="20100" y="4500"/>
                    <a:pt x="20100" y="4500"/>
                    <a:pt x="20100" y="4500"/>
                  </a:cubicBezTo>
                  <a:cubicBezTo>
                    <a:pt x="21300" y="3300"/>
                    <a:pt x="21300" y="2100"/>
                    <a:pt x="20100" y="900"/>
                  </a:cubicBezTo>
                  <a:cubicBezTo>
                    <a:pt x="20100" y="-300"/>
                    <a:pt x="17700" y="-300"/>
                    <a:pt x="17700" y="900"/>
                  </a:cubicBezTo>
                  <a:cubicBezTo>
                    <a:pt x="900" y="16500"/>
                    <a:pt x="900" y="16500"/>
                    <a:pt x="900" y="16500"/>
                  </a:cubicBezTo>
                  <a:cubicBezTo>
                    <a:pt x="-300" y="17700"/>
                    <a:pt x="-300" y="18900"/>
                    <a:pt x="900" y="20100"/>
                  </a:cubicBezTo>
                  <a:cubicBezTo>
                    <a:pt x="2100" y="20100"/>
                    <a:pt x="2100" y="21300"/>
                    <a:pt x="3300" y="20100"/>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4" name="Freeform 97">
              <a:extLst>
                <a:ext uri="{FF2B5EF4-FFF2-40B4-BE49-F238E27FC236}">
                  <a16:creationId xmlns:a16="http://schemas.microsoft.com/office/drawing/2014/main" xmlns="" id="{0255B669-8127-418B-A92E-7C59C7F6C1EC}"/>
                </a:ext>
              </a:extLst>
            </p:cNvPr>
            <p:cNvSpPr/>
            <p:nvPr/>
          </p:nvSpPr>
          <p:spPr>
            <a:xfrm>
              <a:off x="376248" y="340434"/>
              <a:ext cx="30196" cy="68661"/>
            </a:xfrm>
            <a:custGeom>
              <a:avLst/>
              <a:gdLst/>
              <a:ahLst/>
              <a:cxnLst>
                <a:cxn ang="0">
                  <a:pos x="wd2" y="hd2"/>
                </a:cxn>
                <a:cxn ang="5400000">
                  <a:pos x="wd2" y="hd2"/>
                </a:cxn>
                <a:cxn ang="10800000">
                  <a:pos x="wd2" y="hd2"/>
                </a:cxn>
                <a:cxn ang="16200000">
                  <a:pos x="wd2" y="hd2"/>
                </a:cxn>
              </a:cxnLst>
              <a:rect l="0" t="0" r="r" b="b"/>
              <a:pathLst>
                <a:path w="21600" h="21050" extrusionOk="0">
                  <a:moveTo>
                    <a:pt x="2400" y="21050"/>
                  </a:moveTo>
                  <a:cubicBezTo>
                    <a:pt x="4800" y="21050"/>
                    <a:pt x="4800" y="21050"/>
                    <a:pt x="4800" y="21050"/>
                  </a:cubicBezTo>
                  <a:cubicBezTo>
                    <a:pt x="7200" y="21050"/>
                    <a:pt x="9600" y="20111"/>
                    <a:pt x="9600" y="19172"/>
                  </a:cubicBezTo>
                  <a:cubicBezTo>
                    <a:pt x="21600" y="2267"/>
                    <a:pt x="21600" y="2267"/>
                    <a:pt x="21600" y="2267"/>
                  </a:cubicBezTo>
                  <a:cubicBezTo>
                    <a:pt x="21600" y="1328"/>
                    <a:pt x="19200" y="389"/>
                    <a:pt x="16800" y="389"/>
                  </a:cubicBezTo>
                  <a:cubicBezTo>
                    <a:pt x="14400" y="-550"/>
                    <a:pt x="12000" y="389"/>
                    <a:pt x="12000" y="1328"/>
                  </a:cubicBezTo>
                  <a:cubicBezTo>
                    <a:pt x="0" y="18233"/>
                    <a:pt x="0" y="18233"/>
                    <a:pt x="0" y="18233"/>
                  </a:cubicBezTo>
                  <a:cubicBezTo>
                    <a:pt x="0" y="19172"/>
                    <a:pt x="0" y="20111"/>
                    <a:pt x="2400" y="21050"/>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5" name="Freeform 98">
              <a:extLst>
                <a:ext uri="{FF2B5EF4-FFF2-40B4-BE49-F238E27FC236}">
                  <a16:creationId xmlns:a16="http://schemas.microsoft.com/office/drawing/2014/main" xmlns="" id="{65EF5020-989A-44DC-841E-D72B4D84279B}"/>
                </a:ext>
              </a:extLst>
            </p:cNvPr>
            <p:cNvSpPr/>
            <p:nvPr/>
          </p:nvSpPr>
          <p:spPr>
            <a:xfrm>
              <a:off x="33383" y="536822"/>
              <a:ext cx="71114" cy="30795"/>
            </a:xfrm>
            <a:custGeom>
              <a:avLst/>
              <a:gdLst/>
              <a:ahLst/>
              <a:cxnLst>
                <a:cxn ang="0">
                  <a:pos x="wd2" y="hd2"/>
                </a:cxn>
                <a:cxn ang="5400000">
                  <a:pos x="wd2" y="hd2"/>
                </a:cxn>
                <a:cxn ang="10800000">
                  <a:pos x="wd2" y="hd2"/>
                </a:cxn>
                <a:cxn ang="16200000">
                  <a:pos x="wd2" y="hd2"/>
                </a:cxn>
              </a:cxnLst>
              <a:rect l="0" t="0" r="r" b="b"/>
              <a:pathLst>
                <a:path w="21050" h="20335" extrusionOk="0">
                  <a:moveTo>
                    <a:pt x="19172" y="11695"/>
                  </a:moveTo>
                  <a:cubicBezTo>
                    <a:pt x="2267" y="895"/>
                    <a:pt x="2267" y="895"/>
                    <a:pt x="2267" y="895"/>
                  </a:cubicBezTo>
                  <a:cubicBezTo>
                    <a:pt x="1328" y="-1265"/>
                    <a:pt x="389" y="895"/>
                    <a:pt x="389" y="3055"/>
                  </a:cubicBezTo>
                  <a:cubicBezTo>
                    <a:pt x="-550" y="5215"/>
                    <a:pt x="389" y="7375"/>
                    <a:pt x="1328" y="9535"/>
                  </a:cubicBezTo>
                  <a:cubicBezTo>
                    <a:pt x="18233" y="20335"/>
                    <a:pt x="18233" y="20335"/>
                    <a:pt x="18233" y="20335"/>
                  </a:cubicBezTo>
                  <a:cubicBezTo>
                    <a:pt x="18233" y="20335"/>
                    <a:pt x="19172" y="20335"/>
                    <a:pt x="19172" y="20335"/>
                  </a:cubicBezTo>
                  <a:cubicBezTo>
                    <a:pt x="20111" y="20335"/>
                    <a:pt x="20111" y="18175"/>
                    <a:pt x="21050" y="16015"/>
                  </a:cubicBezTo>
                  <a:cubicBezTo>
                    <a:pt x="21050" y="13855"/>
                    <a:pt x="20111" y="11695"/>
                    <a:pt x="19172" y="11695"/>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6" name="Freeform 99">
              <a:extLst>
                <a:ext uri="{FF2B5EF4-FFF2-40B4-BE49-F238E27FC236}">
                  <a16:creationId xmlns:a16="http://schemas.microsoft.com/office/drawing/2014/main" xmlns="" id="{1DF60B26-C59B-4A84-B735-D4382C9A34B0}"/>
                </a:ext>
              </a:extLst>
            </p:cNvPr>
            <p:cNvSpPr/>
            <p:nvPr/>
          </p:nvSpPr>
          <p:spPr>
            <a:xfrm>
              <a:off x="521469" y="647537"/>
              <a:ext cx="68661" cy="30795"/>
            </a:xfrm>
            <a:custGeom>
              <a:avLst/>
              <a:gdLst/>
              <a:ahLst/>
              <a:cxnLst>
                <a:cxn ang="0">
                  <a:pos x="wd2" y="hd2"/>
                </a:cxn>
                <a:cxn ang="5400000">
                  <a:pos x="wd2" y="hd2"/>
                </a:cxn>
                <a:cxn ang="10800000">
                  <a:pos x="wd2" y="hd2"/>
                </a:cxn>
                <a:cxn ang="16200000">
                  <a:pos x="wd2" y="hd2"/>
                </a:cxn>
              </a:cxnLst>
              <a:rect l="0" t="0" r="r" b="b"/>
              <a:pathLst>
                <a:path w="21050" h="20335" extrusionOk="0">
                  <a:moveTo>
                    <a:pt x="19172" y="11695"/>
                  </a:moveTo>
                  <a:cubicBezTo>
                    <a:pt x="2267" y="895"/>
                    <a:pt x="2267" y="895"/>
                    <a:pt x="2267" y="895"/>
                  </a:cubicBezTo>
                  <a:cubicBezTo>
                    <a:pt x="1328" y="-1265"/>
                    <a:pt x="389" y="895"/>
                    <a:pt x="389" y="3055"/>
                  </a:cubicBezTo>
                  <a:cubicBezTo>
                    <a:pt x="-550" y="5215"/>
                    <a:pt x="389" y="7375"/>
                    <a:pt x="1328" y="7375"/>
                  </a:cubicBezTo>
                  <a:cubicBezTo>
                    <a:pt x="18233" y="20335"/>
                    <a:pt x="18233" y="20335"/>
                    <a:pt x="18233" y="20335"/>
                  </a:cubicBezTo>
                  <a:cubicBezTo>
                    <a:pt x="19172" y="20335"/>
                    <a:pt x="19172" y="20335"/>
                    <a:pt x="19172" y="20335"/>
                  </a:cubicBezTo>
                  <a:cubicBezTo>
                    <a:pt x="20111" y="18175"/>
                    <a:pt x="21050" y="18175"/>
                    <a:pt x="21050" y="16015"/>
                  </a:cubicBezTo>
                  <a:cubicBezTo>
                    <a:pt x="21050" y="13855"/>
                    <a:pt x="20111" y="11695"/>
                    <a:pt x="19172" y="11695"/>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7" name="Freeform 100">
              <a:extLst>
                <a:ext uri="{FF2B5EF4-FFF2-40B4-BE49-F238E27FC236}">
                  <a16:creationId xmlns:a16="http://schemas.microsoft.com/office/drawing/2014/main" xmlns="" id="{88D24584-3974-48D6-8B40-27F809264C51}"/>
                </a:ext>
              </a:extLst>
            </p:cNvPr>
            <p:cNvSpPr/>
            <p:nvPr/>
          </p:nvSpPr>
          <p:spPr>
            <a:xfrm>
              <a:off x="97751" y="749591"/>
              <a:ext cx="56267" cy="57070"/>
            </a:xfrm>
            <a:custGeom>
              <a:avLst/>
              <a:gdLst/>
              <a:ahLst/>
              <a:cxnLst>
                <a:cxn ang="0">
                  <a:pos x="wd2" y="hd2"/>
                </a:cxn>
                <a:cxn ang="5400000">
                  <a:pos x="wd2" y="hd2"/>
                </a:cxn>
                <a:cxn ang="10800000">
                  <a:pos x="wd2" y="hd2"/>
                </a:cxn>
                <a:cxn ang="16200000">
                  <a:pos x="wd2" y="hd2"/>
                </a:cxn>
              </a:cxnLst>
              <a:rect l="0" t="0" r="r" b="b"/>
              <a:pathLst>
                <a:path w="21000" h="21300" extrusionOk="0">
                  <a:moveTo>
                    <a:pt x="16500" y="900"/>
                  </a:moveTo>
                  <a:cubicBezTo>
                    <a:pt x="900" y="16500"/>
                    <a:pt x="900" y="16500"/>
                    <a:pt x="900" y="16500"/>
                  </a:cubicBezTo>
                  <a:cubicBezTo>
                    <a:pt x="-300" y="17700"/>
                    <a:pt x="-300" y="18900"/>
                    <a:pt x="900" y="20100"/>
                  </a:cubicBezTo>
                  <a:cubicBezTo>
                    <a:pt x="900" y="21300"/>
                    <a:pt x="2100" y="21300"/>
                    <a:pt x="3300" y="21300"/>
                  </a:cubicBezTo>
                  <a:cubicBezTo>
                    <a:pt x="3300" y="21300"/>
                    <a:pt x="4500" y="20100"/>
                    <a:pt x="4500" y="20100"/>
                  </a:cubicBezTo>
                  <a:cubicBezTo>
                    <a:pt x="20100" y="4500"/>
                    <a:pt x="20100" y="4500"/>
                    <a:pt x="20100" y="4500"/>
                  </a:cubicBezTo>
                  <a:cubicBezTo>
                    <a:pt x="21300" y="3300"/>
                    <a:pt x="21300" y="2100"/>
                    <a:pt x="20100" y="900"/>
                  </a:cubicBezTo>
                  <a:cubicBezTo>
                    <a:pt x="18900" y="-300"/>
                    <a:pt x="17700" y="-300"/>
                    <a:pt x="16500" y="900"/>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8" name="Freeform 101">
              <a:extLst>
                <a:ext uri="{FF2B5EF4-FFF2-40B4-BE49-F238E27FC236}">
                  <a16:creationId xmlns:a16="http://schemas.microsoft.com/office/drawing/2014/main" xmlns="" id="{CF121507-8BB6-4B31-B9EF-4976DBBB4ABD}"/>
                </a:ext>
              </a:extLst>
            </p:cNvPr>
            <p:cNvSpPr/>
            <p:nvPr/>
          </p:nvSpPr>
          <p:spPr>
            <a:xfrm>
              <a:off x="100266" y="407382"/>
              <a:ext cx="56268" cy="57070"/>
            </a:xfrm>
            <a:custGeom>
              <a:avLst/>
              <a:gdLst/>
              <a:ahLst/>
              <a:cxnLst>
                <a:cxn ang="0">
                  <a:pos x="wd2" y="hd2"/>
                </a:cxn>
                <a:cxn ang="5400000">
                  <a:pos x="wd2" y="hd2"/>
                </a:cxn>
                <a:cxn ang="10800000">
                  <a:pos x="wd2" y="hd2"/>
                </a:cxn>
                <a:cxn ang="16200000">
                  <a:pos x="wd2" y="hd2"/>
                </a:cxn>
              </a:cxnLst>
              <a:rect l="0" t="0" r="r" b="b"/>
              <a:pathLst>
                <a:path w="21000" h="21300" extrusionOk="0">
                  <a:moveTo>
                    <a:pt x="16500" y="20100"/>
                  </a:moveTo>
                  <a:cubicBezTo>
                    <a:pt x="17700" y="21300"/>
                    <a:pt x="18900" y="21300"/>
                    <a:pt x="18900" y="21300"/>
                  </a:cubicBezTo>
                  <a:cubicBezTo>
                    <a:pt x="20100" y="21300"/>
                    <a:pt x="20100" y="21300"/>
                    <a:pt x="20100" y="20100"/>
                  </a:cubicBezTo>
                  <a:cubicBezTo>
                    <a:pt x="21300" y="20100"/>
                    <a:pt x="21300" y="17700"/>
                    <a:pt x="20100" y="17700"/>
                  </a:cubicBezTo>
                  <a:cubicBezTo>
                    <a:pt x="4500" y="900"/>
                    <a:pt x="4500" y="900"/>
                    <a:pt x="4500" y="900"/>
                  </a:cubicBezTo>
                  <a:cubicBezTo>
                    <a:pt x="3300" y="-300"/>
                    <a:pt x="2100" y="-300"/>
                    <a:pt x="900" y="900"/>
                  </a:cubicBezTo>
                  <a:cubicBezTo>
                    <a:pt x="-300" y="2100"/>
                    <a:pt x="-300" y="3300"/>
                    <a:pt x="900" y="4500"/>
                  </a:cubicBezTo>
                  <a:lnTo>
                    <a:pt x="16500" y="20100"/>
                  </a:ln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39" name="Freeform 102">
              <a:extLst>
                <a:ext uri="{FF2B5EF4-FFF2-40B4-BE49-F238E27FC236}">
                  <a16:creationId xmlns:a16="http://schemas.microsoft.com/office/drawing/2014/main" xmlns="" id="{56B31676-D3A2-4478-9D36-E7485F1267CA}"/>
                </a:ext>
              </a:extLst>
            </p:cNvPr>
            <p:cNvSpPr/>
            <p:nvPr/>
          </p:nvSpPr>
          <p:spPr>
            <a:xfrm>
              <a:off x="239772" y="340434"/>
              <a:ext cx="28881" cy="68661"/>
            </a:xfrm>
            <a:custGeom>
              <a:avLst/>
              <a:gdLst/>
              <a:ahLst/>
              <a:cxnLst>
                <a:cxn ang="0">
                  <a:pos x="wd2" y="hd2"/>
                </a:cxn>
                <a:cxn ang="5400000">
                  <a:pos x="wd2" y="hd2"/>
                </a:cxn>
                <a:cxn ang="10800000">
                  <a:pos x="wd2" y="hd2"/>
                </a:cxn>
                <a:cxn ang="16200000">
                  <a:pos x="wd2" y="hd2"/>
                </a:cxn>
              </a:cxnLst>
              <a:rect l="0" t="0" r="r" b="b"/>
              <a:pathLst>
                <a:path w="19069" h="21050" extrusionOk="0">
                  <a:moveTo>
                    <a:pt x="16015" y="21050"/>
                  </a:moveTo>
                  <a:cubicBezTo>
                    <a:pt x="18175" y="21050"/>
                    <a:pt x="20335" y="19172"/>
                    <a:pt x="18175" y="18233"/>
                  </a:cubicBezTo>
                  <a:cubicBezTo>
                    <a:pt x="9535" y="1328"/>
                    <a:pt x="9535" y="1328"/>
                    <a:pt x="9535" y="1328"/>
                  </a:cubicBezTo>
                  <a:cubicBezTo>
                    <a:pt x="7375" y="389"/>
                    <a:pt x="5215" y="-550"/>
                    <a:pt x="3055" y="389"/>
                  </a:cubicBezTo>
                  <a:cubicBezTo>
                    <a:pt x="895" y="389"/>
                    <a:pt x="-1265" y="1328"/>
                    <a:pt x="895" y="2267"/>
                  </a:cubicBezTo>
                  <a:cubicBezTo>
                    <a:pt x="9535" y="19172"/>
                    <a:pt x="9535" y="19172"/>
                    <a:pt x="9535" y="19172"/>
                  </a:cubicBezTo>
                  <a:cubicBezTo>
                    <a:pt x="11695" y="20111"/>
                    <a:pt x="13855" y="21050"/>
                    <a:pt x="16015" y="21050"/>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sp>
          <p:nvSpPr>
            <p:cNvPr id="140" name="Freeform 103">
              <a:extLst>
                <a:ext uri="{FF2B5EF4-FFF2-40B4-BE49-F238E27FC236}">
                  <a16:creationId xmlns:a16="http://schemas.microsoft.com/office/drawing/2014/main" xmlns="" id="{837450A8-1D8D-49BB-B59E-332336EE5E09}"/>
                </a:ext>
              </a:extLst>
            </p:cNvPr>
            <p:cNvSpPr/>
            <p:nvPr/>
          </p:nvSpPr>
          <p:spPr>
            <a:xfrm>
              <a:off x="50996" y="657454"/>
              <a:ext cx="71114" cy="26658"/>
            </a:xfrm>
            <a:custGeom>
              <a:avLst/>
              <a:gdLst/>
              <a:ahLst/>
              <a:cxnLst>
                <a:cxn ang="0">
                  <a:pos x="wd2" y="hd2"/>
                </a:cxn>
                <a:cxn ang="5400000">
                  <a:pos x="wd2" y="hd2"/>
                </a:cxn>
                <a:cxn ang="10800000">
                  <a:pos x="wd2" y="hd2"/>
                </a:cxn>
                <a:cxn ang="16200000">
                  <a:pos x="wd2" y="hd2"/>
                </a:cxn>
              </a:cxnLst>
              <a:rect l="0" t="0" r="r" b="b"/>
              <a:pathLst>
                <a:path w="21050" h="19069" extrusionOk="0">
                  <a:moveTo>
                    <a:pt x="21050" y="3055"/>
                  </a:moveTo>
                  <a:cubicBezTo>
                    <a:pt x="20111" y="895"/>
                    <a:pt x="19172" y="-1265"/>
                    <a:pt x="18233" y="895"/>
                  </a:cubicBezTo>
                  <a:cubicBezTo>
                    <a:pt x="1328" y="9535"/>
                    <a:pt x="1328" y="9535"/>
                    <a:pt x="1328" y="9535"/>
                  </a:cubicBezTo>
                  <a:cubicBezTo>
                    <a:pt x="389" y="11695"/>
                    <a:pt x="-550" y="13855"/>
                    <a:pt x="389" y="16015"/>
                  </a:cubicBezTo>
                  <a:cubicBezTo>
                    <a:pt x="389" y="18175"/>
                    <a:pt x="1328" y="20335"/>
                    <a:pt x="2267" y="18175"/>
                  </a:cubicBezTo>
                  <a:cubicBezTo>
                    <a:pt x="19172" y="9535"/>
                    <a:pt x="19172" y="9535"/>
                    <a:pt x="19172" y="9535"/>
                  </a:cubicBezTo>
                  <a:cubicBezTo>
                    <a:pt x="20111" y="7375"/>
                    <a:pt x="21050" y="5215"/>
                    <a:pt x="21050" y="3055"/>
                  </a:cubicBezTo>
                  <a:close/>
                </a:path>
              </a:pathLst>
            </a:custGeom>
            <a:solidFill>
              <a:srgbClr val="EBF7FD"/>
            </a:solidFill>
            <a:ln w="12700" cap="flat">
              <a:noFill/>
              <a:miter lim="400000"/>
            </a:ln>
            <a:effectLst/>
          </p:spPr>
          <p:txBody>
            <a:bodyPr wrap="square" lIns="45720" tIns="45720" rIns="45720" bIns="45720" numCol="1" anchor="t">
              <a:noAutofit/>
            </a:bodyPr>
            <a:lstStyle/>
            <a:p>
              <a:endParaRPr sz="900"/>
            </a:p>
          </p:txBody>
        </p:sp>
      </p:grpSp>
      <p:sp>
        <p:nvSpPr>
          <p:cNvPr id="142" name="Freeform 9">
            <a:extLst>
              <a:ext uri="{FF2B5EF4-FFF2-40B4-BE49-F238E27FC236}">
                <a16:creationId xmlns:a16="http://schemas.microsoft.com/office/drawing/2014/main" xmlns="" id="{31E2E8BA-7329-4EBA-BA5F-F57161B434ED}"/>
              </a:ext>
            </a:extLst>
          </p:cNvPr>
          <p:cNvSpPr/>
          <p:nvPr/>
        </p:nvSpPr>
        <p:spPr>
          <a:xfrm rot="649887">
            <a:off x="3581482" y="1689914"/>
            <a:ext cx="1404062" cy="1894729"/>
          </a:xfrm>
          <a:custGeom>
            <a:avLst/>
            <a:gdLst/>
            <a:ahLst/>
            <a:cxnLst>
              <a:cxn ang="0">
                <a:pos x="wd2" y="hd2"/>
              </a:cxn>
              <a:cxn ang="5400000">
                <a:pos x="wd2" y="hd2"/>
              </a:cxn>
              <a:cxn ang="10800000">
                <a:pos x="wd2" y="hd2"/>
              </a:cxn>
              <a:cxn ang="16200000">
                <a:pos x="wd2" y="hd2"/>
              </a:cxn>
            </a:cxnLst>
            <a:rect l="0" t="0" r="r" b="b"/>
            <a:pathLst>
              <a:path w="21600" h="21600" extrusionOk="0">
                <a:moveTo>
                  <a:pt x="13246" y="15787"/>
                </a:moveTo>
                <a:cubicBezTo>
                  <a:pt x="18210" y="14926"/>
                  <a:pt x="21600" y="11607"/>
                  <a:pt x="21600" y="8001"/>
                </a:cubicBezTo>
                <a:cubicBezTo>
                  <a:pt x="21600" y="3570"/>
                  <a:pt x="16757" y="0"/>
                  <a:pt x="10800" y="0"/>
                </a:cubicBezTo>
                <a:cubicBezTo>
                  <a:pt x="4843" y="0"/>
                  <a:pt x="0" y="3570"/>
                  <a:pt x="0" y="8001"/>
                </a:cubicBezTo>
                <a:cubicBezTo>
                  <a:pt x="0" y="11948"/>
                  <a:pt x="3947" y="15267"/>
                  <a:pt x="9032" y="15877"/>
                </a:cubicBezTo>
                <a:cubicBezTo>
                  <a:pt x="9880" y="17797"/>
                  <a:pt x="10727" y="19698"/>
                  <a:pt x="11551" y="21600"/>
                </a:cubicBezTo>
                <a:cubicBezTo>
                  <a:pt x="13246" y="15787"/>
                  <a:pt x="12689" y="17725"/>
                  <a:pt x="13246" y="15787"/>
                </a:cubicBezTo>
                <a:close/>
              </a:path>
            </a:pathLst>
          </a:custGeom>
          <a:solidFill>
            <a:srgbClr val="238492"/>
          </a:solidFill>
          <a:ln w="12700" cap="flat">
            <a:noFill/>
            <a:miter lim="400000"/>
          </a:ln>
          <a:effectLst/>
        </p:spPr>
        <p:txBody>
          <a:bodyPr wrap="square" lIns="45720" tIns="45720" rIns="45720" bIns="45720" numCol="1" anchor="t">
            <a:noAutofit/>
          </a:bodyPr>
          <a:lstStyle/>
          <a:p>
            <a:endParaRPr sz="900"/>
          </a:p>
        </p:txBody>
      </p:sp>
      <p:grpSp>
        <p:nvGrpSpPr>
          <p:cNvPr id="144" name="Group 105">
            <a:extLst>
              <a:ext uri="{FF2B5EF4-FFF2-40B4-BE49-F238E27FC236}">
                <a16:creationId xmlns:a16="http://schemas.microsoft.com/office/drawing/2014/main" xmlns="" id="{5767F891-3CCF-414B-A40D-5BE7ECA6F6A2}"/>
              </a:ext>
            </a:extLst>
          </p:cNvPr>
          <p:cNvGrpSpPr/>
          <p:nvPr/>
        </p:nvGrpSpPr>
        <p:grpSpPr>
          <a:xfrm>
            <a:off x="4093523" y="3725032"/>
            <a:ext cx="1846919" cy="1504711"/>
            <a:chOff x="0" y="0"/>
            <a:chExt cx="3693837" cy="3009420"/>
          </a:xfrm>
        </p:grpSpPr>
        <p:sp>
          <p:nvSpPr>
            <p:cNvPr id="145" name="Freeform 10">
              <a:extLst>
                <a:ext uri="{FF2B5EF4-FFF2-40B4-BE49-F238E27FC236}">
                  <a16:creationId xmlns:a16="http://schemas.microsoft.com/office/drawing/2014/main" xmlns="" id="{C1A6062A-94D5-4B2C-A7BE-DAE31C1D40F9}"/>
                </a:ext>
              </a:extLst>
            </p:cNvPr>
            <p:cNvSpPr/>
            <p:nvPr/>
          </p:nvSpPr>
          <p:spPr>
            <a:xfrm>
              <a:off x="0" y="0"/>
              <a:ext cx="3693837" cy="3009420"/>
            </a:xfrm>
            <a:custGeom>
              <a:avLst/>
              <a:gdLst/>
              <a:ahLst/>
              <a:cxnLst>
                <a:cxn ang="0">
                  <a:pos x="wd2" y="hd2"/>
                </a:cxn>
                <a:cxn ang="5400000">
                  <a:pos x="wd2" y="hd2"/>
                </a:cxn>
                <a:cxn ang="10800000">
                  <a:pos x="wd2" y="hd2"/>
                </a:cxn>
                <a:cxn ang="16200000">
                  <a:pos x="wd2" y="hd2"/>
                </a:cxn>
              </a:cxnLst>
              <a:rect l="0" t="0" r="r" b="b"/>
              <a:pathLst>
                <a:path w="21600" h="21600" extrusionOk="0">
                  <a:moveTo>
                    <a:pt x="7010" y="18934"/>
                  </a:moveTo>
                  <a:cubicBezTo>
                    <a:pt x="8684" y="20741"/>
                    <a:pt x="10745" y="21600"/>
                    <a:pt x="12805" y="21600"/>
                  </a:cubicBezTo>
                  <a:cubicBezTo>
                    <a:pt x="17663" y="21600"/>
                    <a:pt x="21600" y="16765"/>
                    <a:pt x="21600" y="10800"/>
                  </a:cubicBezTo>
                  <a:cubicBezTo>
                    <a:pt x="21600" y="4835"/>
                    <a:pt x="17663" y="0"/>
                    <a:pt x="12805" y="0"/>
                  </a:cubicBezTo>
                  <a:cubicBezTo>
                    <a:pt x="7948" y="0"/>
                    <a:pt x="3993" y="4835"/>
                    <a:pt x="3993" y="10800"/>
                  </a:cubicBezTo>
                  <a:cubicBezTo>
                    <a:pt x="3993" y="12540"/>
                    <a:pt x="4324" y="14121"/>
                    <a:pt x="4912" y="15613"/>
                  </a:cubicBezTo>
                  <a:cubicBezTo>
                    <a:pt x="3275" y="17217"/>
                    <a:pt x="1637" y="18844"/>
                    <a:pt x="0" y="20470"/>
                  </a:cubicBezTo>
                  <a:cubicBezTo>
                    <a:pt x="7010" y="18934"/>
                    <a:pt x="4673" y="19454"/>
                    <a:pt x="7010" y="18934"/>
                  </a:cubicBezTo>
                  <a:close/>
                </a:path>
              </a:pathLst>
            </a:custGeom>
            <a:solidFill>
              <a:srgbClr val="2F5B50"/>
            </a:solidFill>
            <a:ln w="12700" cap="flat">
              <a:noFill/>
              <a:miter lim="400000"/>
            </a:ln>
            <a:effectLst/>
          </p:spPr>
          <p:txBody>
            <a:bodyPr wrap="square" lIns="45720" tIns="45720" rIns="45720" bIns="45720" numCol="1" anchor="t">
              <a:noAutofit/>
            </a:bodyPr>
            <a:lstStyle/>
            <a:p>
              <a:endParaRPr sz="900"/>
            </a:p>
          </p:txBody>
        </p:sp>
        <p:sp>
          <p:nvSpPr>
            <p:cNvPr id="146" name="Rectangle 107">
              <a:extLst>
                <a:ext uri="{FF2B5EF4-FFF2-40B4-BE49-F238E27FC236}">
                  <a16:creationId xmlns:a16="http://schemas.microsoft.com/office/drawing/2014/main" xmlns="" id="{AC216F30-7DCC-4BA9-9382-509205984FEA}"/>
                </a:ext>
              </a:extLst>
            </p:cNvPr>
            <p:cNvSpPr txBox="1"/>
            <p:nvPr/>
          </p:nvSpPr>
          <p:spPr>
            <a:xfrm>
              <a:off x="925018" y="981759"/>
              <a:ext cx="2516045" cy="1055417"/>
            </a:xfrm>
            <a:prstGeom prst="rect">
              <a:avLst/>
            </a:prstGeom>
            <a:noFill/>
            <a:ln w="25400" cap="flat">
              <a:noFill/>
              <a:miter lim="400000"/>
            </a:ln>
            <a:effectLst/>
            <a:extLst>
              <a:ext uri="{C572A759-6A51-4108-AA02-DFA0A04FC94B}">
                <ma14:wrappingTextBoxFlag xmlns="" xmlns:ma14="http://schemas.microsoft.com/office/mac/drawingml/2011/main" val="1"/>
              </a:ext>
            </a:extLst>
          </p:spPr>
          <p:txBody>
            <a:bodyPr wrap="square" lIns="45720" tIns="45720" rIns="45720" bIns="45720" numCol="1" anchor="t">
              <a:spAutoFit/>
            </a:bodyPr>
            <a:lstStyle>
              <a:lvl1pPr algn="ctr">
                <a:lnSpc>
                  <a:spcPct val="130000"/>
                </a:lnSpc>
                <a:defRPr sz="2000">
                  <a:solidFill>
                    <a:srgbClr val="FFFFFF"/>
                  </a:solidFill>
                  <a:latin typeface="+mj-lt"/>
                  <a:ea typeface="+mj-ea"/>
                  <a:cs typeface="+mj-cs"/>
                  <a:sym typeface="Helvetica"/>
                </a:defRPr>
              </a:lvl1pPr>
            </a:lstStyle>
            <a:p>
              <a:r>
                <a:rPr lang="zh-CN" altLang="en-US" sz="2400" b="1" dirty="0">
                  <a:latin typeface="微软雅黑" panose="020B0503020204020204" pitchFamily="34" charset="-122"/>
                  <a:ea typeface="微软雅黑" panose="020B0503020204020204" pitchFamily="34" charset="-122"/>
                </a:rPr>
                <a:t>劣 势</a:t>
              </a:r>
              <a:endParaRPr sz="2400" b="1" dirty="0">
                <a:latin typeface="微软雅黑" panose="020B0503020204020204" pitchFamily="34" charset="-122"/>
                <a:ea typeface="微软雅黑" panose="020B0503020204020204" pitchFamily="34" charset="-122"/>
              </a:endParaRPr>
            </a:p>
          </p:txBody>
        </p:sp>
      </p:grpSp>
      <p:sp>
        <p:nvSpPr>
          <p:cNvPr id="147" name="Rectangle 107">
            <a:extLst>
              <a:ext uri="{FF2B5EF4-FFF2-40B4-BE49-F238E27FC236}">
                <a16:creationId xmlns:a16="http://schemas.microsoft.com/office/drawing/2014/main" xmlns="" id="{D226D02D-CE70-49EC-82BA-89284F1D7E5B}"/>
              </a:ext>
            </a:extLst>
          </p:cNvPr>
          <p:cNvSpPr txBox="1"/>
          <p:nvPr/>
        </p:nvSpPr>
        <p:spPr>
          <a:xfrm>
            <a:off x="3658719" y="2131217"/>
            <a:ext cx="1258023" cy="525657"/>
          </a:xfrm>
          <a:prstGeom prst="rect">
            <a:avLst/>
          </a:prstGeom>
          <a:noFill/>
          <a:ln w="25400" cap="flat">
            <a:noFill/>
            <a:miter lim="400000"/>
          </a:ln>
          <a:effectLst/>
          <a:extLst>
            <a:ext uri="{C572A759-6A51-4108-AA02-DFA0A04FC94B}">
              <ma14:wrappingTextBoxFlag xmlns="" xmlns:ma14="http://schemas.microsoft.com/office/mac/drawingml/2011/main" val="1"/>
            </a:ext>
          </a:extLst>
        </p:spPr>
        <p:txBody>
          <a:bodyPr wrap="square" lIns="45720" tIns="45720" rIns="45720" bIns="45720" numCol="1" anchor="t">
            <a:spAutoFit/>
          </a:bodyPr>
          <a:lstStyle>
            <a:lvl1pPr algn="ctr">
              <a:lnSpc>
                <a:spcPct val="130000"/>
              </a:lnSpc>
              <a:defRPr sz="2000">
                <a:solidFill>
                  <a:srgbClr val="FFFFFF"/>
                </a:solidFill>
                <a:latin typeface="+mj-lt"/>
                <a:ea typeface="+mj-ea"/>
                <a:cs typeface="+mj-cs"/>
                <a:sym typeface="Helvetica"/>
              </a:defRPr>
            </a:lvl1pPr>
          </a:lstStyle>
          <a:p>
            <a:r>
              <a:rPr lang="zh-CN" altLang="en-US" sz="2400" b="1" dirty="0">
                <a:latin typeface="微软雅黑" panose="020B0503020204020204" pitchFamily="34" charset="-122"/>
                <a:ea typeface="微软雅黑" panose="020B0503020204020204" pitchFamily="34" charset="-122"/>
              </a:rPr>
              <a:t>优 势</a:t>
            </a:r>
            <a:endParaRPr sz="2400" b="1" dirty="0">
              <a:latin typeface="微软雅黑" panose="020B0503020204020204" pitchFamily="34" charset="-122"/>
              <a:ea typeface="微软雅黑" panose="020B0503020204020204" pitchFamily="34" charset="-122"/>
            </a:endParaRPr>
          </a:p>
        </p:txBody>
      </p:sp>
      <p:sp>
        <p:nvSpPr>
          <p:cNvPr id="148" name="TextBox 10">
            <a:extLst>
              <a:ext uri="{FF2B5EF4-FFF2-40B4-BE49-F238E27FC236}">
                <a16:creationId xmlns:a16="http://schemas.microsoft.com/office/drawing/2014/main" xmlns="" id="{41081ADC-01D1-48BA-BCD1-C1702DDDE6DF}"/>
              </a:ext>
            </a:extLst>
          </p:cNvPr>
          <p:cNvSpPr txBox="1">
            <a:spLocks noChangeArrowheads="1"/>
          </p:cNvSpPr>
          <p:nvPr/>
        </p:nvSpPr>
        <p:spPr bwMode="auto">
          <a:xfrm>
            <a:off x="6180433" y="4358391"/>
            <a:ext cx="4904108" cy="181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收入水平低，国内大多城市进行一次心理咨询才</a:t>
            </a:r>
            <a:r>
              <a:rPr lang="en-US" altLang="zh-CN"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200</a:t>
            </a: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元左右。</a:t>
            </a:r>
          </a:p>
          <a:p>
            <a:pPr algn="just" eaLnBrk="1" hangingPunct="1">
              <a:buFont typeface="Wingdings" panose="05000000000000000000" pitchFamily="2" charset="2"/>
              <a:buChar char="n"/>
            </a:pPr>
            <a:endPar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endParaRPr>
          </a:p>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所在学校该专业发展晚，与国内老牌心理学院校比不具有竞争力。</a:t>
            </a:r>
          </a:p>
          <a:p>
            <a:pPr algn="just" eaLnBrk="1" hangingPunct="1">
              <a:buFont typeface="Wingdings" panose="05000000000000000000" pitchFamily="2" charset="2"/>
              <a:buChar char="n"/>
            </a:pPr>
            <a:endPar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endParaRPr>
          </a:p>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工作压力大，接触负面信息多。</a:t>
            </a:r>
          </a:p>
        </p:txBody>
      </p:sp>
      <p:sp>
        <p:nvSpPr>
          <p:cNvPr id="149" name="TextBox 10">
            <a:extLst>
              <a:ext uri="{FF2B5EF4-FFF2-40B4-BE49-F238E27FC236}">
                <a16:creationId xmlns:a16="http://schemas.microsoft.com/office/drawing/2014/main" xmlns="" id="{15EF785E-E0BA-4B16-84F0-E6B6483B3B87}"/>
              </a:ext>
            </a:extLst>
          </p:cNvPr>
          <p:cNvSpPr txBox="1">
            <a:spLocks noChangeArrowheads="1"/>
          </p:cNvSpPr>
          <p:nvPr/>
        </p:nvSpPr>
        <p:spPr bwMode="auto">
          <a:xfrm>
            <a:off x="5601319" y="1578736"/>
            <a:ext cx="5305788" cy="2061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2857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有专业基础，且专业从事心理咨询的人员缺乏。</a:t>
            </a:r>
          </a:p>
          <a:p>
            <a:pPr algn="just" eaLnBrk="1" hangingPunct="1">
              <a:buFont typeface="Wingdings" panose="05000000000000000000" pitchFamily="2" charset="2"/>
              <a:buChar char="n"/>
            </a:pPr>
            <a:endPar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endParaRPr>
          </a:p>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心理咨询正在新兴发展，今后会有越来越多的社会需求。</a:t>
            </a:r>
          </a:p>
          <a:p>
            <a:pPr algn="just" eaLnBrk="1" hangingPunct="1">
              <a:buFont typeface="Wingdings" panose="05000000000000000000" pitchFamily="2" charset="2"/>
              <a:buChar char="n"/>
            </a:pPr>
            <a:endPar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endParaRPr>
          </a:p>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具有一定的社会地位与社会认同感。被越来越多的人所接受。</a:t>
            </a:r>
          </a:p>
          <a:p>
            <a:pPr algn="just" eaLnBrk="1" hangingPunct="1">
              <a:buFont typeface="Wingdings" panose="05000000000000000000" pitchFamily="2" charset="2"/>
              <a:buChar char="n"/>
            </a:pPr>
            <a:r>
              <a:rPr lang="zh-CN" altLang="en-US" sz="1599" dirty="0">
                <a:solidFill>
                  <a:schemeClr val="tx1">
                    <a:lumMod val="75000"/>
                    <a:lumOff val="25000"/>
                  </a:schemeClr>
                </a:solidFill>
                <a:latin typeface="微软雅黑" panose="020B0503020204020204" pitchFamily="34" charset="-122"/>
                <a:ea typeface="微软雅黑" panose="020B0503020204020204" pitchFamily="34" charset="-122"/>
                <a:sym typeface="微软雅黑 Light" panose="020B0502040204020203" pitchFamily="34" charset="-122"/>
              </a:rPr>
              <a:t>工作形式多样化，满足创新需求。</a:t>
            </a:r>
          </a:p>
        </p:txBody>
      </p:sp>
    </p:spTree>
    <p:extLst>
      <p:ext uri="{BB962C8B-B14F-4D97-AF65-F5344CB8AC3E}">
        <p14:creationId xmlns:p14="http://schemas.microsoft.com/office/powerpoint/2010/main" val="1279767278"/>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grpId="0" nodeType="afterEffect">
                                  <p:stCondLst>
                                    <p:cond delay="0"/>
                                  </p:stCondLst>
                                  <p:iterate>
                                    <p:tmAbs val="0"/>
                                  </p:iterate>
                                  <p:childTnLst>
                                    <p:set>
                                      <p:cBhvr>
                                        <p:cTn id="6" fill="hold"/>
                                        <p:tgtEl>
                                          <p:spTgt spid="23"/>
                                        </p:tgtEl>
                                        <p:attrNameLst>
                                          <p:attrName>style.visibility</p:attrName>
                                        </p:attrNameLst>
                                      </p:cBhvr>
                                      <p:to>
                                        <p:strVal val="visible"/>
                                      </p:to>
                                    </p:set>
                                    <p:anim calcmode="lin" valueType="num">
                                      <p:cBhvr>
                                        <p:cTn id="7" dur="500" fill="hold"/>
                                        <p:tgtEl>
                                          <p:spTgt spid="23"/>
                                        </p:tgtEl>
                                        <p:attrNameLst>
                                          <p:attrName>ppt_x</p:attrName>
                                        </p:attrNameLst>
                                      </p:cBhvr>
                                      <p:tavLst>
                                        <p:tav tm="0">
                                          <p:val>
                                            <p:strVal val="0-#ppt_w/2"/>
                                          </p:val>
                                        </p:tav>
                                        <p:tav tm="100000">
                                          <p:val>
                                            <p:strVal val="#ppt_x"/>
                                          </p:val>
                                        </p:tav>
                                      </p:tavLst>
                                    </p:anim>
                                    <p:anim calcmode="lin" valueType="num">
                                      <p:cBhvr>
                                        <p:cTn id="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147"/>
                                        </p:tgtEl>
                                        <p:attrNameLst>
                                          <p:attrName>style.visibility</p:attrName>
                                        </p:attrNameLst>
                                      </p:cBhvr>
                                      <p:to>
                                        <p:strVal val="visible"/>
                                      </p:to>
                                    </p:set>
                                    <p:animEffect transition="in" filter="barn(inVertical)">
                                      <p:cBhvr>
                                        <p:cTn id="13" dur="500"/>
                                        <p:tgtEl>
                                          <p:spTgt spid="147"/>
                                        </p:tgtEl>
                                      </p:cBhvr>
                                    </p:animEffect>
                                  </p:childTnLst>
                                </p:cTn>
                              </p:par>
                              <p:par>
                                <p:cTn id="14" presetID="16" presetClass="entr" presetSubtype="21" fill="hold" grpId="0" nodeType="withEffect">
                                  <p:stCondLst>
                                    <p:cond delay="0"/>
                                  </p:stCondLst>
                                  <p:childTnLst>
                                    <p:set>
                                      <p:cBhvr>
                                        <p:cTn id="15" dur="1" fill="hold">
                                          <p:stCondLst>
                                            <p:cond delay="0"/>
                                          </p:stCondLst>
                                        </p:cTn>
                                        <p:tgtEl>
                                          <p:spTgt spid="142"/>
                                        </p:tgtEl>
                                        <p:attrNameLst>
                                          <p:attrName>style.visibility</p:attrName>
                                        </p:attrNameLst>
                                      </p:cBhvr>
                                      <p:to>
                                        <p:strVal val="visible"/>
                                      </p:to>
                                    </p:set>
                                    <p:animEffect transition="in" filter="barn(inVertical)">
                                      <p:cBhvr>
                                        <p:cTn id="16" dur="500"/>
                                        <p:tgtEl>
                                          <p:spTgt spid="142"/>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9"/>
                                        </p:tgtEl>
                                        <p:attrNameLst>
                                          <p:attrName>style.visibility</p:attrName>
                                        </p:attrNameLst>
                                      </p:cBhvr>
                                      <p:to>
                                        <p:strVal val="visible"/>
                                      </p:to>
                                    </p:set>
                                    <p:animEffect transition="in" filter="fade">
                                      <p:cBhvr>
                                        <p:cTn id="21" dur="1000"/>
                                        <p:tgtEl>
                                          <p:spTgt spid="149"/>
                                        </p:tgtEl>
                                      </p:cBhvr>
                                    </p:animEffect>
                                    <p:anim calcmode="lin" valueType="num">
                                      <p:cBhvr>
                                        <p:cTn id="22" dur="1000" fill="hold"/>
                                        <p:tgtEl>
                                          <p:spTgt spid="149"/>
                                        </p:tgtEl>
                                        <p:attrNameLst>
                                          <p:attrName>ppt_x</p:attrName>
                                        </p:attrNameLst>
                                      </p:cBhvr>
                                      <p:tavLst>
                                        <p:tav tm="0">
                                          <p:val>
                                            <p:strVal val="#ppt_x"/>
                                          </p:val>
                                        </p:tav>
                                        <p:tav tm="100000">
                                          <p:val>
                                            <p:strVal val="#ppt_x"/>
                                          </p:val>
                                        </p:tav>
                                      </p:tavLst>
                                    </p:anim>
                                    <p:anim calcmode="lin" valueType="num">
                                      <p:cBhvr>
                                        <p:cTn id="23" dur="1000" fill="hold"/>
                                        <p:tgtEl>
                                          <p:spTgt spid="149"/>
                                        </p:tgtEl>
                                        <p:attrNameLst>
                                          <p:attrName>ppt_y</p:attrName>
                                        </p:attrNameLst>
                                      </p:cBhvr>
                                      <p:tavLst>
                                        <p:tav tm="0">
                                          <p:val>
                                            <p:strVal val="#ppt_y+.1"/>
                                          </p:val>
                                        </p:tav>
                                        <p:tav tm="100000">
                                          <p:val>
                                            <p:strVal val="#ppt_y"/>
                                          </p:val>
                                        </p:tav>
                                      </p:tavLst>
                                    </p:anim>
                                  </p:childTnLst>
                                </p:cTn>
                              </p:par>
                            </p:childTnLst>
                          </p:cTn>
                        </p:par>
                        <p:par>
                          <p:cTn id="24" fill="hold">
                            <p:stCondLst>
                              <p:cond delay="1000"/>
                            </p:stCondLst>
                            <p:childTnLst>
                              <p:par>
                                <p:cTn id="25" presetID="2" presetClass="entr" presetSubtype="3" fill="hold" grpId="0" nodeType="afterEffect">
                                  <p:stCondLst>
                                    <p:cond delay="0"/>
                                  </p:stCondLst>
                                  <p:iterate>
                                    <p:tmAbs val="0"/>
                                  </p:iterate>
                                  <p:childTnLst>
                                    <p:set>
                                      <p:cBhvr>
                                        <p:cTn id="26" fill="hold"/>
                                        <p:tgtEl>
                                          <p:spTgt spid="144"/>
                                        </p:tgtEl>
                                        <p:attrNameLst>
                                          <p:attrName>style.visibility</p:attrName>
                                        </p:attrNameLst>
                                      </p:cBhvr>
                                      <p:to>
                                        <p:strVal val="visible"/>
                                      </p:to>
                                    </p:set>
                                    <p:anim calcmode="lin" valueType="num">
                                      <p:cBhvr>
                                        <p:cTn id="27" dur="500" fill="hold"/>
                                        <p:tgtEl>
                                          <p:spTgt spid="144"/>
                                        </p:tgtEl>
                                        <p:attrNameLst>
                                          <p:attrName>ppt_x</p:attrName>
                                        </p:attrNameLst>
                                      </p:cBhvr>
                                      <p:tavLst>
                                        <p:tav tm="0">
                                          <p:val>
                                            <p:strVal val="1+#ppt_w/2"/>
                                          </p:val>
                                        </p:tav>
                                        <p:tav tm="100000">
                                          <p:val>
                                            <p:strVal val="#ppt_x"/>
                                          </p:val>
                                        </p:tav>
                                      </p:tavLst>
                                    </p:anim>
                                    <p:anim calcmode="lin" valueType="num">
                                      <p:cBhvr>
                                        <p:cTn id="28" dur="500" fill="hold"/>
                                        <p:tgtEl>
                                          <p:spTgt spid="144"/>
                                        </p:tgtEl>
                                        <p:attrNameLst>
                                          <p:attrName>ppt_y</p:attrName>
                                        </p:attrNameLst>
                                      </p:cBhvr>
                                      <p:tavLst>
                                        <p:tav tm="0">
                                          <p:val>
                                            <p:strVal val="0-#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grpId="0" nodeType="clickEffect">
                                  <p:stCondLst>
                                    <p:cond delay="0"/>
                                  </p:stCondLst>
                                  <p:childTnLst>
                                    <p:set>
                                      <p:cBhvr>
                                        <p:cTn id="32" dur="1" fill="hold">
                                          <p:stCondLst>
                                            <p:cond delay="0"/>
                                          </p:stCondLst>
                                        </p:cTn>
                                        <p:tgtEl>
                                          <p:spTgt spid="148"/>
                                        </p:tgtEl>
                                        <p:attrNameLst>
                                          <p:attrName>style.visibility</p:attrName>
                                        </p:attrNameLst>
                                      </p:cBhvr>
                                      <p:to>
                                        <p:strVal val="visible"/>
                                      </p:to>
                                    </p:set>
                                    <p:animEffect transition="in" filter="barn(inVertical)">
                                      <p:cBhvr>
                                        <p:cTn id="33"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advAuto="0"/>
      <p:bldP spid="142" grpId="0" animBg="1"/>
      <p:bldP spid="144" grpId="0" animBg="1" advAuto="0"/>
      <p:bldP spid="147" grpId="0"/>
      <p:bldP spid="148" grpId="0"/>
      <p:bldP spid="14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 name="组合 79">
            <a:extLst>
              <a:ext uri="{FF2B5EF4-FFF2-40B4-BE49-F238E27FC236}">
                <a16:creationId xmlns:a16="http://schemas.microsoft.com/office/drawing/2014/main" xmlns="" id="{3D09BF5E-C99B-40F8-B4AF-581B2CBE574E}"/>
              </a:ext>
            </a:extLst>
          </p:cNvPr>
          <p:cNvGrpSpPr/>
          <p:nvPr/>
        </p:nvGrpSpPr>
        <p:grpSpPr>
          <a:xfrm>
            <a:off x="4509056" y="2723516"/>
            <a:ext cx="7709664" cy="1442224"/>
            <a:chOff x="2695755" y="3029309"/>
            <a:chExt cx="9496246" cy="1442224"/>
          </a:xfrm>
        </p:grpSpPr>
        <p:sp>
          <p:nvSpPr>
            <p:cNvPr id="81" name="任意多边形 2">
              <a:extLst>
                <a:ext uri="{FF2B5EF4-FFF2-40B4-BE49-F238E27FC236}">
                  <a16:creationId xmlns:a16="http://schemas.microsoft.com/office/drawing/2014/main" xmlns="" id="{44D6759B-F1D3-43AC-B832-A37112C5E8CD}"/>
                </a:ext>
              </a:extLst>
            </p:cNvPr>
            <p:cNvSpPr/>
            <p:nvPr/>
          </p:nvSpPr>
          <p:spPr>
            <a:xfrm>
              <a:off x="2695755" y="3029309"/>
              <a:ext cx="9496246" cy="1442224"/>
            </a:xfrm>
            <a:custGeom>
              <a:avLst/>
              <a:gdLst>
                <a:gd name="connsiteX0" fmla="*/ 377140 w 7228306"/>
                <a:gd name="connsiteY0" fmla="*/ 1077404 h 1097785"/>
                <a:gd name="connsiteX1" fmla="*/ 373582 w 7228306"/>
                <a:gd name="connsiteY1" fmla="*/ 1081673 h 1097785"/>
                <a:gd name="connsiteX2" fmla="*/ 377851 w 7228306"/>
                <a:gd name="connsiteY2" fmla="*/ 1080250 h 1097785"/>
                <a:gd name="connsiteX3" fmla="*/ 377496 w 7228306"/>
                <a:gd name="connsiteY3" fmla="*/ 1078827 h 1097785"/>
                <a:gd name="connsiteX4" fmla="*/ 377140 w 7228306"/>
                <a:gd name="connsiteY4" fmla="*/ 1077404 h 1097785"/>
                <a:gd name="connsiteX5" fmla="*/ 120258 w 7228306"/>
                <a:gd name="connsiteY5" fmla="*/ 1072423 h 1097785"/>
                <a:gd name="connsiteX6" fmla="*/ 117411 w 7228306"/>
                <a:gd name="connsiteY6" fmla="*/ 1078115 h 1097785"/>
                <a:gd name="connsiteX7" fmla="*/ 120258 w 7228306"/>
                <a:gd name="connsiteY7" fmla="*/ 1079539 h 1097785"/>
                <a:gd name="connsiteX8" fmla="*/ 120969 w 7228306"/>
                <a:gd name="connsiteY8" fmla="*/ 1076336 h 1097785"/>
                <a:gd name="connsiteX9" fmla="*/ 120258 w 7228306"/>
                <a:gd name="connsiteY9" fmla="*/ 1072423 h 1097785"/>
                <a:gd name="connsiteX10" fmla="*/ 93929 w 7228306"/>
                <a:gd name="connsiteY10" fmla="*/ 1036132 h 1097785"/>
                <a:gd name="connsiteX11" fmla="*/ 91439 w 7228306"/>
                <a:gd name="connsiteY11" fmla="*/ 1041113 h 1097785"/>
                <a:gd name="connsiteX12" fmla="*/ 93218 w 7228306"/>
                <a:gd name="connsiteY12" fmla="*/ 1046806 h 1097785"/>
                <a:gd name="connsiteX13" fmla="*/ 93929 w 7228306"/>
                <a:gd name="connsiteY13" fmla="*/ 1036132 h 1097785"/>
                <a:gd name="connsiteX14" fmla="*/ 415565 w 7228306"/>
                <a:gd name="connsiteY14" fmla="*/ 1013361 h 1097785"/>
                <a:gd name="connsiteX15" fmla="*/ 414854 w 7228306"/>
                <a:gd name="connsiteY15" fmla="*/ 1015496 h 1097785"/>
                <a:gd name="connsiteX16" fmla="*/ 416277 w 7228306"/>
                <a:gd name="connsiteY16" fmla="*/ 1017631 h 1097785"/>
                <a:gd name="connsiteX17" fmla="*/ 417344 w 7228306"/>
                <a:gd name="connsiteY17" fmla="*/ 1014784 h 1097785"/>
                <a:gd name="connsiteX18" fmla="*/ 415565 w 7228306"/>
                <a:gd name="connsiteY18" fmla="*/ 1013361 h 1097785"/>
                <a:gd name="connsiteX19" fmla="*/ 126662 w 7228306"/>
                <a:gd name="connsiteY19" fmla="*/ 1011938 h 1097785"/>
                <a:gd name="connsiteX20" fmla="*/ 125950 w 7228306"/>
                <a:gd name="connsiteY20" fmla="*/ 1016919 h 1097785"/>
                <a:gd name="connsiteX21" fmla="*/ 125950 w 7228306"/>
                <a:gd name="connsiteY21" fmla="*/ 1023323 h 1097785"/>
                <a:gd name="connsiteX22" fmla="*/ 129508 w 7228306"/>
                <a:gd name="connsiteY22" fmla="*/ 1019054 h 1097785"/>
                <a:gd name="connsiteX23" fmla="*/ 134489 w 7228306"/>
                <a:gd name="connsiteY23" fmla="*/ 1016208 h 1097785"/>
                <a:gd name="connsiteX24" fmla="*/ 131643 w 7228306"/>
                <a:gd name="connsiteY24" fmla="*/ 1012650 h 1097785"/>
                <a:gd name="connsiteX25" fmla="*/ 126662 w 7228306"/>
                <a:gd name="connsiteY25" fmla="*/ 1011938 h 1097785"/>
                <a:gd name="connsiteX26" fmla="*/ 368601 w 7228306"/>
                <a:gd name="connsiteY26" fmla="*/ 996995 h 1097785"/>
                <a:gd name="connsiteX27" fmla="*/ 366822 w 7228306"/>
                <a:gd name="connsiteY27" fmla="*/ 1000553 h 1097785"/>
                <a:gd name="connsiteX28" fmla="*/ 367178 w 7228306"/>
                <a:gd name="connsiteY28" fmla="*/ 1007669 h 1097785"/>
                <a:gd name="connsiteX29" fmla="*/ 368601 w 7228306"/>
                <a:gd name="connsiteY29" fmla="*/ 1003399 h 1097785"/>
                <a:gd name="connsiteX30" fmla="*/ 368601 w 7228306"/>
                <a:gd name="connsiteY30" fmla="*/ 996995 h 1097785"/>
                <a:gd name="connsiteX31" fmla="*/ 266577 w 7228306"/>
                <a:gd name="connsiteY31" fmla="*/ 981696 h 1097785"/>
                <a:gd name="connsiteX32" fmla="*/ 264354 w 7228306"/>
                <a:gd name="connsiteY32" fmla="*/ 983475 h 1097785"/>
                <a:gd name="connsiteX33" fmla="*/ 259728 w 7228306"/>
                <a:gd name="connsiteY33" fmla="*/ 987033 h 1097785"/>
                <a:gd name="connsiteX34" fmla="*/ 263998 w 7228306"/>
                <a:gd name="connsiteY34" fmla="*/ 987033 h 1097785"/>
                <a:gd name="connsiteX35" fmla="*/ 268267 w 7228306"/>
                <a:gd name="connsiteY35" fmla="*/ 983475 h 1097785"/>
                <a:gd name="connsiteX36" fmla="*/ 266577 w 7228306"/>
                <a:gd name="connsiteY36" fmla="*/ 981696 h 1097785"/>
                <a:gd name="connsiteX37" fmla="*/ 411296 w 7228306"/>
                <a:gd name="connsiteY37" fmla="*/ 981340 h 1097785"/>
                <a:gd name="connsiteX38" fmla="*/ 412719 w 7228306"/>
                <a:gd name="connsiteY38" fmla="*/ 994148 h 1097785"/>
                <a:gd name="connsiteX39" fmla="*/ 413786 w 7228306"/>
                <a:gd name="connsiteY39" fmla="*/ 987388 h 1097785"/>
                <a:gd name="connsiteX40" fmla="*/ 411296 w 7228306"/>
                <a:gd name="connsiteY40" fmla="*/ 981340 h 1097785"/>
                <a:gd name="connsiteX41" fmla="*/ 50523 w 7228306"/>
                <a:gd name="connsiteY41" fmla="*/ 967108 h 1097785"/>
                <a:gd name="connsiteX42" fmla="*/ 48388 w 7228306"/>
                <a:gd name="connsiteY42" fmla="*/ 971022 h 1097785"/>
                <a:gd name="connsiteX43" fmla="*/ 48388 w 7228306"/>
                <a:gd name="connsiteY43" fmla="*/ 977070 h 1097785"/>
                <a:gd name="connsiteX44" fmla="*/ 50167 w 7228306"/>
                <a:gd name="connsiteY44" fmla="*/ 973157 h 1097785"/>
                <a:gd name="connsiteX45" fmla="*/ 50523 w 7228306"/>
                <a:gd name="connsiteY45" fmla="*/ 967108 h 1097785"/>
                <a:gd name="connsiteX46" fmla="*/ 356504 w 7228306"/>
                <a:gd name="connsiteY46" fmla="*/ 962839 h 1097785"/>
                <a:gd name="connsiteX47" fmla="*/ 355792 w 7228306"/>
                <a:gd name="connsiteY47" fmla="*/ 965329 h 1097785"/>
                <a:gd name="connsiteX48" fmla="*/ 355792 w 7228306"/>
                <a:gd name="connsiteY48" fmla="*/ 968887 h 1097785"/>
                <a:gd name="connsiteX49" fmla="*/ 356504 w 7228306"/>
                <a:gd name="connsiteY49" fmla="*/ 972089 h 1097785"/>
                <a:gd name="connsiteX50" fmla="*/ 358638 w 7228306"/>
                <a:gd name="connsiteY50" fmla="*/ 972801 h 1097785"/>
                <a:gd name="connsiteX51" fmla="*/ 357927 w 7228306"/>
                <a:gd name="connsiteY51" fmla="*/ 967464 h 1097785"/>
                <a:gd name="connsiteX52" fmla="*/ 356504 w 7228306"/>
                <a:gd name="connsiteY52" fmla="*/ 962839 h 1097785"/>
                <a:gd name="connsiteX53" fmla="*/ 415565 w 7228306"/>
                <a:gd name="connsiteY53" fmla="*/ 955723 h 1097785"/>
                <a:gd name="connsiteX54" fmla="*/ 413431 w 7228306"/>
                <a:gd name="connsiteY54" fmla="*/ 960704 h 1097785"/>
                <a:gd name="connsiteX55" fmla="*/ 416277 w 7228306"/>
                <a:gd name="connsiteY55" fmla="*/ 964262 h 1097785"/>
                <a:gd name="connsiteX56" fmla="*/ 415565 w 7228306"/>
                <a:gd name="connsiteY56" fmla="*/ 955723 h 1097785"/>
                <a:gd name="connsiteX57" fmla="*/ 391371 w 7228306"/>
                <a:gd name="connsiteY57" fmla="*/ 953588 h 1097785"/>
                <a:gd name="connsiteX58" fmla="*/ 392083 w 7228306"/>
                <a:gd name="connsiteY58" fmla="*/ 968176 h 1097785"/>
                <a:gd name="connsiteX59" fmla="*/ 392795 w 7228306"/>
                <a:gd name="connsiteY59" fmla="*/ 980628 h 1097785"/>
                <a:gd name="connsiteX60" fmla="*/ 394218 w 7228306"/>
                <a:gd name="connsiteY60" fmla="*/ 967108 h 1097785"/>
                <a:gd name="connsiteX61" fmla="*/ 391371 w 7228306"/>
                <a:gd name="connsiteY61" fmla="*/ 953588 h 1097785"/>
                <a:gd name="connsiteX62" fmla="*/ 409873 w 7228306"/>
                <a:gd name="connsiteY62" fmla="*/ 943270 h 1097785"/>
                <a:gd name="connsiteX63" fmla="*/ 408449 w 7228306"/>
                <a:gd name="connsiteY63" fmla="*/ 943626 h 1097785"/>
                <a:gd name="connsiteX64" fmla="*/ 408094 w 7228306"/>
                <a:gd name="connsiteY64" fmla="*/ 947540 h 1097785"/>
                <a:gd name="connsiteX65" fmla="*/ 409873 w 7228306"/>
                <a:gd name="connsiteY65" fmla="*/ 952165 h 1097785"/>
                <a:gd name="connsiteX66" fmla="*/ 410584 w 7228306"/>
                <a:gd name="connsiteY66" fmla="*/ 950030 h 1097785"/>
                <a:gd name="connsiteX67" fmla="*/ 409873 w 7228306"/>
                <a:gd name="connsiteY67" fmla="*/ 943270 h 1097785"/>
                <a:gd name="connsiteX68" fmla="*/ 269690 w 7228306"/>
                <a:gd name="connsiteY68" fmla="*/ 937222 h 1097785"/>
                <a:gd name="connsiteX69" fmla="*/ 267200 w 7228306"/>
                <a:gd name="connsiteY69" fmla="*/ 951098 h 1097785"/>
                <a:gd name="connsiteX70" fmla="*/ 266133 w 7228306"/>
                <a:gd name="connsiteY70" fmla="*/ 964973 h 1097785"/>
                <a:gd name="connsiteX71" fmla="*/ 268979 w 7228306"/>
                <a:gd name="connsiteY71" fmla="*/ 957146 h 1097785"/>
                <a:gd name="connsiteX72" fmla="*/ 271825 w 7228306"/>
                <a:gd name="connsiteY72" fmla="*/ 947895 h 1097785"/>
                <a:gd name="connsiteX73" fmla="*/ 270758 w 7228306"/>
                <a:gd name="connsiteY73" fmla="*/ 942203 h 1097785"/>
                <a:gd name="connsiteX74" fmla="*/ 269690 w 7228306"/>
                <a:gd name="connsiteY74" fmla="*/ 937222 h 1097785"/>
                <a:gd name="connsiteX75" fmla="*/ 198532 w 7228306"/>
                <a:gd name="connsiteY75" fmla="*/ 932241 h 1097785"/>
                <a:gd name="connsiteX76" fmla="*/ 198888 w 7228306"/>
                <a:gd name="connsiteY76" fmla="*/ 938289 h 1097785"/>
                <a:gd name="connsiteX77" fmla="*/ 202802 w 7228306"/>
                <a:gd name="connsiteY77" fmla="*/ 937933 h 1097785"/>
                <a:gd name="connsiteX78" fmla="*/ 198532 w 7228306"/>
                <a:gd name="connsiteY78" fmla="*/ 932241 h 1097785"/>
                <a:gd name="connsiteX79" fmla="*/ 276806 w 7228306"/>
                <a:gd name="connsiteY79" fmla="*/ 930106 h 1097785"/>
                <a:gd name="connsiteX80" fmla="*/ 276095 w 7228306"/>
                <a:gd name="connsiteY80" fmla="*/ 933308 h 1097785"/>
                <a:gd name="connsiteX81" fmla="*/ 275383 w 7228306"/>
                <a:gd name="connsiteY81" fmla="*/ 937222 h 1097785"/>
                <a:gd name="connsiteX82" fmla="*/ 275739 w 7228306"/>
                <a:gd name="connsiteY82" fmla="*/ 940780 h 1097785"/>
                <a:gd name="connsiteX83" fmla="*/ 277518 w 7228306"/>
                <a:gd name="connsiteY83" fmla="*/ 941491 h 1097785"/>
                <a:gd name="connsiteX84" fmla="*/ 277162 w 7228306"/>
                <a:gd name="connsiteY84" fmla="*/ 935799 h 1097785"/>
                <a:gd name="connsiteX85" fmla="*/ 276806 w 7228306"/>
                <a:gd name="connsiteY85" fmla="*/ 930106 h 1097785"/>
                <a:gd name="connsiteX86" fmla="*/ 55504 w 7228306"/>
                <a:gd name="connsiteY86" fmla="*/ 920855 h 1097785"/>
                <a:gd name="connsiteX87" fmla="*/ 51234 w 7228306"/>
                <a:gd name="connsiteY87" fmla="*/ 935087 h 1097785"/>
                <a:gd name="connsiteX88" fmla="*/ 54792 w 7228306"/>
                <a:gd name="connsiteY88" fmla="*/ 930106 h 1097785"/>
                <a:gd name="connsiteX89" fmla="*/ 55504 w 7228306"/>
                <a:gd name="connsiteY89" fmla="*/ 920855 h 1097785"/>
                <a:gd name="connsiteX90" fmla="*/ 155214 w 7228306"/>
                <a:gd name="connsiteY90" fmla="*/ 918454 h 1097785"/>
                <a:gd name="connsiteX91" fmla="*/ 154058 w 7228306"/>
                <a:gd name="connsiteY91" fmla="*/ 921923 h 1097785"/>
                <a:gd name="connsiteX92" fmla="*/ 154414 w 7228306"/>
                <a:gd name="connsiteY92" fmla="*/ 928683 h 1097785"/>
                <a:gd name="connsiteX93" fmla="*/ 156549 w 7228306"/>
                <a:gd name="connsiteY93" fmla="*/ 924413 h 1097785"/>
                <a:gd name="connsiteX94" fmla="*/ 156549 w 7228306"/>
                <a:gd name="connsiteY94" fmla="*/ 918721 h 1097785"/>
                <a:gd name="connsiteX95" fmla="*/ 155214 w 7228306"/>
                <a:gd name="connsiteY95" fmla="*/ 918454 h 1097785"/>
                <a:gd name="connsiteX96" fmla="*/ 133778 w 7228306"/>
                <a:gd name="connsiteY96" fmla="*/ 917297 h 1097785"/>
                <a:gd name="connsiteX97" fmla="*/ 133066 w 7228306"/>
                <a:gd name="connsiteY97" fmla="*/ 917653 h 1097785"/>
                <a:gd name="connsiteX98" fmla="*/ 131643 w 7228306"/>
                <a:gd name="connsiteY98" fmla="*/ 922990 h 1097785"/>
                <a:gd name="connsiteX99" fmla="*/ 134489 w 7228306"/>
                <a:gd name="connsiteY99" fmla="*/ 922990 h 1097785"/>
                <a:gd name="connsiteX100" fmla="*/ 134134 w 7228306"/>
                <a:gd name="connsiteY100" fmla="*/ 920144 h 1097785"/>
                <a:gd name="connsiteX101" fmla="*/ 133778 w 7228306"/>
                <a:gd name="connsiteY101" fmla="*/ 917297 h 1097785"/>
                <a:gd name="connsiteX102" fmla="*/ 148721 w 7228306"/>
                <a:gd name="connsiteY102" fmla="*/ 906624 h 1097785"/>
                <a:gd name="connsiteX103" fmla="*/ 145875 w 7228306"/>
                <a:gd name="connsiteY103" fmla="*/ 909470 h 1097785"/>
                <a:gd name="connsiteX104" fmla="*/ 147298 w 7228306"/>
                <a:gd name="connsiteY104" fmla="*/ 912316 h 1097785"/>
                <a:gd name="connsiteX105" fmla="*/ 148721 w 7228306"/>
                <a:gd name="connsiteY105" fmla="*/ 906624 h 1097785"/>
                <a:gd name="connsiteX106" fmla="*/ 172915 w 7228306"/>
                <a:gd name="connsiteY106" fmla="*/ 903066 h 1097785"/>
                <a:gd name="connsiteX107" fmla="*/ 169357 w 7228306"/>
                <a:gd name="connsiteY107" fmla="*/ 908047 h 1097785"/>
                <a:gd name="connsiteX108" fmla="*/ 172559 w 7228306"/>
                <a:gd name="connsiteY108" fmla="*/ 908403 h 1097785"/>
                <a:gd name="connsiteX109" fmla="*/ 172915 w 7228306"/>
                <a:gd name="connsiteY109" fmla="*/ 903066 h 1097785"/>
                <a:gd name="connsiteX110" fmla="*/ 137336 w 7228306"/>
                <a:gd name="connsiteY110" fmla="*/ 900931 h 1097785"/>
                <a:gd name="connsiteX111" fmla="*/ 134134 w 7228306"/>
                <a:gd name="connsiteY111" fmla="*/ 906268 h 1097785"/>
                <a:gd name="connsiteX112" fmla="*/ 133778 w 7228306"/>
                <a:gd name="connsiteY112" fmla="*/ 914451 h 1097785"/>
                <a:gd name="connsiteX113" fmla="*/ 136624 w 7228306"/>
                <a:gd name="connsiteY113" fmla="*/ 909470 h 1097785"/>
                <a:gd name="connsiteX114" fmla="*/ 137336 w 7228306"/>
                <a:gd name="connsiteY114" fmla="*/ 900931 h 1097785"/>
                <a:gd name="connsiteX115" fmla="*/ 19925 w 7228306"/>
                <a:gd name="connsiteY115" fmla="*/ 893815 h 1097785"/>
                <a:gd name="connsiteX116" fmla="*/ 17790 w 7228306"/>
                <a:gd name="connsiteY116" fmla="*/ 897729 h 1097785"/>
                <a:gd name="connsiteX117" fmla="*/ 19925 w 7228306"/>
                <a:gd name="connsiteY117" fmla="*/ 900931 h 1097785"/>
                <a:gd name="connsiteX118" fmla="*/ 19925 w 7228306"/>
                <a:gd name="connsiteY118" fmla="*/ 893815 h 1097785"/>
                <a:gd name="connsiteX119" fmla="*/ 433355 w 7228306"/>
                <a:gd name="connsiteY119" fmla="*/ 878872 h 1097785"/>
                <a:gd name="connsiteX120" fmla="*/ 432288 w 7228306"/>
                <a:gd name="connsiteY120" fmla="*/ 883141 h 1097785"/>
                <a:gd name="connsiteX121" fmla="*/ 433355 w 7228306"/>
                <a:gd name="connsiteY121" fmla="*/ 888122 h 1097785"/>
                <a:gd name="connsiteX122" fmla="*/ 434778 w 7228306"/>
                <a:gd name="connsiteY122" fmla="*/ 884564 h 1097785"/>
                <a:gd name="connsiteX123" fmla="*/ 433355 w 7228306"/>
                <a:gd name="connsiteY123" fmla="*/ 878872 h 1097785"/>
                <a:gd name="connsiteX124" fmla="*/ 406315 w 7228306"/>
                <a:gd name="connsiteY124" fmla="*/ 866063 h 1097785"/>
                <a:gd name="connsiteX125" fmla="*/ 405603 w 7228306"/>
                <a:gd name="connsiteY125" fmla="*/ 883497 h 1097785"/>
                <a:gd name="connsiteX126" fmla="*/ 409161 w 7228306"/>
                <a:gd name="connsiteY126" fmla="*/ 900931 h 1097785"/>
                <a:gd name="connsiteX127" fmla="*/ 408805 w 7228306"/>
                <a:gd name="connsiteY127" fmla="*/ 883141 h 1097785"/>
                <a:gd name="connsiteX128" fmla="*/ 406315 w 7228306"/>
                <a:gd name="connsiteY128" fmla="*/ 866063 h 1097785"/>
                <a:gd name="connsiteX129" fmla="*/ 387102 w 7228306"/>
                <a:gd name="connsiteY129" fmla="*/ 866063 h 1097785"/>
                <a:gd name="connsiteX130" fmla="*/ 386390 w 7228306"/>
                <a:gd name="connsiteY130" fmla="*/ 879583 h 1097785"/>
                <a:gd name="connsiteX131" fmla="*/ 389237 w 7228306"/>
                <a:gd name="connsiteY131" fmla="*/ 889546 h 1097785"/>
                <a:gd name="connsiteX132" fmla="*/ 387813 w 7228306"/>
                <a:gd name="connsiteY132" fmla="*/ 877804 h 1097785"/>
                <a:gd name="connsiteX133" fmla="*/ 387102 w 7228306"/>
                <a:gd name="connsiteY133" fmla="*/ 866063 h 1097785"/>
                <a:gd name="connsiteX134" fmla="*/ 229130 w 7228306"/>
                <a:gd name="connsiteY134" fmla="*/ 866063 h 1097785"/>
                <a:gd name="connsiteX135" fmla="*/ 227351 w 7228306"/>
                <a:gd name="connsiteY135" fmla="*/ 873179 h 1097785"/>
                <a:gd name="connsiteX136" fmla="*/ 226284 w 7228306"/>
                <a:gd name="connsiteY136" fmla="*/ 882430 h 1097785"/>
                <a:gd name="connsiteX137" fmla="*/ 227351 w 7228306"/>
                <a:gd name="connsiteY137" fmla="*/ 882785 h 1097785"/>
                <a:gd name="connsiteX138" fmla="*/ 229130 w 7228306"/>
                <a:gd name="connsiteY138" fmla="*/ 883141 h 1097785"/>
                <a:gd name="connsiteX139" fmla="*/ 229130 w 7228306"/>
                <a:gd name="connsiteY139" fmla="*/ 876025 h 1097785"/>
                <a:gd name="connsiteX140" fmla="*/ 229130 w 7228306"/>
                <a:gd name="connsiteY140" fmla="*/ 866063 h 1097785"/>
                <a:gd name="connsiteX141" fmla="*/ 388525 w 7228306"/>
                <a:gd name="connsiteY141" fmla="*/ 853966 h 1097785"/>
                <a:gd name="connsiteX142" fmla="*/ 389237 w 7228306"/>
                <a:gd name="connsiteY142" fmla="*/ 859303 h 1097785"/>
                <a:gd name="connsiteX143" fmla="*/ 388525 w 7228306"/>
                <a:gd name="connsiteY143" fmla="*/ 864640 h 1097785"/>
                <a:gd name="connsiteX144" fmla="*/ 392083 w 7228306"/>
                <a:gd name="connsiteY144" fmla="*/ 864640 h 1097785"/>
                <a:gd name="connsiteX145" fmla="*/ 390660 w 7228306"/>
                <a:gd name="connsiteY145" fmla="*/ 859303 h 1097785"/>
                <a:gd name="connsiteX146" fmla="*/ 388525 w 7228306"/>
                <a:gd name="connsiteY146" fmla="*/ 853966 h 1097785"/>
                <a:gd name="connsiteX147" fmla="*/ 54080 w 7228306"/>
                <a:gd name="connsiteY147" fmla="*/ 848274 h 1097785"/>
                <a:gd name="connsiteX148" fmla="*/ 58350 w 7228306"/>
                <a:gd name="connsiteY148" fmla="*/ 851832 h 1097785"/>
                <a:gd name="connsiteX149" fmla="*/ 56927 w 7228306"/>
                <a:gd name="connsiteY149" fmla="*/ 849341 h 1097785"/>
                <a:gd name="connsiteX150" fmla="*/ 54080 w 7228306"/>
                <a:gd name="connsiteY150" fmla="*/ 848274 h 1097785"/>
                <a:gd name="connsiteX151" fmla="*/ 130932 w 7228306"/>
                <a:gd name="connsiteY151" fmla="*/ 835465 h 1097785"/>
                <a:gd name="connsiteX152" fmla="*/ 131287 w 7228306"/>
                <a:gd name="connsiteY152" fmla="*/ 837956 h 1097785"/>
                <a:gd name="connsiteX153" fmla="*/ 131643 w 7228306"/>
                <a:gd name="connsiteY153" fmla="*/ 841158 h 1097785"/>
                <a:gd name="connsiteX154" fmla="*/ 133422 w 7228306"/>
                <a:gd name="connsiteY154" fmla="*/ 841158 h 1097785"/>
                <a:gd name="connsiteX155" fmla="*/ 135201 w 7228306"/>
                <a:gd name="connsiteY155" fmla="*/ 840446 h 1097785"/>
                <a:gd name="connsiteX156" fmla="*/ 134489 w 7228306"/>
                <a:gd name="connsiteY156" fmla="*/ 836177 h 1097785"/>
                <a:gd name="connsiteX157" fmla="*/ 130932 w 7228306"/>
                <a:gd name="connsiteY157" fmla="*/ 835465 h 1097785"/>
                <a:gd name="connsiteX158" fmla="*/ 379986 w 7228306"/>
                <a:gd name="connsiteY158" fmla="*/ 829772 h 1097785"/>
                <a:gd name="connsiteX159" fmla="*/ 381053 w 7228306"/>
                <a:gd name="connsiteY159" fmla="*/ 840802 h 1097785"/>
                <a:gd name="connsiteX160" fmla="*/ 382121 w 7228306"/>
                <a:gd name="connsiteY160" fmla="*/ 850408 h 1097785"/>
                <a:gd name="connsiteX161" fmla="*/ 383188 w 7228306"/>
                <a:gd name="connsiteY161" fmla="*/ 847206 h 1097785"/>
                <a:gd name="connsiteX162" fmla="*/ 383188 w 7228306"/>
                <a:gd name="connsiteY162" fmla="*/ 840090 h 1097785"/>
                <a:gd name="connsiteX163" fmla="*/ 382121 w 7228306"/>
                <a:gd name="connsiteY163" fmla="*/ 832975 h 1097785"/>
                <a:gd name="connsiteX164" fmla="*/ 379986 w 7228306"/>
                <a:gd name="connsiteY164" fmla="*/ 829772 h 1097785"/>
                <a:gd name="connsiteX165" fmla="*/ 258305 w 7228306"/>
                <a:gd name="connsiteY165" fmla="*/ 828349 h 1097785"/>
                <a:gd name="connsiteX166" fmla="*/ 258305 w 7228306"/>
                <a:gd name="connsiteY166" fmla="*/ 837244 h 1097785"/>
                <a:gd name="connsiteX167" fmla="*/ 258305 w 7228306"/>
                <a:gd name="connsiteY167" fmla="*/ 846139 h 1097785"/>
                <a:gd name="connsiteX168" fmla="*/ 260440 w 7228306"/>
                <a:gd name="connsiteY168" fmla="*/ 836888 h 1097785"/>
                <a:gd name="connsiteX169" fmla="*/ 258305 w 7228306"/>
                <a:gd name="connsiteY169" fmla="*/ 828349 h 1097785"/>
                <a:gd name="connsiteX170" fmla="*/ 142317 w 7228306"/>
                <a:gd name="connsiteY170" fmla="*/ 827638 h 1097785"/>
                <a:gd name="connsiteX171" fmla="*/ 140538 w 7228306"/>
                <a:gd name="connsiteY171" fmla="*/ 830484 h 1097785"/>
                <a:gd name="connsiteX172" fmla="*/ 140894 w 7228306"/>
                <a:gd name="connsiteY172" fmla="*/ 834042 h 1097785"/>
                <a:gd name="connsiteX173" fmla="*/ 142317 w 7228306"/>
                <a:gd name="connsiteY173" fmla="*/ 831907 h 1097785"/>
                <a:gd name="connsiteX174" fmla="*/ 142317 w 7228306"/>
                <a:gd name="connsiteY174" fmla="*/ 827638 h 1097785"/>
                <a:gd name="connsiteX175" fmla="*/ 225572 w 7228306"/>
                <a:gd name="connsiteY175" fmla="*/ 820522 h 1097785"/>
                <a:gd name="connsiteX176" fmla="*/ 223437 w 7228306"/>
                <a:gd name="connsiteY176" fmla="*/ 824791 h 1097785"/>
                <a:gd name="connsiteX177" fmla="*/ 225572 w 7228306"/>
                <a:gd name="connsiteY177" fmla="*/ 828349 h 1097785"/>
                <a:gd name="connsiteX178" fmla="*/ 226284 w 7228306"/>
                <a:gd name="connsiteY178" fmla="*/ 824436 h 1097785"/>
                <a:gd name="connsiteX179" fmla="*/ 225572 w 7228306"/>
                <a:gd name="connsiteY179" fmla="*/ 820522 h 1097785"/>
                <a:gd name="connsiteX180" fmla="*/ 198532 w 7228306"/>
                <a:gd name="connsiteY180" fmla="*/ 817676 h 1097785"/>
                <a:gd name="connsiteX181" fmla="*/ 198532 w 7228306"/>
                <a:gd name="connsiteY181" fmla="*/ 821233 h 1097785"/>
                <a:gd name="connsiteX182" fmla="*/ 202802 w 7228306"/>
                <a:gd name="connsiteY182" fmla="*/ 819099 h 1097785"/>
                <a:gd name="connsiteX183" fmla="*/ 198532 w 7228306"/>
                <a:gd name="connsiteY183" fmla="*/ 817676 h 1097785"/>
                <a:gd name="connsiteX184" fmla="*/ 111007 w 7228306"/>
                <a:gd name="connsiteY184" fmla="*/ 808425 h 1097785"/>
                <a:gd name="connsiteX185" fmla="*/ 108161 w 7228306"/>
                <a:gd name="connsiteY185" fmla="*/ 810915 h 1097785"/>
                <a:gd name="connsiteX186" fmla="*/ 108161 w 7228306"/>
                <a:gd name="connsiteY186" fmla="*/ 816964 h 1097785"/>
                <a:gd name="connsiteX187" fmla="*/ 111007 w 7228306"/>
                <a:gd name="connsiteY187" fmla="*/ 808425 h 1097785"/>
                <a:gd name="connsiteX188" fmla="*/ 49100 w 7228306"/>
                <a:gd name="connsiteY188" fmla="*/ 808425 h 1097785"/>
                <a:gd name="connsiteX189" fmla="*/ 46609 w 7228306"/>
                <a:gd name="connsiteY189" fmla="*/ 811271 h 1097785"/>
                <a:gd name="connsiteX190" fmla="*/ 47676 w 7228306"/>
                <a:gd name="connsiteY190" fmla="*/ 815541 h 1097785"/>
                <a:gd name="connsiteX191" fmla="*/ 49100 w 7228306"/>
                <a:gd name="connsiteY191" fmla="*/ 808425 h 1097785"/>
                <a:gd name="connsiteX192" fmla="*/ 68312 w 7228306"/>
                <a:gd name="connsiteY192" fmla="*/ 807002 h 1097785"/>
                <a:gd name="connsiteX193" fmla="*/ 64043 w 7228306"/>
                <a:gd name="connsiteY193" fmla="*/ 819099 h 1097785"/>
                <a:gd name="connsiteX194" fmla="*/ 61908 w 7228306"/>
                <a:gd name="connsiteY194" fmla="*/ 833330 h 1097785"/>
                <a:gd name="connsiteX195" fmla="*/ 66889 w 7228306"/>
                <a:gd name="connsiteY195" fmla="*/ 821233 h 1097785"/>
                <a:gd name="connsiteX196" fmla="*/ 68312 w 7228306"/>
                <a:gd name="connsiteY196" fmla="*/ 807002 h 1097785"/>
                <a:gd name="connsiteX197" fmla="*/ 73293 w 7228306"/>
                <a:gd name="connsiteY197" fmla="*/ 804867 h 1097785"/>
                <a:gd name="connsiteX198" fmla="*/ 70091 w 7228306"/>
                <a:gd name="connsiteY198" fmla="*/ 808781 h 1097785"/>
                <a:gd name="connsiteX199" fmla="*/ 73293 w 7228306"/>
                <a:gd name="connsiteY199" fmla="*/ 811983 h 1097785"/>
                <a:gd name="connsiteX200" fmla="*/ 74005 w 7228306"/>
                <a:gd name="connsiteY200" fmla="*/ 808781 h 1097785"/>
                <a:gd name="connsiteX201" fmla="*/ 73293 w 7228306"/>
                <a:gd name="connsiteY201" fmla="*/ 804867 h 1097785"/>
                <a:gd name="connsiteX202" fmla="*/ 411296 w 7228306"/>
                <a:gd name="connsiteY202" fmla="*/ 799174 h 1097785"/>
                <a:gd name="connsiteX203" fmla="*/ 409517 w 7228306"/>
                <a:gd name="connsiteY203" fmla="*/ 803088 h 1097785"/>
                <a:gd name="connsiteX204" fmla="*/ 410584 w 7228306"/>
                <a:gd name="connsiteY204" fmla="*/ 808425 h 1097785"/>
                <a:gd name="connsiteX205" fmla="*/ 411652 w 7228306"/>
                <a:gd name="connsiteY205" fmla="*/ 804867 h 1097785"/>
                <a:gd name="connsiteX206" fmla="*/ 411296 w 7228306"/>
                <a:gd name="connsiteY206" fmla="*/ 799174 h 1097785"/>
                <a:gd name="connsiteX207" fmla="*/ 226995 w 7228306"/>
                <a:gd name="connsiteY207" fmla="*/ 799174 h 1097785"/>
                <a:gd name="connsiteX208" fmla="*/ 224505 w 7228306"/>
                <a:gd name="connsiteY208" fmla="*/ 807358 h 1097785"/>
                <a:gd name="connsiteX209" fmla="*/ 224861 w 7228306"/>
                <a:gd name="connsiteY209" fmla="*/ 819099 h 1097785"/>
                <a:gd name="connsiteX210" fmla="*/ 227351 w 7228306"/>
                <a:gd name="connsiteY210" fmla="*/ 810204 h 1097785"/>
                <a:gd name="connsiteX211" fmla="*/ 226995 w 7228306"/>
                <a:gd name="connsiteY211" fmla="*/ 799174 h 1097785"/>
                <a:gd name="connsiteX212" fmla="*/ 265421 w 7228306"/>
                <a:gd name="connsiteY212" fmla="*/ 798463 h 1097785"/>
                <a:gd name="connsiteX213" fmla="*/ 263642 w 7228306"/>
                <a:gd name="connsiteY213" fmla="*/ 801665 h 1097785"/>
                <a:gd name="connsiteX214" fmla="*/ 262575 w 7228306"/>
                <a:gd name="connsiteY214" fmla="*/ 802732 h 1097785"/>
                <a:gd name="connsiteX215" fmla="*/ 262219 w 7228306"/>
                <a:gd name="connsiteY215" fmla="*/ 805223 h 1097785"/>
                <a:gd name="connsiteX216" fmla="*/ 264709 w 7228306"/>
                <a:gd name="connsiteY216" fmla="*/ 806290 h 1097785"/>
                <a:gd name="connsiteX217" fmla="*/ 265421 w 7228306"/>
                <a:gd name="connsiteY217" fmla="*/ 802732 h 1097785"/>
                <a:gd name="connsiteX218" fmla="*/ 266844 w 7228306"/>
                <a:gd name="connsiteY218" fmla="*/ 799174 h 1097785"/>
                <a:gd name="connsiteX219" fmla="*/ 265421 w 7228306"/>
                <a:gd name="connsiteY219" fmla="*/ 798463 h 1097785"/>
                <a:gd name="connsiteX220" fmla="*/ 202802 w 7228306"/>
                <a:gd name="connsiteY220" fmla="*/ 797040 h 1097785"/>
                <a:gd name="connsiteX221" fmla="*/ 201023 w 7228306"/>
                <a:gd name="connsiteY221" fmla="*/ 800953 h 1097785"/>
                <a:gd name="connsiteX222" fmla="*/ 201378 w 7228306"/>
                <a:gd name="connsiteY222" fmla="*/ 807002 h 1097785"/>
                <a:gd name="connsiteX223" fmla="*/ 203513 w 7228306"/>
                <a:gd name="connsiteY223" fmla="*/ 802732 h 1097785"/>
                <a:gd name="connsiteX224" fmla="*/ 202802 w 7228306"/>
                <a:gd name="connsiteY224" fmla="*/ 797040 h 1097785"/>
                <a:gd name="connsiteX225" fmla="*/ 72582 w 7228306"/>
                <a:gd name="connsiteY225" fmla="*/ 794905 h 1097785"/>
                <a:gd name="connsiteX226" fmla="*/ 69735 w 7228306"/>
                <a:gd name="connsiteY226" fmla="*/ 800597 h 1097785"/>
                <a:gd name="connsiteX227" fmla="*/ 72582 w 7228306"/>
                <a:gd name="connsiteY227" fmla="*/ 801309 h 1097785"/>
                <a:gd name="connsiteX228" fmla="*/ 73649 w 7228306"/>
                <a:gd name="connsiteY228" fmla="*/ 798107 h 1097785"/>
                <a:gd name="connsiteX229" fmla="*/ 72582 w 7228306"/>
                <a:gd name="connsiteY229" fmla="*/ 794905 h 1097785"/>
                <a:gd name="connsiteX230" fmla="*/ 249054 w 7228306"/>
                <a:gd name="connsiteY230" fmla="*/ 786366 h 1097785"/>
                <a:gd name="connsiteX231" fmla="*/ 246564 w 7228306"/>
                <a:gd name="connsiteY231" fmla="*/ 790280 h 1097785"/>
                <a:gd name="connsiteX232" fmla="*/ 245497 w 7228306"/>
                <a:gd name="connsiteY232" fmla="*/ 795616 h 1097785"/>
                <a:gd name="connsiteX233" fmla="*/ 249054 w 7228306"/>
                <a:gd name="connsiteY233" fmla="*/ 795616 h 1097785"/>
                <a:gd name="connsiteX234" fmla="*/ 247987 w 7228306"/>
                <a:gd name="connsiteY234" fmla="*/ 814473 h 1097785"/>
                <a:gd name="connsiteX235" fmla="*/ 248343 w 7228306"/>
                <a:gd name="connsiteY235" fmla="*/ 831907 h 1097785"/>
                <a:gd name="connsiteX236" fmla="*/ 250833 w 7228306"/>
                <a:gd name="connsiteY236" fmla="*/ 810204 h 1097785"/>
                <a:gd name="connsiteX237" fmla="*/ 249054 w 7228306"/>
                <a:gd name="connsiteY237" fmla="*/ 786366 h 1097785"/>
                <a:gd name="connsiteX238" fmla="*/ 95353 w 7228306"/>
                <a:gd name="connsiteY238" fmla="*/ 786366 h 1097785"/>
                <a:gd name="connsiteX239" fmla="*/ 89660 w 7228306"/>
                <a:gd name="connsiteY239" fmla="*/ 798819 h 1097785"/>
                <a:gd name="connsiteX240" fmla="*/ 88237 w 7228306"/>
                <a:gd name="connsiteY240" fmla="*/ 816964 h 1097785"/>
                <a:gd name="connsiteX241" fmla="*/ 93573 w 7228306"/>
                <a:gd name="connsiteY241" fmla="*/ 803800 h 1097785"/>
                <a:gd name="connsiteX242" fmla="*/ 95353 w 7228306"/>
                <a:gd name="connsiteY242" fmla="*/ 786366 h 1097785"/>
                <a:gd name="connsiteX243" fmla="*/ 169357 w 7228306"/>
                <a:gd name="connsiteY243" fmla="*/ 785654 h 1097785"/>
                <a:gd name="connsiteX244" fmla="*/ 166866 w 7228306"/>
                <a:gd name="connsiteY244" fmla="*/ 788856 h 1097785"/>
                <a:gd name="connsiteX245" fmla="*/ 168645 w 7228306"/>
                <a:gd name="connsiteY245" fmla="*/ 792058 h 1097785"/>
                <a:gd name="connsiteX246" fmla="*/ 169357 w 7228306"/>
                <a:gd name="connsiteY246" fmla="*/ 785654 h 1097785"/>
                <a:gd name="connsiteX247" fmla="*/ 217745 w 7228306"/>
                <a:gd name="connsiteY247" fmla="*/ 782808 h 1097785"/>
                <a:gd name="connsiteX248" fmla="*/ 215610 w 7228306"/>
                <a:gd name="connsiteY248" fmla="*/ 786366 h 1097785"/>
                <a:gd name="connsiteX249" fmla="*/ 217389 w 7228306"/>
                <a:gd name="connsiteY249" fmla="*/ 787077 h 1097785"/>
                <a:gd name="connsiteX250" fmla="*/ 219168 w 7228306"/>
                <a:gd name="connsiteY250" fmla="*/ 786366 h 1097785"/>
                <a:gd name="connsiteX251" fmla="*/ 217745 w 7228306"/>
                <a:gd name="connsiteY251" fmla="*/ 782808 h 1097785"/>
                <a:gd name="connsiteX252" fmla="*/ 409161 w 7228306"/>
                <a:gd name="connsiteY252" fmla="*/ 779962 h 1097785"/>
                <a:gd name="connsiteX253" fmla="*/ 408094 w 7228306"/>
                <a:gd name="connsiteY253" fmla="*/ 783875 h 1097785"/>
                <a:gd name="connsiteX254" fmla="*/ 409161 w 7228306"/>
                <a:gd name="connsiteY254" fmla="*/ 788501 h 1097785"/>
                <a:gd name="connsiteX255" fmla="*/ 409873 w 7228306"/>
                <a:gd name="connsiteY255" fmla="*/ 784943 h 1097785"/>
                <a:gd name="connsiteX256" fmla="*/ 409161 w 7228306"/>
                <a:gd name="connsiteY256" fmla="*/ 779962 h 1097785"/>
                <a:gd name="connsiteX257" fmla="*/ 246208 w 7228306"/>
                <a:gd name="connsiteY257" fmla="*/ 769999 h 1097785"/>
                <a:gd name="connsiteX258" fmla="*/ 246208 w 7228306"/>
                <a:gd name="connsiteY258" fmla="*/ 778538 h 1097785"/>
                <a:gd name="connsiteX259" fmla="*/ 244785 w 7228306"/>
                <a:gd name="connsiteY259" fmla="*/ 786366 h 1097785"/>
                <a:gd name="connsiteX260" fmla="*/ 248343 w 7228306"/>
                <a:gd name="connsiteY260" fmla="*/ 778894 h 1097785"/>
                <a:gd name="connsiteX261" fmla="*/ 246208 w 7228306"/>
                <a:gd name="connsiteY261" fmla="*/ 769999 h 1097785"/>
                <a:gd name="connsiteX262" fmla="*/ 211341 w 7228306"/>
                <a:gd name="connsiteY262" fmla="*/ 769288 h 1097785"/>
                <a:gd name="connsiteX263" fmla="*/ 209562 w 7228306"/>
                <a:gd name="connsiteY263" fmla="*/ 771067 h 1097785"/>
                <a:gd name="connsiteX264" fmla="*/ 206359 w 7228306"/>
                <a:gd name="connsiteY264" fmla="*/ 772134 h 1097785"/>
                <a:gd name="connsiteX265" fmla="*/ 208850 w 7228306"/>
                <a:gd name="connsiteY265" fmla="*/ 779250 h 1097785"/>
                <a:gd name="connsiteX266" fmla="*/ 212052 w 7228306"/>
                <a:gd name="connsiteY266" fmla="*/ 785654 h 1097785"/>
                <a:gd name="connsiteX267" fmla="*/ 210629 w 7228306"/>
                <a:gd name="connsiteY267" fmla="*/ 778183 h 1097785"/>
                <a:gd name="connsiteX268" fmla="*/ 211341 w 7228306"/>
                <a:gd name="connsiteY268" fmla="*/ 769288 h 1097785"/>
                <a:gd name="connsiteX269" fmla="*/ 108872 w 7228306"/>
                <a:gd name="connsiteY269" fmla="*/ 769288 h 1097785"/>
                <a:gd name="connsiteX270" fmla="*/ 107449 w 7228306"/>
                <a:gd name="connsiteY270" fmla="*/ 769999 h 1097785"/>
                <a:gd name="connsiteX271" fmla="*/ 106026 w 7228306"/>
                <a:gd name="connsiteY271" fmla="*/ 772134 h 1097785"/>
                <a:gd name="connsiteX272" fmla="*/ 107449 w 7228306"/>
                <a:gd name="connsiteY272" fmla="*/ 774625 h 1097785"/>
                <a:gd name="connsiteX273" fmla="*/ 110296 w 7228306"/>
                <a:gd name="connsiteY273" fmla="*/ 773557 h 1097785"/>
                <a:gd name="connsiteX274" fmla="*/ 108872 w 7228306"/>
                <a:gd name="connsiteY274" fmla="*/ 769288 h 1097785"/>
                <a:gd name="connsiteX275" fmla="*/ 392795 w 7228306"/>
                <a:gd name="connsiteY275" fmla="*/ 753633 h 1097785"/>
                <a:gd name="connsiteX276" fmla="*/ 391371 w 7228306"/>
                <a:gd name="connsiteY276" fmla="*/ 756835 h 1097785"/>
                <a:gd name="connsiteX277" fmla="*/ 392083 w 7228306"/>
                <a:gd name="connsiteY277" fmla="*/ 762172 h 1097785"/>
                <a:gd name="connsiteX278" fmla="*/ 393150 w 7228306"/>
                <a:gd name="connsiteY278" fmla="*/ 758970 h 1097785"/>
                <a:gd name="connsiteX279" fmla="*/ 392795 w 7228306"/>
                <a:gd name="connsiteY279" fmla="*/ 753633 h 1097785"/>
                <a:gd name="connsiteX280" fmla="*/ 384256 w 7228306"/>
                <a:gd name="connsiteY280" fmla="*/ 751498 h 1097785"/>
                <a:gd name="connsiteX281" fmla="*/ 382832 w 7228306"/>
                <a:gd name="connsiteY281" fmla="*/ 761105 h 1097785"/>
                <a:gd name="connsiteX282" fmla="*/ 384256 w 7228306"/>
                <a:gd name="connsiteY282" fmla="*/ 772134 h 1097785"/>
                <a:gd name="connsiteX283" fmla="*/ 380698 w 7228306"/>
                <a:gd name="connsiteY283" fmla="*/ 769644 h 1097785"/>
                <a:gd name="connsiteX284" fmla="*/ 379274 w 7228306"/>
                <a:gd name="connsiteY284" fmla="*/ 762884 h 1097785"/>
                <a:gd name="connsiteX285" fmla="*/ 378919 w 7228306"/>
                <a:gd name="connsiteY285" fmla="*/ 779606 h 1097785"/>
                <a:gd name="connsiteX286" fmla="*/ 382121 w 7228306"/>
                <a:gd name="connsiteY286" fmla="*/ 792058 h 1097785"/>
                <a:gd name="connsiteX287" fmla="*/ 382121 w 7228306"/>
                <a:gd name="connsiteY287" fmla="*/ 787789 h 1097785"/>
                <a:gd name="connsiteX288" fmla="*/ 381409 w 7228306"/>
                <a:gd name="connsiteY288" fmla="*/ 784231 h 1097785"/>
                <a:gd name="connsiteX289" fmla="*/ 382121 w 7228306"/>
                <a:gd name="connsiteY289" fmla="*/ 782452 h 1097785"/>
                <a:gd name="connsiteX290" fmla="*/ 382832 w 7228306"/>
                <a:gd name="connsiteY290" fmla="*/ 780673 h 1097785"/>
                <a:gd name="connsiteX291" fmla="*/ 384256 w 7228306"/>
                <a:gd name="connsiteY291" fmla="*/ 781029 h 1097785"/>
                <a:gd name="connsiteX292" fmla="*/ 383544 w 7228306"/>
                <a:gd name="connsiteY292" fmla="*/ 774269 h 1097785"/>
                <a:gd name="connsiteX293" fmla="*/ 384611 w 7228306"/>
                <a:gd name="connsiteY293" fmla="*/ 773557 h 1097785"/>
                <a:gd name="connsiteX294" fmla="*/ 384967 w 7228306"/>
                <a:gd name="connsiteY294" fmla="*/ 775692 h 1097785"/>
                <a:gd name="connsiteX295" fmla="*/ 385323 w 7228306"/>
                <a:gd name="connsiteY295" fmla="*/ 761816 h 1097785"/>
                <a:gd name="connsiteX296" fmla="*/ 384256 w 7228306"/>
                <a:gd name="connsiteY296" fmla="*/ 751498 h 1097785"/>
                <a:gd name="connsiteX297" fmla="*/ 131643 w 7228306"/>
                <a:gd name="connsiteY297" fmla="*/ 750075 h 1097785"/>
                <a:gd name="connsiteX298" fmla="*/ 127729 w 7228306"/>
                <a:gd name="connsiteY298" fmla="*/ 757547 h 1097785"/>
                <a:gd name="connsiteX299" fmla="*/ 127374 w 7228306"/>
                <a:gd name="connsiteY299" fmla="*/ 766441 h 1097785"/>
                <a:gd name="connsiteX300" fmla="*/ 130220 w 7228306"/>
                <a:gd name="connsiteY300" fmla="*/ 765018 h 1097785"/>
                <a:gd name="connsiteX301" fmla="*/ 133066 w 7228306"/>
                <a:gd name="connsiteY301" fmla="*/ 762884 h 1097785"/>
                <a:gd name="connsiteX302" fmla="*/ 133422 w 7228306"/>
                <a:gd name="connsiteY302" fmla="*/ 757902 h 1097785"/>
                <a:gd name="connsiteX303" fmla="*/ 132355 w 7228306"/>
                <a:gd name="connsiteY303" fmla="*/ 755768 h 1097785"/>
                <a:gd name="connsiteX304" fmla="*/ 131287 w 7228306"/>
                <a:gd name="connsiteY304" fmla="*/ 754344 h 1097785"/>
                <a:gd name="connsiteX305" fmla="*/ 131643 w 7228306"/>
                <a:gd name="connsiteY305" fmla="*/ 750075 h 1097785"/>
                <a:gd name="connsiteX306" fmla="*/ 103180 w 7228306"/>
                <a:gd name="connsiteY306" fmla="*/ 745094 h 1097785"/>
                <a:gd name="connsiteX307" fmla="*/ 100689 w 7228306"/>
                <a:gd name="connsiteY307" fmla="*/ 748652 h 1097785"/>
                <a:gd name="connsiteX308" fmla="*/ 103180 w 7228306"/>
                <a:gd name="connsiteY308" fmla="*/ 751498 h 1097785"/>
                <a:gd name="connsiteX309" fmla="*/ 392083 w 7228306"/>
                <a:gd name="connsiteY309" fmla="*/ 740824 h 1097785"/>
                <a:gd name="connsiteX310" fmla="*/ 390660 w 7228306"/>
                <a:gd name="connsiteY310" fmla="*/ 745094 h 1097785"/>
                <a:gd name="connsiteX311" fmla="*/ 391371 w 7228306"/>
                <a:gd name="connsiteY311" fmla="*/ 751498 h 1097785"/>
                <a:gd name="connsiteX312" fmla="*/ 392795 w 7228306"/>
                <a:gd name="connsiteY312" fmla="*/ 747229 h 1097785"/>
                <a:gd name="connsiteX313" fmla="*/ 392083 w 7228306"/>
                <a:gd name="connsiteY313" fmla="*/ 740824 h 1097785"/>
                <a:gd name="connsiteX314" fmla="*/ 259728 w 7228306"/>
                <a:gd name="connsiteY314" fmla="*/ 740113 h 1097785"/>
                <a:gd name="connsiteX315" fmla="*/ 258305 w 7228306"/>
                <a:gd name="connsiteY315" fmla="*/ 745094 h 1097785"/>
                <a:gd name="connsiteX316" fmla="*/ 260440 w 7228306"/>
                <a:gd name="connsiteY316" fmla="*/ 749363 h 1097785"/>
                <a:gd name="connsiteX317" fmla="*/ 259728 w 7228306"/>
                <a:gd name="connsiteY317" fmla="*/ 744382 h 1097785"/>
                <a:gd name="connsiteX318" fmla="*/ 259728 w 7228306"/>
                <a:gd name="connsiteY318" fmla="*/ 740113 h 1097785"/>
                <a:gd name="connsiteX319" fmla="*/ 385323 w 7228306"/>
                <a:gd name="connsiteY319" fmla="*/ 737622 h 1097785"/>
                <a:gd name="connsiteX320" fmla="*/ 383544 w 7228306"/>
                <a:gd name="connsiteY320" fmla="*/ 742248 h 1097785"/>
                <a:gd name="connsiteX321" fmla="*/ 387813 w 7228306"/>
                <a:gd name="connsiteY321" fmla="*/ 740824 h 1097785"/>
                <a:gd name="connsiteX322" fmla="*/ 385323 w 7228306"/>
                <a:gd name="connsiteY322" fmla="*/ 737622 h 1097785"/>
                <a:gd name="connsiteX323" fmla="*/ 145875 w 7228306"/>
                <a:gd name="connsiteY323" fmla="*/ 732641 h 1097785"/>
                <a:gd name="connsiteX324" fmla="*/ 144452 w 7228306"/>
                <a:gd name="connsiteY324" fmla="*/ 738690 h 1097785"/>
                <a:gd name="connsiteX325" fmla="*/ 146231 w 7228306"/>
                <a:gd name="connsiteY325" fmla="*/ 736199 h 1097785"/>
                <a:gd name="connsiteX326" fmla="*/ 148721 w 7228306"/>
                <a:gd name="connsiteY326" fmla="*/ 733709 h 1097785"/>
                <a:gd name="connsiteX327" fmla="*/ 145875 w 7228306"/>
                <a:gd name="connsiteY327" fmla="*/ 732641 h 1097785"/>
                <a:gd name="connsiteX328" fmla="*/ 266844 w 7228306"/>
                <a:gd name="connsiteY328" fmla="*/ 731574 h 1097785"/>
                <a:gd name="connsiteX329" fmla="*/ 264709 w 7228306"/>
                <a:gd name="connsiteY329" fmla="*/ 734420 h 1097785"/>
                <a:gd name="connsiteX330" fmla="*/ 266844 w 7228306"/>
                <a:gd name="connsiteY330" fmla="*/ 737266 h 1097785"/>
                <a:gd name="connsiteX331" fmla="*/ 145163 w 7228306"/>
                <a:gd name="connsiteY331" fmla="*/ 726593 h 1097785"/>
                <a:gd name="connsiteX332" fmla="*/ 140894 w 7228306"/>
                <a:gd name="connsiteY332" fmla="*/ 731574 h 1097785"/>
                <a:gd name="connsiteX333" fmla="*/ 144096 w 7228306"/>
                <a:gd name="connsiteY333" fmla="*/ 732997 h 1097785"/>
                <a:gd name="connsiteX334" fmla="*/ 145163 w 7228306"/>
                <a:gd name="connsiteY334" fmla="*/ 726593 h 1097785"/>
                <a:gd name="connsiteX335" fmla="*/ 399910 w 7228306"/>
                <a:gd name="connsiteY335" fmla="*/ 725881 h 1097785"/>
                <a:gd name="connsiteX336" fmla="*/ 400622 w 7228306"/>
                <a:gd name="connsiteY336" fmla="*/ 734776 h 1097785"/>
                <a:gd name="connsiteX337" fmla="*/ 402045 w 7228306"/>
                <a:gd name="connsiteY337" fmla="*/ 736555 h 1097785"/>
                <a:gd name="connsiteX338" fmla="*/ 402757 w 7228306"/>
                <a:gd name="connsiteY338" fmla="*/ 732997 h 1097785"/>
                <a:gd name="connsiteX339" fmla="*/ 399910 w 7228306"/>
                <a:gd name="connsiteY339" fmla="*/ 725881 h 1097785"/>
                <a:gd name="connsiteX340" fmla="*/ 176117 w 7228306"/>
                <a:gd name="connsiteY340" fmla="*/ 720900 h 1097785"/>
                <a:gd name="connsiteX341" fmla="*/ 173627 w 7228306"/>
                <a:gd name="connsiteY341" fmla="*/ 724458 h 1097785"/>
                <a:gd name="connsiteX342" fmla="*/ 176117 w 7228306"/>
                <a:gd name="connsiteY342" fmla="*/ 725525 h 1097785"/>
                <a:gd name="connsiteX343" fmla="*/ 178608 w 7228306"/>
                <a:gd name="connsiteY343" fmla="*/ 724458 h 1097785"/>
                <a:gd name="connsiteX344" fmla="*/ 176117 w 7228306"/>
                <a:gd name="connsiteY344" fmla="*/ 720900 h 1097785"/>
                <a:gd name="connsiteX345" fmla="*/ 410584 w 7228306"/>
                <a:gd name="connsiteY345" fmla="*/ 720188 h 1097785"/>
                <a:gd name="connsiteX346" fmla="*/ 410228 w 7228306"/>
                <a:gd name="connsiteY346" fmla="*/ 729083 h 1097785"/>
                <a:gd name="connsiteX347" fmla="*/ 410584 w 7228306"/>
                <a:gd name="connsiteY347" fmla="*/ 740113 h 1097785"/>
                <a:gd name="connsiteX348" fmla="*/ 411296 w 7228306"/>
                <a:gd name="connsiteY348" fmla="*/ 731218 h 1097785"/>
                <a:gd name="connsiteX349" fmla="*/ 410584 w 7228306"/>
                <a:gd name="connsiteY349" fmla="*/ 720188 h 1097785"/>
                <a:gd name="connsiteX350" fmla="*/ 251901 w 7228306"/>
                <a:gd name="connsiteY350" fmla="*/ 713784 h 1097785"/>
                <a:gd name="connsiteX351" fmla="*/ 250122 w 7228306"/>
                <a:gd name="connsiteY351" fmla="*/ 720188 h 1097785"/>
                <a:gd name="connsiteX352" fmla="*/ 251901 w 7228306"/>
                <a:gd name="connsiteY352" fmla="*/ 725881 h 1097785"/>
                <a:gd name="connsiteX353" fmla="*/ 253324 w 7228306"/>
                <a:gd name="connsiteY353" fmla="*/ 719833 h 1097785"/>
                <a:gd name="connsiteX354" fmla="*/ 251901 w 7228306"/>
                <a:gd name="connsiteY354" fmla="*/ 713784 h 1097785"/>
                <a:gd name="connsiteX355" fmla="*/ 145875 w 7228306"/>
                <a:gd name="connsiteY355" fmla="*/ 713784 h 1097785"/>
                <a:gd name="connsiteX356" fmla="*/ 143740 w 7228306"/>
                <a:gd name="connsiteY356" fmla="*/ 718765 h 1097785"/>
                <a:gd name="connsiteX357" fmla="*/ 146586 w 7228306"/>
                <a:gd name="connsiteY357" fmla="*/ 717342 h 1097785"/>
                <a:gd name="connsiteX358" fmla="*/ 146231 w 7228306"/>
                <a:gd name="connsiteY358" fmla="*/ 715563 h 1097785"/>
                <a:gd name="connsiteX359" fmla="*/ 145875 w 7228306"/>
                <a:gd name="connsiteY359" fmla="*/ 713784 h 1097785"/>
                <a:gd name="connsiteX360" fmla="*/ 150856 w 7228306"/>
                <a:gd name="connsiteY360" fmla="*/ 713073 h 1097785"/>
                <a:gd name="connsiteX361" fmla="*/ 151212 w 7228306"/>
                <a:gd name="connsiteY361" fmla="*/ 716631 h 1097785"/>
                <a:gd name="connsiteX362" fmla="*/ 150144 w 7228306"/>
                <a:gd name="connsiteY362" fmla="*/ 717342 h 1097785"/>
                <a:gd name="connsiteX363" fmla="*/ 148365 w 7228306"/>
                <a:gd name="connsiteY363" fmla="*/ 717698 h 1097785"/>
                <a:gd name="connsiteX364" fmla="*/ 147298 w 7228306"/>
                <a:gd name="connsiteY364" fmla="*/ 720188 h 1097785"/>
                <a:gd name="connsiteX365" fmla="*/ 149433 w 7228306"/>
                <a:gd name="connsiteY365" fmla="*/ 718765 h 1097785"/>
                <a:gd name="connsiteX366" fmla="*/ 150856 w 7228306"/>
                <a:gd name="connsiteY366" fmla="*/ 722323 h 1097785"/>
                <a:gd name="connsiteX367" fmla="*/ 153346 w 7228306"/>
                <a:gd name="connsiteY367" fmla="*/ 716986 h 1097785"/>
                <a:gd name="connsiteX368" fmla="*/ 150856 w 7228306"/>
                <a:gd name="connsiteY368" fmla="*/ 713073 h 1097785"/>
                <a:gd name="connsiteX369" fmla="*/ 381409 w 7228306"/>
                <a:gd name="connsiteY369" fmla="*/ 707380 h 1097785"/>
                <a:gd name="connsiteX370" fmla="*/ 380342 w 7228306"/>
                <a:gd name="connsiteY370" fmla="*/ 715563 h 1097785"/>
                <a:gd name="connsiteX371" fmla="*/ 383544 w 7228306"/>
                <a:gd name="connsiteY371" fmla="*/ 723035 h 1097785"/>
                <a:gd name="connsiteX372" fmla="*/ 382477 w 7228306"/>
                <a:gd name="connsiteY372" fmla="*/ 714852 h 1097785"/>
                <a:gd name="connsiteX373" fmla="*/ 381409 w 7228306"/>
                <a:gd name="connsiteY373" fmla="*/ 707380 h 1097785"/>
                <a:gd name="connsiteX374" fmla="*/ 379274 w 7228306"/>
                <a:gd name="connsiteY374" fmla="*/ 697418 h 1097785"/>
                <a:gd name="connsiteX375" fmla="*/ 379274 w 7228306"/>
                <a:gd name="connsiteY375" fmla="*/ 703110 h 1097785"/>
                <a:gd name="connsiteX376" fmla="*/ 381409 w 7228306"/>
                <a:gd name="connsiteY376" fmla="*/ 705957 h 1097785"/>
                <a:gd name="connsiteX377" fmla="*/ 381765 w 7228306"/>
                <a:gd name="connsiteY377" fmla="*/ 701331 h 1097785"/>
                <a:gd name="connsiteX378" fmla="*/ 379274 w 7228306"/>
                <a:gd name="connsiteY378" fmla="*/ 697418 h 1097785"/>
                <a:gd name="connsiteX379" fmla="*/ 249054 w 7228306"/>
                <a:gd name="connsiteY379" fmla="*/ 686744 h 1097785"/>
                <a:gd name="connsiteX380" fmla="*/ 247276 w 7228306"/>
                <a:gd name="connsiteY380" fmla="*/ 697062 h 1097785"/>
                <a:gd name="connsiteX381" fmla="*/ 245497 w 7228306"/>
                <a:gd name="connsiteY381" fmla="*/ 705957 h 1097785"/>
                <a:gd name="connsiteX382" fmla="*/ 247987 w 7228306"/>
                <a:gd name="connsiteY382" fmla="*/ 705601 h 1097785"/>
                <a:gd name="connsiteX383" fmla="*/ 249766 w 7228306"/>
                <a:gd name="connsiteY383" fmla="*/ 704534 h 1097785"/>
                <a:gd name="connsiteX384" fmla="*/ 251545 w 7228306"/>
                <a:gd name="connsiteY384" fmla="*/ 694571 h 1097785"/>
                <a:gd name="connsiteX385" fmla="*/ 249054 w 7228306"/>
                <a:gd name="connsiteY385" fmla="*/ 686744 h 1097785"/>
                <a:gd name="connsiteX386" fmla="*/ 239804 w 7228306"/>
                <a:gd name="connsiteY386" fmla="*/ 673224 h 1097785"/>
                <a:gd name="connsiteX387" fmla="*/ 236958 w 7228306"/>
                <a:gd name="connsiteY387" fmla="*/ 689235 h 1097785"/>
                <a:gd name="connsiteX388" fmla="*/ 236958 w 7228306"/>
                <a:gd name="connsiteY388" fmla="*/ 704534 h 1097785"/>
                <a:gd name="connsiteX389" fmla="*/ 240516 w 7228306"/>
                <a:gd name="connsiteY389" fmla="*/ 689235 h 1097785"/>
                <a:gd name="connsiteX390" fmla="*/ 239804 w 7228306"/>
                <a:gd name="connsiteY390" fmla="*/ 673224 h 1097785"/>
                <a:gd name="connsiteX391" fmla="*/ 176473 w 7228306"/>
                <a:gd name="connsiteY391" fmla="*/ 671801 h 1097785"/>
                <a:gd name="connsiteX392" fmla="*/ 174338 w 7228306"/>
                <a:gd name="connsiteY392" fmla="*/ 674647 h 1097785"/>
                <a:gd name="connsiteX393" fmla="*/ 174338 w 7228306"/>
                <a:gd name="connsiteY393" fmla="*/ 681051 h 1097785"/>
                <a:gd name="connsiteX394" fmla="*/ 176473 w 7228306"/>
                <a:gd name="connsiteY394" fmla="*/ 676426 h 1097785"/>
                <a:gd name="connsiteX395" fmla="*/ 176473 w 7228306"/>
                <a:gd name="connsiteY395" fmla="*/ 671801 h 1097785"/>
                <a:gd name="connsiteX396" fmla="*/ 444918 w 7228306"/>
                <a:gd name="connsiteY396" fmla="*/ 655115 h 1097785"/>
                <a:gd name="connsiteX397" fmla="*/ 444384 w 7228306"/>
                <a:gd name="connsiteY397" fmla="*/ 656502 h 1097785"/>
                <a:gd name="connsiteX398" fmla="*/ 444918 w 7228306"/>
                <a:gd name="connsiteY398" fmla="*/ 659169 h 1097785"/>
                <a:gd name="connsiteX399" fmla="*/ 434778 w 7228306"/>
                <a:gd name="connsiteY399" fmla="*/ 654723 h 1097785"/>
                <a:gd name="connsiteX400" fmla="*/ 434066 w 7228306"/>
                <a:gd name="connsiteY400" fmla="*/ 660060 h 1097785"/>
                <a:gd name="connsiteX401" fmla="*/ 435490 w 7228306"/>
                <a:gd name="connsiteY401" fmla="*/ 666108 h 1097785"/>
                <a:gd name="connsiteX402" fmla="*/ 435490 w 7228306"/>
                <a:gd name="connsiteY402" fmla="*/ 661483 h 1097785"/>
                <a:gd name="connsiteX403" fmla="*/ 434778 w 7228306"/>
                <a:gd name="connsiteY403" fmla="*/ 654723 h 1097785"/>
                <a:gd name="connsiteX404" fmla="*/ 389237 w 7228306"/>
                <a:gd name="connsiteY404" fmla="*/ 644049 h 1097785"/>
                <a:gd name="connsiteX405" fmla="*/ 391727 w 7228306"/>
                <a:gd name="connsiteY405" fmla="*/ 647963 h 1097785"/>
                <a:gd name="connsiteX406" fmla="*/ 395641 w 7228306"/>
                <a:gd name="connsiteY406" fmla="*/ 649742 h 1097785"/>
                <a:gd name="connsiteX407" fmla="*/ 389237 w 7228306"/>
                <a:gd name="connsiteY407" fmla="*/ 644049 h 1097785"/>
                <a:gd name="connsiteX408" fmla="*/ 389237 w 7228306"/>
                <a:gd name="connsiteY408" fmla="*/ 624124 h 1097785"/>
                <a:gd name="connsiteX409" fmla="*/ 388525 w 7228306"/>
                <a:gd name="connsiteY409" fmla="*/ 625192 h 1097785"/>
                <a:gd name="connsiteX410" fmla="*/ 387813 w 7228306"/>
                <a:gd name="connsiteY410" fmla="*/ 629106 h 1097785"/>
                <a:gd name="connsiteX411" fmla="*/ 388169 w 7228306"/>
                <a:gd name="connsiteY411" fmla="*/ 633019 h 1097785"/>
                <a:gd name="connsiteX412" fmla="*/ 389948 w 7228306"/>
                <a:gd name="connsiteY412" fmla="*/ 634798 h 1097785"/>
                <a:gd name="connsiteX413" fmla="*/ 389948 w 7228306"/>
                <a:gd name="connsiteY413" fmla="*/ 630173 h 1097785"/>
                <a:gd name="connsiteX414" fmla="*/ 389237 w 7228306"/>
                <a:gd name="connsiteY414" fmla="*/ 624124 h 1097785"/>
                <a:gd name="connsiteX415" fmla="*/ 442605 w 7228306"/>
                <a:gd name="connsiteY415" fmla="*/ 619499 h 1097785"/>
                <a:gd name="connsiteX416" fmla="*/ 439759 w 7228306"/>
                <a:gd name="connsiteY416" fmla="*/ 619855 h 1097785"/>
                <a:gd name="connsiteX417" fmla="*/ 441182 w 7228306"/>
                <a:gd name="connsiteY417" fmla="*/ 634443 h 1097785"/>
                <a:gd name="connsiteX418" fmla="*/ 444740 w 7228306"/>
                <a:gd name="connsiteY418" fmla="*/ 649030 h 1097785"/>
                <a:gd name="connsiteX419" fmla="*/ 444918 w 7228306"/>
                <a:gd name="connsiteY419" fmla="*/ 645833 h 1097785"/>
                <a:gd name="connsiteX420" fmla="*/ 444918 w 7228306"/>
                <a:gd name="connsiteY420" fmla="*/ 640400 h 1097785"/>
                <a:gd name="connsiteX421" fmla="*/ 444384 w 7228306"/>
                <a:gd name="connsiteY421" fmla="*/ 633731 h 1097785"/>
                <a:gd name="connsiteX422" fmla="*/ 444029 w 7228306"/>
                <a:gd name="connsiteY422" fmla="*/ 625192 h 1097785"/>
                <a:gd name="connsiteX423" fmla="*/ 444029 w 7228306"/>
                <a:gd name="connsiteY423" fmla="*/ 620567 h 1097785"/>
                <a:gd name="connsiteX424" fmla="*/ 442605 w 7228306"/>
                <a:gd name="connsiteY424" fmla="*/ 619499 h 1097785"/>
                <a:gd name="connsiteX425" fmla="*/ 404180 w 7228306"/>
                <a:gd name="connsiteY425" fmla="*/ 582141 h 1097785"/>
                <a:gd name="connsiteX426" fmla="*/ 408094 w 7228306"/>
                <a:gd name="connsiteY426" fmla="*/ 600286 h 1097785"/>
                <a:gd name="connsiteX427" fmla="*/ 409161 w 7228306"/>
                <a:gd name="connsiteY427" fmla="*/ 618432 h 1097785"/>
                <a:gd name="connsiteX428" fmla="*/ 404536 w 7228306"/>
                <a:gd name="connsiteY428" fmla="*/ 598863 h 1097785"/>
                <a:gd name="connsiteX429" fmla="*/ 404180 w 7228306"/>
                <a:gd name="connsiteY429" fmla="*/ 582141 h 1097785"/>
                <a:gd name="connsiteX430" fmla="*/ 339426 w 7228306"/>
                <a:gd name="connsiteY430" fmla="*/ 576448 h 1097785"/>
                <a:gd name="connsiteX431" fmla="*/ 340493 w 7228306"/>
                <a:gd name="connsiteY431" fmla="*/ 582497 h 1097785"/>
                <a:gd name="connsiteX432" fmla="*/ 342628 w 7228306"/>
                <a:gd name="connsiteY432" fmla="*/ 586055 h 1097785"/>
                <a:gd name="connsiteX433" fmla="*/ 344407 w 7228306"/>
                <a:gd name="connsiteY433" fmla="*/ 590324 h 1097785"/>
                <a:gd name="connsiteX434" fmla="*/ 344407 w 7228306"/>
                <a:gd name="connsiteY434" fmla="*/ 597796 h 1097785"/>
                <a:gd name="connsiteX435" fmla="*/ 338714 w 7228306"/>
                <a:gd name="connsiteY435" fmla="*/ 587834 h 1097785"/>
                <a:gd name="connsiteX436" fmla="*/ 339426 w 7228306"/>
                <a:gd name="connsiteY436" fmla="*/ 576448 h 1097785"/>
                <a:gd name="connsiteX437" fmla="*/ 417700 w 7228306"/>
                <a:gd name="connsiteY437" fmla="*/ 575025 h 1097785"/>
                <a:gd name="connsiteX438" fmla="*/ 415209 w 7228306"/>
                <a:gd name="connsiteY438" fmla="*/ 578227 h 1097785"/>
                <a:gd name="connsiteX439" fmla="*/ 414142 w 7228306"/>
                <a:gd name="connsiteY439" fmla="*/ 583564 h 1097785"/>
                <a:gd name="connsiteX440" fmla="*/ 417700 w 7228306"/>
                <a:gd name="connsiteY440" fmla="*/ 592815 h 1097785"/>
                <a:gd name="connsiteX441" fmla="*/ 421258 w 7228306"/>
                <a:gd name="connsiteY441" fmla="*/ 604200 h 1097785"/>
                <a:gd name="connsiteX442" fmla="*/ 419835 w 7228306"/>
                <a:gd name="connsiteY442" fmla="*/ 592103 h 1097785"/>
                <a:gd name="connsiteX443" fmla="*/ 417700 w 7228306"/>
                <a:gd name="connsiteY443" fmla="*/ 575025 h 1097785"/>
                <a:gd name="connsiteX444" fmla="*/ 401334 w 7228306"/>
                <a:gd name="connsiteY444" fmla="*/ 570756 h 1097785"/>
                <a:gd name="connsiteX445" fmla="*/ 401334 w 7228306"/>
                <a:gd name="connsiteY445" fmla="*/ 580718 h 1097785"/>
                <a:gd name="connsiteX446" fmla="*/ 400978 w 7228306"/>
                <a:gd name="connsiteY446" fmla="*/ 574314 h 1097785"/>
                <a:gd name="connsiteX447" fmla="*/ 401334 w 7228306"/>
                <a:gd name="connsiteY447" fmla="*/ 570756 h 1097785"/>
                <a:gd name="connsiteX448" fmla="*/ 252612 w 7228306"/>
                <a:gd name="connsiteY448" fmla="*/ 568621 h 1097785"/>
                <a:gd name="connsiteX449" fmla="*/ 250833 w 7228306"/>
                <a:gd name="connsiteY449" fmla="*/ 571467 h 1097785"/>
                <a:gd name="connsiteX450" fmla="*/ 251901 w 7228306"/>
                <a:gd name="connsiteY450" fmla="*/ 577160 h 1097785"/>
                <a:gd name="connsiteX451" fmla="*/ 252968 w 7228306"/>
                <a:gd name="connsiteY451" fmla="*/ 573246 h 1097785"/>
                <a:gd name="connsiteX452" fmla="*/ 252612 w 7228306"/>
                <a:gd name="connsiteY452" fmla="*/ 568621 h 1097785"/>
                <a:gd name="connsiteX453" fmla="*/ 362196 w 7228306"/>
                <a:gd name="connsiteY453" fmla="*/ 560793 h 1097785"/>
                <a:gd name="connsiteX454" fmla="*/ 360773 w 7228306"/>
                <a:gd name="connsiteY454" fmla="*/ 566486 h 1097785"/>
                <a:gd name="connsiteX455" fmla="*/ 362196 w 7228306"/>
                <a:gd name="connsiteY455" fmla="*/ 574314 h 1097785"/>
                <a:gd name="connsiteX456" fmla="*/ 362196 w 7228306"/>
                <a:gd name="connsiteY456" fmla="*/ 560793 h 1097785"/>
                <a:gd name="connsiteX457" fmla="*/ 256882 w 7228306"/>
                <a:gd name="connsiteY457" fmla="*/ 558659 h 1097785"/>
                <a:gd name="connsiteX458" fmla="*/ 254747 w 7228306"/>
                <a:gd name="connsiteY458" fmla="*/ 563996 h 1097785"/>
                <a:gd name="connsiteX459" fmla="*/ 257594 w 7228306"/>
                <a:gd name="connsiteY459" fmla="*/ 568621 h 1097785"/>
                <a:gd name="connsiteX460" fmla="*/ 257238 w 7228306"/>
                <a:gd name="connsiteY460" fmla="*/ 563640 h 1097785"/>
                <a:gd name="connsiteX461" fmla="*/ 256882 w 7228306"/>
                <a:gd name="connsiteY461" fmla="*/ 558659 h 1097785"/>
                <a:gd name="connsiteX462" fmla="*/ 313809 w 7228306"/>
                <a:gd name="connsiteY462" fmla="*/ 557947 h 1097785"/>
                <a:gd name="connsiteX463" fmla="*/ 312386 w 7228306"/>
                <a:gd name="connsiteY463" fmla="*/ 560082 h 1097785"/>
                <a:gd name="connsiteX464" fmla="*/ 312386 w 7228306"/>
                <a:gd name="connsiteY464" fmla="*/ 565775 h 1097785"/>
                <a:gd name="connsiteX465" fmla="*/ 313809 w 7228306"/>
                <a:gd name="connsiteY465" fmla="*/ 565775 h 1097785"/>
                <a:gd name="connsiteX466" fmla="*/ 292461 w 7228306"/>
                <a:gd name="connsiteY466" fmla="*/ 554389 h 1097785"/>
                <a:gd name="connsiteX467" fmla="*/ 293173 w 7228306"/>
                <a:gd name="connsiteY467" fmla="*/ 558303 h 1097785"/>
                <a:gd name="connsiteX468" fmla="*/ 294596 w 7228306"/>
                <a:gd name="connsiteY468" fmla="*/ 560793 h 1097785"/>
                <a:gd name="connsiteX469" fmla="*/ 296019 w 7228306"/>
                <a:gd name="connsiteY469" fmla="*/ 556880 h 1097785"/>
                <a:gd name="connsiteX470" fmla="*/ 292461 w 7228306"/>
                <a:gd name="connsiteY470" fmla="*/ 554389 h 1097785"/>
                <a:gd name="connsiteX471" fmla="*/ 250478 w 7228306"/>
                <a:gd name="connsiteY471" fmla="*/ 554389 h 1097785"/>
                <a:gd name="connsiteX472" fmla="*/ 246208 w 7228306"/>
                <a:gd name="connsiteY472" fmla="*/ 559726 h 1097785"/>
                <a:gd name="connsiteX473" fmla="*/ 245497 w 7228306"/>
                <a:gd name="connsiteY473" fmla="*/ 568621 h 1097785"/>
                <a:gd name="connsiteX474" fmla="*/ 250122 w 7228306"/>
                <a:gd name="connsiteY474" fmla="*/ 562572 h 1097785"/>
                <a:gd name="connsiteX475" fmla="*/ 250478 w 7228306"/>
                <a:gd name="connsiteY475" fmla="*/ 554389 h 1097785"/>
                <a:gd name="connsiteX476" fmla="*/ 232688 w 7228306"/>
                <a:gd name="connsiteY476" fmla="*/ 552966 h 1097785"/>
                <a:gd name="connsiteX477" fmla="*/ 226995 w 7228306"/>
                <a:gd name="connsiteY477" fmla="*/ 575025 h 1097785"/>
                <a:gd name="connsiteX478" fmla="*/ 229842 w 7228306"/>
                <a:gd name="connsiteY478" fmla="*/ 575737 h 1097785"/>
                <a:gd name="connsiteX479" fmla="*/ 231265 w 7228306"/>
                <a:gd name="connsiteY479" fmla="*/ 577160 h 1097785"/>
                <a:gd name="connsiteX480" fmla="*/ 233400 w 7228306"/>
                <a:gd name="connsiteY480" fmla="*/ 563996 h 1097785"/>
                <a:gd name="connsiteX481" fmla="*/ 232688 w 7228306"/>
                <a:gd name="connsiteY481" fmla="*/ 552966 h 1097785"/>
                <a:gd name="connsiteX482" fmla="*/ 350811 w 7228306"/>
                <a:gd name="connsiteY482" fmla="*/ 550120 h 1097785"/>
                <a:gd name="connsiteX483" fmla="*/ 350455 w 7228306"/>
                <a:gd name="connsiteY483" fmla="*/ 573602 h 1097785"/>
                <a:gd name="connsiteX484" fmla="*/ 354369 w 7228306"/>
                <a:gd name="connsiteY484" fmla="*/ 599931 h 1097785"/>
                <a:gd name="connsiteX485" fmla="*/ 357927 w 7228306"/>
                <a:gd name="connsiteY485" fmla="*/ 586411 h 1097785"/>
                <a:gd name="connsiteX486" fmla="*/ 356504 w 7228306"/>
                <a:gd name="connsiteY486" fmla="*/ 569332 h 1097785"/>
                <a:gd name="connsiteX487" fmla="*/ 358283 w 7228306"/>
                <a:gd name="connsiteY487" fmla="*/ 560438 h 1097785"/>
                <a:gd name="connsiteX488" fmla="*/ 355081 w 7228306"/>
                <a:gd name="connsiteY488" fmla="*/ 552966 h 1097785"/>
                <a:gd name="connsiteX489" fmla="*/ 355792 w 7228306"/>
                <a:gd name="connsiteY489" fmla="*/ 560438 h 1097785"/>
                <a:gd name="connsiteX490" fmla="*/ 356504 w 7228306"/>
                <a:gd name="connsiteY490" fmla="*/ 567198 h 1097785"/>
                <a:gd name="connsiteX491" fmla="*/ 352946 w 7228306"/>
                <a:gd name="connsiteY491" fmla="*/ 559726 h 1097785"/>
                <a:gd name="connsiteX492" fmla="*/ 350811 w 7228306"/>
                <a:gd name="connsiteY492" fmla="*/ 550120 h 1097785"/>
                <a:gd name="connsiteX493" fmla="*/ 328752 w 7228306"/>
                <a:gd name="connsiteY493" fmla="*/ 550120 h 1097785"/>
                <a:gd name="connsiteX494" fmla="*/ 325194 w 7228306"/>
                <a:gd name="connsiteY494" fmla="*/ 553678 h 1097785"/>
                <a:gd name="connsiteX495" fmla="*/ 324838 w 7228306"/>
                <a:gd name="connsiteY495" fmla="*/ 563996 h 1097785"/>
                <a:gd name="connsiteX496" fmla="*/ 325906 w 7228306"/>
                <a:gd name="connsiteY496" fmla="*/ 575737 h 1097785"/>
                <a:gd name="connsiteX497" fmla="*/ 328040 w 7228306"/>
                <a:gd name="connsiteY497" fmla="*/ 584276 h 1097785"/>
                <a:gd name="connsiteX498" fmla="*/ 327685 w 7228306"/>
                <a:gd name="connsiteY498" fmla="*/ 566842 h 1097785"/>
                <a:gd name="connsiteX499" fmla="*/ 329464 w 7228306"/>
                <a:gd name="connsiteY499" fmla="*/ 552966 h 1097785"/>
                <a:gd name="connsiteX500" fmla="*/ 328752 w 7228306"/>
                <a:gd name="connsiteY500" fmla="*/ 550120 h 1097785"/>
                <a:gd name="connsiteX501" fmla="*/ 283922 w 7228306"/>
                <a:gd name="connsiteY501" fmla="*/ 545850 h 1097785"/>
                <a:gd name="connsiteX502" fmla="*/ 283922 w 7228306"/>
                <a:gd name="connsiteY502" fmla="*/ 555101 h 1097785"/>
                <a:gd name="connsiteX503" fmla="*/ 287480 w 7228306"/>
                <a:gd name="connsiteY503" fmla="*/ 550476 h 1097785"/>
                <a:gd name="connsiteX504" fmla="*/ 283922 w 7228306"/>
                <a:gd name="connsiteY504" fmla="*/ 545850 h 1097785"/>
                <a:gd name="connsiteX505" fmla="*/ 307404 w 7228306"/>
                <a:gd name="connsiteY505" fmla="*/ 542292 h 1097785"/>
                <a:gd name="connsiteX506" fmla="*/ 305981 w 7228306"/>
                <a:gd name="connsiteY506" fmla="*/ 552966 h 1097785"/>
                <a:gd name="connsiteX507" fmla="*/ 307404 w 7228306"/>
                <a:gd name="connsiteY507" fmla="*/ 549408 h 1097785"/>
                <a:gd name="connsiteX508" fmla="*/ 307404 w 7228306"/>
                <a:gd name="connsiteY508" fmla="*/ 542292 h 1097785"/>
                <a:gd name="connsiteX509" fmla="*/ 353657 w 7228306"/>
                <a:gd name="connsiteY509" fmla="*/ 541581 h 1097785"/>
                <a:gd name="connsiteX510" fmla="*/ 352234 w 7228306"/>
                <a:gd name="connsiteY510" fmla="*/ 546206 h 1097785"/>
                <a:gd name="connsiteX511" fmla="*/ 354369 w 7228306"/>
                <a:gd name="connsiteY511" fmla="*/ 549408 h 1097785"/>
                <a:gd name="connsiteX512" fmla="*/ 354725 w 7228306"/>
                <a:gd name="connsiteY512" fmla="*/ 545850 h 1097785"/>
                <a:gd name="connsiteX513" fmla="*/ 353657 w 7228306"/>
                <a:gd name="connsiteY513" fmla="*/ 541581 h 1097785"/>
                <a:gd name="connsiteX514" fmla="*/ 233400 w 7228306"/>
                <a:gd name="connsiteY514" fmla="*/ 538023 h 1097785"/>
                <a:gd name="connsiteX515" fmla="*/ 231265 w 7228306"/>
                <a:gd name="connsiteY515" fmla="*/ 543360 h 1097785"/>
                <a:gd name="connsiteX516" fmla="*/ 232688 w 7228306"/>
                <a:gd name="connsiteY516" fmla="*/ 549408 h 1097785"/>
                <a:gd name="connsiteX517" fmla="*/ 233755 w 7228306"/>
                <a:gd name="connsiteY517" fmla="*/ 544427 h 1097785"/>
                <a:gd name="connsiteX518" fmla="*/ 233400 w 7228306"/>
                <a:gd name="connsiteY518" fmla="*/ 538023 h 1097785"/>
                <a:gd name="connsiteX519" fmla="*/ 320925 w 7228306"/>
                <a:gd name="connsiteY519" fmla="*/ 533753 h 1097785"/>
                <a:gd name="connsiteX520" fmla="*/ 320925 w 7228306"/>
                <a:gd name="connsiteY520" fmla="*/ 542292 h 1097785"/>
                <a:gd name="connsiteX521" fmla="*/ 323059 w 7228306"/>
                <a:gd name="connsiteY521" fmla="*/ 538379 h 1097785"/>
                <a:gd name="connsiteX522" fmla="*/ 320925 w 7228306"/>
                <a:gd name="connsiteY522" fmla="*/ 533753 h 1097785"/>
                <a:gd name="connsiteX523" fmla="*/ 342272 w 7228306"/>
                <a:gd name="connsiteY523" fmla="*/ 531619 h 1097785"/>
                <a:gd name="connsiteX524" fmla="*/ 341205 w 7228306"/>
                <a:gd name="connsiteY524" fmla="*/ 539802 h 1097785"/>
                <a:gd name="connsiteX525" fmla="*/ 342272 w 7228306"/>
                <a:gd name="connsiteY525" fmla="*/ 544427 h 1097785"/>
                <a:gd name="connsiteX526" fmla="*/ 343339 w 7228306"/>
                <a:gd name="connsiteY526" fmla="*/ 542292 h 1097785"/>
                <a:gd name="connsiteX527" fmla="*/ 342272 w 7228306"/>
                <a:gd name="connsiteY527" fmla="*/ 531619 h 1097785"/>
                <a:gd name="connsiteX528" fmla="*/ 297442 w 7228306"/>
                <a:gd name="connsiteY528" fmla="*/ 531619 h 1097785"/>
                <a:gd name="connsiteX529" fmla="*/ 293884 w 7228306"/>
                <a:gd name="connsiteY529" fmla="*/ 533753 h 1097785"/>
                <a:gd name="connsiteX530" fmla="*/ 297442 w 7228306"/>
                <a:gd name="connsiteY530" fmla="*/ 540158 h 1097785"/>
                <a:gd name="connsiteX531" fmla="*/ 307404 w 7228306"/>
                <a:gd name="connsiteY531" fmla="*/ 529483 h 1097785"/>
                <a:gd name="connsiteX532" fmla="*/ 307573 w 7228306"/>
                <a:gd name="connsiteY532" fmla="*/ 529989 h 1097785"/>
                <a:gd name="connsiteX533" fmla="*/ 307404 w 7228306"/>
                <a:gd name="connsiteY533" fmla="*/ 531619 h 1097785"/>
                <a:gd name="connsiteX534" fmla="*/ 376428 w 7228306"/>
                <a:gd name="connsiteY534" fmla="*/ 527349 h 1097785"/>
                <a:gd name="connsiteX535" fmla="*/ 376428 w 7228306"/>
                <a:gd name="connsiteY535" fmla="*/ 538023 h 1097785"/>
                <a:gd name="connsiteX536" fmla="*/ 375005 w 7228306"/>
                <a:gd name="connsiteY536" fmla="*/ 532686 h 1097785"/>
                <a:gd name="connsiteX537" fmla="*/ 376428 w 7228306"/>
                <a:gd name="connsiteY537" fmla="*/ 527349 h 1097785"/>
                <a:gd name="connsiteX538" fmla="*/ 278229 w 7228306"/>
                <a:gd name="connsiteY538" fmla="*/ 527349 h 1097785"/>
                <a:gd name="connsiteX539" fmla="*/ 277518 w 7228306"/>
                <a:gd name="connsiteY539" fmla="*/ 541581 h 1097785"/>
                <a:gd name="connsiteX540" fmla="*/ 278229 w 7228306"/>
                <a:gd name="connsiteY540" fmla="*/ 555101 h 1097785"/>
                <a:gd name="connsiteX541" fmla="*/ 279653 w 7228306"/>
                <a:gd name="connsiteY541" fmla="*/ 550476 h 1097785"/>
                <a:gd name="connsiteX542" fmla="*/ 280720 w 7228306"/>
                <a:gd name="connsiteY542" fmla="*/ 541936 h 1097785"/>
                <a:gd name="connsiteX543" fmla="*/ 280364 w 7228306"/>
                <a:gd name="connsiteY543" fmla="*/ 533042 h 1097785"/>
                <a:gd name="connsiteX544" fmla="*/ 278229 w 7228306"/>
                <a:gd name="connsiteY544" fmla="*/ 527349 h 1097785"/>
                <a:gd name="connsiteX545" fmla="*/ 305981 w 7228306"/>
                <a:gd name="connsiteY545" fmla="*/ 525214 h 1097785"/>
                <a:gd name="connsiteX546" fmla="*/ 307404 w 7228306"/>
                <a:gd name="connsiteY546" fmla="*/ 526993 h 1097785"/>
                <a:gd name="connsiteX547" fmla="*/ 307404 w 7228306"/>
                <a:gd name="connsiteY547" fmla="*/ 529483 h 1097785"/>
                <a:gd name="connsiteX548" fmla="*/ 246208 w 7228306"/>
                <a:gd name="connsiteY548" fmla="*/ 523791 h 1097785"/>
                <a:gd name="connsiteX549" fmla="*/ 241939 w 7228306"/>
                <a:gd name="connsiteY549" fmla="*/ 541581 h 1097785"/>
                <a:gd name="connsiteX550" fmla="*/ 241939 w 7228306"/>
                <a:gd name="connsiteY550" fmla="*/ 560082 h 1097785"/>
                <a:gd name="connsiteX551" fmla="*/ 243362 w 7228306"/>
                <a:gd name="connsiteY551" fmla="*/ 552966 h 1097785"/>
                <a:gd name="connsiteX552" fmla="*/ 243362 w 7228306"/>
                <a:gd name="connsiteY552" fmla="*/ 544427 h 1097785"/>
                <a:gd name="connsiteX553" fmla="*/ 245852 w 7228306"/>
                <a:gd name="connsiteY553" fmla="*/ 535176 h 1097785"/>
                <a:gd name="connsiteX554" fmla="*/ 246208 w 7228306"/>
                <a:gd name="connsiteY554" fmla="*/ 523791 h 1097785"/>
                <a:gd name="connsiteX555" fmla="*/ 226284 w 7228306"/>
                <a:gd name="connsiteY555" fmla="*/ 521656 h 1097785"/>
                <a:gd name="connsiteX556" fmla="*/ 226284 w 7228306"/>
                <a:gd name="connsiteY556" fmla="*/ 529484 h 1097785"/>
                <a:gd name="connsiteX557" fmla="*/ 228063 w 7228306"/>
                <a:gd name="connsiteY557" fmla="*/ 524858 h 1097785"/>
                <a:gd name="connsiteX558" fmla="*/ 226284 w 7228306"/>
                <a:gd name="connsiteY558" fmla="*/ 521656 h 1097785"/>
                <a:gd name="connsiteX559" fmla="*/ 217745 w 7228306"/>
                <a:gd name="connsiteY559" fmla="*/ 520233 h 1097785"/>
                <a:gd name="connsiteX560" fmla="*/ 214187 w 7228306"/>
                <a:gd name="connsiteY560" fmla="*/ 522724 h 1097785"/>
                <a:gd name="connsiteX561" fmla="*/ 212764 w 7228306"/>
                <a:gd name="connsiteY561" fmla="*/ 528061 h 1097785"/>
                <a:gd name="connsiteX562" fmla="*/ 215254 w 7228306"/>
                <a:gd name="connsiteY562" fmla="*/ 542292 h 1097785"/>
                <a:gd name="connsiteX563" fmla="*/ 217033 w 7228306"/>
                <a:gd name="connsiteY563" fmla="*/ 557947 h 1097785"/>
                <a:gd name="connsiteX564" fmla="*/ 217389 w 7228306"/>
                <a:gd name="connsiteY564" fmla="*/ 538379 h 1097785"/>
                <a:gd name="connsiteX565" fmla="*/ 217745 w 7228306"/>
                <a:gd name="connsiteY565" fmla="*/ 520233 h 1097785"/>
                <a:gd name="connsiteX566" fmla="*/ 273960 w 7228306"/>
                <a:gd name="connsiteY566" fmla="*/ 518810 h 1097785"/>
                <a:gd name="connsiteX567" fmla="*/ 268267 w 7228306"/>
                <a:gd name="connsiteY567" fmla="*/ 534109 h 1097785"/>
                <a:gd name="connsiteX568" fmla="*/ 268979 w 7228306"/>
                <a:gd name="connsiteY568" fmla="*/ 552966 h 1097785"/>
                <a:gd name="connsiteX569" fmla="*/ 271114 w 7228306"/>
                <a:gd name="connsiteY569" fmla="*/ 551187 h 1097785"/>
                <a:gd name="connsiteX570" fmla="*/ 270758 w 7228306"/>
                <a:gd name="connsiteY570" fmla="*/ 546918 h 1097785"/>
                <a:gd name="connsiteX571" fmla="*/ 270402 w 7228306"/>
                <a:gd name="connsiteY571" fmla="*/ 542292 h 1097785"/>
                <a:gd name="connsiteX572" fmla="*/ 272537 w 7228306"/>
                <a:gd name="connsiteY572" fmla="*/ 538734 h 1097785"/>
                <a:gd name="connsiteX573" fmla="*/ 274316 w 7228306"/>
                <a:gd name="connsiteY573" fmla="*/ 541936 h 1097785"/>
                <a:gd name="connsiteX574" fmla="*/ 274672 w 7228306"/>
                <a:gd name="connsiteY574" fmla="*/ 547273 h 1097785"/>
                <a:gd name="connsiteX575" fmla="*/ 276450 w 7228306"/>
                <a:gd name="connsiteY575" fmla="*/ 533042 h 1097785"/>
                <a:gd name="connsiteX576" fmla="*/ 273960 w 7228306"/>
                <a:gd name="connsiteY576" fmla="*/ 518810 h 1097785"/>
                <a:gd name="connsiteX577" fmla="*/ 291750 w 7228306"/>
                <a:gd name="connsiteY577" fmla="*/ 515252 h 1097785"/>
                <a:gd name="connsiteX578" fmla="*/ 291750 w 7228306"/>
                <a:gd name="connsiteY578" fmla="*/ 520589 h 1097785"/>
                <a:gd name="connsiteX579" fmla="*/ 293884 w 7228306"/>
                <a:gd name="connsiteY579" fmla="*/ 522368 h 1097785"/>
                <a:gd name="connsiteX580" fmla="*/ 291750 w 7228306"/>
                <a:gd name="connsiteY580" fmla="*/ 523791 h 1097785"/>
                <a:gd name="connsiteX581" fmla="*/ 292461 w 7228306"/>
                <a:gd name="connsiteY581" fmla="*/ 526637 h 1097785"/>
                <a:gd name="connsiteX582" fmla="*/ 293884 w 7228306"/>
                <a:gd name="connsiteY582" fmla="*/ 528061 h 1097785"/>
                <a:gd name="connsiteX583" fmla="*/ 295663 w 7228306"/>
                <a:gd name="connsiteY583" fmla="*/ 523435 h 1097785"/>
                <a:gd name="connsiteX584" fmla="*/ 296019 w 7228306"/>
                <a:gd name="connsiteY584" fmla="*/ 516675 h 1097785"/>
                <a:gd name="connsiteX585" fmla="*/ 293884 w 7228306"/>
                <a:gd name="connsiteY585" fmla="*/ 515964 h 1097785"/>
                <a:gd name="connsiteX586" fmla="*/ 291750 w 7228306"/>
                <a:gd name="connsiteY586" fmla="*/ 515252 h 1097785"/>
                <a:gd name="connsiteX587" fmla="*/ 354369 w 7228306"/>
                <a:gd name="connsiteY587" fmla="*/ 512406 h 1097785"/>
                <a:gd name="connsiteX588" fmla="*/ 352234 w 7228306"/>
                <a:gd name="connsiteY588" fmla="*/ 514896 h 1097785"/>
                <a:gd name="connsiteX589" fmla="*/ 352946 w 7228306"/>
                <a:gd name="connsiteY589" fmla="*/ 518810 h 1097785"/>
                <a:gd name="connsiteX590" fmla="*/ 355081 w 7228306"/>
                <a:gd name="connsiteY590" fmla="*/ 518098 h 1097785"/>
                <a:gd name="connsiteX591" fmla="*/ 354369 w 7228306"/>
                <a:gd name="connsiteY591" fmla="*/ 512406 h 1097785"/>
                <a:gd name="connsiteX592" fmla="*/ 259728 w 7228306"/>
                <a:gd name="connsiteY592" fmla="*/ 512406 h 1097785"/>
                <a:gd name="connsiteX593" fmla="*/ 257594 w 7228306"/>
                <a:gd name="connsiteY593" fmla="*/ 513829 h 1097785"/>
                <a:gd name="connsiteX594" fmla="*/ 255459 w 7228306"/>
                <a:gd name="connsiteY594" fmla="*/ 516675 h 1097785"/>
                <a:gd name="connsiteX595" fmla="*/ 256170 w 7228306"/>
                <a:gd name="connsiteY595" fmla="*/ 536244 h 1097785"/>
                <a:gd name="connsiteX596" fmla="*/ 253324 w 7228306"/>
                <a:gd name="connsiteY596" fmla="*/ 556524 h 1097785"/>
                <a:gd name="connsiteX597" fmla="*/ 255815 w 7228306"/>
                <a:gd name="connsiteY597" fmla="*/ 554033 h 1097785"/>
                <a:gd name="connsiteX598" fmla="*/ 257594 w 7228306"/>
                <a:gd name="connsiteY598" fmla="*/ 550120 h 1097785"/>
                <a:gd name="connsiteX599" fmla="*/ 259728 w 7228306"/>
                <a:gd name="connsiteY599" fmla="*/ 553678 h 1097785"/>
                <a:gd name="connsiteX600" fmla="*/ 259728 w 7228306"/>
                <a:gd name="connsiteY600" fmla="*/ 558659 h 1097785"/>
                <a:gd name="connsiteX601" fmla="*/ 261863 w 7228306"/>
                <a:gd name="connsiteY601" fmla="*/ 550831 h 1097785"/>
                <a:gd name="connsiteX602" fmla="*/ 261151 w 7228306"/>
                <a:gd name="connsiteY602" fmla="*/ 542292 h 1097785"/>
                <a:gd name="connsiteX603" fmla="*/ 260084 w 7228306"/>
                <a:gd name="connsiteY603" fmla="*/ 543004 h 1097785"/>
                <a:gd name="connsiteX604" fmla="*/ 259017 w 7228306"/>
                <a:gd name="connsiteY604" fmla="*/ 543715 h 1097785"/>
                <a:gd name="connsiteX605" fmla="*/ 260084 w 7228306"/>
                <a:gd name="connsiteY605" fmla="*/ 527705 h 1097785"/>
                <a:gd name="connsiteX606" fmla="*/ 259728 w 7228306"/>
                <a:gd name="connsiteY606" fmla="*/ 512406 h 1097785"/>
                <a:gd name="connsiteX607" fmla="*/ 251189 w 7228306"/>
                <a:gd name="connsiteY607" fmla="*/ 491058 h 1097785"/>
                <a:gd name="connsiteX608" fmla="*/ 251189 w 7228306"/>
                <a:gd name="connsiteY608" fmla="*/ 498886 h 1097785"/>
                <a:gd name="connsiteX609" fmla="*/ 249766 w 7228306"/>
                <a:gd name="connsiteY609" fmla="*/ 507425 h 1097785"/>
                <a:gd name="connsiteX610" fmla="*/ 249410 w 7228306"/>
                <a:gd name="connsiteY610" fmla="*/ 514896 h 1097785"/>
                <a:gd name="connsiteX611" fmla="*/ 251901 w 7228306"/>
                <a:gd name="connsiteY611" fmla="*/ 518810 h 1097785"/>
                <a:gd name="connsiteX612" fmla="*/ 251545 w 7228306"/>
                <a:gd name="connsiteY612" fmla="*/ 511338 h 1097785"/>
                <a:gd name="connsiteX613" fmla="*/ 253680 w 7228306"/>
                <a:gd name="connsiteY613" fmla="*/ 502444 h 1097785"/>
                <a:gd name="connsiteX614" fmla="*/ 254391 w 7228306"/>
                <a:gd name="connsiteY614" fmla="*/ 494972 h 1097785"/>
                <a:gd name="connsiteX615" fmla="*/ 251189 w 7228306"/>
                <a:gd name="connsiteY615" fmla="*/ 491058 h 1097785"/>
                <a:gd name="connsiteX616" fmla="*/ 281787 w 7228306"/>
                <a:gd name="connsiteY616" fmla="*/ 486077 h 1097785"/>
                <a:gd name="connsiteX617" fmla="*/ 279297 w 7228306"/>
                <a:gd name="connsiteY617" fmla="*/ 489991 h 1097785"/>
                <a:gd name="connsiteX618" fmla="*/ 279653 w 7228306"/>
                <a:gd name="connsiteY618" fmla="*/ 496039 h 1097785"/>
                <a:gd name="connsiteX619" fmla="*/ 282143 w 7228306"/>
                <a:gd name="connsiteY619" fmla="*/ 491770 h 1097785"/>
                <a:gd name="connsiteX620" fmla="*/ 281787 w 7228306"/>
                <a:gd name="connsiteY620" fmla="*/ 486077 h 1097785"/>
                <a:gd name="connsiteX621" fmla="*/ 376428 w 7228306"/>
                <a:gd name="connsiteY621" fmla="*/ 478250 h 1097785"/>
                <a:gd name="connsiteX622" fmla="*/ 375717 w 7228306"/>
                <a:gd name="connsiteY622" fmla="*/ 483942 h 1097785"/>
                <a:gd name="connsiteX623" fmla="*/ 377851 w 7228306"/>
                <a:gd name="connsiteY623" fmla="*/ 486077 h 1097785"/>
                <a:gd name="connsiteX624" fmla="*/ 378919 w 7228306"/>
                <a:gd name="connsiteY624" fmla="*/ 481096 h 1097785"/>
                <a:gd name="connsiteX625" fmla="*/ 376428 w 7228306"/>
                <a:gd name="connsiteY625" fmla="*/ 478250 h 1097785"/>
                <a:gd name="connsiteX626" fmla="*/ 298865 w 7228306"/>
                <a:gd name="connsiteY626" fmla="*/ 478250 h 1097785"/>
                <a:gd name="connsiteX627" fmla="*/ 297798 w 7228306"/>
                <a:gd name="connsiteY627" fmla="*/ 488568 h 1097785"/>
                <a:gd name="connsiteX628" fmla="*/ 296731 w 7228306"/>
                <a:gd name="connsiteY628" fmla="*/ 498886 h 1097785"/>
                <a:gd name="connsiteX629" fmla="*/ 297798 w 7228306"/>
                <a:gd name="connsiteY629" fmla="*/ 499597 h 1097785"/>
                <a:gd name="connsiteX630" fmla="*/ 300289 w 7228306"/>
                <a:gd name="connsiteY630" fmla="*/ 498174 h 1097785"/>
                <a:gd name="connsiteX631" fmla="*/ 299577 w 7228306"/>
                <a:gd name="connsiteY631" fmla="*/ 487500 h 1097785"/>
                <a:gd name="connsiteX632" fmla="*/ 298865 w 7228306"/>
                <a:gd name="connsiteY632" fmla="*/ 478250 h 1097785"/>
                <a:gd name="connsiteX633" fmla="*/ 273960 w 7228306"/>
                <a:gd name="connsiteY633" fmla="*/ 468999 h 1097785"/>
                <a:gd name="connsiteX634" fmla="*/ 270758 w 7228306"/>
                <a:gd name="connsiteY634" fmla="*/ 474692 h 1097785"/>
                <a:gd name="connsiteX635" fmla="*/ 269335 w 7228306"/>
                <a:gd name="connsiteY635" fmla="*/ 483587 h 1097785"/>
                <a:gd name="connsiteX636" fmla="*/ 268979 w 7228306"/>
                <a:gd name="connsiteY636" fmla="*/ 492837 h 1097785"/>
                <a:gd name="connsiteX637" fmla="*/ 268267 w 7228306"/>
                <a:gd name="connsiteY637" fmla="*/ 499597 h 1097785"/>
                <a:gd name="connsiteX638" fmla="*/ 273960 w 7228306"/>
                <a:gd name="connsiteY638" fmla="*/ 468999 h 1097785"/>
                <a:gd name="connsiteX639" fmla="*/ 384256 w 7228306"/>
                <a:gd name="connsiteY639" fmla="*/ 465441 h 1097785"/>
                <a:gd name="connsiteX640" fmla="*/ 388525 w 7228306"/>
                <a:gd name="connsiteY640" fmla="*/ 465441 h 1097785"/>
                <a:gd name="connsiteX641" fmla="*/ 388525 w 7228306"/>
                <a:gd name="connsiteY641" fmla="*/ 476827 h 1097785"/>
                <a:gd name="connsiteX642" fmla="*/ 386035 w 7228306"/>
                <a:gd name="connsiteY642" fmla="*/ 472201 h 1097785"/>
                <a:gd name="connsiteX643" fmla="*/ 384256 w 7228306"/>
                <a:gd name="connsiteY643" fmla="*/ 465441 h 1097785"/>
                <a:gd name="connsiteX644" fmla="*/ 349388 w 7228306"/>
                <a:gd name="connsiteY644" fmla="*/ 456902 h 1097785"/>
                <a:gd name="connsiteX645" fmla="*/ 350455 w 7228306"/>
                <a:gd name="connsiteY645" fmla="*/ 461527 h 1097785"/>
                <a:gd name="connsiteX646" fmla="*/ 350099 w 7228306"/>
                <a:gd name="connsiteY646" fmla="*/ 465441 h 1097785"/>
                <a:gd name="connsiteX647" fmla="*/ 347965 w 7228306"/>
                <a:gd name="connsiteY647" fmla="*/ 464018 h 1097785"/>
                <a:gd name="connsiteX648" fmla="*/ 347965 w 7228306"/>
                <a:gd name="connsiteY648" fmla="*/ 459393 h 1097785"/>
                <a:gd name="connsiteX649" fmla="*/ 349388 w 7228306"/>
                <a:gd name="connsiteY649" fmla="*/ 456902 h 1097785"/>
                <a:gd name="connsiteX650" fmla="*/ 251189 w 7228306"/>
                <a:gd name="connsiteY650" fmla="*/ 456191 h 1097785"/>
                <a:gd name="connsiteX651" fmla="*/ 248343 w 7228306"/>
                <a:gd name="connsiteY651" fmla="*/ 470778 h 1097785"/>
                <a:gd name="connsiteX652" fmla="*/ 248343 w 7228306"/>
                <a:gd name="connsiteY652" fmla="*/ 485366 h 1097785"/>
                <a:gd name="connsiteX653" fmla="*/ 251189 w 7228306"/>
                <a:gd name="connsiteY653" fmla="*/ 470422 h 1097785"/>
                <a:gd name="connsiteX654" fmla="*/ 251189 w 7228306"/>
                <a:gd name="connsiteY654" fmla="*/ 456191 h 1097785"/>
                <a:gd name="connsiteX655" fmla="*/ 317367 w 7228306"/>
                <a:gd name="connsiteY655" fmla="*/ 454767 h 1097785"/>
                <a:gd name="connsiteX656" fmla="*/ 320925 w 7228306"/>
                <a:gd name="connsiteY656" fmla="*/ 454767 h 1097785"/>
                <a:gd name="connsiteX657" fmla="*/ 320569 w 7228306"/>
                <a:gd name="connsiteY657" fmla="*/ 458681 h 1097785"/>
                <a:gd name="connsiteX658" fmla="*/ 318078 w 7228306"/>
                <a:gd name="connsiteY658" fmla="*/ 461172 h 1097785"/>
                <a:gd name="connsiteX659" fmla="*/ 317367 w 7228306"/>
                <a:gd name="connsiteY659" fmla="*/ 454767 h 1097785"/>
                <a:gd name="connsiteX660" fmla="*/ 293884 w 7228306"/>
                <a:gd name="connsiteY660" fmla="*/ 454767 h 1097785"/>
                <a:gd name="connsiteX661" fmla="*/ 291394 w 7228306"/>
                <a:gd name="connsiteY661" fmla="*/ 461172 h 1097785"/>
                <a:gd name="connsiteX662" fmla="*/ 293173 w 7228306"/>
                <a:gd name="connsiteY662" fmla="*/ 468999 h 1097785"/>
                <a:gd name="connsiteX663" fmla="*/ 294240 w 7228306"/>
                <a:gd name="connsiteY663" fmla="*/ 462595 h 1097785"/>
                <a:gd name="connsiteX664" fmla="*/ 293884 w 7228306"/>
                <a:gd name="connsiteY664" fmla="*/ 454767 h 1097785"/>
                <a:gd name="connsiteX665" fmla="*/ 444029 w 7228306"/>
                <a:gd name="connsiteY665" fmla="*/ 449075 h 1097785"/>
                <a:gd name="connsiteX666" fmla="*/ 444029 w 7228306"/>
                <a:gd name="connsiteY666" fmla="*/ 455479 h 1097785"/>
                <a:gd name="connsiteX667" fmla="*/ 444918 w 7228306"/>
                <a:gd name="connsiteY667" fmla="*/ 459035 h 1097785"/>
                <a:gd name="connsiteX668" fmla="*/ 444918 w 7228306"/>
                <a:gd name="connsiteY668" fmla="*/ 450853 h 1097785"/>
                <a:gd name="connsiteX669" fmla="*/ 224149 w 7228306"/>
                <a:gd name="connsiteY669" fmla="*/ 447652 h 1097785"/>
                <a:gd name="connsiteX670" fmla="*/ 218456 w 7228306"/>
                <a:gd name="connsiteY670" fmla="*/ 468287 h 1097785"/>
                <a:gd name="connsiteX671" fmla="*/ 217745 w 7228306"/>
                <a:gd name="connsiteY671" fmla="*/ 489635 h 1097785"/>
                <a:gd name="connsiteX672" fmla="*/ 214187 w 7228306"/>
                <a:gd name="connsiteY672" fmla="*/ 503867 h 1097785"/>
                <a:gd name="connsiteX673" fmla="*/ 213475 w 7228306"/>
                <a:gd name="connsiteY673" fmla="*/ 520233 h 1097785"/>
                <a:gd name="connsiteX674" fmla="*/ 216322 w 7228306"/>
                <a:gd name="connsiteY674" fmla="*/ 505290 h 1097785"/>
                <a:gd name="connsiteX675" fmla="*/ 219168 w 7228306"/>
                <a:gd name="connsiteY675" fmla="*/ 488923 h 1097785"/>
                <a:gd name="connsiteX676" fmla="*/ 220235 w 7228306"/>
                <a:gd name="connsiteY676" fmla="*/ 495328 h 1097785"/>
                <a:gd name="connsiteX677" fmla="*/ 219168 w 7228306"/>
                <a:gd name="connsiteY677" fmla="*/ 502444 h 1097785"/>
                <a:gd name="connsiteX678" fmla="*/ 224149 w 7228306"/>
                <a:gd name="connsiteY678" fmla="*/ 488568 h 1097785"/>
                <a:gd name="connsiteX679" fmla="*/ 226284 w 7228306"/>
                <a:gd name="connsiteY679" fmla="*/ 472557 h 1097785"/>
                <a:gd name="connsiteX680" fmla="*/ 222726 w 7228306"/>
                <a:gd name="connsiteY680" fmla="*/ 473624 h 1097785"/>
                <a:gd name="connsiteX681" fmla="*/ 220591 w 7228306"/>
                <a:gd name="connsiteY681" fmla="*/ 476115 h 1097785"/>
                <a:gd name="connsiteX682" fmla="*/ 222370 w 7228306"/>
                <a:gd name="connsiteY682" fmla="*/ 466153 h 1097785"/>
                <a:gd name="connsiteX683" fmla="*/ 226284 w 7228306"/>
                <a:gd name="connsiteY683" fmla="*/ 459037 h 1097785"/>
                <a:gd name="connsiteX684" fmla="*/ 224861 w 7228306"/>
                <a:gd name="connsiteY684" fmla="*/ 452988 h 1097785"/>
                <a:gd name="connsiteX685" fmla="*/ 224149 w 7228306"/>
                <a:gd name="connsiteY685" fmla="*/ 447652 h 1097785"/>
                <a:gd name="connsiteX686" fmla="*/ 270402 w 7228306"/>
                <a:gd name="connsiteY686" fmla="*/ 441959 h 1097785"/>
                <a:gd name="connsiteX687" fmla="*/ 268267 w 7228306"/>
                <a:gd name="connsiteY687" fmla="*/ 443382 h 1097785"/>
                <a:gd name="connsiteX688" fmla="*/ 267556 w 7228306"/>
                <a:gd name="connsiteY688" fmla="*/ 446940 h 1097785"/>
                <a:gd name="connsiteX689" fmla="*/ 268623 w 7228306"/>
                <a:gd name="connsiteY689" fmla="*/ 450498 h 1097785"/>
                <a:gd name="connsiteX690" fmla="*/ 271825 w 7228306"/>
                <a:gd name="connsiteY690" fmla="*/ 451209 h 1097785"/>
                <a:gd name="connsiteX691" fmla="*/ 271469 w 7228306"/>
                <a:gd name="connsiteY691" fmla="*/ 446584 h 1097785"/>
                <a:gd name="connsiteX692" fmla="*/ 270402 w 7228306"/>
                <a:gd name="connsiteY692" fmla="*/ 441959 h 1097785"/>
                <a:gd name="connsiteX693" fmla="*/ 237669 w 7228306"/>
                <a:gd name="connsiteY693" fmla="*/ 441959 h 1097785"/>
                <a:gd name="connsiteX694" fmla="*/ 234823 w 7228306"/>
                <a:gd name="connsiteY694" fmla="*/ 464730 h 1097785"/>
                <a:gd name="connsiteX695" fmla="*/ 231265 w 7228306"/>
                <a:gd name="connsiteY695" fmla="*/ 487500 h 1097785"/>
                <a:gd name="connsiteX696" fmla="*/ 233755 w 7228306"/>
                <a:gd name="connsiteY696" fmla="*/ 487856 h 1097785"/>
                <a:gd name="connsiteX697" fmla="*/ 235534 w 7228306"/>
                <a:gd name="connsiteY697" fmla="*/ 485366 h 1097785"/>
                <a:gd name="connsiteX698" fmla="*/ 234111 w 7228306"/>
                <a:gd name="connsiteY698" fmla="*/ 492126 h 1097785"/>
                <a:gd name="connsiteX699" fmla="*/ 233400 w 7228306"/>
                <a:gd name="connsiteY699" fmla="*/ 498174 h 1097785"/>
                <a:gd name="connsiteX700" fmla="*/ 229842 w 7228306"/>
                <a:gd name="connsiteY700" fmla="*/ 498886 h 1097785"/>
                <a:gd name="connsiteX701" fmla="*/ 232688 w 7228306"/>
                <a:gd name="connsiteY701" fmla="*/ 503867 h 1097785"/>
                <a:gd name="connsiteX702" fmla="*/ 233400 w 7228306"/>
                <a:gd name="connsiteY702" fmla="*/ 498174 h 1097785"/>
                <a:gd name="connsiteX703" fmla="*/ 236246 w 7228306"/>
                <a:gd name="connsiteY703" fmla="*/ 498174 h 1097785"/>
                <a:gd name="connsiteX704" fmla="*/ 237669 w 7228306"/>
                <a:gd name="connsiteY704" fmla="*/ 491058 h 1097785"/>
                <a:gd name="connsiteX705" fmla="*/ 239804 w 7228306"/>
                <a:gd name="connsiteY705" fmla="*/ 485366 h 1097785"/>
                <a:gd name="connsiteX706" fmla="*/ 239804 w 7228306"/>
                <a:gd name="connsiteY706" fmla="*/ 494616 h 1097785"/>
                <a:gd name="connsiteX707" fmla="*/ 239448 w 7228306"/>
                <a:gd name="connsiteY707" fmla="*/ 506001 h 1097785"/>
                <a:gd name="connsiteX708" fmla="*/ 237313 w 7228306"/>
                <a:gd name="connsiteY708" fmla="*/ 515608 h 1097785"/>
                <a:gd name="connsiteX709" fmla="*/ 232688 w 7228306"/>
                <a:gd name="connsiteY709" fmla="*/ 518098 h 1097785"/>
                <a:gd name="connsiteX710" fmla="*/ 232332 w 7228306"/>
                <a:gd name="connsiteY710" fmla="*/ 524503 h 1097785"/>
                <a:gd name="connsiteX711" fmla="*/ 232688 w 7228306"/>
                <a:gd name="connsiteY711" fmla="*/ 529484 h 1097785"/>
                <a:gd name="connsiteX712" fmla="*/ 235179 w 7228306"/>
                <a:gd name="connsiteY712" fmla="*/ 526637 h 1097785"/>
                <a:gd name="connsiteX713" fmla="*/ 237669 w 7228306"/>
                <a:gd name="connsiteY713" fmla="*/ 523791 h 1097785"/>
                <a:gd name="connsiteX714" fmla="*/ 238025 w 7228306"/>
                <a:gd name="connsiteY714" fmla="*/ 538734 h 1097785"/>
                <a:gd name="connsiteX715" fmla="*/ 237669 w 7228306"/>
                <a:gd name="connsiteY715" fmla="*/ 554389 h 1097785"/>
                <a:gd name="connsiteX716" fmla="*/ 241939 w 7228306"/>
                <a:gd name="connsiteY716" fmla="*/ 519877 h 1097785"/>
                <a:gd name="connsiteX717" fmla="*/ 241939 w 7228306"/>
                <a:gd name="connsiteY717" fmla="*/ 480384 h 1097785"/>
                <a:gd name="connsiteX718" fmla="*/ 240516 w 7228306"/>
                <a:gd name="connsiteY718" fmla="*/ 481808 h 1097785"/>
                <a:gd name="connsiteX719" fmla="*/ 241227 w 7228306"/>
                <a:gd name="connsiteY719" fmla="*/ 479317 h 1097785"/>
                <a:gd name="connsiteX720" fmla="*/ 243362 w 7228306"/>
                <a:gd name="connsiteY720" fmla="*/ 478250 h 1097785"/>
                <a:gd name="connsiteX721" fmla="*/ 240516 w 7228306"/>
                <a:gd name="connsiteY721" fmla="*/ 468999 h 1097785"/>
                <a:gd name="connsiteX722" fmla="*/ 236246 w 7228306"/>
                <a:gd name="connsiteY722" fmla="*/ 463306 h 1097785"/>
                <a:gd name="connsiteX723" fmla="*/ 236958 w 7228306"/>
                <a:gd name="connsiteY723" fmla="*/ 457258 h 1097785"/>
                <a:gd name="connsiteX724" fmla="*/ 238381 w 7228306"/>
                <a:gd name="connsiteY724" fmla="*/ 456902 h 1097785"/>
                <a:gd name="connsiteX725" fmla="*/ 238381 w 7228306"/>
                <a:gd name="connsiteY725" fmla="*/ 450854 h 1097785"/>
                <a:gd name="connsiteX726" fmla="*/ 237669 w 7228306"/>
                <a:gd name="connsiteY726" fmla="*/ 441959 h 1097785"/>
                <a:gd name="connsiteX727" fmla="*/ 320213 w 7228306"/>
                <a:gd name="connsiteY727" fmla="*/ 437689 h 1097785"/>
                <a:gd name="connsiteX728" fmla="*/ 320569 w 7228306"/>
                <a:gd name="connsiteY728" fmla="*/ 444094 h 1097785"/>
                <a:gd name="connsiteX729" fmla="*/ 318078 w 7228306"/>
                <a:gd name="connsiteY729" fmla="*/ 449075 h 1097785"/>
                <a:gd name="connsiteX730" fmla="*/ 317722 w 7228306"/>
                <a:gd name="connsiteY730" fmla="*/ 441603 h 1097785"/>
                <a:gd name="connsiteX731" fmla="*/ 320213 w 7228306"/>
                <a:gd name="connsiteY731" fmla="*/ 437689 h 1097785"/>
                <a:gd name="connsiteX732" fmla="*/ 219168 w 7228306"/>
                <a:gd name="connsiteY732" fmla="*/ 437689 h 1097785"/>
                <a:gd name="connsiteX733" fmla="*/ 219168 w 7228306"/>
                <a:gd name="connsiteY733" fmla="*/ 440891 h 1097785"/>
                <a:gd name="connsiteX734" fmla="*/ 221303 w 7228306"/>
                <a:gd name="connsiteY734" fmla="*/ 443382 h 1097785"/>
                <a:gd name="connsiteX735" fmla="*/ 222370 w 7228306"/>
                <a:gd name="connsiteY735" fmla="*/ 439113 h 1097785"/>
                <a:gd name="connsiteX736" fmla="*/ 219168 w 7228306"/>
                <a:gd name="connsiteY736" fmla="*/ 437689 h 1097785"/>
                <a:gd name="connsiteX737" fmla="*/ 439759 w 7228306"/>
                <a:gd name="connsiteY737" fmla="*/ 429150 h 1097785"/>
                <a:gd name="connsiteX738" fmla="*/ 439403 w 7228306"/>
                <a:gd name="connsiteY738" fmla="*/ 435199 h 1097785"/>
                <a:gd name="connsiteX739" fmla="*/ 441894 w 7228306"/>
                <a:gd name="connsiteY739" fmla="*/ 440536 h 1097785"/>
                <a:gd name="connsiteX740" fmla="*/ 440827 w 7228306"/>
                <a:gd name="connsiteY740" fmla="*/ 434843 h 1097785"/>
                <a:gd name="connsiteX741" fmla="*/ 439759 w 7228306"/>
                <a:gd name="connsiteY741" fmla="*/ 429150 h 1097785"/>
                <a:gd name="connsiteX742" fmla="*/ 309539 w 7228306"/>
                <a:gd name="connsiteY742" fmla="*/ 429150 h 1097785"/>
                <a:gd name="connsiteX743" fmla="*/ 310607 w 7228306"/>
                <a:gd name="connsiteY743" fmla="*/ 458325 h 1097785"/>
                <a:gd name="connsiteX744" fmla="*/ 308828 w 7228306"/>
                <a:gd name="connsiteY744" fmla="*/ 487500 h 1097785"/>
                <a:gd name="connsiteX745" fmla="*/ 307760 w 7228306"/>
                <a:gd name="connsiteY745" fmla="*/ 460104 h 1097785"/>
                <a:gd name="connsiteX746" fmla="*/ 306693 w 7228306"/>
                <a:gd name="connsiteY746" fmla="*/ 434843 h 1097785"/>
                <a:gd name="connsiteX747" fmla="*/ 308828 w 7228306"/>
                <a:gd name="connsiteY747" fmla="*/ 433064 h 1097785"/>
                <a:gd name="connsiteX748" fmla="*/ 309539 w 7228306"/>
                <a:gd name="connsiteY748" fmla="*/ 429150 h 1097785"/>
                <a:gd name="connsiteX749" fmla="*/ 230553 w 7228306"/>
                <a:gd name="connsiteY749" fmla="*/ 427727 h 1097785"/>
                <a:gd name="connsiteX750" fmla="*/ 228774 w 7228306"/>
                <a:gd name="connsiteY750" fmla="*/ 429862 h 1097785"/>
                <a:gd name="connsiteX751" fmla="*/ 227707 w 7228306"/>
                <a:gd name="connsiteY751" fmla="*/ 434131 h 1097785"/>
                <a:gd name="connsiteX752" fmla="*/ 229842 w 7228306"/>
                <a:gd name="connsiteY752" fmla="*/ 431641 h 1097785"/>
                <a:gd name="connsiteX753" fmla="*/ 230553 w 7228306"/>
                <a:gd name="connsiteY753" fmla="*/ 427727 h 1097785"/>
                <a:gd name="connsiteX754" fmla="*/ 416988 w 7228306"/>
                <a:gd name="connsiteY754" fmla="*/ 424169 h 1097785"/>
                <a:gd name="connsiteX755" fmla="*/ 423037 w 7228306"/>
                <a:gd name="connsiteY755" fmla="*/ 438045 h 1097785"/>
                <a:gd name="connsiteX756" fmla="*/ 427662 w 7228306"/>
                <a:gd name="connsiteY756" fmla="*/ 453344 h 1097785"/>
                <a:gd name="connsiteX757" fmla="*/ 426595 w 7228306"/>
                <a:gd name="connsiteY757" fmla="*/ 467932 h 1097785"/>
                <a:gd name="connsiteX758" fmla="*/ 427662 w 7228306"/>
                <a:gd name="connsiteY758" fmla="*/ 480384 h 1097785"/>
                <a:gd name="connsiteX759" fmla="*/ 421614 w 7228306"/>
                <a:gd name="connsiteY759" fmla="*/ 452633 h 1097785"/>
                <a:gd name="connsiteX760" fmla="*/ 416988 w 7228306"/>
                <a:gd name="connsiteY760" fmla="*/ 424169 h 1097785"/>
                <a:gd name="connsiteX761" fmla="*/ 216322 w 7228306"/>
                <a:gd name="connsiteY761" fmla="*/ 424169 h 1097785"/>
                <a:gd name="connsiteX762" fmla="*/ 213120 w 7228306"/>
                <a:gd name="connsiteY762" fmla="*/ 433776 h 1097785"/>
                <a:gd name="connsiteX763" fmla="*/ 212052 w 7228306"/>
                <a:gd name="connsiteY763" fmla="*/ 446940 h 1097785"/>
                <a:gd name="connsiteX764" fmla="*/ 213475 w 7228306"/>
                <a:gd name="connsiteY764" fmla="*/ 446584 h 1097785"/>
                <a:gd name="connsiteX765" fmla="*/ 215610 w 7228306"/>
                <a:gd name="connsiteY765" fmla="*/ 445517 h 1097785"/>
                <a:gd name="connsiteX766" fmla="*/ 216322 w 7228306"/>
                <a:gd name="connsiteY766" fmla="*/ 446940 h 1097785"/>
                <a:gd name="connsiteX767" fmla="*/ 215610 w 7228306"/>
                <a:gd name="connsiteY767" fmla="*/ 440536 h 1097785"/>
                <a:gd name="connsiteX768" fmla="*/ 217033 w 7228306"/>
                <a:gd name="connsiteY768" fmla="*/ 434843 h 1097785"/>
                <a:gd name="connsiteX769" fmla="*/ 215610 w 7228306"/>
                <a:gd name="connsiteY769" fmla="*/ 430218 h 1097785"/>
                <a:gd name="connsiteX770" fmla="*/ 216322 w 7228306"/>
                <a:gd name="connsiteY770" fmla="*/ 424169 h 1097785"/>
                <a:gd name="connsiteX771" fmla="*/ 313809 w 7228306"/>
                <a:gd name="connsiteY771" fmla="*/ 416342 h 1097785"/>
                <a:gd name="connsiteX772" fmla="*/ 320213 w 7228306"/>
                <a:gd name="connsiteY772" fmla="*/ 419900 h 1097785"/>
                <a:gd name="connsiteX773" fmla="*/ 319146 w 7228306"/>
                <a:gd name="connsiteY773" fmla="*/ 428439 h 1097785"/>
                <a:gd name="connsiteX774" fmla="*/ 318078 w 7228306"/>
                <a:gd name="connsiteY774" fmla="*/ 436266 h 1097785"/>
                <a:gd name="connsiteX775" fmla="*/ 316655 w 7228306"/>
                <a:gd name="connsiteY775" fmla="*/ 436266 h 1097785"/>
                <a:gd name="connsiteX776" fmla="*/ 316655 w 7228306"/>
                <a:gd name="connsiteY776" fmla="*/ 426304 h 1097785"/>
                <a:gd name="connsiteX777" fmla="*/ 313809 w 7228306"/>
                <a:gd name="connsiteY777" fmla="*/ 416342 h 1097785"/>
                <a:gd name="connsiteX778" fmla="*/ 296731 w 7228306"/>
                <a:gd name="connsiteY778" fmla="*/ 416342 h 1097785"/>
                <a:gd name="connsiteX779" fmla="*/ 301000 w 7228306"/>
                <a:gd name="connsiteY779" fmla="*/ 416342 h 1097785"/>
                <a:gd name="connsiteX780" fmla="*/ 302423 w 7228306"/>
                <a:gd name="connsiteY780" fmla="*/ 437334 h 1097785"/>
                <a:gd name="connsiteX781" fmla="*/ 301712 w 7228306"/>
                <a:gd name="connsiteY781" fmla="*/ 459037 h 1097785"/>
                <a:gd name="connsiteX782" fmla="*/ 304914 w 7228306"/>
                <a:gd name="connsiteY782" fmla="*/ 479673 h 1097785"/>
                <a:gd name="connsiteX783" fmla="*/ 301000 w 7228306"/>
                <a:gd name="connsiteY783" fmla="*/ 498174 h 1097785"/>
                <a:gd name="connsiteX784" fmla="*/ 301712 w 7228306"/>
                <a:gd name="connsiteY784" fmla="*/ 503867 h 1097785"/>
                <a:gd name="connsiteX785" fmla="*/ 298865 w 7228306"/>
                <a:gd name="connsiteY785" fmla="*/ 507425 h 1097785"/>
                <a:gd name="connsiteX786" fmla="*/ 300289 w 7228306"/>
                <a:gd name="connsiteY786" fmla="*/ 512762 h 1097785"/>
                <a:gd name="connsiteX787" fmla="*/ 300289 w 7228306"/>
                <a:gd name="connsiteY787" fmla="*/ 518098 h 1097785"/>
                <a:gd name="connsiteX788" fmla="*/ 301712 w 7228306"/>
                <a:gd name="connsiteY788" fmla="*/ 515252 h 1097785"/>
                <a:gd name="connsiteX789" fmla="*/ 303846 w 7228306"/>
                <a:gd name="connsiteY789" fmla="*/ 526282 h 1097785"/>
                <a:gd name="connsiteX790" fmla="*/ 301712 w 7228306"/>
                <a:gd name="connsiteY790" fmla="*/ 538023 h 1097785"/>
                <a:gd name="connsiteX791" fmla="*/ 304202 w 7228306"/>
                <a:gd name="connsiteY791" fmla="*/ 537311 h 1097785"/>
                <a:gd name="connsiteX792" fmla="*/ 307404 w 7228306"/>
                <a:gd name="connsiteY792" fmla="*/ 540158 h 1097785"/>
                <a:gd name="connsiteX793" fmla="*/ 307404 w 7228306"/>
                <a:gd name="connsiteY793" fmla="*/ 536600 h 1097785"/>
                <a:gd name="connsiteX794" fmla="*/ 308828 w 7228306"/>
                <a:gd name="connsiteY794" fmla="*/ 533753 h 1097785"/>
                <a:gd name="connsiteX795" fmla="*/ 307573 w 7228306"/>
                <a:gd name="connsiteY795" fmla="*/ 529989 h 1097785"/>
                <a:gd name="connsiteX796" fmla="*/ 309539 w 7228306"/>
                <a:gd name="connsiteY796" fmla="*/ 510983 h 1097785"/>
                <a:gd name="connsiteX797" fmla="*/ 307404 w 7228306"/>
                <a:gd name="connsiteY797" fmla="*/ 514185 h 1097785"/>
                <a:gd name="connsiteX798" fmla="*/ 307404 w 7228306"/>
                <a:gd name="connsiteY798" fmla="*/ 521656 h 1097785"/>
                <a:gd name="connsiteX799" fmla="*/ 305270 w 7228306"/>
                <a:gd name="connsiteY799" fmla="*/ 513829 h 1097785"/>
                <a:gd name="connsiteX800" fmla="*/ 306693 w 7228306"/>
                <a:gd name="connsiteY800" fmla="*/ 503867 h 1097785"/>
                <a:gd name="connsiteX801" fmla="*/ 311674 w 7228306"/>
                <a:gd name="connsiteY801" fmla="*/ 493193 h 1097785"/>
                <a:gd name="connsiteX802" fmla="*/ 315943 w 7228306"/>
                <a:gd name="connsiteY802" fmla="*/ 480384 h 1097785"/>
                <a:gd name="connsiteX803" fmla="*/ 315588 w 7228306"/>
                <a:gd name="connsiteY803" fmla="*/ 472201 h 1097785"/>
                <a:gd name="connsiteX804" fmla="*/ 317367 w 7228306"/>
                <a:gd name="connsiteY804" fmla="*/ 464018 h 1097785"/>
                <a:gd name="connsiteX805" fmla="*/ 321280 w 7228306"/>
                <a:gd name="connsiteY805" fmla="*/ 469711 h 1097785"/>
                <a:gd name="connsiteX806" fmla="*/ 325194 w 7228306"/>
                <a:gd name="connsiteY806" fmla="*/ 474692 h 1097785"/>
                <a:gd name="connsiteX807" fmla="*/ 323415 w 7228306"/>
                <a:gd name="connsiteY807" fmla="*/ 455835 h 1097785"/>
                <a:gd name="connsiteX808" fmla="*/ 326617 w 7228306"/>
                <a:gd name="connsiteY808" fmla="*/ 439824 h 1097785"/>
                <a:gd name="connsiteX809" fmla="*/ 329108 w 7228306"/>
                <a:gd name="connsiteY809" fmla="*/ 449431 h 1097785"/>
                <a:gd name="connsiteX810" fmla="*/ 330531 w 7228306"/>
                <a:gd name="connsiteY810" fmla="*/ 461527 h 1097785"/>
                <a:gd name="connsiteX811" fmla="*/ 330175 w 7228306"/>
                <a:gd name="connsiteY811" fmla="*/ 472913 h 1097785"/>
                <a:gd name="connsiteX812" fmla="*/ 327329 w 7228306"/>
                <a:gd name="connsiteY812" fmla="*/ 480384 h 1097785"/>
                <a:gd name="connsiteX813" fmla="*/ 328752 w 7228306"/>
                <a:gd name="connsiteY813" fmla="*/ 483231 h 1097785"/>
                <a:gd name="connsiteX814" fmla="*/ 329464 w 7228306"/>
                <a:gd name="connsiteY814" fmla="*/ 486077 h 1097785"/>
                <a:gd name="connsiteX815" fmla="*/ 331242 w 7228306"/>
                <a:gd name="connsiteY815" fmla="*/ 485010 h 1097785"/>
                <a:gd name="connsiteX816" fmla="*/ 332310 w 7228306"/>
                <a:gd name="connsiteY816" fmla="*/ 483231 h 1097785"/>
                <a:gd name="connsiteX817" fmla="*/ 331954 w 7228306"/>
                <a:gd name="connsiteY817" fmla="*/ 486077 h 1097785"/>
                <a:gd name="connsiteX818" fmla="*/ 328752 w 7228306"/>
                <a:gd name="connsiteY818" fmla="*/ 488923 h 1097785"/>
                <a:gd name="connsiteX819" fmla="*/ 330887 w 7228306"/>
                <a:gd name="connsiteY819" fmla="*/ 544071 h 1097785"/>
                <a:gd name="connsiteX820" fmla="*/ 333021 w 7228306"/>
                <a:gd name="connsiteY820" fmla="*/ 598507 h 1097785"/>
                <a:gd name="connsiteX821" fmla="*/ 326973 w 7228306"/>
                <a:gd name="connsiteY821" fmla="*/ 594950 h 1097785"/>
                <a:gd name="connsiteX822" fmla="*/ 320925 w 7228306"/>
                <a:gd name="connsiteY822" fmla="*/ 591392 h 1097785"/>
                <a:gd name="connsiteX823" fmla="*/ 318078 w 7228306"/>
                <a:gd name="connsiteY823" fmla="*/ 590680 h 1097785"/>
                <a:gd name="connsiteX824" fmla="*/ 315943 w 7228306"/>
                <a:gd name="connsiteY824" fmla="*/ 590680 h 1097785"/>
                <a:gd name="connsiteX825" fmla="*/ 319501 w 7228306"/>
                <a:gd name="connsiteY825" fmla="*/ 580718 h 1097785"/>
                <a:gd name="connsiteX826" fmla="*/ 320213 w 7228306"/>
                <a:gd name="connsiteY826" fmla="*/ 557591 h 1097785"/>
                <a:gd name="connsiteX827" fmla="*/ 318078 w 7228306"/>
                <a:gd name="connsiteY827" fmla="*/ 535176 h 1097785"/>
                <a:gd name="connsiteX828" fmla="*/ 315943 w 7228306"/>
                <a:gd name="connsiteY828" fmla="*/ 550831 h 1097785"/>
                <a:gd name="connsiteX829" fmla="*/ 316655 w 7228306"/>
                <a:gd name="connsiteY829" fmla="*/ 570756 h 1097785"/>
                <a:gd name="connsiteX830" fmla="*/ 314520 w 7228306"/>
                <a:gd name="connsiteY830" fmla="*/ 570756 h 1097785"/>
                <a:gd name="connsiteX831" fmla="*/ 312386 w 7228306"/>
                <a:gd name="connsiteY831" fmla="*/ 570756 h 1097785"/>
                <a:gd name="connsiteX832" fmla="*/ 310962 w 7228306"/>
                <a:gd name="connsiteY832" fmla="*/ 574314 h 1097785"/>
                <a:gd name="connsiteX833" fmla="*/ 310962 w 7228306"/>
                <a:gd name="connsiteY833" fmla="*/ 589968 h 1097785"/>
                <a:gd name="connsiteX834" fmla="*/ 268979 w 7228306"/>
                <a:gd name="connsiteY834" fmla="*/ 583564 h 1097785"/>
                <a:gd name="connsiteX835" fmla="*/ 266844 w 7228306"/>
                <a:gd name="connsiteY835" fmla="*/ 571467 h 1097785"/>
                <a:gd name="connsiteX836" fmla="*/ 266844 w 7228306"/>
                <a:gd name="connsiteY836" fmla="*/ 577516 h 1097785"/>
                <a:gd name="connsiteX837" fmla="*/ 266133 w 7228306"/>
                <a:gd name="connsiteY837" fmla="*/ 583564 h 1097785"/>
                <a:gd name="connsiteX838" fmla="*/ 257238 w 7228306"/>
                <a:gd name="connsiteY838" fmla="*/ 582853 h 1097785"/>
                <a:gd name="connsiteX839" fmla="*/ 247631 w 7228306"/>
                <a:gd name="connsiteY839" fmla="*/ 582853 h 1097785"/>
                <a:gd name="connsiteX840" fmla="*/ 248343 w 7228306"/>
                <a:gd name="connsiteY840" fmla="*/ 576093 h 1097785"/>
                <a:gd name="connsiteX841" fmla="*/ 246920 w 7228306"/>
                <a:gd name="connsiteY841" fmla="*/ 572890 h 1097785"/>
                <a:gd name="connsiteX842" fmla="*/ 246920 w 7228306"/>
                <a:gd name="connsiteY842" fmla="*/ 577872 h 1097785"/>
                <a:gd name="connsiteX843" fmla="*/ 246208 w 7228306"/>
                <a:gd name="connsiteY843" fmla="*/ 582853 h 1097785"/>
                <a:gd name="connsiteX844" fmla="*/ 229486 w 7228306"/>
                <a:gd name="connsiteY844" fmla="*/ 581429 h 1097785"/>
                <a:gd name="connsiteX845" fmla="*/ 211341 w 7228306"/>
                <a:gd name="connsiteY845" fmla="*/ 580718 h 1097785"/>
                <a:gd name="connsiteX846" fmla="*/ 211341 w 7228306"/>
                <a:gd name="connsiteY846" fmla="*/ 483942 h 1097785"/>
                <a:gd name="connsiteX847" fmla="*/ 212052 w 7228306"/>
                <a:gd name="connsiteY847" fmla="*/ 478250 h 1097785"/>
                <a:gd name="connsiteX848" fmla="*/ 211341 w 7228306"/>
                <a:gd name="connsiteY848" fmla="*/ 478961 h 1097785"/>
                <a:gd name="connsiteX849" fmla="*/ 211341 w 7228306"/>
                <a:gd name="connsiteY849" fmla="*/ 465441 h 1097785"/>
                <a:gd name="connsiteX850" fmla="*/ 214898 w 7228306"/>
                <a:gd name="connsiteY850" fmla="*/ 466864 h 1097785"/>
                <a:gd name="connsiteX851" fmla="*/ 215966 w 7228306"/>
                <a:gd name="connsiteY851" fmla="*/ 460460 h 1097785"/>
                <a:gd name="connsiteX852" fmla="*/ 216322 w 7228306"/>
                <a:gd name="connsiteY852" fmla="*/ 454767 h 1097785"/>
                <a:gd name="connsiteX853" fmla="*/ 213831 w 7228306"/>
                <a:gd name="connsiteY853" fmla="*/ 459037 h 1097785"/>
                <a:gd name="connsiteX854" fmla="*/ 212764 w 7228306"/>
                <a:gd name="connsiteY854" fmla="*/ 465441 h 1097785"/>
                <a:gd name="connsiteX855" fmla="*/ 212052 w 7228306"/>
                <a:gd name="connsiteY855" fmla="*/ 458681 h 1097785"/>
                <a:gd name="connsiteX856" fmla="*/ 212764 w 7228306"/>
                <a:gd name="connsiteY856" fmla="*/ 451209 h 1097785"/>
                <a:gd name="connsiteX857" fmla="*/ 211341 w 7228306"/>
                <a:gd name="connsiteY857" fmla="*/ 456191 h 1097785"/>
                <a:gd name="connsiteX858" fmla="*/ 211341 w 7228306"/>
                <a:gd name="connsiteY858" fmla="*/ 419188 h 1097785"/>
                <a:gd name="connsiteX859" fmla="*/ 221303 w 7228306"/>
                <a:gd name="connsiteY859" fmla="*/ 418832 h 1097785"/>
                <a:gd name="connsiteX860" fmla="*/ 230553 w 7228306"/>
                <a:gd name="connsiteY860" fmla="*/ 418477 h 1097785"/>
                <a:gd name="connsiteX861" fmla="*/ 230553 w 7228306"/>
                <a:gd name="connsiteY861" fmla="*/ 423458 h 1097785"/>
                <a:gd name="connsiteX862" fmla="*/ 232688 w 7228306"/>
                <a:gd name="connsiteY862" fmla="*/ 421679 h 1097785"/>
                <a:gd name="connsiteX863" fmla="*/ 232688 w 7228306"/>
                <a:gd name="connsiteY863" fmla="*/ 418477 h 1097785"/>
                <a:gd name="connsiteX864" fmla="*/ 234111 w 7228306"/>
                <a:gd name="connsiteY864" fmla="*/ 418477 h 1097785"/>
                <a:gd name="connsiteX865" fmla="*/ 235534 w 7228306"/>
                <a:gd name="connsiteY865" fmla="*/ 419188 h 1097785"/>
                <a:gd name="connsiteX866" fmla="*/ 236246 w 7228306"/>
                <a:gd name="connsiteY866" fmla="*/ 420611 h 1097785"/>
                <a:gd name="connsiteX867" fmla="*/ 236602 w 7228306"/>
                <a:gd name="connsiteY867" fmla="*/ 419900 h 1097785"/>
                <a:gd name="connsiteX868" fmla="*/ 236958 w 7228306"/>
                <a:gd name="connsiteY868" fmla="*/ 418477 h 1097785"/>
                <a:gd name="connsiteX869" fmla="*/ 254036 w 7228306"/>
                <a:gd name="connsiteY869" fmla="*/ 418477 h 1097785"/>
                <a:gd name="connsiteX870" fmla="*/ 255815 w 7228306"/>
                <a:gd name="connsiteY870" fmla="*/ 432708 h 1097785"/>
                <a:gd name="connsiteX871" fmla="*/ 255459 w 7228306"/>
                <a:gd name="connsiteY871" fmla="*/ 445517 h 1097785"/>
                <a:gd name="connsiteX872" fmla="*/ 262575 w 7228306"/>
                <a:gd name="connsiteY872" fmla="*/ 449075 h 1097785"/>
                <a:gd name="connsiteX873" fmla="*/ 261151 w 7228306"/>
                <a:gd name="connsiteY873" fmla="*/ 460460 h 1097785"/>
                <a:gd name="connsiteX874" fmla="*/ 257594 w 7228306"/>
                <a:gd name="connsiteY874" fmla="*/ 467576 h 1097785"/>
                <a:gd name="connsiteX875" fmla="*/ 256526 w 7228306"/>
                <a:gd name="connsiteY875" fmla="*/ 471490 h 1097785"/>
                <a:gd name="connsiteX876" fmla="*/ 256882 w 7228306"/>
                <a:gd name="connsiteY876" fmla="*/ 476827 h 1097785"/>
                <a:gd name="connsiteX877" fmla="*/ 257949 w 7228306"/>
                <a:gd name="connsiteY877" fmla="*/ 475403 h 1097785"/>
                <a:gd name="connsiteX878" fmla="*/ 258305 w 7228306"/>
                <a:gd name="connsiteY878" fmla="*/ 471134 h 1097785"/>
                <a:gd name="connsiteX879" fmla="*/ 259728 w 7228306"/>
                <a:gd name="connsiteY879" fmla="*/ 473980 h 1097785"/>
                <a:gd name="connsiteX880" fmla="*/ 261151 w 7228306"/>
                <a:gd name="connsiteY880" fmla="*/ 476827 h 1097785"/>
                <a:gd name="connsiteX881" fmla="*/ 263642 w 7228306"/>
                <a:gd name="connsiteY881" fmla="*/ 475403 h 1097785"/>
                <a:gd name="connsiteX882" fmla="*/ 265421 w 7228306"/>
                <a:gd name="connsiteY882" fmla="*/ 472557 h 1097785"/>
                <a:gd name="connsiteX883" fmla="*/ 265421 w 7228306"/>
                <a:gd name="connsiteY883" fmla="*/ 446584 h 1097785"/>
                <a:gd name="connsiteX884" fmla="*/ 267556 w 7228306"/>
                <a:gd name="connsiteY884" fmla="*/ 417765 h 1097785"/>
                <a:gd name="connsiteX885" fmla="*/ 275383 w 7228306"/>
                <a:gd name="connsiteY885" fmla="*/ 417765 h 1097785"/>
                <a:gd name="connsiteX886" fmla="*/ 274672 w 7228306"/>
                <a:gd name="connsiteY886" fmla="*/ 433776 h 1097785"/>
                <a:gd name="connsiteX887" fmla="*/ 273248 w 7228306"/>
                <a:gd name="connsiteY887" fmla="*/ 449075 h 1097785"/>
                <a:gd name="connsiteX888" fmla="*/ 276806 w 7228306"/>
                <a:gd name="connsiteY888" fmla="*/ 453344 h 1097785"/>
                <a:gd name="connsiteX889" fmla="*/ 275027 w 7228306"/>
                <a:gd name="connsiteY889" fmla="*/ 458325 h 1097785"/>
                <a:gd name="connsiteX890" fmla="*/ 272537 w 7228306"/>
                <a:gd name="connsiteY890" fmla="*/ 461172 h 1097785"/>
                <a:gd name="connsiteX891" fmla="*/ 276095 w 7228306"/>
                <a:gd name="connsiteY891" fmla="*/ 460816 h 1097785"/>
                <a:gd name="connsiteX892" fmla="*/ 278941 w 7228306"/>
                <a:gd name="connsiteY892" fmla="*/ 463306 h 1097785"/>
                <a:gd name="connsiteX893" fmla="*/ 278941 w 7228306"/>
                <a:gd name="connsiteY893" fmla="*/ 472913 h 1097785"/>
                <a:gd name="connsiteX894" fmla="*/ 278229 w 7228306"/>
                <a:gd name="connsiteY894" fmla="*/ 480384 h 1097785"/>
                <a:gd name="connsiteX895" fmla="*/ 277162 w 7228306"/>
                <a:gd name="connsiteY895" fmla="*/ 477538 h 1097785"/>
                <a:gd name="connsiteX896" fmla="*/ 277874 w 7228306"/>
                <a:gd name="connsiteY896" fmla="*/ 472913 h 1097785"/>
                <a:gd name="connsiteX897" fmla="*/ 277874 w 7228306"/>
                <a:gd name="connsiteY897" fmla="*/ 468643 h 1097785"/>
                <a:gd name="connsiteX898" fmla="*/ 274672 w 7228306"/>
                <a:gd name="connsiteY898" fmla="*/ 466864 h 1097785"/>
                <a:gd name="connsiteX899" fmla="*/ 276095 w 7228306"/>
                <a:gd name="connsiteY899" fmla="*/ 475048 h 1097785"/>
                <a:gd name="connsiteX900" fmla="*/ 275383 w 7228306"/>
                <a:gd name="connsiteY900" fmla="*/ 486077 h 1097785"/>
                <a:gd name="connsiteX901" fmla="*/ 278585 w 7228306"/>
                <a:gd name="connsiteY901" fmla="*/ 483231 h 1097785"/>
                <a:gd name="connsiteX902" fmla="*/ 282499 w 7228306"/>
                <a:gd name="connsiteY902" fmla="*/ 483942 h 1097785"/>
                <a:gd name="connsiteX903" fmla="*/ 282143 w 7228306"/>
                <a:gd name="connsiteY903" fmla="*/ 468643 h 1097785"/>
                <a:gd name="connsiteX904" fmla="*/ 283922 w 7228306"/>
                <a:gd name="connsiteY904" fmla="*/ 454767 h 1097785"/>
                <a:gd name="connsiteX905" fmla="*/ 285345 w 7228306"/>
                <a:gd name="connsiteY905" fmla="*/ 457970 h 1097785"/>
                <a:gd name="connsiteX906" fmla="*/ 286768 w 7228306"/>
                <a:gd name="connsiteY906" fmla="*/ 463306 h 1097785"/>
                <a:gd name="connsiteX907" fmla="*/ 287836 w 7228306"/>
                <a:gd name="connsiteY907" fmla="*/ 459748 h 1097785"/>
                <a:gd name="connsiteX908" fmla="*/ 289615 w 7228306"/>
                <a:gd name="connsiteY908" fmla="*/ 458325 h 1097785"/>
                <a:gd name="connsiteX909" fmla="*/ 289259 w 7228306"/>
                <a:gd name="connsiteY909" fmla="*/ 437334 h 1097785"/>
                <a:gd name="connsiteX910" fmla="*/ 290326 w 7228306"/>
                <a:gd name="connsiteY910" fmla="*/ 417053 h 1097785"/>
                <a:gd name="connsiteX911" fmla="*/ 291038 w 7228306"/>
                <a:gd name="connsiteY911" fmla="*/ 417053 h 1097785"/>
                <a:gd name="connsiteX912" fmla="*/ 293173 w 7228306"/>
                <a:gd name="connsiteY912" fmla="*/ 430218 h 1097785"/>
                <a:gd name="connsiteX913" fmla="*/ 291038 w 7228306"/>
                <a:gd name="connsiteY913" fmla="*/ 441959 h 1097785"/>
                <a:gd name="connsiteX914" fmla="*/ 295663 w 7228306"/>
                <a:gd name="connsiteY914" fmla="*/ 440180 h 1097785"/>
                <a:gd name="connsiteX915" fmla="*/ 298154 w 7228306"/>
                <a:gd name="connsiteY915" fmla="*/ 436266 h 1097785"/>
                <a:gd name="connsiteX916" fmla="*/ 297442 w 7228306"/>
                <a:gd name="connsiteY916" fmla="*/ 426660 h 1097785"/>
                <a:gd name="connsiteX917" fmla="*/ 296731 w 7228306"/>
                <a:gd name="connsiteY917" fmla="*/ 416342 h 1097785"/>
                <a:gd name="connsiteX918" fmla="*/ 340137 w 7228306"/>
                <a:gd name="connsiteY918" fmla="*/ 407091 h 1097785"/>
                <a:gd name="connsiteX919" fmla="*/ 339782 w 7228306"/>
                <a:gd name="connsiteY919" fmla="*/ 419544 h 1097785"/>
                <a:gd name="connsiteX920" fmla="*/ 338714 w 7228306"/>
                <a:gd name="connsiteY920" fmla="*/ 431997 h 1097785"/>
                <a:gd name="connsiteX921" fmla="*/ 334089 w 7228306"/>
                <a:gd name="connsiteY921" fmla="*/ 428795 h 1097785"/>
                <a:gd name="connsiteX922" fmla="*/ 330887 w 7228306"/>
                <a:gd name="connsiteY922" fmla="*/ 430574 h 1097785"/>
                <a:gd name="connsiteX923" fmla="*/ 330887 w 7228306"/>
                <a:gd name="connsiteY923" fmla="*/ 422035 h 1097785"/>
                <a:gd name="connsiteX924" fmla="*/ 333021 w 7228306"/>
                <a:gd name="connsiteY924" fmla="*/ 423458 h 1097785"/>
                <a:gd name="connsiteX925" fmla="*/ 334445 w 7228306"/>
                <a:gd name="connsiteY925" fmla="*/ 427016 h 1097785"/>
                <a:gd name="connsiteX926" fmla="*/ 334800 w 7228306"/>
                <a:gd name="connsiteY926" fmla="*/ 418121 h 1097785"/>
                <a:gd name="connsiteX927" fmla="*/ 335156 w 7228306"/>
                <a:gd name="connsiteY927" fmla="*/ 410649 h 1097785"/>
                <a:gd name="connsiteX928" fmla="*/ 340137 w 7228306"/>
                <a:gd name="connsiteY928" fmla="*/ 407091 h 1097785"/>
                <a:gd name="connsiteX929" fmla="*/ 419835 w 7228306"/>
                <a:gd name="connsiteY929" fmla="*/ 403533 h 1097785"/>
                <a:gd name="connsiteX930" fmla="*/ 422681 w 7228306"/>
                <a:gd name="connsiteY930" fmla="*/ 407803 h 1097785"/>
                <a:gd name="connsiteX931" fmla="*/ 424104 w 7228306"/>
                <a:gd name="connsiteY931" fmla="*/ 412784 h 1097785"/>
                <a:gd name="connsiteX932" fmla="*/ 420546 w 7228306"/>
                <a:gd name="connsiteY932" fmla="*/ 408514 h 1097785"/>
                <a:gd name="connsiteX933" fmla="*/ 419835 w 7228306"/>
                <a:gd name="connsiteY933" fmla="*/ 403533 h 1097785"/>
                <a:gd name="connsiteX934" fmla="*/ 368601 w 7228306"/>
                <a:gd name="connsiteY934" fmla="*/ 394283 h 1097785"/>
                <a:gd name="connsiteX935" fmla="*/ 372870 w 7228306"/>
                <a:gd name="connsiteY935" fmla="*/ 411361 h 1097785"/>
                <a:gd name="connsiteX936" fmla="*/ 374293 w 7228306"/>
                <a:gd name="connsiteY936" fmla="*/ 427727 h 1097785"/>
                <a:gd name="connsiteX937" fmla="*/ 371447 w 7228306"/>
                <a:gd name="connsiteY937" fmla="*/ 424525 h 1097785"/>
                <a:gd name="connsiteX938" fmla="*/ 368601 w 7228306"/>
                <a:gd name="connsiteY938" fmla="*/ 425592 h 1097785"/>
                <a:gd name="connsiteX939" fmla="*/ 367178 w 7228306"/>
                <a:gd name="connsiteY939" fmla="*/ 414919 h 1097785"/>
                <a:gd name="connsiteX940" fmla="*/ 366822 w 7228306"/>
                <a:gd name="connsiteY940" fmla="*/ 423102 h 1097785"/>
                <a:gd name="connsiteX941" fmla="*/ 364331 w 7228306"/>
                <a:gd name="connsiteY941" fmla="*/ 430574 h 1097785"/>
                <a:gd name="connsiteX942" fmla="*/ 364331 w 7228306"/>
                <a:gd name="connsiteY942" fmla="*/ 411717 h 1097785"/>
                <a:gd name="connsiteX943" fmla="*/ 368601 w 7228306"/>
                <a:gd name="connsiteY943" fmla="*/ 394283 h 1097785"/>
                <a:gd name="connsiteX944" fmla="*/ 372870 w 7228306"/>
                <a:gd name="connsiteY944" fmla="*/ 385032 h 1097785"/>
                <a:gd name="connsiteX945" fmla="*/ 377140 w 7228306"/>
                <a:gd name="connsiteY945" fmla="*/ 395350 h 1097785"/>
                <a:gd name="connsiteX946" fmla="*/ 378563 w 7228306"/>
                <a:gd name="connsiteY946" fmla="*/ 405668 h 1097785"/>
                <a:gd name="connsiteX947" fmla="*/ 376428 w 7228306"/>
                <a:gd name="connsiteY947" fmla="*/ 405668 h 1097785"/>
                <a:gd name="connsiteX948" fmla="*/ 375005 w 7228306"/>
                <a:gd name="connsiteY948" fmla="*/ 394639 h 1097785"/>
                <a:gd name="connsiteX949" fmla="*/ 372870 w 7228306"/>
                <a:gd name="connsiteY949" fmla="*/ 385032 h 1097785"/>
                <a:gd name="connsiteX950" fmla="*/ 441182 w 7228306"/>
                <a:gd name="connsiteY950" fmla="*/ 378628 h 1097785"/>
                <a:gd name="connsiteX951" fmla="*/ 441894 w 7228306"/>
                <a:gd name="connsiteY951" fmla="*/ 384321 h 1097785"/>
                <a:gd name="connsiteX952" fmla="*/ 443317 w 7228306"/>
                <a:gd name="connsiteY952" fmla="*/ 389302 h 1097785"/>
                <a:gd name="connsiteX953" fmla="*/ 444029 w 7228306"/>
                <a:gd name="connsiteY953" fmla="*/ 382897 h 1097785"/>
                <a:gd name="connsiteX954" fmla="*/ 441182 w 7228306"/>
                <a:gd name="connsiteY954" fmla="*/ 378628 h 1097785"/>
                <a:gd name="connsiteX955" fmla="*/ 382832 w 7228306"/>
                <a:gd name="connsiteY955" fmla="*/ 378628 h 1097785"/>
                <a:gd name="connsiteX956" fmla="*/ 384256 w 7228306"/>
                <a:gd name="connsiteY956" fmla="*/ 382897 h 1097785"/>
                <a:gd name="connsiteX957" fmla="*/ 384967 w 7228306"/>
                <a:gd name="connsiteY957" fmla="*/ 387167 h 1097785"/>
                <a:gd name="connsiteX958" fmla="*/ 383544 w 7228306"/>
                <a:gd name="connsiteY958" fmla="*/ 387878 h 1097785"/>
                <a:gd name="connsiteX959" fmla="*/ 382121 w 7228306"/>
                <a:gd name="connsiteY959" fmla="*/ 389302 h 1097785"/>
                <a:gd name="connsiteX960" fmla="*/ 381409 w 7228306"/>
                <a:gd name="connsiteY960" fmla="*/ 382897 h 1097785"/>
                <a:gd name="connsiteX961" fmla="*/ 382832 w 7228306"/>
                <a:gd name="connsiteY961" fmla="*/ 378628 h 1097785"/>
                <a:gd name="connsiteX962" fmla="*/ 369312 w 7228306"/>
                <a:gd name="connsiteY962" fmla="*/ 378628 h 1097785"/>
                <a:gd name="connsiteX963" fmla="*/ 371447 w 7228306"/>
                <a:gd name="connsiteY963" fmla="*/ 385744 h 1097785"/>
                <a:gd name="connsiteX964" fmla="*/ 370735 w 7228306"/>
                <a:gd name="connsiteY964" fmla="*/ 392860 h 1097785"/>
                <a:gd name="connsiteX965" fmla="*/ 368956 w 7228306"/>
                <a:gd name="connsiteY965" fmla="*/ 384676 h 1097785"/>
                <a:gd name="connsiteX966" fmla="*/ 369312 w 7228306"/>
                <a:gd name="connsiteY966" fmla="*/ 378628 h 1097785"/>
                <a:gd name="connsiteX967" fmla="*/ 374293 w 7228306"/>
                <a:gd name="connsiteY967" fmla="*/ 355857 h 1097785"/>
                <a:gd name="connsiteX968" fmla="*/ 378563 w 7228306"/>
                <a:gd name="connsiteY968" fmla="*/ 364752 h 1097785"/>
                <a:gd name="connsiteX969" fmla="*/ 379986 w 7228306"/>
                <a:gd name="connsiteY969" fmla="*/ 376493 h 1097785"/>
                <a:gd name="connsiteX970" fmla="*/ 377851 w 7228306"/>
                <a:gd name="connsiteY970" fmla="*/ 377916 h 1097785"/>
                <a:gd name="connsiteX971" fmla="*/ 376428 w 7228306"/>
                <a:gd name="connsiteY971" fmla="*/ 374358 h 1097785"/>
                <a:gd name="connsiteX972" fmla="*/ 375005 w 7228306"/>
                <a:gd name="connsiteY972" fmla="*/ 370800 h 1097785"/>
                <a:gd name="connsiteX973" fmla="*/ 373938 w 7228306"/>
                <a:gd name="connsiteY973" fmla="*/ 372579 h 1097785"/>
                <a:gd name="connsiteX974" fmla="*/ 372870 w 7228306"/>
                <a:gd name="connsiteY974" fmla="*/ 374358 h 1097785"/>
                <a:gd name="connsiteX975" fmla="*/ 371447 w 7228306"/>
                <a:gd name="connsiteY975" fmla="*/ 369377 h 1097785"/>
                <a:gd name="connsiteX976" fmla="*/ 370735 w 7228306"/>
                <a:gd name="connsiteY976" fmla="*/ 363685 h 1097785"/>
                <a:gd name="connsiteX977" fmla="*/ 372159 w 7228306"/>
                <a:gd name="connsiteY977" fmla="*/ 357280 h 1097785"/>
                <a:gd name="connsiteX978" fmla="*/ 372870 w 7228306"/>
                <a:gd name="connsiteY978" fmla="*/ 359771 h 1097785"/>
                <a:gd name="connsiteX979" fmla="*/ 374293 w 7228306"/>
                <a:gd name="connsiteY979" fmla="*/ 362261 h 1097785"/>
                <a:gd name="connsiteX980" fmla="*/ 375005 w 7228306"/>
                <a:gd name="connsiteY980" fmla="*/ 359415 h 1097785"/>
                <a:gd name="connsiteX981" fmla="*/ 374293 w 7228306"/>
                <a:gd name="connsiteY981" fmla="*/ 355857 h 1097785"/>
                <a:gd name="connsiteX982" fmla="*/ 379274 w 7228306"/>
                <a:gd name="connsiteY982" fmla="*/ 352299 h 1097785"/>
                <a:gd name="connsiteX983" fmla="*/ 379986 w 7228306"/>
                <a:gd name="connsiteY983" fmla="*/ 354790 h 1097785"/>
                <a:gd name="connsiteX984" fmla="*/ 379986 w 7228306"/>
                <a:gd name="connsiteY984" fmla="*/ 357992 h 1097785"/>
                <a:gd name="connsiteX985" fmla="*/ 377140 w 7228306"/>
                <a:gd name="connsiteY985" fmla="*/ 356569 h 1097785"/>
                <a:gd name="connsiteX986" fmla="*/ 377851 w 7228306"/>
                <a:gd name="connsiteY986" fmla="*/ 353722 h 1097785"/>
                <a:gd name="connsiteX987" fmla="*/ 379274 w 7228306"/>
                <a:gd name="connsiteY987" fmla="*/ 352299 h 1097785"/>
                <a:gd name="connsiteX988" fmla="*/ 425527 w 7228306"/>
                <a:gd name="connsiteY988" fmla="*/ 347318 h 1097785"/>
                <a:gd name="connsiteX989" fmla="*/ 428018 w 7228306"/>
                <a:gd name="connsiteY989" fmla="*/ 363685 h 1097785"/>
                <a:gd name="connsiteX990" fmla="*/ 431932 w 7228306"/>
                <a:gd name="connsiteY990" fmla="*/ 378628 h 1097785"/>
                <a:gd name="connsiteX991" fmla="*/ 430509 w 7228306"/>
                <a:gd name="connsiteY991" fmla="*/ 361906 h 1097785"/>
                <a:gd name="connsiteX992" fmla="*/ 425527 w 7228306"/>
                <a:gd name="connsiteY992" fmla="*/ 347318 h 1097785"/>
                <a:gd name="connsiteX993" fmla="*/ 397064 w 7228306"/>
                <a:gd name="connsiteY993" fmla="*/ 338068 h 1097785"/>
                <a:gd name="connsiteX994" fmla="*/ 399910 w 7228306"/>
                <a:gd name="connsiteY994" fmla="*/ 341981 h 1097785"/>
                <a:gd name="connsiteX995" fmla="*/ 400622 w 7228306"/>
                <a:gd name="connsiteY995" fmla="*/ 348741 h 1097785"/>
                <a:gd name="connsiteX996" fmla="*/ 400978 w 7228306"/>
                <a:gd name="connsiteY996" fmla="*/ 355857 h 1097785"/>
                <a:gd name="connsiteX997" fmla="*/ 403468 w 7228306"/>
                <a:gd name="connsiteY997" fmla="*/ 360127 h 1097785"/>
                <a:gd name="connsiteX998" fmla="*/ 404536 w 7228306"/>
                <a:gd name="connsiteY998" fmla="*/ 357992 h 1097785"/>
                <a:gd name="connsiteX999" fmla="*/ 406315 w 7228306"/>
                <a:gd name="connsiteY999" fmla="*/ 356569 h 1097785"/>
                <a:gd name="connsiteX1000" fmla="*/ 406315 w 7228306"/>
                <a:gd name="connsiteY1000" fmla="*/ 360127 h 1097785"/>
                <a:gd name="connsiteX1001" fmla="*/ 408094 w 7228306"/>
                <a:gd name="connsiteY1001" fmla="*/ 360838 h 1097785"/>
                <a:gd name="connsiteX1002" fmla="*/ 409873 w 7228306"/>
                <a:gd name="connsiteY1002" fmla="*/ 361906 h 1097785"/>
                <a:gd name="connsiteX1003" fmla="*/ 410584 w 7228306"/>
                <a:gd name="connsiteY1003" fmla="*/ 365819 h 1097785"/>
                <a:gd name="connsiteX1004" fmla="*/ 408805 w 7228306"/>
                <a:gd name="connsiteY1004" fmla="*/ 364752 h 1097785"/>
                <a:gd name="connsiteX1005" fmla="*/ 407026 w 7228306"/>
                <a:gd name="connsiteY1005" fmla="*/ 363685 h 1097785"/>
                <a:gd name="connsiteX1006" fmla="*/ 407026 w 7228306"/>
                <a:gd name="connsiteY1006" fmla="*/ 370800 h 1097785"/>
                <a:gd name="connsiteX1007" fmla="*/ 409161 w 7228306"/>
                <a:gd name="connsiteY1007" fmla="*/ 371156 h 1097785"/>
                <a:gd name="connsiteX1008" fmla="*/ 412719 w 7228306"/>
                <a:gd name="connsiteY1008" fmla="*/ 372224 h 1097785"/>
                <a:gd name="connsiteX1009" fmla="*/ 414854 w 7228306"/>
                <a:gd name="connsiteY1009" fmla="*/ 383609 h 1097785"/>
                <a:gd name="connsiteX1010" fmla="*/ 416988 w 7228306"/>
                <a:gd name="connsiteY1010" fmla="*/ 394994 h 1097785"/>
                <a:gd name="connsiteX1011" fmla="*/ 413431 w 7228306"/>
                <a:gd name="connsiteY1011" fmla="*/ 395706 h 1097785"/>
                <a:gd name="connsiteX1012" fmla="*/ 412007 w 7228306"/>
                <a:gd name="connsiteY1012" fmla="*/ 399975 h 1097785"/>
                <a:gd name="connsiteX1013" fmla="*/ 411296 w 7228306"/>
                <a:gd name="connsiteY1013" fmla="*/ 396062 h 1097785"/>
                <a:gd name="connsiteX1014" fmla="*/ 409873 w 7228306"/>
                <a:gd name="connsiteY1014" fmla="*/ 394283 h 1097785"/>
                <a:gd name="connsiteX1015" fmla="*/ 410940 w 7228306"/>
                <a:gd name="connsiteY1015" fmla="*/ 407447 h 1097785"/>
                <a:gd name="connsiteX1016" fmla="*/ 414142 w 7228306"/>
                <a:gd name="connsiteY1016" fmla="*/ 418477 h 1097785"/>
                <a:gd name="connsiteX1017" fmla="*/ 412719 w 7228306"/>
                <a:gd name="connsiteY1017" fmla="*/ 431285 h 1097785"/>
                <a:gd name="connsiteX1018" fmla="*/ 415209 w 7228306"/>
                <a:gd name="connsiteY1018" fmla="*/ 444449 h 1097785"/>
                <a:gd name="connsiteX1019" fmla="*/ 419123 w 7228306"/>
                <a:gd name="connsiteY1019" fmla="*/ 457614 h 1097785"/>
                <a:gd name="connsiteX1020" fmla="*/ 421258 w 7228306"/>
                <a:gd name="connsiteY1020" fmla="*/ 468999 h 1097785"/>
                <a:gd name="connsiteX1021" fmla="*/ 417700 w 7228306"/>
                <a:gd name="connsiteY1021" fmla="*/ 466864 h 1097785"/>
                <a:gd name="connsiteX1022" fmla="*/ 416988 w 7228306"/>
                <a:gd name="connsiteY1022" fmla="*/ 483942 h 1097785"/>
                <a:gd name="connsiteX1023" fmla="*/ 415565 w 7228306"/>
                <a:gd name="connsiteY1023" fmla="*/ 498174 h 1097785"/>
                <a:gd name="connsiteX1024" fmla="*/ 412363 w 7228306"/>
                <a:gd name="connsiteY1024" fmla="*/ 493193 h 1097785"/>
                <a:gd name="connsiteX1025" fmla="*/ 409873 w 7228306"/>
                <a:gd name="connsiteY1025" fmla="*/ 487500 h 1097785"/>
                <a:gd name="connsiteX1026" fmla="*/ 412719 w 7228306"/>
                <a:gd name="connsiteY1026" fmla="*/ 479673 h 1097785"/>
                <a:gd name="connsiteX1027" fmla="*/ 413431 w 7228306"/>
                <a:gd name="connsiteY1027" fmla="*/ 464730 h 1097785"/>
                <a:gd name="connsiteX1028" fmla="*/ 409161 w 7228306"/>
                <a:gd name="connsiteY1028" fmla="*/ 454767 h 1097785"/>
                <a:gd name="connsiteX1029" fmla="*/ 408094 w 7228306"/>
                <a:gd name="connsiteY1029" fmla="*/ 439113 h 1097785"/>
                <a:gd name="connsiteX1030" fmla="*/ 406315 w 7228306"/>
                <a:gd name="connsiteY1030" fmla="*/ 421679 h 1097785"/>
                <a:gd name="connsiteX1031" fmla="*/ 405603 w 7228306"/>
                <a:gd name="connsiteY1031" fmla="*/ 404601 h 1097785"/>
                <a:gd name="connsiteX1032" fmla="*/ 407738 w 7228306"/>
                <a:gd name="connsiteY1032" fmla="*/ 390725 h 1097785"/>
                <a:gd name="connsiteX1033" fmla="*/ 406670 w 7228306"/>
                <a:gd name="connsiteY1033" fmla="*/ 384321 h 1097785"/>
                <a:gd name="connsiteX1034" fmla="*/ 404180 w 7228306"/>
                <a:gd name="connsiteY1034" fmla="*/ 378628 h 1097785"/>
                <a:gd name="connsiteX1035" fmla="*/ 404180 w 7228306"/>
                <a:gd name="connsiteY1035" fmla="*/ 382897 h 1097785"/>
                <a:gd name="connsiteX1036" fmla="*/ 402757 w 7228306"/>
                <a:gd name="connsiteY1036" fmla="*/ 385032 h 1097785"/>
                <a:gd name="connsiteX1037" fmla="*/ 402401 w 7228306"/>
                <a:gd name="connsiteY1037" fmla="*/ 379339 h 1097785"/>
                <a:gd name="connsiteX1038" fmla="*/ 402757 w 7228306"/>
                <a:gd name="connsiteY1038" fmla="*/ 372935 h 1097785"/>
                <a:gd name="connsiteX1039" fmla="*/ 399910 w 7228306"/>
                <a:gd name="connsiteY1039" fmla="*/ 370800 h 1097785"/>
                <a:gd name="connsiteX1040" fmla="*/ 398487 w 7228306"/>
                <a:gd name="connsiteY1040" fmla="*/ 365819 h 1097785"/>
                <a:gd name="connsiteX1041" fmla="*/ 399555 w 7228306"/>
                <a:gd name="connsiteY1041" fmla="*/ 358348 h 1097785"/>
                <a:gd name="connsiteX1042" fmla="*/ 398131 w 7228306"/>
                <a:gd name="connsiteY1042" fmla="*/ 351943 h 1097785"/>
                <a:gd name="connsiteX1043" fmla="*/ 396352 w 7228306"/>
                <a:gd name="connsiteY1043" fmla="*/ 345539 h 1097785"/>
                <a:gd name="connsiteX1044" fmla="*/ 397064 w 7228306"/>
                <a:gd name="connsiteY1044" fmla="*/ 338068 h 1097785"/>
                <a:gd name="connsiteX1045" fmla="*/ 376428 w 7228306"/>
                <a:gd name="connsiteY1045" fmla="*/ 333798 h 1097785"/>
                <a:gd name="connsiteX1046" fmla="*/ 377140 w 7228306"/>
                <a:gd name="connsiteY1046" fmla="*/ 339135 h 1097785"/>
                <a:gd name="connsiteX1047" fmla="*/ 377851 w 7228306"/>
                <a:gd name="connsiteY1047" fmla="*/ 345183 h 1097785"/>
                <a:gd name="connsiteX1048" fmla="*/ 376428 w 7228306"/>
                <a:gd name="connsiteY1048" fmla="*/ 341625 h 1097785"/>
                <a:gd name="connsiteX1049" fmla="*/ 375717 w 7228306"/>
                <a:gd name="connsiteY1049" fmla="*/ 337356 h 1097785"/>
                <a:gd name="connsiteX1050" fmla="*/ 376428 w 7228306"/>
                <a:gd name="connsiteY1050" fmla="*/ 333798 h 1097785"/>
                <a:gd name="connsiteX1051" fmla="*/ 123104 w 7228306"/>
                <a:gd name="connsiteY1051" fmla="*/ 321701 h 1097785"/>
                <a:gd name="connsiteX1052" fmla="*/ 120614 w 7228306"/>
                <a:gd name="connsiteY1052" fmla="*/ 324192 h 1097785"/>
                <a:gd name="connsiteX1053" fmla="*/ 120258 w 7228306"/>
                <a:gd name="connsiteY1053" fmla="*/ 328817 h 1097785"/>
                <a:gd name="connsiteX1054" fmla="*/ 123104 w 7228306"/>
                <a:gd name="connsiteY1054" fmla="*/ 327038 h 1097785"/>
                <a:gd name="connsiteX1055" fmla="*/ 123104 w 7228306"/>
                <a:gd name="connsiteY1055" fmla="*/ 321701 h 1097785"/>
                <a:gd name="connsiteX1056" fmla="*/ 377140 w 7228306"/>
                <a:gd name="connsiteY1056" fmla="*/ 316008 h 1097785"/>
                <a:gd name="connsiteX1057" fmla="*/ 381409 w 7228306"/>
                <a:gd name="connsiteY1057" fmla="*/ 318143 h 1097785"/>
                <a:gd name="connsiteX1058" fmla="*/ 381765 w 7228306"/>
                <a:gd name="connsiteY1058" fmla="*/ 320634 h 1097785"/>
                <a:gd name="connsiteX1059" fmla="*/ 382121 w 7228306"/>
                <a:gd name="connsiteY1059" fmla="*/ 324547 h 1097785"/>
                <a:gd name="connsiteX1060" fmla="*/ 379630 w 7228306"/>
                <a:gd name="connsiteY1060" fmla="*/ 322413 h 1097785"/>
                <a:gd name="connsiteX1061" fmla="*/ 377851 w 7228306"/>
                <a:gd name="connsiteY1061" fmla="*/ 320278 h 1097785"/>
                <a:gd name="connsiteX1062" fmla="*/ 376428 w 7228306"/>
                <a:gd name="connsiteY1062" fmla="*/ 330240 h 1097785"/>
                <a:gd name="connsiteX1063" fmla="*/ 376784 w 7228306"/>
                <a:gd name="connsiteY1063" fmla="*/ 323124 h 1097785"/>
                <a:gd name="connsiteX1064" fmla="*/ 377140 w 7228306"/>
                <a:gd name="connsiteY1064" fmla="*/ 316008 h 1097785"/>
                <a:gd name="connsiteX1065" fmla="*/ 162241 w 7228306"/>
                <a:gd name="connsiteY1065" fmla="*/ 314585 h 1097785"/>
                <a:gd name="connsiteX1066" fmla="*/ 155125 w 7228306"/>
                <a:gd name="connsiteY1066" fmla="*/ 330952 h 1097785"/>
                <a:gd name="connsiteX1067" fmla="*/ 160106 w 7228306"/>
                <a:gd name="connsiteY1067" fmla="*/ 324547 h 1097785"/>
                <a:gd name="connsiteX1068" fmla="*/ 162241 w 7228306"/>
                <a:gd name="connsiteY1068" fmla="*/ 314585 h 1097785"/>
                <a:gd name="connsiteX1069" fmla="*/ 206359 w 7228306"/>
                <a:gd name="connsiteY1069" fmla="*/ 313874 h 1097785"/>
                <a:gd name="connsiteX1070" fmla="*/ 204936 w 7228306"/>
                <a:gd name="connsiteY1070" fmla="*/ 315653 h 1097785"/>
                <a:gd name="connsiteX1071" fmla="*/ 202802 w 7228306"/>
                <a:gd name="connsiteY1071" fmla="*/ 316008 h 1097785"/>
                <a:gd name="connsiteX1072" fmla="*/ 202090 w 7228306"/>
                <a:gd name="connsiteY1072" fmla="*/ 325615 h 1097785"/>
                <a:gd name="connsiteX1073" fmla="*/ 204225 w 7228306"/>
                <a:gd name="connsiteY1073" fmla="*/ 332375 h 1097785"/>
                <a:gd name="connsiteX1074" fmla="*/ 206359 w 7228306"/>
                <a:gd name="connsiteY1074" fmla="*/ 321345 h 1097785"/>
                <a:gd name="connsiteX1075" fmla="*/ 206359 w 7228306"/>
                <a:gd name="connsiteY1075" fmla="*/ 313874 h 1097785"/>
                <a:gd name="connsiteX1076" fmla="*/ 444918 w 7228306"/>
                <a:gd name="connsiteY1076" fmla="*/ 310956 h 1097785"/>
                <a:gd name="connsiteX1077" fmla="*/ 444740 w 7228306"/>
                <a:gd name="connsiteY1077" fmla="*/ 311027 h 1097785"/>
                <a:gd name="connsiteX1078" fmla="*/ 444918 w 7228306"/>
                <a:gd name="connsiteY1078" fmla="*/ 314402 h 1097785"/>
                <a:gd name="connsiteX1079" fmla="*/ 381409 w 7228306"/>
                <a:gd name="connsiteY1079" fmla="*/ 310316 h 1097785"/>
                <a:gd name="connsiteX1080" fmla="*/ 381053 w 7228306"/>
                <a:gd name="connsiteY1080" fmla="*/ 313874 h 1097785"/>
                <a:gd name="connsiteX1081" fmla="*/ 379986 w 7228306"/>
                <a:gd name="connsiteY1081" fmla="*/ 316008 h 1097785"/>
                <a:gd name="connsiteX1082" fmla="*/ 378563 w 7228306"/>
                <a:gd name="connsiteY1082" fmla="*/ 312450 h 1097785"/>
                <a:gd name="connsiteX1083" fmla="*/ 381409 w 7228306"/>
                <a:gd name="connsiteY1083" fmla="*/ 310316 h 1097785"/>
                <a:gd name="connsiteX1084" fmla="*/ 194974 w 7228306"/>
                <a:gd name="connsiteY1084" fmla="*/ 310316 h 1097785"/>
                <a:gd name="connsiteX1085" fmla="*/ 192839 w 7228306"/>
                <a:gd name="connsiteY1085" fmla="*/ 310672 h 1097785"/>
                <a:gd name="connsiteX1086" fmla="*/ 191772 w 7228306"/>
                <a:gd name="connsiteY1086" fmla="*/ 313162 h 1097785"/>
                <a:gd name="connsiteX1087" fmla="*/ 191772 w 7228306"/>
                <a:gd name="connsiteY1087" fmla="*/ 316008 h 1097785"/>
                <a:gd name="connsiteX1088" fmla="*/ 193551 w 7228306"/>
                <a:gd name="connsiteY1088" fmla="*/ 316720 h 1097785"/>
                <a:gd name="connsiteX1089" fmla="*/ 194263 w 7228306"/>
                <a:gd name="connsiteY1089" fmla="*/ 314229 h 1097785"/>
                <a:gd name="connsiteX1090" fmla="*/ 194974 w 7228306"/>
                <a:gd name="connsiteY1090" fmla="*/ 310316 h 1097785"/>
                <a:gd name="connsiteX1091" fmla="*/ 67601 w 7228306"/>
                <a:gd name="connsiteY1091" fmla="*/ 308893 h 1097785"/>
                <a:gd name="connsiteX1092" fmla="*/ 62620 w 7228306"/>
                <a:gd name="connsiteY1092" fmla="*/ 314941 h 1097785"/>
                <a:gd name="connsiteX1093" fmla="*/ 62620 w 7228306"/>
                <a:gd name="connsiteY1093" fmla="*/ 325259 h 1097785"/>
                <a:gd name="connsiteX1094" fmla="*/ 66178 w 7228306"/>
                <a:gd name="connsiteY1094" fmla="*/ 318855 h 1097785"/>
                <a:gd name="connsiteX1095" fmla="*/ 67601 w 7228306"/>
                <a:gd name="connsiteY1095" fmla="*/ 308893 h 1097785"/>
                <a:gd name="connsiteX1096" fmla="*/ 248343 w 7228306"/>
                <a:gd name="connsiteY1096" fmla="*/ 307469 h 1097785"/>
                <a:gd name="connsiteX1097" fmla="*/ 248343 w 7228306"/>
                <a:gd name="connsiteY1097" fmla="*/ 313874 h 1097785"/>
                <a:gd name="connsiteX1098" fmla="*/ 246208 w 7228306"/>
                <a:gd name="connsiteY1098" fmla="*/ 313874 h 1097785"/>
                <a:gd name="connsiteX1099" fmla="*/ 246564 w 7228306"/>
                <a:gd name="connsiteY1099" fmla="*/ 309248 h 1097785"/>
                <a:gd name="connsiteX1100" fmla="*/ 248343 w 7228306"/>
                <a:gd name="connsiteY1100" fmla="*/ 307469 h 1097785"/>
                <a:gd name="connsiteX1101" fmla="*/ 185723 w 7228306"/>
                <a:gd name="connsiteY1101" fmla="*/ 307469 h 1097785"/>
                <a:gd name="connsiteX1102" fmla="*/ 182166 w 7228306"/>
                <a:gd name="connsiteY1102" fmla="*/ 316720 h 1097785"/>
                <a:gd name="connsiteX1103" fmla="*/ 181454 w 7228306"/>
                <a:gd name="connsiteY1103" fmla="*/ 327394 h 1097785"/>
                <a:gd name="connsiteX1104" fmla="*/ 183589 w 7228306"/>
                <a:gd name="connsiteY1104" fmla="*/ 328461 h 1097785"/>
                <a:gd name="connsiteX1105" fmla="*/ 183589 w 7228306"/>
                <a:gd name="connsiteY1105" fmla="*/ 333086 h 1097785"/>
                <a:gd name="connsiteX1106" fmla="*/ 185723 w 7228306"/>
                <a:gd name="connsiteY1106" fmla="*/ 332375 h 1097785"/>
                <a:gd name="connsiteX1107" fmla="*/ 187858 w 7228306"/>
                <a:gd name="connsiteY1107" fmla="*/ 333086 h 1097785"/>
                <a:gd name="connsiteX1108" fmla="*/ 189993 w 7228306"/>
                <a:gd name="connsiteY1108" fmla="*/ 330240 h 1097785"/>
                <a:gd name="connsiteX1109" fmla="*/ 189993 w 7228306"/>
                <a:gd name="connsiteY1109" fmla="*/ 324547 h 1097785"/>
                <a:gd name="connsiteX1110" fmla="*/ 186435 w 7228306"/>
                <a:gd name="connsiteY1110" fmla="*/ 324547 h 1097785"/>
                <a:gd name="connsiteX1111" fmla="*/ 185723 w 7228306"/>
                <a:gd name="connsiteY1111" fmla="*/ 320278 h 1097785"/>
                <a:gd name="connsiteX1112" fmla="*/ 186079 w 7228306"/>
                <a:gd name="connsiteY1112" fmla="*/ 313874 h 1097785"/>
                <a:gd name="connsiteX1113" fmla="*/ 185723 w 7228306"/>
                <a:gd name="connsiteY1113" fmla="*/ 307469 h 1097785"/>
                <a:gd name="connsiteX1114" fmla="*/ 107449 w 7228306"/>
                <a:gd name="connsiteY1114" fmla="*/ 303911 h 1097785"/>
                <a:gd name="connsiteX1115" fmla="*/ 102468 w 7228306"/>
                <a:gd name="connsiteY1115" fmla="*/ 308537 h 1097785"/>
                <a:gd name="connsiteX1116" fmla="*/ 101757 w 7228306"/>
                <a:gd name="connsiteY1116" fmla="*/ 316008 h 1097785"/>
                <a:gd name="connsiteX1117" fmla="*/ 106738 w 7228306"/>
                <a:gd name="connsiteY1117" fmla="*/ 313874 h 1097785"/>
                <a:gd name="connsiteX1118" fmla="*/ 106382 w 7228306"/>
                <a:gd name="connsiteY1118" fmla="*/ 308893 h 1097785"/>
                <a:gd name="connsiteX1119" fmla="*/ 107449 w 7228306"/>
                <a:gd name="connsiteY1119" fmla="*/ 303911 h 1097785"/>
                <a:gd name="connsiteX1120" fmla="*/ 217745 w 7228306"/>
                <a:gd name="connsiteY1120" fmla="*/ 299642 h 1097785"/>
                <a:gd name="connsiteX1121" fmla="*/ 215254 w 7228306"/>
                <a:gd name="connsiteY1121" fmla="*/ 300709 h 1097785"/>
                <a:gd name="connsiteX1122" fmla="*/ 212764 w 7228306"/>
                <a:gd name="connsiteY1122" fmla="*/ 303200 h 1097785"/>
                <a:gd name="connsiteX1123" fmla="*/ 220591 w 7228306"/>
                <a:gd name="connsiteY1123" fmla="*/ 310316 h 1097785"/>
                <a:gd name="connsiteX1124" fmla="*/ 220591 w 7228306"/>
                <a:gd name="connsiteY1124" fmla="*/ 303911 h 1097785"/>
                <a:gd name="connsiteX1125" fmla="*/ 217745 w 7228306"/>
                <a:gd name="connsiteY1125" fmla="*/ 299642 h 1097785"/>
                <a:gd name="connsiteX1126" fmla="*/ 161530 w 7228306"/>
                <a:gd name="connsiteY1126" fmla="*/ 299642 h 1097785"/>
                <a:gd name="connsiteX1127" fmla="*/ 159395 w 7228306"/>
                <a:gd name="connsiteY1127" fmla="*/ 302488 h 1097785"/>
                <a:gd name="connsiteX1128" fmla="*/ 159395 w 7228306"/>
                <a:gd name="connsiteY1128" fmla="*/ 308893 h 1097785"/>
                <a:gd name="connsiteX1129" fmla="*/ 161530 w 7228306"/>
                <a:gd name="connsiteY1129" fmla="*/ 299642 h 1097785"/>
                <a:gd name="connsiteX1130" fmla="*/ 106738 w 7228306"/>
                <a:gd name="connsiteY1130" fmla="*/ 293949 h 1097785"/>
                <a:gd name="connsiteX1131" fmla="*/ 105315 w 7228306"/>
                <a:gd name="connsiteY1131" fmla="*/ 298219 h 1097785"/>
                <a:gd name="connsiteX1132" fmla="*/ 106738 w 7228306"/>
                <a:gd name="connsiteY1132" fmla="*/ 297507 h 1097785"/>
                <a:gd name="connsiteX1133" fmla="*/ 108161 w 7228306"/>
                <a:gd name="connsiteY1133" fmla="*/ 297507 h 1097785"/>
                <a:gd name="connsiteX1134" fmla="*/ 107449 w 7228306"/>
                <a:gd name="connsiteY1134" fmla="*/ 295728 h 1097785"/>
                <a:gd name="connsiteX1135" fmla="*/ 106738 w 7228306"/>
                <a:gd name="connsiteY1135" fmla="*/ 293949 h 1097785"/>
                <a:gd name="connsiteX1136" fmla="*/ 252612 w 7228306"/>
                <a:gd name="connsiteY1136" fmla="*/ 292526 h 1097785"/>
                <a:gd name="connsiteX1137" fmla="*/ 252968 w 7228306"/>
                <a:gd name="connsiteY1137" fmla="*/ 299998 h 1097785"/>
                <a:gd name="connsiteX1138" fmla="*/ 251189 w 7228306"/>
                <a:gd name="connsiteY1138" fmla="*/ 303911 h 1097785"/>
                <a:gd name="connsiteX1139" fmla="*/ 250833 w 7228306"/>
                <a:gd name="connsiteY1139" fmla="*/ 298575 h 1097785"/>
                <a:gd name="connsiteX1140" fmla="*/ 252612 w 7228306"/>
                <a:gd name="connsiteY1140" fmla="*/ 292526 h 1097785"/>
                <a:gd name="connsiteX1141" fmla="*/ 229130 w 7228306"/>
                <a:gd name="connsiteY1141" fmla="*/ 291103 h 1097785"/>
                <a:gd name="connsiteX1142" fmla="*/ 224149 w 7228306"/>
                <a:gd name="connsiteY1142" fmla="*/ 294661 h 1097785"/>
                <a:gd name="connsiteX1143" fmla="*/ 222014 w 7228306"/>
                <a:gd name="connsiteY1143" fmla="*/ 301777 h 1097785"/>
                <a:gd name="connsiteX1144" fmla="*/ 223793 w 7228306"/>
                <a:gd name="connsiteY1144" fmla="*/ 303556 h 1097785"/>
                <a:gd name="connsiteX1145" fmla="*/ 224861 w 7228306"/>
                <a:gd name="connsiteY1145" fmla="*/ 306758 h 1097785"/>
                <a:gd name="connsiteX1146" fmla="*/ 228419 w 7228306"/>
                <a:gd name="connsiteY1146" fmla="*/ 300354 h 1097785"/>
                <a:gd name="connsiteX1147" fmla="*/ 229130 w 7228306"/>
                <a:gd name="connsiteY1147" fmla="*/ 291103 h 1097785"/>
                <a:gd name="connsiteX1148" fmla="*/ 187858 w 7228306"/>
                <a:gd name="connsiteY1148" fmla="*/ 287545 h 1097785"/>
                <a:gd name="connsiteX1149" fmla="*/ 182877 w 7228306"/>
                <a:gd name="connsiteY1149" fmla="*/ 291103 h 1097785"/>
                <a:gd name="connsiteX1150" fmla="*/ 182877 w 7228306"/>
                <a:gd name="connsiteY1150" fmla="*/ 298219 h 1097785"/>
                <a:gd name="connsiteX1151" fmla="*/ 187858 w 7228306"/>
                <a:gd name="connsiteY1151" fmla="*/ 287545 h 1097785"/>
                <a:gd name="connsiteX1152" fmla="*/ 428374 w 7228306"/>
                <a:gd name="connsiteY1152" fmla="*/ 283987 h 1097785"/>
                <a:gd name="connsiteX1153" fmla="*/ 429085 w 7228306"/>
                <a:gd name="connsiteY1153" fmla="*/ 288612 h 1097785"/>
                <a:gd name="connsiteX1154" fmla="*/ 430509 w 7228306"/>
                <a:gd name="connsiteY1154" fmla="*/ 291103 h 1097785"/>
                <a:gd name="connsiteX1155" fmla="*/ 430864 w 7228306"/>
                <a:gd name="connsiteY1155" fmla="*/ 287189 h 1097785"/>
                <a:gd name="connsiteX1156" fmla="*/ 428374 w 7228306"/>
                <a:gd name="connsiteY1156" fmla="*/ 283987 h 1097785"/>
                <a:gd name="connsiteX1157" fmla="*/ 239804 w 7228306"/>
                <a:gd name="connsiteY1157" fmla="*/ 281141 h 1097785"/>
                <a:gd name="connsiteX1158" fmla="*/ 239092 w 7228306"/>
                <a:gd name="connsiteY1158" fmla="*/ 288612 h 1097785"/>
                <a:gd name="connsiteX1159" fmla="*/ 236246 w 7228306"/>
                <a:gd name="connsiteY1159" fmla="*/ 293949 h 1097785"/>
                <a:gd name="connsiteX1160" fmla="*/ 238381 w 7228306"/>
                <a:gd name="connsiteY1160" fmla="*/ 298575 h 1097785"/>
                <a:gd name="connsiteX1161" fmla="*/ 243362 w 7228306"/>
                <a:gd name="connsiteY1161" fmla="*/ 299642 h 1097785"/>
                <a:gd name="connsiteX1162" fmla="*/ 240871 w 7228306"/>
                <a:gd name="connsiteY1162" fmla="*/ 291103 h 1097785"/>
                <a:gd name="connsiteX1163" fmla="*/ 239804 w 7228306"/>
                <a:gd name="connsiteY1163" fmla="*/ 281141 h 1097785"/>
                <a:gd name="connsiteX1164" fmla="*/ 264709 w 7228306"/>
                <a:gd name="connsiteY1164" fmla="*/ 276871 h 1097785"/>
                <a:gd name="connsiteX1165" fmla="*/ 263286 w 7228306"/>
                <a:gd name="connsiteY1165" fmla="*/ 283987 h 1097785"/>
                <a:gd name="connsiteX1166" fmla="*/ 262575 w 7228306"/>
                <a:gd name="connsiteY1166" fmla="*/ 290391 h 1097785"/>
                <a:gd name="connsiteX1167" fmla="*/ 262930 w 7228306"/>
                <a:gd name="connsiteY1167" fmla="*/ 293238 h 1097785"/>
                <a:gd name="connsiteX1168" fmla="*/ 265421 w 7228306"/>
                <a:gd name="connsiteY1168" fmla="*/ 293949 h 1097785"/>
                <a:gd name="connsiteX1169" fmla="*/ 265421 w 7228306"/>
                <a:gd name="connsiteY1169" fmla="*/ 285054 h 1097785"/>
                <a:gd name="connsiteX1170" fmla="*/ 264709 w 7228306"/>
                <a:gd name="connsiteY1170" fmla="*/ 276871 h 1097785"/>
                <a:gd name="connsiteX1171" fmla="*/ 195686 w 7228306"/>
                <a:gd name="connsiteY1171" fmla="*/ 276871 h 1097785"/>
                <a:gd name="connsiteX1172" fmla="*/ 192128 w 7228306"/>
                <a:gd name="connsiteY1172" fmla="*/ 277939 h 1097785"/>
                <a:gd name="connsiteX1173" fmla="*/ 189281 w 7228306"/>
                <a:gd name="connsiteY1173" fmla="*/ 279718 h 1097785"/>
                <a:gd name="connsiteX1174" fmla="*/ 190349 w 7228306"/>
                <a:gd name="connsiteY1174" fmla="*/ 281497 h 1097785"/>
                <a:gd name="connsiteX1175" fmla="*/ 190705 w 7228306"/>
                <a:gd name="connsiteY1175" fmla="*/ 283987 h 1097785"/>
                <a:gd name="connsiteX1176" fmla="*/ 192839 w 7228306"/>
                <a:gd name="connsiteY1176" fmla="*/ 282920 h 1097785"/>
                <a:gd name="connsiteX1177" fmla="*/ 193551 w 7228306"/>
                <a:gd name="connsiteY1177" fmla="*/ 283987 h 1097785"/>
                <a:gd name="connsiteX1178" fmla="*/ 195686 w 7228306"/>
                <a:gd name="connsiteY1178" fmla="*/ 276871 h 1097785"/>
                <a:gd name="connsiteX1179" fmla="*/ 121681 w 7228306"/>
                <a:gd name="connsiteY1179" fmla="*/ 276871 h 1097785"/>
                <a:gd name="connsiteX1180" fmla="*/ 112074 w 7228306"/>
                <a:gd name="connsiteY1180" fmla="*/ 286833 h 1097785"/>
                <a:gd name="connsiteX1181" fmla="*/ 107449 w 7228306"/>
                <a:gd name="connsiteY1181" fmla="*/ 303200 h 1097785"/>
                <a:gd name="connsiteX1182" fmla="*/ 117056 w 7228306"/>
                <a:gd name="connsiteY1182" fmla="*/ 293594 h 1097785"/>
                <a:gd name="connsiteX1183" fmla="*/ 121681 w 7228306"/>
                <a:gd name="connsiteY1183" fmla="*/ 276871 h 1097785"/>
                <a:gd name="connsiteX1184" fmla="*/ 179319 w 7228306"/>
                <a:gd name="connsiteY1184" fmla="*/ 274025 h 1097785"/>
                <a:gd name="connsiteX1185" fmla="*/ 172915 w 7228306"/>
                <a:gd name="connsiteY1185" fmla="*/ 278650 h 1097785"/>
                <a:gd name="connsiteX1186" fmla="*/ 167222 w 7228306"/>
                <a:gd name="connsiteY1186" fmla="*/ 283987 h 1097785"/>
                <a:gd name="connsiteX1187" fmla="*/ 167934 w 7228306"/>
                <a:gd name="connsiteY1187" fmla="*/ 296796 h 1097785"/>
                <a:gd name="connsiteX1188" fmla="*/ 163664 w 7228306"/>
                <a:gd name="connsiteY1188" fmla="*/ 307469 h 1097785"/>
                <a:gd name="connsiteX1189" fmla="*/ 165443 w 7228306"/>
                <a:gd name="connsiteY1189" fmla="*/ 314229 h 1097785"/>
                <a:gd name="connsiteX1190" fmla="*/ 165088 w 7228306"/>
                <a:gd name="connsiteY1190" fmla="*/ 322413 h 1097785"/>
                <a:gd name="connsiteX1191" fmla="*/ 168645 w 7228306"/>
                <a:gd name="connsiteY1191" fmla="*/ 318499 h 1097785"/>
                <a:gd name="connsiteX1192" fmla="*/ 168645 w 7228306"/>
                <a:gd name="connsiteY1192" fmla="*/ 308893 h 1097785"/>
                <a:gd name="connsiteX1193" fmla="*/ 174338 w 7228306"/>
                <a:gd name="connsiteY1193" fmla="*/ 291815 h 1097785"/>
                <a:gd name="connsiteX1194" fmla="*/ 179319 w 7228306"/>
                <a:gd name="connsiteY1194" fmla="*/ 274025 h 1097785"/>
                <a:gd name="connsiteX1195" fmla="*/ 419835 w 7228306"/>
                <a:gd name="connsiteY1195" fmla="*/ 272602 h 1097785"/>
                <a:gd name="connsiteX1196" fmla="*/ 422325 w 7228306"/>
                <a:gd name="connsiteY1196" fmla="*/ 276871 h 1097785"/>
                <a:gd name="connsiteX1197" fmla="*/ 424104 w 7228306"/>
                <a:gd name="connsiteY1197" fmla="*/ 274025 h 1097785"/>
                <a:gd name="connsiteX1198" fmla="*/ 424460 w 7228306"/>
                <a:gd name="connsiteY1198" fmla="*/ 278294 h 1097785"/>
                <a:gd name="connsiteX1199" fmla="*/ 426951 w 7228306"/>
                <a:gd name="connsiteY1199" fmla="*/ 281852 h 1097785"/>
                <a:gd name="connsiteX1200" fmla="*/ 427662 w 7228306"/>
                <a:gd name="connsiteY1200" fmla="*/ 278294 h 1097785"/>
                <a:gd name="connsiteX1201" fmla="*/ 431576 w 7228306"/>
                <a:gd name="connsiteY1201" fmla="*/ 284343 h 1097785"/>
                <a:gd name="connsiteX1202" fmla="*/ 432643 w 7228306"/>
                <a:gd name="connsiteY1202" fmla="*/ 292526 h 1097785"/>
                <a:gd name="connsiteX1203" fmla="*/ 432643 w 7228306"/>
                <a:gd name="connsiteY1203" fmla="*/ 307825 h 1097785"/>
                <a:gd name="connsiteX1204" fmla="*/ 439048 w 7228306"/>
                <a:gd name="connsiteY1204" fmla="*/ 320278 h 1097785"/>
                <a:gd name="connsiteX1205" fmla="*/ 435490 w 7228306"/>
                <a:gd name="connsiteY1205" fmla="*/ 326682 h 1097785"/>
                <a:gd name="connsiteX1206" fmla="*/ 429441 w 7228306"/>
                <a:gd name="connsiteY1206" fmla="*/ 302133 h 1097785"/>
                <a:gd name="connsiteX1207" fmla="*/ 422681 w 7228306"/>
                <a:gd name="connsiteY1207" fmla="*/ 279718 h 1097785"/>
                <a:gd name="connsiteX1208" fmla="*/ 420902 w 7228306"/>
                <a:gd name="connsiteY1208" fmla="*/ 282564 h 1097785"/>
                <a:gd name="connsiteX1209" fmla="*/ 418412 w 7228306"/>
                <a:gd name="connsiteY1209" fmla="*/ 279718 h 1097785"/>
                <a:gd name="connsiteX1210" fmla="*/ 417344 w 7228306"/>
                <a:gd name="connsiteY1210" fmla="*/ 286122 h 1097785"/>
                <a:gd name="connsiteX1211" fmla="*/ 418412 w 7228306"/>
                <a:gd name="connsiteY1211" fmla="*/ 292526 h 1097785"/>
                <a:gd name="connsiteX1212" fmla="*/ 416277 w 7228306"/>
                <a:gd name="connsiteY1212" fmla="*/ 289680 h 1097785"/>
                <a:gd name="connsiteX1213" fmla="*/ 414142 w 7228306"/>
                <a:gd name="connsiteY1213" fmla="*/ 287545 h 1097785"/>
                <a:gd name="connsiteX1214" fmla="*/ 414498 w 7228306"/>
                <a:gd name="connsiteY1214" fmla="*/ 277939 h 1097785"/>
                <a:gd name="connsiteX1215" fmla="*/ 419835 w 7228306"/>
                <a:gd name="connsiteY1215" fmla="*/ 272602 h 1097785"/>
                <a:gd name="connsiteX1216" fmla="*/ 67601 w 7228306"/>
                <a:gd name="connsiteY1216" fmla="*/ 271890 h 1097785"/>
                <a:gd name="connsiteX1217" fmla="*/ 65466 w 7228306"/>
                <a:gd name="connsiteY1217" fmla="*/ 276160 h 1097785"/>
                <a:gd name="connsiteX1218" fmla="*/ 70447 w 7228306"/>
                <a:gd name="connsiteY1218" fmla="*/ 278294 h 1097785"/>
                <a:gd name="connsiteX1219" fmla="*/ 71514 w 7228306"/>
                <a:gd name="connsiteY1219" fmla="*/ 275804 h 1097785"/>
                <a:gd name="connsiteX1220" fmla="*/ 71158 w 7228306"/>
                <a:gd name="connsiteY1220" fmla="*/ 272602 h 1097785"/>
                <a:gd name="connsiteX1221" fmla="*/ 67601 w 7228306"/>
                <a:gd name="connsiteY1221" fmla="*/ 271890 h 1097785"/>
                <a:gd name="connsiteX1222" fmla="*/ 240516 w 7228306"/>
                <a:gd name="connsiteY1222" fmla="*/ 270467 h 1097785"/>
                <a:gd name="connsiteX1223" fmla="*/ 239448 w 7228306"/>
                <a:gd name="connsiteY1223" fmla="*/ 272958 h 1097785"/>
                <a:gd name="connsiteX1224" fmla="*/ 238381 w 7228306"/>
                <a:gd name="connsiteY1224" fmla="*/ 276160 h 1097785"/>
                <a:gd name="connsiteX1225" fmla="*/ 241227 w 7228306"/>
                <a:gd name="connsiteY1225" fmla="*/ 278294 h 1097785"/>
                <a:gd name="connsiteX1226" fmla="*/ 244073 w 7228306"/>
                <a:gd name="connsiteY1226" fmla="*/ 278294 h 1097785"/>
                <a:gd name="connsiteX1227" fmla="*/ 241583 w 7228306"/>
                <a:gd name="connsiteY1227" fmla="*/ 274381 h 1097785"/>
                <a:gd name="connsiteX1228" fmla="*/ 240516 w 7228306"/>
                <a:gd name="connsiteY1228" fmla="*/ 270467 h 1097785"/>
                <a:gd name="connsiteX1229" fmla="*/ 260440 w 7228306"/>
                <a:gd name="connsiteY1229" fmla="*/ 265486 h 1097785"/>
                <a:gd name="connsiteX1230" fmla="*/ 259017 w 7228306"/>
                <a:gd name="connsiteY1230" fmla="*/ 266909 h 1097785"/>
                <a:gd name="connsiteX1231" fmla="*/ 257594 w 7228306"/>
                <a:gd name="connsiteY1231" fmla="*/ 269044 h 1097785"/>
                <a:gd name="connsiteX1232" fmla="*/ 260440 w 7228306"/>
                <a:gd name="connsiteY1232" fmla="*/ 272602 h 1097785"/>
                <a:gd name="connsiteX1233" fmla="*/ 261863 w 7228306"/>
                <a:gd name="connsiteY1233" fmla="*/ 269044 h 1097785"/>
                <a:gd name="connsiteX1234" fmla="*/ 260440 w 7228306"/>
                <a:gd name="connsiteY1234" fmla="*/ 265486 h 1097785"/>
                <a:gd name="connsiteX1235" fmla="*/ 418412 w 7228306"/>
                <a:gd name="connsiteY1235" fmla="*/ 263351 h 1097785"/>
                <a:gd name="connsiteX1236" fmla="*/ 419123 w 7228306"/>
                <a:gd name="connsiteY1236" fmla="*/ 267976 h 1097785"/>
                <a:gd name="connsiteX1237" fmla="*/ 418412 w 7228306"/>
                <a:gd name="connsiteY1237" fmla="*/ 271890 h 1097785"/>
                <a:gd name="connsiteX1238" fmla="*/ 417344 w 7228306"/>
                <a:gd name="connsiteY1238" fmla="*/ 267621 h 1097785"/>
                <a:gd name="connsiteX1239" fmla="*/ 418412 w 7228306"/>
                <a:gd name="connsiteY1239" fmla="*/ 263351 h 1097785"/>
                <a:gd name="connsiteX1240" fmla="*/ 163664 w 7228306"/>
                <a:gd name="connsiteY1240" fmla="*/ 261928 h 1097785"/>
                <a:gd name="connsiteX1241" fmla="*/ 160106 w 7228306"/>
                <a:gd name="connsiteY1241" fmla="*/ 266553 h 1097785"/>
                <a:gd name="connsiteX1242" fmla="*/ 159395 w 7228306"/>
                <a:gd name="connsiteY1242" fmla="*/ 274025 h 1097785"/>
                <a:gd name="connsiteX1243" fmla="*/ 162953 w 7228306"/>
                <a:gd name="connsiteY1243" fmla="*/ 270467 h 1097785"/>
                <a:gd name="connsiteX1244" fmla="*/ 165088 w 7228306"/>
                <a:gd name="connsiteY1244" fmla="*/ 274737 h 1097785"/>
                <a:gd name="connsiteX1245" fmla="*/ 166866 w 7228306"/>
                <a:gd name="connsiteY1245" fmla="*/ 270823 h 1097785"/>
                <a:gd name="connsiteX1246" fmla="*/ 167222 w 7228306"/>
                <a:gd name="connsiteY1246" fmla="*/ 263351 h 1097785"/>
                <a:gd name="connsiteX1247" fmla="*/ 165799 w 7228306"/>
                <a:gd name="connsiteY1247" fmla="*/ 265842 h 1097785"/>
                <a:gd name="connsiteX1248" fmla="*/ 164376 w 7228306"/>
                <a:gd name="connsiteY1248" fmla="*/ 268332 h 1097785"/>
                <a:gd name="connsiteX1249" fmla="*/ 163664 w 7228306"/>
                <a:gd name="connsiteY1249" fmla="*/ 265842 h 1097785"/>
                <a:gd name="connsiteX1250" fmla="*/ 163664 w 7228306"/>
                <a:gd name="connsiteY1250" fmla="*/ 261928 h 1097785"/>
                <a:gd name="connsiteX1251" fmla="*/ 182166 w 7228306"/>
                <a:gd name="connsiteY1251" fmla="*/ 259793 h 1097785"/>
                <a:gd name="connsiteX1252" fmla="*/ 178608 w 7228306"/>
                <a:gd name="connsiteY1252" fmla="*/ 264419 h 1097785"/>
                <a:gd name="connsiteX1253" fmla="*/ 175050 w 7228306"/>
                <a:gd name="connsiteY1253" fmla="*/ 268332 h 1097785"/>
                <a:gd name="connsiteX1254" fmla="*/ 176473 w 7228306"/>
                <a:gd name="connsiteY1254" fmla="*/ 270111 h 1097785"/>
                <a:gd name="connsiteX1255" fmla="*/ 177896 w 7228306"/>
                <a:gd name="connsiteY1255" fmla="*/ 271890 h 1097785"/>
                <a:gd name="connsiteX1256" fmla="*/ 179675 w 7228306"/>
                <a:gd name="connsiteY1256" fmla="*/ 268332 h 1097785"/>
                <a:gd name="connsiteX1257" fmla="*/ 182877 w 7228306"/>
                <a:gd name="connsiteY1257" fmla="*/ 266909 h 1097785"/>
                <a:gd name="connsiteX1258" fmla="*/ 182166 w 7228306"/>
                <a:gd name="connsiteY1258" fmla="*/ 259793 h 1097785"/>
                <a:gd name="connsiteX1259" fmla="*/ 444918 w 7228306"/>
                <a:gd name="connsiteY1259" fmla="*/ 257970 h 1097785"/>
                <a:gd name="connsiteX1260" fmla="*/ 443317 w 7228306"/>
                <a:gd name="connsiteY1260" fmla="*/ 258370 h 1097785"/>
                <a:gd name="connsiteX1261" fmla="*/ 444918 w 7228306"/>
                <a:gd name="connsiteY1261" fmla="*/ 260171 h 1097785"/>
                <a:gd name="connsiteX1262" fmla="*/ 260440 w 7228306"/>
                <a:gd name="connsiteY1262" fmla="*/ 254101 h 1097785"/>
                <a:gd name="connsiteX1263" fmla="*/ 261863 w 7228306"/>
                <a:gd name="connsiteY1263" fmla="*/ 262640 h 1097785"/>
                <a:gd name="connsiteX1264" fmla="*/ 263286 w 7228306"/>
                <a:gd name="connsiteY1264" fmla="*/ 274025 h 1097785"/>
                <a:gd name="connsiteX1265" fmla="*/ 265421 w 7228306"/>
                <a:gd name="connsiteY1265" fmla="*/ 262640 h 1097785"/>
                <a:gd name="connsiteX1266" fmla="*/ 260440 w 7228306"/>
                <a:gd name="connsiteY1266" fmla="*/ 254101 h 1097785"/>
                <a:gd name="connsiteX1267" fmla="*/ 412007 w 7228306"/>
                <a:gd name="connsiteY1267" fmla="*/ 249119 h 1097785"/>
                <a:gd name="connsiteX1268" fmla="*/ 414854 w 7228306"/>
                <a:gd name="connsiteY1268" fmla="*/ 253389 h 1097785"/>
                <a:gd name="connsiteX1269" fmla="*/ 416277 w 7228306"/>
                <a:gd name="connsiteY1269" fmla="*/ 258370 h 1097785"/>
                <a:gd name="connsiteX1270" fmla="*/ 412719 w 7228306"/>
                <a:gd name="connsiteY1270" fmla="*/ 258370 h 1097785"/>
                <a:gd name="connsiteX1271" fmla="*/ 412719 w 7228306"/>
                <a:gd name="connsiteY1271" fmla="*/ 253745 h 1097785"/>
                <a:gd name="connsiteX1272" fmla="*/ 412007 w 7228306"/>
                <a:gd name="connsiteY1272" fmla="*/ 249119 h 1097785"/>
                <a:gd name="connsiteX1273" fmla="*/ 89660 w 7228306"/>
                <a:gd name="connsiteY1273" fmla="*/ 249119 h 1097785"/>
                <a:gd name="connsiteX1274" fmla="*/ 86458 w 7228306"/>
                <a:gd name="connsiteY1274" fmla="*/ 253745 h 1097785"/>
                <a:gd name="connsiteX1275" fmla="*/ 84679 w 7228306"/>
                <a:gd name="connsiteY1275" fmla="*/ 260505 h 1097785"/>
                <a:gd name="connsiteX1276" fmla="*/ 87881 w 7228306"/>
                <a:gd name="connsiteY1276" fmla="*/ 255880 h 1097785"/>
                <a:gd name="connsiteX1277" fmla="*/ 89660 w 7228306"/>
                <a:gd name="connsiteY1277" fmla="*/ 249119 h 1097785"/>
                <a:gd name="connsiteX1278" fmla="*/ 264443 w 7228306"/>
                <a:gd name="connsiteY1278" fmla="*/ 247252 h 1097785"/>
                <a:gd name="connsiteX1279" fmla="*/ 268267 w 7228306"/>
                <a:gd name="connsiteY1279" fmla="*/ 249119 h 1097785"/>
                <a:gd name="connsiteX1280" fmla="*/ 265065 w 7228306"/>
                <a:gd name="connsiteY1280" fmla="*/ 251610 h 1097785"/>
                <a:gd name="connsiteX1281" fmla="*/ 264709 w 7228306"/>
                <a:gd name="connsiteY1281" fmla="*/ 256235 h 1097785"/>
                <a:gd name="connsiteX1282" fmla="*/ 266844 w 7228306"/>
                <a:gd name="connsiteY1282" fmla="*/ 256235 h 1097785"/>
                <a:gd name="connsiteX1283" fmla="*/ 268979 w 7228306"/>
                <a:gd name="connsiteY1283" fmla="*/ 256235 h 1097785"/>
                <a:gd name="connsiteX1284" fmla="*/ 268979 w 7228306"/>
                <a:gd name="connsiteY1284" fmla="*/ 264419 h 1097785"/>
                <a:gd name="connsiteX1285" fmla="*/ 268267 w 7228306"/>
                <a:gd name="connsiteY1285" fmla="*/ 270467 h 1097785"/>
                <a:gd name="connsiteX1286" fmla="*/ 271114 w 7228306"/>
                <a:gd name="connsiteY1286" fmla="*/ 279006 h 1097785"/>
                <a:gd name="connsiteX1287" fmla="*/ 275383 w 7228306"/>
                <a:gd name="connsiteY1287" fmla="*/ 285410 h 1097785"/>
                <a:gd name="connsiteX1288" fmla="*/ 277518 w 7228306"/>
                <a:gd name="connsiteY1288" fmla="*/ 272602 h 1097785"/>
                <a:gd name="connsiteX1289" fmla="*/ 273248 w 7228306"/>
                <a:gd name="connsiteY1289" fmla="*/ 269400 h 1097785"/>
                <a:gd name="connsiteX1290" fmla="*/ 273248 w 7228306"/>
                <a:gd name="connsiteY1290" fmla="*/ 263351 h 1097785"/>
                <a:gd name="connsiteX1291" fmla="*/ 275739 w 7228306"/>
                <a:gd name="connsiteY1291" fmla="*/ 264774 h 1097785"/>
                <a:gd name="connsiteX1292" fmla="*/ 278229 w 7228306"/>
                <a:gd name="connsiteY1292" fmla="*/ 266909 h 1097785"/>
                <a:gd name="connsiteX1293" fmla="*/ 278229 w 7228306"/>
                <a:gd name="connsiteY1293" fmla="*/ 294661 h 1097785"/>
                <a:gd name="connsiteX1294" fmla="*/ 274672 w 7228306"/>
                <a:gd name="connsiteY1294" fmla="*/ 295372 h 1097785"/>
                <a:gd name="connsiteX1295" fmla="*/ 272181 w 7228306"/>
                <a:gd name="connsiteY1295" fmla="*/ 300354 h 1097785"/>
                <a:gd name="connsiteX1296" fmla="*/ 270046 w 7228306"/>
                <a:gd name="connsiteY1296" fmla="*/ 306402 h 1097785"/>
                <a:gd name="connsiteX1297" fmla="*/ 266844 w 7228306"/>
                <a:gd name="connsiteY1297" fmla="*/ 310316 h 1097785"/>
                <a:gd name="connsiteX1298" fmla="*/ 269335 w 7228306"/>
                <a:gd name="connsiteY1298" fmla="*/ 316364 h 1097785"/>
                <a:gd name="connsiteX1299" fmla="*/ 272537 w 7228306"/>
                <a:gd name="connsiteY1299" fmla="*/ 321701 h 1097785"/>
                <a:gd name="connsiteX1300" fmla="*/ 270402 w 7228306"/>
                <a:gd name="connsiteY1300" fmla="*/ 327750 h 1097785"/>
                <a:gd name="connsiteX1301" fmla="*/ 269690 w 7228306"/>
                <a:gd name="connsiteY1301" fmla="*/ 335221 h 1097785"/>
                <a:gd name="connsiteX1302" fmla="*/ 262575 w 7228306"/>
                <a:gd name="connsiteY1302" fmla="*/ 335221 h 1097785"/>
                <a:gd name="connsiteX1303" fmla="*/ 262575 w 7228306"/>
                <a:gd name="connsiteY1303" fmla="*/ 330596 h 1097785"/>
                <a:gd name="connsiteX1304" fmla="*/ 262575 w 7228306"/>
                <a:gd name="connsiteY1304" fmla="*/ 326682 h 1097785"/>
                <a:gd name="connsiteX1305" fmla="*/ 264709 w 7228306"/>
                <a:gd name="connsiteY1305" fmla="*/ 314229 h 1097785"/>
                <a:gd name="connsiteX1306" fmla="*/ 263286 w 7228306"/>
                <a:gd name="connsiteY1306" fmla="*/ 301777 h 1097785"/>
                <a:gd name="connsiteX1307" fmla="*/ 259017 w 7228306"/>
                <a:gd name="connsiteY1307" fmla="*/ 314941 h 1097785"/>
                <a:gd name="connsiteX1308" fmla="*/ 256882 w 7228306"/>
                <a:gd name="connsiteY1308" fmla="*/ 327394 h 1097785"/>
                <a:gd name="connsiteX1309" fmla="*/ 254747 w 7228306"/>
                <a:gd name="connsiteY1309" fmla="*/ 322057 h 1097785"/>
                <a:gd name="connsiteX1310" fmla="*/ 254036 w 7228306"/>
                <a:gd name="connsiteY1310" fmla="*/ 314941 h 1097785"/>
                <a:gd name="connsiteX1311" fmla="*/ 254391 w 7228306"/>
                <a:gd name="connsiteY1311" fmla="*/ 307825 h 1097785"/>
                <a:gd name="connsiteX1312" fmla="*/ 255459 w 7228306"/>
                <a:gd name="connsiteY1312" fmla="*/ 303200 h 1097785"/>
                <a:gd name="connsiteX1313" fmla="*/ 257594 w 7228306"/>
                <a:gd name="connsiteY1313" fmla="*/ 306758 h 1097785"/>
                <a:gd name="connsiteX1314" fmla="*/ 256170 w 7228306"/>
                <a:gd name="connsiteY1314" fmla="*/ 300354 h 1097785"/>
                <a:gd name="connsiteX1315" fmla="*/ 256882 w 7228306"/>
                <a:gd name="connsiteY1315" fmla="*/ 293949 h 1097785"/>
                <a:gd name="connsiteX1316" fmla="*/ 259372 w 7228306"/>
                <a:gd name="connsiteY1316" fmla="*/ 293238 h 1097785"/>
                <a:gd name="connsiteX1317" fmla="*/ 261151 w 7228306"/>
                <a:gd name="connsiteY1317" fmla="*/ 291103 h 1097785"/>
                <a:gd name="connsiteX1318" fmla="*/ 260440 w 7228306"/>
                <a:gd name="connsiteY1318" fmla="*/ 282920 h 1097785"/>
                <a:gd name="connsiteX1319" fmla="*/ 258305 w 7228306"/>
                <a:gd name="connsiteY1319" fmla="*/ 274737 h 1097785"/>
                <a:gd name="connsiteX1320" fmla="*/ 257949 w 7228306"/>
                <a:gd name="connsiteY1320" fmla="*/ 281497 h 1097785"/>
                <a:gd name="connsiteX1321" fmla="*/ 257594 w 7228306"/>
                <a:gd name="connsiteY1321" fmla="*/ 286833 h 1097785"/>
                <a:gd name="connsiteX1322" fmla="*/ 255815 w 7228306"/>
                <a:gd name="connsiteY1322" fmla="*/ 285410 h 1097785"/>
                <a:gd name="connsiteX1323" fmla="*/ 253324 w 7228306"/>
                <a:gd name="connsiteY1323" fmla="*/ 283987 h 1097785"/>
                <a:gd name="connsiteX1324" fmla="*/ 255103 w 7228306"/>
                <a:gd name="connsiteY1324" fmla="*/ 271534 h 1097785"/>
                <a:gd name="connsiteX1325" fmla="*/ 257594 w 7228306"/>
                <a:gd name="connsiteY1325" fmla="*/ 258014 h 1097785"/>
                <a:gd name="connsiteX1326" fmla="*/ 261507 w 7228306"/>
                <a:gd name="connsiteY1326" fmla="*/ 248764 h 1097785"/>
                <a:gd name="connsiteX1327" fmla="*/ 264443 w 7228306"/>
                <a:gd name="connsiteY1327" fmla="*/ 247252 h 1097785"/>
                <a:gd name="connsiteX1328" fmla="*/ 121325 w 7228306"/>
                <a:gd name="connsiteY1328" fmla="*/ 243071 h 1097785"/>
                <a:gd name="connsiteX1329" fmla="*/ 119546 w 7228306"/>
                <a:gd name="connsiteY1329" fmla="*/ 243427 h 1097785"/>
                <a:gd name="connsiteX1330" fmla="*/ 114565 w 7228306"/>
                <a:gd name="connsiteY1330" fmla="*/ 256591 h 1097785"/>
                <a:gd name="connsiteX1331" fmla="*/ 111007 w 7228306"/>
                <a:gd name="connsiteY1331" fmla="*/ 271890 h 1097785"/>
                <a:gd name="connsiteX1332" fmla="*/ 106738 w 7228306"/>
                <a:gd name="connsiteY1332" fmla="*/ 279718 h 1097785"/>
                <a:gd name="connsiteX1333" fmla="*/ 106026 w 7228306"/>
                <a:gd name="connsiteY1333" fmla="*/ 288968 h 1097785"/>
                <a:gd name="connsiteX1334" fmla="*/ 113498 w 7228306"/>
                <a:gd name="connsiteY1334" fmla="*/ 269755 h 1097785"/>
                <a:gd name="connsiteX1335" fmla="*/ 120969 w 7228306"/>
                <a:gd name="connsiteY1335" fmla="*/ 251966 h 1097785"/>
                <a:gd name="connsiteX1336" fmla="*/ 120258 w 7228306"/>
                <a:gd name="connsiteY1336" fmla="*/ 247696 h 1097785"/>
                <a:gd name="connsiteX1337" fmla="*/ 121681 w 7228306"/>
                <a:gd name="connsiteY1337" fmla="*/ 243427 h 1097785"/>
                <a:gd name="connsiteX1338" fmla="*/ 121325 w 7228306"/>
                <a:gd name="connsiteY1338" fmla="*/ 243071 h 1097785"/>
                <a:gd name="connsiteX1339" fmla="*/ 277518 w 7228306"/>
                <a:gd name="connsiteY1339" fmla="*/ 242004 h 1097785"/>
                <a:gd name="connsiteX1340" fmla="*/ 274672 w 7228306"/>
                <a:gd name="connsiteY1340" fmla="*/ 259793 h 1097785"/>
                <a:gd name="connsiteX1341" fmla="*/ 272893 w 7228306"/>
                <a:gd name="connsiteY1341" fmla="*/ 250543 h 1097785"/>
                <a:gd name="connsiteX1342" fmla="*/ 277518 w 7228306"/>
                <a:gd name="connsiteY1342" fmla="*/ 242004 h 1097785"/>
                <a:gd name="connsiteX1343" fmla="*/ 187147 w 7228306"/>
                <a:gd name="connsiteY1343" fmla="*/ 239869 h 1097785"/>
                <a:gd name="connsiteX1344" fmla="*/ 185012 w 7228306"/>
                <a:gd name="connsiteY1344" fmla="*/ 244138 h 1097785"/>
                <a:gd name="connsiteX1345" fmla="*/ 183589 w 7228306"/>
                <a:gd name="connsiteY1345" fmla="*/ 250543 h 1097785"/>
                <a:gd name="connsiteX1346" fmla="*/ 187147 w 7228306"/>
                <a:gd name="connsiteY1346" fmla="*/ 239869 h 1097785"/>
                <a:gd name="connsiteX1347" fmla="*/ 179319 w 7228306"/>
                <a:gd name="connsiteY1347" fmla="*/ 236311 h 1097785"/>
                <a:gd name="connsiteX1348" fmla="*/ 176117 w 7228306"/>
                <a:gd name="connsiteY1348" fmla="*/ 242004 h 1097785"/>
                <a:gd name="connsiteX1349" fmla="*/ 175050 w 7228306"/>
                <a:gd name="connsiteY1349" fmla="*/ 250543 h 1097785"/>
                <a:gd name="connsiteX1350" fmla="*/ 171136 w 7228306"/>
                <a:gd name="connsiteY1350" fmla="*/ 253389 h 1097785"/>
                <a:gd name="connsiteX1351" fmla="*/ 169357 w 7228306"/>
                <a:gd name="connsiteY1351" fmla="*/ 261928 h 1097785"/>
                <a:gd name="connsiteX1352" fmla="*/ 171848 w 7228306"/>
                <a:gd name="connsiteY1352" fmla="*/ 259793 h 1097785"/>
                <a:gd name="connsiteX1353" fmla="*/ 175050 w 7228306"/>
                <a:gd name="connsiteY1353" fmla="*/ 257658 h 1097785"/>
                <a:gd name="connsiteX1354" fmla="*/ 177896 w 7228306"/>
                <a:gd name="connsiteY1354" fmla="*/ 247341 h 1097785"/>
                <a:gd name="connsiteX1355" fmla="*/ 179319 w 7228306"/>
                <a:gd name="connsiteY1355" fmla="*/ 236311 h 1097785"/>
                <a:gd name="connsiteX1356" fmla="*/ 256882 w 7228306"/>
                <a:gd name="connsiteY1356" fmla="*/ 232753 h 1097785"/>
                <a:gd name="connsiteX1357" fmla="*/ 259728 w 7228306"/>
                <a:gd name="connsiteY1357" fmla="*/ 234888 h 1097785"/>
                <a:gd name="connsiteX1358" fmla="*/ 259728 w 7228306"/>
                <a:gd name="connsiteY1358" fmla="*/ 242004 h 1097785"/>
                <a:gd name="connsiteX1359" fmla="*/ 257594 w 7228306"/>
                <a:gd name="connsiteY1359" fmla="*/ 238802 h 1097785"/>
                <a:gd name="connsiteX1360" fmla="*/ 256882 w 7228306"/>
                <a:gd name="connsiteY1360" fmla="*/ 232753 h 1097785"/>
                <a:gd name="connsiteX1361" fmla="*/ 389948 w 7228306"/>
                <a:gd name="connsiteY1361" fmla="*/ 231330 h 1097785"/>
                <a:gd name="connsiteX1362" fmla="*/ 391727 w 7228306"/>
                <a:gd name="connsiteY1362" fmla="*/ 241648 h 1097785"/>
                <a:gd name="connsiteX1363" fmla="*/ 393506 w 7228306"/>
                <a:gd name="connsiteY1363" fmla="*/ 251966 h 1097785"/>
                <a:gd name="connsiteX1364" fmla="*/ 394218 w 7228306"/>
                <a:gd name="connsiteY1364" fmla="*/ 248052 h 1097785"/>
                <a:gd name="connsiteX1365" fmla="*/ 396352 w 7228306"/>
                <a:gd name="connsiteY1365" fmla="*/ 245562 h 1097785"/>
                <a:gd name="connsiteX1366" fmla="*/ 397064 w 7228306"/>
                <a:gd name="connsiteY1366" fmla="*/ 256591 h 1097785"/>
                <a:gd name="connsiteX1367" fmla="*/ 395641 w 7228306"/>
                <a:gd name="connsiteY1367" fmla="*/ 266909 h 1097785"/>
                <a:gd name="connsiteX1368" fmla="*/ 390660 w 7228306"/>
                <a:gd name="connsiteY1368" fmla="*/ 249119 h 1097785"/>
                <a:gd name="connsiteX1369" fmla="*/ 389948 w 7228306"/>
                <a:gd name="connsiteY1369" fmla="*/ 231330 h 1097785"/>
                <a:gd name="connsiteX1370" fmla="*/ 186435 w 7228306"/>
                <a:gd name="connsiteY1370" fmla="*/ 230618 h 1097785"/>
                <a:gd name="connsiteX1371" fmla="*/ 182877 w 7228306"/>
                <a:gd name="connsiteY1371" fmla="*/ 235599 h 1097785"/>
                <a:gd name="connsiteX1372" fmla="*/ 186435 w 7228306"/>
                <a:gd name="connsiteY1372" fmla="*/ 236311 h 1097785"/>
                <a:gd name="connsiteX1373" fmla="*/ 103891 w 7228306"/>
                <a:gd name="connsiteY1373" fmla="*/ 223502 h 1097785"/>
                <a:gd name="connsiteX1374" fmla="*/ 98555 w 7228306"/>
                <a:gd name="connsiteY1374" fmla="*/ 232041 h 1097785"/>
                <a:gd name="connsiteX1375" fmla="*/ 97487 w 7228306"/>
                <a:gd name="connsiteY1375" fmla="*/ 242004 h 1097785"/>
                <a:gd name="connsiteX1376" fmla="*/ 103891 w 7228306"/>
                <a:gd name="connsiteY1376" fmla="*/ 223502 h 1097785"/>
                <a:gd name="connsiteX1377" fmla="*/ 269690 w 7228306"/>
                <a:gd name="connsiteY1377" fmla="*/ 215675 h 1097785"/>
                <a:gd name="connsiteX1378" fmla="*/ 270758 w 7228306"/>
                <a:gd name="connsiteY1378" fmla="*/ 219589 h 1097785"/>
                <a:gd name="connsiteX1379" fmla="*/ 270402 w 7228306"/>
                <a:gd name="connsiteY1379" fmla="*/ 224926 h 1097785"/>
                <a:gd name="connsiteX1380" fmla="*/ 268267 w 7228306"/>
                <a:gd name="connsiteY1380" fmla="*/ 225993 h 1097785"/>
                <a:gd name="connsiteX1381" fmla="*/ 266844 w 7228306"/>
                <a:gd name="connsiteY1381" fmla="*/ 228484 h 1097785"/>
                <a:gd name="connsiteX1382" fmla="*/ 268979 w 7228306"/>
                <a:gd name="connsiteY1382" fmla="*/ 229907 h 1097785"/>
                <a:gd name="connsiteX1383" fmla="*/ 270402 w 7228306"/>
                <a:gd name="connsiteY1383" fmla="*/ 228484 h 1097785"/>
                <a:gd name="connsiteX1384" fmla="*/ 271469 w 7228306"/>
                <a:gd name="connsiteY1384" fmla="*/ 238090 h 1097785"/>
                <a:gd name="connsiteX1385" fmla="*/ 268267 w 7228306"/>
                <a:gd name="connsiteY1385" fmla="*/ 244850 h 1097785"/>
                <a:gd name="connsiteX1386" fmla="*/ 267556 w 7228306"/>
                <a:gd name="connsiteY1386" fmla="*/ 240225 h 1097785"/>
                <a:gd name="connsiteX1387" fmla="*/ 268267 w 7228306"/>
                <a:gd name="connsiteY1387" fmla="*/ 234176 h 1097785"/>
                <a:gd name="connsiteX1388" fmla="*/ 265065 w 7228306"/>
                <a:gd name="connsiteY1388" fmla="*/ 234176 h 1097785"/>
                <a:gd name="connsiteX1389" fmla="*/ 263286 w 7228306"/>
                <a:gd name="connsiteY1389" fmla="*/ 231330 h 1097785"/>
                <a:gd name="connsiteX1390" fmla="*/ 269690 w 7228306"/>
                <a:gd name="connsiteY1390" fmla="*/ 215675 h 1097785"/>
                <a:gd name="connsiteX1391" fmla="*/ 215610 w 7228306"/>
                <a:gd name="connsiteY1391" fmla="*/ 214252 h 1097785"/>
                <a:gd name="connsiteX1392" fmla="*/ 207783 w 7228306"/>
                <a:gd name="connsiteY1392" fmla="*/ 228484 h 1097785"/>
                <a:gd name="connsiteX1393" fmla="*/ 209917 w 7228306"/>
                <a:gd name="connsiteY1393" fmla="*/ 228128 h 1097785"/>
                <a:gd name="connsiteX1394" fmla="*/ 211341 w 7228306"/>
                <a:gd name="connsiteY1394" fmla="*/ 225637 h 1097785"/>
                <a:gd name="connsiteX1395" fmla="*/ 211341 w 7228306"/>
                <a:gd name="connsiteY1395" fmla="*/ 229907 h 1097785"/>
                <a:gd name="connsiteX1396" fmla="*/ 211341 w 7228306"/>
                <a:gd name="connsiteY1396" fmla="*/ 234176 h 1097785"/>
                <a:gd name="connsiteX1397" fmla="*/ 212764 w 7228306"/>
                <a:gd name="connsiteY1397" fmla="*/ 233820 h 1097785"/>
                <a:gd name="connsiteX1398" fmla="*/ 212764 w 7228306"/>
                <a:gd name="connsiteY1398" fmla="*/ 231330 h 1097785"/>
                <a:gd name="connsiteX1399" fmla="*/ 212764 w 7228306"/>
                <a:gd name="connsiteY1399" fmla="*/ 228484 h 1097785"/>
                <a:gd name="connsiteX1400" fmla="*/ 213475 w 7228306"/>
                <a:gd name="connsiteY1400" fmla="*/ 227060 h 1097785"/>
                <a:gd name="connsiteX1401" fmla="*/ 212408 w 7228306"/>
                <a:gd name="connsiteY1401" fmla="*/ 248408 h 1097785"/>
                <a:gd name="connsiteX1402" fmla="*/ 209206 w 7228306"/>
                <a:gd name="connsiteY1402" fmla="*/ 270467 h 1097785"/>
                <a:gd name="connsiteX1403" fmla="*/ 207427 w 7228306"/>
                <a:gd name="connsiteY1403" fmla="*/ 269755 h 1097785"/>
                <a:gd name="connsiteX1404" fmla="*/ 206359 w 7228306"/>
                <a:gd name="connsiteY1404" fmla="*/ 269044 h 1097785"/>
                <a:gd name="connsiteX1405" fmla="*/ 209562 w 7228306"/>
                <a:gd name="connsiteY1405" fmla="*/ 258014 h 1097785"/>
                <a:gd name="connsiteX1406" fmla="*/ 209917 w 7228306"/>
                <a:gd name="connsiteY1406" fmla="*/ 245562 h 1097785"/>
                <a:gd name="connsiteX1407" fmla="*/ 202802 w 7228306"/>
                <a:gd name="connsiteY1407" fmla="*/ 251254 h 1097785"/>
                <a:gd name="connsiteX1408" fmla="*/ 202090 w 7228306"/>
                <a:gd name="connsiteY1408" fmla="*/ 265486 h 1097785"/>
                <a:gd name="connsiteX1409" fmla="*/ 200667 w 7228306"/>
                <a:gd name="connsiteY1409" fmla="*/ 262284 h 1097785"/>
                <a:gd name="connsiteX1410" fmla="*/ 201378 w 7228306"/>
                <a:gd name="connsiteY1410" fmla="*/ 256235 h 1097785"/>
                <a:gd name="connsiteX1411" fmla="*/ 199599 w 7228306"/>
                <a:gd name="connsiteY1411" fmla="*/ 255524 h 1097785"/>
                <a:gd name="connsiteX1412" fmla="*/ 197820 w 7228306"/>
                <a:gd name="connsiteY1412" fmla="*/ 254812 h 1097785"/>
                <a:gd name="connsiteX1413" fmla="*/ 194974 w 7228306"/>
                <a:gd name="connsiteY1413" fmla="*/ 265130 h 1097785"/>
                <a:gd name="connsiteX1414" fmla="*/ 194974 w 7228306"/>
                <a:gd name="connsiteY1414" fmla="*/ 276160 h 1097785"/>
                <a:gd name="connsiteX1415" fmla="*/ 197109 w 7228306"/>
                <a:gd name="connsiteY1415" fmla="*/ 269044 h 1097785"/>
                <a:gd name="connsiteX1416" fmla="*/ 199599 w 7228306"/>
                <a:gd name="connsiteY1416" fmla="*/ 270467 h 1097785"/>
                <a:gd name="connsiteX1417" fmla="*/ 199955 w 7228306"/>
                <a:gd name="connsiteY1417" fmla="*/ 268332 h 1097785"/>
                <a:gd name="connsiteX1418" fmla="*/ 202090 w 7228306"/>
                <a:gd name="connsiteY1418" fmla="*/ 272958 h 1097785"/>
                <a:gd name="connsiteX1419" fmla="*/ 201378 w 7228306"/>
                <a:gd name="connsiteY1419" fmla="*/ 279718 h 1097785"/>
                <a:gd name="connsiteX1420" fmla="*/ 206359 w 7228306"/>
                <a:gd name="connsiteY1420" fmla="*/ 278294 h 1097785"/>
                <a:gd name="connsiteX1421" fmla="*/ 204936 w 7228306"/>
                <a:gd name="connsiteY1421" fmla="*/ 277227 h 1097785"/>
                <a:gd name="connsiteX1422" fmla="*/ 203513 w 7228306"/>
                <a:gd name="connsiteY1422" fmla="*/ 276871 h 1097785"/>
                <a:gd name="connsiteX1423" fmla="*/ 206359 w 7228306"/>
                <a:gd name="connsiteY1423" fmla="*/ 274025 h 1097785"/>
                <a:gd name="connsiteX1424" fmla="*/ 207071 w 7228306"/>
                <a:gd name="connsiteY1424" fmla="*/ 275804 h 1097785"/>
                <a:gd name="connsiteX1425" fmla="*/ 209206 w 7228306"/>
                <a:gd name="connsiteY1425" fmla="*/ 276871 h 1097785"/>
                <a:gd name="connsiteX1426" fmla="*/ 209562 w 7228306"/>
                <a:gd name="connsiteY1426" fmla="*/ 272246 h 1097785"/>
                <a:gd name="connsiteX1427" fmla="*/ 212052 w 7228306"/>
                <a:gd name="connsiteY1427" fmla="*/ 271890 h 1097785"/>
                <a:gd name="connsiteX1428" fmla="*/ 213475 w 7228306"/>
                <a:gd name="connsiteY1428" fmla="*/ 262995 h 1097785"/>
                <a:gd name="connsiteX1429" fmla="*/ 214898 w 7228306"/>
                <a:gd name="connsiteY1429" fmla="*/ 254101 h 1097785"/>
                <a:gd name="connsiteX1430" fmla="*/ 216322 w 7228306"/>
                <a:gd name="connsiteY1430" fmla="*/ 257658 h 1097785"/>
                <a:gd name="connsiteX1431" fmla="*/ 217389 w 7228306"/>
                <a:gd name="connsiteY1431" fmla="*/ 254812 h 1097785"/>
                <a:gd name="connsiteX1432" fmla="*/ 214898 w 7228306"/>
                <a:gd name="connsiteY1432" fmla="*/ 251966 h 1097785"/>
                <a:gd name="connsiteX1433" fmla="*/ 219880 w 7228306"/>
                <a:gd name="connsiteY1433" fmla="*/ 234888 h 1097785"/>
                <a:gd name="connsiteX1434" fmla="*/ 219168 w 7228306"/>
                <a:gd name="connsiteY1434" fmla="*/ 219233 h 1097785"/>
                <a:gd name="connsiteX1435" fmla="*/ 217389 w 7228306"/>
                <a:gd name="connsiteY1435" fmla="*/ 220300 h 1097785"/>
                <a:gd name="connsiteX1436" fmla="*/ 215610 w 7228306"/>
                <a:gd name="connsiteY1436" fmla="*/ 222791 h 1097785"/>
                <a:gd name="connsiteX1437" fmla="*/ 214898 w 7228306"/>
                <a:gd name="connsiteY1437" fmla="*/ 218877 h 1097785"/>
                <a:gd name="connsiteX1438" fmla="*/ 215610 w 7228306"/>
                <a:gd name="connsiteY1438" fmla="*/ 214252 h 1097785"/>
                <a:gd name="connsiteX1439" fmla="*/ 176473 w 7228306"/>
                <a:gd name="connsiteY1439" fmla="*/ 212117 h 1097785"/>
                <a:gd name="connsiteX1440" fmla="*/ 174694 w 7228306"/>
                <a:gd name="connsiteY1440" fmla="*/ 216387 h 1097785"/>
                <a:gd name="connsiteX1441" fmla="*/ 173627 w 7228306"/>
                <a:gd name="connsiteY1441" fmla="*/ 222791 h 1097785"/>
                <a:gd name="connsiteX1442" fmla="*/ 175761 w 7228306"/>
                <a:gd name="connsiteY1442" fmla="*/ 225281 h 1097785"/>
                <a:gd name="connsiteX1443" fmla="*/ 175761 w 7228306"/>
                <a:gd name="connsiteY1443" fmla="*/ 230618 h 1097785"/>
                <a:gd name="connsiteX1444" fmla="*/ 178252 w 7228306"/>
                <a:gd name="connsiteY1444" fmla="*/ 225281 h 1097785"/>
                <a:gd name="connsiteX1445" fmla="*/ 181454 w 7228306"/>
                <a:gd name="connsiteY1445" fmla="*/ 224926 h 1097785"/>
                <a:gd name="connsiteX1446" fmla="*/ 182166 w 7228306"/>
                <a:gd name="connsiteY1446" fmla="*/ 221723 h 1097785"/>
                <a:gd name="connsiteX1447" fmla="*/ 182166 w 7228306"/>
                <a:gd name="connsiteY1447" fmla="*/ 217810 h 1097785"/>
                <a:gd name="connsiteX1448" fmla="*/ 178608 w 7228306"/>
                <a:gd name="connsiteY1448" fmla="*/ 216742 h 1097785"/>
                <a:gd name="connsiteX1449" fmla="*/ 176473 w 7228306"/>
                <a:gd name="connsiteY1449" fmla="*/ 219944 h 1097785"/>
                <a:gd name="connsiteX1450" fmla="*/ 176473 w 7228306"/>
                <a:gd name="connsiteY1450" fmla="*/ 216742 h 1097785"/>
                <a:gd name="connsiteX1451" fmla="*/ 176473 w 7228306"/>
                <a:gd name="connsiteY1451" fmla="*/ 212117 h 1097785"/>
                <a:gd name="connsiteX1452" fmla="*/ 21348 w 7228306"/>
                <a:gd name="connsiteY1452" fmla="*/ 210694 h 1097785"/>
                <a:gd name="connsiteX1453" fmla="*/ 21703 w 7228306"/>
                <a:gd name="connsiteY1453" fmla="*/ 214608 h 1097785"/>
                <a:gd name="connsiteX1454" fmla="*/ 22059 w 7228306"/>
                <a:gd name="connsiteY1454" fmla="*/ 219233 h 1097785"/>
                <a:gd name="connsiteX1455" fmla="*/ 25617 w 7228306"/>
                <a:gd name="connsiteY1455" fmla="*/ 210694 h 1097785"/>
                <a:gd name="connsiteX1456" fmla="*/ 69735 w 7228306"/>
                <a:gd name="connsiteY1456" fmla="*/ 208559 h 1097785"/>
                <a:gd name="connsiteX1457" fmla="*/ 65822 w 7228306"/>
                <a:gd name="connsiteY1457" fmla="*/ 212829 h 1097785"/>
                <a:gd name="connsiteX1458" fmla="*/ 64754 w 7228306"/>
                <a:gd name="connsiteY1458" fmla="*/ 221368 h 1097785"/>
                <a:gd name="connsiteX1459" fmla="*/ 67956 w 7228306"/>
                <a:gd name="connsiteY1459" fmla="*/ 215675 h 1097785"/>
                <a:gd name="connsiteX1460" fmla="*/ 69735 w 7228306"/>
                <a:gd name="connsiteY1460" fmla="*/ 208559 h 1097785"/>
                <a:gd name="connsiteX1461" fmla="*/ 239804 w 7228306"/>
                <a:gd name="connsiteY1461" fmla="*/ 207136 h 1097785"/>
                <a:gd name="connsiteX1462" fmla="*/ 240516 w 7228306"/>
                <a:gd name="connsiteY1462" fmla="*/ 209627 h 1097785"/>
                <a:gd name="connsiteX1463" fmla="*/ 241939 w 7228306"/>
                <a:gd name="connsiteY1463" fmla="*/ 210694 h 1097785"/>
                <a:gd name="connsiteX1464" fmla="*/ 240516 w 7228306"/>
                <a:gd name="connsiteY1464" fmla="*/ 216387 h 1097785"/>
                <a:gd name="connsiteX1465" fmla="*/ 242650 w 7228306"/>
                <a:gd name="connsiteY1465" fmla="*/ 214608 h 1097785"/>
                <a:gd name="connsiteX1466" fmla="*/ 244785 w 7228306"/>
                <a:gd name="connsiteY1466" fmla="*/ 212829 h 1097785"/>
                <a:gd name="connsiteX1467" fmla="*/ 244785 w 7228306"/>
                <a:gd name="connsiteY1467" fmla="*/ 228839 h 1097785"/>
                <a:gd name="connsiteX1468" fmla="*/ 244073 w 7228306"/>
                <a:gd name="connsiteY1468" fmla="*/ 242004 h 1097785"/>
                <a:gd name="connsiteX1469" fmla="*/ 242650 w 7228306"/>
                <a:gd name="connsiteY1469" fmla="*/ 238802 h 1097785"/>
                <a:gd name="connsiteX1470" fmla="*/ 240516 w 7228306"/>
                <a:gd name="connsiteY1470" fmla="*/ 237734 h 1097785"/>
                <a:gd name="connsiteX1471" fmla="*/ 241583 w 7228306"/>
                <a:gd name="connsiteY1471" fmla="*/ 229907 h 1097785"/>
                <a:gd name="connsiteX1472" fmla="*/ 240516 w 7228306"/>
                <a:gd name="connsiteY1472" fmla="*/ 222791 h 1097785"/>
                <a:gd name="connsiteX1473" fmla="*/ 239448 w 7228306"/>
                <a:gd name="connsiteY1473" fmla="*/ 223502 h 1097785"/>
                <a:gd name="connsiteX1474" fmla="*/ 237669 w 7228306"/>
                <a:gd name="connsiteY1474" fmla="*/ 224926 h 1097785"/>
                <a:gd name="connsiteX1475" fmla="*/ 236958 w 7228306"/>
                <a:gd name="connsiteY1475" fmla="*/ 221012 h 1097785"/>
                <a:gd name="connsiteX1476" fmla="*/ 236246 w 7228306"/>
                <a:gd name="connsiteY1476" fmla="*/ 217810 h 1097785"/>
                <a:gd name="connsiteX1477" fmla="*/ 238025 w 7228306"/>
                <a:gd name="connsiteY1477" fmla="*/ 212117 h 1097785"/>
                <a:gd name="connsiteX1478" fmla="*/ 239804 w 7228306"/>
                <a:gd name="connsiteY1478" fmla="*/ 207136 h 1097785"/>
                <a:gd name="connsiteX1479" fmla="*/ 195686 w 7228306"/>
                <a:gd name="connsiteY1479" fmla="*/ 207136 h 1097785"/>
                <a:gd name="connsiteX1480" fmla="*/ 192128 w 7228306"/>
                <a:gd name="connsiteY1480" fmla="*/ 210338 h 1097785"/>
                <a:gd name="connsiteX1481" fmla="*/ 192128 w 7228306"/>
                <a:gd name="connsiteY1481" fmla="*/ 216387 h 1097785"/>
                <a:gd name="connsiteX1482" fmla="*/ 195686 w 7228306"/>
                <a:gd name="connsiteY1482" fmla="*/ 213184 h 1097785"/>
                <a:gd name="connsiteX1483" fmla="*/ 195686 w 7228306"/>
                <a:gd name="connsiteY1483" fmla="*/ 207136 h 1097785"/>
                <a:gd name="connsiteX1484" fmla="*/ 221303 w 7228306"/>
                <a:gd name="connsiteY1484" fmla="*/ 206424 h 1097785"/>
                <a:gd name="connsiteX1485" fmla="*/ 220235 w 7228306"/>
                <a:gd name="connsiteY1485" fmla="*/ 211405 h 1097785"/>
                <a:gd name="connsiteX1486" fmla="*/ 218456 w 7228306"/>
                <a:gd name="connsiteY1486" fmla="*/ 215675 h 1097785"/>
                <a:gd name="connsiteX1487" fmla="*/ 219880 w 7228306"/>
                <a:gd name="connsiteY1487" fmla="*/ 215319 h 1097785"/>
                <a:gd name="connsiteX1488" fmla="*/ 222370 w 7228306"/>
                <a:gd name="connsiteY1488" fmla="*/ 212117 h 1097785"/>
                <a:gd name="connsiteX1489" fmla="*/ 223437 w 7228306"/>
                <a:gd name="connsiteY1489" fmla="*/ 208203 h 1097785"/>
                <a:gd name="connsiteX1490" fmla="*/ 221303 w 7228306"/>
                <a:gd name="connsiteY1490" fmla="*/ 206424 h 1097785"/>
                <a:gd name="connsiteX1491" fmla="*/ 87525 w 7228306"/>
                <a:gd name="connsiteY1491" fmla="*/ 206424 h 1097785"/>
                <a:gd name="connsiteX1492" fmla="*/ 84679 w 7228306"/>
                <a:gd name="connsiteY1492" fmla="*/ 210694 h 1097785"/>
                <a:gd name="connsiteX1493" fmla="*/ 86813 w 7228306"/>
                <a:gd name="connsiteY1493" fmla="*/ 210694 h 1097785"/>
                <a:gd name="connsiteX1494" fmla="*/ 88237 w 7228306"/>
                <a:gd name="connsiteY1494" fmla="*/ 209982 h 1097785"/>
                <a:gd name="connsiteX1495" fmla="*/ 88237 w 7228306"/>
                <a:gd name="connsiteY1495" fmla="*/ 208203 h 1097785"/>
                <a:gd name="connsiteX1496" fmla="*/ 87525 w 7228306"/>
                <a:gd name="connsiteY1496" fmla="*/ 206424 h 1097785"/>
                <a:gd name="connsiteX1497" fmla="*/ 233400 w 7228306"/>
                <a:gd name="connsiteY1497" fmla="*/ 201443 h 1097785"/>
                <a:gd name="connsiteX1498" fmla="*/ 233400 w 7228306"/>
                <a:gd name="connsiteY1498" fmla="*/ 218521 h 1097785"/>
                <a:gd name="connsiteX1499" fmla="*/ 226995 w 7228306"/>
                <a:gd name="connsiteY1499" fmla="*/ 230618 h 1097785"/>
                <a:gd name="connsiteX1500" fmla="*/ 229486 w 7228306"/>
                <a:gd name="connsiteY1500" fmla="*/ 222435 h 1097785"/>
                <a:gd name="connsiteX1501" fmla="*/ 227707 w 7228306"/>
                <a:gd name="connsiteY1501" fmla="*/ 219233 h 1097785"/>
                <a:gd name="connsiteX1502" fmla="*/ 230198 w 7228306"/>
                <a:gd name="connsiteY1502" fmla="*/ 209271 h 1097785"/>
                <a:gd name="connsiteX1503" fmla="*/ 233400 w 7228306"/>
                <a:gd name="connsiteY1503" fmla="*/ 201443 h 1097785"/>
                <a:gd name="connsiteX1504" fmla="*/ 383544 w 7228306"/>
                <a:gd name="connsiteY1504" fmla="*/ 197885 h 1097785"/>
                <a:gd name="connsiteX1505" fmla="*/ 387458 w 7228306"/>
                <a:gd name="connsiteY1505" fmla="*/ 202511 h 1097785"/>
                <a:gd name="connsiteX1506" fmla="*/ 392083 w 7228306"/>
                <a:gd name="connsiteY1506" fmla="*/ 205001 h 1097785"/>
                <a:gd name="connsiteX1507" fmla="*/ 392795 w 7228306"/>
                <a:gd name="connsiteY1507" fmla="*/ 209271 h 1097785"/>
                <a:gd name="connsiteX1508" fmla="*/ 393506 w 7228306"/>
                <a:gd name="connsiteY1508" fmla="*/ 212829 h 1097785"/>
                <a:gd name="connsiteX1509" fmla="*/ 390304 w 7228306"/>
                <a:gd name="connsiteY1509" fmla="*/ 214608 h 1097785"/>
                <a:gd name="connsiteX1510" fmla="*/ 391371 w 7228306"/>
                <a:gd name="connsiteY1510" fmla="*/ 219944 h 1097785"/>
                <a:gd name="connsiteX1511" fmla="*/ 388169 w 7228306"/>
                <a:gd name="connsiteY1511" fmla="*/ 217454 h 1097785"/>
                <a:gd name="connsiteX1512" fmla="*/ 387102 w 7228306"/>
                <a:gd name="connsiteY1512" fmla="*/ 212117 h 1097785"/>
                <a:gd name="connsiteX1513" fmla="*/ 388169 w 7228306"/>
                <a:gd name="connsiteY1513" fmla="*/ 211761 h 1097785"/>
                <a:gd name="connsiteX1514" fmla="*/ 388525 w 7228306"/>
                <a:gd name="connsiteY1514" fmla="*/ 210694 h 1097785"/>
                <a:gd name="connsiteX1515" fmla="*/ 387813 w 7228306"/>
                <a:gd name="connsiteY1515" fmla="*/ 207136 h 1097785"/>
                <a:gd name="connsiteX1516" fmla="*/ 385679 w 7228306"/>
                <a:gd name="connsiteY1516" fmla="*/ 205001 h 1097785"/>
                <a:gd name="connsiteX1517" fmla="*/ 386390 w 7228306"/>
                <a:gd name="connsiteY1517" fmla="*/ 207492 h 1097785"/>
                <a:gd name="connsiteX1518" fmla="*/ 387102 w 7228306"/>
                <a:gd name="connsiteY1518" fmla="*/ 209982 h 1097785"/>
                <a:gd name="connsiteX1519" fmla="*/ 382832 w 7228306"/>
                <a:gd name="connsiteY1519" fmla="*/ 208559 h 1097785"/>
                <a:gd name="connsiteX1520" fmla="*/ 383188 w 7228306"/>
                <a:gd name="connsiteY1520" fmla="*/ 203934 h 1097785"/>
                <a:gd name="connsiteX1521" fmla="*/ 384967 w 7228306"/>
                <a:gd name="connsiteY1521" fmla="*/ 200020 h 1097785"/>
                <a:gd name="connsiteX1522" fmla="*/ 383544 w 7228306"/>
                <a:gd name="connsiteY1522" fmla="*/ 197885 h 1097785"/>
                <a:gd name="connsiteX1523" fmla="*/ 246920 w 7228306"/>
                <a:gd name="connsiteY1523" fmla="*/ 197885 h 1097785"/>
                <a:gd name="connsiteX1524" fmla="*/ 246564 w 7228306"/>
                <a:gd name="connsiteY1524" fmla="*/ 202155 h 1097785"/>
                <a:gd name="connsiteX1525" fmla="*/ 246208 w 7228306"/>
                <a:gd name="connsiteY1525" fmla="*/ 207136 h 1097785"/>
                <a:gd name="connsiteX1526" fmla="*/ 243718 w 7228306"/>
                <a:gd name="connsiteY1526" fmla="*/ 202511 h 1097785"/>
                <a:gd name="connsiteX1527" fmla="*/ 246920 w 7228306"/>
                <a:gd name="connsiteY1527" fmla="*/ 197885 h 1097785"/>
                <a:gd name="connsiteX1528" fmla="*/ 185723 w 7228306"/>
                <a:gd name="connsiteY1528" fmla="*/ 190770 h 1097785"/>
                <a:gd name="connsiteX1529" fmla="*/ 185368 w 7228306"/>
                <a:gd name="connsiteY1529" fmla="*/ 192904 h 1097785"/>
                <a:gd name="connsiteX1530" fmla="*/ 186435 w 7228306"/>
                <a:gd name="connsiteY1530" fmla="*/ 195751 h 1097785"/>
                <a:gd name="connsiteX1531" fmla="*/ 188570 w 7228306"/>
                <a:gd name="connsiteY1531" fmla="*/ 190770 h 1097785"/>
                <a:gd name="connsiteX1532" fmla="*/ 186435 w 7228306"/>
                <a:gd name="connsiteY1532" fmla="*/ 191837 h 1097785"/>
                <a:gd name="connsiteX1533" fmla="*/ 185723 w 7228306"/>
                <a:gd name="connsiteY1533" fmla="*/ 190770 h 1097785"/>
                <a:gd name="connsiteX1534" fmla="*/ 106026 w 7228306"/>
                <a:gd name="connsiteY1534" fmla="*/ 190058 h 1097785"/>
                <a:gd name="connsiteX1535" fmla="*/ 103891 w 7228306"/>
                <a:gd name="connsiteY1535" fmla="*/ 190414 h 1097785"/>
                <a:gd name="connsiteX1536" fmla="*/ 101757 w 7228306"/>
                <a:gd name="connsiteY1536" fmla="*/ 192193 h 1097785"/>
                <a:gd name="connsiteX1537" fmla="*/ 101045 w 7228306"/>
                <a:gd name="connsiteY1537" fmla="*/ 200020 h 1097785"/>
                <a:gd name="connsiteX1538" fmla="*/ 98911 w 7228306"/>
                <a:gd name="connsiteY1538" fmla="*/ 206424 h 1097785"/>
                <a:gd name="connsiteX1539" fmla="*/ 106026 w 7228306"/>
                <a:gd name="connsiteY1539" fmla="*/ 190058 h 1097785"/>
                <a:gd name="connsiteX1540" fmla="*/ 204225 w 7228306"/>
                <a:gd name="connsiteY1540" fmla="*/ 187923 h 1097785"/>
                <a:gd name="connsiteX1541" fmla="*/ 204580 w 7228306"/>
                <a:gd name="connsiteY1541" fmla="*/ 191481 h 1097785"/>
                <a:gd name="connsiteX1542" fmla="*/ 206359 w 7228306"/>
                <a:gd name="connsiteY1542" fmla="*/ 192193 h 1097785"/>
                <a:gd name="connsiteX1543" fmla="*/ 206715 w 7228306"/>
                <a:gd name="connsiteY1543" fmla="*/ 190414 h 1097785"/>
                <a:gd name="connsiteX1544" fmla="*/ 207071 w 7228306"/>
                <a:gd name="connsiteY1544" fmla="*/ 187923 h 1097785"/>
                <a:gd name="connsiteX1545" fmla="*/ 394929 w 7228306"/>
                <a:gd name="connsiteY1545" fmla="*/ 185788 h 1097785"/>
                <a:gd name="connsiteX1546" fmla="*/ 397420 w 7228306"/>
                <a:gd name="connsiteY1546" fmla="*/ 188635 h 1097785"/>
                <a:gd name="connsiteX1547" fmla="*/ 396352 w 7228306"/>
                <a:gd name="connsiteY1547" fmla="*/ 193616 h 1097785"/>
                <a:gd name="connsiteX1548" fmla="*/ 394218 w 7228306"/>
                <a:gd name="connsiteY1548" fmla="*/ 190414 h 1097785"/>
                <a:gd name="connsiteX1549" fmla="*/ 394929 w 7228306"/>
                <a:gd name="connsiteY1549" fmla="*/ 185788 h 1097785"/>
                <a:gd name="connsiteX1550" fmla="*/ 209917 w 7228306"/>
                <a:gd name="connsiteY1550" fmla="*/ 185077 h 1097785"/>
                <a:gd name="connsiteX1551" fmla="*/ 207783 w 7228306"/>
                <a:gd name="connsiteY1551" fmla="*/ 191125 h 1097785"/>
                <a:gd name="connsiteX1552" fmla="*/ 207427 w 7228306"/>
                <a:gd name="connsiteY1552" fmla="*/ 200732 h 1097785"/>
                <a:gd name="connsiteX1553" fmla="*/ 206004 w 7228306"/>
                <a:gd name="connsiteY1553" fmla="*/ 209627 h 1097785"/>
                <a:gd name="connsiteX1554" fmla="*/ 201378 w 7228306"/>
                <a:gd name="connsiteY1554" fmla="*/ 214252 h 1097785"/>
                <a:gd name="connsiteX1555" fmla="*/ 201378 w 7228306"/>
                <a:gd name="connsiteY1555" fmla="*/ 225637 h 1097785"/>
                <a:gd name="connsiteX1556" fmla="*/ 194618 w 7228306"/>
                <a:gd name="connsiteY1556" fmla="*/ 233820 h 1097785"/>
                <a:gd name="connsiteX1557" fmla="*/ 189281 w 7228306"/>
                <a:gd name="connsiteY1557" fmla="*/ 243427 h 1097785"/>
                <a:gd name="connsiteX1558" fmla="*/ 190349 w 7228306"/>
                <a:gd name="connsiteY1558" fmla="*/ 245917 h 1097785"/>
                <a:gd name="connsiteX1559" fmla="*/ 192128 w 7228306"/>
                <a:gd name="connsiteY1559" fmla="*/ 248408 h 1097785"/>
                <a:gd name="connsiteX1560" fmla="*/ 194618 w 7228306"/>
                <a:gd name="connsiteY1560" fmla="*/ 246273 h 1097785"/>
                <a:gd name="connsiteX1561" fmla="*/ 196397 w 7228306"/>
                <a:gd name="connsiteY1561" fmla="*/ 242004 h 1097785"/>
                <a:gd name="connsiteX1562" fmla="*/ 198532 w 7228306"/>
                <a:gd name="connsiteY1562" fmla="*/ 248764 h 1097785"/>
                <a:gd name="connsiteX1563" fmla="*/ 202090 w 7228306"/>
                <a:gd name="connsiteY1563" fmla="*/ 250543 h 1097785"/>
                <a:gd name="connsiteX1564" fmla="*/ 199955 w 7228306"/>
                <a:gd name="connsiteY1564" fmla="*/ 244138 h 1097785"/>
                <a:gd name="connsiteX1565" fmla="*/ 201023 w 7228306"/>
                <a:gd name="connsiteY1565" fmla="*/ 237378 h 1097785"/>
                <a:gd name="connsiteX1566" fmla="*/ 203157 w 7228306"/>
                <a:gd name="connsiteY1566" fmla="*/ 230618 h 1097785"/>
                <a:gd name="connsiteX1567" fmla="*/ 203513 w 7228306"/>
                <a:gd name="connsiteY1567" fmla="*/ 223502 h 1097785"/>
                <a:gd name="connsiteX1568" fmla="*/ 209206 w 7228306"/>
                <a:gd name="connsiteY1568" fmla="*/ 207136 h 1097785"/>
                <a:gd name="connsiteX1569" fmla="*/ 212052 w 7228306"/>
                <a:gd name="connsiteY1569" fmla="*/ 187923 h 1097785"/>
                <a:gd name="connsiteX1570" fmla="*/ 209917 w 7228306"/>
                <a:gd name="connsiteY1570" fmla="*/ 185788 h 1097785"/>
                <a:gd name="connsiteX1571" fmla="*/ 199955 w 7228306"/>
                <a:gd name="connsiteY1571" fmla="*/ 177961 h 1097785"/>
                <a:gd name="connsiteX1572" fmla="*/ 197109 w 7228306"/>
                <a:gd name="connsiteY1572" fmla="*/ 187923 h 1097785"/>
                <a:gd name="connsiteX1573" fmla="*/ 200667 w 7228306"/>
                <a:gd name="connsiteY1573" fmla="*/ 183298 h 1097785"/>
                <a:gd name="connsiteX1574" fmla="*/ 199955 w 7228306"/>
                <a:gd name="connsiteY1574" fmla="*/ 177961 h 1097785"/>
                <a:gd name="connsiteX1575" fmla="*/ 280364 w 7228306"/>
                <a:gd name="connsiteY1575" fmla="*/ 175826 h 1097785"/>
                <a:gd name="connsiteX1576" fmla="*/ 282143 w 7228306"/>
                <a:gd name="connsiteY1576" fmla="*/ 176182 h 1097785"/>
                <a:gd name="connsiteX1577" fmla="*/ 283922 w 7228306"/>
                <a:gd name="connsiteY1577" fmla="*/ 177961 h 1097785"/>
                <a:gd name="connsiteX1578" fmla="*/ 283211 w 7228306"/>
                <a:gd name="connsiteY1578" fmla="*/ 180807 h 1097785"/>
                <a:gd name="connsiteX1579" fmla="*/ 282499 w 7228306"/>
                <a:gd name="connsiteY1579" fmla="*/ 183654 h 1097785"/>
                <a:gd name="connsiteX1580" fmla="*/ 279653 w 7228306"/>
                <a:gd name="connsiteY1580" fmla="*/ 182942 h 1097785"/>
                <a:gd name="connsiteX1581" fmla="*/ 280720 w 7228306"/>
                <a:gd name="connsiteY1581" fmla="*/ 192904 h 1097785"/>
                <a:gd name="connsiteX1582" fmla="*/ 278229 w 7228306"/>
                <a:gd name="connsiteY1582" fmla="*/ 201443 h 1097785"/>
                <a:gd name="connsiteX1583" fmla="*/ 278585 w 7228306"/>
                <a:gd name="connsiteY1583" fmla="*/ 187923 h 1097785"/>
                <a:gd name="connsiteX1584" fmla="*/ 280364 w 7228306"/>
                <a:gd name="connsiteY1584" fmla="*/ 175826 h 1097785"/>
                <a:gd name="connsiteX1585" fmla="*/ 216322 w 7228306"/>
                <a:gd name="connsiteY1585" fmla="*/ 175826 h 1097785"/>
                <a:gd name="connsiteX1586" fmla="*/ 214543 w 7228306"/>
                <a:gd name="connsiteY1586" fmla="*/ 179384 h 1097785"/>
                <a:gd name="connsiteX1587" fmla="*/ 213475 w 7228306"/>
                <a:gd name="connsiteY1587" fmla="*/ 185077 h 1097785"/>
                <a:gd name="connsiteX1588" fmla="*/ 219168 w 7228306"/>
                <a:gd name="connsiteY1588" fmla="*/ 181519 h 1097785"/>
                <a:gd name="connsiteX1589" fmla="*/ 218812 w 7228306"/>
                <a:gd name="connsiteY1589" fmla="*/ 180096 h 1097785"/>
                <a:gd name="connsiteX1590" fmla="*/ 218456 w 7228306"/>
                <a:gd name="connsiteY1590" fmla="*/ 177961 h 1097785"/>
                <a:gd name="connsiteX1591" fmla="*/ 217033 w 7228306"/>
                <a:gd name="connsiteY1591" fmla="*/ 181519 h 1097785"/>
                <a:gd name="connsiteX1592" fmla="*/ 216322 w 7228306"/>
                <a:gd name="connsiteY1592" fmla="*/ 175826 h 1097785"/>
                <a:gd name="connsiteX1593" fmla="*/ 245497 w 7228306"/>
                <a:gd name="connsiteY1593" fmla="*/ 170134 h 1097785"/>
                <a:gd name="connsiteX1594" fmla="*/ 249054 w 7228306"/>
                <a:gd name="connsiteY1594" fmla="*/ 170134 h 1097785"/>
                <a:gd name="connsiteX1595" fmla="*/ 249766 w 7228306"/>
                <a:gd name="connsiteY1595" fmla="*/ 179384 h 1097785"/>
                <a:gd name="connsiteX1596" fmla="*/ 249766 w 7228306"/>
                <a:gd name="connsiteY1596" fmla="*/ 190058 h 1097785"/>
                <a:gd name="connsiteX1597" fmla="*/ 245852 w 7228306"/>
                <a:gd name="connsiteY1597" fmla="*/ 187567 h 1097785"/>
                <a:gd name="connsiteX1598" fmla="*/ 241939 w 7228306"/>
                <a:gd name="connsiteY1598" fmla="*/ 188635 h 1097785"/>
                <a:gd name="connsiteX1599" fmla="*/ 241583 w 7228306"/>
                <a:gd name="connsiteY1599" fmla="*/ 184009 h 1097785"/>
                <a:gd name="connsiteX1600" fmla="*/ 244073 w 7228306"/>
                <a:gd name="connsiteY1600" fmla="*/ 180096 h 1097785"/>
                <a:gd name="connsiteX1601" fmla="*/ 246208 w 7228306"/>
                <a:gd name="connsiteY1601" fmla="*/ 183654 h 1097785"/>
                <a:gd name="connsiteX1602" fmla="*/ 246208 w 7228306"/>
                <a:gd name="connsiteY1602" fmla="*/ 179028 h 1097785"/>
                <a:gd name="connsiteX1603" fmla="*/ 244073 w 7228306"/>
                <a:gd name="connsiteY1603" fmla="*/ 177961 h 1097785"/>
                <a:gd name="connsiteX1604" fmla="*/ 245497 w 7228306"/>
                <a:gd name="connsiteY1604" fmla="*/ 170134 h 1097785"/>
                <a:gd name="connsiteX1605" fmla="*/ 209206 w 7228306"/>
                <a:gd name="connsiteY1605" fmla="*/ 168710 h 1097785"/>
                <a:gd name="connsiteX1606" fmla="*/ 206359 w 7228306"/>
                <a:gd name="connsiteY1606" fmla="*/ 175470 h 1097785"/>
                <a:gd name="connsiteX1607" fmla="*/ 206359 w 7228306"/>
                <a:gd name="connsiteY1607" fmla="*/ 182942 h 1097785"/>
                <a:gd name="connsiteX1608" fmla="*/ 208494 w 7228306"/>
                <a:gd name="connsiteY1608" fmla="*/ 181163 h 1097785"/>
                <a:gd name="connsiteX1609" fmla="*/ 211341 w 7228306"/>
                <a:gd name="connsiteY1609" fmla="*/ 180096 h 1097785"/>
                <a:gd name="connsiteX1610" fmla="*/ 212052 w 7228306"/>
                <a:gd name="connsiteY1610" fmla="*/ 175115 h 1097785"/>
                <a:gd name="connsiteX1611" fmla="*/ 213475 w 7228306"/>
                <a:gd name="connsiteY1611" fmla="*/ 170845 h 1097785"/>
                <a:gd name="connsiteX1612" fmla="*/ 211696 w 7228306"/>
                <a:gd name="connsiteY1612" fmla="*/ 169066 h 1097785"/>
                <a:gd name="connsiteX1613" fmla="*/ 209206 w 7228306"/>
                <a:gd name="connsiteY1613" fmla="*/ 168710 h 1097785"/>
                <a:gd name="connsiteX1614" fmla="*/ 385679 w 7228306"/>
                <a:gd name="connsiteY1614" fmla="*/ 167287 h 1097785"/>
                <a:gd name="connsiteX1615" fmla="*/ 386746 w 7228306"/>
                <a:gd name="connsiteY1615" fmla="*/ 170489 h 1097785"/>
                <a:gd name="connsiteX1616" fmla="*/ 387102 w 7228306"/>
                <a:gd name="connsiteY1616" fmla="*/ 174403 h 1097785"/>
                <a:gd name="connsiteX1617" fmla="*/ 383544 w 7228306"/>
                <a:gd name="connsiteY1617" fmla="*/ 175826 h 1097785"/>
                <a:gd name="connsiteX1618" fmla="*/ 382832 w 7228306"/>
                <a:gd name="connsiteY1618" fmla="*/ 172268 h 1097785"/>
                <a:gd name="connsiteX1619" fmla="*/ 384256 w 7228306"/>
                <a:gd name="connsiteY1619" fmla="*/ 172980 h 1097785"/>
                <a:gd name="connsiteX1620" fmla="*/ 384967 w 7228306"/>
                <a:gd name="connsiteY1620" fmla="*/ 174403 h 1097785"/>
                <a:gd name="connsiteX1621" fmla="*/ 384967 w 7228306"/>
                <a:gd name="connsiteY1621" fmla="*/ 170489 h 1097785"/>
                <a:gd name="connsiteX1622" fmla="*/ 385679 w 7228306"/>
                <a:gd name="connsiteY1622" fmla="*/ 167287 h 1097785"/>
                <a:gd name="connsiteX1623" fmla="*/ 278229 w 7228306"/>
                <a:gd name="connsiteY1623" fmla="*/ 166576 h 1097785"/>
                <a:gd name="connsiteX1624" fmla="*/ 278585 w 7228306"/>
                <a:gd name="connsiteY1624" fmla="*/ 168710 h 1097785"/>
                <a:gd name="connsiteX1625" fmla="*/ 278941 w 7228306"/>
                <a:gd name="connsiteY1625" fmla="*/ 170845 h 1097785"/>
                <a:gd name="connsiteX1626" fmla="*/ 277162 w 7228306"/>
                <a:gd name="connsiteY1626" fmla="*/ 171557 h 1097785"/>
                <a:gd name="connsiteX1627" fmla="*/ 275383 w 7228306"/>
                <a:gd name="connsiteY1627" fmla="*/ 172268 h 1097785"/>
                <a:gd name="connsiteX1628" fmla="*/ 278229 w 7228306"/>
                <a:gd name="connsiteY1628" fmla="*/ 166576 h 1097785"/>
                <a:gd name="connsiteX1629" fmla="*/ 147298 w 7228306"/>
                <a:gd name="connsiteY1629" fmla="*/ 164441 h 1097785"/>
                <a:gd name="connsiteX1630" fmla="*/ 145519 w 7228306"/>
                <a:gd name="connsiteY1630" fmla="*/ 166576 h 1097785"/>
                <a:gd name="connsiteX1631" fmla="*/ 143740 w 7228306"/>
                <a:gd name="connsiteY1631" fmla="*/ 170134 h 1097785"/>
                <a:gd name="connsiteX1632" fmla="*/ 146586 w 7228306"/>
                <a:gd name="connsiteY1632" fmla="*/ 169778 h 1097785"/>
                <a:gd name="connsiteX1633" fmla="*/ 147298 w 7228306"/>
                <a:gd name="connsiteY1633" fmla="*/ 164441 h 1097785"/>
                <a:gd name="connsiteX1634" fmla="*/ 18679 w 7228306"/>
                <a:gd name="connsiteY1634" fmla="*/ 163196 h 1097785"/>
                <a:gd name="connsiteX1635" fmla="*/ 17078 w 7228306"/>
                <a:gd name="connsiteY1635" fmla="*/ 165152 h 1097785"/>
                <a:gd name="connsiteX1636" fmla="*/ 18145 w 7228306"/>
                <a:gd name="connsiteY1636" fmla="*/ 167643 h 1097785"/>
                <a:gd name="connsiteX1637" fmla="*/ 20636 w 7228306"/>
                <a:gd name="connsiteY1637" fmla="*/ 168710 h 1097785"/>
                <a:gd name="connsiteX1638" fmla="*/ 20636 w 7228306"/>
                <a:gd name="connsiteY1638" fmla="*/ 164441 h 1097785"/>
                <a:gd name="connsiteX1639" fmla="*/ 18679 w 7228306"/>
                <a:gd name="connsiteY1639" fmla="*/ 163196 h 1097785"/>
                <a:gd name="connsiteX1640" fmla="*/ 74716 w 7228306"/>
                <a:gd name="connsiteY1640" fmla="*/ 163018 h 1097785"/>
                <a:gd name="connsiteX1641" fmla="*/ 76495 w 7228306"/>
                <a:gd name="connsiteY1641" fmla="*/ 165508 h 1097785"/>
                <a:gd name="connsiteX1642" fmla="*/ 79698 w 7228306"/>
                <a:gd name="connsiteY1642" fmla="*/ 166576 h 1097785"/>
                <a:gd name="connsiteX1643" fmla="*/ 77919 w 7228306"/>
                <a:gd name="connsiteY1643" fmla="*/ 163729 h 1097785"/>
                <a:gd name="connsiteX1644" fmla="*/ 74716 w 7228306"/>
                <a:gd name="connsiteY1644" fmla="*/ 163018 h 1097785"/>
                <a:gd name="connsiteX1645" fmla="*/ 186435 w 7228306"/>
                <a:gd name="connsiteY1645" fmla="*/ 161595 h 1097785"/>
                <a:gd name="connsiteX1646" fmla="*/ 178963 w 7228306"/>
                <a:gd name="connsiteY1646" fmla="*/ 164085 h 1097785"/>
                <a:gd name="connsiteX1647" fmla="*/ 172915 w 7228306"/>
                <a:gd name="connsiteY1647" fmla="*/ 170134 h 1097785"/>
                <a:gd name="connsiteX1648" fmla="*/ 175761 w 7228306"/>
                <a:gd name="connsiteY1648" fmla="*/ 169778 h 1097785"/>
                <a:gd name="connsiteX1649" fmla="*/ 177896 w 7228306"/>
                <a:gd name="connsiteY1649" fmla="*/ 166576 h 1097785"/>
                <a:gd name="connsiteX1650" fmla="*/ 180031 w 7228306"/>
                <a:gd name="connsiteY1650" fmla="*/ 167643 h 1097785"/>
                <a:gd name="connsiteX1651" fmla="*/ 182166 w 7228306"/>
                <a:gd name="connsiteY1651" fmla="*/ 168710 h 1097785"/>
                <a:gd name="connsiteX1652" fmla="*/ 184300 w 7228306"/>
                <a:gd name="connsiteY1652" fmla="*/ 165152 h 1097785"/>
                <a:gd name="connsiteX1653" fmla="*/ 186435 w 7228306"/>
                <a:gd name="connsiteY1653" fmla="*/ 161595 h 1097785"/>
                <a:gd name="connsiteX1654" fmla="*/ 374293 w 7228306"/>
                <a:gd name="connsiteY1654" fmla="*/ 155902 h 1097785"/>
                <a:gd name="connsiteX1655" fmla="*/ 376784 w 7228306"/>
                <a:gd name="connsiteY1655" fmla="*/ 165864 h 1097785"/>
                <a:gd name="connsiteX1656" fmla="*/ 379274 w 7228306"/>
                <a:gd name="connsiteY1656" fmla="*/ 175826 h 1097785"/>
                <a:gd name="connsiteX1657" fmla="*/ 374293 w 7228306"/>
                <a:gd name="connsiteY1657" fmla="*/ 169778 h 1097785"/>
                <a:gd name="connsiteX1658" fmla="*/ 374293 w 7228306"/>
                <a:gd name="connsiteY1658" fmla="*/ 155902 h 1097785"/>
                <a:gd name="connsiteX1659" fmla="*/ 49811 w 7228306"/>
                <a:gd name="connsiteY1659" fmla="*/ 155902 h 1097785"/>
                <a:gd name="connsiteX1660" fmla="*/ 53369 w 7228306"/>
                <a:gd name="connsiteY1660" fmla="*/ 159460 h 1097785"/>
                <a:gd name="connsiteX1661" fmla="*/ 53369 w 7228306"/>
                <a:gd name="connsiteY1661" fmla="*/ 155902 h 1097785"/>
                <a:gd name="connsiteX1662" fmla="*/ 192839 w 7228306"/>
                <a:gd name="connsiteY1662" fmla="*/ 150921 h 1097785"/>
                <a:gd name="connsiteX1663" fmla="*/ 190705 w 7228306"/>
                <a:gd name="connsiteY1663" fmla="*/ 153056 h 1097785"/>
                <a:gd name="connsiteX1664" fmla="*/ 190705 w 7228306"/>
                <a:gd name="connsiteY1664" fmla="*/ 157325 h 1097785"/>
                <a:gd name="connsiteX1665" fmla="*/ 190349 w 7228306"/>
                <a:gd name="connsiteY1665" fmla="*/ 160883 h 1097785"/>
                <a:gd name="connsiteX1666" fmla="*/ 187147 w 7228306"/>
                <a:gd name="connsiteY1666" fmla="*/ 161595 h 1097785"/>
                <a:gd name="connsiteX1667" fmla="*/ 189281 w 7228306"/>
                <a:gd name="connsiteY1667" fmla="*/ 162662 h 1097785"/>
                <a:gd name="connsiteX1668" fmla="*/ 192839 w 7228306"/>
                <a:gd name="connsiteY1668" fmla="*/ 163018 h 1097785"/>
                <a:gd name="connsiteX1669" fmla="*/ 193551 w 7228306"/>
                <a:gd name="connsiteY1669" fmla="*/ 156969 h 1097785"/>
                <a:gd name="connsiteX1670" fmla="*/ 192839 w 7228306"/>
                <a:gd name="connsiteY1670" fmla="*/ 150921 h 1097785"/>
                <a:gd name="connsiteX1671" fmla="*/ 263998 w 7228306"/>
                <a:gd name="connsiteY1671" fmla="*/ 147363 h 1097785"/>
                <a:gd name="connsiteX1672" fmla="*/ 262575 w 7228306"/>
                <a:gd name="connsiteY1672" fmla="*/ 160883 h 1097785"/>
                <a:gd name="connsiteX1673" fmla="*/ 259017 w 7228306"/>
                <a:gd name="connsiteY1673" fmla="*/ 170845 h 1097785"/>
                <a:gd name="connsiteX1674" fmla="*/ 260084 w 7228306"/>
                <a:gd name="connsiteY1674" fmla="*/ 158392 h 1097785"/>
                <a:gd name="connsiteX1675" fmla="*/ 263998 w 7228306"/>
                <a:gd name="connsiteY1675" fmla="*/ 147363 h 1097785"/>
                <a:gd name="connsiteX1676" fmla="*/ 365754 w 7228306"/>
                <a:gd name="connsiteY1676" fmla="*/ 144517 h 1097785"/>
                <a:gd name="connsiteX1677" fmla="*/ 368601 w 7228306"/>
                <a:gd name="connsiteY1677" fmla="*/ 146295 h 1097785"/>
                <a:gd name="connsiteX1678" fmla="*/ 371447 w 7228306"/>
                <a:gd name="connsiteY1678" fmla="*/ 146651 h 1097785"/>
                <a:gd name="connsiteX1679" fmla="*/ 369312 w 7228306"/>
                <a:gd name="connsiteY1679" fmla="*/ 153056 h 1097785"/>
                <a:gd name="connsiteX1680" fmla="*/ 370024 w 7228306"/>
                <a:gd name="connsiteY1680" fmla="*/ 160527 h 1097785"/>
                <a:gd name="connsiteX1681" fmla="*/ 371447 w 7228306"/>
                <a:gd name="connsiteY1681" fmla="*/ 168710 h 1097785"/>
                <a:gd name="connsiteX1682" fmla="*/ 370735 w 7228306"/>
                <a:gd name="connsiteY1682" fmla="*/ 175826 h 1097785"/>
                <a:gd name="connsiteX1683" fmla="*/ 370024 w 7228306"/>
                <a:gd name="connsiteY1683" fmla="*/ 173691 h 1097785"/>
                <a:gd name="connsiteX1684" fmla="*/ 367533 w 7228306"/>
                <a:gd name="connsiteY1684" fmla="*/ 158392 h 1097785"/>
                <a:gd name="connsiteX1685" fmla="*/ 365754 w 7228306"/>
                <a:gd name="connsiteY1685" fmla="*/ 144517 h 1097785"/>
                <a:gd name="connsiteX1686" fmla="*/ 279653 w 7228306"/>
                <a:gd name="connsiteY1686" fmla="*/ 142382 h 1097785"/>
                <a:gd name="connsiteX1687" fmla="*/ 285345 w 7228306"/>
                <a:gd name="connsiteY1687" fmla="*/ 150209 h 1097785"/>
                <a:gd name="connsiteX1688" fmla="*/ 288192 w 7228306"/>
                <a:gd name="connsiteY1688" fmla="*/ 163018 h 1097785"/>
                <a:gd name="connsiteX1689" fmla="*/ 288192 w 7228306"/>
                <a:gd name="connsiteY1689" fmla="*/ 163729 h 1097785"/>
                <a:gd name="connsiteX1690" fmla="*/ 282855 w 7228306"/>
                <a:gd name="connsiteY1690" fmla="*/ 157681 h 1097785"/>
                <a:gd name="connsiteX1691" fmla="*/ 283211 w 7228306"/>
                <a:gd name="connsiteY1691" fmla="*/ 147363 h 1097785"/>
                <a:gd name="connsiteX1692" fmla="*/ 281076 w 7228306"/>
                <a:gd name="connsiteY1692" fmla="*/ 148074 h 1097785"/>
                <a:gd name="connsiteX1693" fmla="*/ 278941 w 7228306"/>
                <a:gd name="connsiteY1693" fmla="*/ 148786 h 1097785"/>
                <a:gd name="connsiteX1694" fmla="*/ 279653 w 7228306"/>
                <a:gd name="connsiteY1694" fmla="*/ 142382 h 1097785"/>
                <a:gd name="connsiteX1695" fmla="*/ 231976 w 7228306"/>
                <a:gd name="connsiteY1695" fmla="*/ 140247 h 1097785"/>
                <a:gd name="connsiteX1696" fmla="*/ 234111 w 7228306"/>
                <a:gd name="connsiteY1696" fmla="*/ 141670 h 1097785"/>
                <a:gd name="connsiteX1697" fmla="*/ 236246 w 7228306"/>
                <a:gd name="connsiteY1697" fmla="*/ 140247 h 1097785"/>
                <a:gd name="connsiteX1698" fmla="*/ 239804 w 7228306"/>
                <a:gd name="connsiteY1698" fmla="*/ 150209 h 1097785"/>
                <a:gd name="connsiteX1699" fmla="*/ 239804 w 7228306"/>
                <a:gd name="connsiteY1699" fmla="*/ 162306 h 1097785"/>
                <a:gd name="connsiteX1700" fmla="*/ 238381 w 7228306"/>
                <a:gd name="connsiteY1700" fmla="*/ 174759 h 1097785"/>
                <a:gd name="connsiteX1701" fmla="*/ 237669 w 7228306"/>
                <a:gd name="connsiteY1701" fmla="*/ 185077 h 1097785"/>
                <a:gd name="connsiteX1702" fmla="*/ 232688 w 7228306"/>
                <a:gd name="connsiteY1702" fmla="*/ 187923 h 1097785"/>
                <a:gd name="connsiteX1703" fmla="*/ 233755 w 7228306"/>
                <a:gd name="connsiteY1703" fmla="*/ 182231 h 1097785"/>
                <a:gd name="connsiteX1704" fmla="*/ 235890 w 7228306"/>
                <a:gd name="connsiteY1704" fmla="*/ 174403 h 1097785"/>
                <a:gd name="connsiteX1705" fmla="*/ 236958 w 7228306"/>
                <a:gd name="connsiteY1705" fmla="*/ 166576 h 1097785"/>
                <a:gd name="connsiteX1706" fmla="*/ 234823 w 7228306"/>
                <a:gd name="connsiteY1706" fmla="*/ 160883 h 1097785"/>
                <a:gd name="connsiteX1707" fmla="*/ 230198 w 7228306"/>
                <a:gd name="connsiteY1707" fmla="*/ 171913 h 1097785"/>
                <a:gd name="connsiteX1708" fmla="*/ 229130 w 7228306"/>
                <a:gd name="connsiteY1708" fmla="*/ 187923 h 1097785"/>
                <a:gd name="connsiteX1709" fmla="*/ 227351 w 7228306"/>
                <a:gd name="connsiteY1709" fmla="*/ 190058 h 1097785"/>
                <a:gd name="connsiteX1710" fmla="*/ 227707 w 7228306"/>
                <a:gd name="connsiteY1710" fmla="*/ 185788 h 1097785"/>
                <a:gd name="connsiteX1711" fmla="*/ 230909 w 7228306"/>
                <a:gd name="connsiteY1711" fmla="*/ 165864 h 1097785"/>
                <a:gd name="connsiteX1712" fmla="*/ 234823 w 7228306"/>
                <a:gd name="connsiteY1712" fmla="*/ 152344 h 1097785"/>
                <a:gd name="connsiteX1713" fmla="*/ 232332 w 7228306"/>
                <a:gd name="connsiteY1713" fmla="*/ 155546 h 1097785"/>
                <a:gd name="connsiteX1714" fmla="*/ 229130 w 7228306"/>
                <a:gd name="connsiteY1714" fmla="*/ 153767 h 1097785"/>
                <a:gd name="connsiteX1715" fmla="*/ 226995 w 7228306"/>
                <a:gd name="connsiteY1715" fmla="*/ 164441 h 1097785"/>
                <a:gd name="connsiteX1716" fmla="*/ 224149 w 7228306"/>
                <a:gd name="connsiteY1716" fmla="*/ 163729 h 1097785"/>
                <a:gd name="connsiteX1717" fmla="*/ 221303 w 7228306"/>
                <a:gd name="connsiteY1717" fmla="*/ 164441 h 1097785"/>
                <a:gd name="connsiteX1718" fmla="*/ 225928 w 7228306"/>
                <a:gd name="connsiteY1718" fmla="*/ 151277 h 1097785"/>
                <a:gd name="connsiteX1719" fmla="*/ 231976 w 7228306"/>
                <a:gd name="connsiteY1719" fmla="*/ 140247 h 1097785"/>
                <a:gd name="connsiteX1720" fmla="*/ 255459 w 7228306"/>
                <a:gd name="connsiteY1720" fmla="*/ 139535 h 1097785"/>
                <a:gd name="connsiteX1721" fmla="*/ 255815 w 7228306"/>
                <a:gd name="connsiteY1721" fmla="*/ 158037 h 1097785"/>
                <a:gd name="connsiteX1722" fmla="*/ 252612 w 7228306"/>
                <a:gd name="connsiteY1722" fmla="*/ 170845 h 1097785"/>
                <a:gd name="connsiteX1723" fmla="*/ 254036 w 7228306"/>
                <a:gd name="connsiteY1723" fmla="*/ 154835 h 1097785"/>
                <a:gd name="connsiteX1724" fmla="*/ 255459 w 7228306"/>
                <a:gd name="connsiteY1724" fmla="*/ 139535 h 1097785"/>
                <a:gd name="connsiteX1725" fmla="*/ 184656 w 7228306"/>
                <a:gd name="connsiteY1725" fmla="*/ 139535 h 1097785"/>
                <a:gd name="connsiteX1726" fmla="*/ 182877 w 7228306"/>
                <a:gd name="connsiteY1726" fmla="*/ 144517 h 1097785"/>
                <a:gd name="connsiteX1727" fmla="*/ 185723 w 7228306"/>
                <a:gd name="connsiteY1727" fmla="*/ 142738 h 1097785"/>
                <a:gd name="connsiteX1728" fmla="*/ 187858 w 7228306"/>
                <a:gd name="connsiteY1728" fmla="*/ 139535 h 1097785"/>
                <a:gd name="connsiteX1729" fmla="*/ 184656 w 7228306"/>
                <a:gd name="connsiteY1729" fmla="*/ 139535 h 1097785"/>
                <a:gd name="connsiteX1730" fmla="*/ 341560 w 7228306"/>
                <a:gd name="connsiteY1730" fmla="*/ 138112 h 1097785"/>
                <a:gd name="connsiteX1731" fmla="*/ 342272 w 7228306"/>
                <a:gd name="connsiteY1731" fmla="*/ 143805 h 1097785"/>
                <a:gd name="connsiteX1732" fmla="*/ 340137 w 7228306"/>
                <a:gd name="connsiteY1732" fmla="*/ 143093 h 1097785"/>
                <a:gd name="connsiteX1733" fmla="*/ 341560 w 7228306"/>
                <a:gd name="connsiteY1733" fmla="*/ 138112 h 1097785"/>
                <a:gd name="connsiteX1734" fmla="*/ 274672 w 7228306"/>
                <a:gd name="connsiteY1734" fmla="*/ 138112 h 1097785"/>
                <a:gd name="connsiteX1735" fmla="*/ 277874 w 7228306"/>
                <a:gd name="connsiteY1735" fmla="*/ 143093 h 1097785"/>
                <a:gd name="connsiteX1736" fmla="*/ 277518 w 7228306"/>
                <a:gd name="connsiteY1736" fmla="*/ 150921 h 1097785"/>
                <a:gd name="connsiteX1737" fmla="*/ 274316 w 7228306"/>
                <a:gd name="connsiteY1737" fmla="*/ 146295 h 1097785"/>
                <a:gd name="connsiteX1738" fmla="*/ 274672 w 7228306"/>
                <a:gd name="connsiteY1738" fmla="*/ 138112 h 1097785"/>
                <a:gd name="connsiteX1739" fmla="*/ 189281 w 7228306"/>
                <a:gd name="connsiteY1739" fmla="*/ 138112 h 1097785"/>
                <a:gd name="connsiteX1740" fmla="*/ 189637 w 7228306"/>
                <a:gd name="connsiteY1740" fmla="*/ 140959 h 1097785"/>
                <a:gd name="connsiteX1741" fmla="*/ 189993 w 7228306"/>
                <a:gd name="connsiteY1741" fmla="*/ 143093 h 1097785"/>
                <a:gd name="connsiteX1742" fmla="*/ 192128 w 7228306"/>
                <a:gd name="connsiteY1742" fmla="*/ 138112 h 1097785"/>
                <a:gd name="connsiteX1743" fmla="*/ 352946 w 7228306"/>
                <a:gd name="connsiteY1743" fmla="*/ 137401 h 1097785"/>
                <a:gd name="connsiteX1744" fmla="*/ 351878 w 7228306"/>
                <a:gd name="connsiteY1744" fmla="*/ 142738 h 1097785"/>
                <a:gd name="connsiteX1745" fmla="*/ 352234 w 7228306"/>
                <a:gd name="connsiteY1745" fmla="*/ 147363 h 1097785"/>
                <a:gd name="connsiteX1746" fmla="*/ 351523 w 7228306"/>
                <a:gd name="connsiteY1746" fmla="*/ 146651 h 1097785"/>
                <a:gd name="connsiteX1747" fmla="*/ 351878 w 7228306"/>
                <a:gd name="connsiteY1747" fmla="*/ 141314 h 1097785"/>
                <a:gd name="connsiteX1748" fmla="*/ 352946 w 7228306"/>
                <a:gd name="connsiteY1748" fmla="*/ 137401 h 1097785"/>
                <a:gd name="connsiteX1749" fmla="*/ 387813 w 7228306"/>
                <a:gd name="connsiteY1749" fmla="*/ 135977 h 1097785"/>
                <a:gd name="connsiteX1750" fmla="*/ 389237 w 7228306"/>
                <a:gd name="connsiteY1750" fmla="*/ 137045 h 1097785"/>
                <a:gd name="connsiteX1751" fmla="*/ 391371 w 7228306"/>
                <a:gd name="connsiteY1751" fmla="*/ 135977 h 1097785"/>
                <a:gd name="connsiteX1752" fmla="*/ 391371 w 7228306"/>
                <a:gd name="connsiteY1752" fmla="*/ 152344 h 1097785"/>
                <a:gd name="connsiteX1753" fmla="*/ 389948 w 7228306"/>
                <a:gd name="connsiteY1753" fmla="*/ 167999 h 1097785"/>
                <a:gd name="connsiteX1754" fmla="*/ 386746 w 7228306"/>
                <a:gd name="connsiteY1754" fmla="*/ 152344 h 1097785"/>
                <a:gd name="connsiteX1755" fmla="*/ 387813 w 7228306"/>
                <a:gd name="connsiteY1755" fmla="*/ 135977 h 1097785"/>
                <a:gd name="connsiteX1756" fmla="*/ 73293 w 7228306"/>
                <a:gd name="connsiteY1756" fmla="*/ 135266 h 1097785"/>
                <a:gd name="connsiteX1757" fmla="*/ 67601 w 7228306"/>
                <a:gd name="connsiteY1757" fmla="*/ 139180 h 1097785"/>
                <a:gd name="connsiteX1758" fmla="*/ 61908 w 7228306"/>
                <a:gd name="connsiteY1758" fmla="*/ 143093 h 1097785"/>
                <a:gd name="connsiteX1759" fmla="*/ 69380 w 7228306"/>
                <a:gd name="connsiteY1759" fmla="*/ 144517 h 1097785"/>
                <a:gd name="connsiteX1760" fmla="*/ 76851 w 7228306"/>
                <a:gd name="connsiteY1760" fmla="*/ 142382 h 1097785"/>
                <a:gd name="connsiteX1761" fmla="*/ 78986 w 7228306"/>
                <a:gd name="connsiteY1761" fmla="*/ 144517 h 1097785"/>
                <a:gd name="connsiteX1762" fmla="*/ 81833 w 7228306"/>
                <a:gd name="connsiteY1762" fmla="*/ 146651 h 1097785"/>
                <a:gd name="connsiteX1763" fmla="*/ 81476 w 7228306"/>
                <a:gd name="connsiteY1763" fmla="*/ 143449 h 1097785"/>
                <a:gd name="connsiteX1764" fmla="*/ 80409 w 7228306"/>
                <a:gd name="connsiteY1764" fmla="*/ 140247 h 1097785"/>
                <a:gd name="connsiteX1765" fmla="*/ 75784 w 7228306"/>
                <a:gd name="connsiteY1765" fmla="*/ 139180 h 1097785"/>
                <a:gd name="connsiteX1766" fmla="*/ 73293 w 7228306"/>
                <a:gd name="connsiteY1766" fmla="*/ 135266 h 1097785"/>
                <a:gd name="connsiteX1767" fmla="*/ 378563 w 7228306"/>
                <a:gd name="connsiteY1767" fmla="*/ 128862 h 1097785"/>
                <a:gd name="connsiteX1768" fmla="*/ 384256 w 7228306"/>
                <a:gd name="connsiteY1768" fmla="*/ 128862 h 1097785"/>
                <a:gd name="connsiteX1769" fmla="*/ 384967 w 7228306"/>
                <a:gd name="connsiteY1769" fmla="*/ 132420 h 1097785"/>
                <a:gd name="connsiteX1770" fmla="*/ 385323 w 7228306"/>
                <a:gd name="connsiteY1770" fmla="*/ 130996 h 1097785"/>
                <a:gd name="connsiteX1771" fmla="*/ 385679 w 7228306"/>
                <a:gd name="connsiteY1771" fmla="*/ 130285 h 1097785"/>
                <a:gd name="connsiteX1772" fmla="*/ 386035 w 7228306"/>
                <a:gd name="connsiteY1772" fmla="*/ 133843 h 1097785"/>
                <a:gd name="connsiteX1773" fmla="*/ 384967 w 7228306"/>
                <a:gd name="connsiteY1773" fmla="*/ 135977 h 1097785"/>
                <a:gd name="connsiteX1774" fmla="*/ 383900 w 7228306"/>
                <a:gd name="connsiteY1774" fmla="*/ 133487 h 1097785"/>
                <a:gd name="connsiteX1775" fmla="*/ 382121 w 7228306"/>
                <a:gd name="connsiteY1775" fmla="*/ 132420 h 1097785"/>
                <a:gd name="connsiteX1776" fmla="*/ 381765 w 7228306"/>
                <a:gd name="connsiteY1776" fmla="*/ 143449 h 1097785"/>
                <a:gd name="connsiteX1777" fmla="*/ 378563 w 7228306"/>
                <a:gd name="connsiteY1777" fmla="*/ 152344 h 1097785"/>
                <a:gd name="connsiteX1778" fmla="*/ 381409 w 7228306"/>
                <a:gd name="connsiteY1778" fmla="*/ 153767 h 1097785"/>
                <a:gd name="connsiteX1779" fmla="*/ 382121 w 7228306"/>
                <a:gd name="connsiteY1779" fmla="*/ 158748 h 1097785"/>
                <a:gd name="connsiteX1780" fmla="*/ 378207 w 7228306"/>
                <a:gd name="connsiteY1780" fmla="*/ 156613 h 1097785"/>
                <a:gd name="connsiteX1781" fmla="*/ 377140 w 7228306"/>
                <a:gd name="connsiteY1781" fmla="*/ 150921 h 1097785"/>
                <a:gd name="connsiteX1782" fmla="*/ 378919 w 7228306"/>
                <a:gd name="connsiteY1782" fmla="*/ 142026 h 1097785"/>
                <a:gd name="connsiteX1783" fmla="*/ 378563 w 7228306"/>
                <a:gd name="connsiteY1783" fmla="*/ 128862 h 1097785"/>
                <a:gd name="connsiteX1784" fmla="*/ 212052 w 7228306"/>
                <a:gd name="connsiteY1784" fmla="*/ 128862 h 1097785"/>
                <a:gd name="connsiteX1785" fmla="*/ 209562 w 7228306"/>
                <a:gd name="connsiteY1785" fmla="*/ 132775 h 1097785"/>
                <a:gd name="connsiteX1786" fmla="*/ 212052 w 7228306"/>
                <a:gd name="connsiteY1786" fmla="*/ 135266 h 1097785"/>
                <a:gd name="connsiteX1787" fmla="*/ 186435 w 7228306"/>
                <a:gd name="connsiteY1787" fmla="*/ 128862 h 1097785"/>
                <a:gd name="connsiteX1788" fmla="*/ 183945 w 7228306"/>
                <a:gd name="connsiteY1788" fmla="*/ 130641 h 1097785"/>
                <a:gd name="connsiteX1789" fmla="*/ 183589 w 7228306"/>
                <a:gd name="connsiteY1789" fmla="*/ 133843 h 1097785"/>
                <a:gd name="connsiteX1790" fmla="*/ 185368 w 7228306"/>
                <a:gd name="connsiteY1790" fmla="*/ 133487 h 1097785"/>
                <a:gd name="connsiteX1791" fmla="*/ 187147 w 7228306"/>
                <a:gd name="connsiteY1791" fmla="*/ 132420 h 1097785"/>
                <a:gd name="connsiteX1792" fmla="*/ 186791 w 7228306"/>
                <a:gd name="connsiteY1792" fmla="*/ 130641 h 1097785"/>
                <a:gd name="connsiteX1793" fmla="*/ 186435 w 7228306"/>
                <a:gd name="connsiteY1793" fmla="*/ 128862 h 1097785"/>
                <a:gd name="connsiteX1794" fmla="*/ 191505 w 7228306"/>
                <a:gd name="connsiteY1794" fmla="*/ 127972 h 1097785"/>
                <a:gd name="connsiteX1795" fmla="*/ 190349 w 7228306"/>
                <a:gd name="connsiteY1795" fmla="*/ 129573 h 1097785"/>
                <a:gd name="connsiteX1796" fmla="*/ 187858 w 7228306"/>
                <a:gd name="connsiteY1796" fmla="*/ 133843 h 1097785"/>
                <a:gd name="connsiteX1797" fmla="*/ 188570 w 7228306"/>
                <a:gd name="connsiteY1797" fmla="*/ 135977 h 1097785"/>
                <a:gd name="connsiteX1798" fmla="*/ 189993 w 7228306"/>
                <a:gd name="connsiteY1798" fmla="*/ 137401 h 1097785"/>
                <a:gd name="connsiteX1799" fmla="*/ 191772 w 7228306"/>
                <a:gd name="connsiteY1799" fmla="*/ 134199 h 1097785"/>
                <a:gd name="connsiteX1800" fmla="*/ 192839 w 7228306"/>
                <a:gd name="connsiteY1800" fmla="*/ 130285 h 1097785"/>
                <a:gd name="connsiteX1801" fmla="*/ 191505 w 7228306"/>
                <a:gd name="connsiteY1801" fmla="*/ 127972 h 1097785"/>
                <a:gd name="connsiteX1802" fmla="*/ 297798 w 7228306"/>
                <a:gd name="connsiteY1802" fmla="*/ 126727 h 1097785"/>
                <a:gd name="connsiteX1803" fmla="*/ 303135 w 7228306"/>
                <a:gd name="connsiteY1803" fmla="*/ 126727 h 1097785"/>
                <a:gd name="connsiteX1804" fmla="*/ 303846 w 7228306"/>
                <a:gd name="connsiteY1804" fmla="*/ 132420 h 1097785"/>
                <a:gd name="connsiteX1805" fmla="*/ 302423 w 7228306"/>
                <a:gd name="connsiteY1805" fmla="*/ 132064 h 1097785"/>
                <a:gd name="connsiteX1806" fmla="*/ 301712 w 7228306"/>
                <a:gd name="connsiteY1806" fmla="*/ 130285 h 1097785"/>
                <a:gd name="connsiteX1807" fmla="*/ 301000 w 7228306"/>
                <a:gd name="connsiteY1807" fmla="*/ 131708 h 1097785"/>
                <a:gd name="connsiteX1808" fmla="*/ 302423 w 7228306"/>
                <a:gd name="connsiteY1808" fmla="*/ 138112 h 1097785"/>
                <a:gd name="connsiteX1809" fmla="*/ 301712 w 7228306"/>
                <a:gd name="connsiteY1809" fmla="*/ 145228 h 1097785"/>
                <a:gd name="connsiteX1810" fmla="*/ 299577 w 7228306"/>
                <a:gd name="connsiteY1810" fmla="*/ 137756 h 1097785"/>
                <a:gd name="connsiteX1811" fmla="*/ 296019 w 7228306"/>
                <a:gd name="connsiteY1811" fmla="*/ 131708 h 1097785"/>
                <a:gd name="connsiteX1812" fmla="*/ 297798 w 7228306"/>
                <a:gd name="connsiteY1812" fmla="*/ 126727 h 1097785"/>
                <a:gd name="connsiteX1813" fmla="*/ 160818 w 7228306"/>
                <a:gd name="connsiteY1813" fmla="*/ 121746 h 1097785"/>
                <a:gd name="connsiteX1814" fmla="*/ 161530 w 7228306"/>
                <a:gd name="connsiteY1814" fmla="*/ 128150 h 1097785"/>
                <a:gd name="connsiteX1815" fmla="*/ 165088 w 7228306"/>
                <a:gd name="connsiteY1815" fmla="*/ 125304 h 1097785"/>
                <a:gd name="connsiteX1816" fmla="*/ 160818 w 7228306"/>
                <a:gd name="connsiteY1816" fmla="*/ 121746 h 1097785"/>
                <a:gd name="connsiteX1817" fmla="*/ 176473 w 7228306"/>
                <a:gd name="connsiteY1817" fmla="*/ 118899 h 1097785"/>
                <a:gd name="connsiteX1818" fmla="*/ 174694 w 7228306"/>
                <a:gd name="connsiteY1818" fmla="*/ 122813 h 1097785"/>
                <a:gd name="connsiteX1819" fmla="*/ 177896 w 7228306"/>
                <a:gd name="connsiteY1819" fmla="*/ 125304 h 1097785"/>
                <a:gd name="connsiteX1820" fmla="*/ 177540 w 7228306"/>
                <a:gd name="connsiteY1820" fmla="*/ 121746 h 1097785"/>
                <a:gd name="connsiteX1821" fmla="*/ 176473 w 7228306"/>
                <a:gd name="connsiteY1821" fmla="*/ 118899 h 1097785"/>
                <a:gd name="connsiteX1822" fmla="*/ 291038 w 7228306"/>
                <a:gd name="connsiteY1822" fmla="*/ 115342 h 1097785"/>
                <a:gd name="connsiteX1823" fmla="*/ 293173 w 7228306"/>
                <a:gd name="connsiteY1823" fmla="*/ 117476 h 1097785"/>
                <a:gd name="connsiteX1824" fmla="*/ 291038 w 7228306"/>
                <a:gd name="connsiteY1824" fmla="*/ 121034 h 1097785"/>
                <a:gd name="connsiteX1825" fmla="*/ 112430 w 7228306"/>
                <a:gd name="connsiteY1825" fmla="*/ 113918 h 1097785"/>
                <a:gd name="connsiteX1826" fmla="*/ 110296 w 7228306"/>
                <a:gd name="connsiteY1826" fmla="*/ 118899 h 1097785"/>
                <a:gd name="connsiteX1827" fmla="*/ 113142 w 7228306"/>
                <a:gd name="connsiteY1827" fmla="*/ 119611 h 1097785"/>
                <a:gd name="connsiteX1828" fmla="*/ 113498 w 7228306"/>
                <a:gd name="connsiteY1828" fmla="*/ 117121 h 1097785"/>
                <a:gd name="connsiteX1829" fmla="*/ 112430 w 7228306"/>
                <a:gd name="connsiteY1829" fmla="*/ 113918 h 1097785"/>
                <a:gd name="connsiteX1830" fmla="*/ 280364 w 7228306"/>
                <a:gd name="connsiteY1830" fmla="*/ 110360 h 1097785"/>
                <a:gd name="connsiteX1831" fmla="*/ 284278 w 7228306"/>
                <a:gd name="connsiteY1831" fmla="*/ 116053 h 1097785"/>
                <a:gd name="connsiteX1832" fmla="*/ 282499 w 7228306"/>
                <a:gd name="connsiteY1832" fmla="*/ 123881 h 1097785"/>
                <a:gd name="connsiteX1833" fmla="*/ 283922 w 7228306"/>
                <a:gd name="connsiteY1833" fmla="*/ 126015 h 1097785"/>
                <a:gd name="connsiteX1834" fmla="*/ 286057 w 7228306"/>
                <a:gd name="connsiteY1834" fmla="*/ 126727 h 1097785"/>
                <a:gd name="connsiteX1835" fmla="*/ 285701 w 7228306"/>
                <a:gd name="connsiteY1835" fmla="*/ 129929 h 1097785"/>
                <a:gd name="connsiteX1836" fmla="*/ 285345 w 7228306"/>
                <a:gd name="connsiteY1836" fmla="*/ 132420 h 1097785"/>
                <a:gd name="connsiteX1837" fmla="*/ 283211 w 7228306"/>
                <a:gd name="connsiteY1837" fmla="*/ 130641 h 1097785"/>
                <a:gd name="connsiteX1838" fmla="*/ 281787 w 7228306"/>
                <a:gd name="connsiteY1838" fmla="*/ 128862 h 1097785"/>
                <a:gd name="connsiteX1839" fmla="*/ 281076 w 7228306"/>
                <a:gd name="connsiteY1839" fmla="*/ 122457 h 1097785"/>
                <a:gd name="connsiteX1840" fmla="*/ 278229 w 7228306"/>
                <a:gd name="connsiteY1840" fmla="*/ 119611 h 1097785"/>
                <a:gd name="connsiteX1841" fmla="*/ 280364 w 7228306"/>
                <a:gd name="connsiteY1841" fmla="*/ 117832 h 1097785"/>
                <a:gd name="connsiteX1842" fmla="*/ 282499 w 7228306"/>
                <a:gd name="connsiteY1842" fmla="*/ 116053 h 1097785"/>
                <a:gd name="connsiteX1843" fmla="*/ 280364 w 7228306"/>
                <a:gd name="connsiteY1843" fmla="*/ 110360 h 1097785"/>
                <a:gd name="connsiteX1844" fmla="*/ 133066 w 7228306"/>
                <a:gd name="connsiteY1844" fmla="*/ 110360 h 1097785"/>
                <a:gd name="connsiteX1845" fmla="*/ 128797 w 7228306"/>
                <a:gd name="connsiteY1845" fmla="*/ 117832 h 1097785"/>
                <a:gd name="connsiteX1846" fmla="*/ 125239 w 7228306"/>
                <a:gd name="connsiteY1846" fmla="*/ 125304 h 1097785"/>
                <a:gd name="connsiteX1847" fmla="*/ 123104 w 7228306"/>
                <a:gd name="connsiteY1847" fmla="*/ 124236 h 1097785"/>
                <a:gd name="connsiteX1848" fmla="*/ 120969 w 7228306"/>
                <a:gd name="connsiteY1848" fmla="*/ 123169 h 1097785"/>
                <a:gd name="connsiteX1849" fmla="*/ 122392 w 7228306"/>
                <a:gd name="connsiteY1849" fmla="*/ 127438 h 1097785"/>
                <a:gd name="connsiteX1850" fmla="*/ 124527 w 7228306"/>
                <a:gd name="connsiteY1850" fmla="*/ 131708 h 1097785"/>
                <a:gd name="connsiteX1851" fmla="*/ 130220 w 7228306"/>
                <a:gd name="connsiteY1851" fmla="*/ 122102 h 1097785"/>
                <a:gd name="connsiteX1852" fmla="*/ 133066 w 7228306"/>
                <a:gd name="connsiteY1852" fmla="*/ 110360 h 1097785"/>
                <a:gd name="connsiteX1853" fmla="*/ 115632 w 7228306"/>
                <a:gd name="connsiteY1853" fmla="*/ 108581 h 1097785"/>
                <a:gd name="connsiteX1854" fmla="*/ 115988 w 7228306"/>
                <a:gd name="connsiteY1854" fmla="*/ 112495 h 1097785"/>
                <a:gd name="connsiteX1855" fmla="*/ 117411 w 7228306"/>
                <a:gd name="connsiteY1855" fmla="*/ 111072 h 1097785"/>
                <a:gd name="connsiteX1856" fmla="*/ 118835 w 7228306"/>
                <a:gd name="connsiteY1856" fmla="*/ 108937 h 1097785"/>
                <a:gd name="connsiteX1857" fmla="*/ 115632 w 7228306"/>
                <a:gd name="connsiteY1857" fmla="*/ 108581 h 1097785"/>
                <a:gd name="connsiteX1858" fmla="*/ 307404 w 7228306"/>
                <a:gd name="connsiteY1858" fmla="*/ 104668 h 1097785"/>
                <a:gd name="connsiteX1859" fmla="*/ 310251 w 7228306"/>
                <a:gd name="connsiteY1859" fmla="*/ 123525 h 1097785"/>
                <a:gd name="connsiteX1860" fmla="*/ 311674 w 7228306"/>
                <a:gd name="connsiteY1860" fmla="*/ 140247 h 1097785"/>
                <a:gd name="connsiteX1861" fmla="*/ 308116 w 7228306"/>
                <a:gd name="connsiteY1861" fmla="*/ 130996 h 1097785"/>
                <a:gd name="connsiteX1862" fmla="*/ 308116 w 7228306"/>
                <a:gd name="connsiteY1862" fmla="*/ 117476 h 1097785"/>
                <a:gd name="connsiteX1863" fmla="*/ 305270 w 7228306"/>
                <a:gd name="connsiteY1863" fmla="*/ 116053 h 1097785"/>
                <a:gd name="connsiteX1864" fmla="*/ 303135 w 7228306"/>
                <a:gd name="connsiteY1864" fmla="*/ 120323 h 1097785"/>
                <a:gd name="connsiteX1865" fmla="*/ 301000 w 7228306"/>
                <a:gd name="connsiteY1865" fmla="*/ 123881 h 1097785"/>
                <a:gd name="connsiteX1866" fmla="*/ 298154 w 7228306"/>
                <a:gd name="connsiteY1866" fmla="*/ 123169 h 1097785"/>
                <a:gd name="connsiteX1867" fmla="*/ 297086 w 7228306"/>
                <a:gd name="connsiteY1867" fmla="*/ 117832 h 1097785"/>
                <a:gd name="connsiteX1868" fmla="*/ 296731 w 7228306"/>
                <a:gd name="connsiteY1868" fmla="*/ 111784 h 1097785"/>
                <a:gd name="connsiteX1869" fmla="*/ 302068 w 7228306"/>
                <a:gd name="connsiteY1869" fmla="*/ 107870 h 1097785"/>
                <a:gd name="connsiteX1870" fmla="*/ 307404 w 7228306"/>
                <a:gd name="connsiteY1870" fmla="*/ 104668 h 1097785"/>
                <a:gd name="connsiteX1871" fmla="*/ 227707 w 7228306"/>
                <a:gd name="connsiteY1871" fmla="*/ 103245 h 1097785"/>
                <a:gd name="connsiteX1872" fmla="*/ 224861 w 7228306"/>
                <a:gd name="connsiteY1872" fmla="*/ 109293 h 1097785"/>
                <a:gd name="connsiteX1873" fmla="*/ 221303 w 7228306"/>
                <a:gd name="connsiteY1873" fmla="*/ 115342 h 1097785"/>
                <a:gd name="connsiteX1874" fmla="*/ 220235 w 7228306"/>
                <a:gd name="connsiteY1874" fmla="*/ 122102 h 1097785"/>
                <a:gd name="connsiteX1875" fmla="*/ 220591 w 7228306"/>
                <a:gd name="connsiteY1875" fmla="*/ 130285 h 1097785"/>
                <a:gd name="connsiteX1876" fmla="*/ 222726 w 7228306"/>
                <a:gd name="connsiteY1876" fmla="*/ 124592 h 1097785"/>
                <a:gd name="connsiteX1877" fmla="*/ 225572 w 7228306"/>
                <a:gd name="connsiteY1877" fmla="*/ 121746 h 1097785"/>
                <a:gd name="connsiteX1878" fmla="*/ 224505 w 7228306"/>
                <a:gd name="connsiteY1878" fmla="*/ 117832 h 1097785"/>
                <a:gd name="connsiteX1879" fmla="*/ 225928 w 7228306"/>
                <a:gd name="connsiteY1879" fmla="*/ 114274 h 1097785"/>
                <a:gd name="connsiteX1880" fmla="*/ 227707 w 7228306"/>
                <a:gd name="connsiteY1880" fmla="*/ 110005 h 1097785"/>
                <a:gd name="connsiteX1881" fmla="*/ 227707 w 7228306"/>
                <a:gd name="connsiteY1881" fmla="*/ 103245 h 1097785"/>
                <a:gd name="connsiteX1882" fmla="*/ 197109 w 7228306"/>
                <a:gd name="connsiteY1882" fmla="*/ 99687 h 1097785"/>
                <a:gd name="connsiteX1883" fmla="*/ 194263 w 7228306"/>
                <a:gd name="connsiteY1883" fmla="*/ 101466 h 1097785"/>
                <a:gd name="connsiteX1884" fmla="*/ 194974 w 7228306"/>
                <a:gd name="connsiteY1884" fmla="*/ 105379 h 1097785"/>
                <a:gd name="connsiteX1885" fmla="*/ 196397 w 7228306"/>
                <a:gd name="connsiteY1885" fmla="*/ 102889 h 1097785"/>
                <a:gd name="connsiteX1886" fmla="*/ 197109 w 7228306"/>
                <a:gd name="connsiteY1886" fmla="*/ 99687 h 1097785"/>
                <a:gd name="connsiteX1887" fmla="*/ 144363 w 7228306"/>
                <a:gd name="connsiteY1887" fmla="*/ 97552 h 1097785"/>
                <a:gd name="connsiteX1888" fmla="*/ 142673 w 7228306"/>
                <a:gd name="connsiteY1888" fmla="*/ 99687 h 1097785"/>
                <a:gd name="connsiteX1889" fmla="*/ 142317 w 7228306"/>
                <a:gd name="connsiteY1889" fmla="*/ 105379 h 1097785"/>
                <a:gd name="connsiteX1890" fmla="*/ 144452 w 7228306"/>
                <a:gd name="connsiteY1890" fmla="*/ 103245 h 1097785"/>
                <a:gd name="connsiteX1891" fmla="*/ 145875 w 7228306"/>
                <a:gd name="connsiteY1891" fmla="*/ 99687 h 1097785"/>
                <a:gd name="connsiteX1892" fmla="*/ 144363 w 7228306"/>
                <a:gd name="connsiteY1892" fmla="*/ 97552 h 1097785"/>
                <a:gd name="connsiteX1893" fmla="*/ 83967 w 7228306"/>
                <a:gd name="connsiteY1893" fmla="*/ 93994 h 1097785"/>
                <a:gd name="connsiteX1894" fmla="*/ 75428 w 7228306"/>
                <a:gd name="connsiteY1894" fmla="*/ 94706 h 1097785"/>
                <a:gd name="connsiteX1895" fmla="*/ 80765 w 7228306"/>
                <a:gd name="connsiteY1895" fmla="*/ 102533 h 1097785"/>
                <a:gd name="connsiteX1896" fmla="*/ 86813 w 7228306"/>
                <a:gd name="connsiteY1896" fmla="*/ 108226 h 1097785"/>
                <a:gd name="connsiteX1897" fmla="*/ 86813 w 7228306"/>
                <a:gd name="connsiteY1897" fmla="*/ 100042 h 1097785"/>
                <a:gd name="connsiteX1898" fmla="*/ 83967 w 7228306"/>
                <a:gd name="connsiteY1898" fmla="*/ 93994 h 1097785"/>
                <a:gd name="connsiteX1899" fmla="*/ 236958 w 7228306"/>
                <a:gd name="connsiteY1899" fmla="*/ 90436 h 1097785"/>
                <a:gd name="connsiteX1900" fmla="*/ 235179 w 7228306"/>
                <a:gd name="connsiteY1900" fmla="*/ 94706 h 1097785"/>
                <a:gd name="connsiteX1901" fmla="*/ 236246 w 7228306"/>
                <a:gd name="connsiteY1901" fmla="*/ 99687 h 1097785"/>
                <a:gd name="connsiteX1902" fmla="*/ 238025 w 7228306"/>
                <a:gd name="connsiteY1902" fmla="*/ 99331 h 1097785"/>
                <a:gd name="connsiteX1903" fmla="*/ 239804 w 7228306"/>
                <a:gd name="connsiteY1903" fmla="*/ 97552 h 1097785"/>
                <a:gd name="connsiteX1904" fmla="*/ 239092 w 7228306"/>
                <a:gd name="connsiteY1904" fmla="*/ 93282 h 1097785"/>
                <a:gd name="connsiteX1905" fmla="*/ 236958 w 7228306"/>
                <a:gd name="connsiteY1905" fmla="*/ 90436 h 1097785"/>
                <a:gd name="connsiteX1906" fmla="*/ 213475 w 7228306"/>
                <a:gd name="connsiteY1906" fmla="*/ 89725 h 1097785"/>
                <a:gd name="connsiteX1907" fmla="*/ 214898 w 7228306"/>
                <a:gd name="connsiteY1907" fmla="*/ 94706 h 1097785"/>
                <a:gd name="connsiteX1908" fmla="*/ 212052 w 7228306"/>
                <a:gd name="connsiteY1908" fmla="*/ 96129 h 1097785"/>
                <a:gd name="connsiteX1909" fmla="*/ 210629 w 7228306"/>
                <a:gd name="connsiteY1909" fmla="*/ 93994 h 1097785"/>
                <a:gd name="connsiteX1910" fmla="*/ 211696 w 7228306"/>
                <a:gd name="connsiteY1910" fmla="*/ 90792 h 1097785"/>
                <a:gd name="connsiteX1911" fmla="*/ 213475 w 7228306"/>
                <a:gd name="connsiteY1911" fmla="*/ 89725 h 1097785"/>
                <a:gd name="connsiteX1912" fmla="*/ 184300 w 7228306"/>
                <a:gd name="connsiteY1912" fmla="*/ 86167 h 1097785"/>
                <a:gd name="connsiteX1913" fmla="*/ 180742 w 7228306"/>
                <a:gd name="connsiteY1913" fmla="*/ 94706 h 1097785"/>
                <a:gd name="connsiteX1914" fmla="*/ 178608 w 7228306"/>
                <a:gd name="connsiteY1914" fmla="*/ 94350 h 1097785"/>
                <a:gd name="connsiteX1915" fmla="*/ 176473 w 7228306"/>
                <a:gd name="connsiteY1915" fmla="*/ 93994 h 1097785"/>
                <a:gd name="connsiteX1916" fmla="*/ 175761 w 7228306"/>
                <a:gd name="connsiteY1916" fmla="*/ 99331 h 1097785"/>
                <a:gd name="connsiteX1917" fmla="*/ 177896 w 7228306"/>
                <a:gd name="connsiteY1917" fmla="*/ 103245 h 1097785"/>
                <a:gd name="connsiteX1918" fmla="*/ 182521 w 7228306"/>
                <a:gd name="connsiteY1918" fmla="*/ 96485 h 1097785"/>
                <a:gd name="connsiteX1919" fmla="*/ 184300 w 7228306"/>
                <a:gd name="connsiteY1919" fmla="*/ 86167 h 1097785"/>
                <a:gd name="connsiteX1920" fmla="*/ 150144 w 7228306"/>
                <a:gd name="connsiteY1920" fmla="*/ 82609 h 1097785"/>
                <a:gd name="connsiteX1921" fmla="*/ 147298 w 7228306"/>
                <a:gd name="connsiteY1921" fmla="*/ 85811 h 1097785"/>
                <a:gd name="connsiteX1922" fmla="*/ 149433 w 7228306"/>
                <a:gd name="connsiteY1922" fmla="*/ 89725 h 1097785"/>
                <a:gd name="connsiteX1923" fmla="*/ 150144 w 7228306"/>
                <a:gd name="connsiteY1923" fmla="*/ 86522 h 1097785"/>
                <a:gd name="connsiteX1924" fmla="*/ 150144 w 7228306"/>
                <a:gd name="connsiteY1924" fmla="*/ 82609 h 1097785"/>
                <a:gd name="connsiteX1925" fmla="*/ 412007 w 7228306"/>
                <a:gd name="connsiteY1925" fmla="*/ 81185 h 1097785"/>
                <a:gd name="connsiteX1926" fmla="*/ 414142 w 7228306"/>
                <a:gd name="connsiteY1926" fmla="*/ 82253 h 1097785"/>
                <a:gd name="connsiteX1927" fmla="*/ 416988 w 7228306"/>
                <a:gd name="connsiteY1927" fmla="*/ 82609 h 1097785"/>
                <a:gd name="connsiteX1928" fmla="*/ 417700 w 7228306"/>
                <a:gd name="connsiteY1928" fmla="*/ 90080 h 1097785"/>
                <a:gd name="connsiteX1929" fmla="*/ 418412 w 7228306"/>
                <a:gd name="connsiteY1929" fmla="*/ 96840 h 1097785"/>
                <a:gd name="connsiteX1930" fmla="*/ 419835 w 7228306"/>
                <a:gd name="connsiteY1930" fmla="*/ 91859 h 1097785"/>
                <a:gd name="connsiteX1931" fmla="*/ 419835 w 7228306"/>
                <a:gd name="connsiteY1931" fmla="*/ 97552 h 1097785"/>
                <a:gd name="connsiteX1932" fmla="*/ 412007 w 7228306"/>
                <a:gd name="connsiteY1932" fmla="*/ 81185 h 1097785"/>
                <a:gd name="connsiteX1933" fmla="*/ 216322 w 7228306"/>
                <a:gd name="connsiteY1933" fmla="*/ 79762 h 1097785"/>
                <a:gd name="connsiteX1934" fmla="*/ 215254 w 7228306"/>
                <a:gd name="connsiteY1934" fmla="*/ 84743 h 1097785"/>
                <a:gd name="connsiteX1935" fmla="*/ 213475 w 7228306"/>
                <a:gd name="connsiteY1935" fmla="*/ 88301 h 1097785"/>
                <a:gd name="connsiteX1936" fmla="*/ 213831 w 7228306"/>
                <a:gd name="connsiteY1936" fmla="*/ 82609 h 1097785"/>
                <a:gd name="connsiteX1937" fmla="*/ 216322 w 7228306"/>
                <a:gd name="connsiteY1937" fmla="*/ 79762 h 1097785"/>
                <a:gd name="connsiteX1938" fmla="*/ 197820 w 7228306"/>
                <a:gd name="connsiteY1938" fmla="*/ 77628 h 1097785"/>
                <a:gd name="connsiteX1939" fmla="*/ 196397 w 7228306"/>
                <a:gd name="connsiteY1939" fmla="*/ 83676 h 1097785"/>
                <a:gd name="connsiteX1940" fmla="*/ 197109 w 7228306"/>
                <a:gd name="connsiteY1940" fmla="*/ 91859 h 1097785"/>
                <a:gd name="connsiteX1941" fmla="*/ 199955 w 7228306"/>
                <a:gd name="connsiteY1941" fmla="*/ 85811 h 1097785"/>
                <a:gd name="connsiteX1942" fmla="*/ 197820 w 7228306"/>
                <a:gd name="connsiteY1942" fmla="*/ 77628 h 1097785"/>
                <a:gd name="connsiteX1943" fmla="*/ 292461 w 7228306"/>
                <a:gd name="connsiteY1943" fmla="*/ 75493 h 1097785"/>
                <a:gd name="connsiteX1944" fmla="*/ 293173 w 7228306"/>
                <a:gd name="connsiteY1944" fmla="*/ 81541 h 1097785"/>
                <a:gd name="connsiteX1945" fmla="*/ 293173 w 7228306"/>
                <a:gd name="connsiteY1945" fmla="*/ 86878 h 1097785"/>
                <a:gd name="connsiteX1946" fmla="*/ 290682 w 7228306"/>
                <a:gd name="connsiteY1946" fmla="*/ 81541 h 1097785"/>
                <a:gd name="connsiteX1947" fmla="*/ 292461 w 7228306"/>
                <a:gd name="connsiteY1947" fmla="*/ 75493 h 1097785"/>
                <a:gd name="connsiteX1948" fmla="*/ 270402 w 7228306"/>
                <a:gd name="connsiteY1948" fmla="*/ 74070 h 1097785"/>
                <a:gd name="connsiteX1949" fmla="*/ 271825 w 7228306"/>
                <a:gd name="connsiteY1949" fmla="*/ 79051 h 1097785"/>
                <a:gd name="connsiteX1950" fmla="*/ 274672 w 7228306"/>
                <a:gd name="connsiteY1950" fmla="*/ 79051 h 1097785"/>
                <a:gd name="connsiteX1951" fmla="*/ 273248 w 7228306"/>
                <a:gd name="connsiteY1951" fmla="*/ 75493 h 1097785"/>
                <a:gd name="connsiteX1952" fmla="*/ 270402 w 7228306"/>
                <a:gd name="connsiteY1952" fmla="*/ 74070 h 1097785"/>
                <a:gd name="connsiteX1953" fmla="*/ 293884 w 7228306"/>
                <a:gd name="connsiteY1953" fmla="*/ 72646 h 1097785"/>
                <a:gd name="connsiteX1954" fmla="*/ 298154 w 7228306"/>
                <a:gd name="connsiteY1954" fmla="*/ 74781 h 1097785"/>
                <a:gd name="connsiteX1955" fmla="*/ 301712 w 7228306"/>
                <a:gd name="connsiteY1955" fmla="*/ 77628 h 1097785"/>
                <a:gd name="connsiteX1956" fmla="*/ 301712 w 7228306"/>
                <a:gd name="connsiteY1956" fmla="*/ 90436 h 1097785"/>
                <a:gd name="connsiteX1957" fmla="*/ 294596 w 7228306"/>
                <a:gd name="connsiteY1957" fmla="*/ 95417 h 1097785"/>
                <a:gd name="connsiteX1958" fmla="*/ 289615 w 7228306"/>
                <a:gd name="connsiteY1958" fmla="*/ 104668 h 1097785"/>
                <a:gd name="connsiteX1959" fmla="*/ 289615 w 7228306"/>
                <a:gd name="connsiteY1959" fmla="*/ 89725 h 1097785"/>
                <a:gd name="connsiteX1960" fmla="*/ 292461 w 7228306"/>
                <a:gd name="connsiteY1960" fmla="*/ 89369 h 1097785"/>
                <a:gd name="connsiteX1961" fmla="*/ 296019 w 7228306"/>
                <a:gd name="connsiteY1961" fmla="*/ 91859 h 1097785"/>
                <a:gd name="connsiteX1962" fmla="*/ 295663 w 7228306"/>
                <a:gd name="connsiteY1962" fmla="*/ 82964 h 1097785"/>
                <a:gd name="connsiteX1963" fmla="*/ 293884 w 7228306"/>
                <a:gd name="connsiteY1963" fmla="*/ 72646 h 1097785"/>
                <a:gd name="connsiteX1964" fmla="*/ 422681 w 7228306"/>
                <a:gd name="connsiteY1964" fmla="*/ 66954 h 1097785"/>
                <a:gd name="connsiteX1965" fmla="*/ 425883 w 7228306"/>
                <a:gd name="connsiteY1965" fmla="*/ 71579 h 1097785"/>
                <a:gd name="connsiteX1966" fmla="*/ 427662 w 7228306"/>
                <a:gd name="connsiteY1966" fmla="*/ 76204 h 1097785"/>
                <a:gd name="connsiteX1967" fmla="*/ 422681 w 7228306"/>
                <a:gd name="connsiteY1967" fmla="*/ 79051 h 1097785"/>
                <a:gd name="connsiteX1968" fmla="*/ 421970 w 7228306"/>
                <a:gd name="connsiteY1968" fmla="*/ 73002 h 1097785"/>
                <a:gd name="connsiteX1969" fmla="*/ 422681 w 7228306"/>
                <a:gd name="connsiteY1969" fmla="*/ 66954 h 1097785"/>
                <a:gd name="connsiteX1970" fmla="*/ 413786 w 7228306"/>
                <a:gd name="connsiteY1970" fmla="*/ 63040 h 1097785"/>
                <a:gd name="connsiteX1971" fmla="*/ 414142 w 7228306"/>
                <a:gd name="connsiteY1971" fmla="*/ 63396 h 1097785"/>
                <a:gd name="connsiteX1972" fmla="*/ 414498 w 7228306"/>
                <a:gd name="connsiteY1972" fmla="*/ 67665 h 1097785"/>
                <a:gd name="connsiteX1973" fmla="*/ 414142 w 7228306"/>
                <a:gd name="connsiteY1973" fmla="*/ 70512 h 1097785"/>
                <a:gd name="connsiteX1974" fmla="*/ 413075 w 7228306"/>
                <a:gd name="connsiteY1974" fmla="*/ 66954 h 1097785"/>
                <a:gd name="connsiteX1975" fmla="*/ 412007 w 7228306"/>
                <a:gd name="connsiteY1975" fmla="*/ 63396 h 1097785"/>
                <a:gd name="connsiteX1976" fmla="*/ 413786 w 7228306"/>
                <a:gd name="connsiteY1976" fmla="*/ 63040 h 1097785"/>
                <a:gd name="connsiteX1977" fmla="*/ 158683 w 7228306"/>
                <a:gd name="connsiteY1977" fmla="*/ 62684 h 1097785"/>
                <a:gd name="connsiteX1978" fmla="*/ 160818 w 7228306"/>
                <a:gd name="connsiteY1978" fmla="*/ 68377 h 1097785"/>
                <a:gd name="connsiteX1979" fmla="*/ 161174 w 7228306"/>
                <a:gd name="connsiteY1979" fmla="*/ 63396 h 1097785"/>
                <a:gd name="connsiteX1980" fmla="*/ 158683 w 7228306"/>
                <a:gd name="connsiteY1980" fmla="*/ 62684 h 1097785"/>
                <a:gd name="connsiteX1981" fmla="*/ 288903 w 7228306"/>
                <a:gd name="connsiteY1981" fmla="*/ 61261 h 1097785"/>
                <a:gd name="connsiteX1982" fmla="*/ 292461 w 7228306"/>
                <a:gd name="connsiteY1982" fmla="*/ 61261 h 1097785"/>
                <a:gd name="connsiteX1983" fmla="*/ 293529 w 7228306"/>
                <a:gd name="connsiteY1983" fmla="*/ 65531 h 1097785"/>
                <a:gd name="connsiteX1984" fmla="*/ 296019 w 7228306"/>
                <a:gd name="connsiteY1984" fmla="*/ 68377 h 1097785"/>
                <a:gd name="connsiteX1985" fmla="*/ 294240 w 7228306"/>
                <a:gd name="connsiteY1985" fmla="*/ 70512 h 1097785"/>
                <a:gd name="connsiteX1986" fmla="*/ 292461 w 7228306"/>
                <a:gd name="connsiteY1986" fmla="*/ 71935 h 1097785"/>
                <a:gd name="connsiteX1987" fmla="*/ 288903 w 7228306"/>
                <a:gd name="connsiteY1987" fmla="*/ 61261 h 1097785"/>
                <a:gd name="connsiteX1988" fmla="*/ 221303 w 7228306"/>
                <a:gd name="connsiteY1988" fmla="*/ 61261 h 1097785"/>
                <a:gd name="connsiteX1989" fmla="*/ 216322 w 7228306"/>
                <a:gd name="connsiteY1989" fmla="*/ 76204 h 1097785"/>
                <a:gd name="connsiteX1990" fmla="*/ 210985 w 7228306"/>
                <a:gd name="connsiteY1990" fmla="*/ 79762 h 1097785"/>
                <a:gd name="connsiteX1991" fmla="*/ 207071 w 7228306"/>
                <a:gd name="connsiteY1991" fmla="*/ 88301 h 1097785"/>
                <a:gd name="connsiteX1992" fmla="*/ 209562 w 7228306"/>
                <a:gd name="connsiteY1992" fmla="*/ 89725 h 1097785"/>
                <a:gd name="connsiteX1993" fmla="*/ 209917 w 7228306"/>
                <a:gd name="connsiteY1993" fmla="*/ 93994 h 1097785"/>
                <a:gd name="connsiteX1994" fmla="*/ 208138 w 7228306"/>
                <a:gd name="connsiteY1994" fmla="*/ 95061 h 1097785"/>
                <a:gd name="connsiteX1995" fmla="*/ 207071 w 7228306"/>
                <a:gd name="connsiteY1995" fmla="*/ 96840 h 1097785"/>
                <a:gd name="connsiteX1996" fmla="*/ 206004 w 7228306"/>
                <a:gd name="connsiteY1996" fmla="*/ 94350 h 1097785"/>
                <a:gd name="connsiteX1997" fmla="*/ 206359 w 7228306"/>
                <a:gd name="connsiteY1997" fmla="*/ 90436 h 1097785"/>
                <a:gd name="connsiteX1998" fmla="*/ 200311 w 7228306"/>
                <a:gd name="connsiteY1998" fmla="*/ 97196 h 1097785"/>
                <a:gd name="connsiteX1999" fmla="*/ 201378 w 7228306"/>
                <a:gd name="connsiteY1999" fmla="*/ 108937 h 1097785"/>
                <a:gd name="connsiteX2000" fmla="*/ 203513 w 7228306"/>
                <a:gd name="connsiteY2000" fmla="*/ 103956 h 1097785"/>
                <a:gd name="connsiteX2001" fmla="*/ 204936 w 7228306"/>
                <a:gd name="connsiteY2001" fmla="*/ 97552 h 1097785"/>
                <a:gd name="connsiteX2002" fmla="*/ 207783 w 7228306"/>
                <a:gd name="connsiteY2002" fmla="*/ 99687 h 1097785"/>
                <a:gd name="connsiteX2003" fmla="*/ 211341 w 7228306"/>
                <a:gd name="connsiteY2003" fmla="*/ 98975 h 1097785"/>
                <a:gd name="connsiteX2004" fmla="*/ 210985 w 7228306"/>
                <a:gd name="connsiteY2004" fmla="*/ 103956 h 1097785"/>
                <a:gd name="connsiteX2005" fmla="*/ 210629 w 7228306"/>
                <a:gd name="connsiteY2005" fmla="*/ 108937 h 1097785"/>
                <a:gd name="connsiteX2006" fmla="*/ 215966 w 7228306"/>
                <a:gd name="connsiteY2006" fmla="*/ 97908 h 1097785"/>
                <a:gd name="connsiteX2007" fmla="*/ 218456 w 7228306"/>
                <a:gd name="connsiteY2007" fmla="*/ 86167 h 1097785"/>
                <a:gd name="connsiteX2008" fmla="*/ 220947 w 7228306"/>
                <a:gd name="connsiteY2008" fmla="*/ 85099 h 1097785"/>
                <a:gd name="connsiteX2009" fmla="*/ 224149 w 7228306"/>
                <a:gd name="connsiteY2009" fmla="*/ 84743 h 1097785"/>
                <a:gd name="connsiteX2010" fmla="*/ 224505 w 7228306"/>
                <a:gd name="connsiteY2010" fmla="*/ 78695 h 1097785"/>
                <a:gd name="connsiteX2011" fmla="*/ 224149 w 7228306"/>
                <a:gd name="connsiteY2011" fmla="*/ 74070 h 1097785"/>
                <a:gd name="connsiteX2012" fmla="*/ 221659 w 7228306"/>
                <a:gd name="connsiteY2012" fmla="*/ 75849 h 1097785"/>
                <a:gd name="connsiteX2013" fmla="*/ 220591 w 7228306"/>
                <a:gd name="connsiteY2013" fmla="*/ 79051 h 1097785"/>
                <a:gd name="connsiteX2014" fmla="*/ 220947 w 7228306"/>
                <a:gd name="connsiteY2014" fmla="*/ 71579 h 1097785"/>
                <a:gd name="connsiteX2015" fmla="*/ 221303 w 7228306"/>
                <a:gd name="connsiteY2015" fmla="*/ 61261 h 1097785"/>
                <a:gd name="connsiteX2016" fmla="*/ 186435 w 7228306"/>
                <a:gd name="connsiteY2016" fmla="*/ 61261 h 1097785"/>
                <a:gd name="connsiteX2017" fmla="*/ 184300 w 7228306"/>
                <a:gd name="connsiteY2017" fmla="*/ 65175 h 1097785"/>
                <a:gd name="connsiteX2018" fmla="*/ 182877 w 7228306"/>
                <a:gd name="connsiteY2018" fmla="*/ 70512 h 1097785"/>
                <a:gd name="connsiteX2019" fmla="*/ 185368 w 7228306"/>
                <a:gd name="connsiteY2019" fmla="*/ 66954 h 1097785"/>
                <a:gd name="connsiteX2020" fmla="*/ 186435 w 7228306"/>
                <a:gd name="connsiteY2020" fmla="*/ 61261 h 1097785"/>
                <a:gd name="connsiteX2021" fmla="*/ 230553 w 7228306"/>
                <a:gd name="connsiteY2021" fmla="*/ 59838 h 1097785"/>
                <a:gd name="connsiteX2022" fmla="*/ 228774 w 7228306"/>
                <a:gd name="connsiteY2022" fmla="*/ 60550 h 1097785"/>
                <a:gd name="connsiteX2023" fmla="*/ 226995 w 7228306"/>
                <a:gd name="connsiteY2023" fmla="*/ 61261 h 1097785"/>
                <a:gd name="connsiteX2024" fmla="*/ 230553 w 7228306"/>
                <a:gd name="connsiteY2024" fmla="*/ 66954 h 1097785"/>
                <a:gd name="connsiteX2025" fmla="*/ 231265 w 7228306"/>
                <a:gd name="connsiteY2025" fmla="*/ 63752 h 1097785"/>
                <a:gd name="connsiteX2026" fmla="*/ 230553 w 7228306"/>
                <a:gd name="connsiteY2026" fmla="*/ 59838 h 1097785"/>
                <a:gd name="connsiteX2027" fmla="*/ 259728 w 7228306"/>
                <a:gd name="connsiteY2027" fmla="*/ 55568 h 1097785"/>
                <a:gd name="connsiteX2028" fmla="*/ 256526 w 7228306"/>
                <a:gd name="connsiteY2028" fmla="*/ 60905 h 1097785"/>
                <a:gd name="connsiteX2029" fmla="*/ 251189 w 7228306"/>
                <a:gd name="connsiteY2029" fmla="*/ 61261 h 1097785"/>
                <a:gd name="connsiteX2030" fmla="*/ 248343 w 7228306"/>
                <a:gd name="connsiteY2030" fmla="*/ 64819 h 1097785"/>
                <a:gd name="connsiteX2031" fmla="*/ 247276 w 7228306"/>
                <a:gd name="connsiteY2031" fmla="*/ 79051 h 1097785"/>
                <a:gd name="connsiteX2032" fmla="*/ 244785 w 7228306"/>
                <a:gd name="connsiteY2032" fmla="*/ 91859 h 1097785"/>
                <a:gd name="connsiteX2033" fmla="*/ 246564 w 7228306"/>
                <a:gd name="connsiteY2033" fmla="*/ 92927 h 1097785"/>
                <a:gd name="connsiteX2034" fmla="*/ 247631 w 7228306"/>
                <a:gd name="connsiteY2034" fmla="*/ 95417 h 1097785"/>
                <a:gd name="connsiteX2035" fmla="*/ 250833 w 7228306"/>
                <a:gd name="connsiteY2035" fmla="*/ 84388 h 1097785"/>
                <a:gd name="connsiteX2036" fmla="*/ 252612 w 7228306"/>
                <a:gd name="connsiteY2036" fmla="*/ 70512 h 1097785"/>
                <a:gd name="connsiteX2037" fmla="*/ 258305 w 7228306"/>
                <a:gd name="connsiteY2037" fmla="*/ 62684 h 1097785"/>
                <a:gd name="connsiteX2038" fmla="*/ 258661 w 7228306"/>
                <a:gd name="connsiteY2038" fmla="*/ 68733 h 1097785"/>
                <a:gd name="connsiteX2039" fmla="*/ 258305 w 7228306"/>
                <a:gd name="connsiteY2039" fmla="*/ 75493 h 1097785"/>
                <a:gd name="connsiteX2040" fmla="*/ 262930 w 7228306"/>
                <a:gd name="connsiteY2040" fmla="*/ 65886 h 1097785"/>
                <a:gd name="connsiteX2041" fmla="*/ 260440 w 7228306"/>
                <a:gd name="connsiteY2041" fmla="*/ 57703 h 1097785"/>
                <a:gd name="connsiteX2042" fmla="*/ 259728 w 7228306"/>
                <a:gd name="connsiteY2042" fmla="*/ 59126 h 1097785"/>
                <a:gd name="connsiteX2043" fmla="*/ 259728 w 7228306"/>
                <a:gd name="connsiteY2043" fmla="*/ 55568 h 1097785"/>
                <a:gd name="connsiteX2044" fmla="*/ 207783 w 7228306"/>
                <a:gd name="connsiteY2044" fmla="*/ 55568 h 1097785"/>
                <a:gd name="connsiteX2045" fmla="*/ 202446 w 7228306"/>
                <a:gd name="connsiteY2045" fmla="*/ 60550 h 1097785"/>
                <a:gd name="connsiteX2046" fmla="*/ 199955 w 7228306"/>
                <a:gd name="connsiteY2046" fmla="*/ 69800 h 1097785"/>
                <a:gd name="connsiteX2047" fmla="*/ 202446 w 7228306"/>
                <a:gd name="connsiteY2047" fmla="*/ 68021 h 1097785"/>
                <a:gd name="connsiteX2048" fmla="*/ 203513 w 7228306"/>
                <a:gd name="connsiteY2048" fmla="*/ 64819 h 1097785"/>
                <a:gd name="connsiteX2049" fmla="*/ 204936 w 7228306"/>
                <a:gd name="connsiteY2049" fmla="*/ 71935 h 1097785"/>
                <a:gd name="connsiteX2050" fmla="*/ 209917 w 7228306"/>
                <a:gd name="connsiteY2050" fmla="*/ 70512 h 1097785"/>
                <a:gd name="connsiteX2051" fmla="*/ 209206 w 7228306"/>
                <a:gd name="connsiteY2051" fmla="*/ 63040 h 1097785"/>
                <a:gd name="connsiteX2052" fmla="*/ 207783 w 7228306"/>
                <a:gd name="connsiteY2052" fmla="*/ 55568 h 1097785"/>
                <a:gd name="connsiteX2053" fmla="*/ 160106 w 7228306"/>
                <a:gd name="connsiteY2053" fmla="*/ 54145 h 1097785"/>
                <a:gd name="connsiteX2054" fmla="*/ 157616 w 7228306"/>
                <a:gd name="connsiteY2054" fmla="*/ 58415 h 1097785"/>
                <a:gd name="connsiteX2055" fmla="*/ 160106 w 7228306"/>
                <a:gd name="connsiteY2055" fmla="*/ 61261 h 1097785"/>
                <a:gd name="connsiteX2056" fmla="*/ 161530 w 7228306"/>
                <a:gd name="connsiteY2056" fmla="*/ 56992 h 1097785"/>
                <a:gd name="connsiteX2057" fmla="*/ 160818 w 7228306"/>
                <a:gd name="connsiteY2057" fmla="*/ 55568 h 1097785"/>
                <a:gd name="connsiteX2058" fmla="*/ 160106 w 7228306"/>
                <a:gd name="connsiteY2058" fmla="*/ 54145 h 1097785"/>
                <a:gd name="connsiteX2059" fmla="*/ 246208 w 7228306"/>
                <a:gd name="connsiteY2059" fmla="*/ 49164 h 1097785"/>
                <a:gd name="connsiteX2060" fmla="*/ 243718 w 7228306"/>
                <a:gd name="connsiteY2060" fmla="*/ 61261 h 1097785"/>
                <a:gd name="connsiteX2061" fmla="*/ 244073 w 7228306"/>
                <a:gd name="connsiteY2061" fmla="*/ 74070 h 1097785"/>
                <a:gd name="connsiteX2062" fmla="*/ 246208 w 7228306"/>
                <a:gd name="connsiteY2062" fmla="*/ 49164 h 1097785"/>
                <a:gd name="connsiteX2063" fmla="*/ 178608 w 7228306"/>
                <a:gd name="connsiteY2063" fmla="*/ 49164 h 1097785"/>
                <a:gd name="connsiteX2064" fmla="*/ 177896 w 7228306"/>
                <a:gd name="connsiteY2064" fmla="*/ 53078 h 1097785"/>
                <a:gd name="connsiteX2065" fmla="*/ 179319 w 7228306"/>
                <a:gd name="connsiteY2065" fmla="*/ 55568 h 1097785"/>
                <a:gd name="connsiteX2066" fmla="*/ 181098 w 7228306"/>
                <a:gd name="connsiteY2066" fmla="*/ 52366 h 1097785"/>
                <a:gd name="connsiteX2067" fmla="*/ 178608 w 7228306"/>
                <a:gd name="connsiteY2067" fmla="*/ 49164 h 1097785"/>
                <a:gd name="connsiteX2068" fmla="*/ 426951 w 7228306"/>
                <a:gd name="connsiteY2068" fmla="*/ 46318 h 1097785"/>
                <a:gd name="connsiteX2069" fmla="*/ 428374 w 7228306"/>
                <a:gd name="connsiteY2069" fmla="*/ 48453 h 1097785"/>
                <a:gd name="connsiteX2070" fmla="*/ 428374 w 7228306"/>
                <a:gd name="connsiteY2070" fmla="*/ 52011 h 1097785"/>
                <a:gd name="connsiteX2071" fmla="*/ 425527 w 7228306"/>
                <a:gd name="connsiteY2071" fmla="*/ 51299 h 1097785"/>
                <a:gd name="connsiteX2072" fmla="*/ 426239 w 7228306"/>
                <a:gd name="connsiteY2072" fmla="*/ 48453 h 1097785"/>
                <a:gd name="connsiteX2073" fmla="*/ 426951 w 7228306"/>
                <a:gd name="connsiteY2073" fmla="*/ 46318 h 1097785"/>
                <a:gd name="connsiteX2074" fmla="*/ 282499 w 7228306"/>
                <a:gd name="connsiteY2074" fmla="*/ 46318 h 1097785"/>
                <a:gd name="connsiteX2075" fmla="*/ 288903 w 7228306"/>
                <a:gd name="connsiteY2075" fmla="*/ 48453 h 1097785"/>
                <a:gd name="connsiteX2076" fmla="*/ 288903 w 7228306"/>
                <a:gd name="connsiteY2076" fmla="*/ 52366 h 1097785"/>
                <a:gd name="connsiteX2077" fmla="*/ 288192 w 7228306"/>
                <a:gd name="connsiteY2077" fmla="*/ 54145 h 1097785"/>
                <a:gd name="connsiteX2078" fmla="*/ 286057 w 7228306"/>
                <a:gd name="connsiteY2078" fmla="*/ 53434 h 1097785"/>
                <a:gd name="connsiteX2079" fmla="*/ 284634 w 7228306"/>
                <a:gd name="connsiteY2079" fmla="*/ 57703 h 1097785"/>
                <a:gd name="connsiteX2080" fmla="*/ 283922 w 7228306"/>
                <a:gd name="connsiteY2080" fmla="*/ 62684 h 1097785"/>
                <a:gd name="connsiteX2081" fmla="*/ 286413 w 7228306"/>
                <a:gd name="connsiteY2081" fmla="*/ 60194 h 1097785"/>
                <a:gd name="connsiteX2082" fmla="*/ 288192 w 7228306"/>
                <a:gd name="connsiteY2082" fmla="*/ 59838 h 1097785"/>
                <a:gd name="connsiteX2083" fmla="*/ 287124 w 7228306"/>
                <a:gd name="connsiteY2083" fmla="*/ 66954 h 1097785"/>
                <a:gd name="connsiteX2084" fmla="*/ 285345 w 7228306"/>
                <a:gd name="connsiteY2084" fmla="*/ 72646 h 1097785"/>
                <a:gd name="connsiteX2085" fmla="*/ 282855 w 7228306"/>
                <a:gd name="connsiteY2085" fmla="*/ 60194 h 1097785"/>
                <a:gd name="connsiteX2086" fmla="*/ 282499 w 7228306"/>
                <a:gd name="connsiteY2086" fmla="*/ 46318 h 1097785"/>
                <a:gd name="connsiteX2087" fmla="*/ 417700 w 7228306"/>
                <a:gd name="connsiteY2087" fmla="*/ 40625 h 1097785"/>
                <a:gd name="connsiteX2088" fmla="*/ 418767 w 7228306"/>
                <a:gd name="connsiteY2088" fmla="*/ 50232 h 1097785"/>
                <a:gd name="connsiteX2089" fmla="*/ 422681 w 7228306"/>
                <a:gd name="connsiteY2089" fmla="*/ 55568 h 1097785"/>
                <a:gd name="connsiteX2090" fmla="*/ 422681 w 7228306"/>
                <a:gd name="connsiteY2090" fmla="*/ 59482 h 1097785"/>
                <a:gd name="connsiteX2091" fmla="*/ 421970 w 7228306"/>
                <a:gd name="connsiteY2091" fmla="*/ 62684 h 1097785"/>
                <a:gd name="connsiteX2092" fmla="*/ 419835 w 7228306"/>
                <a:gd name="connsiteY2092" fmla="*/ 58771 h 1097785"/>
                <a:gd name="connsiteX2093" fmla="*/ 416988 w 7228306"/>
                <a:gd name="connsiteY2093" fmla="*/ 52366 h 1097785"/>
                <a:gd name="connsiteX2094" fmla="*/ 415565 w 7228306"/>
                <a:gd name="connsiteY2094" fmla="*/ 45962 h 1097785"/>
                <a:gd name="connsiteX2095" fmla="*/ 417700 w 7228306"/>
                <a:gd name="connsiteY2095" fmla="*/ 40625 h 1097785"/>
                <a:gd name="connsiteX2096" fmla="*/ 281787 w 7228306"/>
                <a:gd name="connsiteY2096" fmla="*/ 40625 h 1097785"/>
                <a:gd name="connsiteX2097" fmla="*/ 278941 w 7228306"/>
                <a:gd name="connsiteY2097" fmla="*/ 49876 h 1097785"/>
                <a:gd name="connsiteX2098" fmla="*/ 279653 w 7228306"/>
                <a:gd name="connsiteY2098" fmla="*/ 59126 h 1097785"/>
                <a:gd name="connsiteX2099" fmla="*/ 275383 w 7228306"/>
                <a:gd name="connsiteY2099" fmla="*/ 59126 h 1097785"/>
                <a:gd name="connsiteX2100" fmla="*/ 277162 w 7228306"/>
                <a:gd name="connsiteY2100" fmla="*/ 50587 h 1097785"/>
                <a:gd name="connsiteX2101" fmla="*/ 276806 w 7228306"/>
                <a:gd name="connsiteY2101" fmla="*/ 41337 h 1097785"/>
                <a:gd name="connsiteX2102" fmla="*/ 281787 w 7228306"/>
                <a:gd name="connsiteY2102" fmla="*/ 40625 h 1097785"/>
                <a:gd name="connsiteX2103" fmla="*/ 212764 w 7228306"/>
                <a:gd name="connsiteY2103" fmla="*/ 37779 h 1097785"/>
                <a:gd name="connsiteX2104" fmla="*/ 210985 w 7228306"/>
                <a:gd name="connsiteY2104" fmla="*/ 38846 h 1097785"/>
                <a:gd name="connsiteX2105" fmla="*/ 209206 w 7228306"/>
                <a:gd name="connsiteY2105" fmla="*/ 39202 h 1097785"/>
                <a:gd name="connsiteX2106" fmla="*/ 208494 w 7228306"/>
                <a:gd name="connsiteY2106" fmla="*/ 47385 h 1097785"/>
                <a:gd name="connsiteX2107" fmla="*/ 207783 w 7228306"/>
                <a:gd name="connsiteY2107" fmla="*/ 53434 h 1097785"/>
                <a:gd name="connsiteX2108" fmla="*/ 210273 w 7228306"/>
                <a:gd name="connsiteY2108" fmla="*/ 49520 h 1097785"/>
                <a:gd name="connsiteX2109" fmla="*/ 213475 w 7228306"/>
                <a:gd name="connsiteY2109" fmla="*/ 48453 h 1097785"/>
                <a:gd name="connsiteX2110" fmla="*/ 212408 w 7228306"/>
                <a:gd name="connsiteY2110" fmla="*/ 43472 h 1097785"/>
                <a:gd name="connsiteX2111" fmla="*/ 212764 w 7228306"/>
                <a:gd name="connsiteY2111" fmla="*/ 37779 h 1097785"/>
                <a:gd name="connsiteX2112" fmla="*/ 435845 w 7228306"/>
                <a:gd name="connsiteY2112" fmla="*/ 36000 h 1097785"/>
                <a:gd name="connsiteX2113" fmla="*/ 431220 w 7228306"/>
                <a:gd name="connsiteY2113" fmla="*/ 37779 h 1097785"/>
                <a:gd name="connsiteX2114" fmla="*/ 434422 w 7228306"/>
                <a:gd name="connsiteY2114" fmla="*/ 47741 h 1097785"/>
                <a:gd name="connsiteX2115" fmla="*/ 439759 w 7228306"/>
                <a:gd name="connsiteY2115" fmla="*/ 52011 h 1097785"/>
                <a:gd name="connsiteX2116" fmla="*/ 440115 w 7228306"/>
                <a:gd name="connsiteY2116" fmla="*/ 56280 h 1097785"/>
                <a:gd name="connsiteX2117" fmla="*/ 438336 w 7228306"/>
                <a:gd name="connsiteY2117" fmla="*/ 59126 h 1097785"/>
                <a:gd name="connsiteX2118" fmla="*/ 441894 w 7228306"/>
                <a:gd name="connsiteY2118" fmla="*/ 62329 h 1097785"/>
                <a:gd name="connsiteX2119" fmla="*/ 444918 w 7228306"/>
                <a:gd name="connsiteY2119" fmla="*/ 62545 h 1097785"/>
                <a:gd name="connsiteX2120" fmla="*/ 444918 w 7228306"/>
                <a:gd name="connsiteY2120" fmla="*/ 57315 h 1097785"/>
                <a:gd name="connsiteX2121" fmla="*/ 441538 w 7228306"/>
                <a:gd name="connsiteY2121" fmla="*/ 54857 h 1097785"/>
                <a:gd name="connsiteX2122" fmla="*/ 439403 w 7228306"/>
                <a:gd name="connsiteY2122" fmla="*/ 48453 h 1097785"/>
                <a:gd name="connsiteX2123" fmla="*/ 439403 w 7228306"/>
                <a:gd name="connsiteY2123" fmla="*/ 41693 h 1097785"/>
                <a:gd name="connsiteX2124" fmla="*/ 441182 w 7228306"/>
                <a:gd name="connsiteY2124" fmla="*/ 37779 h 1097785"/>
                <a:gd name="connsiteX2125" fmla="*/ 435845 w 7228306"/>
                <a:gd name="connsiteY2125" fmla="*/ 36000 h 1097785"/>
                <a:gd name="connsiteX2126" fmla="*/ 428374 w 7228306"/>
                <a:gd name="connsiteY2126" fmla="*/ 32798 h 1097785"/>
                <a:gd name="connsiteX2127" fmla="*/ 426595 w 7228306"/>
                <a:gd name="connsiteY2127" fmla="*/ 35644 h 1097785"/>
                <a:gd name="connsiteX2128" fmla="*/ 425527 w 7228306"/>
                <a:gd name="connsiteY2128" fmla="*/ 39202 h 1097785"/>
                <a:gd name="connsiteX2129" fmla="*/ 427306 w 7228306"/>
                <a:gd name="connsiteY2129" fmla="*/ 38135 h 1097785"/>
                <a:gd name="connsiteX2130" fmla="*/ 428374 w 7228306"/>
                <a:gd name="connsiteY2130" fmla="*/ 37067 h 1097785"/>
                <a:gd name="connsiteX2131" fmla="*/ 226284 w 7228306"/>
                <a:gd name="connsiteY2131" fmla="*/ 22124 h 1097785"/>
                <a:gd name="connsiteX2132" fmla="*/ 223793 w 7228306"/>
                <a:gd name="connsiteY2132" fmla="*/ 23903 h 1097785"/>
                <a:gd name="connsiteX2133" fmla="*/ 224149 w 7228306"/>
                <a:gd name="connsiteY2133" fmla="*/ 27817 h 1097785"/>
                <a:gd name="connsiteX2134" fmla="*/ 226284 w 7228306"/>
                <a:gd name="connsiteY2134" fmla="*/ 25682 h 1097785"/>
                <a:gd name="connsiteX2135" fmla="*/ 226284 w 7228306"/>
                <a:gd name="connsiteY2135" fmla="*/ 22124 h 1097785"/>
                <a:gd name="connsiteX2136" fmla="*/ 229842 w 7228306"/>
                <a:gd name="connsiteY2136" fmla="*/ 17143 h 1097785"/>
                <a:gd name="connsiteX2137" fmla="*/ 231976 w 7228306"/>
                <a:gd name="connsiteY2137" fmla="*/ 20701 h 1097785"/>
                <a:gd name="connsiteX2138" fmla="*/ 236246 w 7228306"/>
                <a:gd name="connsiteY2138" fmla="*/ 22124 h 1097785"/>
                <a:gd name="connsiteX2139" fmla="*/ 236246 w 7228306"/>
                <a:gd name="connsiteY2139" fmla="*/ 17854 h 1097785"/>
                <a:gd name="connsiteX2140" fmla="*/ 232688 w 7228306"/>
                <a:gd name="connsiteY2140" fmla="*/ 17499 h 1097785"/>
                <a:gd name="connsiteX2141" fmla="*/ 229842 w 7228306"/>
                <a:gd name="connsiteY2141" fmla="*/ 17143 h 1097785"/>
                <a:gd name="connsiteX2142" fmla="*/ 195686 w 7228306"/>
                <a:gd name="connsiteY2142" fmla="*/ 11450 h 1097785"/>
                <a:gd name="connsiteX2143" fmla="*/ 189637 w 7228306"/>
                <a:gd name="connsiteY2143" fmla="*/ 17499 h 1097785"/>
                <a:gd name="connsiteX2144" fmla="*/ 189993 w 7228306"/>
                <a:gd name="connsiteY2144" fmla="*/ 27817 h 1097785"/>
                <a:gd name="connsiteX2145" fmla="*/ 193907 w 7228306"/>
                <a:gd name="connsiteY2145" fmla="*/ 21057 h 1097785"/>
                <a:gd name="connsiteX2146" fmla="*/ 195686 w 7228306"/>
                <a:gd name="connsiteY2146" fmla="*/ 11450 h 1097785"/>
                <a:gd name="connsiteX2147" fmla="*/ 417700 w 7228306"/>
                <a:gd name="connsiteY2147" fmla="*/ 8604 h 1097785"/>
                <a:gd name="connsiteX2148" fmla="*/ 421258 w 7228306"/>
                <a:gd name="connsiteY2148" fmla="*/ 10383 h 1097785"/>
                <a:gd name="connsiteX2149" fmla="*/ 422681 w 7228306"/>
                <a:gd name="connsiteY2149" fmla="*/ 14297 h 1097785"/>
                <a:gd name="connsiteX2150" fmla="*/ 419123 w 7228306"/>
                <a:gd name="connsiteY2150" fmla="*/ 14652 h 1097785"/>
                <a:gd name="connsiteX2151" fmla="*/ 417700 w 7228306"/>
                <a:gd name="connsiteY2151" fmla="*/ 8604 h 1097785"/>
                <a:gd name="connsiteX2152" fmla="*/ 422741 w 7228306"/>
                <a:gd name="connsiteY2152" fmla="*/ 0 h 1097785"/>
                <a:gd name="connsiteX2153" fmla="*/ 7228306 w 7228306"/>
                <a:gd name="connsiteY2153" fmla="*/ 0 h 1097785"/>
                <a:gd name="connsiteX2154" fmla="*/ 7228306 w 7228306"/>
                <a:gd name="connsiteY2154" fmla="*/ 1097785 h 1097785"/>
                <a:gd name="connsiteX2155" fmla="*/ 267149 w 7228306"/>
                <a:gd name="connsiteY2155" fmla="*/ 1097785 h 1097785"/>
                <a:gd name="connsiteX2156" fmla="*/ 264709 w 7228306"/>
                <a:gd name="connsiteY2156" fmla="*/ 1095549 h 1097785"/>
                <a:gd name="connsiteX2157" fmla="*/ 258661 w 7228306"/>
                <a:gd name="connsiteY2157" fmla="*/ 1095549 h 1097785"/>
                <a:gd name="connsiteX2158" fmla="*/ 255612 w 7228306"/>
                <a:gd name="connsiteY2158" fmla="*/ 1097785 h 1097785"/>
                <a:gd name="connsiteX2159" fmla="*/ 162351 w 7228306"/>
                <a:gd name="connsiteY2159" fmla="*/ 1097785 h 1097785"/>
                <a:gd name="connsiteX2160" fmla="*/ 122392 w 7228306"/>
                <a:gd name="connsiteY2160" fmla="*/ 1083097 h 1097785"/>
                <a:gd name="connsiteX2161" fmla="*/ 94997 w 7228306"/>
                <a:gd name="connsiteY2161" fmla="*/ 1063884 h 1097785"/>
                <a:gd name="connsiteX2162" fmla="*/ 71870 w 7228306"/>
                <a:gd name="connsiteY2162" fmla="*/ 1043248 h 1097785"/>
                <a:gd name="connsiteX2163" fmla="*/ 73293 w 7228306"/>
                <a:gd name="connsiteY2163" fmla="*/ 1031862 h 1097785"/>
                <a:gd name="connsiteX2164" fmla="*/ 66889 w 7228306"/>
                <a:gd name="connsiteY2164" fmla="*/ 1030795 h 1097785"/>
                <a:gd name="connsiteX2165" fmla="*/ 62620 w 7228306"/>
                <a:gd name="connsiteY2165" fmla="*/ 1035420 h 1097785"/>
                <a:gd name="connsiteX2166" fmla="*/ 23482 w 7228306"/>
                <a:gd name="connsiteY2166" fmla="*/ 974224 h 1097785"/>
                <a:gd name="connsiteX2167" fmla="*/ 0 w 7228306"/>
                <a:gd name="connsiteY2167" fmla="*/ 750787 h 1097785"/>
                <a:gd name="connsiteX2168" fmla="*/ 0 w 7228306"/>
                <a:gd name="connsiteY2168" fmla="*/ 662550 h 1097785"/>
                <a:gd name="connsiteX2169" fmla="*/ 44830 w 7228306"/>
                <a:gd name="connsiteY2169" fmla="*/ 662550 h 1097785"/>
                <a:gd name="connsiteX2170" fmla="*/ 48388 w 7228306"/>
                <a:gd name="connsiteY2170" fmla="*/ 666108 h 1097785"/>
                <a:gd name="connsiteX2171" fmla="*/ 48388 w 7228306"/>
                <a:gd name="connsiteY2171" fmla="*/ 662550 h 1097785"/>
                <a:gd name="connsiteX2172" fmla="*/ 118123 w 7228306"/>
                <a:gd name="connsiteY2172" fmla="*/ 662550 h 1097785"/>
                <a:gd name="connsiteX2173" fmla="*/ 116700 w 7228306"/>
                <a:gd name="connsiteY2173" fmla="*/ 670733 h 1097785"/>
                <a:gd name="connsiteX2174" fmla="*/ 115988 w 7228306"/>
                <a:gd name="connsiteY2174" fmla="*/ 678917 h 1097785"/>
                <a:gd name="connsiteX2175" fmla="*/ 119190 w 7228306"/>
                <a:gd name="connsiteY2175" fmla="*/ 671801 h 1097785"/>
                <a:gd name="connsiteX2176" fmla="*/ 121681 w 7228306"/>
                <a:gd name="connsiteY2176" fmla="*/ 662550 h 1097785"/>
                <a:gd name="connsiteX2177" fmla="*/ 185723 w 7228306"/>
                <a:gd name="connsiteY2177" fmla="*/ 662550 h 1097785"/>
                <a:gd name="connsiteX2178" fmla="*/ 186435 w 7228306"/>
                <a:gd name="connsiteY2178" fmla="*/ 663973 h 1097785"/>
                <a:gd name="connsiteX2179" fmla="*/ 186435 w 7228306"/>
                <a:gd name="connsiteY2179" fmla="*/ 662550 h 1097785"/>
                <a:gd name="connsiteX2180" fmla="*/ 219168 w 7228306"/>
                <a:gd name="connsiteY2180" fmla="*/ 662550 h 1097785"/>
                <a:gd name="connsiteX2181" fmla="*/ 219168 w 7228306"/>
                <a:gd name="connsiteY2181" fmla="*/ 668954 h 1097785"/>
                <a:gd name="connsiteX2182" fmla="*/ 217033 w 7228306"/>
                <a:gd name="connsiteY2182" fmla="*/ 673224 h 1097785"/>
                <a:gd name="connsiteX2183" fmla="*/ 217033 w 7228306"/>
                <a:gd name="connsiteY2183" fmla="*/ 708091 h 1097785"/>
                <a:gd name="connsiteX2184" fmla="*/ 215610 w 7228306"/>
                <a:gd name="connsiteY2184" fmla="*/ 718054 h 1097785"/>
                <a:gd name="connsiteX2185" fmla="*/ 217745 w 7228306"/>
                <a:gd name="connsiteY2185" fmla="*/ 726593 h 1097785"/>
                <a:gd name="connsiteX2186" fmla="*/ 219524 w 7228306"/>
                <a:gd name="connsiteY2186" fmla="*/ 710938 h 1097785"/>
                <a:gd name="connsiteX2187" fmla="*/ 221303 w 7228306"/>
                <a:gd name="connsiteY2187" fmla="*/ 693148 h 1097785"/>
                <a:gd name="connsiteX2188" fmla="*/ 222014 w 7228306"/>
                <a:gd name="connsiteY2188" fmla="*/ 694927 h 1097785"/>
                <a:gd name="connsiteX2189" fmla="*/ 222014 w 7228306"/>
                <a:gd name="connsiteY2189" fmla="*/ 698485 h 1097785"/>
                <a:gd name="connsiteX2190" fmla="*/ 222370 w 7228306"/>
                <a:gd name="connsiteY2190" fmla="*/ 701687 h 1097785"/>
                <a:gd name="connsiteX2191" fmla="*/ 224149 w 7228306"/>
                <a:gd name="connsiteY2191" fmla="*/ 702399 h 1097785"/>
                <a:gd name="connsiteX2192" fmla="*/ 224505 w 7228306"/>
                <a:gd name="connsiteY2192" fmla="*/ 689946 h 1097785"/>
                <a:gd name="connsiteX2193" fmla="*/ 224861 w 7228306"/>
                <a:gd name="connsiteY2193" fmla="*/ 673224 h 1097785"/>
                <a:gd name="connsiteX2194" fmla="*/ 222014 w 7228306"/>
                <a:gd name="connsiteY2194" fmla="*/ 671445 h 1097785"/>
                <a:gd name="connsiteX2195" fmla="*/ 222726 w 7228306"/>
                <a:gd name="connsiteY2195" fmla="*/ 662550 h 1097785"/>
                <a:gd name="connsiteX2196" fmla="*/ 258305 w 7228306"/>
                <a:gd name="connsiteY2196" fmla="*/ 662550 h 1097785"/>
                <a:gd name="connsiteX2197" fmla="*/ 258661 w 7228306"/>
                <a:gd name="connsiteY2197" fmla="*/ 670733 h 1097785"/>
                <a:gd name="connsiteX2198" fmla="*/ 258305 w 7228306"/>
                <a:gd name="connsiteY2198" fmla="*/ 676782 h 1097785"/>
                <a:gd name="connsiteX2199" fmla="*/ 259372 w 7228306"/>
                <a:gd name="connsiteY2199" fmla="*/ 670733 h 1097785"/>
                <a:gd name="connsiteX2200" fmla="*/ 260440 w 7228306"/>
                <a:gd name="connsiteY2200" fmla="*/ 662550 h 1097785"/>
                <a:gd name="connsiteX2201" fmla="*/ 278229 w 7228306"/>
                <a:gd name="connsiteY2201" fmla="*/ 662550 h 1097785"/>
                <a:gd name="connsiteX2202" fmla="*/ 278229 w 7228306"/>
                <a:gd name="connsiteY2202" fmla="*/ 844004 h 1097785"/>
                <a:gd name="connsiteX2203" fmla="*/ 286768 w 7228306"/>
                <a:gd name="connsiteY2203" fmla="*/ 935799 h 1097785"/>
                <a:gd name="connsiteX2204" fmla="*/ 324482 w 7228306"/>
                <a:gd name="connsiteY2204" fmla="*/ 955723 h 1097785"/>
                <a:gd name="connsiteX2205" fmla="*/ 367889 w 7228306"/>
                <a:gd name="connsiteY2205" fmla="*/ 930106 h 1097785"/>
                <a:gd name="connsiteX2206" fmla="*/ 377851 w 7228306"/>
                <a:gd name="connsiteY2206" fmla="*/ 801309 h 1097785"/>
                <a:gd name="connsiteX2207" fmla="*/ 377851 w 7228306"/>
                <a:gd name="connsiteY2207" fmla="*/ 723746 h 1097785"/>
                <a:gd name="connsiteX2208" fmla="*/ 375005 w 7228306"/>
                <a:gd name="connsiteY2208" fmla="*/ 679984 h 1097785"/>
                <a:gd name="connsiteX2209" fmla="*/ 367889 w 7228306"/>
                <a:gd name="connsiteY2209" fmla="*/ 646895 h 1097785"/>
                <a:gd name="connsiteX2210" fmla="*/ 368601 w 7228306"/>
                <a:gd name="connsiteY2210" fmla="*/ 635154 h 1097785"/>
                <a:gd name="connsiteX2211" fmla="*/ 365043 w 7228306"/>
                <a:gd name="connsiteY2211" fmla="*/ 626259 h 1097785"/>
                <a:gd name="connsiteX2212" fmla="*/ 365399 w 7228306"/>
                <a:gd name="connsiteY2212" fmla="*/ 633019 h 1097785"/>
                <a:gd name="connsiteX2213" fmla="*/ 365754 w 7228306"/>
                <a:gd name="connsiteY2213" fmla="*/ 638356 h 1097785"/>
                <a:gd name="connsiteX2214" fmla="*/ 364687 w 7228306"/>
                <a:gd name="connsiteY2214" fmla="*/ 634443 h 1097785"/>
                <a:gd name="connsiteX2215" fmla="*/ 363620 w 7228306"/>
                <a:gd name="connsiteY2215" fmla="*/ 630529 h 1097785"/>
                <a:gd name="connsiteX2216" fmla="*/ 362196 w 7228306"/>
                <a:gd name="connsiteY2216" fmla="*/ 628038 h 1097785"/>
                <a:gd name="connsiteX2217" fmla="*/ 360062 w 7228306"/>
                <a:gd name="connsiteY2217" fmla="*/ 625548 h 1097785"/>
                <a:gd name="connsiteX2218" fmla="*/ 353657 w 7228306"/>
                <a:gd name="connsiteY2218" fmla="*/ 616297 h 1097785"/>
                <a:gd name="connsiteX2219" fmla="*/ 347253 w 7228306"/>
                <a:gd name="connsiteY2219" fmla="*/ 608470 h 1097785"/>
                <a:gd name="connsiteX2220" fmla="*/ 347253 w 7228306"/>
                <a:gd name="connsiteY2220" fmla="*/ 604200 h 1097785"/>
                <a:gd name="connsiteX2221" fmla="*/ 348676 w 7228306"/>
                <a:gd name="connsiteY2221" fmla="*/ 600642 h 1097785"/>
                <a:gd name="connsiteX2222" fmla="*/ 347965 w 7228306"/>
                <a:gd name="connsiteY2222" fmla="*/ 597440 h 1097785"/>
                <a:gd name="connsiteX2223" fmla="*/ 347253 w 7228306"/>
                <a:gd name="connsiteY2223" fmla="*/ 591392 h 1097785"/>
                <a:gd name="connsiteX2224" fmla="*/ 349032 w 7228306"/>
                <a:gd name="connsiteY2224" fmla="*/ 588189 h 1097785"/>
                <a:gd name="connsiteX2225" fmla="*/ 347965 w 7228306"/>
                <a:gd name="connsiteY2225" fmla="*/ 583208 h 1097785"/>
                <a:gd name="connsiteX2226" fmla="*/ 346897 w 7228306"/>
                <a:gd name="connsiteY2226" fmla="*/ 578583 h 1097785"/>
                <a:gd name="connsiteX2227" fmla="*/ 347965 w 7228306"/>
                <a:gd name="connsiteY2227" fmla="*/ 575025 h 1097785"/>
                <a:gd name="connsiteX2228" fmla="*/ 338358 w 7228306"/>
                <a:gd name="connsiteY2228" fmla="*/ 536955 h 1097785"/>
                <a:gd name="connsiteX2229" fmla="*/ 334445 w 7228306"/>
                <a:gd name="connsiteY2229" fmla="*/ 491058 h 1097785"/>
                <a:gd name="connsiteX2230" fmla="*/ 333733 w 7228306"/>
                <a:gd name="connsiteY2230" fmla="*/ 476471 h 1097785"/>
                <a:gd name="connsiteX2231" fmla="*/ 335868 w 7228306"/>
                <a:gd name="connsiteY2231" fmla="*/ 463306 h 1097785"/>
                <a:gd name="connsiteX2232" fmla="*/ 337647 w 7228306"/>
                <a:gd name="connsiteY2232" fmla="*/ 475403 h 1097785"/>
                <a:gd name="connsiteX2233" fmla="*/ 337291 w 7228306"/>
                <a:gd name="connsiteY2233" fmla="*/ 488923 h 1097785"/>
                <a:gd name="connsiteX2234" fmla="*/ 342272 w 7228306"/>
                <a:gd name="connsiteY2234" fmla="*/ 508848 h 1097785"/>
                <a:gd name="connsiteX2235" fmla="*/ 344407 w 7228306"/>
                <a:gd name="connsiteY2235" fmla="*/ 530907 h 1097785"/>
                <a:gd name="connsiteX2236" fmla="*/ 349388 w 7228306"/>
                <a:gd name="connsiteY2236" fmla="*/ 503867 h 1097785"/>
                <a:gd name="connsiteX2237" fmla="*/ 350811 w 7228306"/>
                <a:gd name="connsiteY2237" fmla="*/ 473269 h 1097785"/>
                <a:gd name="connsiteX2238" fmla="*/ 352946 w 7228306"/>
                <a:gd name="connsiteY2238" fmla="*/ 482519 h 1097785"/>
                <a:gd name="connsiteX2239" fmla="*/ 352590 w 7228306"/>
                <a:gd name="connsiteY2239" fmla="*/ 491058 h 1097785"/>
                <a:gd name="connsiteX2240" fmla="*/ 351878 w 7228306"/>
                <a:gd name="connsiteY2240" fmla="*/ 499953 h 1097785"/>
                <a:gd name="connsiteX2241" fmla="*/ 352946 w 7228306"/>
                <a:gd name="connsiteY2241" fmla="*/ 509559 h 1097785"/>
                <a:gd name="connsiteX2242" fmla="*/ 354013 w 7228306"/>
                <a:gd name="connsiteY2242" fmla="*/ 508848 h 1097785"/>
                <a:gd name="connsiteX2243" fmla="*/ 355081 w 7228306"/>
                <a:gd name="connsiteY2243" fmla="*/ 507425 h 1097785"/>
                <a:gd name="connsiteX2244" fmla="*/ 359350 w 7228306"/>
                <a:gd name="connsiteY2244" fmla="*/ 528416 h 1097785"/>
                <a:gd name="connsiteX2245" fmla="*/ 364687 w 7228306"/>
                <a:gd name="connsiteY2245" fmla="*/ 550476 h 1097785"/>
                <a:gd name="connsiteX2246" fmla="*/ 368245 w 7228306"/>
                <a:gd name="connsiteY2246" fmla="*/ 573602 h 1097785"/>
                <a:gd name="connsiteX2247" fmla="*/ 367178 w 7228306"/>
                <a:gd name="connsiteY2247" fmla="*/ 597796 h 1097785"/>
                <a:gd name="connsiteX2248" fmla="*/ 367533 w 7228306"/>
                <a:gd name="connsiteY2248" fmla="*/ 600286 h 1097785"/>
                <a:gd name="connsiteX2249" fmla="*/ 368601 w 7228306"/>
                <a:gd name="connsiteY2249" fmla="*/ 602065 h 1097785"/>
                <a:gd name="connsiteX2250" fmla="*/ 368245 w 7228306"/>
                <a:gd name="connsiteY2250" fmla="*/ 623057 h 1097785"/>
                <a:gd name="connsiteX2251" fmla="*/ 376428 w 7228306"/>
                <a:gd name="connsiteY2251" fmla="*/ 636933 h 1097785"/>
                <a:gd name="connsiteX2252" fmla="*/ 378563 w 7228306"/>
                <a:gd name="connsiteY2252" fmla="*/ 647607 h 1097785"/>
                <a:gd name="connsiteX2253" fmla="*/ 384256 w 7228306"/>
                <a:gd name="connsiteY2253" fmla="*/ 641203 h 1097785"/>
                <a:gd name="connsiteX2254" fmla="*/ 383544 w 7228306"/>
                <a:gd name="connsiteY2254" fmla="*/ 635510 h 1097785"/>
                <a:gd name="connsiteX2255" fmla="*/ 384256 w 7228306"/>
                <a:gd name="connsiteY2255" fmla="*/ 627682 h 1097785"/>
                <a:gd name="connsiteX2256" fmla="*/ 382832 w 7228306"/>
                <a:gd name="connsiteY2256" fmla="*/ 621990 h 1097785"/>
                <a:gd name="connsiteX2257" fmla="*/ 379986 w 7228306"/>
                <a:gd name="connsiteY2257" fmla="*/ 616297 h 1097785"/>
                <a:gd name="connsiteX2258" fmla="*/ 376072 w 7228306"/>
                <a:gd name="connsiteY2258" fmla="*/ 579650 h 1097785"/>
                <a:gd name="connsiteX2259" fmla="*/ 375005 w 7228306"/>
                <a:gd name="connsiteY2259" fmla="*/ 542292 h 1097785"/>
                <a:gd name="connsiteX2260" fmla="*/ 377140 w 7228306"/>
                <a:gd name="connsiteY2260" fmla="*/ 541225 h 1097785"/>
                <a:gd name="connsiteX2261" fmla="*/ 379274 w 7228306"/>
                <a:gd name="connsiteY2261" fmla="*/ 540158 h 1097785"/>
                <a:gd name="connsiteX2262" fmla="*/ 375005 w 7228306"/>
                <a:gd name="connsiteY2262" fmla="*/ 495684 h 1097785"/>
                <a:gd name="connsiteX2263" fmla="*/ 371447 w 7228306"/>
                <a:gd name="connsiteY2263" fmla="*/ 443382 h 1097785"/>
                <a:gd name="connsiteX2264" fmla="*/ 375361 w 7228306"/>
                <a:gd name="connsiteY2264" fmla="*/ 458325 h 1097785"/>
                <a:gd name="connsiteX2265" fmla="*/ 375005 w 7228306"/>
                <a:gd name="connsiteY2265" fmla="*/ 472557 h 1097785"/>
                <a:gd name="connsiteX2266" fmla="*/ 376428 w 7228306"/>
                <a:gd name="connsiteY2266" fmla="*/ 471845 h 1097785"/>
                <a:gd name="connsiteX2267" fmla="*/ 377851 w 7228306"/>
                <a:gd name="connsiteY2267" fmla="*/ 471134 h 1097785"/>
                <a:gd name="connsiteX2268" fmla="*/ 380698 w 7228306"/>
                <a:gd name="connsiteY2268" fmla="*/ 486433 h 1097785"/>
                <a:gd name="connsiteX2269" fmla="*/ 382121 w 7228306"/>
                <a:gd name="connsiteY2269" fmla="*/ 501732 h 1097785"/>
                <a:gd name="connsiteX2270" fmla="*/ 383544 w 7228306"/>
                <a:gd name="connsiteY2270" fmla="*/ 507425 h 1097785"/>
                <a:gd name="connsiteX2271" fmla="*/ 384256 w 7228306"/>
                <a:gd name="connsiteY2271" fmla="*/ 513117 h 1097785"/>
                <a:gd name="connsiteX2272" fmla="*/ 382832 w 7228306"/>
                <a:gd name="connsiteY2272" fmla="*/ 519522 h 1097785"/>
                <a:gd name="connsiteX2273" fmla="*/ 381409 w 7228306"/>
                <a:gd name="connsiteY2273" fmla="*/ 525926 h 1097785"/>
                <a:gd name="connsiteX2274" fmla="*/ 381765 w 7228306"/>
                <a:gd name="connsiteY2274" fmla="*/ 546562 h 1097785"/>
                <a:gd name="connsiteX2275" fmla="*/ 384967 w 7228306"/>
                <a:gd name="connsiteY2275" fmla="*/ 568621 h 1097785"/>
                <a:gd name="connsiteX2276" fmla="*/ 384256 w 7228306"/>
                <a:gd name="connsiteY2276" fmla="*/ 571823 h 1097785"/>
                <a:gd name="connsiteX2277" fmla="*/ 382832 w 7228306"/>
                <a:gd name="connsiteY2277" fmla="*/ 575025 h 1097785"/>
                <a:gd name="connsiteX2278" fmla="*/ 387102 w 7228306"/>
                <a:gd name="connsiteY2278" fmla="*/ 577160 h 1097785"/>
                <a:gd name="connsiteX2279" fmla="*/ 391371 w 7228306"/>
                <a:gd name="connsiteY2279" fmla="*/ 595661 h 1097785"/>
                <a:gd name="connsiteX2280" fmla="*/ 392795 w 7228306"/>
                <a:gd name="connsiteY2280" fmla="*/ 613451 h 1097785"/>
                <a:gd name="connsiteX2281" fmla="*/ 387813 w 7228306"/>
                <a:gd name="connsiteY2281" fmla="*/ 611316 h 1097785"/>
                <a:gd name="connsiteX2282" fmla="*/ 387458 w 7228306"/>
                <a:gd name="connsiteY2282" fmla="*/ 604912 h 1097785"/>
                <a:gd name="connsiteX2283" fmla="*/ 387102 w 7228306"/>
                <a:gd name="connsiteY2283" fmla="*/ 598507 h 1097785"/>
                <a:gd name="connsiteX2284" fmla="*/ 382832 w 7228306"/>
                <a:gd name="connsiteY2284" fmla="*/ 608470 h 1097785"/>
                <a:gd name="connsiteX2285" fmla="*/ 386390 w 7228306"/>
                <a:gd name="connsiteY2285" fmla="*/ 610960 h 1097785"/>
                <a:gd name="connsiteX2286" fmla="*/ 387813 w 7228306"/>
                <a:gd name="connsiteY2286" fmla="*/ 620567 h 1097785"/>
                <a:gd name="connsiteX2287" fmla="*/ 388525 w 7228306"/>
                <a:gd name="connsiteY2287" fmla="*/ 617720 h 1097785"/>
                <a:gd name="connsiteX2288" fmla="*/ 388525 w 7228306"/>
                <a:gd name="connsiteY2288" fmla="*/ 613451 h 1097785"/>
                <a:gd name="connsiteX2289" fmla="*/ 389948 w 7228306"/>
                <a:gd name="connsiteY2289" fmla="*/ 615230 h 1097785"/>
                <a:gd name="connsiteX2290" fmla="*/ 392083 w 7228306"/>
                <a:gd name="connsiteY2290" fmla="*/ 616297 h 1097785"/>
                <a:gd name="connsiteX2291" fmla="*/ 393862 w 7228306"/>
                <a:gd name="connsiteY2291" fmla="*/ 624124 h 1097785"/>
                <a:gd name="connsiteX2292" fmla="*/ 397064 w 7228306"/>
                <a:gd name="connsiteY2292" fmla="*/ 629817 h 1097785"/>
                <a:gd name="connsiteX2293" fmla="*/ 399910 w 7228306"/>
                <a:gd name="connsiteY2293" fmla="*/ 652588 h 1097785"/>
                <a:gd name="connsiteX2294" fmla="*/ 402757 w 7228306"/>
                <a:gd name="connsiteY2294" fmla="*/ 674647 h 1097785"/>
                <a:gd name="connsiteX2295" fmla="*/ 404536 w 7228306"/>
                <a:gd name="connsiteY2295" fmla="*/ 680695 h 1097785"/>
                <a:gd name="connsiteX2296" fmla="*/ 409161 w 7228306"/>
                <a:gd name="connsiteY2296" fmla="*/ 684609 h 1097785"/>
                <a:gd name="connsiteX2297" fmla="*/ 407382 w 7228306"/>
                <a:gd name="connsiteY2297" fmla="*/ 668954 h 1097785"/>
                <a:gd name="connsiteX2298" fmla="*/ 406315 w 7228306"/>
                <a:gd name="connsiteY2298" fmla="*/ 654723 h 1097785"/>
                <a:gd name="connsiteX2299" fmla="*/ 405247 w 7228306"/>
                <a:gd name="connsiteY2299" fmla="*/ 655434 h 1097785"/>
                <a:gd name="connsiteX2300" fmla="*/ 404892 w 7228306"/>
                <a:gd name="connsiteY2300" fmla="*/ 656857 h 1097785"/>
                <a:gd name="connsiteX2301" fmla="*/ 400266 w 7228306"/>
                <a:gd name="connsiteY2301" fmla="*/ 630529 h 1097785"/>
                <a:gd name="connsiteX2302" fmla="*/ 397064 w 7228306"/>
                <a:gd name="connsiteY2302" fmla="*/ 604200 h 1097785"/>
                <a:gd name="connsiteX2303" fmla="*/ 399199 w 7228306"/>
                <a:gd name="connsiteY2303" fmla="*/ 605623 h 1097785"/>
                <a:gd name="connsiteX2304" fmla="*/ 401334 w 7228306"/>
                <a:gd name="connsiteY2304" fmla="*/ 607758 h 1097785"/>
                <a:gd name="connsiteX2305" fmla="*/ 401689 w 7228306"/>
                <a:gd name="connsiteY2305" fmla="*/ 604556 h 1097785"/>
                <a:gd name="connsiteX2306" fmla="*/ 399910 w 7228306"/>
                <a:gd name="connsiteY2306" fmla="*/ 600642 h 1097785"/>
                <a:gd name="connsiteX2307" fmla="*/ 398487 w 7228306"/>
                <a:gd name="connsiteY2307" fmla="*/ 601354 h 1097785"/>
                <a:gd name="connsiteX2308" fmla="*/ 397064 w 7228306"/>
                <a:gd name="connsiteY2308" fmla="*/ 602065 h 1097785"/>
                <a:gd name="connsiteX2309" fmla="*/ 395285 w 7228306"/>
                <a:gd name="connsiteY2309" fmla="*/ 580006 h 1097785"/>
                <a:gd name="connsiteX2310" fmla="*/ 395641 w 7228306"/>
                <a:gd name="connsiteY2310" fmla="*/ 560793 h 1097785"/>
                <a:gd name="connsiteX2311" fmla="*/ 401334 w 7228306"/>
                <a:gd name="connsiteY2311" fmla="*/ 591747 h 1097785"/>
                <a:gd name="connsiteX2312" fmla="*/ 407738 w 7228306"/>
                <a:gd name="connsiteY2312" fmla="*/ 622701 h 1097785"/>
                <a:gd name="connsiteX2313" fmla="*/ 409161 w 7228306"/>
                <a:gd name="connsiteY2313" fmla="*/ 622701 h 1097785"/>
                <a:gd name="connsiteX2314" fmla="*/ 410584 w 7228306"/>
                <a:gd name="connsiteY2314" fmla="*/ 621990 h 1097785"/>
                <a:gd name="connsiteX2315" fmla="*/ 412719 w 7228306"/>
                <a:gd name="connsiteY2315" fmla="*/ 650809 h 1097785"/>
                <a:gd name="connsiteX2316" fmla="*/ 414142 w 7228306"/>
                <a:gd name="connsiteY2316" fmla="*/ 680340 h 1097785"/>
                <a:gd name="connsiteX2317" fmla="*/ 420191 w 7228306"/>
                <a:gd name="connsiteY2317" fmla="*/ 711294 h 1097785"/>
                <a:gd name="connsiteX2318" fmla="*/ 421970 w 7228306"/>
                <a:gd name="connsiteY2318" fmla="*/ 745094 h 1097785"/>
                <a:gd name="connsiteX2319" fmla="*/ 424816 w 7228306"/>
                <a:gd name="connsiteY2319" fmla="*/ 761816 h 1097785"/>
                <a:gd name="connsiteX2320" fmla="*/ 426951 w 7228306"/>
                <a:gd name="connsiteY2320" fmla="*/ 777827 h 1097785"/>
                <a:gd name="connsiteX2321" fmla="*/ 426951 w 7228306"/>
                <a:gd name="connsiteY2321" fmla="*/ 762172 h 1097785"/>
                <a:gd name="connsiteX2322" fmla="*/ 425527 w 7228306"/>
                <a:gd name="connsiteY2322" fmla="*/ 746517 h 1097785"/>
                <a:gd name="connsiteX2323" fmla="*/ 426951 w 7228306"/>
                <a:gd name="connsiteY2323" fmla="*/ 744382 h 1097785"/>
                <a:gd name="connsiteX2324" fmla="*/ 424816 w 7228306"/>
                <a:gd name="connsiteY2324" fmla="*/ 742248 h 1097785"/>
                <a:gd name="connsiteX2325" fmla="*/ 421970 w 7228306"/>
                <a:gd name="connsiteY2325" fmla="*/ 691013 h 1097785"/>
                <a:gd name="connsiteX2326" fmla="*/ 416988 w 7228306"/>
                <a:gd name="connsiteY2326" fmla="*/ 644049 h 1097785"/>
                <a:gd name="connsiteX2327" fmla="*/ 414854 w 7228306"/>
                <a:gd name="connsiteY2327" fmla="*/ 635510 h 1097785"/>
                <a:gd name="connsiteX2328" fmla="*/ 412719 w 7228306"/>
                <a:gd name="connsiteY2328" fmla="*/ 627682 h 1097785"/>
                <a:gd name="connsiteX2329" fmla="*/ 409517 w 7228306"/>
                <a:gd name="connsiteY2329" fmla="*/ 599219 h 1097785"/>
                <a:gd name="connsiteX2330" fmla="*/ 407738 w 7228306"/>
                <a:gd name="connsiteY2330" fmla="*/ 569332 h 1097785"/>
                <a:gd name="connsiteX2331" fmla="*/ 404892 w 7228306"/>
                <a:gd name="connsiteY2331" fmla="*/ 546918 h 1097785"/>
                <a:gd name="connsiteX2332" fmla="*/ 402757 w 7228306"/>
                <a:gd name="connsiteY2332" fmla="*/ 522368 h 1097785"/>
                <a:gd name="connsiteX2333" fmla="*/ 402045 w 7228306"/>
                <a:gd name="connsiteY2333" fmla="*/ 524503 h 1097785"/>
                <a:gd name="connsiteX2334" fmla="*/ 401334 w 7228306"/>
                <a:gd name="connsiteY2334" fmla="*/ 525926 h 1097785"/>
                <a:gd name="connsiteX2335" fmla="*/ 398843 w 7228306"/>
                <a:gd name="connsiteY2335" fmla="*/ 523080 h 1097785"/>
                <a:gd name="connsiteX2336" fmla="*/ 398487 w 7228306"/>
                <a:gd name="connsiteY2336" fmla="*/ 516675 h 1097785"/>
                <a:gd name="connsiteX2337" fmla="*/ 400266 w 7228306"/>
                <a:gd name="connsiteY2337" fmla="*/ 517743 h 1097785"/>
                <a:gd name="connsiteX2338" fmla="*/ 401334 w 7228306"/>
                <a:gd name="connsiteY2338" fmla="*/ 520233 h 1097785"/>
                <a:gd name="connsiteX2339" fmla="*/ 402045 w 7228306"/>
                <a:gd name="connsiteY2339" fmla="*/ 517031 h 1097785"/>
                <a:gd name="connsiteX2340" fmla="*/ 401689 w 7228306"/>
                <a:gd name="connsiteY2340" fmla="*/ 510271 h 1097785"/>
                <a:gd name="connsiteX2341" fmla="*/ 401334 w 7228306"/>
                <a:gd name="connsiteY2341" fmla="*/ 503511 h 1097785"/>
                <a:gd name="connsiteX2342" fmla="*/ 402757 w 7228306"/>
                <a:gd name="connsiteY2342" fmla="*/ 500309 h 1097785"/>
                <a:gd name="connsiteX2343" fmla="*/ 399910 w 7228306"/>
                <a:gd name="connsiteY2343" fmla="*/ 504223 h 1097785"/>
                <a:gd name="connsiteX2344" fmla="*/ 399199 w 7228306"/>
                <a:gd name="connsiteY2344" fmla="*/ 514540 h 1097785"/>
                <a:gd name="connsiteX2345" fmla="*/ 397064 w 7228306"/>
                <a:gd name="connsiteY2345" fmla="*/ 511694 h 1097785"/>
                <a:gd name="connsiteX2346" fmla="*/ 398487 w 7228306"/>
                <a:gd name="connsiteY2346" fmla="*/ 508848 h 1097785"/>
                <a:gd name="connsiteX2347" fmla="*/ 394929 w 7228306"/>
                <a:gd name="connsiteY2347" fmla="*/ 504578 h 1097785"/>
                <a:gd name="connsiteX2348" fmla="*/ 392083 w 7228306"/>
                <a:gd name="connsiteY2348" fmla="*/ 508848 h 1097785"/>
                <a:gd name="connsiteX2349" fmla="*/ 393506 w 7228306"/>
                <a:gd name="connsiteY2349" fmla="*/ 491058 h 1097785"/>
                <a:gd name="connsiteX2350" fmla="*/ 395285 w 7228306"/>
                <a:gd name="connsiteY2350" fmla="*/ 495684 h 1097785"/>
                <a:gd name="connsiteX2351" fmla="*/ 395641 w 7228306"/>
                <a:gd name="connsiteY2351" fmla="*/ 502444 h 1097785"/>
                <a:gd name="connsiteX2352" fmla="*/ 397420 w 7228306"/>
                <a:gd name="connsiteY2352" fmla="*/ 489991 h 1097785"/>
                <a:gd name="connsiteX2353" fmla="*/ 395641 w 7228306"/>
                <a:gd name="connsiteY2353" fmla="*/ 476827 h 1097785"/>
                <a:gd name="connsiteX2354" fmla="*/ 396352 w 7228306"/>
                <a:gd name="connsiteY2354" fmla="*/ 476827 h 1097785"/>
                <a:gd name="connsiteX2355" fmla="*/ 397776 w 7228306"/>
                <a:gd name="connsiteY2355" fmla="*/ 476115 h 1097785"/>
                <a:gd name="connsiteX2356" fmla="*/ 395641 w 7228306"/>
                <a:gd name="connsiteY2356" fmla="*/ 473269 h 1097785"/>
                <a:gd name="connsiteX2357" fmla="*/ 393506 w 7228306"/>
                <a:gd name="connsiteY2357" fmla="*/ 451921 h 1097785"/>
                <a:gd name="connsiteX2358" fmla="*/ 387813 w 7228306"/>
                <a:gd name="connsiteY2358" fmla="*/ 432708 h 1097785"/>
                <a:gd name="connsiteX2359" fmla="*/ 384256 w 7228306"/>
                <a:gd name="connsiteY2359" fmla="*/ 421323 h 1097785"/>
                <a:gd name="connsiteX2360" fmla="*/ 379274 w 7228306"/>
                <a:gd name="connsiteY2360" fmla="*/ 411361 h 1097785"/>
                <a:gd name="connsiteX2361" fmla="*/ 380342 w 7228306"/>
                <a:gd name="connsiteY2361" fmla="*/ 404601 h 1097785"/>
                <a:gd name="connsiteX2362" fmla="*/ 379986 w 7228306"/>
                <a:gd name="connsiteY2362" fmla="*/ 396417 h 1097785"/>
                <a:gd name="connsiteX2363" fmla="*/ 384611 w 7228306"/>
                <a:gd name="connsiteY2363" fmla="*/ 402822 h 1097785"/>
                <a:gd name="connsiteX2364" fmla="*/ 385679 w 7228306"/>
                <a:gd name="connsiteY2364" fmla="*/ 414919 h 1097785"/>
                <a:gd name="connsiteX2365" fmla="*/ 388169 w 7228306"/>
                <a:gd name="connsiteY2365" fmla="*/ 409226 h 1097785"/>
                <a:gd name="connsiteX2366" fmla="*/ 387102 w 7228306"/>
                <a:gd name="connsiteY2366" fmla="*/ 399975 h 1097785"/>
                <a:gd name="connsiteX2367" fmla="*/ 390660 w 7228306"/>
                <a:gd name="connsiteY2367" fmla="*/ 414563 h 1097785"/>
                <a:gd name="connsiteX2368" fmla="*/ 389237 w 7228306"/>
                <a:gd name="connsiteY2368" fmla="*/ 430574 h 1097785"/>
                <a:gd name="connsiteX2369" fmla="*/ 390660 w 7228306"/>
                <a:gd name="connsiteY2369" fmla="*/ 431285 h 1097785"/>
                <a:gd name="connsiteX2370" fmla="*/ 391371 w 7228306"/>
                <a:gd name="connsiteY2370" fmla="*/ 432708 h 1097785"/>
                <a:gd name="connsiteX2371" fmla="*/ 393506 w 7228306"/>
                <a:gd name="connsiteY2371" fmla="*/ 430574 h 1097785"/>
                <a:gd name="connsiteX2372" fmla="*/ 395997 w 7228306"/>
                <a:gd name="connsiteY2372" fmla="*/ 435555 h 1097785"/>
                <a:gd name="connsiteX2373" fmla="*/ 396352 w 7228306"/>
                <a:gd name="connsiteY2373" fmla="*/ 442670 h 1097785"/>
                <a:gd name="connsiteX2374" fmla="*/ 396708 w 7228306"/>
                <a:gd name="connsiteY2374" fmla="*/ 449431 h 1097785"/>
                <a:gd name="connsiteX2375" fmla="*/ 399199 w 7228306"/>
                <a:gd name="connsiteY2375" fmla="*/ 452633 h 1097785"/>
                <a:gd name="connsiteX2376" fmla="*/ 396708 w 7228306"/>
                <a:gd name="connsiteY2376" fmla="*/ 418121 h 1097785"/>
                <a:gd name="connsiteX2377" fmla="*/ 397064 w 7228306"/>
                <a:gd name="connsiteY2377" fmla="*/ 383609 h 1097785"/>
                <a:gd name="connsiteX2378" fmla="*/ 393506 w 7228306"/>
                <a:gd name="connsiteY2378" fmla="*/ 382186 h 1097785"/>
                <a:gd name="connsiteX2379" fmla="*/ 393862 w 7228306"/>
                <a:gd name="connsiteY2379" fmla="*/ 374003 h 1097785"/>
                <a:gd name="connsiteX2380" fmla="*/ 393506 w 7228306"/>
                <a:gd name="connsiteY2380" fmla="*/ 363685 h 1097785"/>
                <a:gd name="connsiteX2381" fmla="*/ 397776 w 7228306"/>
                <a:gd name="connsiteY2381" fmla="*/ 378272 h 1097785"/>
                <a:gd name="connsiteX2382" fmla="*/ 398487 w 7228306"/>
                <a:gd name="connsiteY2382" fmla="*/ 391436 h 1097785"/>
                <a:gd name="connsiteX2383" fmla="*/ 403824 w 7228306"/>
                <a:gd name="connsiteY2383" fmla="*/ 413140 h 1097785"/>
                <a:gd name="connsiteX2384" fmla="*/ 406315 w 7228306"/>
                <a:gd name="connsiteY2384" fmla="*/ 438401 h 1097785"/>
                <a:gd name="connsiteX2385" fmla="*/ 404536 w 7228306"/>
                <a:gd name="connsiteY2385" fmla="*/ 437334 h 1097785"/>
                <a:gd name="connsiteX2386" fmla="*/ 402045 w 7228306"/>
                <a:gd name="connsiteY2386" fmla="*/ 434843 h 1097785"/>
                <a:gd name="connsiteX2387" fmla="*/ 402045 w 7228306"/>
                <a:gd name="connsiteY2387" fmla="*/ 446584 h 1097785"/>
                <a:gd name="connsiteX2388" fmla="*/ 402045 w 7228306"/>
                <a:gd name="connsiteY2388" fmla="*/ 458325 h 1097785"/>
                <a:gd name="connsiteX2389" fmla="*/ 400978 w 7228306"/>
                <a:gd name="connsiteY2389" fmla="*/ 470422 h 1097785"/>
                <a:gd name="connsiteX2390" fmla="*/ 403468 w 7228306"/>
                <a:gd name="connsiteY2390" fmla="*/ 488923 h 1097785"/>
                <a:gd name="connsiteX2391" fmla="*/ 412719 w 7228306"/>
                <a:gd name="connsiteY2391" fmla="*/ 520945 h 1097785"/>
                <a:gd name="connsiteX2392" fmla="*/ 421970 w 7228306"/>
                <a:gd name="connsiteY2392" fmla="*/ 554389 h 1097785"/>
                <a:gd name="connsiteX2393" fmla="*/ 425527 w 7228306"/>
                <a:gd name="connsiteY2393" fmla="*/ 582853 h 1097785"/>
                <a:gd name="connsiteX2394" fmla="*/ 431220 w 7228306"/>
                <a:gd name="connsiteY2394" fmla="*/ 606335 h 1097785"/>
                <a:gd name="connsiteX2395" fmla="*/ 428018 w 7228306"/>
                <a:gd name="connsiteY2395" fmla="*/ 573246 h 1097785"/>
                <a:gd name="connsiteX2396" fmla="*/ 421970 w 7228306"/>
                <a:gd name="connsiteY2396" fmla="*/ 541581 h 1097785"/>
                <a:gd name="connsiteX2397" fmla="*/ 423037 w 7228306"/>
                <a:gd name="connsiteY2397" fmla="*/ 538379 h 1097785"/>
                <a:gd name="connsiteX2398" fmla="*/ 425527 w 7228306"/>
                <a:gd name="connsiteY2398" fmla="*/ 536600 h 1097785"/>
                <a:gd name="connsiteX2399" fmla="*/ 423748 w 7228306"/>
                <a:gd name="connsiteY2399" fmla="*/ 525570 h 1097785"/>
                <a:gd name="connsiteX2400" fmla="*/ 422681 w 7228306"/>
                <a:gd name="connsiteY2400" fmla="*/ 515252 h 1097785"/>
                <a:gd name="connsiteX2401" fmla="*/ 430509 w 7228306"/>
                <a:gd name="connsiteY2401" fmla="*/ 537311 h 1097785"/>
                <a:gd name="connsiteX2402" fmla="*/ 434778 w 7228306"/>
                <a:gd name="connsiteY2402" fmla="*/ 564351 h 1097785"/>
                <a:gd name="connsiteX2403" fmla="*/ 435134 w 7228306"/>
                <a:gd name="connsiteY2403" fmla="*/ 567198 h 1097785"/>
                <a:gd name="connsiteX2404" fmla="*/ 436913 w 7228306"/>
                <a:gd name="connsiteY2404" fmla="*/ 568621 h 1097785"/>
                <a:gd name="connsiteX2405" fmla="*/ 440471 w 7228306"/>
                <a:gd name="connsiteY2405" fmla="*/ 589257 h 1097785"/>
                <a:gd name="connsiteX2406" fmla="*/ 441894 w 7228306"/>
                <a:gd name="connsiteY2406" fmla="*/ 609893 h 1097785"/>
                <a:gd name="connsiteX2407" fmla="*/ 444918 w 7228306"/>
                <a:gd name="connsiteY2407" fmla="*/ 617364 h 1097785"/>
                <a:gd name="connsiteX2408" fmla="*/ 444918 w 7228306"/>
                <a:gd name="connsiteY2408" fmla="*/ 579319 h 1097785"/>
                <a:gd name="connsiteX2409" fmla="*/ 444740 w 7228306"/>
                <a:gd name="connsiteY2409" fmla="*/ 578583 h 1097785"/>
                <a:gd name="connsiteX2410" fmla="*/ 444918 w 7228306"/>
                <a:gd name="connsiteY2410" fmla="*/ 578431 h 1097785"/>
                <a:gd name="connsiteX2411" fmla="*/ 444918 w 7228306"/>
                <a:gd name="connsiteY2411" fmla="*/ 568214 h 1097785"/>
                <a:gd name="connsiteX2412" fmla="*/ 444384 w 7228306"/>
                <a:gd name="connsiteY2412" fmla="*/ 567909 h 1097785"/>
                <a:gd name="connsiteX2413" fmla="*/ 444029 w 7228306"/>
                <a:gd name="connsiteY2413" fmla="*/ 570756 h 1097785"/>
                <a:gd name="connsiteX2414" fmla="*/ 441182 w 7228306"/>
                <a:gd name="connsiteY2414" fmla="*/ 559726 h 1097785"/>
                <a:gd name="connsiteX2415" fmla="*/ 435490 w 7228306"/>
                <a:gd name="connsiteY2415" fmla="*/ 552966 h 1097785"/>
                <a:gd name="connsiteX2416" fmla="*/ 429797 w 7228306"/>
                <a:gd name="connsiteY2416" fmla="*/ 529840 h 1097785"/>
                <a:gd name="connsiteX2417" fmla="*/ 428374 w 7228306"/>
                <a:gd name="connsiteY2417" fmla="*/ 501732 h 1097785"/>
                <a:gd name="connsiteX2418" fmla="*/ 426239 w 7228306"/>
                <a:gd name="connsiteY2418" fmla="*/ 495328 h 1097785"/>
                <a:gd name="connsiteX2419" fmla="*/ 426239 w 7228306"/>
                <a:gd name="connsiteY2419" fmla="*/ 486077 h 1097785"/>
                <a:gd name="connsiteX2420" fmla="*/ 429085 w 7228306"/>
                <a:gd name="connsiteY2420" fmla="*/ 488568 h 1097785"/>
                <a:gd name="connsiteX2421" fmla="*/ 432643 w 7228306"/>
                <a:gd name="connsiteY2421" fmla="*/ 489635 h 1097785"/>
                <a:gd name="connsiteX2422" fmla="*/ 433355 w 7228306"/>
                <a:gd name="connsiteY2422" fmla="*/ 497818 h 1097785"/>
                <a:gd name="connsiteX2423" fmla="*/ 434778 w 7228306"/>
                <a:gd name="connsiteY2423" fmla="*/ 504578 h 1097785"/>
                <a:gd name="connsiteX2424" fmla="*/ 432288 w 7228306"/>
                <a:gd name="connsiteY2424" fmla="*/ 505290 h 1097785"/>
                <a:gd name="connsiteX2425" fmla="*/ 431220 w 7228306"/>
                <a:gd name="connsiteY2425" fmla="*/ 506713 h 1097785"/>
                <a:gd name="connsiteX2426" fmla="*/ 436913 w 7228306"/>
                <a:gd name="connsiteY2426" fmla="*/ 514540 h 1097785"/>
                <a:gd name="connsiteX2427" fmla="*/ 441182 w 7228306"/>
                <a:gd name="connsiteY2427" fmla="*/ 526993 h 1097785"/>
                <a:gd name="connsiteX2428" fmla="*/ 443317 w 7228306"/>
                <a:gd name="connsiteY2428" fmla="*/ 542292 h 1097785"/>
                <a:gd name="connsiteX2429" fmla="*/ 440471 w 7228306"/>
                <a:gd name="connsiteY2429" fmla="*/ 546206 h 1097785"/>
                <a:gd name="connsiteX2430" fmla="*/ 440471 w 7228306"/>
                <a:gd name="connsiteY2430" fmla="*/ 554389 h 1097785"/>
                <a:gd name="connsiteX2431" fmla="*/ 442605 w 7228306"/>
                <a:gd name="connsiteY2431" fmla="*/ 552966 h 1097785"/>
                <a:gd name="connsiteX2432" fmla="*/ 444740 w 7228306"/>
                <a:gd name="connsiteY2432" fmla="*/ 551543 h 1097785"/>
                <a:gd name="connsiteX2433" fmla="*/ 444918 w 7228306"/>
                <a:gd name="connsiteY2433" fmla="*/ 553022 h 1097785"/>
                <a:gd name="connsiteX2434" fmla="*/ 444918 w 7228306"/>
                <a:gd name="connsiteY2434" fmla="*/ 544014 h 1097785"/>
                <a:gd name="connsiteX2435" fmla="*/ 444740 w 7228306"/>
                <a:gd name="connsiteY2435" fmla="*/ 543360 h 1097785"/>
                <a:gd name="connsiteX2436" fmla="*/ 444918 w 7228306"/>
                <a:gd name="connsiteY2436" fmla="*/ 540652 h 1097785"/>
                <a:gd name="connsiteX2437" fmla="*/ 444918 w 7228306"/>
                <a:gd name="connsiteY2437" fmla="*/ 519047 h 1097785"/>
                <a:gd name="connsiteX2438" fmla="*/ 438692 w 7228306"/>
                <a:gd name="connsiteY2438" fmla="*/ 506001 h 1097785"/>
                <a:gd name="connsiteX2439" fmla="*/ 438336 w 7228306"/>
                <a:gd name="connsiteY2439" fmla="*/ 485366 h 1097785"/>
                <a:gd name="connsiteX2440" fmla="*/ 439403 w 7228306"/>
                <a:gd name="connsiteY2440" fmla="*/ 490702 h 1097785"/>
                <a:gd name="connsiteX2441" fmla="*/ 441182 w 7228306"/>
                <a:gd name="connsiteY2441" fmla="*/ 496751 h 1097785"/>
                <a:gd name="connsiteX2442" fmla="*/ 439403 w 7228306"/>
                <a:gd name="connsiteY2442" fmla="*/ 482519 h 1097785"/>
                <a:gd name="connsiteX2443" fmla="*/ 439759 w 7228306"/>
                <a:gd name="connsiteY2443" fmla="*/ 466864 h 1097785"/>
                <a:gd name="connsiteX2444" fmla="*/ 433355 w 7228306"/>
                <a:gd name="connsiteY2444" fmla="*/ 439824 h 1097785"/>
                <a:gd name="connsiteX2445" fmla="*/ 431576 w 7228306"/>
                <a:gd name="connsiteY2445" fmla="*/ 441247 h 1097785"/>
                <a:gd name="connsiteX2446" fmla="*/ 428374 w 7228306"/>
                <a:gd name="connsiteY2446" fmla="*/ 440536 h 1097785"/>
                <a:gd name="connsiteX2447" fmla="*/ 422681 w 7228306"/>
                <a:gd name="connsiteY2447" fmla="*/ 414919 h 1097785"/>
                <a:gd name="connsiteX2448" fmla="*/ 428018 w 7228306"/>
                <a:gd name="connsiteY2448" fmla="*/ 422390 h 1097785"/>
                <a:gd name="connsiteX2449" fmla="*/ 429797 w 7228306"/>
                <a:gd name="connsiteY2449" fmla="*/ 434843 h 1097785"/>
                <a:gd name="connsiteX2450" fmla="*/ 431576 w 7228306"/>
                <a:gd name="connsiteY2450" fmla="*/ 431285 h 1097785"/>
                <a:gd name="connsiteX2451" fmla="*/ 434778 w 7228306"/>
                <a:gd name="connsiteY2451" fmla="*/ 432708 h 1097785"/>
                <a:gd name="connsiteX2452" fmla="*/ 430509 w 7228306"/>
                <a:gd name="connsiteY2452" fmla="*/ 425592 h 1097785"/>
                <a:gd name="connsiteX2453" fmla="*/ 431220 w 7228306"/>
                <a:gd name="connsiteY2453" fmla="*/ 419900 h 1097785"/>
                <a:gd name="connsiteX2454" fmla="*/ 430509 w 7228306"/>
                <a:gd name="connsiteY2454" fmla="*/ 423458 h 1097785"/>
                <a:gd name="connsiteX2455" fmla="*/ 427662 w 7228306"/>
                <a:gd name="connsiteY2455" fmla="*/ 414919 h 1097785"/>
                <a:gd name="connsiteX2456" fmla="*/ 430153 w 7228306"/>
                <a:gd name="connsiteY2456" fmla="*/ 413495 h 1097785"/>
                <a:gd name="connsiteX2457" fmla="*/ 431932 w 7228306"/>
                <a:gd name="connsiteY2457" fmla="*/ 414207 h 1097785"/>
                <a:gd name="connsiteX2458" fmla="*/ 429441 w 7228306"/>
                <a:gd name="connsiteY2458" fmla="*/ 397129 h 1097785"/>
                <a:gd name="connsiteX2459" fmla="*/ 424104 w 7228306"/>
                <a:gd name="connsiteY2459" fmla="*/ 381474 h 1097785"/>
                <a:gd name="connsiteX2460" fmla="*/ 423037 w 7228306"/>
                <a:gd name="connsiteY2460" fmla="*/ 383965 h 1097785"/>
                <a:gd name="connsiteX2461" fmla="*/ 424104 w 7228306"/>
                <a:gd name="connsiteY2461" fmla="*/ 387167 h 1097785"/>
                <a:gd name="connsiteX2462" fmla="*/ 418412 w 7228306"/>
                <a:gd name="connsiteY2462" fmla="*/ 374358 h 1097785"/>
                <a:gd name="connsiteX2463" fmla="*/ 416277 w 7228306"/>
                <a:gd name="connsiteY2463" fmla="*/ 356925 h 1097785"/>
                <a:gd name="connsiteX2464" fmla="*/ 414854 w 7228306"/>
                <a:gd name="connsiteY2464" fmla="*/ 337712 h 1097785"/>
                <a:gd name="connsiteX2465" fmla="*/ 412719 w 7228306"/>
                <a:gd name="connsiteY2465" fmla="*/ 320278 h 1097785"/>
                <a:gd name="connsiteX2466" fmla="*/ 417344 w 7228306"/>
                <a:gd name="connsiteY2466" fmla="*/ 335221 h 1097785"/>
                <a:gd name="connsiteX2467" fmla="*/ 421258 w 7228306"/>
                <a:gd name="connsiteY2467" fmla="*/ 349453 h 1097785"/>
                <a:gd name="connsiteX2468" fmla="*/ 418412 w 7228306"/>
                <a:gd name="connsiteY2468" fmla="*/ 350876 h 1097785"/>
                <a:gd name="connsiteX2469" fmla="*/ 419835 w 7228306"/>
                <a:gd name="connsiteY2469" fmla="*/ 365464 h 1097785"/>
                <a:gd name="connsiteX2470" fmla="*/ 422681 w 7228306"/>
                <a:gd name="connsiteY2470" fmla="*/ 375782 h 1097785"/>
                <a:gd name="connsiteX2471" fmla="*/ 422325 w 7228306"/>
                <a:gd name="connsiteY2471" fmla="*/ 371868 h 1097785"/>
                <a:gd name="connsiteX2472" fmla="*/ 421970 w 7228306"/>
                <a:gd name="connsiteY2472" fmla="*/ 367243 h 1097785"/>
                <a:gd name="connsiteX2473" fmla="*/ 425527 w 7228306"/>
                <a:gd name="connsiteY2473" fmla="*/ 383609 h 1097785"/>
                <a:gd name="connsiteX2474" fmla="*/ 432643 w 7228306"/>
                <a:gd name="connsiteY2474" fmla="*/ 394283 h 1097785"/>
                <a:gd name="connsiteX2475" fmla="*/ 433355 w 7228306"/>
                <a:gd name="connsiteY2475" fmla="*/ 388946 h 1097785"/>
                <a:gd name="connsiteX2476" fmla="*/ 432643 w 7228306"/>
                <a:gd name="connsiteY2476" fmla="*/ 382186 h 1097785"/>
                <a:gd name="connsiteX2477" fmla="*/ 429797 w 7228306"/>
                <a:gd name="connsiteY2477" fmla="*/ 381474 h 1097785"/>
                <a:gd name="connsiteX2478" fmla="*/ 425172 w 7228306"/>
                <a:gd name="connsiteY2478" fmla="*/ 359771 h 1097785"/>
                <a:gd name="connsiteX2479" fmla="*/ 424104 w 7228306"/>
                <a:gd name="connsiteY2479" fmla="*/ 338068 h 1097785"/>
                <a:gd name="connsiteX2480" fmla="*/ 426239 w 7228306"/>
                <a:gd name="connsiteY2480" fmla="*/ 345895 h 1097785"/>
                <a:gd name="connsiteX2481" fmla="*/ 428018 w 7228306"/>
                <a:gd name="connsiteY2481" fmla="*/ 345895 h 1097785"/>
                <a:gd name="connsiteX2482" fmla="*/ 429797 w 7228306"/>
                <a:gd name="connsiteY2482" fmla="*/ 345183 h 1097785"/>
                <a:gd name="connsiteX2483" fmla="*/ 432643 w 7228306"/>
                <a:gd name="connsiteY2483" fmla="*/ 354790 h 1097785"/>
                <a:gd name="connsiteX2484" fmla="*/ 435490 w 7228306"/>
                <a:gd name="connsiteY2484" fmla="*/ 365108 h 1097785"/>
                <a:gd name="connsiteX2485" fmla="*/ 437269 w 7228306"/>
                <a:gd name="connsiteY2485" fmla="*/ 362617 h 1097785"/>
                <a:gd name="connsiteX2486" fmla="*/ 439759 w 7228306"/>
                <a:gd name="connsiteY2486" fmla="*/ 361550 h 1097785"/>
                <a:gd name="connsiteX2487" fmla="*/ 440115 w 7228306"/>
                <a:gd name="connsiteY2487" fmla="*/ 366531 h 1097785"/>
                <a:gd name="connsiteX2488" fmla="*/ 440471 w 7228306"/>
                <a:gd name="connsiteY2488" fmla="*/ 372935 h 1097785"/>
                <a:gd name="connsiteX2489" fmla="*/ 442250 w 7228306"/>
                <a:gd name="connsiteY2489" fmla="*/ 373647 h 1097785"/>
                <a:gd name="connsiteX2490" fmla="*/ 444029 w 7228306"/>
                <a:gd name="connsiteY2490" fmla="*/ 372935 h 1097785"/>
                <a:gd name="connsiteX2491" fmla="*/ 444918 w 7228306"/>
                <a:gd name="connsiteY2491" fmla="*/ 377578 h 1097785"/>
                <a:gd name="connsiteX2492" fmla="*/ 444918 w 7228306"/>
                <a:gd name="connsiteY2492" fmla="*/ 346139 h 1097785"/>
                <a:gd name="connsiteX2493" fmla="*/ 444740 w 7228306"/>
                <a:gd name="connsiteY2493" fmla="*/ 345895 h 1097785"/>
                <a:gd name="connsiteX2494" fmla="*/ 444918 w 7228306"/>
                <a:gd name="connsiteY2494" fmla="*/ 345629 h 1097785"/>
                <a:gd name="connsiteX2495" fmla="*/ 444918 w 7228306"/>
                <a:gd name="connsiteY2495" fmla="*/ 333102 h 1097785"/>
                <a:gd name="connsiteX2496" fmla="*/ 443317 w 7228306"/>
                <a:gd name="connsiteY2496" fmla="*/ 322057 h 1097785"/>
                <a:gd name="connsiteX2497" fmla="*/ 439048 w 7228306"/>
                <a:gd name="connsiteY2497" fmla="*/ 296084 h 1097785"/>
                <a:gd name="connsiteX2498" fmla="*/ 442250 w 7228306"/>
                <a:gd name="connsiteY2498" fmla="*/ 295372 h 1097785"/>
                <a:gd name="connsiteX2499" fmla="*/ 444918 w 7228306"/>
                <a:gd name="connsiteY2499" fmla="*/ 294780 h 1097785"/>
                <a:gd name="connsiteX2500" fmla="*/ 444918 w 7228306"/>
                <a:gd name="connsiteY2500" fmla="*/ 266037 h 1097785"/>
                <a:gd name="connsiteX2501" fmla="*/ 439048 w 7228306"/>
                <a:gd name="connsiteY2501" fmla="*/ 261928 h 1097785"/>
                <a:gd name="connsiteX2502" fmla="*/ 437269 w 7228306"/>
                <a:gd name="connsiteY2502" fmla="*/ 253389 h 1097785"/>
                <a:gd name="connsiteX2503" fmla="*/ 436913 w 7228306"/>
                <a:gd name="connsiteY2503" fmla="*/ 245562 h 1097785"/>
                <a:gd name="connsiteX2504" fmla="*/ 439759 w 7228306"/>
                <a:gd name="connsiteY2504" fmla="*/ 251610 h 1097785"/>
                <a:gd name="connsiteX2505" fmla="*/ 443317 w 7228306"/>
                <a:gd name="connsiteY2505" fmla="*/ 249119 h 1097785"/>
                <a:gd name="connsiteX2506" fmla="*/ 444384 w 7228306"/>
                <a:gd name="connsiteY2506" fmla="*/ 253745 h 1097785"/>
                <a:gd name="connsiteX2507" fmla="*/ 444918 w 7228306"/>
                <a:gd name="connsiteY2507" fmla="*/ 254492 h 1097785"/>
                <a:gd name="connsiteX2508" fmla="*/ 444918 w 7228306"/>
                <a:gd name="connsiteY2508" fmla="*/ 247695 h 1097785"/>
                <a:gd name="connsiteX2509" fmla="*/ 444740 w 7228306"/>
                <a:gd name="connsiteY2509" fmla="*/ 246985 h 1097785"/>
                <a:gd name="connsiteX2510" fmla="*/ 444918 w 7228306"/>
                <a:gd name="connsiteY2510" fmla="*/ 247133 h 1097785"/>
                <a:gd name="connsiteX2511" fmla="*/ 444918 w 7228306"/>
                <a:gd name="connsiteY2511" fmla="*/ 125126 h 1097785"/>
                <a:gd name="connsiteX2512" fmla="*/ 444384 w 7228306"/>
                <a:gd name="connsiteY2512" fmla="*/ 125660 h 1097785"/>
                <a:gd name="connsiteX2513" fmla="*/ 443317 w 7228306"/>
                <a:gd name="connsiteY2513" fmla="*/ 128150 h 1097785"/>
                <a:gd name="connsiteX2514" fmla="*/ 434778 w 7228306"/>
                <a:gd name="connsiteY2514" fmla="*/ 116053 h 1097785"/>
                <a:gd name="connsiteX2515" fmla="*/ 428374 w 7228306"/>
                <a:gd name="connsiteY2515" fmla="*/ 102533 h 1097785"/>
                <a:gd name="connsiteX2516" fmla="*/ 424816 w 7228306"/>
                <a:gd name="connsiteY2516" fmla="*/ 100042 h 1097785"/>
                <a:gd name="connsiteX2517" fmla="*/ 421258 w 7228306"/>
                <a:gd name="connsiteY2517" fmla="*/ 97552 h 1097785"/>
                <a:gd name="connsiteX2518" fmla="*/ 422681 w 7228306"/>
                <a:gd name="connsiteY2518" fmla="*/ 96129 h 1097785"/>
                <a:gd name="connsiteX2519" fmla="*/ 421970 w 7228306"/>
                <a:gd name="connsiteY2519" fmla="*/ 93994 h 1097785"/>
                <a:gd name="connsiteX2520" fmla="*/ 424104 w 7228306"/>
                <a:gd name="connsiteY2520" fmla="*/ 93282 h 1097785"/>
                <a:gd name="connsiteX2521" fmla="*/ 426239 w 7228306"/>
                <a:gd name="connsiteY2521" fmla="*/ 91859 h 1097785"/>
                <a:gd name="connsiteX2522" fmla="*/ 432288 w 7228306"/>
                <a:gd name="connsiteY2522" fmla="*/ 105735 h 1097785"/>
                <a:gd name="connsiteX2523" fmla="*/ 440471 w 7228306"/>
                <a:gd name="connsiteY2523" fmla="*/ 117476 h 1097785"/>
                <a:gd name="connsiteX2524" fmla="*/ 436557 w 7228306"/>
                <a:gd name="connsiteY2524" fmla="*/ 105024 h 1097785"/>
                <a:gd name="connsiteX2525" fmla="*/ 431932 w 7228306"/>
                <a:gd name="connsiteY2525" fmla="*/ 93994 h 1097785"/>
                <a:gd name="connsiteX2526" fmla="*/ 433355 w 7228306"/>
                <a:gd name="connsiteY2526" fmla="*/ 94350 h 1097785"/>
                <a:gd name="connsiteX2527" fmla="*/ 434778 w 7228306"/>
                <a:gd name="connsiteY2527" fmla="*/ 96485 h 1097785"/>
                <a:gd name="connsiteX2528" fmla="*/ 436201 w 7228306"/>
                <a:gd name="connsiteY2528" fmla="*/ 97552 h 1097785"/>
                <a:gd name="connsiteX2529" fmla="*/ 436913 w 7228306"/>
                <a:gd name="connsiteY2529" fmla="*/ 93994 h 1097785"/>
                <a:gd name="connsiteX2530" fmla="*/ 439048 w 7228306"/>
                <a:gd name="connsiteY2530" fmla="*/ 98264 h 1097785"/>
                <a:gd name="connsiteX2531" fmla="*/ 441182 w 7228306"/>
                <a:gd name="connsiteY2531" fmla="*/ 102533 h 1097785"/>
                <a:gd name="connsiteX2532" fmla="*/ 440471 w 7228306"/>
                <a:gd name="connsiteY2532" fmla="*/ 102889 h 1097785"/>
                <a:gd name="connsiteX2533" fmla="*/ 439048 w 7228306"/>
                <a:gd name="connsiteY2533" fmla="*/ 101110 h 1097785"/>
                <a:gd name="connsiteX2534" fmla="*/ 440115 w 7228306"/>
                <a:gd name="connsiteY2534" fmla="*/ 104312 h 1097785"/>
                <a:gd name="connsiteX2535" fmla="*/ 444029 w 7228306"/>
                <a:gd name="connsiteY2535" fmla="*/ 104668 h 1097785"/>
                <a:gd name="connsiteX2536" fmla="*/ 444918 w 7228306"/>
                <a:gd name="connsiteY2536" fmla="*/ 98741 h 1097785"/>
                <a:gd name="connsiteX2537" fmla="*/ 444918 w 7228306"/>
                <a:gd name="connsiteY2537" fmla="*/ 69955 h 1097785"/>
                <a:gd name="connsiteX2538" fmla="*/ 444029 w 7228306"/>
                <a:gd name="connsiteY2538" fmla="*/ 64819 h 1097785"/>
                <a:gd name="connsiteX2539" fmla="*/ 440827 w 7228306"/>
                <a:gd name="connsiteY2539" fmla="*/ 69089 h 1097785"/>
                <a:gd name="connsiteX2540" fmla="*/ 438336 w 7228306"/>
                <a:gd name="connsiteY2540" fmla="*/ 74070 h 1097785"/>
                <a:gd name="connsiteX2541" fmla="*/ 435845 w 7228306"/>
                <a:gd name="connsiteY2541" fmla="*/ 71223 h 1097785"/>
                <a:gd name="connsiteX2542" fmla="*/ 434778 w 7228306"/>
                <a:gd name="connsiteY2542" fmla="*/ 66954 h 1097785"/>
                <a:gd name="connsiteX2543" fmla="*/ 435134 w 7228306"/>
                <a:gd name="connsiteY2543" fmla="*/ 79762 h 1097785"/>
                <a:gd name="connsiteX2544" fmla="*/ 441182 w 7228306"/>
                <a:gd name="connsiteY2544" fmla="*/ 90436 h 1097785"/>
                <a:gd name="connsiteX2545" fmla="*/ 435134 w 7228306"/>
                <a:gd name="connsiteY2545" fmla="*/ 88657 h 1097785"/>
                <a:gd name="connsiteX2546" fmla="*/ 431220 w 7228306"/>
                <a:gd name="connsiteY2546" fmla="*/ 79762 h 1097785"/>
                <a:gd name="connsiteX2547" fmla="*/ 429085 w 7228306"/>
                <a:gd name="connsiteY2547" fmla="*/ 67665 h 1097785"/>
                <a:gd name="connsiteX2548" fmla="*/ 429797 w 7228306"/>
                <a:gd name="connsiteY2548" fmla="*/ 56992 h 1097785"/>
                <a:gd name="connsiteX2549" fmla="*/ 432643 w 7228306"/>
                <a:gd name="connsiteY2549" fmla="*/ 58059 h 1097785"/>
                <a:gd name="connsiteX2550" fmla="*/ 433711 w 7228306"/>
                <a:gd name="connsiteY2550" fmla="*/ 61973 h 1097785"/>
                <a:gd name="connsiteX2551" fmla="*/ 434778 w 7228306"/>
                <a:gd name="connsiteY2551" fmla="*/ 65175 h 1097785"/>
                <a:gd name="connsiteX2552" fmla="*/ 436913 w 7228306"/>
                <a:gd name="connsiteY2552" fmla="*/ 64819 h 1097785"/>
                <a:gd name="connsiteX2553" fmla="*/ 434066 w 7228306"/>
                <a:gd name="connsiteY2553" fmla="*/ 57703 h 1097785"/>
                <a:gd name="connsiteX2554" fmla="*/ 434778 w 7228306"/>
                <a:gd name="connsiteY2554" fmla="*/ 51299 h 1097785"/>
                <a:gd name="connsiteX2555" fmla="*/ 432999 w 7228306"/>
                <a:gd name="connsiteY2555" fmla="*/ 48097 h 1097785"/>
                <a:gd name="connsiteX2556" fmla="*/ 431932 w 7228306"/>
                <a:gd name="connsiteY2556" fmla="*/ 44895 h 1097785"/>
                <a:gd name="connsiteX2557" fmla="*/ 426951 w 7228306"/>
                <a:gd name="connsiteY2557" fmla="*/ 44895 h 1097785"/>
                <a:gd name="connsiteX2558" fmla="*/ 423037 w 7228306"/>
                <a:gd name="connsiteY2558" fmla="*/ 33865 h 1097785"/>
                <a:gd name="connsiteX2559" fmla="*/ 418412 w 7228306"/>
                <a:gd name="connsiteY2559" fmla="*/ 22836 h 1097785"/>
                <a:gd name="connsiteX2560" fmla="*/ 422681 w 7228306"/>
                <a:gd name="connsiteY2560" fmla="*/ 26749 h 1097785"/>
                <a:gd name="connsiteX2561" fmla="*/ 426239 w 7228306"/>
                <a:gd name="connsiteY2561" fmla="*/ 30663 h 1097785"/>
                <a:gd name="connsiteX2562" fmla="*/ 424460 w 7228306"/>
                <a:gd name="connsiteY2562" fmla="*/ 26038 h 1097785"/>
                <a:gd name="connsiteX2563" fmla="*/ 422681 w 7228306"/>
                <a:gd name="connsiteY2563" fmla="*/ 20701 h 1097785"/>
                <a:gd name="connsiteX2564" fmla="*/ 425883 w 7228306"/>
                <a:gd name="connsiteY2564" fmla="*/ 22836 h 1097785"/>
                <a:gd name="connsiteX2565" fmla="*/ 428374 w 7228306"/>
                <a:gd name="connsiteY2565" fmla="*/ 24970 h 1097785"/>
                <a:gd name="connsiteX2566" fmla="*/ 428730 w 7228306"/>
                <a:gd name="connsiteY2566" fmla="*/ 19633 h 1097785"/>
                <a:gd name="connsiteX2567" fmla="*/ 426239 w 7228306"/>
                <a:gd name="connsiteY2567" fmla="*/ 14297 h 1097785"/>
                <a:gd name="connsiteX2568" fmla="*/ 432999 w 7228306"/>
                <a:gd name="connsiteY2568" fmla="*/ 20345 h 1097785"/>
                <a:gd name="connsiteX2569" fmla="*/ 436201 w 7228306"/>
                <a:gd name="connsiteY2569" fmla="*/ 32086 h 1097785"/>
                <a:gd name="connsiteX2570" fmla="*/ 440827 w 7228306"/>
                <a:gd name="connsiteY2570" fmla="*/ 33509 h 1097785"/>
                <a:gd name="connsiteX2571" fmla="*/ 443317 w 7228306"/>
                <a:gd name="connsiteY2571" fmla="*/ 40625 h 1097785"/>
                <a:gd name="connsiteX2572" fmla="*/ 444384 w 7228306"/>
                <a:gd name="connsiteY2572" fmla="*/ 49876 h 1097785"/>
                <a:gd name="connsiteX2573" fmla="*/ 444918 w 7228306"/>
                <a:gd name="connsiteY2573" fmla="*/ 53787 h 1097785"/>
                <a:gd name="connsiteX2574" fmla="*/ 444918 w 7228306"/>
                <a:gd name="connsiteY2574" fmla="*/ 38845 h 1097785"/>
                <a:gd name="connsiteX2575" fmla="*/ 444029 w 7228306"/>
                <a:gd name="connsiteY2575" fmla="*/ 37067 h 1097785"/>
                <a:gd name="connsiteX2576" fmla="*/ 441894 w 7228306"/>
                <a:gd name="connsiteY2576" fmla="*/ 26393 h 1097785"/>
                <a:gd name="connsiteX2577" fmla="*/ 439403 w 7228306"/>
                <a:gd name="connsiteY2577" fmla="*/ 22836 h 1097785"/>
                <a:gd name="connsiteX2578" fmla="*/ 436913 w 7228306"/>
                <a:gd name="connsiteY2578" fmla="*/ 17854 h 1097785"/>
                <a:gd name="connsiteX2579" fmla="*/ 438336 w 7228306"/>
                <a:gd name="connsiteY2579" fmla="*/ 15720 h 1097785"/>
                <a:gd name="connsiteX2580" fmla="*/ 442605 w 7228306"/>
                <a:gd name="connsiteY2580" fmla="*/ 18922 h 1097785"/>
                <a:gd name="connsiteX2581" fmla="*/ 444918 w 7228306"/>
                <a:gd name="connsiteY2581" fmla="*/ 23257 h 1097785"/>
                <a:gd name="connsiteX2582" fmla="*/ 444918 w 7228306"/>
                <a:gd name="connsiteY2582" fmla="*/ 11954 h 1097785"/>
                <a:gd name="connsiteX2583" fmla="*/ 441894 w 7228306"/>
                <a:gd name="connsiteY2583" fmla="*/ 11450 h 1097785"/>
                <a:gd name="connsiteX2584" fmla="*/ 440471 w 7228306"/>
                <a:gd name="connsiteY2584" fmla="*/ 3623 h 1097785"/>
                <a:gd name="connsiteX2585" fmla="*/ 435845 w 7228306"/>
                <a:gd name="connsiteY2585" fmla="*/ 3979 h 1097785"/>
                <a:gd name="connsiteX2586" fmla="*/ 431932 w 7228306"/>
                <a:gd name="connsiteY2586" fmla="*/ 5758 h 1097785"/>
                <a:gd name="connsiteX2587" fmla="*/ 435490 w 7228306"/>
                <a:gd name="connsiteY2587" fmla="*/ 9315 h 1097785"/>
                <a:gd name="connsiteX2588" fmla="*/ 439048 w 7228306"/>
                <a:gd name="connsiteY2588" fmla="*/ 13585 h 1097785"/>
                <a:gd name="connsiteX2589" fmla="*/ 436557 w 7228306"/>
                <a:gd name="connsiteY2589" fmla="*/ 15364 h 1097785"/>
                <a:gd name="connsiteX2590" fmla="*/ 434778 w 7228306"/>
                <a:gd name="connsiteY2590" fmla="*/ 17854 h 1097785"/>
                <a:gd name="connsiteX2591" fmla="*/ 429441 w 7228306"/>
                <a:gd name="connsiteY2591" fmla="*/ 8960 h 1097785"/>
                <a:gd name="connsiteX2592" fmla="*/ 422681 w 7228306"/>
                <a:gd name="connsiteY2592" fmla="*/ 1488 h 1097785"/>
                <a:gd name="connsiteX2593" fmla="*/ 419429 w 7228306"/>
                <a:gd name="connsiteY2593" fmla="*/ 0 h 1097785"/>
                <a:gd name="connsiteX2594" fmla="*/ 419918 w 7228306"/>
                <a:gd name="connsiteY2594" fmla="*/ 0 h 1097785"/>
                <a:gd name="connsiteX2595" fmla="*/ 419835 w 7228306"/>
                <a:gd name="connsiteY2595" fmla="*/ 1488 h 1097785"/>
                <a:gd name="connsiteX2596" fmla="*/ 411770 w 7228306"/>
                <a:gd name="connsiteY2596" fmla="*/ 0 h 1097785"/>
                <a:gd name="connsiteX2597" fmla="*/ 414936 w 7228306"/>
                <a:gd name="connsiteY2597" fmla="*/ 0 h 1097785"/>
                <a:gd name="connsiteX2598" fmla="*/ 414142 w 7228306"/>
                <a:gd name="connsiteY2598" fmla="*/ 2911 h 1097785"/>
                <a:gd name="connsiteX2599" fmla="*/ 349524 w 7228306"/>
                <a:gd name="connsiteY2599" fmla="*/ 0 h 1097785"/>
                <a:gd name="connsiteX2600" fmla="*/ 350452 w 7228306"/>
                <a:gd name="connsiteY2600" fmla="*/ 0 h 1097785"/>
                <a:gd name="connsiteX2601" fmla="*/ 350099 w 7228306"/>
                <a:gd name="connsiteY2601" fmla="*/ 776 h 1097785"/>
                <a:gd name="connsiteX2602" fmla="*/ 352946 w 7228306"/>
                <a:gd name="connsiteY2602" fmla="*/ 8248 h 1097785"/>
                <a:gd name="connsiteX2603" fmla="*/ 355792 w 7228306"/>
                <a:gd name="connsiteY2603" fmla="*/ 15720 h 1097785"/>
                <a:gd name="connsiteX2604" fmla="*/ 351878 w 7228306"/>
                <a:gd name="connsiteY2604" fmla="*/ 16076 h 1097785"/>
                <a:gd name="connsiteX2605" fmla="*/ 347965 w 7228306"/>
                <a:gd name="connsiteY2605" fmla="*/ 12162 h 1097785"/>
                <a:gd name="connsiteX2606" fmla="*/ 350455 w 7228306"/>
                <a:gd name="connsiteY2606" fmla="*/ 5402 h 1097785"/>
                <a:gd name="connsiteX2607" fmla="*/ 244752 w 7228306"/>
                <a:gd name="connsiteY2607" fmla="*/ 0 h 1097785"/>
                <a:gd name="connsiteX2608" fmla="*/ 259233 w 7228306"/>
                <a:gd name="connsiteY2608" fmla="*/ 0 h 1097785"/>
                <a:gd name="connsiteX2609" fmla="*/ 250478 w 7228306"/>
                <a:gd name="connsiteY2609" fmla="*/ 13585 h 1097785"/>
                <a:gd name="connsiteX2610" fmla="*/ 245852 w 7228306"/>
                <a:gd name="connsiteY2610" fmla="*/ 6825 h 1097785"/>
                <a:gd name="connsiteX2611" fmla="*/ 116280 w 7228306"/>
                <a:gd name="connsiteY2611" fmla="*/ 0 h 1097785"/>
                <a:gd name="connsiteX2612" fmla="*/ 152991 w 7228306"/>
                <a:gd name="connsiteY2612" fmla="*/ 0 h 1097785"/>
                <a:gd name="connsiteX2613" fmla="*/ 152991 w 7228306"/>
                <a:gd name="connsiteY2613" fmla="*/ 65 h 1097785"/>
                <a:gd name="connsiteX2614" fmla="*/ 153089 w 7228306"/>
                <a:gd name="connsiteY2614" fmla="*/ 0 h 1097785"/>
                <a:gd name="connsiteX2615" fmla="*/ 163618 w 7228306"/>
                <a:gd name="connsiteY2615" fmla="*/ 0 h 1097785"/>
                <a:gd name="connsiteX2616" fmla="*/ 163309 w 7228306"/>
                <a:gd name="connsiteY2616" fmla="*/ 1132 h 1097785"/>
                <a:gd name="connsiteX2617" fmla="*/ 159395 w 7228306"/>
                <a:gd name="connsiteY2617" fmla="*/ 4334 h 1097785"/>
                <a:gd name="connsiteX2618" fmla="*/ 167934 w 7228306"/>
                <a:gd name="connsiteY2618" fmla="*/ 3267 h 1097785"/>
                <a:gd name="connsiteX2619" fmla="*/ 169355 w 7228306"/>
                <a:gd name="connsiteY2619" fmla="*/ 0 h 1097785"/>
                <a:gd name="connsiteX2620" fmla="*/ 194528 w 7228306"/>
                <a:gd name="connsiteY2620" fmla="*/ 0 h 1097785"/>
                <a:gd name="connsiteX2621" fmla="*/ 194974 w 7228306"/>
                <a:gd name="connsiteY2621" fmla="*/ 1488 h 1097785"/>
                <a:gd name="connsiteX2622" fmla="*/ 195966 w 7228306"/>
                <a:gd name="connsiteY2622" fmla="*/ 0 h 1097785"/>
                <a:gd name="connsiteX2623" fmla="*/ 242917 w 7228306"/>
                <a:gd name="connsiteY2623" fmla="*/ 0 h 1097785"/>
                <a:gd name="connsiteX2624" fmla="*/ 240160 w 7228306"/>
                <a:gd name="connsiteY2624" fmla="*/ 10027 h 1097785"/>
                <a:gd name="connsiteX2625" fmla="*/ 236958 w 7228306"/>
                <a:gd name="connsiteY2625" fmla="*/ 24970 h 1097785"/>
                <a:gd name="connsiteX2626" fmla="*/ 241227 w 7228306"/>
                <a:gd name="connsiteY2626" fmla="*/ 20701 h 1097785"/>
                <a:gd name="connsiteX2627" fmla="*/ 243362 w 7228306"/>
                <a:gd name="connsiteY2627" fmla="*/ 13585 h 1097785"/>
                <a:gd name="connsiteX2628" fmla="*/ 240516 w 7228306"/>
                <a:gd name="connsiteY2628" fmla="*/ 26038 h 1097785"/>
                <a:gd name="connsiteX2629" fmla="*/ 233400 w 7228306"/>
                <a:gd name="connsiteY2629" fmla="*/ 34221 h 1097785"/>
                <a:gd name="connsiteX2630" fmla="*/ 224505 w 7228306"/>
                <a:gd name="connsiteY2630" fmla="*/ 40981 h 1097785"/>
                <a:gd name="connsiteX2631" fmla="*/ 217745 w 7228306"/>
                <a:gd name="connsiteY2631" fmla="*/ 49164 h 1097785"/>
                <a:gd name="connsiteX2632" fmla="*/ 223793 w 7228306"/>
                <a:gd name="connsiteY2632" fmla="*/ 51299 h 1097785"/>
                <a:gd name="connsiteX2633" fmla="*/ 229130 w 7228306"/>
                <a:gd name="connsiteY2633" fmla="*/ 53434 h 1097785"/>
                <a:gd name="connsiteX2634" fmla="*/ 233400 w 7228306"/>
                <a:gd name="connsiteY2634" fmla="*/ 48097 h 1097785"/>
                <a:gd name="connsiteX2635" fmla="*/ 238381 w 7228306"/>
                <a:gd name="connsiteY2635" fmla="*/ 49164 h 1097785"/>
                <a:gd name="connsiteX2636" fmla="*/ 239092 w 7228306"/>
                <a:gd name="connsiteY2636" fmla="*/ 47029 h 1097785"/>
                <a:gd name="connsiteX2637" fmla="*/ 239804 w 7228306"/>
                <a:gd name="connsiteY2637" fmla="*/ 44895 h 1097785"/>
                <a:gd name="connsiteX2638" fmla="*/ 244785 w 7228306"/>
                <a:gd name="connsiteY2638" fmla="*/ 45606 h 1097785"/>
                <a:gd name="connsiteX2639" fmla="*/ 249766 w 7228306"/>
                <a:gd name="connsiteY2639" fmla="*/ 47029 h 1097785"/>
                <a:gd name="connsiteX2640" fmla="*/ 249054 w 7228306"/>
                <a:gd name="connsiteY2640" fmla="*/ 49876 h 1097785"/>
                <a:gd name="connsiteX2641" fmla="*/ 249054 w 7228306"/>
                <a:gd name="connsiteY2641" fmla="*/ 53434 h 1097785"/>
                <a:gd name="connsiteX2642" fmla="*/ 251189 w 7228306"/>
                <a:gd name="connsiteY2642" fmla="*/ 48453 h 1097785"/>
                <a:gd name="connsiteX2643" fmla="*/ 257594 w 7228306"/>
                <a:gd name="connsiteY2643" fmla="*/ 48453 h 1097785"/>
                <a:gd name="connsiteX2644" fmla="*/ 263286 w 7228306"/>
                <a:gd name="connsiteY2644" fmla="*/ 51299 h 1097785"/>
                <a:gd name="connsiteX2645" fmla="*/ 263286 w 7228306"/>
                <a:gd name="connsiteY2645" fmla="*/ 55924 h 1097785"/>
                <a:gd name="connsiteX2646" fmla="*/ 265421 w 7228306"/>
                <a:gd name="connsiteY2646" fmla="*/ 59126 h 1097785"/>
                <a:gd name="connsiteX2647" fmla="*/ 263642 w 7228306"/>
                <a:gd name="connsiteY2647" fmla="*/ 65175 h 1097785"/>
                <a:gd name="connsiteX2648" fmla="*/ 264709 w 7228306"/>
                <a:gd name="connsiteY2648" fmla="*/ 72646 h 1097785"/>
                <a:gd name="connsiteX2649" fmla="*/ 268267 w 7228306"/>
                <a:gd name="connsiteY2649" fmla="*/ 63396 h 1097785"/>
                <a:gd name="connsiteX2650" fmla="*/ 270402 w 7228306"/>
                <a:gd name="connsiteY2650" fmla="*/ 65531 h 1097785"/>
                <a:gd name="connsiteX2651" fmla="*/ 271825 w 7228306"/>
                <a:gd name="connsiteY2651" fmla="*/ 69800 h 1097785"/>
                <a:gd name="connsiteX2652" fmla="*/ 273248 w 7228306"/>
                <a:gd name="connsiteY2652" fmla="*/ 68733 h 1097785"/>
                <a:gd name="connsiteX2653" fmla="*/ 274672 w 7228306"/>
                <a:gd name="connsiteY2653" fmla="*/ 66242 h 1097785"/>
                <a:gd name="connsiteX2654" fmla="*/ 275739 w 7228306"/>
                <a:gd name="connsiteY2654" fmla="*/ 70156 h 1097785"/>
                <a:gd name="connsiteX2655" fmla="*/ 275383 w 7228306"/>
                <a:gd name="connsiteY2655" fmla="*/ 75493 h 1097785"/>
                <a:gd name="connsiteX2656" fmla="*/ 278585 w 7228306"/>
                <a:gd name="connsiteY2656" fmla="*/ 77983 h 1097785"/>
                <a:gd name="connsiteX2657" fmla="*/ 277874 w 7228306"/>
                <a:gd name="connsiteY2657" fmla="*/ 90080 h 1097785"/>
                <a:gd name="connsiteX2658" fmla="*/ 275027 w 7228306"/>
                <a:gd name="connsiteY2658" fmla="*/ 105024 h 1097785"/>
                <a:gd name="connsiteX2659" fmla="*/ 272537 w 7228306"/>
                <a:gd name="connsiteY2659" fmla="*/ 115342 h 1097785"/>
                <a:gd name="connsiteX2660" fmla="*/ 269690 w 7228306"/>
                <a:gd name="connsiteY2660" fmla="*/ 116053 h 1097785"/>
                <a:gd name="connsiteX2661" fmla="*/ 268979 w 7228306"/>
                <a:gd name="connsiteY2661" fmla="*/ 107514 h 1097785"/>
                <a:gd name="connsiteX2662" fmla="*/ 271825 w 7228306"/>
                <a:gd name="connsiteY2662" fmla="*/ 99687 h 1097785"/>
                <a:gd name="connsiteX2663" fmla="*/ 273248 w 7228306"/>
                <a:gd name="connsiteY2663" fmla="*/ 102533 h 1097785"/>
                <a:gd name="connsiteX2664" fmla="*/ 274672 w 7228306"/>
                <a:gd name="connsiteY2664" fmla="*/ 103245 h 1097785"/>
                <a:gd name="connsiteX2665" fmla="*/ 275027 w 7228306"/>
                <a:gd name="connsiteY2665" fmla="*/ 91859 h 1097785"/>
                <a:gd name="connsiteX2666" fmla="*/ 273960 w 7228306"/>
                <a:gd name="connsiteY2666" fmla="*/ 84743 h 1097785"/>
                <a:gd name="connsiteX2667" fmla="*/ 268979 w 7228306"/>
                <a:gd name="connsiteY2667" fmla="*/ 84743 h 1097785"/>
                <a:gd name="connsiteX2668" fmla="*/ 265421 w 7228306"/>
                <a:gd name="connsiteY2668" fmla="*/ 89725 h 1097785"/>
                <a:gd name="connsiteX2669" fmla="*/ 266488 w 7228306"/>
                <a:gd name="connsiteY2669" fmla="*/ 90080 h 1097785"/>
                <a:gd name="connsiteX2670" fmla="*/ 268267 w 7228306"/>
                <a:gd name="connsiteY2670" fmla="*/ 89725 h 1097785"/>
                <a:gd name="connsiteX2671" fmla="*/ 267200 w 7228306"/>
                <a:gd name="connsiteY2671" fmla="*/ 97196 h 1097785"/>
                <a:gd name="connsiteX2672" fmla="*/ 263998 w 7228306"/>
                <a:gd name="connsiteY2672" fmla="*/ 102533 h 1097785"/>
                <a:gd name="connsiteX2673" fmla="*/ 266844 w 7228306"/>
                <a:gd name="connsiteY2673" fmla="*/ 102533 h 1097785"/>
                <a:gd name="connsiteX2674" fmla="*/ 266844 w 7228306"/>
                <a:gd name="connsiteY2674" fmla="*/ 108937 h 1097785"/>
                <a:gd name="connsiteX2675" fmla="*/ 265421 w 7228306"/>
                <a:gd name="connsiteY2675" fmla="*/ 115342 h 1097785"/>
                <a:gd name="connsiteX2676" fmla="*/ 265065 w 7228306"/>
                <a:gd name="connsiteY2676" fmla="*/ 112139 h 1097785"/>
                <a:gd name="connsiteX2677" fmla="*/ 265421 w 7228306"/>
                <a:gd name="connsiteY2677" fmla="*/ 108226 h 1097785"/>
                <a:gd name="connsiteX2678" fmla="*/ 262575 w 7228306"/>
                <a:gd name="connsiteY2678" fmla="*/ 105735 h 1097785"/>
                <a:gd name="connsiteX2679" fmla="*/ 260440 w 7228306"/>
                <a:gd name="connsiteY2679" fmla="*/ 102533 h 1097785"/>
                <a:gd name="connsiteX2680" fmla="*/ 261863 w 7228306"/>
                <a:gd name="connsiteY2680" fmla="*/ 93282 h 1097785"/>
                <a:gd name="connsiteX2681" fmla="*/ 264709 w 7228306"/>
                <a:gd name="connsiteY2681" fmla="*/ 86167 h 1097785"/>
                <a:gd name="connsiteX2682" fmla="*/ 262219 w 7228306"/>
                <a:gd name="connsiteY2682" fmla="*/ 85811 h 1097785"/>
                <a:gd name="connsiteX2683" fmla="*/ 260440 w 7228306"/>
                <a:gd name="connsiteY2683" fmla="*/ 81185 h 1097785"/>
                <a:gd name="connsiteX2684" fmla="*/ 256882 w 7228306"/>
                <a:gd name="connsiteY2684" fmla="*/ 81185 h 1097785"/>
                <a:gd name="connsiteX2685" fmla="*/ 255103 w 7228306"/>
                <a:gd name="connsiteY2685" fmla="*/ 99687 h 1097785"/>
                <a:gd name="connsiteX2686" fmla="*/ 251901 w 7228306"/>
                <a:gd name="connsiteY2686" fmla="*/ 117476 h 1097785"/>
                <a:gd name="connsiteX2687" fmla="*/ 251189 w 7228306"/>
                <a:gd name="connsiteY2687" fmla="*/ 106447 h 1097785"/>
                <a:gd name="connsiteX2688" fmla="*/ 251901 w 7228306"/>
                <a:gd name="connsiteY2688" fmla="*/ 93994 h 1097785"/>
                <a:gd name="connsiteX2689" fmla="*/ 249054 w 7228306"/>
                <a:gd name="connsiteY2689" fmla="*/ 100754 h 1097785"/>
                <a:gd name="connsiteX2690" fmla="*/ 248343 w 7228306"/>
                <a:gd name="connsiteY2690" fmla="*/ 110360 h 1097785"/>
                <a:gd name="connsiteX2691" fmla="*/ 247631 w 7228306"/>
                <a:gd name="connsiteY2691" fmla="*/ 119967 h 1097785"/>
                <a:gd name="connsiteX2692" fmla="*/ 244785 w 7228306"/>
                <a:gd name="connsiteY2692" fmla="*/ 126727 h 1097785"/>
                <a:gd name="connsiteX2693" fmla="*/ 243362 w 7228306"/>
                <a:gd name="connsiteY2693" fmla="*/ 123169 h 1097785"/>
                <a:gd name="connsiteX2694" fmla="*/ 244785 w 7228306"/>
                <a:gd name="connsiteY2694" fmla="*/ 117476 h 1097785"/>
                <a:gd name="connsiteX2695" fmla="*/ 239804 w 7228306"/>
                <a:gd name="connsiteY2695" fmla="*/ 117476 h 1097785"/>
                <a:gd name="connsiteX2696" fmla="*/ 239448 w 7228306"/>
                <a:gd name="connsiteY2696" fmla="*/ 108937 h 1097785"/>
                <a:gd name="connsiteX2697" fmla="*/ 239804 w 7228306"/>
                <a:gd name="connsiteY2697" fmla="*/ 103245 h 1097785"/>
                <a:gd name="connsiteX2698" fmla="*/ 233044 w 7228306"/>
                <a:gd name="connsiteY2698" fmla="*/ 113563 h 1097785"/>
                <a:gd name="connsiteX2699" fmla="*/ 229130 w 7228306"/>
                <a:gd name="connsiteY2699" fmla="*/ 126727 h 1097785"/>
                <a:gd name="connsiteX2700" fmla="*/ 231621 w 7228306"/>
                <a:gd name="connsiteY2700" fmla="*/ 125660 h 1097785"/>
                <a:gd name="connsiteX2701" fmla="*/ 234823 w 7228306"/>
                <a:gd name="connsiteY2701" fmla="*/ 121746 h 1097785"/>
                <a:gd name="connsiteX2702" fmla="*/ 234111 w 7228306"/>
                <a:gd name="connsiteY2702" fmla="*/ 129217 h 1097785"/>
                <a:gd name="connsiteX2703" fmla="*/ 231976 w 7228306"/>
                <a:gd name="connsiteY2703" fmla="*/ 135266 h 1097785"/>
                <a:gd name="connsiteX2704" fmla="*/ 228774 w 7228306"/>
                <a:gd name="connsiteY2704" fmla="*/ 135622 h 1097785"/>
                <a:gd name="connsiteX2705" fmla="*/ 224861 w 7228306"/>
                <a:gd name="connsiteY2705" fmla="*/ 135977 h 1097785"/>
                <a:gd name="connsiteX2706" fmla="*/ 224149 w 7228306"/>
                <a:gd name="connsiteY2706" fmla="*/ 139891 h 1097785"/>
                <a:gd name="connsiteX2707" fmla="*/ 222726 w 7228306"/>
                <a:gd name="connsiteY2707" fmla="*/ 140247 h 1097785"/>
                <a:gd name="connsiteX2708" fmla="*/ 221303 w 7228306"/>
                <a:gd name="connsiteY2708" fmla="*/ 140959 h 1097785"/>
                <a:gd name="connsiteX2709" fmla="*/ 221303 w 7228306"/>
                <a:gd name="connsiteY2709" fmla="*/ 144517 h 1097785"/>
                <a:gd name="connsiteX2710" fmla="*/ 213475 w 7228306"/>
                <a:gd name="connsiteY2710" fmla="*/ 142026 h 1097785"/>
                <a:gd name="connsiteX2711" fmla="*/ 206359 w 7228306"/>
                <a:gd name="connsiteY2711" fmla="*/ 139535 h 1097785"/>
                <a:gd name="connsiteX2712" fmla="*/ 204936 w 7228306"/>
                <a:gd name="connsiteY2712" fmla="*/ 148430 h 1097785"/>
                <a:gd name="connsiteX2713" fmla="*/ 203513 w 7228306"/>
                <a:gd name="connsiteY2713" fmla="*/ 157325 h 1097785"/>
                <a:gd name="connsiteX2714" fmla="*/ 202090 w 7228306"/>
                <a:gd name="connsiteY2714" fmla="*/ 156969 h 1097785"/>
                <a:gd name="connsiteX2715" fmla="*/ 199955 w 7228306"/>
                <a:gd name="connsiteY2715" fmla="*/ 157325 h 1097785"/>
                <a:gd name="connsiteX2716" fmla="*/ 202446 w 7228306"/>
                <a:gd name="connsiteY2716" fmla="*/ 163729 h 1097785"/>
                <a:gd name="connsiteX2717" fmla="*/ 202090 w 7228306"/>
                <a:gd name="connsiteY2717" fmla="*/ 170845 h 1097785"/>
                <a:gd name="connsiteX2718" fmla="*/ 204936 w 7228306"/>
                <a:gd name="connsiteY2718" fmla="*/ 163729 h 1097785"/>
                <a:gd name="connsiteX2719" fmla="*/ 206359 w 7228306"/>
                <a:gd name="connsiteY2719" fmla="*/ 154479 h 1097785"/>
                <a:gd name="connsiteX2720" fmla="*/ 208494 w 7228306"/>
                <a:gd name="connsiteY2720" fmla="*/ 153411 h 1097785"/>
                <a:gd name="connsiteX2721" fmla="*/ 207783 w 7228306"/>
                <a:gd name="connsiteY2721" fmla="*/ 150209 h 1097785"/>
                <a:gd name="connsiteX2722" fmla="*/ 211341 w 7228306"/>
                <a:gd name="connsiteY2722" fmla="*/ 151632 h 1097785"/>
                <a:gd name="connsiteX2723" fmla="*/ 212764 w 7228306"/>
                <a:gd name="connsiteY2723" fmla="*/ 155902 h 1097785"/>
                <a:gd name="connsiteX2724" fmla="*/ 217033 w 7228306"/>
                <a:gd name="connsiteY2724" fmla="*/ 151632 h 1097785"/>
                <a:gd name="connsiteX2725" fmla="*/ 220591 w 7228306"/>
                <a:gd name="connsiteY2725" fmla="*/ 146651 h 1097785"/>
                <a:gd name="connsiteX2726" fmla="*/ 212764 w 7228306"/>
                <a:gd name="connsiteY2726" fmla="*/ 159460 h 1097785"/>
                <a:gd name="connsiteX2727" fmla="*/ 212764 w 7228306"/>
                <a:gd name="connsiteY2727" fmla="*/ 166576 h 1097785"/>
                <a:gd name="connsiteX2728" fmla="*/ 217033 w 7228306"/>
                <a:gd name="connsiteY2728" fmla="*/ 163018 h 1097785"/>
                <a:gd name="connsiteX2729" fmla="*/ 216677 w 7228306"/>
                <a:gd name="connsiteY2729" fmla="*/ 165152 h 1097785"/>
                <a:gd name="connsiteX2730" fmla="*/ 216322 w 7228306"/>
                <a:gd name="connsiteY2730" fmla="*/ 167287 h 1097785"/>
                <a:gd name="connsiteX2731" fmla="*/ 218456 w 7228306"/>
                <a:gd name="connsiteY2731" fmla="*/ 170134 h 1097785"/>
                <a:gd name="connsiteX2732" fmla="*/ 220235 w 7228306"/>
                <a:gd name="connsiteY2732" fmla="*/ 166931 h 1097785"/>
                <a:gd name="connsiteX2733" fmla="*/ 224149 w 7228306"/>
                <a:gd name="connsiteY2733" fmla="*/ 166576 h 1097785"/>
                <a:gd name="connsiteX2734" fmla="*/ 222726 w 7228306"/>
                <a:gd name="connsiteY2734" fmla="*/ 179028 h 1097785"/>
                <a:gd name="connsiteX2735" fmla="*/ 220591 w 7228306"/>
                <a:gd name="connsiteY2735" fmla="*/ 190770 h 1097785"/>
                <a:gd name="connsiteX2736" fmla="*/ 223793 w 7228306"/>
                <a:gd name="connsiteY2736" fmla="*/ 189702 h 1097785"/>
                <a:gd name="connsiteX2737" fmla="*/ 224861 w 7228306"/>
                <a:gd name="connsiteY2737" fmla="*/ 185788 h 1097785"/>
                <a:gd name="connsiteX2738" fmla="*/ 225928 w 7228306"/>
                <a:gd name="connsiteY2738" fmla="*/ 189702 h 1097785"/>
                <a:gd name="connsiteX2739" fmla="*/ 224149 w 7228306"/>
                <a:gd name="connsiteY2739" fmla="*/ 192193 h 1097785"/>
                <a:gd name="connsiteX2740" fmla="*/ 227707 w 7228306"/>
                <a:gd name="connsiteY2740" fmla="*/ 195751 h 1097785"/>
                <a:gd name="connsiteX2741" fmla="*/ 225928 w 7228306"/>
                <a:gd name="connsiteY2741" fmla="*/ 214963 h 1097785"/>
                <a:gd name="connsiteX2742" fmla="*/ 222726 w 7228306"/>
                <a:gd name="connsiteY2742" fmla="*/ 232753 h 1097785"/>
                <a:gd name="connsiteX2743" fmla="*/ 225572 w 7228306"/>
                <a:gd name="connsiteY2743" fmla="*/ 232753 h 1097785"/>
                <a:gd name="connsiteX2744" fmla="*/ 220947 w 7228306"/>
                <a:gd name="connsiteY2744" fmla="*/ 254812 h 1097785"/>
                <a:gd name="connsiteX2745" fmla="*/ 212764 w 7228306"/>
                <a:gd name="connsiteY2745" fmla="*/ 270467 h 1097785"/>
                <a:gd name="connsiteX2746" fmla="*/ 208138 w 7228306"/>
                <a:gd name="connsiteY2746" fmla="*/ 289324 h 1097785"/>
                <a:gd name="connsiteX2747" fmla="*/ 204936 w 7228306"/>
                <a:gd name="connsiteY2747" fmla="*/ 306758 h 1097785"/>
                <a:gd name="connsiteX2748" fmla="*/ 209206 w 7228306"/>
                <a:gd name="connsiteY2748" fmla="*/ 304267 h 1097785"/>
                <a:gd name="connsiteX2749" fmla="*/ 211341 w 7228306"/>
                <a:gd name="connsiteY2749" fmla="*/ 298575 h 1097785"/>
                <a:gd name="connsiteX2750" fmla="*/ 213120 w 7228306"/>
                <a:gd name="connsiteY2750" fmla="*/ 292882 h 1097785"/>
                <a:gd name="connsiteX2751" fmla="*/ 217033 w 7228306"/>
                <a:gd name="connsiteY2751" fmla="*/ 290391 h 1097785"/>
                <a:gd name="connsiteX2752" fmla="*/ 219880 w 7228306"/>
                <a:gd name="connsiteY2752" fmla="*/ 273313 h 1097785"/>
                <a:gd name="connsiteX2753" fmla="*/ 229130 w 7228306"/>
                <a:gd name="connsiteY2753" fmla="*/ 263351 h 1097785"/>
                <a:gd name="connsiteX2754" fmla="*/ 227707 w 7228306"/>
                <a:gd name="connsiteY2754" fmla="*/ 261216 h 1097785"/>
                <a:gd name="connsiteX2755" fmla="*/ 224861 w 7228306"/>
                <a:gd name="connsiteY2755" fmla="*/ 261928 h 1097785"/>
                <a:gd name="connsiteX2756" fmla="*/ 226284 w 7228306"/>
                <a:gd name="connsiteY2756" fmla="*/ 257658 h 1097785"/>
                <a:gd name="connsiteX2757" fmla="*/ 229842 w 7228306"/>
                <a:gd name="connsiteY2757" fmla="*/ 254101 h 1097785"/>
                <a:gd name="connsiteX2758" fmla="*/ 230198 w 7228306"/>
                <a:gd name="connsiteY2758" fmla="*/ 270111 h 1097785"/>
                <a:gd name="connsiteX2759" fmla="*/ 227707 w 7228306"/>
                <a:gd name="connsiteY2759" fmla="*/ 287545 h 1097785"/>
                <a:gd name="connsiteX2760" fmla="*/ 230909 w 7228306"/>
                <a:gd name="connsiteY2760" fmla="*/ 277583 h 1097785"/>
                <a:gd name="connsiteX2761" fmla="*/ 232688 w 7228306"/>
                <a:gd name="connsiteY2761" fmla="*/ 265486 h 1097785"/>
                <a:gd name="connsiteX2762" fmla="*/ 233400 w 7228306"/>
                <a:gd name="connsiteY2762" fmla="*/ 269044 h 1097785"/>
                <a:gd name="connsiteX2763" fmla="*/ 233400 w 7228306"/>
                <a:gd name="connsiteY2763" fmla="*/ 272602 h 1097785"/>
                <a:gd name="connsiteX2764" fmla="*/ 238737 w 7228306"/>
                <a:gd name="connsiteY2764" fmla="*/ 260861 h 1097785"/>
                <a:gd name="connsiteX2765" fmla="*/ 240516 w 7228306"/>
                <a:gd name="connsiteY2765" fmla="*/ 249119 h 1097785"/>
                <a:gd name="connsiteX2766" fmla="*/ 236602 w 7228306"/>
                <a:gd name="connsiteY2766" fmla="*/ 242715 h 1097785"/>
                <a:gd name="connsiteX2767" fmla="*/ 233400 w 7228306"/>
                <a:gd name="connsiteY2767" fmla="*/ 235599 h 1097785"/>
                <a:gd name="connsiteX2768" fmla="*/ 236246 w 7228306"/>
                <a:gd name="connsiteY2768" fmla="*/ 232753 h 1097785"/>
                <a:gd name="connsiteX2769" fmla="*/ 238737 w 7228306"/>
                <a:gd name="connsiteY2769" fmla="*/ 238446 h 1097785"/>
                <a:gd name="connsiteX2770" fmla="*/ 240516 w 7228306"/>
                <a:gd name="connsiteY2770" fmla="*/ 244850 h 1097785"/>
                <a:gd name="connsiteX2771" fmla="*/ 244073 w 7228306"/>
                <a:gd name="connsiteY2771" fmla="*/ 245562 h 1097785"/>
                <a:gd name="connsiteX2772" fmla="*/ 244785 w 7228306"/>
                <a:gd name="connsiteY2772" fmla="*/ 250543 h 1097785"/>
                <a:gd name="connsiteX2773" fmla="*/ 247276 w 7228306"/>
                <a:gd name="connsiteY2773" fmla="*/ 248052 h 1097785"/>
                <a:gd name="connsiteX2774" fmla="*/ 249766 w 7228306"/>
                <a:gd name="connsiteY2774" fmla="*/ 244850 h 1097785"/>
                <a:gd name="connsiteX2775" fmla="*/ 251901 w 7228306"/>
                <a:gd name="connsiteY2775" fmla="*/ 248052 h 1097785"/>
                <a:gd name="connsiteX2776" fmla="*/ 252612 w 7228306"/>
                <a:gd name="connsiteY2776" fmla="*/ 254101 h 1097785"/>
                <a:gd name="connsiteX2777" fmla="*/ 251545 w 7228306"/>
                <a:gd name="connsiteY2777" fmla="*/ 255168 h 1097785"/>
                <a:gd name="connsiteX2778" fmla="*/ 249766 w 7228306"/>
                <a:gd name="connsiteY2778" fmla="*/ 256235 h 1097785"/>
                <a:gd name="connsiteX2779" fmla="*/ 248343 w 7228306"/>
                <a:gd name="connsiteY2779" fmla="*/ 252677 h 1097785"/>
                <a:gd name="connsiteX2780" fmla="*/ 245497 w 7228306"/>
                <a:gd name="connsiteY2780" fmla="*/ 260149 h 1097785"/>
                <a:gd name="connsiteX2781" fmla="*/ 244785 w 7228306"/>
                <a:gd name="connsiteY2781" fmla="*/ 270467 h 1097785"/>
                <a:gd name="connsiteX2782" fmla="*/ 249054 w 7228306"/>
                <a:gd name="connsiteY2782" fmla="*/ 274025 h 1097785"/>
                <a:gd name="connsiteX2783" fmla="*/ 245497 w 7228306"/>
                <a:gd name="connsiteY2783" fmla="*/ 276871 h 1097785"/>
                <a:gd name="connsiteX2784" fmla="*/ 245497 w 7228306"/>
                <a:gd name="connsiteY2784" fmla="*/ 294305 h 1097785"/>
                <a:gd name="connsiteX2785" fmla="*/ 241939 w 7228306"/>
                <a:gd name="connsiteY2785" fmla="*/ 310316 h 1097785"/>
                <a:gd name="connsiteX2786" fmla="*/ 235534 w 7228306"/>
                <a:gd name="connsiteY2786" fmla="*/ 309604 h 1097785"/>
                <a:gd name="connsiteX2787" fmla="*/ 236246 w 7228306"/>
                <a:gd name="connsiteY2787" fmla="*/ 306402 h 1097785"/>
                <a:gd name="connsiteX2788" fmla="*/ 237669 w 7228306"/>
                <a:gd name="connsiteY2788" fmla="*/ 305335 h 1097785"/>
                <a:gd name="connsiteX2789" fmla="*/ 233400 w 7228306"/>
                <a:gd name="connsiteY2789" fmla="*/ 301777 h 1097785"/>
                <a:gd name="connsiteX2790" fmla="*/ 234823 w 7228306"/>
                <a:gd name="connsiteY2790" fmla="*/ 296084 h 1097785"/>
                <a:gd name="connsiteX2791" fmla="*/ 234823 w 7228306"/>
                <a:gd name="connsiteY2791" fmla="*/ 291103 h 1097785"/>
                <a:gd name="connsiteX2792" fmla="*/ 231265 w 7228306"/>
                <a:gd name="connsiteY2792" fmla="*/ 291103 h 1097785"/>
                <a:gd name="connsiteX2793" fmla="*/ 230198 w 7228306"/>
                <a:gd name="connsiteY2793" fmla="*/ 299286 h 1097785"/>
                <a:gd name="connsiteX2794" fmla="*/ 230553 w 7228306"/>
                <a:gd name="connsiteY2794" fmla="*/ 308893 h 1097785"/>
                <a:gd name="connsiteX2795" fmla="*/ 233400 w 7228306"/>
                <a:gd name="connsiteY2795" fmla="*/ 308893 h 1097785"/>
                <a:gd name="connsiteX2796" fmla="*/ 233044 w 7228306"/>
                <a:gd name="connsiteY2796" fmla="*/ 311739 h 1097785"/>
                <a:gd name="connsiteX2797" fmla="*/ 232688 w 7228306"/>
                <a:gd name="connsiteY2797" fmla="*/ 314585 h 1097785"/>
                <a:gd name="connsiteX2798" fmla="*/ 231976 w 7228306"/>
                <a:gd name="connsiteY2798" fmla="*/ 313162 h 1097785"/>
                <a:gd name="connsiteX2799" fmla="*/ 230553 w 7228306"/>
                <a:gd name="connsiteY2799" fmla="*/ 312450 h 1097785"/>
                <a:gd name="connsiteX2800" fmla="*/ 230553 w 7228306"/>
                <a:gd name="connsiteY2800" fmla="*/ 316720 h 1097785"/>
                <a:gd name="connsiteX2801" fmla="*/ 231976 w 7228306"/>
                <a:gd name="connsiteY2801" fmla="*/ 319566 h 1097785"/>
                <a:gd name="connsiteX2802" fmla="*/ 231265 w 7228306"/>
                <a:gd name="connsiteY2802" fmla="*/ 320990 h 1097785"/>
                <a:gd name="connsiteX2803" fmla="*/ 229842 w 7228306"/>
                <a:gd name="connsiteY2803" fmla="*/ 322413 h 1097785"/>
                <a:gd name="connsiteX2804" fmla="*/ 231265 w 7228306"/>
                <a:gd name="connsiteY2804" fmla="*/ 327394 h 1097785"/>
                <a:gd name="connsiteX2805" fmla="*/ 231976 w 7228306"/>
                <a:gd name="connsiteY2805" fmla="*/ 333086 h 1097785"/>
                <a:gd name="connsiteX2806" fmla="*/ 233400 w 7228306"/>
                <a:gd name="connsiteY2806" fmla="*/ 331307 h 1097785"/>
                <a:gd name="connsiteX2807" fmla="*/ 234823 w 7228306"/>
                <a:gd name="connsiteY2807" fmla="*/ 332375 h 1097785"/>
                <a:gd name="connsiteX2808" fmla="*/ 237313 w 7228306"/>
                <a:gd name="connsiteY2808" fmla="*/ 327750 h 1097785"/>
                <a:gd name="connsiteX2809" fmla="*/ 238381 w 7228306"/>
                <a:gd name="connsiteY2809" fmla="*/ 321345 h 1097785"/>
                <a:gd name="connsiteX2810" fmla="*/ 239804 w 7228306"/>
                <a:gd name="connsiteY2810" fmla="*/ 315653 h 1097785"/>
                <a:gd name="connsiteX2811" fmla="*/ 243362 w 7228306"/>
                <a:gd name="connsiteY2811" fmla="*/ 312450 h 1097785"/>
                <a:gd name="connsiteX2812" fmla="*/ 244073 w 7228306"/>
                <a:gd name="connsiteY2812" fmla="*/ 316008 h 1097785"/>
                <a:gd name="connsiteX2813" fmla="*/ 244073 w 7228306"/>
                <a:gd name="connsiteY2813" fmla="*/ 320278 h 1097785"/>
                <a:gd name="connsiteX2814" fmla="*/ 248343 w 7228306"/>
                <a:gd name="connsiteY2814" fmla="*/ 335221 h 1097785"/>
                <a:gd name="connsiteX2815" fmla="*/ 216322 w 7228306"/>
                <a:gd name="connsiteY2815" fmla="*/ 335221 h 1097785"/>
                <a:gd name="connsiteX2816" fmla="*/ 217033 w 7228306"/>
                <a:gd name="connsiteY2816" fmla="*/ 333442 h 1097785"/>
                <a:gd name="connsiteX2817" fmla="*/ 217745 w 7228306"/>
                <a:gd name="connsiteY2817" fmla="*/ 332375 h 1097785"/>
                <a:gd name="connsiteX2818" fmla="*/ 217745 w 7228306"/>
                <a:gd name="connsiteY2818" fmla="*/ 312450 h 1097785"/>
                <a:gd name="connsiteX2819" fmla="*/ 214898 w 7228306"/>
                <a:gd name="connsiteY2819" fmla="*/ 319211 h 1097785"/>
                <a:gd name="connsiteX2820" fmla="*/ 214898 w 7228306"/>
                <a:gd name="connsiteY2820" fmla="*/ 330952 h 1097785"/>
                <a:gd name="connsiteX2821" fmla="*/ 212764 w 7228306"/>
                <a:gd name="connsiteY2821" fmla="*/ 333086 h 1097785"/>
                <a:gd name="connsiteX2822" fmla="*/ 210629 w 7228306"/>
                <a:gd name="connsiteY2822" fmla="*/ 335221 h 1097785"/>
                <a:gd name="connsiteX2823" fmla="*/ 167222 w 7228306"/>
                <a:gd name="connsiteY2823" fmla="*/ 335221 h 1097785"/>
                <a:gd name="connsiteX2824" fmla="*/ 167934 w 7228306"/>
                <a:gd name="connsiteY2824" fmla="*/ 331307 h 1097785"/>
                <a:gd name="connsiteX2825" fmla="*/ 168645 w 7228306"/>
                <a:gd name="connsiteY2825" fmla="*/ 326682 h 1097785"/>
                <a:gd name="connsiteX2826" fmla="*/ 166866 w 7228306"/>
                <a:gd name="connsiteY2826" fmla="*/ 330596 h 1097785"/>
                <a:gd name="connsiteX2827" fmla="*/ 165799 w 7228306"/>
                <a:gd name="connsiteY2827" fmla="*/ 335221 h 1097785"/>
                <a:gd name="connsiteX2828" fmla="*/ 0 w 7228306"/>
                <a:gd name="connsiteY2828" fmla="*/ 335221 h 1097785"/>
                <a:gd name="connsiteX2829" fmla="*/ 0 w 7228306"/>
                <a:gd name="connsiteY2829" fmla="*/ 240580 h 1097785"/>
                <a:gd name="connsiteX2830" fmla="*/ 68312 w 7228306"/>
                <a:gd name="connsiteY2830" fmla="*/ 29240 h 1097785"/>
                <a:gd name="connsiteX2831" fmla="*/ 72582 w 7228306"/>
                <a:gd name="connsiteY2831" fmla="*/ 24970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Lst>
              <a:rect l="l" t="t" r="r" b="b"/>
              <a:pathLst>
                <a:path w="7228306" h="1097785">
                  <a:moveTo>
                    <a:pt x="377140" y="1077404"/>
                  </a:moveTo>
                  <a:cubicBezTo>
                    <a:pt x="374768" y="1077404"/>
                    <a:pt x="373582" y="1078827"/>
                    <a:pt x="373582" y="1081673"/>
                  </a:cubicBezTo>
                  <a:cubicBezTo>
                    <a:pt x="375954" y="1081673"/>
                    <a:pt x="377377" y="1081199"/>
                    <a:pt x="377851" y="1080250"/>
                  </a:cubicBezTo>
                  <a:cubicBezTo>
                    <a:pt x="377851" y="1079301"/>
                    <a:pt x="377733" y="1078827"/>
                    <a:pt x="377496" y="1078827"/>
                  </a:cubicBezTo>
                  <a:cubicBezTo>
                    <a:pt x="377258" y="1078827"/>
                    <a:pt x="377140" y="1078353"/>
                    <a:pt x="377140" y="1077404"/>
                  </a:cubicBezTo>
                  <a:close/>
                  <a:moveTo>
                    <a:pt x="120258" y="1072423"/>
                  </a:moveTo>
                  <a:cubicBezTo>
                    <a:pt x="119309" y="1072423"/>
                    <a:pt x="118360" y="1074320"/>
                    <a:pt x="117411" y="1078115"/>
                  </a:cubicBezTo>
                  <a:cubicBezTo>
                    <a:pt x="118360" y="1079064"/>
                    <a:pt x="119309" y="1079539"/>
                    <a:pt x="120258" y="1079539"/>
                  </a:cubicBezTo>
                  <a:cubicBezTo>
                    <a:pt x="121207" y="1078590"/>
                    <a:pt x="121444" y="1077522"/>
                    <a:pt x="120969" y="1076336"/>
                  </a:cubicBezTo>
                  <a:cubicBezTo>
                    <a:pt x="120495" y="1075150"/>
                    <a:pt x="120258" y="1073846"/>
                    <a:pt x="120258" y="1072423"/>
                  </a:cubicBezTo>
                  <a:close/>
                  <a:moveTo>
                    <a:pt x="93929" y="1036132"/>
                  </a:moveTo>
                  <a:cubicBezTo>
                    <a:pt x="92981" y="1035658"/>
                    <a:pt x="92150" y="1037318"/>
                    <a:pt x="91439" y="1041113"/>
                  </a:cubicBezTo>
                  <a:cubicBezTo>
                    <a:pt x="90727" y="1044908"/>
                    <a:pt x="91320" y="1046806"/>
                    <a:pt x="93218" y="1046806"/>
                  </a:cubicBezTo>
                  <a:cubicBezTo>
                    <a:pt x="94167" y="1043011"/>
                    <a:pt x="94404" y="1039453"/>
                    <a:pt x="93929" y="1036132"/>
                  </a:cubicBezTo>
                  <a:close/>
                  <a:moveTo>
                    <a:pt x="415565" y="1013361"/>
                  </a:moveTo>
                  <a:cubicBezTo>
                    <a:pt x="414616" y="1014310"/>
                    <a:pt x="414379" y="1015022"/>
                    <a:pt x="414854" y="1015496"/>
                  </a:cubicBezTo>
                  <a:cubicBezTo>
                    <a:pt x="415328" y="1015970"/>
                    <a:pt x="415802" y="1016682"/>
                    <a:pt x="416277" y="1017631"/>
                  </a:cubicBezTo>
                  <a:cubicBezTo>
                    <a:pt x="417226" y="1017631"/>
                    <a:pt x="417581" y="1016682"/>
                    <a:pt x="417344" y="1014784"/>
                  </a:cubicBezTo>
                  <a:cubicBezTo>
                    <a:pt x="417107" y="1012887"/>
                    <a:pt x="416514" y="1012412"/>
                    <a:pt x="415565" y="1013361"/>
                  </a:cubicBezTo>
                  <a:close/>
                  <a:moveTo>
                    <a:pt x="126662" y="1011938"/>
                  </a:moveTo>
                  <a:cubicBezTo>
                    <a:pt x="126188" y="1013361"/>
                    <a:pt x="125950" y="1015022"/>
                    <a:pt x="125950" y="1016919"/>
                  </a:cubicBezTo>
                  <a:cubicBezTo>
                    <a:pt x="125950" y="1018817"/>
                    <a:pt x="125950" y="1020951"/>
                    <a:pt x="125950" y="1023323"/>
                  </a:cubicBezTo>
                  <a:cubicBezTo>
                    <a:pt x="126899" y="1020951"/>
                    <a:pt x="128085" y="1019528"/>
                    <a:pt x="129508" y="1019054"/>
                  </a:cubicBezTo>
                  <a:cubicBezTo>
                    <a:pt x="130932" y="1018580"/>
                    <a:pt x="132592" y="1017631"/>
                    <a:pt x="134489" y="1016208"/>
                  </a:cubicBezTo>
                  <a:cubicBezTo>
                    <a:pt x="134489" y="1013836"/>
                    <a:pt x="133541" y="1012650"/>
                    <a:pt x="131643" y="1012650"/>
                  </a:cubicBezTo>
                  <a:cubicBezTo>
                    <a:pt x="129746" y="1012650"/>
                    <a:pt x="128085" y="1012412"/>
                    <a:pt x="126662" y="1011938"/>
                  </a:cubicBezTo>
                  <a:close/>
                  <a:moveTo>
                    <a:pt x="368601" y="996995"/>
                  </a:moveTo>
                  <a:cubicBezTo>
                    <a:pt x="366703" y="996520"/>
                    <a:pt x="366110" y="997706"/>
                    <a:pt x="366822" y="1000553"/>
                  </a:cubicBezTo>
                  <a:cubicBezTo>
                    <a:pt x="367533" y="1003399"/>
                    <a:pt x="367652" y="1005771"/>
                    <a:pt x="367178" y="1007669"/>
                  </a:cubicBezTo>
                  <a:cubicBezTo>
                    <a:pt x="368601" y="1007669"/>
                    <a:pt x="369075" y="1006245"/>
                    <a:pt x="368601" y="1003399"/>
                  </a:cubicBezTo>
                  <a:cubicBezTo>
                    <a:pt x="368126" y="1000553"/>
                    <a:pt x="368126" y="998418"/>
                    <a:pt x="368601" y="996995"/>
                  </a:cubicBezTo>
                  <a:close/>
                  <a:moveTo>
                    <a:pt x="266577" y="981696"/>
                  </a:moveTo>
                  <a:cubicBezTo>
                    <a:pt x="265925" y="981696"/>
                    <a:pt x="265184" y="982289"/>
                    <a:pt x="264354" y="983475"/>
                  </a:cubicBezTo>
                  <a:cubicBezTo>
                    <a:pt x="262693" y="985847"/>
                    <a:pt x="261151" y="987033"/>
                    <a:pt x="259728" y="987033"/>
                  </a:cubicBezTo>
                  <a:cubicBezTo>
                    <a:pt x="261151" y="988456"/>
                    <a:pt x="262575" y="988456"/>
                    <a:pt x="263998" y="987033"/>
                  </a:cubicBezTo>
                  <a:cubicBezTo>
                    <a:pt x="265421" y="985609"/>
                    <a:pt x="266844" y="984423"/>
                    <a:pt x="268267" y="983475"/>
                  </a:cubicBezTo>
                  <a:cubicBezTo>
                    <a:pt x="267793" y="982289"/>
                    <a:pt x="267230" y="981696"/>
                    <a:pt x="266577" y="981696"/>
                  </a:cubicBezTo>
                  <a:close/>
                  <a:moveTo>
                    <a:pt x="411296" y="981340"/>
                  </a:moveTo>
                  <a:cubicBezTo>
                    <a:pt x="411296" y="985135"/>
                    <a:pt x="411770" y="989405"/>
                    <a:pt x="412719" y="994148"/>
                  </a:cubicBezTo>
                  <a:cubicBezTo>
                    <a:pt x="413668" y="993200"/>
                    <a:pt x="414024" y="990946"/>
                    <a:pt x="413786" y="987388"/>
                  </a:cubicBezTo>
                  <a:cubicBezTo>
                    <a:pt x="413549" y="983830"/>
                    <a:pt x="412719" y="981814"/>
                    <a:pt x="411296" y="981340"/>
                  </a:cubicBezTo>
                  <a:close/>
                  <a:moveTo>
                    <a:pt x="50523" y="967108"/>
                  </a:moveTo>
                  <a:cubicBezTo>
                    <a:pt x="49100" y="967583"/>
                    <a:pt x="48388" y="968887"/>
                    <a:pt x="48388" y="971022"/>
                  </a:cubicBezTo>
                  <a:cubicBezTo>
                    <a:pt x="48388" y="973157"/>
                    <a:pt x="48388" y="975173"/>
                    <a:pt x="48388" y="977070"/>
                  </a:cubicBezTo>
                  <a:cubicBezTo>
                    <a:pt x="49337" y="976122"/>
                    <a:pt x="49930" y="974817"/>
                    <a:pt x="50167" y="973157"/>
                  </a:cubicBezTo>
                  <a:cubicBezTo>
                    <a:pt x="50404" y="971496"/>
                    <a:pt x="50523" y="969480"/>
                    <a:pt x="50523" y="967108"/>
                  </a:cubicBezTo>
                  <a:close/>
                  <a:moveTo>
                    <a:pt x="356504" y="962839"/>
                  </a:moveTo>
                  <a:cubicBezTo>
                    <a:pt x="356029" y="963313"/>
                    <a:pt x="355792" y="964143"/>
                    <a:pt x="355792" y="965329"/>
                  </a:cubicBezTo>
                  <a:cubicBezTo>
                    <a:pt x="355792" y="966515"/>
                    <a:pt x="355792" y="967701"/>
                    <a:pt x="355792" y="968887"/>
                  </a:cubicBezTo>
                  <a:cubicBezTo>
                    <a:pt x="355792" y="970073"/>
                    <a:pt x="356029" y="971141"/>
                    <a:pt x="356504" y="972089"/>
                  </a:cubicBezTo>
                  <a:cubicBezTo>
                    <a:pt x="356978" y="973038"/>
                    <a:pt x="357690" y="973275"/>
                    <a:pt x="358638" y="972801"/>
                  </a:cubicBezTo>
                  <a:cubicBezTo>
                    <a:pt x="358638" y="970903"/>
                    <a:pt x="358401" y="969124"/>
                    <a:pt x="357927" y="967464"/>
                  </a:cubicBezTo>
                  <a:cubicBezTo>
                    <a:pt x="357453" y="965804"/>
                    <a:pt x="356978" y="964262"/>
                    <a:pt x="356504" y="962839"/>
                  </a:cubicBezTo>
                  <a:close/>
                  <a:moveTo>
                    <a:pt x="415565" y="955723"/>
                  </a:moveTo>
                  <a:cubicBezTo>
                    <a:pt x="414616" y="956672"/>
                    <a:pt x="413905" y="958332"/>
                    <a:pt x="413431" y="960704"/>
                  </a:cubicBezTo>
                  <a:cubicBezTo>
                    <a:pt x="412956" y="963076"/>
                    <a:pt x="413905" y="964262"/>
                    <a:pt x="416277" y="964262"/>
                  </a:cubicBezTo>
                  <a:cubicBezTo>
                    <a:pt x="416277" y="959518"/>
                    <a:pt x="416040" y="956672"/>
                    <a:pt x="415565" y="955723"/>
                  </a:cubicBezTo>
                  <a:close/>
                  <a:moveTo>
                    <a:pt x="391371" y="953588"/>
                  </a:moveTo>
                  <a:cubicBezTo>
                    <a:pt x="392320" y="957858"/>
                    <a:pt x="392557" y="962720"/>
                    <a:pt x="392083" y="968176"/>
                  </a:cubicBezTo>
                  <a:cubicBezTo>
                    <a:pt x="391609" y="973631"/>
                    <a:pt x="391846" y="977782"/>
                    <a:pt x="392795" y="980628"/>
                  </a:cubicBezTo>
                  <a:cubicBezTo>
                    <a:pt x="393743" y="978731"/>
                    <a:pt x="394218" y="974224"/>
                    <a:pt x="394218" y="967108"/>
                  </a:cubicBezTo>
                  <a:cubicBezTo>
                    <a:pt x="394218" y="959992"/>
                    <a:pt x="393269" y="955486"/>
                    <a:pt x="391371" y="953588"/>
                  </a:cubicBezTo>
                  <a:close/>
                  <a:moveTo>
                    <a:pt x="409873" y="943270"/>
                  </a:moveTo>
                  <a:cubicBezTo>
                    <a:pt x="409398" y="942559"/>
                    <a:pt x="408924" y="942677"/>
                    <a:pt x="408449" y="943626"/>
                  </a:cubicBezTo>
                  <a:cubicBezTo>
                    <a:pt x="407975" y="944575"/>
                    <a:pt x="407856" y="945879"/>
                    <a:pt x="408094" y="947540"/>
                  </a:cubicBezTo>
                  <a:cubicBezTo>
                    <a:pt x="408331" y="949200"/>
                    <a:pt x="408924" y="950742"/>
                    <a:pt x="409873" y="952165"/>
                  </a:cubicBezTo>
                  <a:cubicBezTo>
                    <a:pt x="409873" y="950742"/>
                    <a:pt x="410110" y="950030"/>
                    <a:pt x="410584" y="950030"/>
                  </a:cubicBezTo>
                  <a:cubicBezTo>
                    <a:pt x="410584" y="946235"/>
                    <a:pt x="410347" y="943982"/>
                    <a:pt x="409873" y="943270"/>
                  </a:cubicBezTo>
                  <a:close/>
                  <a:moveTo>
                    <a:pt x="269690" y="937222"/>
                  </a:moveTo>
                  <a:cubicBezTo>
                    <a:pt x="267793" y="941017"/>
                    <a:pt x="266963" y="945642"/>
                    <a:pt x="267200" y="951098"/>
                  </a:cubicBezTo>
                  <a:cubicBezTo>
                    <a:pt x="267437" y="956553"/>
                    <a:pt x="267081" y="961178"/>
                    <a:pt x="266133" y="964973"/>
                  </a:cubicBezTo>
                  <a:cubicBezTo>
                    <a:pt x="268504" y="964025"/>
                    <a:pt x="269453" y="961416"/>
                    <a:pt x="268979" y="957146"/>
                  </a:cubicBezTo>
                  <a:cubicBezTo>
                    <a:pt x="268504" y="952877"/>
                    <a:pt x="269453" y="949793"/>
                    <a:pt x="271825" y="947895"/>
                  </a:cubicBezTo>
                  <a:cubicBezTo>
                    <a:pt x="270876" y="946472"/>
                    <a:pt x="270521" y="944575"/>
                    <a:pt x="270758" y="942203"/>
                  </a:cubicBezTo>
                  <a:cubicBezTo>
                    <a:pt x="270995" y="939831"/>
                    <a:pt x="270639" y="938170"/>
                    <a:pt x="269690" y="937222"/>
                  </a:cubicBezTo>
                  <a:close/>
                  <a:moveTo>
                    <a:pt x="198532" y="932241"/>
                  </a:moveTo>
                  <a:cubicBezTo>
                    <a:pt x="197109" y="934613"/>
                    <a:pt x="197227" y="936629"/>
                    <a:pt x="198888" y="938289"/>
                  </a:cubicBezTo>
                  <a:cubicBezTo>
                    <a:pt x="200548" y="939949"/>
                    <a:pt x="201853" y="939831"/>
                    <a:pt x="202802" y="937933"/>
                  </a:cubicBezTo>
                  <a:cubicBezTo>
                    <a:pt x="202802" y="935087"/>
                    <a:pt x="201378" y="933189"/>
                    <a:pt x="198532" y="932241"/>
                  </a:cubicBezTo>
                  <a:close/>
                  <a:moveTo>
                    <a:pt x="276806" y="930106"/>
                  </a:moveTo>
                  <a:cubicBezTo>
                    <a:pt x="276806" y="931055"/>
                    <a:pt x="276569" y="932122"/>
                    <a:pt x="276095" y="933308"/>
                  </a:cubicBezTo>
                  <a:cubicBezTo>
                    <a:pt x="275620" y="934494"/>
                    <a:pt x="275383" y="935799"/>
                    <a:pt x="275383" y="937222"/>
                  </a:cubicBezTo>
                  <a:cubicBezTo>
                    <a:pt x="275383" y="938645"/>
                    <a:pt x="275502" y="939831"/>
                    <a:pt x="275739" y="940780"/>
                  </a:cubicBezTo>
                  <a:cubicBezTo>
                    <a:pt x="275976" y="941728"/>
                    <a:pt x="276569" y="941966"/>
                    <a:pt x="277518" y="941491"/>
                  </a:cubicBezTo>
                  <a:cubicBezTo>
                    <a:pt x="277992" y="939119"/>
                    <a:pt x="277874" y="937222"/>
                    <a:pt x="277162" y="935799"/>
                  </a:cubicBezTo>
                  <a:cubicBezTo>
                    <a:pt x="276450" y="934375"/>
                    <a:pt x="276332" y="932478"/>
                    <a:pt x="276806" y="930106"/>
                  </a:cubicBezTo>
                  <a:close/>
                  <a:moveTo>
                    <a:pt x="55504" y="920855"/>
                  </a:moveTo>
                  <a:cubicBezTo>
                    <a:pt x="53132" y="924650"/>
                    <a:pt x="51709" y="929394"/>
                    <a:pt x="51234" y="935087"/>
                  </a:cubicBezTo>
                  <a:cubicBezTo>
                    <a:pt x="53606" y="935087"/>
                    <a:pt x="54792" y="933427"/>
                    <a:pt x="54792" y="930106"/>
                  </a:cubicBezTo>
                  <a:cubicBezTo>
                    <a:pt x="54792" y="926785"/>
                    <a:pt x="55030" y="923702"/>
                    <a:pt x="55504" y="920855"/>
                  </a:cubicBezTo>
                  <a:close/>
                  <a:moveTo>
                    <a:pt x="155214" y="918454"/>
                  </a:moveTo>
                  <a:cubicBezTo>
                    <a:pt x="154799" y="918987"/>
                    <a:pt x="154414" y="920144"/>
                    <a:pt x="154058" y="921923"/>
                  </a:cubicBezTo>
                  <a:cubicBezTo>
                    <a:pt x="153346" y="925481"/>
                    <a:pt x="153465" y="927734"/>
                    <a:pt x="154414" y="928683"/>
                  </a:cubicBezTo>
                  <a:cubicBezTo>
                    <a:pt x="156786" y="928208"/>
                    <a:pt x="157497" y="926785"/>
                    <a:pt x="156549" y="924413"/>
                  </a:cubicBezTo>
                  <a:cubicBezTo>
                    <a:pt x="155600" y="922041"/>
                    <a:pt x="155600" y="920144"/>
                    <a:pt x="156549" y="918721"/>
                  </a:cubicBezTo>
                  <a:cubicBezTo>
                    <a:pt x="156074" y="918009"/>
                    <a:pt x="155629" y="917920"/>
                    <a:pt x="155214" y="918454"/>
                  </a:cubicBezTo>
                  <a:close/>
                  <a:moveTo>
                    <a:pt x="133778" y="917297"/>
                  </a:moveTo>
                  <a:cubicBezTo>
                    <a:pt x="134727" y="915400"/>
                    <a:pt x="134489" y="915518"/>
                    <a:pt x="133066" y="917653"/>
                  </a:cubicBezTo>
                  <a:cubicBezTo>
                    <a:pt x="131643" y="919788"/>
                    <a:pt x="131169" y="921567"/>
                    <a:pt x="131643" y="922990"/>
                  </a:cubicBezTo>
                  <a:lnTo>
                    <a:pt x="134489" y="922990"/>
                  </a:lnTo>
                  <a:cubicBezTo>
                    <a:pt x="134964" y="921567"/>
                    <a:pt x="134845" y="920618"/>
                    <a:pt x="134134" y="920144"/>
                  </a:cubicBezTo>
                  <a:cubicBezTo>
                    <a:pt x="133422" y="919669"/>
                    <a:pt x="133303" y="918721"/>
                    <a:pt x="133778" y="917297"/>
                  </a:cubicBezTo>
                  <a:close/>
                  <a:moveTo>
                    <a:pt x="148721" y="906624"/>
                  </a:moveTo>
                  <a:cubicBezTo>
                    <a:pt x="147298" y="905675"/>
                    <a:pt x="146349" y="906624"/>
                    <a:pt x="145875" y="909470"/>
                  </a:cubicBezTo>
                  <a:cubicBezTo>
                    <a:pt x="145400" y="912316"/>
                    <a:pt x="145875" y="913265"/>
                    <a:pt x="147298" y="912316"/>
                  </a:cubicBezTo>
                  <a:cubicBezTo>
                    <a:pt x="148247" y="911367"/>
                    <a:pt x="148721" y="909470"/>
                    <a:pt x="148721" y="906624"/>
                  </a:cubicBezTo>
                  <a:close/>
                  <a:moveTo>
                    <a:pt x="172915" y="903066"/>
                  </a:moveTo>
                  <a:cubicBezTo>
                    <a:pt x="170543" y="903066"/>
                    <a:pt x="169357" y="904726"/>
                    <a:pt x="169357" y="908047"/>
                  </a:cubicBezTo>
                  <a:cubicBezTo>
                    <a:pt x="170306" y="909944"/>
                    <a:pt x="171373" y="910063"/>
                    <a:pt x="172559" y="908403"/>
                  </a:cubicBezTo>
                  <a:cubicBezTo>
                    <a:pt x="173745" y="906742"/>
                    <a:pt x="173864" y="904963"/>
                    <a:pt x="172915" y="903066"/>
                  </a:cubicBezTo>
                  <a:close/>
                  <a:moveTo>
                    <a:pt x="137336" y="900931"/>
                  </a:moveTo>
                  <a:cubicBezTo>
                    <a:pt x="135438" y="901880"/>
                    <a:pt x="134371" y="903659"/>
                    <a:pt x="134134" y="906268"/>
                  </a:cubicBezTo>
                  <a:cubicBezTo>
                    <a:pt x="133896" y="908877"/>
                    <a:pt x="133778" y="911605"/>
                    <a:pt x="133778" y="914451"/>
                  </a:cubicBezTo>
                  <a:cubicBezTo>
                    <a:pt x="134727" y="913028"/>
                    <a:pt x="135675" y="911367"/>
                    <a:pt x="136624" y="909470"/>
                  </a:cubicBezTo>
                  <a:cubicBezTo>
                    <a:pt x="137573" y="907572"/>
                    <a:pt x="137810" y="904726"/>
                    <a:pt x="137336" y="900931"/>
                  </a:cubicBezTo>
                  <a:close/>
                  <a:moveTo>
                    <a:pt x="19925" y="893815"/>
                  </a:moveTo>
                  <a:cubicBezTo>
                    <a:pt x="18976" y="893341"/>
                    <a:pt x="18264" y="894645"/>
                    <a:pt x="17790" y="897729"/>
                  </a:cubicBezTo>
                  <a:cubicBezTo>
                    <a:pt x="17315" y="900812"/>
                    <a:pt x="18027" y="901880"/>
                    <a:pt x="19925" y="900931"/>
                  </a:cubicBezTo>
                  <a:cubicBezTo>
                    <a:pt x="20873" y="898559"/>
                    <a:pt x="20873" y="896187"/>
                    <a:pt x="19925" y="893815"/>
                  </a:cubicBezTo>
                  <a:close/>
                  <a:moveTo>
                    <a:pt x="433355" y="878872"/>
                  </a:moveTo>
                  <a:cubicBezTo>
                    <a:pt x="432406" y="879346"/>
                    <a:pt x="432050" y="880769"/>
                    <a:pt x="432288" y="883141"/>
                  </a:cubicBezTo>
                  <a:cubicBezTo>
                    <a:pt x="432525" y="885513"/>
                    <a:pt x="432880" y="887174"/>
                    <a:pt x="433355" y="888122"/>
                  </a:cubicBezTo>
                  <a:cubicBezTo>
                    <a:pt x="435727" y="887174"/>
                    <a:pt x="436201" y="885988"/>
                    <a:pt x="434778" y="884564"/>
                  </a:cubicBezTo>
                  <a:cubicBezTo>
                    <a:pt x="433355" y="883141"/>
                    <a:pt x="432880" y="881244"/>
                    <a:pt x="433355" y="878872"/>
                  </a:cubicBezTo>
                  <a:close/>
                  <a:moveTo>
                    <a:pt x="406315" y="866063"/>
                  </a:moveTo>
                  <a:cubicBezTo>
                    <a:pt x="404892" y="871282"/>
                    <a:pt x="404654" y="877093"/>
                    <a:pt x="405603" y="883497"/>
                  </a:cubicBezTo>
                  <a:cubicBezTo>
                    <a:pt x="406552" y="889901"/>
                    <a:pt x="407738" y="895713"/>
                    <a:pt x="409161" y="900931"/>
                  </a:cubicBezTo>
                  <a:cubicBezTo>
                    <a:pt x="410110" y="895238"/>
                    <a:pt x="409991" y="889308"/>
                    <a:pt x="408805" y="883141"/>
                  </a:cubicBezTo>
                  <a:cubicBezTo>
                    <a:pt x="407619" y="876974"/>
                    <a:pt x="406789" y="871282"/>
                    <a:pt x="406315" y="866063"/>
                  </a:cubicBezTo>
                  <a:close/>
                  <a:moveTo>
                    <a:pt x="387102" y="866063"/>
                  </a:moveTo>
                  <a:cubicBezTo>
                    <a:pt x="386153" y="869384"/>
                    <a:pt x="385916" y="873891"/>
                    <a:pt x="386390" y="879583"/>
                  </a:cubicBezTo>
                  <a:cubicBezTo>
                    <a:pt x="386865" y="885276"/>
                    <a:pt x="387813" y="888597"/>
                    <a:pt x="389237" y="889546"/>
                  </a:cubicBezTo>
                  <a:cubicBezTo>
                    <a:pt x="388288" y="885750"/>
                    <a:pt x="387813" y="881837"/>
                    <a:pt x="387813" y="877804"/>
                  </a:cubicBezTo>
                  <a:cubicBezTo>
                    <a:pt x="387813" y="873772"/>
                    <a:pt x="387576" y="869858"/>
                    <a:pt x="387102" y="866063"/>
                  </a:cubicBezTo>
                  <a:close/>
                  <a:moveTo>
                    <a:pt x="229130" y="866063"/>
                  </a:moveTo>
                  <a:cubicBezTo>
                    <a:pt x="227707" y="867012"/>
                    <a:pt x="227114" y="869384"/>
                    <a:pt x="227351" y="873179"/>
                  </a:cubicBezTo>
                  <a:cubicBezTo>
                    <a:pt x="227588" y="876974"/>
                    <a:pt x="227233" y="880058"/>
                    <a:pt x="226284" y="882430"/>
                  </a:cubicBezTo>
                  <a:cubicBezTo>
                    <a:pt x="226758" y="882430"/>
                    <a:pt x="227114" y="882548"/>
                    <a:pt x="227351" y="882785"/>
                  </a:cubicBezTo>
                  <a:cubicBezTo>
                    <a:pt x="227588" y="883023"/>
                    <a:pt x="228181" y="883141"/>
                    <a:pt x="229130" y="883141"/>
                  </a:cubicBezTo>
                  <a:cubicBezTo>
                    <a:pt x="229605" y="881718"/>
                    <a:pt x="229605" y="879346"/>
                    <a:pt x="229130" y="876025"/>
                  </a:cubicBezTo>
                  <a:cubicBezTo>
                    <a:pt x="228656" y="872705"/>
                    <a:pt x="228656" y="869384"/>
                    <a:pt x="229130" y="866063"/>
                  </a:cubicBezTo>
                  <a:close/>
                  <a:moveTo>
                    <a:pt x="388525" y="853966"/>
                  </a:moveTo>
                  <a:cubicBezTo>
                    <a:pt x="389474" y="856338"/>
                    <a:pt x="389711" y="858117"/>
                    <a:pt x="389237" y="859303"/>
                  </a:cubicBezTo>
                  <a:cubicBezTo>
                    <a:pt x="388762" y="860489"/>
                    <a:pt x="388525" y="862268"/>
                    <a:pt x="388525" y="864640"/>
                  </a:cubicBezTo>
                  <a:cubicBezTo>
                    <a:pt x="389474" y="866063"/>
                    <a:pt x="390660" y="866063"/>
                    <a:pt x="392083" y="864640"/>
                  </a:cubicBezTo>
                  <a:cubicBezTo>
                    <a:pt x="391134" y="863691"/>
                    <a:pt x="390660" y="861912"/>
                    <a:pt x="390660" y="859303"/>
                  </a:cubicBezTo>
                  <a:cubicBezTo>
                    <a:pt x="390660" y="856694"/>
                    <a:pt x="389948" y="854915"/>
                    <a:pt x="388525" y="853966"/>
                  </a:cubicBezTo>
                  <a:close/>
                  <a:moveTo>
                    <a:pt x="54080" y="848274"/>
                  </a:moveTo>
                  <a:cubicBezTo>
                    <a:pt x="53606" y="850646"/>
                    <a:pt x="55030" y="851832"/>
                    <a:pt x="58350" y="851832"/>
                  </a:cubicBezTo>
                  <a:cubicBezTo>
                    <a:pt x="58350" y="849934"/>
                    <a:pt x="57876" y="849104"/>
                    <a:pt x="56927" y="849341"/>
                  </a:cubicBezTo>
                  <a:cubicBezTo>
                    <a:pt x="55978" y="849578"/>
                    <a:pt x="55030" y="849222"/>
                    <a:pt x="54080" y="848274"/>
                  </a:cubicBezTo>
                  <a:close/>
                  <a:moveTo>
                    <a:pt x="130932" y="835465"/>
                  </a:moveTo>
                  <a:cubicBezTo>
                    <a:pt x="130457" y="836888"/>
                    <a:pt x="130576" y="837718"/>
                    <a:pt x="131287" y="837956"/>
                  </a:cubicBezTo>
                  <a:cubicBezTo>
                    <a:pt x="131999" y="838193"/>
                    <a:pt x="132117" y="839260"/>
                    <a:pt x="131643" y="841158"/>
                  </a:cubicBezTo>
                  <a:cubicBezTo>
                    <a:pt x="132592" y="841632"/>
                    <a:pt x="133185" y="841632"/>
                    <a:pt x="133422" y="841158"/>
                  </a:cubicBezTo>
                  <a:cubicBezTo>
                    <a:pt x="133659" y="840683"/>
                    <a:pt x="134252" y="840446"/>
                    <a:pt x="135201" y="840446"/>
                  </a:cubicBezTo>
                  <a:cubicBezTo>
                    <a:pt x="135675" y="838074"/>
                    <a:pt x="135438" y="836651"/>
                    <a:pt x="134489" y="836177"/>
                  </a:cubicBezTo>
                  <a:cubicBezTo>
                    <a:pt x="133541" y="835702"/>
                    <a:pt x="132355" y="835465"/>
                    <a:pt x="130932" y="835465"/>
                  </a:cubicBezTo>
                  <a:close/>
                  <a:moveTo>
                    <a:pt x="379986" y="829772"/>
                  </a:moveTo>
                  <a:cubicBezTo>
                    <a:pt x="380935" y="834042"/>
                    <a:pt x="381291" y="837718"/>
                    <a:pt x="381053" y="840802"/>
                  </a:cubicBezTo>
                  <a:cubicBezTo>
                    <a:pt x="380816" y="843886"/>
                    <a:pt x="381172" y="847088"/>
                    <a:pt x="382121" y="850408"/>
                  </a:cubicBezTo>
                  <a:cubicBezTo>
                    <a:pt x="382595" y="850408"/>
                    <a:pt x="382951" y="849341"/>
                    <a:pt x="383188" y="847206"/>
                  </a:cubicBezTo>
                  <a:cubicBezTo>
                    <a:pt x="383425" y="845072"/>
                    <a:pt x="383425" y="842700"/>
                    <a:pt x="383188" y="840090"/>
                  </a:cubicBezTo>
                  <a:cubicBezTo>
                    <a:pt x="382951" y="837481"/>
                    <a:pt x="382595" y="835109"/>
                    <a:pt x="382121" y="832975"/>
                  </a:cubicBezTo>
                  <a:cubicBezTo>
                    <a:pt x="381646" y="830840"/>
                    <a:pt x="380935" y="829772"/>
                    <a:pt x="379986" y="829772"/>
                  </a:cubicBezTo>
                  <a:close/>
                  <a:moveTo>
                    <a:pt x="258305" y="828349"/>
                  </a:moveTo>
                  <a:cubicBezTo>
                    <a:pt x="258779" y="832619"/>
                    <a:pt x="258779" y="835584"/>
                    <a:pt x="258305" y="837244"/>
                  </a:cubicBezTo>
                  <a:cubicBezTo>
                    <a:pt x="257831" y="838904"/>
                    <a:pt x="257831" y="841869"/>
                    <a:pt x="258305" y="846139"/>
                  </a:cubicBezTo>
                  <a:cubicBezTo>
                    <a:pt x="258779" y="844716"/>
                    <a:pt x="259491" y="841632"/>
                    <a:pt x="260440" y="836888"/>
                  </a:cubicBezTo>
                  <a:cubicBezTo>
                    <a:pt x="261389" y="832144"/>
                    <a:pt x="260677" y="829298"/>
                    <a:pt x="258305" y="828349"/>
                  </a:cubicBezTo>
                  <a:close/>
                  <a:moveTo>
                    <a:pt x="142317" y="827638"/>
                  </a:moveTo>
                  <a:cubicBezTo>
                    <a:pt x="141368" y="827638"/>
                    <a:pt x="140775" y="828586"/>
                    <a:pt x="140538" y="830484"/>
                  </a:cubicBezTo>
                  <a:cubicBezTo>
                    <a:pt x="140301" y="832382"/>
                    <a:pt x="140419" y="833568"/>
                    <a:pt x="140894" y="834042"/>
                  </a:cubicBezTo>
                  <a:cubicBezTo>
                    <a:pt x="141842" y="834042"/>
                    <a:pt x="142317" y="833330"/>
                    <a:pt x="142317" y="831907"/>
                  </a:cubicBezTo>
                  <a:cubicBezTo>
                    <a:pt x="142317" y="830484"/>
                    <a:pt x="142317" y="829061"/>
                    <a:pt x="142317" y="827638"/>
                  </a:cubicBezTo>
                  <a:close/>
                  <a:moveTo>
                    <a:pt x="225572" y="820522"/>
                  </a:moveTo>
                  <a:cubicBezTo>
                    <a:pt x="224623" y="820522"/>
                    <a:pt x="223912" y="821945"/>
                    <a:pt x="223437" y="824791"/>
                  </a:cubicBezTo>
                  <a:cubicBezTo>
                    <a:pt x="222963" y="827638"/>
                    <a:pt x="223675" y="828824"/>
                    <a:pt x="225572" y="828349"/>
                  </a:cubicBezTo>
                  <a:cubicBezTo>
                    <a:pt x="226521" y="827400"/>
                    <a:pt x="226758" y="826096"/>
                    <a:pt x="226284" y="824436"/>
                  </a:cubicBezTo>
                  <a:cubicBezTo>
                    <a:pt x="225809" y="822775"/>
                    <a:pt x="225572" y="821471"/>
                    <a:pt x="225572" y="820522"/>
                  </a:cubicBezTo>
                  <a:close/>
                  <a:moveTo>
                    <a:pt x="198532" y="817676"/>
                  </a:moveTo>
                  <a:lnTo>
                    <a:pt x="198532" y="821233"/>
                  </a:lnTo>
                  <a:cubicBezTo>
                    <a:pt x="200430" y="822182"/>
                    <a:pt x="201853" y="821471"/>
                    <a:pt x="202802" y="819099"/>
                  </a:cubicBezTo>
                  <a:cubicBezTo>
                    <a:pt x="201378" y="816727"/>
                    <a:pt x="199955" y="816252"/>
                    <a:pt x="198532" y="817676"/>
                  </a:cubicBezTo>
                  <a:close/>
                  <a:moveTo>
                    <a:pt x="111007" y="808425"/>
                  </a:moveTo>
                  <a:cubicBezTo>
                    <a:pt x="109110" y="807951"/>
                    <a:pt x="108161" y="808781"/>
                    <a:pt x="108161" y="810915"/>
                  </a:cubicBezTo>
                  <a:cubicBezTo>
                    <a:pt x="108161" y="813050"/>
                    <a:pt x="108161" y="815066"/>
                    <a:pt x="108161" y="816964"/>
                  </a:cubicBezTo>
                  <a:cubicBezTo>
                    <a:pt x="110058" y="815541"/>
                    <a:pt x="111007" y="812694"/>
                    <a:pt x="111007" y="808425"/>
                  </a:cubicBezTo>
                  <a:close/>
                  <a:moveTo>
                    <a:pt x="49100" y="808425"/>
                  </a:moveTo>
                  <a:cubicBezTo>
                    <a:pt x="47676" y="808425"/>
                    <a:pt x="46846" y="809374"/>
                    <a:pt x="46609" y="811271"/>
                  </a:cubicBezTo>
                  <a:cubicBezTo>
                    <a:pt x="46372" y="813169"/>
                    <a:pt x="46728" y="814592"/>
                    <a:pt x="47676" y="815541"/>
                  </a:cubicBezTo>
                  <a:cubicBezTo>
                    <a:pt x="48625" y="815541"/>
                    <a:pt x="49100" y="813169"/>
                    <a:pt x="49100" y="808425"/>
                  </a:cubicBezTo>
                  <a:close/>
                  <a:moveTo>
                    <a:pt x="68312" y="807002"/>
                  </a:moveTo>
                  <a:cubicBezTo>
                    <a:pt x="65940" y="809374"/>
                    <a:pt x="64517" y="813406"/>
                    <a:pt x="64043" y="819099"/>
                  </a:cubicBezTo>
                  <a:cubicBezTo>
                    <a:pt x="63568" y="824791"/>
                    <a:pt x="62857" y="829535"/>
                    <a:pt x="61908" y="833330"/>
                  </a:cubicBezTo>
                  <a:cubicBezTo>
                    <a:pt x="63331" y="829535"/>
                    <a:pt x="64992" y="825503"/>
                    <a:pt x="66889" y="821233"/>
                  </a:cubicBezTo>
                  <a:cubicBezTo>
                    <a:pt x="68787" y="816964"/>
                    <a:pt x="69261" y="812220"/>
                    <a:pt x="68312" y="807002"/>
                  </a:cubicBezTo>
                  <a:close/>
                  <a:moveTo>
                    <a:pt x="73293" y="804867"/>
                  </a:moveTo>
                  <a:cubicBezTo>
                    <a:pt x="71396" y="805341"/>
                    <a:pt x="70328" y="806646"/>
                    <a:pt x="70091" y="808781"/>
                  </a:cubicBezTo>
                  <a:cubicBezTo>
                    <a:pt x="69854" y="810915"/>
                    <a:pt x="70921" y="811983"/>
                    <a:pt x="73293" y="811983"/>
                  </a:cubicBezTo>
                  <a:cubicBezTo>
                    <a:pt x="74242" y="811034"/>
                    <a:pt x="74479" y="809967"/>
                    <a:pt x="74005" y="808781"/>
                  </a:cubicBezTo>
                  <a:cubicBezTo>
                    <a:pt x="73530" y="807595"/>
                    <a:pt x="73293" y="806290"/>
                    <a:pt x="73293" y="804867"/>
                  </a:cubicBezTo>
                  <a:close/>
                  <a:moveTo>
                    <a:pt x="411296" y="799174"/>
                  </a:moveTo>
                  <a:cubicBezTo>
                    <a:pt x="409398" y="800123"/>
                    <a:pt x="408805" y="801428"/>
                    <a:pt x="409517" y="803088"/>
                  </a:cubicBezTo>
                  <a:cubicBezTo>
                    <a:pt x="410228" y="804748"/>
                    <a:pt x="410584" y="806527"/>
                    <a:pt x="410584" y="808425"/>
                  </a:cubicBezTo>
                  <a:cubicBezTo>
                    <a:pt x="411533" y="807476"/>
                    <a:pt x="411889" y="806290"/>
                    <a:pt x="411652" y="804867"/>
                  </a:cubicBezTo>
                  <a:cubicBezTo>
                    <a:pt x="411414" y="803444"/>
                    <a:pt x="411296" y="801546"/>
                    <a:pt x="411296" y="799174"/>
                  </a:cubicBezTo>
                  <a:close/>
                  <a:moveTo>
                    <a:pt x="226995" y="799174"/>
                  </a:moveTo>
                  <a:cubicBezTo>
                    <a:pt x="224623" y="800123"/>
                    <a:pt x="223793" y="802851"/>
                    <a:pt x="224505" y="807358"/>
                  </a:cubicBezTo>
                  <a:cubicBezTo>
                    <a:pt x="225216" y="811864"/>
                    <a:pt x="225335" y="815778"/>
                    <a:pt x="224861" y="819099"/>
                  </a:cubicBezTo>
                  <a:cubicBezTo>
                    <a:pt x="225809" y="817201"/>
                    <a:pt x="226640" y="814236"/>
                    <a:pt x="227351" y="810204"/>
                  </a:cubicBezTo>
                  <a:cubicBezTo>
                    <a:pt x="228063" y="806172"/>
                    <a:pt x="227944" y="802495"/>
                    <a:pt x="226995" y="799174"/>
                  </a:cubicBezTo>
                  <a:close/>
                  <a:moveTo>
                    <a:pt x="265421" y="798463"/>
                  </a:moveTo>
                  <a:cubicBezTo>
                    <a:pt x="264472" y="798463"/>
                    <a:pt x="263879" y="799530"/>
                    <a:pt x="263642" y="801665"/>
                  </a:cubicBezTo>
                  <a:cubicBezTo>
                    <a:pt x="263405" y="803800"/>
                    <a:pt x="263049" y="804155"/>
                    <a:pt x="262575" y="802732"/>
                  </a:cubicBezTo>
                  <a:cubicBezTo>
                    <a:pt x="261626" y="803207"/>
                    <a:pt x="261507" y="804037"/>
                    <a:pt x="262219" y="805223"/>
                  </a:cubicBezTo>
                  <a:cubicBezTo>
                    <a:pt x="262930" y="806409"/>
                    <a:pt x="263761" y="806765"/>
                    <a:pt x="264709" y="806290"/>
                  </a:cubicBezTo>
                  <a:cubicBezTo>
                    <a:pt x="263761" y="803918"/>
                    <a:pt x="263998" y="802732"/>
                    <a:pt x="265421" y="802732"/>
                  </a:cubicBezTo>
                  <a:cubicBezTo>
                    <a:pt x="266844" y="802732"/>
                    <a:pt x="267318" y="801546"/>
                    <a:pt x="266844" y="799174"/>
                  </a:cubicBezTo>
                  <a:cubicBezTo>
                    <a:pt x="265895" y="800123"/>
                    <a:pt x="265421" y="799886"/>
                    <a:pt x="265421" y="798463"/>
                  </a:cubicBezTo>
                  <a:close/>
                  <a:moveTo>
                    <a:pt x="202802" y="797040"/>
                  </a:moveTo>
                  <a:cubicBezTo>
                    <a:pt x="201378" y="797514"/>
                    <a:pt x="200785" y="798819"/>
                    <a:pt x="201023" y="800953"/>
                  </a:cubicBezTo>
                  <a:cubicBezTo>
                    <a:pt x="201260" y="803088"/>
                    <a:pt x="201378" y="805104"/>
                    <a:pt x="201378" y="807002"/>
                  </a:cubicBezTo>
                  <a:cubicBezTo>
                    <a:pt x="202327" y="807002"/>
                    <a:pt x="203039" y="805579"/>
                    <a:pt x="203513" y="802732"/>
                  </a:cubicBezTo>
                  <a:cubicBezTo>
                    <a:pt x="203987" y="799886"/>
                    <a:pt x="203750" y="797988"/>
                    <a:pt x="202802" y="797040"/>
                  </a:cubicBezTo>
                  <a:close/>
                  <a:moveTo>
                    <a:pt x="72582" y="794905"/>
                  </a:moveTo>
                  <a:cubicBezTo>
                    <a:pt x="70684" y="794905"/>
                    <a:pt x="69735" y="796802"/>
                    <a:pt x="69735" y="800597"/>
                  </a:cubicBezTo>
                  <a:cubicBezTo>
                    <a:pt x="70210" y="801072"/>
                    <a:pt x="71158" y="801309"/>
                    <a:pt x="72582" y="801309"/>
                  </a:cubicBezTo>
                  <a:cubicBezTo>
                    <a:pt x="73056" y="800835"/>
                    <a:pt x="73412" y="799767"/>
                    <a:pt x="73649" y="798107"/>
                  </a:cubicBezTo>
                  <a:cubicBezTo>
                    <a:pt x="73886" y="796447"/>
                    <a:pt x="73530" y="795379"/>
                    <a:pt x="72582" y="794905"/>
                  </a:cubicBezTo>
                  <a:close/>
                  <a:moveTo>
                    <a:pt x="249054" y="786366"/>
                  </a:moveTo>
                  <a:cubicBezTo>
                    <a:pt x="248106" y="787789"/>
                    <a:pt x="247276" y="789094"/>
                    <a:pt x="246564" y="790280"/>
                  </a:cubicBezTo>
                  <a:cubicBezTo>
                    <a:pt x="245852" y="791465"/>
                    <a:pt x="245497" y="793244"/>
                    <a:pt x="245497" y="795616"/>
                  </a:cubicBezTo>
                  <a:cubicBezTo>
                    <a:pt x="246445" y="797040"/>
                    <a:pt x="247631" y="797040"/>
                    <a:pt x="249054" y="795616"/>
                  </a:cubicBezTo>
                  <a:cubicBezTo>
                    <a:pt x="248580" y="800360"/>
                    <a:pt x="248224" y="806646"/>
                    <a:pt x="247987" y="814473"/>
                  </a:cubicBezTo>
                  <a:cubicBezTo>
                    <a:pt x="247750" y="822301"/>
                    <a:pt x="247869" y="828112"/>
                    <a:pt x="248343" y="831907"/>
                  </a:cubicBezTo>
                  <a:cubicBezTo>
                    <a:pt x="250240" y="826215"/>
                    <a:pt x="251071" y="818980"/>
                    <a:pt x="250833" y="810204"/>
                  </a:cubicBezTo>
                  <a:cubicBezTo>
                    <a:pt x="250596" y="801428"/>
                    <a:pt x="250003" y="793482"/>
                    <a:pt x="249054" y="786366"/>
                  </a:cubicBezTo>
                  <a:close/>
                  <a:moveTo>
                    <a:pt x="95353" y="786366"/>
                  </a:moveTo>
                  <a:cubicBezTo>
                    <a:pt x="91557" y="787789"/>
                    <a:pt x="89660" y="791940"/>
                    <a:pt x="89660" y="798819"/>
                  </a:cubicBezTo>
                  <a:cubicBezTo>
                    <a:pt x="89660" y="805697"/>
                    <a:pt x="89185" y="811746"/>
                    <a:pt x="88237" y="816964"/>
                  </a:cubicBezTo>
                  <a:cubicBezTo>
                    <a:pt x="90134" y="812694"/>
                    <a:pt x="91913" y="808306"/>
                    <a:pt x="93573" y="803800"/>
                  </a:cubicBezTo>
                  <a:cubicBezTo>
                    <a:pt x="95234" y="799293"/>
                    <a:pt x="95827" y="793482"/>
                    <a:pt x="95353" y="786366"/>
                  </a:cubicBezTo>
                  <a:close/>
                  <a:moveTo>
                    <a:pt x="169357" y="785654"/>
                  </a:moveTo>
                  <a:cubicBezTo>
                    <a:pt x="168408" y="785180"/>
                    <a:pt x="167578" y="786247"/>
                    <a:pt x="166866" y="788856"/>
                  </a:cubicBezTo>
                  <a:cubicBezTo>
                    <a:pt x="166155" y="791465"/>
                    <a:pt x="166748" y="792533"/>
                    <a:pt x="168645" y="792058"/>
                  </a:cubicBezTo>
                  <a:cubicBezTo>
                    <a:pt x="169120" y="791110"/>
                    <a:pt x="169357" y="788975"/>
                    <a:pt x="169357" y="785654"/>
                  </a:cubicBezTo>
                  <a:close/>
                  <a:moveTo>
                    <a:pt x="217745" y="782808"/>
                  </a:moveTo>
                  <a:cubicBezTo>
                    <a:pt x="215847" y="782808"/>
                    <a:pt x="215136" y="783994"/>
                    <a:pt x="215610" y="786366"/>
                  </a:cubicBezTo>
                  <a:cubicBezTo>
                    <a:pt x="216559" y="786366"/>
                    <a:pt x="217152" y="786603"/>
                    <a:pt x="217389" y="787077"/>
                  </a:cubicBezTo>
                  <a:cubicBezTo>
                    <a:pt x="217626" y="787552"/>
                    <a:pt x="218219" y="787315"/>
                    <a:pt x="219168" y="786366"/>
                  </a:cubicBezTo>
                  <a:cubicBezTo>
                    <a:pt x="220117" y="783994"/>
                    <a:pt x="219642" y="782808"/>
                    <a:pt x="217745" y="782808"/>
                  </a:cubicBezTo>
                  <a:close/>
                  <a:moveTo>
                    <a:pt x="409161" y="779962"/>
                  </a:moveTo>
                  <a:cubicBezTo>
                    <a:pt x="407738" y="780910"/>
                    <a:pt x="407382" y="782215"/>
                    <a:pt x="408094" y="783875"/>
                  </a:cubicBezTo>
                  <a:cubicBezTo>
                    <a:pt x="408805" y="785536"/>
                    <a:pt x="409161" y="787077"/>
                    <a:pt x="409161" y="788501"/>
                  </a:cubicBezTo>
                  <a:cubicBezTo>
                    <a:pt x="410110" y="788501"/>
                    <a:pt x="410347" y="787315"/>
                    <a:pt x="409873" y="784943"/>
                  </a:cubicBezTo>
                  <a:cubicBezTo>
                    <a:pt x="409398" y="782571"/>
                    <a:pt x="409161" y="780910"/>
                    <a:pt x="409161" y="779962"/>
                  </a:cubicBezTo>
                  <a:close/>
                  <a:moveTo>
                    <a:pt x="246208" y="769999"/>
                  </a:moveTo>
                  <a:cubicBezTo>
                    <a:pt x="247157" y="773794"/>
                    <a:pt x="247157" y="776641"/>
                    <a:pt x="246208" y="778538"/>
                  </a:cubicBezTo>
                  <a:cubicBezTo>
                    <a:pt x="245259" y="780436"/>
                    <a:pt x="244785" y="783045"/>
                    <a:pt x="244785" y="786366"/>
                  </a:cubicBezTo>
                  <a:cubicBezTo>
                    <a:pt x="246683" y="786366"/>
                    <a:pt x="247869" y="783875"/>
                    <a:pt x="248343" y="778894"/>
                  </a:cubicBezTo>
                  <a:cubicBezTo>
                    <a:pt x="248817" y="773913"/>
                    <a:pt x="248106" y="770948"/>
                    <a:pt x="246208" y="769999"/>
                  </a:cubicBezTo>
                  <a:close/>
                  <a:moveTo>
                    <a:pt x="211341" y="769288"/>
                  </a:moveTo>
                  <a:cubicBezTo>
                    <a:pt x="209917" y="768813"/>
                    <a:pt x="209324" y="769406"/>
                    <a:pt x="209562" y="771067"/>
                  </a:cubicBezTo>
                  <a:cubicBezTo>
                    <a:pt x="209799" y="772727"/>
                    <a:pt x="208731" y="773083"/>
                    <a:pt x="206359" y="772134"/>
                  </a:cubicBezTo>
                  <a:cubicBezTo>
                    <a:pt x="208257" y="773083"/>
                    <a:pt x="209087" y="775455"/>
                    <a:pt x="208850" y="779250"/>
                  </a:cubicBezTo>
                  <a:cubicBezTo>
                    <a:pt x="208613" y="783045"/>
                    <a:pt x="209680" y="785180"/>
                    <a:pt x="212052" y="785654"/>
                  </a:cubicBezTo>
                  <a:cubicBezTo>
                    <a:pt x="211103" y="782808"/>
                    <a:pt x="210629" y="780317"/>
                    <a:pt x="210629" y="778183"/>
                  </a:cubicBezTo>
                  <a:cubicBezTo>
                    <a:pt x="210629" y="776048"/>
                    <a:pt x="210866" y="773083"/>
                    <a:pt x="211341" y="769288"/>
                  </a:cubicBezTo>
                  <a:close/>
                  <a:moveTo>
                    <a:pt x="108872" y="769288"/>
                  </a:moveTo>
                  <a:cubicBezTo>
                    <a:pt x="107924" y="768339"/>
                    <a:pt x="107449" y="768576"/>
                    <a:pt x="107449" y="769999"/>
                  </a:cubicBezTo>
                  <a:cubicBezTo>
                    <a:pt x="107449" y="771423"/>
                    <a:pt x="106975" y="772134"/>
                    <a:pt x="106026" y="772134"/>
                  </a:cubicBezTo>
                  <a:cubicBezTo>
                    <a:pt x="106026" y="773557"/>
                    <a:pt x="106500" y="774387"/>
                    <a:pt x="107449" y="774625"/>
                  </a:cubicBezTo>
                  <a:cubicBezTo>
                    <a:pt x="108398" y="774862"/>
                    <a:pt x="109347" y="774506"/>
                    <a:pt x="110296" y="773557"/>
                  </a:cubicBezTo>
                  <a:cubicBezTo>
                    <a:pt x="110296" y="772608"/>
                    <a:pt x="109821" y="771185"/>
                    <a:pt x="108872" y="769288"/>
                  </a:cubicBezTo>
                  <a:close/>
                  <a:moveTo>
                    <a:pt x="392795" y="753633"/>
                  </a:moveTo>
                  <a:cubicBezTo>
                    <a:pt x="390897" y="754582"/>
                    <a:pt x="390423" y="755649"/>
                    <a:pt x="391371" y="756835"/>
                  </a:cubicBezTo>
                  <a:cubicBezTo>
                    <a:pt x="392320" y="758021"/>
                    <a:pt x="392557" y="759800"/>
                    <a:pt x="392083" y="762172"/>
                  </a:cubicBezTo>
                  <a:cubicBezTo>
                    <a:pt x="393506" y="761223"/>
                    <a:pt x="393862" y="760156"/>
                    <a:pt x="393150" y="758970"/>
                  </a:cubicBezTo>
                  <a:cubicBezTo>
                    <a:pt x="392439" y="757784"/>
                    <a:pt x="392320" y="756005"/>
                    <a:pt x="392795" y="753633"/>
                  </a:cubicBezTo>
                  <a:close/>
                  <a:moveTo>
                    <a:pt x="384256" y="751498"/>
                  </a:moveTo>
                  <a:cubicBezTo>
                    <a:pt x="381884" y="753870"/>
                    <a:pt x="381409" y="757072"/>
                    <a:pt x="382832" y="761105"/>
                  </a:cubicBezTo>
                  <a:cubicBezTo>
                    <a:pt x="384256" y="765137"/>
                    <a:pt x="384730" y="768813"/>
                    <a:pt x="384256" y="772134"/>
                  </a:cubicBezTo>
                  <a:cubicBezTo>
                    <a:pt x="381884" y="773083"/>
                    <a:pt x="380698" y="772253"/>
                    <a:pt x="380698" y="769644"/>
                  </a:cubicBezTo>
                  <a:cubicBezTo>
                    <a:pt x="380698" y="767034"/>
                    <a:pt x="380223" y="764781"/>
                    <a:pt x="379274" y="762884"/>
                  </a:cubicBezTo>
                  <a:cubicBezTo>
                    <a:pt x="378800" y="767627"/>
                    <a:pt x="378681" y="773201"/>
                    <a:pt x="378919" y="779606"/>
                  </a:cubicBezTo>
                  <a:cubicBezTo>
                    <a:pt x="379156" y="786010"/>
                    <a:pt x="380223" y="790161"/>
                    <a:pt x="382121" y="792058"/>
                  </a:cubicBezTo>
                  <a:cubicBezTo>
                    <a:pt x="382121" y="790635"/>
                    <a:pt x="382121" y="789212"/>
                    <a:pt x="382121" y="787789"/>
                  </a:cubicBezTo>
                  <a:cubicBezTo>
                    <a:pt x="382121" y="786366"/>
                    <a:pt x="381884" y="785180"/>
                    <a:pt x="381409" y="784231"/>
                  </a:cubicBezTo>
                  <a:cubicBezTo>
                    <a:pt x="381409" y="783282"/>
                    <a:pt x="381646" y="782689"/>
                    <a:pt x="382121" y="782452"/>
                  </a:cubicBezTo>
                  <a:cubicBezTo>
                    <a:pt x="382595" y="782215"/>
                    <a:pt x="382832" y="781622"/>
                    <a:pt x="382832" y="780673"/>
                  </a:cubicBezTo>
                  <a:cubicBezTo>
                    <a:pt x="385204" y="782096"/>
                    <a:pt x="385679" y="782215"/>
                    <a:pt x="384256" y="781029"/>
                  </a:cubicBezTo>
                  <a:cubicBezTo>
                    <a:pt x="382832" y="779843"/>
                    <a:pt x="382595" y="777590"/>
                    <a:pt x="383544" y="774269"/>
                  </a:cubicBezTo>
                  <a:cubicBezTo>
                    <a:pt x="384018" y="773320"/>
                    <a:pt x="384374" y="773083"/>
                    <a:pt x="384611" y="773557"/>
                  </a:cubicBezTo>
                  <a:cubicBezTo>
                    <a:pt x="384849" y="774032"/>
                    <a:pt x="384967" y="774743"/>
                    <a:pt x="384967" y="775692"/>
                  </a:cubicBezTo>
                  <a:cubicBezTo>
                    <a:pt x="384493" y="770948"/>
                    <a:pt x="384611" y="766323"/>
                    <a:pt x="385323" y="761816"/>
                  </a:cubicBezTo>
                  <a:cubicBezTo>
                    <a:pt x="386035" y="757309"/>
                    <a:pt x="385679" y="753870"/>
                    <a:pt x="384256" y="751498"/>
                  </a:cubicBezTo>
                  <a:close/>
                  <a:moveTo>
                    <a:pt x="131643" y="750075"/>
                  </a:moveTo>
                  <a:cubicBezTo>
                    <a:pt x="129746" y="751024"/>
                    <a:pt x="128441" y="753514"/>
                    <a:pt x="127729" y="757547"/>
                  </a:cubicBezTo>
                  <a:cubicBezTo>
                    <a:pt x="127018" y="761579"/>
                    <a:pt x="126899" y="764544"/>
                    <a:pt x="127374" y="766441"/>
                  </a:cubicBezTo>
                  <a:cubicBezTo>
                    <a:pt x="128797" y="766441"/>
                    <a:pt x="129746" y="765967"/>
                    <a:pt x="130220" y="765018"/>
                  </a:cubicBezTo>
                  <a:cubicBezTo>
                    <a:pt x="130694" y="764069"/>
                    <a:pt x="131643" y="763358"/>
                    <a:pt x="133066" y="762884"/>
                  </a:cubicBezTo>
                  <a:cubicBezTo>
                    <a:pt x="133541" y="760512"/>
                    <a:pt x="133659" y="758851"/>
                    <a:pt x="133422" y="757902"/>
                  </a:cubicBezTo>
                  <a:cubicBezTo>
                    <a:pt x="133185" y="756954"/>
                    <a:pt x="132829" y="756242"/>
                    <a:pt x="132355" y="755768"/>
                  </a:cubicBezTo>
                  <a:cubicBezTo>
                    <a:pt x="131880" y="755293"/>
                    <a:pt x="131524" y="754819"/>
                    <a:pt x="131287" y="754344"/>
                  </a:cubicBezTo>
                  <a:cubicBezTo>
                    <a:pt x="131050" y="753870"/>
                    <a:pt x="131169" y="752447"/>
                    <a:pt x="131643" y="750075"/>
                  </a:cubicBezTo>
                  <a:close/>
                  <a:moveTo>
                    <a:pt x="103180" y="745094"/>
                  </a:moveTo>
                  <a:cubicBezTo>
                    <a:pt x="101757" y="745094"/>
                    <a:pt x="100927" y="746280"/>
                    <a:pt x="100689" y="748652"/>
                  </a:cubicBezTo>
                  <a:cubicBezTo>
                    <a:pt x="100452" y="751024"/>
                    <a:pt x="101282" y="751973"/>
                    <a:pt x="103180" y="751498"/>
                  </a:cubicBezTo>
                  <a:close/>
                  <a:moveTo>
                    <a:pt x="392083" y="740824"/>
                  </a:moveTo>
                  <a:cubicBezTo>
                    <a:pt x="390185" y="741773"/>
                    <a:pt x="389711" y="743196"/>
                    <a:pt x="390660" y="745094"/>
                  </a:cubicBezTo>
                  <a:cubicBezTo>
                    <a:pt x="391609" y="746991"/>
                    <a:pt x="391846" y="749126"/>
                    <a:pt x="391371" y="751498"/>
                  </a:cubicBezTo>
                  <a:cubicBezTo>
                    <a:pt x="393269" y="750549"/>
                    <a:pt x="393743" y="749126"/>
                    <a:pt x="392795" y="747229"/>
                  </a:cubicBezTo>
                  <a:cubicBezTo>
                    <a:pt x="391846" y="745331"/>
                    <a:pt x="391609" y="743196"/>
                    <a:pt x="392083" y="740824"/>
                  </a:cubicBezTo>
                  <a:close/>
                  <a:moveTo>
                    <a:pt x="259728" y="740113"/>
                  </a:moveTo>
                  <a:cubicBezTo>
                    <a:pt x="258779" y="740587"/>
                    <a:pt x="258305" y="742248"/>
                    <a:pt x="258305" y="745094"/>
                  </a:cubicBezTo>
                  <a:cubicBezTo>
                    <a:pt x="258305" y="747940"/>
                    <a:pt x="259017" y="749363"/>
                    <a:pt x="260440" y="749363"/>
                  </a:cubicBezTo>
                  <a:cubicBezTo>
                    <a:pt x="260440" y="746991"/>
                    <a:pt x="260203" y="745331"/>
                    <a:pt x="259728" y="744382"/>
                  </a:cubicBezTo>
                  <a:cubicBezTo>
                    <a:pt x="259254" y="743434"/>
                    <a:pt x="259254" y="742010"/>
                    <a:pt x="259728" y="740113"/>
                  </a:cubicBezTo>
                  <a:close/>
                  <a:moveTo>
                    <a:pt x="385323" y="737622"/>
                  </a:moveTo>
                  <a:cubicBezTo>
                    <a:pt x="383188" y="737859"/>
                    <a:pt x="382595" y="739401"/>
                    <a:pt x="383544" y="742248"/>
                  </a:cubicBezTo>
                  <a:cubicBezTo>
                    <a:pt x="384493" y="742248"/>
                    <a:pt x="385916" y="741773"/>
                    <a:pt x="387813" y="740824"/>
                  </a:cubicBezTo>
                  <a:cubicBezTo>
                    <a:pt x="388288" y="738452"/>
                    <a:pt x="387458" y="737385"/>
                    <a:pt x="385323" y="737622"/>
                  </a:cubicBezTo>
                  <a:close/>
                  <a:moveTo>
                    <a:pt x="145875" y="732641"/>
                  </a:moveTo>
                  <a:cubicBezTo>
                    <a:pt x="143977" y="734302"/>
                    <a:pt x="143503" y="736318"/>
                    <a:pt x="144452" y="738690"/>
                  </a:cubicBezTo>
                  <a:cubicBezTo>
                    <a:pt x="145400" y="738690"/>
                    <a:pt x="145993" y="737859"/>
                    <a:pt x="146231" y="736199"/>
                  </a:cubicBezTo>
                  <a:cubicBezTo>
                    <a:pt x="146468" y="734539"/>
                    <a:pt x="147298" y="733709"/>
                    <a:pt x="148721" y="733709"/>
                  </a:cubicBezTo>
                  <a:cubicBezTo>
                    <a:pt x="148721" y="731337"/>
                    <a:pt x="147772" y="730981"/>
                    <a:pt x="145875" y="732641"/>
                  </a:cubicBezTo>
                  <a:close/>
                  <a:moveTo>
                    <a:pt x="266844" y="731574"/>
                  </a:moveTo>
                  <a:cubicBezTo>
                    <a:pt x="265421" y="731099"/>
                    <a:pt x="264709" y="732048"/>
                    <a:pt x="264709" y="734420"/>
                  </a:cubicBezTo>
                  <a:cubicBezTo>
                    <a:pt x="264709" y="736792"/>
                    <a:pt x="265421" y="737741"/>
                    <a:pt x="266844" y="737266"/>
                  </a:cubicBezTo>
                  <a:close/>
                  <a:moveTo>
                    <a:pt x="145163" y="726593"/>
                  </a:moveTo>
                  <a:cubicBezTo>
                    <a:pt x="142317" y="726593"/>
                    <a:pt x="140894" y="728253"/>
                    <a:pt x="140894" y="731574"/>
                  </a:cubicBezTo>
                  <a:cubicBezTo>
                    <a:pt x="141842" y="733471"/>
                    <a:pt x="142910" y="733946"/>
                    <a:pt x="144096" y="732997"/>
                  </a:cubicBezTo>
                  <a:cubicBezTo>
                    <a:pt x="145282" y="732048"/>
                    <a:pt x="145638" y="729913"/>
                    <a:pt x="145163" y="726593"/>
                  </a:cubicBezTo>
                  <a:close/>
                  <a:moveTo>
                    <a:pt x="399910" y="725881"/>
                  </a:moveTo>
                  <a:cubicBezTo>
                    <a:pt x="399910" y="730151"/>
                    <a:pt x="400148" y="733116"/>
                    <a:pt x="400622" y="734776"/>
                  </a:cubicBezTo>
                  <a:cubicBezTo>
                    <a:pt x="401096" y="736436"/>
                    <a:pt x="401571" y="737029"/>
                    <a:pt x="402045" y="736555"/>
                  </a:cubicBezTo>
                  <a:cubicBezTo>
                    <a:pt x="402520" y="736080"/>
                    <a:pt x="402757" y="734895"/>
                    <a:pt x="402757" y="732997"/>
                  </a:cubicBezTo>
                  <a:cubicBezTo>
                    <a:pt x="402757" y="731099"/>
                    <a:pt x="401808" y="728727"/>
                    <a:pt x="399910" y="725881"/>
                  </a:cubicBezTo>
                  <a:close/>
                  <a:moveTo>
                    <a:pt x="176117" y="720900"/>
                  </a:moveTo>
                  <a:cubicBezTo>
                    <a:pt x="173982" y="720900"/>
                    <a:pt x="173152" y="722086"/>
                    <a:pt x="173627" y="724458"/>
                  </a:cubicBezTo>
                  <a:cubicBezTo>
                    <a:pt x="174575" y="725407"/>
                    <a:pt x="175406" y="725763"/>
                    <a:pt x="176117" y="725525"/>
                  </a:cubicBezTo>
                  <a:cubicBezTo>
                    <a:pt x="176829" y="725288"/>
                    <a:pt x="177659" y="724932"/>
                    <a:pt x="178608" y="724458"/>
                  </a:cubicBezTo>
                  <a:cubicBezTo>
                    <a:pt x="179082" y="722086"/>
                    <a:pt x="178252" y="720900"/>
                    <a:pt x="176117" y="720900"/>
                  </a:cubicBezTo>
                  <a:close/>
                  <a:moveTo>
                    <a:pt x="410584" y="720188"/>
                  </a:moveTo>
                  <a:cubicBezTo>
                    <a:pt x="409635" y="722560"/>
                    <a:pt x="409517" y="725525"/>
                    <a:pt x="410228" y="729083"/>
                  </a:cubicBezTo>
                  <a:cubicBezTo>
                    <a:pt x="410940" y="732641"/>
                    <a:pt x="411059" y="736318"/>
                    <a:pt x="410584" y="740113"/>
                  </a:cubicBezTo>
                  <a:cubicBezTo>
                    <a:pt x="411533" y="737741"/>
                    <a:pt x="411770" y="734776"/>
                    <a:pt x="411296" y="731218"/>
                  </a:cubicBezTo>
                  <a:cubicBezTo>
                    <a:pt x="410821" y="727660"/>
                    <a:pt x="410584" y="723984"/>
                    <a:pt x="410584" y="720188"/>
                  </a:cubicBezTo>
                  <a:close/>
                  <a:moveTo>
                    <a:pt x="251901" y="713784"/>
                  </a:moveTo>
                  <a:cubicBezTo>
                    <a:pt x="251426" y="714733"/>
                    <a:pt x="250833" y="716868"/>
                    <a:pt x="250122" y="720188"/>
                  </a:cubicBezTo>
                  <a:cubicBezTo>
                    <a:pt x="249410" y="723509"/>
                    <a:pt x="250003" y="725407"/>
                    <a:pt x="251901" y="725881"/>
                  </a:cubicBezTo>
                  <a:cubicBezTo>
                    <a:pt x="253324" y="723984"/>
                    <a:pt x="253798" y="721967"/>
                    <a:pt x="253324" y="719833"/>
                  </a:cubicBezTo>
                  <a:cubicBezTo>
                    <a:pt x="252850" y="717698"/>
                    <a:pt x="252375" y="715682"/>
                    <a:pt x="251901" y="713784"/>
                  </a:cubicBezTo>
                  <a:close/>
                  <a:moveTo>
                    <a:pt x="145875" y="713784"/>
                  </a:moveTo>
                  <a:cubicBezTo>
                    <a:pt x="143503" y="713784"/>
                    <a:pt x="142791" y="715445"/>
                    <a:pt x="143740" y="718765"/>
                  </a:cubicBezTo>
                  <a:cubicBezTo>
                    <a:pt x="144214" y="719240"/>
                    <a:pt x="145163" y="718765"/>
                    <a:pt x="146586" y="717342"/>
                  </a:cubicBezTo>
                  <a:cubicBezTo>
                    <a:pt x="146586" y="716393"/>
                    <a:pt x="146468" y="715800"/>
                    <a:pt x="146231" y="715563"/>
                  </a:cubicBezTo>
                  <a:cubicBezTo>
                    <a:pt x="145993" y="715326"/>
                    <a:pt x="145875" y="714733"/>
                    <a:pt x="145875" y="713784"/>
                  </a:cubicBezTo>
                  <a:close/>
                  <a:moveTo>
                    <a:pt x="150856" y="713073"/>
                  </a:moveTo>
                  <a:cubicBezTo>
                    <a:pt x="151330" y="714970"/>
                    <a:pt x="151449" y="716156"/>
                    <a:pt x="151212" y="716631"/>
                  </a:cubicBezTo>
                  <a:cubicBezTo>
                    <a:pt x="150974" y="717105"/>
                    <a:pt x="150619" y="717342"/>
                    <a:pt x="150144" y="717342"/>
                  </a:cubicBezTo>
                  <a:cubicBezTo>
                    <a:pt x="149670" y="717342"/>
                    <a:pt x="149077" y="717461"/>
                    <a:pt x="148365" y="717698"/>
                  </a:cubicBezTo>
                  <a:cubicBezTo>
                    <a:pt x="147654" y="717935"/>
                    <a:pt x="147298" y="718765"/>
                    <a:pt x="147298" y="720188"/>
                  </a:cubicBezTo>
                  <a:cubicBezTo>
                    <a:pt x="148721" y="720188"/>
                    <a:pt x="149433" y="719714"/>
                    <a:pt x="149433" y="718765"/>
                  </a:cubicBezTo>
                  <a:cubicBezTo>
                    <a:pt x="150381" y="719240"/>
                    <a:pt x="150856" y="720426"/>
                    <a:pt x="150856" y="722323"/>
                  </a:cubicBezTo>
                  <a:cubicBezTo>
                    <a:pt x="151805" y="721374"/>
                    <a:pt x="152635" y="719595"/>
                    <a:pt x="153346" y="716986"/>
                  </a:cubicBezTo>
                  <a:cubicBezTo>
                    <a:pt x="154058" y="714377"/>
                    <a:pt x="153228" y="713073"/>
                    <a:pt x="150856" y="713073"/>
                  </a:cubicBezTo>
                  <a:close/>
                  <a:moveTo>
                    <a:pt x="381409" y="707380"/>
                  </a:moveTo>
                  <a:cubicBezTo>
                    <a:pt x="379986" y="709277"/>
                    <a:pt x="379630" y="712005"/>
                    <a:pt x="380342" y="715563"/>
                  </a:cubicBezTo>
                  <a:cubicBezTo>
                    <a:pt x="381053" y="719121"/>
                    <a:pt x="382121" y="721612"/>
                    <a:pt x="383544" y="723035"/>
                  </a:cubicBezTo>
                  <a:cubicBezTo>
                    <a:pt x="382595" y="721137"/>
                    <a:pt x="382239" y="718409"/>
                    <a:pt x="382477" y="714852"/>
                  </a:cubicBezTo>
                  <a:cubicBezTo>
                    <a:pt x="382714" y="711294"/>
                    <a:pt x="382358" y="708803"/>
                    <a:pt x="381409" y="707380"/>
                  </a:cubicBezTo>
                  <a:close/>
                  <a:moveTo>
                    <a:pt x="379274" y="697418"/>
                  </a:moveTo>
                  <a:cubicBezTo>
                    <a:pt x="379749" y="698841"/>
                    <a:pt x="379749" y="700738"/>
                    <a:pt x="379274" y="703110"/>
                  </a:cubicBezTo>
                  <a:cubicBezTo>
                    <a:pt x="378800" y="705482"/>
                    <a:pt x="379512" y="706431"/>
                    <a:pt x="381409" y="705957"/>
                  </a:cubicBezTo>
                  <a:cubicBezTo>
                    <a:pt x="381884" y="705008"/>
                    <a:pt x="382002" y="703466"/>
                    <a:pt x="381765" y="701331"/>
                  </a:cubicBezTo>
                  <a:cubicBezTo>
                    <a:pt x="381528" y="699197"/>
                    <a:pt x="380698" y="697892"/>
                    <a:pt x="379274" y="697418"/>
                  </a:cubicBezTo>
                  <a:close/>
                  <a:moveTo>
                    <a:pt x="249054" y="686744"/>
                  </a:moveTo>
                  <a:cubicBezTo>
                    <a:pt x="248106" y="691488"/>
                    <a:pt x="247513" y="694927"/>
                    <a:pt x="247276" y="697062"/>
                  </a:cubicBezTo>
                  <a:cubicBezTo>
                    <a:pt x="247038" y="699197"/>
                    <a:pt x="246445" y="702162"/>
                    <a:pt x="245497" y="705957"/>
                  </a:cubicBezTo>
                  <a:cubicBezTo>
                    <a:pt x="246920" y="706431"/>
                    <a:pt x="247750" y="706313"/>
                    <a:pt x="247987" y="705601"/>
                  </a:cubicBezTo>
                  <a:cubicBezTo>
                    <a:pt x="248224" y="704889"/>
                    <a:pt x="248817" y="704534"/>
                    <a:pt x="249766" y="704534"/>
                  </a:cubicBezTo>
                  <a:cubicBezTo>
                    <a:pt x="249766" y="702162"/>
                    <a:pt x="250359" y="698841"/>
                    <a:pt x="251545" y="694571"/>
                  </a:cubicBezTo>
                  <a:cubicBezTo>
                    <a:pt x="252731" y="690302"/>
                    <a:pt x="251901" y="687693"/>
                    <a:pt x="249054" y="686744"/>
                  </a:cubicBezTo>
                  <a:close/>
                  <a:moveTo>
                    <a:pt x="239804" y="673224"/>
                  </a:moveTo>
                  <a:cubicBezTo>
                    <a:pt x="237432" y="677019"/>
                    <a:pt x="236483" y="682356"/>
                    <a:pt x="236958" y="689235"/>
                  </a:cubicBezTo>
                  <a:cubicBezTo>
                    <a:pt x="237432" y="696113"/>
                    <a:pt x="237432" y="701213"/>
                    <a:pt x="236958" y="704534"/>
                  </a:cubicBezTo>
                  <a:cubicBezTo>
                    <a:pt x="237906" y="700738"/>
                    <a:pt x="239092" y="695639"/>
                    <a:pt x="240516" y="689235"/>
                  </a:cubicBezTo>
                  <a:cubicBezTo>
                    <a:pt x="241939" y="682830"/>
                    <a:pt x="241701" y="677493"/>
                    <a:pt x="239804" y="673224"/>
                  </a:cubicBezTo>
                  <a:close/>
                  <a:moveTo>
                    <a:pt x="176473" y="671801"/>
                  </a:moveTo>
                  <a:cubicBezTo>
                    <a:pt x="174575" y="670852"/>
                    <a:pt x="173864" y="671801"/>
                    <a:pt x="174338" y="674647"/>
                  </a:cubicBezTo>
                  <a:cubicBezTo>
                    <a:pt x="174813" y="677493"/>
                    <a:pt x="174813" y="679628"/>
                    <a:pt x="174338" y="681051"/>
                  </a:cubicBezTo>
                  <a:cubicBezTo>
                    <a:pt x="174813" y="679628"/>
                    <a:pt x="175524" y="678086"/>
                    <a:pt x="176473" y="676426"/>
                  </a:cubicBezTo>
                  <a:cubicBezTo>
                    <a:pt x="177422" y="674766"/>
                    <a:pt x="177422" y="673224"/>
                    <a:pt x="176473" y="671801"/>
                  </a:cubicBezTo>
                  <a:close/>
                  <a:moveTo>
                    <a:pt x="444918" y="655115"/>
                  </a:moveTo>
                  <a:lnTo>
                    <a:pt x="444384" y="656502"/>
                  </a:lnTo>
                  <a:lnTo>
                    <a:pt x="444918" y="659169"/>
                  </a:lnTo>
                  <a:close/>
                  <a:moveTo>
                    <a:pt x="434778" y="654723"/>
                  </a:moveTo>
                  <a:cubicBezTo>
                    <a:pt x="433829" y="655671"/>
                    <a:pt x="433592" y="657450"/>
                    <a:pt x="434066" y="660060"/>
                  </a:cubicBezTo>
                  <a:cubicBezTo>
                    <a:pt x="434541" y="662669"/>
                    <a:pt x="435015" y="664685"/>
                    <a:pt x="435490" y="666108"/>
                  </a:cubicBezTo>
                  <a:cubicBezTo>
                    <a:pt x="436438" y="665159"/>
                    <a:pt x="436438" y="663617"/>
                    <a:pt x="435490" y="661483"/>
                  </a:cubicBezTo>
                  <a:cubicBezTo>
                    <a:pt x="434541" y="659348"/>
                    <a:pt x="434304" y="657095"/>
                    <a:pt x="434778" y="654723"/>
                  </a:cubicBezTo>
                  <a:close/>
                  <a:moveTo>
                    <a:pt x="389237" y="644049"/>
                  </a:moveTo>
                  <a:cubicBezTo>
                    <a:pt x="389237" y="646421"/>
                    <a:pt x="390067" y="647725"/>
                    <a:pt x="391727" y="647963"/>
                  </a:cubicBezTo>
                  <a:cubicBezTo>
                    <a:pt x="393388" y="648200"/>
                    <a:pt x="394692" y="648793"/>
                    <a:pt x="395641" y="649742"/>
                  </a:cubicBezTo>
                  <a:cubicBezTo>
                    <a:pt x="394692" y="645472"/>
                    <a:pt x="392557" y="643575"/>
                    <a:pt x="389237" y="644049"/>
                  </a:cubicBezTo>
                  <a:close/>
                  <a:moveTo>
                    <a:pt x="389237" y="624124"/>
                  </a:moveTo>
                  <a:cubicBezTo>
                    <a:pt x="389237" y="623650"/>
                    <a:pt x="388999" y="624006"/>
                    <a:pt x="388525" y="625192"/>
                  </a:cubicBezTo>
                  <a:cubicBezTo>
                    <a:pt x="388051" y="626378"/>
                    <a:pt x="387813" y="627682"/>
                    <a:pt x="387813" y="629106"/>
                  </a:cubicBezTo>
                  <a:cubicBezTo>
                    <a:pt x="387813" y="630529"/>
                    <a:pt x="387932" y="631833"/>
                    <a:pt x="388169" y="633019"/>
                  </a:cubicBezTo>
                  <a:cubicBezTo>
                    <a:pt x="388406" y="634205"/>
                    <a:pt x="388999" y="634798"/>
                    <a:pt x="389948" y="634798"/>
                  </a:cubicBezTo>
                  <a:cubicBezTo>
                    <a:pt x="391371" y="632901"/>
                    <a:pt x="391371" y="631359"/>
                    <a:pt x="389948" y="630173"/>
                  </a:cubicBezTo>
                  <a:cubicBezTo>
                    <a:pt x="388525" y="628987"/>
                    <a:pt x="388288" y="626971"/>
                    <a:pt x="389237" y="624124"/>
                  </a:cubicBezTo>
                  <a:close/>
                  <a:moveTo>
                    <a:pt x="442605" y="619499"/>
                  </a:moveTo>
                  <a:cubicBezTo>
                    <a:pt x="441657" y="619736"/>
                    <a:pt x="440708" y="619855"/>
                    <a:pt x="439759" y="619855"/>
                  </a:cubicBezTo>
                  <a:cubicBezTo>
                    <a:pt x="438810" y="626022"/>
                    <a:pt x="439285" y="630885"/>
                    <a:pt x="441182" y="634443"/>
                  </a:cubicBezTo>
                  <a:cubicBezTo>
                    <a:pt x="443080" y="638000"/>
                    <a:pt x="444266" y="642863"/>
                    <a:pt x="444740" y="649030"/>
                  </a:cubicBezTo>
                  <a:lnTo>
                    <a:pt x="444918" y="645833"/>
                  </a:lnTo>
                  <a:lnTo>
                    <a:pt x="444918" y="640400"/>
                  </a:lnTo>
                  <a:lnTo>
                    <a:pt x="444384" y="633731"/>
                  </a:lnTo>
                  <a:cubicBezTo>
                    <a:pt x="444147" y="630647"/>
                    <a:pt x="444029" y="627801"/>
                    <a:pt x="444029" y="625192"/>
                  </a:cubicBezTo>
                  <a:cubicBezTo>
                    <a:pt x="444029" y="622583"/>
                    <a:pt x="444029" y="621041"/>
                    <a:pt x="444029" y="620567"/>
                  </a:cubicBezTo>
                  <a:cubicBezTo>
                    <a:pt x="444029" y="619618"/>
                    <a:pt x="443554" y="619262"/>
                    <a:pt x="442605" y="619499"/>
                  </a:cubicBezTo>
                  <a:close/>
                  <a:moveTo>
                    <a:pt x="404180" y="582141"/>
                  </a:moveTo>
                  <a:cubicBezTo>
                    <a:pt x="406077" y="587834"/>
                    <a:pt x="407382" y="593882"/>
                    <a:pt x="408094" y="600286"/>
                  </a:cubicBezTo>
                  <a:cubicBezTo>
                    <a:pt x="408805" y="606691"/>
                    <a:pt x="409161" y="612739"/>
                    <a:pt x="409161" y="618432"/>
                  </a:cubicBezTo>
                  <a:cubicBezTo>
                    <a:pt x="408212" y="612265"/>
                    <a:pt x="406670" y="605742"/>
                    <a:pt x="404536" y="598863"/>
                  </a:cubicBezTo>
                  <a:cubicBezTo>
                    <a:pt x="402401" y="591985"/>
                    <a:pt x="402282" y="586411"/>
                    <a:pt x="404180" y="582141"/>
                  </a:cubicBezTo>
                  <a:close/>
                  <a:moveTo>
                    <a:pt x="339426" y="576448"/>
                  </a:moveTo>
                  <a:cubicBezTo>
                    <a:pt x="339426" y="579295"/>
                    <a:pt x="339782" y="581311"/>
                    <a:pt x="340493" y="582497"/>
                  </a:cubicBezTo>
                  <a:cubicBezTo>
                    <a:pt x="341205" y="583683"/>
                    <a:pt x="341916" y="584869"/>
                    <a:pt x="342628" y="586055"/>
                  </a:cubicBezTo>
                  <a:cubicBezTo>
                    <a:pt x="343339" y="587241"/>
                    <a:pt x="343932" y="588664"/>
                    <a:pt x="344407" y="590324"/>
                  </a:cubicBezTo>
                  <a:cubicBezTo>
                    <a:pt x="344881" y="591985"/>
                    <a:pt x="344881" y="594475"/>
                    <a:pt x="344407" y="597796"/>
                  </a:cubicBezTo>
                  <a:cubicBezTo>
                    <a:pt x="342035" y="595424"/>
                    <a:pt x="340137" y="592103"/>
                    <a:pt x="338714" y="587834"/>
                  </a:cubicBezTo>
                  <a:cubicBezTo>
                    <a:pt x="337291" y="583564"/>
                    <a:pt x="337528" y="579769"/>
                    <a:pt x="339426" y="576448"/>
                  </a:cubicBezTo>
                  <a:close/>
                  <a:moveTo>
                    <a:pt x="417700" y="575025"/>
                  </a:moveTo>
                  <a:cubicBezTo>
                    <a:pt x="416277" y="575500"/>
                    <a:pt x="415447" y="576567"/>
                    <a:pt x="415209" y="578227"/>
                  </a:cubicBezTo>
                  <a:cubicBezTo>
                    <a:pt x="414972" y="579888"/>
                    <a:pt x="414616" y="581667"/>
                    <a:pt x="414142" y="583564"/>
                  </a:cubicBezTo>
                  <a:cubicBezTo>
                    <a:pt x="416514" y="585462"/>
                    <a:pt x="417700" y="588545"/>
                    <a:pt x="417700" y="592815"/>
                  </a:cubicBezTo>
                  <a:cubicBezTo>
                    <a:pt x="417700" y="597084"/>
                    <a:pt x="418886" y="600879"/>
                    <a:pt x="421258" y="604200"/>
                  </a:cubicBezTo>
                  <a:cubicBezTo>
                    <a:pt x="422681" y="600879"/>
                    <a:pt x="422207" y="596847"/>
                    <a:pt x="419835" y="592103"/>
                  </a:cubicBezTo>
                  <a:cubicBezTo>
                    <a:pt x="417463" y="587359"/>
                    <a:pt x="416751" y="581667"/>
                    <a:pt x="417700" y="575025"/>
                  </a:cubicBezTo>
                  <a:close/>
                  <a:moveTo>
                    <a:pt x="401334" y="570756"/>
                  </a:moveTo>
                  <a:lnTo>
                    <a:pt x="401334" y="580718"/>
                  </a:lnTo>
                  <a:cubicBezTo>
                    <a:pt x="401808" y="578346"/>
                    <a:pt x="401689" y="576211"/>
                    <a:pt x="400978" y="574314"/>
                  </a:cubicBezTo>
                  <a:cubicBezTo>
                    <a:pt x="400266" y="572416"/>
                    <a:pt x="400385" y="571230"/>
                    <a:pt x="401334" y="570756"/>
                  </a:cubicBezTo>
                  <a:close/>
                  <a:moveTo>
                    <a:pt x="252612" y="568621"/>
                  </a:moveTo>
                  <a:cubicBezTo>
                    <a:pt x="250715" y="568147"/>
                    <a:pt x="250122" y="569095"/>
                    <a:pt x="250833" y="571467"/>
                  </a:cubicBezTo>
                  <a:cubicBezTo>
                    <a:pt x="251545" y="573839"/>
                    <a:pt x="251901" y="575737"/>
                    <a:pt x="251901" y="577160"/>
                  </a:cubicBezTo>
                  <a:cubicBezTo>
                    <a:pt x="252850" y="576686"/>
                    <a:pt x="253205" y="575381"/>
                    <a:pt x="252968" y="573246"/>
                  </a:cubicBezTo>
                  <a:cubicBezTo>
                    <a:pt x="252731" y="571111"/>
                    <a:pt x="252612" y="569570"/>
                    <a:pt x="252612" y="568621"/>
                  </a:cubicBezTo>
                  <a:close/>
                  <a:moveTo>
                    <a:pt x="362196" y="560793"/>
                  </a:moveTo>
                  <a:cubicBezTo>
                    <a:pt x="360299" y="562217"/>
                    <a:pt x="359824" y="564114"/>
                    <a:pt x="360773" y="566486"/>
                  </a:cubicBezTo>
                  <a:cubicBezTo>
                    <a:pt x="361722" y="568858"/>
                    <a:pt x="362196" y="571467"/>
                    <a:pt x="362196" y="574314"/>
                  </a:cubicBezTo>
                  <a:cubicBezTo>
                    <a:pt x="363620" y="569570"/>
                    <a:pt x="363620" y="565063"/>
                    <a:pt x="362196" y="560793"/>
                  </a:cubicBezTo>
                  <a:close/>
                  <a:moveTo>
                    <a:pt x="256882" y="558659"/>
                  </a:moveTo>
                  <a:cubicBezTo>
                    <a:pt x="255933" y="559608"/>
                    <a:pt x="255222" y="561386"/>
                    <a:pt x="254747" y="563996"/>
                  </a:cubicBezTo>
                  <a:cubicBezTo>
                    <a:pt x="254273" y="566605"/>
                    <a:pt x="255222" y="568147"/>
                    <a:pt x="257594" y="568621"/>
                  </a:cubicBezTo>
                  <a:cubicBezTo>
                    <a:pt x="258068" y="566249"/>
                    <a:pt x="257949" y="564589"/>
                    <a:pt x="257238" y="563640"/>
                  </a:cubicBezTo>
                  <a:cubicBezTo>
                    <a:pt x="256526" y="562691"/>
                    <a:pt x="256408" y="561031"/>
                    <a:pt x="256882" y="558659"/>
                  </a:cubicBezTo>
                  <a:close/>
                  <a:moveTo>
                    <a:pt x="313809" y="557947"/>
                  </a:moveTo>
                  <a:cubicBezTo>
                    <a:pt x="312386" y="556998"/>
                    <a:pt x="311911" y="557710"/>
                    <a:pt x="312386" y="560082"/>
                  </a:cubicBezTo>
                  <a:cubicBezTo>
                    <a:pt x="312860" y="562454"/>
                    <a:pt x="312860" y="564351"/>
                    <a:pt x="312386" y="565775"/>
                  </a:cubicBezTo>
                  <a:lnTo>
                    <a:pt x="313809" y="565775"/>
                  </a:lnTo>
                  <a:close/>
                  <a:moveTo>
                    <a:pt x="292461" y="554389"/>
                  </a:moveTo>
                  <a:cubicBezTo>
                    <a:pt x="292461" y="556287"/>
                    <a:pt x="292698" y="557591"/>
                    <a:pt x="293173" y="558303"/>
                  </a:cubicBezTo>
                  <a:cubicBezTo>
                    <a:pt x="293647" y="559015"/>
                    <a:pt x="294122" y="559845"/>
                    <a:pt x="294596" y="560793"/>
                  </a:cubicBezTo>
                  <a:cubicBezTo>
                    <a:pt x="296493" y="560319"/>
                    <a:pt x="296968" y="559015"/>
                    <a:pt x="296019" y="556880"/>
                  </a:cubicBezTo>
                  <a:cubicBezTo>
                    <a:pt x="295070" y="554745"/>
                    <a:pt x="293884" y="553915"/>
                    <a:pt x="292461" y="554389"/>
                  </a:cubicBezTo>
                  <a:close/>
                  <a:moveTo>
                    <a:pt x="250478" y="554389"/>
                  </a:moveTo>
                  <a:cubicBezTo>
                    <a:pt x="248106" y="555338"/>
                    <a:pt x="246683" y="557117"/>
                    <a:pt x="246208" y="559726"/>
                  </a:cubicBezTo>
                  <a:cubicBezTo>
                    <a:pt x="245734" y="562335"/>
                    <a:pt x="245497" y="565300"/>
                    <a:pt x="245497" y="568621"/>
                  </a:cubicBezTo>
                  <a:cubicBezTo>
                    <a:pt x="247394" y="567672"/>
                    <a:pt x="248936" y="565656"/>
                    <a:pt x="250122" y="562572"/>
                  </a:cubicBezTo>
                  <a:cubicBezTo>
                    <a:pt x="251308" y="559489"/>
                    <a:pt x="251426" y="556761"/>
                    <a:pt x="250478" y="554389"/>
                  </a:cubicBezTo>
                  <a:close/>
                  <a:moveTo>
                    <a:pt x="232688" y="552966"/>
                  </a:moveTo>
                  <a:cubicBezTo>
                    <a:pt x="228893" y="557710"/>
                    <a:pt x="226995" y="565063"/>
                    <a:pt x="226995" y="575025"/>
                  </a:cubicBezTo>
                  <a:cubicBezTo>
                    <a:pt x="228893" y="574076"/>
                    <a:pt x="229842" y="574314"/>
                    <a:pt x="229842" y="575737"/>
                  </a:cubicBezTo>
                  <a:cubicBezTo>
                    <a:pt x="229842" y="577160"/>
                    <a:pt x="230316" y="577634"/>
                    <a:pt x="231265" y="577160"/>
                  </a:cubicBezTo>
                  <a:cubicBezTo>
                    <a:pt x="230790" y="571942"/>
                    <a:pt x="231502" y="567554"/>
                    <a:pt x="233400" y="563996"/>
                  </a:cubicBezTo>
                  <a:cubicBezTo>
                    <a:pt x="235297" y="560438"/>
                    <a:pt x="235060" y="556761"/>
                    <a:pt x="232688" y="552966"/>
                  </a:cubicBezTo>
                  <a:close/>
                  <a:moveTo>
                    <a:pt x="350811" y="550120"/>
                  </a:moveTo>
                  <a:cubicBezTo>
                    <a:pt x="350337" y="556761"/>
                    <a:pt x="350218" y="564589"/>
                    <a:pt x="350455" y="573602"/>
                  </a:cubicBezTo>
                  <a:cubicBezTo>
                    <a:pt x="350692" y="582615"/>
                    <a:pt x="351997" y="591392"/>
                    <a:pt x="354369" y="599931"/>
                  </a:cubicBezTo>
                  <a:cubicBezTo>
                    <a:pt x="357690" y="597559"/>
                    <a:pt x="358876" y="593052"/>
                    <a:pt x="357927" y="586411"/>
                  </a:cubicBezTo>
                  <a:cubicBezTo>
                    <a:pt x="356978" y="579769"/>
                    <a:pt x="356504" y="574076"/>
                    <a:pt x="356504" y="569332"/>
                  </a:cubicBezTo>
                  <a:cubicBezTo>
                    <a:pt x="356504" y="567435"/>
                    <a:pt x="357097" y="564470"/>
                    <a:pt x="358283" y="560438"/>
                  </a:cubicBezTo>
                  <a:cubicBezTo>
                    <a:pt x="359469" y="556405"/>
                    <a:pt x="358401" y="553915"/>
                    <a:pt x="355081" y="552966"/>
                  </a:cubicBezTo>
                  <a:cubicBezTo>
                    <a:pt x="354606" y="556761"/>
                    <a:pt x="354843" y="559252"/>
                    <a:pt x="355792" y="560438"/>
                  </a:cubicBezTo>
                  <a:cubicBezTo>
                    <a:pt x="356741" y="561624"/>
                    <a:pt x="356978" y="563877"/>
                    <a:pt x="356504" y="567198"/>
                  </a:cubicBezTo>
                  <a:cubicBezTo>
                    <a:pt x="354132" y="566249"/>
                    <a:pt x="352946" y="563758"/>
                    <a:pt x="352946" y="559726"/>
                  </a:cubicBezTo>
                  <a:cubicBezTo>
                    <a:pt x="352946" y="555694"/>
                    <a:pt x="352234" y="552492"/>
                    <a:pt x="350811" y="550120"/>
                  </a:cubicBezTo>
                  <a:close/>
                  <a:moveTo>
                    <a:pt x="328752" y="550120"/>
                  </a:moveTo>
                  <a:cubicBezTo>
                    <a:pt x="326854" y="549645"/>
                    <a:pt x="325668" y="550831"/>
                    <a:pt x="325194" y="553678"/>
                  </a:cubicBezTo>
                  <a:cubicBezTo>
                    <a:pt x="324720" y="556524"/>
                    <a:pt x="324601" y="559963"/>
                    <a:pt x="324838" y="563996"/>
                  </a:cubicBezTo>
                  <a:cubicBezTo>
                    <a:pt x="325075" y="568028"/>
                    <a:pt x="325431" y="571942"/>
                    <a:pt x="325906" y="575737"/>
                  </a:cubicBezTo>
                  <a:cubicBezTo>
                    <a:pt x="326380" y="579532"/>
                    <a:pt x="327092" y="582378"/>
                    <a:pt x="328040" y="584276"/>
                  </a:cubicBezTo>
                  <a:cubicBezTo>
                    <a:pt x="328989" y="578109"/>
                    <a:pt x="328871" y="572297"/>
                    <a:pt x="327685" y="566842"/>
                  </a:cubicBezTo>
                  <a:cubicBezTo>
                    <a:pt x="326499" y="561386"/>
                    <a:pt x="327092" y="556761"/>
                    <a:pt x="329464" y="552966"/>
                  </a:cubicBezTo>
                  <a:cubicBezTo>
                    <a:pt x="329938" y="552017"/>
                    <a:pt x="329701" y="551068"/>
                    <a:pt x="328752" y="550120"/>
                  </a:cubicBezTo>
                  <a:close/>
                  <a:moveTo>
                    <a:pt x="283922" y="545850"/>
                  </a:moveTo>
                  <a:cubicBezTo>
                    <a:pt x="282499" y="548222"/>
                    <a:pt x="282499" y="551306"/>
                    <a:pt x="283922" y="555101"/>
                  </a:cubicBezTo>
                  <a:cubicBezTo>
                    <a:pt x="286294" y="555575"/>
                    <a:pt x="287480" y="554033"/>
                    <a:pt x="287480" y="550476"/>
                  </a:cubicBezTo>
                  <a:cubicBezTo>
                    <a:pt x="287480" y="546918"/>
                    <a:pt x="286294" y="545376"/>
                    <a:pt x="283922" y="545850"/>
                  </a:cubicBezTo>
                  <a:close/>
                  <a:moveTo>
                    <a:pt x="307404" y="542292"/>
                  </a:moveTo>
                  <a:cubicBezTo>
                    <a:pt x="306456" y="544190"/>
                    <a:pt x="305981" y="547748"/>
                    <a:pt x="305981" y="552966"/>
                  </a:cubicBezTo>
                  <a:cubicBezTo>
                    <a:pt x="307404" y="553440"/>
                    <a:pt x="307879" y="552254"/>
                    <a:pt x="307404" y="549408"/>
                  </a:cubicBezTo>
                  <a:cubicBezTo>
                    <a:pt x="306930" y="546562"/>
                    <a:pt x="306930" y="544190"/>
                    <a:pt x="307404" y="542292"/>
                  </a:cubicBezTo>
                  <a:close/>
                  <a:moveTo>
                    <a:pt x="353657" y="541581"/>
                  </a:moveTo>
                  <a:cubicBezTo>
                    <a:pt x="352709" y="541581"/>
                    <a:pt x="352234" y="543122"/>
                    <a:pt x="352234" y="546206"/>
                  </a:cubicBezTo>
                  <a:cubicBezTo>
                    <a:pt x="352234" y="549290"/>
                    <a:pt x="352946" y="550357"/>
                    <a:pt x="354369" y="549408"/>
                  </a:cubicBezTo>
                  <a:cubicBezTo>
                    <a:pt x="355318" y="548459"/>
                    <a:pt x="355436" y="547273"/>
                    <a:pt x="354725" y="545850"/>
                  </a:cubicBezTo>
                  <a:cubicBezTo>
                    <a:pt x="354013" y="544427"/>
                    <a:pt x="353657" y="543004"/>
                    <a:pt x="353657" y="541581"/>
                  </a:cubicBezTo>
                  <a:close/>
                  <a:moveTo>
                    <a:pt x="233400" y="538023"/>
                  </a:moveTo>
                  <a:cubicBezTo>
                    <a:pt x="232451" y="538023"/>
                    <a:pt x="231739" y="539802"/>
                    <a:pt x="231265" y="543360"/>
                  </a:cubicBezTo>
                  <a:cubicBezTo>
                    <a:pt x="230790" y="546918"/>
                    <a:pt x="231265" y="548934"/>
                    <a:pt x="232688" y="549408"/>
                  </a:cubicBezTo>
                  <a:cubicBezTo>
                    <a:pt x="233637" y="548459"/>
                    <a:pt x="233993" y="546799"/>
                    <a:pt x="233755" y="544427"/>
                  </a:cubicBezTo>
                  <a:cubicBezTo>
                    <a:pt x="233518" y="542055"/>
                    <a:pt x="233400" y="539920"/>
                    <a:pt x="233400" y="538023"/>
                  </a:cubicBezTo>
                  <a:close/>
                  <a:moveTo>
                    <a:pt x="320925" y="533753"/>
                  </a:moveTo>
                  <a:lnTo>
                    <a:pt x="320925" y="542292"/>
                  </a:lnTo>
                  <a:cubicBezTo>
                    <a:pt x="322348" y="542292"/>
                    <a:pt x="323059" y="540988"/>
                    <a:pt x="323059" y="538379"/>
                  </a:cubicBezTo>
                  <a:cubicBezTo>
                    <a:pt x="323059" y="535769"/>
                    <a:pt x="322348" y="534228"/>
                    <a:pt x="320925" y="533753"/>
                  </a:cubicBezTo>
                  <a:close/>
                  <a:moveTo>
                    <a:pt x="342272" y="531619"/>
                  </a:moveTo>
                  <a:cubicBezTo>
                    <a:pt x="340849" y="533516"/>
                    <a:pt x="340493" y="536244"/>
                    <a:pt x="341205" y="539802"/>
                  </a:cubicBezTo>
                  <a:cubicBezTo>
                    <a:pt x="341916" y="543360"/>
                    <a:pt x="342272" y="544901"/>
                    <a:pt x="342272" y="544427"/>
                  </a:cubicBezTo>
                  <a:cubicBezTo>
                    <a:pt x="343221" y="547273"/>
                    <a:pt x="343577" y="546562"/>
                    <a:pt x="343339" y="542292"/>
                  </a:cubicBezTo>
                  <a:cubicBezTo>
                    <a:pt x="343102" y="538023"/>
                    <a:pt x="342746" y="534465"/>
                    <a:pt x="342272" y="531619"/>
                  </a:cubicBezTo>
                  <a:close/>
                  <a:moveTo>
                    <a:pt x="297442" y="531619"/>
                  </a:moveTo>
                  <a:cubicBezTo>
                    <a:pt x="295070" y="532567"/>
                    <a:pt x="293884" y="533279"/>
                    <a:pt x="293884" y="533753"/>
                  </a:cubicBezTo>
                  <a:cubicBezTo>
                    <a:pt x="294833" y="537548"/>
                    <a:pt x="296019" y="539683"/>
                    <a:pt x="297442" y="540158"/>
                  </a:cubicBezTo>
                  <a:close/>
                  <a:moveTo>
                    <a:pt x="307404" y="529483"/>
                  </a:moveTo>
                  <a:lnTo>
                    <a:pt x="307573" y="529989"/>
                  </a:lnTo>
                  <a:lnTo>
                    <a:pt x="307404" y="531619"/>
                  </a:lnTo>
                  <a:close/>
                  <a:moveTo>
                    <a:pt x="376428" y="527349"/>
                  </a:moveTo>
                  <a:lnTo>
                    <a:pt x="376428" y="538023"/>
                  </a:lnTo>
                  <a:cubicBezTo>
                    <a:pt x="375479" y="537548"/>
                    <a:pt x="375005" y="535769"/>
                    <a:pt x="375005" y="532686"/>
                  </a:cubicBezTo>
                  <a:cubicBezTo>
                    <a:pt x="375005" y="529602"/>
                    <a:pt x="375479" y="527823"/>
                    <a:pt x="376428" y="527349"/>
                  </a:cubicBezTo>
                  <a:close/>
                  <a:moveTo>
                    <a:pt x="278229" y="527349"/>
                  </a:moveTo>
                  <a:cubicBezTo>
                    <a:pt x="277281" y="531619"/>
                    <a:pt x="277043" y="536362"/>
                    <a:pt x="277518" y="541581"/>
                  </a:cubicBezTo>
                  <a:cubicBezTo>
                    <a:pt x="277992" y="546799"/>
                    <a:pt x="278229" y="551306"/>
                    <a:pt x="278229" y="555101"/>
                  </a:cubicBezTo>
                  <a:cubicBezTo>
                    <a:pt x="278704" y="554626"/>
                    <a:pt x="279178" y="553085"/>
                    <a:pt x="279653" y="550476"/>
                  </a:cubicBezTo>
                  <a:cubicBezTo>
                    <a:pt x="280127" y="547866"/>
                    <a:pt x="280483" y="545020"/>
                    <a:pt x="280720" y="541936"/>
                  </a:cubicBezTo>
                  <a:cubicBezTo>
                    <a:pt x="280957" y="538853"/>
                    <a:pt x="280839" y="535888"/>
                    <a:pt x="280364" y="533042"/>
                  </a:cubicBezTo>
                  <a:cubicBezTo>
                    <a:pt x="279890" y="530195"/>
                    <a:pt x="279178" y="528298"/>
                    <a:pt x="278229" y="527349"/>
                  </a:cubicBezTo>
                  <a:close/>
                  <a:moveTo>
                    <a:pt x="305981" y="525214"/>
                  </a:moveTo>
                  <a:cubicBezTo>
                    <a:pt x="307404" y="524265"/>
                    <a:pt x="307879" y="524858"/>
                    <a:pt x="307404" y="526993"/>
                  </a:cubicBezTo>
                  <a:lnTo>
                    <a:pt x="307404" y="529483"/>
                  </a:lnTo>
                  <a:close/>
                  <a:moveTo>
                    <a:pt x="246208" y="523791"/>
                  </a:moveTo>
                  <a:cubicBezTo>
                    <a:pt x="243836" y="528061"/>
                    <a:pt x="242413" y="533990"/>
                    <a:pt x="241939" y="541581"/>
                  </a:cubicBezTo>
                  <a:cubicBezTo>
                    <a:pt x="241464" y="549171"/>
                    <a:pt x="241464" y="555338"/>
                    <a:pt x="241939" y="560082"/>
                  </a:cubicBezTo>
                  <a:cubicBezTo>
                    <a:pt x="243362" y="558184"/>
                    <a:pt x="243836" y="555812"/>
                    <a:pt x="243362" y="552966"/>
                  </a:cubicBezTo>
                  <a:cubicBezTo>
                    <a:pt x="242887" y="550120"/>
                    <a:pt x="242887" y="547273"/>
                    <a:pt x="243362" y="544427"/>
                  </a:cubicBezTo>
                  <a:cubicBezTo>
                    <a:pt x="243836" y="541581"/>
                    <a:pt x="244666" y="538497"/>
                    <a:pt x="245852" y="535176"/>
                  </a:cubicBezTo>
                  <a:cubicBezTo>
                    <a:pt x="247038" y="531856"/>
                    <a:pt x="247157" y="528061"/>
                    <a:pt x="246208" y="523791"/>
                  </a:cubicBezTo>
                  <a:close/>
                  <a:moveTo>
                    <a:pt x="226284" y="521656"/>
                  </a:moveTo>
                  <a:lnTo>
                    <a:pt x="226284" y="529484"/>
                  </a:lnTo>
                  <a:cubicBezTo>
                    <a:pt x="226758" y="529009"/>
                    <a:pt x="227351" y="527468"/>
                    <a:pt x="228063" y="524858"/>
                  </a:cubicBezTo>
                  <a:cubicBezTo>
                    <a:pt x="228774" y="522249"/>
                    <a:pt x="228181" y="521182"/>
                    <a:pt x="226284" y="521656"/>
                  </a:cubicBezTo>
                  <a:close/>
                  <a:moveTo>
                    <a:pt x="217745" y="520233"/>
                  </a:moveTo>
                  <a:cubicBezTo>
                    <a:pt x="215373" y="522131"/>
                    <a:pt x="214187" y="522961"/>
                    <a:pt x="214187" y="522724"/>
                  </a:cubicBezTo>
                  <a:cubicBezTo>
                    <a:pt x="214187" y="522487"/>
                    <a:pt x="213712" y="524265"/>
                    <a:pt x="212764" y="528061"/>
                  </a:cubicBezTo>
                  <a:cubicBezTo>
                    <a:pt x="215136" y="531856"/>
                    <a:pt x="215966" y="536600"/>
                    <a:pt x="215254" y="542292"/>
                  </a:cubicBezTo>
                  <a:cubicBezTo>
                    <a:pt x="214543" y="547985"/>
                    <a:pt x="215136" y="553203"/>
                    <a:pt x="217033" y="557947"/>
                  </a:cubicBezTo>
                  <a:cubicBezTo>
                    <a:pt x="217982" y="552729"/>
                    <a:pt x="218101" y="546206"/>
                    <a:pt x="217389" y="538379"/>
                  </a:cubicBezTo>
                  <a:cubicBezTo>
                    <a:pt x="216677" y="530551"/>
                    <a:pt x="216796" y="524503"/>
                    <a:pt x="217745" y="520233"/>
                  </a:cubicBezTo>
                  <a:close/>
                  <a:moveTo>
                    <a:pt x="273960" y="518810"/>
                  </a:moveTo>
                  <a:cubicBezTo>
                    <a:pt x="270639" y="522131"/>
                    <a:pt x="268742" y="527230"/>
                    <a:pt x="268267" y="534109"/>
                  </a:cubicBezTo>
                  <a:cubicBezTo>
                    <a:pt x="267793" y="540988"/>
                    <a:pt x="268030" y="547273"/>
                    <a:pt x="268979" y="552966"/>
                  </a:cubicBezTo>
                  <a:cubicBezTo>
                    <a:pt x="270402" y="552966"/>
                    <a:pt x="271114" y="552373"/>
                    <a:pt x="271114" y="551187"/>
                  </a:cubicBezTo>
                  <a:cubicBezTo>
                    <a:pt x="271114" y="550001"/>
                    <a:pt x="270995" y="548578"/>
                    <a:pt x="270758" y="546918"/>
                  </a:cubicBezTo>
                  <a:cubicBezTo>
                    <a:pt x="270521" y="545257"/>
                    <a:pt x="270402" y="543715"/>
                    <a:pt x="270402" y="542292"/>
                  </a:cubicBezTo>
                  <a:cubicBezTo>
                    <a:pt x="270402" y="540869"/>
                    <a:pt x="271114" y="539683"/>
                    <a:pt x="272537" y="538734"/>
                  </a:cubicBezTo>
                  <a:cubicBezTo>
                    <a:pt x="274434" y="538260"/>
                    <a:pt x="275027" y="539327"/>
                    <a:pt x="274316" y="541936"/>
                  </a:cubicBezTo>
                  <a:cubicBezTo>
                    <a:pt x="273604" y="544546"/>
                    <a:pt x="273723" y="546325"/>
                    <a:pt x="274672" y="547273"/>
                  </a:cubicBezTo>
                  <a:cubicBezTo>
                    <a:pt x="275620" y="543478"/>
                    <a:pt x="276213" y="538734"/>
                    <a:pt x="276450" y="533042"/>
                  </a:cubicBezTo>
                  <a:cubicBezTo>
                    <a:pt x="276688" y="527349"/>
                    <a:pt x="275858" y="522605"/>
                    <a:pt x="273960" y="518810"/>
                  </a:cubicBezTo>
                  <a:close/>
                  <a:moveTo>
                    <a:pt x="291750" y="515252"/>
                  </a:moveTo>
                  <a:cubicBezTo>
                    <a:pt x="291750" y="517150"/>
                    <a:pt x="291750" y="518929"/>
                    <a:pt x="291750" y="520589"/>
                  </a:cubicBezTo>
                  <a:cubicBezTo>
                    <a:pt x="291750" y="522249"/>
                    <a:pt x="292461" y="522842"/>
                    <a:pt x="293884" y="522368"/>
                  </a:cubicBezTo>
                  <a:cubicBezTo>
                    <a:pt x="293884" y="523317"/>
                    <a:pt x="293173" y="523791"/>
                    <a:pt x="291750" y="523791"/>
                  </a:cubicBezTo>
                  <a:cubicBezTo>
                    <a:pt x="291275" y="525689"/>
                    <a:pt x="291512" y="526637"/>
                    <a:pt x="292461" y="526637"/>
                  </a:cubicBezTo>
                  <a:cubicBezTo>
                    <a:pt x="293410" y="526637"/>
                    <a:pt x="293884" y="527112"/>
                    <a:pt x="293884" y="528061"/>
                  </a:cubicBezTo>
                  <a:cubicBezTo>
                    <a:pt x="294833" y="527112"/>
                    <a:pt x="295426" y="525570"/>
                    <a:pt x="295663" y="523435"/>
                  </a:cubicBezTo>
                  <a:cubicBezTo>
                    <a:pt x="295900" y="521301"/>
                    <a:pt x="296019" y="519047"/>
                    <a:pt x="296019" y="516675"/>
                  </a:cubicBezTo>
                  <a:cubicBezTo>
                    <a:pt x="295070" y="517150"/>
                    <a:pt x="294359" y="516912"/>
                    <a:pt x="293884" y="515964"/>
                  </a:cubicBezTo>
                  <a:cubicBezTo>
                    <a:pt x="293410" y="515015"/>
                    <a:pt x="292698" y="514778"/>
                    <a:pt x="291750" y="515252"/>
                  </a:cubicBezTo>
                  <a:close/>
                  <a:moveTo>
                    <a:pt x="354369" y="512406"/>
                  </a:moveTo>
                  <a:cubicBezTo>
                    <a:pt x="353420" y="512406"/>
                    <a:pt x="352709" y="513236"/>
                    <a:pt x="352234" y="514896"/>
                  </a:cubicBezTo>
                  <a:cubicBezTo>
                    <a:pt x="351760" y="516557"/>
                    <a:pt x="351997" y="517861"/>
                    <a:pt x="352946" y="518810"/>
                  </a:cubicBezTo>
                  <a:cubicBezTo>
                    <a:pt x="353420" y="518336"/>
                    <a:pt x="354132" y="518098"/>
                    <a:pt x="355081" y="518098"/>
                  </a:cubicBezTo>
                  <a:cubicBezTo>
                    <a:pt x="355081" y="514778"/>
                    <a:pt x="354843" y="512880"/>
                    <a:pt x="354369" y="512406"/>
                  </a:cubicBezTo>
                  <a:close/>
                  <a:moveTo>
                    <a:pt x="259728" y="512406"/>
                  </a:moveTo>
                  <a:cubicBezTo>
                    <a:pt x="258305" y="511457"/>
                    <a:pt x="257594" y="511931"/>
                    <a:pt x="257594" y="513829"/>
                  </a:cubicBezTo>
                  <a:cubicBezTo>
                    <a:pt x="257594" y="515726"/>
                    <a:pt x="256882" y="516675"/>
                    <a:pt x="255459" y="516675"/>
                  </a:cubicBezTo>
                  <a:cubicBezTo>
                    <a:pt x="257356" y="523317"/>
                    <a:pt x="257594" y="529840"/>
                    <a:pt x="256170" y="536244"/>
                  </a:cubicBezTo>
                  <a:cubicBezTo>
                    <a:pt x="254747" y="542648"/>
                    <a:pt x="253798" y="549408"/>
                    <a:pt x="253324" y="556524"/>
                  </a:cubicBezTo>
                  <a:cubicBezTo>
                    <a:pt x="255222" y="557473"/>
                    <a:pt x="256052" y="556643"/>
                    <a:pt x="255815" y="554033"/>
                  </a:cubicBezTo>
                  <a:cubicBezTo>
                    <a:pt x="255577" y="551424"/>
                    <a:pt x="256170" y="550120"/>
                    <a:pt x="257594" y="550120"/>
                  </a:cubicBezTo>
                  <a:cubicBezTo>
                    <a:pt x="258542" y="551543"/>
                    <a:pt x="259254" y="552729"/>
                    <a:pt x="259728" y="553678"/>
                  </a:cubicBezTo>
                  <a:cubicBezTo>
                    <a:pt x="260203" y="554626"/>
                    <a:pt x="260203" y="556287"/>
                    <a:pt x="259728" y="558659"/>
                  </a:cubicBezTo>
                  <a:cubicBezTo>
                    <a:pt x="260677" y="556287"/>
                    <a:pt x="261389" y="553678"/>
                    <a:pt x="261863" y="550831"/>
                  </a:cubicBezTo>
                  <a:cubicBezTo>
                    <a:pt x="262337" y="547985"/>
                    <a:pt x="262100" y="545139"/>
                    <a:pt x="261151" y="542292"/>
                  </a:cubicBezTo>
                  <a:cubicBezTo>
                    <a:pt x="260677" y="542292"/>
                    <a:pt x="260321" y="542529"/>
                    <a:pt x="260084" y="543004"/>
                  </a:cubicBezTo>
                  <a:cubicBezTo>
                    <a:pt x="259847" y="543478"/>
                    <a:pt x="259491" y="543715"/>
                    <a:pt x="259017" y="543715"/>
                  </a:cubicBezTo>
                  <a:cubicBezTo>
                    <a:pt x="259017" y="538023"/>
                    <a:pt x="259372" y="532686"/>
                    <a:pt x="260084" y="527705"/>
                  </a:cubicBezTo>
                  <a:cubicBezTo>
                    <a:pt x="260796" y="522724"/>
                    <a:pt x="260677" y="517624"/>
                    <a:pt x="259728" y="512406"/>
                  </a:cubicBezTo>
                  <a:close/>
                  <a:moveTo>
                    <a:pt x="251189" y="491058"/>
                  </a:moveTo>
                  <a:cubicBezTo>
                    <a:pt x="251664" y="493430"/>
                    <a:pt x="251664" y="496039"/>
                    <a:pt x="251189" y="498886"/>
                  </a:cubicBezTo>
                  <a:cubicBezTo>
                    <a:pt x="250715" y="501732"/>
                    <a:pt x="250240" y="504578"/>
                    <a:pt x="249766" y="507425"/>
                  </a:cubicBezTo>
                  <a:cubicBezTo>
                    <a:pt x="249292" y="510271"/>
                    <a:pt x="249173" y="512762"/>
                    <a:pt x="249410" y="514896"/>
                  </a:cubicBezTo>
                  <a:cubicBezTo>
                    <a:pt x="249647" y="517031"/>
                    <a:pt x="250478" y="518336"/>
                    <a:pt x="251901" y="518810"/>
                  </a:cubicBezTo>
                  <a:cubicBezTo>
                    <a:pt x="250952" y="516912"/>
                    <a:pt x="250833" y="514422"/>
                    <a:pt x="251545" y="511338"/>
                  </a:cubicBezTo>
                  <a:cubicBezTo>
                    <a:pt x="252257" y="508255"/>
                    <a:pt x="252968" y="505290"/>
                    <a:pt x="253680" y="502444"/>
                  </a:cubicBezTo>
                  <a:cubicBezTo>
                    <a:pt x="254391" y="499597"/>
                    <a:pt x="254629" y="497107"/>
                    <a:pt x="254391" y="494972"/>
                  </a:cubicBezTo>
                  <a:cubicBezTo>
                    <a:pt x="254154" y="492837"/>
                    <a:pt x="253087" y="491533"/>
                    <a:pt x="251189" y="491058"/>
                  </a:cubicBezTo>
                  <a:close/>
                  <a:moveTo>
                    <a:pt x="281787" y="486077"/>
                  </a:moveTo>
                  <a:cubicBezTo>
                    <a:pt x="279415" y="487026"/>
                    <a:pt x="278585" y="488330"/>
                    <a:pt x="279297" y="489991"/>
                  </a:cubicBezTo>
                  <a:cubicBezTo>
                    <a:pt x="280008" y="491651"/>
                    <a:pt x="280127" y="493667"/>
                    <a:pt x="279653" y="496039"/>
                  </a:cubicBezTo>
                  <a:cubicBezTo>
                    <a:pt x="280601" y="496039"/>
                    <a:pt x="281432" y="494616"/>
                    <a:pt x="282143" y="491770"/>
                  </a:cubicBezTo>
                  <a:cubicBezTo>
                    <a:pt x="282855" y="488923"/>
                    <a:pt x="282736" y="487026"/>
                    <a:pt x="281787" y="486077"/>
                  </a:cubicBezTo>
                  <a:close/>
                  <a:moveTo>
                    <a:pt x="376428" y="478250"/>
                  </a:moveTo>
                  <a:cubicBezTo>
                    <a:pt x="376428" y="479673"/>
                    <a:pt x="376191" y="481570"/>
                    <a:pt x="375717" y="483942"/>
                  </a:cubicBezTo>
                  <a:cubicBezTo>
                    <a:pt x="375242" y="486314"/>
                    <a:pt x="375954" y="487026"/>
                    <a:pt x="377851" y="486077"/>
                  </a:cubicBezTo>
                  <a:cubicBezTo>
                    <a:pt x="378326" y="485128"/>
                    <a:pt x="378681" y="483468"/>
                    <a:pt x="378919" y="481096"/>
                  </a:cubicBezTo>
                  <a:cubicBezTo>
                    <a:pt x="379156" y="478724"/>
                    <a:pt x="378326" y="477775"/>
                    <a:pt x="376428" y="478250"/>
                  </a:cubicBezTo>
                  <a:close/>
                  <a:moveTo>
                    <a:pt x="298865" y="478250"/>
                  </a:moveTo>
                  <a:cubicBezTo>
                    <a:pt x="297917" y="480622"/>
                    <a:pt x="297561" y="484061"/>
                    <a:pt x="297798" y="488568"/>
                  </a:cubicBezTo>
                  <a:cubicBezTo>
                    <a:pt x="298035" y="493074"/>
                    <a:pt x="297679" y="496514"/>
                    <a:pt x="296731" y="498886"/>
                  </a:cubicBezTo>
                  <a:cubicBezTo>
                    <a:pt x="296731" y="500309"/>
                    <a:pt x="297086" y="500546"/>
                    <a:pt x="297798" y="499597"/>
                  </a:cubicBezTo>
                  <a:cubicBezTo>
                    <a:pt x="298510" y="498648"/>
                    <a:pt x="299340" y="498174"/>
                    <a:pt x="300289" y="498174"/>
                  </a:cubicBezTo>
                  <a:cubicBezTo>
                    <a:pt x="299340" y="493430"/>
                    <a:pt x="299103" y="489872"/>
                    <a:pt x="299577" y="487500"/>
                  </a:cubicBezTo>
                  <a:cubicBezTo>
                    <a:pt x="300051" y="485128"/>
                    <a:pt x="299814" y="482045"/>
                    <a:pt x="298865" y="478250"/>
                  </a:cubicBezTo>
                  <a:close/>
                  <a:moveTo>
                    <a:pt x="273960" y="468999"/>
                  </a:moveTo>
                  <a:cubicBezTo>
                    <a:pt x="272537" y="469948"/>
                    <a:pt x="271469" y="471845"/>
                    <a:pt x="270758" y="474692"/>
                  </a:cubicBezTo>
                  <a:cubicBezTo>
                    <a:pt x="270046" y="477538"/>
                    <a:pt x="269572" y="480503"/>
                    <a:pt x="269335" y="483587"/>
                  </a:cubicBezTo>
                  <a:cubicBezTo>
                    <a:pt x="269097" y="486670"/>
                    <a:pt x="268979" y="489754"/>
                    <a:pt x="268979" y="492837"/>
                  </a:cubicBezTo>
                  <a:cubicBezTo>
                    <a:pt x="268979" y="495921"/>
                    <a:pt x="268742" y="498174"/>
                    <a:pt x="268267" y="499597"/>
                  </a:cubicBezTo>
                  <a:cubicBezTo>
                    <a:pt x="272062" y="490584"/>
                    <a:pt x="273960" y="480384"/>
                    <a:pt x="273960" y="468999"/>
                  </a:cubicBezTo>
                  <a:close/>
                  <a:moveTo>
                    <a:pt x="384256" y="465441"/>
                  </a:moveTo>
                  <a:lnTo>
                    <a:pt x="388525" y="465441"/>
                  </a:lnTo>
                  <a:cubicBezTo>
                    <a:pt x="389474" y="467813"/>
                    <a:pt x="389474" y="471608"/>
                    <a:pt x="388525" y="476827"/>
                  </a:cubicBezTo>
                  <a:cubicBezTo>
                    <a:pt x="387102" y="475878"/>
                    <a:pt x="386272" y="474336"/>
                    <a:pt x="386035" y="472201"/>
                  </a:cubicBezTo>
                  <a:cubicBezTo>
                    <a:pt x="385797" y="470066"/>
                    <a:pt x="385204" y="467813"/>
                    <a:pt x="384256" y="465441"/>
                  </a:cubicBezTo>
                  <a:close/>
                  <a:moveTo>
                    <a:pt x="349388" y="456902"/>
                  </a:moveTo>
                  <a:cubicBezTo>
                    <a:pt x="348914" y="458325"/>
                    <a:pt x="349269" y="459867"/>
                    <a:pt x="350455" y="461527"/>
                  </a:cubicBezTo>
                  <a:cubicBezTo>
                    <a:pt x="351641" y="463188"/>
                    <a:pt x="351523" y="464492"/>
                    <a:pt x="350099" y="465441"/>
                  </a:cubicBezTo>
                  <a:cubicBezTo>
                    <a:pt x="350099" y="464492"/>
                    <a:pt x="349388" y="464018"/>
                    <a:pt x="347965" y="464018"/>
                  </a:cubicBezTo>
                  <a:cubicBezTo>
                    <a:pt x="347965" y="462595"/>
                    <a:pt x="347965" y="461053"/>
                    <a:pt x="347965" y="459393"/>
                  </a:cubicBezTo>
                  <a:cubicBezTo>
                    <a:pt x="347965" y="457732"/>
                    <a:pt x="348439" y="456902"/>
                    <a:pt x="349388" y="456902"/>
                  </a:cubicBezTo>
                  <a:close/>
                  <a:moveTo>
                    <a:pt x="251189" y="456191"/>
                  </a:moveTo>
                  <a:cubicBezTo>
                    <a:pt x="250240" y="459986"/>
                    <a:pt x="249292" y="464848"/>
                    <a:pt x="248343" y="470778"/>
                  </a:cubicBezTo>
                  <a:cubicBezTo>
                    <a:pt x="247394" y="476708"/>
                    <a:pt x="247394" y="481570"/>
                    <a:pt x="248343" y="485366"/>
                  </a:cubicBezTo>
                  <a:cubicBezTo>
                    <a:pt x="249292" y="482045"/>
                    <a:pt x="250240" y="477064"/>
                    <a:pt x="251189" y="470422"/>
                  </a:cubicBezTo>
                  <a:cubicBezTo>
                    <a:pt x="252138" y="463781"/>
                    <a:pt x="252138" y="459037"/>
                    <a:pt x="251189" y="456191"/>
                  </a:cubicBezTo>
                  <a:close/>
                  <a:moveTo>
                    <a:pt x="317367" y="454767"/>
                  </a:moveTo>
                  <a:lnTo>
                    <a:pt x="320925" y="454767"/>
                  </a:lnTo>
                  <a:cubicBezTo>
                    <a:pt x="321399" y="456665"/>
                    <a:pt x="321280" y="457970"/>
                    <a:pt x="320569" y="458681"/>
                  </a:cubicBezTo>
                  <a:cubicBezTo>
                    <a:pt x="319857" y="459393"/>
                    <a:pt x="319027" y="460223"/>
                    <a:pt x="318078" y="461172"/>
                  </a:cubicBezTo>
                  <a:cubicBezTo>
                    <a:pt x="317604" y="459748"/>
                    <a:pt x="317367" y="457614"/>
                    <a:pt x="317367" y="454767"/>
                  </a:cubicBezTo>
                  <a:close/>
                  <a:moveTo>
                    <a:pt x="293884" y="454767"/>
                  </a:moveTo>
                  <a:cubicBezTo>
                    <a:pt x="292936" y="454767"/>
                    <a:pt x="292105" y="456902"/>
                    <a:pt x="291394" y="461172"/>
                  </a:cubicBezTo>
                  <a:cubicBezTo>
                    <a:pt x="290682" y="465441"/>
                    <a:pt x="291275" y="468050"/>
                    <a:pt x="293173" y="468999"/>
                  </a:cubicBezTo>
                  <a:cubicBezTo>
                    <a:pt x="294122" y="467576"/>
                    <a:pt x="294477" y="465441"/>
                    <a:pt x="294240" y="462595"/>
                  </a:cubicBezTo>
                  <a:cubicBezTo>
                    <a:pt x="294003" y="459748"/>
                    <a:pt x="293884" y="457139"/>
                    <a:pt x="293884" y="454767"/>
                  </a:cubicBezTo>
                  <a:close/>
                  <a:moveTo>
                    <a:pt x="444029" y="449075"/>
                  </a:moveTo>
                  <a:cubicBezTo>
                    <a:pt x="443554" y="451921"/>
                    <a:pt x="443554" y="454056"/>
                    <a:pt x="444029" y="455479"/>
                  </a:cubicBezTo>
                  <a:lnTo>
                    <a:pt x="444918" y="459035"/>
                  </a:lnTo>
                  <a:lnTo>
                    <a:pt x="444918" y="450853"/>
                  </a:lnTo>
                  <a:close/>
                  <a:moveTo>
                    <a:pt x="224149" y="447652"/>
                  </a:moveTo>
                  <a:cubicBezTo>
                    <a:pt x="221777" y="452870"/>
                    <a:pt x="219880" y="459748"/>
                    <a:pt x="218456" y="468287"/>
                  </a:cubicBezTo>
                  <a:cubicBezTo>
                    <a:pt x="217033" y="476827"/>
                    <a:pt x="216796" y="483942"/>
                    <a:pt x="217745" y="489635"/>
                  </a:cubicBezTo>
                  <a:cubicBezTo>
                    <a:pt x="215847" y="493430"/>
                    <a:pt x="214661" y="498174"/>
                    <a:pt x="214187" y="503867"/>
                  </a:cubicBezTo>
                  <a:cubicBezTo>
                    <a:pt x="213712" y="509559"/>
                    <a:pt x="213475" y="515015"/>
                    <a:pt x="213475" y="520233"/>
                  </a:cubicBezTo>
                  <a:cubicBezTo>
                    <a:pt x="214424" y="516438"/>
                    <a:pt x="215373" y="511457"/>
                    <a:pt x="216322" y="505290"/>
                  </a:cubicBezTo>
                  <a:cubicBezTo>
                    <a:pt x="217270" y="499123"/>
                    <a:pt x="218219" y="493667"/>
                    <a:pt x="219168" y="488923"/>
                  </a:cubicBezTo>
                  <a:cubicBezTo>
                    <a:pt x="220591" y="490821"/>
                    <a:pt x="220947" y="492956"/>
                    <a:pt x="220235" y="495328"/>
                  </a:cubicBezTo>
                  <a:cubicBezTo>
                    <a:pt x="219524" y="497700"/>
                    <a:pt x="219168" y="500072"/>
                    <a:pt x="219168" y="502444"/>
                  </a:cubicBezTo>
                  <a:cubicBezTo>
                    <a:pt x="221540" y="498648"/>
                    <a:pt x="223200" y="494023"/>
                    <a:pt x="224149" y="488568"/>
                  </a:cubicBezTo>
                  <a:cubicBezTo>
                    <a:pt x="225098" y="483112"/>
                    <a:pt x="225809" y="477775"/>
                    <a:pt x="226284" y="472557"/>
                  </a:cubicBezTo>
                  <a:cubicBezTo>
                    <a:pt x="224386" y="472083"/>
                    <a:pt x="223200" y="472438"/>
                    <a:pt x="222726" y="473624"/>
                  </a:cubicBezTo>
                  <a:cubicBezTo>
                    <a:pt x="222252" y="474810"/>
                    <a:pt x="221540" y="475641"/>
                    <a:pt x="220591" y="476115"/>
                  </a:cubicBezTo>
                  <a:cubicBezTo>
                    <a:pt x="221540" y="472794"/>
                    <a:pt x="222133" y="469473"/>
                    <a:pt x="222370" y="466153"/>
                  </a:cubicBezTo>
                  <a:cubicBezTo>
                    <a:pt x="222607" y="462832"/>
                    <a:pt x="223912" y="460460"/>
                    <a:pt x="226284" y="459037"/>
                  </a:cubicBezTo>
                  <a:cubicBezTo>
                    <a:pt x="224386" y="456665"/>
                    <a:pt x="223912" y="454649"/>
                    <a:pt x="224861" y="452988"/>
                  </a:cubicBezTo>
                  <a:cubicBezTo>
                    <a:pt x="225809" y="451328"/>
                    <a:pt x="225572" y="449549"/>
                    <a:pt x="224149" y="447652"/>
                  </a:cubicBezTo>
                  <a:close/>
                  <a:moveTo>
                    <a:pt x="270402" y="441959"/>
                  </a:moveTo>
                  <a:cubicBezTo>
                    <a:pt x="269453" y="441959"/>
                    <a:pt x="268742" y="442433"/>
                    <a:pt x="268267" y="443382"/>
                  </a:cubicBezTo>
                  <a:cubicBezTo>
                    <a:pt x="267793" y="444331"/>
                    <a:pt x="267556" y="445517"/>
                    <a:pt x="267556" y="446940"/>
                  </a:cubicBezTo>
                  <a:cubicBezTo>
                    <a:pt x="267556" y="448363"/>
                    <a:pt x="267911" y="449549"/>
                    <a:pt x="268623" y="450498"/>
                  </a:cubicBezTo>
                  <a:cubicBezTo>
                    <a:pt x="269335" y="451447"/>
                    <a:pt x="270402" y="451684"/>
                    <a:pt x="271825" y="451209"/>
                  </a:cubicBezTo>
                  <a:cubicBezTo>
                    <a:pt x="271351" y="448838"/>
                    <a:pt x="271232" y="447296"/>
                    <a:pt x="271469" y="446584"/>
                  </a:cubicBezTo>
                  <a:cubicBezTo>
                    <a:pt x="271707" y="445873"/>
                    <a:pt x="271351" y="444331"/>
                    <a:pt x="270402" y="441959"/>
                  </a:cubicBezTo>
                  <a:close/>
                  <a:moveTo>
                    <a:pt x="237669" y="441959"/>
                  </a:moveTo>
                  <a:cubicBezTo>
                    <a:pt x="235772" y="449549"/>
                    <a:pt x="234823" y="457139"/>
                    <a:pt x="234823" y="464730"/>
                  </a:cubicBezTo>
                  <a:cubicBezTo>
                    <a:pt x="234823" y="472320"/>
                    <a:pt x="233637" y="479910"/>
                    <a:pt x="231265" y="487500"/>
                  </a:cubicBezTo>
                  <a:cubicBezTo>
                    <a:pt x="232688" y="488449"/>
                    <a:pt x="233518" y="488568"/>
                    <a:pt x="233755" y="487856"/>
                  </a:cubicBezTo>
                  <a:cubicBezTo>
                    <a:pt x="233993" y="487144"/>
                    <a:pt x="234586" y="486314"/>
                    <a:pt x="235534" y="485366"/>
                  </a:cubicBezTo>
                  <a:cubicBezTo>
                    <a:pt x="236009" y="488212"/>
                    <a:pt x="235534" y="490465"/>
                    <a:pt x="234111" y="492126"/>
                  </a:cubicBezTo>
                  <a:cubicBezTo>
                    <a:pt x="232688" y="493786"/>
                    <a:pt x="232451" y="495802"/>
                    <a:pt x="233400" y="498174"/>
                  </a:cubicBezTo>
                  <a:cubicBezTo>
                    <a:pt x="231976" y="497700"/>
                    <a:pt x="230790" y="497937"/>
                    <a:pt x="229842" y="498886"/>
                  </a:cubicBezTo>
                  <a:cubicBezTo>
                    <a:pt x="229842" y="502206"/>
                    <a:pt x="230790" y="503867"/>
                    <a:pt x="232688" y="503867"/>
                  </a:cubicBezTo>
                  <a:cubicBezTo>
                    <a:pt x="233637" y="501969"/>
                    <a:pt x="233874" y="500072"/>
                    <a:pt x="233400" y="498174"/>
                  </a:cubicBezTo>
                  <a:lnTo>
                    <a:pt x="236246" y="498174"/>
                  </a:lnTo>
                  <a:cubicBezTo>
                    <a:pt x="236720" y="495802"/>
                    <a:pt x="237195" y="493430"/>
                    <a:pt x="237669" y="491058"/>
                  </a:cubicBezTo>
                  <a:cubicBezTo>
                    <a:pt x="238144" y="488686"/>
                    <a:pt x="238855" y="486789"/>
                    <a:pt x="239804" y="485366"/>
                  </a:cubicBezTo>
                  <a:cubicBezTo>
                    <a:pt x="239804" y="487737"/>
                    <a:pt x="239804" y="490821"/>
                    <a:pt x="239804" y="494616"/>
                  </a:cubicBezTo>
                  <a:cubicBezTo>
                    <a:pt x="239804" y="498411"/>
                    <a:pt x="239685" y="502206"/>
                    <a:pt x="239448" y="506001"/>
                  </a:cubicBezTo>
                  <a:cubicBezTo>
                    <a:pt x="239211" y="509797"/>
                    <a:pt x="238499" y="512999"/>
                    <a:pt x="237313" y="515608"/>
                  </a:cubicBezTo>
                  <a:cubicBezTo>
                    <a:pt x="236127" y="518217"/>
                    <a:pt x="234586" y="519047"/>
                    <a:pt x="232688" y="518098"/>
                  </a:cubicBezTo>
                  <a:cubicBezTo>
                    <a:pt x="233162" y="520470"/>
                    <a:pt x="233044" y="522605"/>
                    <a:pt x="232332" y="524503"/>
                  </a:cubicBezTo>
                  <a:cubicBezTo>
                    <a:pt x="231621" y="526400"/>
                    <a:pt x="231739" y="528061"/>
                    <a:pt x="232688" y="529484"/>
                  </a:cubicBezTo>
                  <a:cubicBezTo>
                    <a:pt x="233637" y="528535"/>
                    <a:pt x="234467" y="527586"/>
                    <a:pt x="235179" y="526637"/>
                  </a:cubicBezTo>
                  <a:cubicBezTo>
                    <a:pt x="235890" y="525689"/>
                    <a:pt x="236720" y="524740"/>
                    <a:pt x="237669" y="523791"/>
                  </a:cubicBezTo>
                  <a:cubicBezTo>
                    <a:pt x="238618" y="527586"/>
                    <a:pt x="238737" y="532567"/>
                    <a:pt x="238025" y="538734"/>
                  </a:cubicBezTo>
                  <a:cubicBezTo>
                    <a:pt x="237313" y="544901"/>
                    <a:pt x="237195" y="550120"/>
                    <a:pt x="237669" y="554389"/>
                  </a:cubicBezTo>
                  <a:cubicBezTo>
                    <a:pt x="240516" y="543478"/>
                    <a:pt x="241939" y="531974"/>
                    <a:pt x="241939" y="519877"/>
                  </a:cubicBezTo>
                  <a:cubicBezTo>
                    <a:pt x="241939" y="507780"/>
                    <a:pt x="241939" y="494616"/>
                    <a:pt x="241939" y="480384"/>
                  </a:cubicBezTo>
                  <a:cubicBezTo>
                    <a:pt x="241939" y="481333"/>
                    <a:pt x="241464" y="481808"/>
                    <a:pt x="240516" y="481808"/>
                  </a:cubicBezTo>
                  <a:cubicBezTo>
                    <a:pt x="240041" y="479910"/>
                    <a:pt x="240278" y="479080"/>
                    <a:pt x="241227" y="479317"/>
                  </a:cubicBezTo>
                  <a:cubicBezTo>
                    <a:pt x="242176" y="479554"/>
                    <a:pt x="242887" y="479198"/>
                    <a:pt x="243362" y="478250"/>
                  </a:cubicBezTo>
                  <a:cubicBezTo>
                    <a:pt x="241464" y="475878"/>
                    <a:pt x="240516" y="472794"/>
                    <a:pt x="240516" y="468999"/>
                  </a:cubicBezTo>
                  <a:cubicBezTo>
                    <a:pt x="240516" y="465204"/>
                    <a:pt x="239092" y="463306"/>
                    <a:pt x="236246" y="463306"/>
                  </a:cubicBezTo>
                  <a:cubicBezTo>
                    <a:pt x="236246" y="462358"/>
                    <a:pt x="236483" y="460341"/>
                    <a:pt x="236958" y="457258"/>
                  </a:cubicBezTo>
                  <a:cubicBezTo>
                    <a:pt x="237432" y="454174"/>
                    <a:pt x="237906" y="454056"/>
                    <a:pt x="238381" y="456902"/>
                  </a:cubicBezTo>
                  <a:cubicBezTo>
                    <a:pt x="239804" y="455005"/>
                    <a:pt x="239804" y="452988"/>
                    <a:pt x="238381" y="450854"/>
                  </a:cubicBezTo>
                  <a:cubicBezTo>
                    <a:pt x="236958" y="448719"/>
                    <a:pt x="236720" y="445754"/>
                    <a:pt x="237669" y="441959"/>
                  </a:cubicBezTo>
                  <a:close/>
                  <a:moveTo>
                    <a:pt x="320213" y="437689"/>
                  </a:moveTo>
                  <a:cubicBezTo>
                    <a:pt x="320213" y="439587"/>
                    <a:pt x="320332" y="441722"/>
                    <a:pt x="320569" y="444094"/>
                  </a:cubicBezTo>
                  <a:cubicBezTo>
                    <a:pt x="320806" y="446466"/>
                    <a:pt x="319976" y="448126"/>
                    <a:pt x="318078" y="449075"/>
                  </a:cubicBezTo>
                  <a:cubicBezTo>
                    <a:pt x="318553" y="446703"/>
                    <a:pt x="318434" y="444212"/>
                    <a:pt x="317722" y="441603"/>
                  </a:cubicBezTo>
                  <a:cubicBezTo>
                    <a:pt x="317011" y="438994"/>
                    <a:pt x="317841" y="437689"/>
                    <a:pt x="320213" y="437689"/>
                  </a:cubicBezTo>
                  <a:close/>
                  <a:moveTo>
                    <a:pt x="219168" y="437689"/>
                  </a:moveTo>
                  <a:cubicBezTo>
                    <a:pt x="219168" y="438638"/>
                    <a:pt x="219168" y="439706"/>
                    <a:pt x="219168" y="440891"/>
                  </a:cubicBezTo>
                  <a:cubicBezTo>
                    <a:pt x="219168" y="442077"/>
                    <a:pt x="219880" y="442908"/>
                    <a:pt x="221303" y="443382"/>
                  </a:cubicBezTo>
                  <a:cubicBezTo>
                    <a:pt x="222252" y="442433"/>
                    <a:pt x="222607" y="441010"/>
                    <a:pt x="222370" y="439113"/>
                  </a:cubicBezTo>
                  <a:cubicBezTo>
                    <a:pt x="222133" y="437215"/>
                    <a:pt x="221066" y="436741"/>
                    <a:pt x="219168" y="437689"/>
                  </a:cubicBezTo>
                  <a:close/>
                  <a:moveTo>
                    <a:pt x="439759" y="429150"/>
                  </a:moveTo>
                  <a:cubicBezTo>
                    <a:pt x="438810" y="430574"/>
                    <a:pt x="438692" y="432590"/>
                    <a:pt x="439403" y="435199"/>
                  </a:cubicBezTo>
                  <a:cubicBezTo>
                    <a:pt x="440115" y="437808"/>
                    <a:pt x="440945" y="439587"/>
                    <a:pt x="441894" y="440536"/>
                  </a:cubicBezTo>
                  <a:cubicBezTo>
                    <a:pt x="441420" y="438638"/>
                    <a:pt x="441064" y="436741"/>
                    <a:pt x="440827" y="434843"/>
                  </a:cubicBezTo>
                  <a:cubicBezTo>
                    <a:pt x="440589" y="432945"/>
                    <a:pt x="440234" y="431048"/>
                    <a:pt x="439759" y="429150"/>
                  </a:cubicBezTo>
                  <a:close/>
                  <a:moveTo>
                    <a:pt x="309539" y="429150"/>
                  </a:moveTo>
                  <a:cubicBezTo>
                    <a:pt x="310488" y="437215"/>
                    <a:pt x="310844" y="446940"/>
                    <a:pt x="310607" y="458325"/>
                  </a:cubicBezTo>
                  <a:cubicBezTo>
                    <a:pt x="310369" y="469711"/>
                    <a:pt x="309776" y="479436"/>
                    <a:pt x="308828" y="487500"/>
                  </a:cubicBezTo>
                  <a:cubicBezTo>
                    <a:pt x="307404" y="478012"/>
                    <a:pt x="307049" y="468880"/>
                    <a:pt x="307760" y="460104"/>
                  </a:cubicBezTo>
                  <a:cubicBezTo>
                    <a:pt x="308472" y="451328"/>
                    <a:pt x="308116" y="442908"/>
                    <a:pt x="306693" y="434843"/>
                  </a:cubicBezTo>
                  <a:cubicBezTo>
                    <a:pt x="308590" y="435792"/>
                    <a:pt x="309302" y="435199"/>
                    <a:pt x="308828" y="433064"/>
                  </a:cubicBezTo>
                  <a:cubicBezTo>
                    <a:pt x="308353" y="430929"/>
                    <a:pt x="308590" y="429625"/>
                    <a:pt x="309539" y="429150"/>
                  </a:cubicBezTo>
                  <a:close/>
                  <a:moveTo>
                    <a:pt x="230553" y="427727"/>
                  </a:moveTo>
                  <a:cubicBezTo>
                    <a:pt x="229605" y="427727"/>
                    <a:pt x="229012" y="428439"/>
                    <a:pt x="228774" y="429862"/>
                  </a:cubicBezTo>
                  <a:cubicBezTo>
                    <a:pt x="228537" y="431285"/>
                    <a:pt x="228181" y="432708"/>
                    <a:pt x="227707" y="434131"/>
                  </a:cubicBezTo>
                  <a:cubicBezTo>
                    <a:pt x="229130" y="434131"/>
                    <a:pt x="229842" y="433301"/>
                    <a:pt x="229842" y="431641"/>
                  </a:cubicBezTo>
                  <a:cubicBezTo>
                    <a:pt x="229842" y="429981"/>
                    <a:pt x="230079" y="428676"/>
                    <a:pt x="230553" y="427727"/>
                  </a:cubicBezTo>
                  <a:close/>
                  <a:moveTo>
                    <a:pt x="416988" y="424169"/>
                  </a:moveTo>
                  <a:cubicBezTo>
                    <a:pt x="419835" y="427964"/>
                    <a:pt x="421851" y="432590"/>
                    <a:pt x="423037" y="438045"/>
                  </a:cubicBezTo>
                  <a:cubicBezTo>
                    <a:pt x="424223" y="443501"/>
                    <a:pt x="425765" y="448600"/>
                    <a:pt x="427662" y="453344"/>
                  </a:cubicBezTo>
                  <a:cubicBezTo>
                    <a:pt x="425290" y="458088"/>
                    <a:pt x="424934" y="462951"/>
                    <a:pt x="426595" y="467932"/>
                  </a:cubicBezTo>
                  <a:cubicBezTo>
                    <a:pt x="428255" y="472913"/>
                    <a:pt x="428611" y="477064"/>
                    <a:pt x="427662" y="480384"/>
                  </a:cubicBezTo>
                  <a:cubicBezTo>
                    <a:pt x="425290" y="471371"/>
                    <a:pt x="423274" y="462120"/>
                    <a:pt x="421614" y="452633"/>
                  </a:cubicBezTo>
                  <a:cubicBezTo>
                    <a:pt x="419953" y="443145"/>
                    <a:pt x="418412" y="433657"/>
                    <a:pt x="416988" y="424169"/>
                  </a:cubicBezTo>
                  <a:close/>
                  <a:moveTo>
                    <a:pt x="216322" y="424169"/>
                  </a:moveTo>
                  <a:cubicBezTo>
                    <a:pt x="213950" y="425118"/>
                    <a:pt x="212882" y="428320"/>
                    <a:pt x="213120" y="433776"/>
                  </a:cubicBezTo>
                  <a:cubicBezTo>
                    <a:pt x="213357" y="439231"/>
                    <a:pt x="213001" y="443619"/>
                    <a:pt x="212052" y="446940"/>
                  </a:cubicBezTo>
                  <a:cubicBezTo>
                    <a:pt x="212526" y="448363"/>
                    <a:pt x="213001" y="448245"/>
                    <a:pt x="213475" y="446584"/>
                  </a:cubicBezTo>
                  <a:cubicBezTo>
                    <a:pt x="213950" y="444924"/>
                    <a:pt x="214661" y="444568"/>
                    <a:pt x="215610" y="445517"/>
                  </a:cubicBezTo>
                  <a:cubicBezTo>
                    <a:pt x="216084" y="445517"/>
                    <a:pt x="216322" y="445991"/>
                    <a:pt x="216322" y="446940"/>
                  </a:cubicBezTo>
                  <a:cubicBezTo>
                    <a:pt x="217270" y="445517"/>
                    <a:pt x="217033" y="443382"/>
                    <a:pt x="215610" y="440536"/>
                  </a:cubicBezTo>
                  <a:cubicBezTo>
                    <a:pt x="214187" y="437689"/>
                    <a:pt x="214661" y="435792"/>
                    <a:pt x="217033" y="434843"/>
                  </a:cubicBezTo>
                  <a:cubicBezTo>
                    <a:pt x="216084" y="432471"/>
                    <a:pt x="215610" y="430929"/>
                    <a:pt x="215610" y="430218"/>
                  </a:cubicBezTo>
                  <a:cubicBezTo>
                    <a:pt x="215610" y="429506"/>
                    <a:pt x="215847" y="427490"/>
                    <a:pt x="216322" y="424169"/>
                  </a:cubicBezTo>
                  <a:close/>
                  <a:moveTo>
                    <a:pt x="313809" y="416342"/>
                  </a:moveTo>
                  <a:cubicBezTo>
                    <a:pt x="316655" y="418239"/>
                    <a:pt x="318790" y="419425"/>
                    <a:pt x="320213" y="419900"/>
                  </a:cubicBezTo>
                  <a:cubicBezTo>
                    <a:pt x="319264" y="423695"/>
                    <a:pt x="318908" y="426541"/>
                    <a:pt x="319146" y="428439"/>
                  </a:cubicBezTo>
                  <a:cubicBezTo>
                    <a:pt x="319383" y="430336"/>
                    <a:pt x="319027" y="432945"/>
                    <a:pt x="318078" y="436266"/>
                  </a:cubicBezTo>
                  <a:cubicBezTo>
                    <a:pt x="318078" y="435317"/>
                    <a:pt x="317604" y="435317"/>
                    <a:pt x="316655" y="436266"/>
                  </a:cubicBezTo>
                  <a:cubicBezTo>
                    <a:pt x="317604" y="432471"/>
                    <a:pt x="317604" y="429150"/>
                    <a:pt x="316655" y="426304"/>
                  </a:cubicBezTo>
                  <a:cubicBezTo>
                    <a:pt x="315706" y="423458"/>
                    <a:pt x="314757" y="420137"/>
                    <a:pt x="313809" y="416342"/>
                  </a:cubicBezTo>
                  <a:close/>
                  <a:moveTo>
                    <a:pt x="296731" y="416342"/>
                  </a:moveTo>
                  <a:lnTo>
                    <a:pt x="301000" y="416342"/>
                  </a:lnTo>
                  <a:cubicBezTo>
                    <a:pt x="303372" y="422509"/>
                    <a:pt x="303846" y="429506"/>
                    <a:pt x="302423" y="437334"/>
                  </a:cubicBezTo>
                  <a:cubicBezTo>
                    <a:pt x="301000" y="445161"/>
                    <a:pt x="300763" y="452395"/>
                    <a:pt x="301712" y="459037"/>
                  </a:cubicBezTo>
                  <a:cubicBezTo>
                    <a:pt x="302661" y="465678"/>
                    <a:pt x="303728" y="472557"/>
                    <a:pt x="304914" y="479673"/>
                  </a:cubicBezTo>
                  <a:cubicBezTo>
                    <a:pt x="306100" y="486789"/>
                    <a:pt x="304795" y="492956"/>
                    <a:pt x="301000" y="498174"/>
                  </a:cubicBezTo>
                  <a:cubicBezTo>
                    <a:pt x="301475" y="499123"/>
                    <a:pt x="301712" y="501020"/>
                    <a:pt x="301712" y="503867"/>
                  </a:cubicBezTo>
                  <a:cubicBezTo>
                    <a:pt x="300763" y="505764"/>
                    <a:pt x="299814" y="506950"/>
                    <a:pt x="298865" y="507425"/>
                  </a:cubicBezTo>
                  <a:cubicBezTo>
                    <a:pt x="298865" y="509797"/>
                    <a:pt x="299340" y="511576"/>
                    <a:pt x="300289" y="512762"/>
                  </a:cubicBezTo>
                  <a:cubicBezTo>
                    <a:pt x="301237" y="513948"/>
                    <a:pt x="301237" y="515726"/>
                    <a:pt x="300289" y="518098"/>
                  </a:cubicBezTo>
                  <a:cubicBezTo>
                    <a:pt x="301237" y="518098"/>
                    <a:pt x="301712" y="517150"/>
                    <a:pt x="301712" y="515252"/>
                  </a:cubicBezTo>
                  <a:cubicBezTo>
                    <a:pt x="303609" y="519047"/>
                    <a:pt x="304321" y="522724"/>
                    <a:pt x="303846" y="526282"/>
                  </a:cubicBezTo>
                  <a:cubicBezTo>
                    <a:pt x="303372" y="529840"/>
                    <a:pt x="302661" y="533753"/>
                    <a:pt x="301712" y="538023"/>
                  </a:cubicBezTo>
                  <a:cubicBezTo>
                    <a:pt x="303609" y="535176"/>
                    <a:pt x="304439" y="534939"/>
                    <a:pt x="304202" y="537311"/>
                  </a:cubicBezTo>
                  <a:cubicBezTo>
                    <a:pt x="303965" y="539683"/>
                    <a:pt x="305032" y="540632"/>
                    <a:pt x="307404" y="540158"/>
                  </a:cubicBezTo>
                  <a:cubicBezTo>
                    <a:pt x="308353" y="539209"/>
                    <a:pt x="308353" y="538023"/>
                    <a:pt x="307404" y="536600"/>
                  </a:cubicBezTo>
                  <a:cubicBezTo>
                    <a:pt x="306456" y="535176"/>
                    <a:pt x="306930" y="534228"/>
                    <a:pt x="308828" y="533753"/>
                  </a:cubicBezTo>
                  <a:lnTo>
                    <a:pt x="307573" y="529989"/>
                  </a:lnTo>
                  <a:lnTo>
                    <a:pt x="309539" y="510983"/>
                  </a:lnTo>
                  <a:cubicBezTo>
                    <a:pt x="307642" y="510508"/>
                    <a:pt x="306930" y="511576"/>
                    <a:pt x="307404" y="514185"/>
                  </a:cubicBezTo>
                  <a:cubicBezTo>
                    <a:pt x="307879" y="516794"/>
                    <a:pt x="307879" y="519284"/>
                    <a:pt x="307404" y="521656"/>
                  </a:cubicBezTo>
                  <a:cubicBezTo>
                    <a:pt x="305032" y="520708"/>
                    <a:pt x="304321" y="518098"/>
                    <a:pt x="305270" y="513829"/>
                  </a:cubicBezTo>
                  <a:cubicBezTo>
                    <a:pt x="306218" y="509559"/>
                    <a:pt x="306693" y="506239"/>
                    <a:pt x="306693" y="503867"/>
                  </a:cubicBezTo>
                  <a:cubicBezTo>
                    <a:pt x="309539" y="501495"/>
                    <a:pt x="311200" y="497937"/>
                    <a:pt x="311674" y="493193"/>
                  </a:cubicBezTo>
                  <a:cubicBezTo>
                    <a:pt x="312148" y="488449"/>
                    <a:pt x="313571" y="484180"/>
                    <a:pt x="315943" y="480384"/>
                  </a:cubicBezTo>
                  <a:cubicBezTo>
                    <a:pt x="314995" y="478012"/>
                    <a:pt x="314876" y="475285"/>
                    <a:pt x="315588" y="472201"/>
                  </a:cubicBezTo>
                  <a:cubicBezTo>
                    <a:pt x="316299" y="469118"/>
                    <a:pt x="316892" y="466390"/>
                    <a:pt x="317367" y="464018"/>
                  </a:cubicBezTo>
                  <a:cubicBezTo>
                    <a:pt x="318315" y="466864"/>
                    <a:pt x="319620" y="468762"/>
                    <a:pt x="321280" y="469711"/>
                  </a:cubicBezTo>
                  <a:cubicBezTo>
                    <a:pt x="322941" y="470659"/>
                    <a:pt x="324245" y="472320"/>
                    <a:pt x="325194" y="474692"/>
                  </a:cubicBezTo>
                  <a:cubicBezTo>
                    <a:pt x="324245" y="466627"/>
                    <a:pt x="323652" y="460341"/>
                    <a:pt x="323415" y="455835"/>
                  </a:cubicBezTo>
                  <a:cubicBezTo>
                    <a:pt x="323178" y="451328"/>
                    <a:pt x="324245" y="445991"/>
                    <a:pt x="326617" y="439824"/>
                  </a:cubicBezTo>
                  <a:cubicBezTo>
                    <a:pt x="327566" y="442196"/>
                    <a:pt x="328396" y="445398"/>
                    <a:pt x="329108" y="449431"/>
                  </a:cubicBezTo>
                  <a:cubicBezTo>
                    <a:pt x="329819" y="453463"/>
                    <a:pt x="330294" y="457495"/>
                    <a:pt x="330531" y="461527"/>
                  </a:cubicBezTo>
                  <a:cubicBezTo>
                    <a:pt x="330768" y="465560"/>
                    <a:pt x="330650" y="469355"/>
                    <a:pt x="330175" y="472913"/>
                  </a:cubicBezTo>
                  <a:cubicBezTo>
                    <a:pt x="329701" y="476471"/>
                    <a:pt x="328752" y="478961"/>
                    <a:pt x="327329" y="480384"/>
                  </a:cubicBezTo>
                  <a:cubicBezTo>
                    <a:pt x="326854" y="482756"/>
                    <a:pt x="327329" y="483705"/>
                    <a:pt x="328752" y="483231"/>
                  </a:cubicBezTo>
                  <a:cubicBezTo>
                    <a:pt x="330175" y="482756"/>
                    <a:pt x="330412" y="483705"/>
                    <a:pt x="329464" y="486077"/>
                  </a:cubicBezTo>
                  <a:cubicBezTo>
                    <a:pt x="330887" y="486551"/>
                    <a:pt x="331480" y="486196"/>
                    <a:pt x="331242" y="485010"/>
                  </a:cubicBezTo>
                  <a:cubicBezTo>
                    <a:pt x="331005" y="483824"/>
                    <a:pt x="331361" y="483231"/>
                    <a:pt x="332310" y="483231"/>
                  </a:cubicBezTo>
                  <a:cubicBezTo>
                    <a:pt x="333259" y="484180"/>
                    <a:pt x="333140" y="485128"/>
                    <a:pt x="331954" y="486077"/>
                  </a:cubicBezTo>
                  <a:cubicBezTo>
                    <a:pt x="330768" y="487026"/>
                    <a:pt x="329701" y="487975"/>
                    <a:pt x="328752" y="488923"/>
                  </a:cubicBezTo>
                  <a:cubicBezTo>
                    <a:pt x="327329" y="507425"/>
                    <a:pt x="328040" y="525807"/>
                    <a:pt x="330887" y="544071"/>
                  </a:cubicBezTo>
                  <a:cubicBezTo>
                    <a:pt x="333733" y="562335"/>
                    <a:pt x="334445" y="580481"/>
                    <a:pt x="333021" y="598507"/>
                  </a:cubicBezTo>
                  <a:cubicBezTo>
                    <a:pt x="330650" y="597559"/>
                    <a:pt x="328633" y="596373"/>
                    <a:pt x="326973" y="594950"/>
                  </a:cubicBezTo>
                  <a:cubicBezTo>
                    <a:pt x="325313" y="593526"/>
                    <a:pt x="323296" y="592340"/>
                    <a:pt x="320925" y="591392"/>
                  </a:cubicBezTo>
                  <a:cubicBezTo>
                    <a:pt x="319976" y="590917"/>
                    <a:pt x="319027" y="590680"/>
                    <a:pt x="318078" y="590680"/>
                  </a:cubicBezTo>
                  <a:cubicBezTo>
                    <a:pt x="317129" y="590680"/>
                    <a:pt x="316418" y="590680"/>
                    <a:pt x="315943" y="590680"/>
                  </a:cubicBezTo>
                  <a:cubicBezTo>
                    <a:pt x="316892" y="585936"/>
                    <a:pt x="318078" y="582615"/>
                    <a:pt x="319501" y="580718"/>
                  </a:cubicBezTo>
                  <a:cubicBezTo>
                    <a:pt x="319027" y="573128"/>
                    <a:pt x="319264" y="565419"/>
                    <a:pt x="320213" y="557591"/>
                  </a:cubicBezTo>
                  <a:cubicBezTo>
                    <a:pt x="321162" y="549764"/>
                    <a:pt x="320450" y="542292"/>
                    <a:pt x="318078" y="535176"/>
                  </a:cubicBezTo>
                  <a:cubicBezTo>
                    <a:pt x="315706" y="538972"/>
                    <a:pt x="314995" y="544190"/>
                    <a:pt x="315943" y="550831"/>
                  </a:cubicBezTo>
                  <a:cubicBezTo>
                    <a:pt x="316892" y="557473"/>
                    <a:pt x="317129" y="564114"/>
                    <a:pt x="316655" y="570756"/>
                  </a:cubicBezTo>
                  <a:cubicBezTo>
                    <a:pt x="315706" y="572653"/>
                    <a:pt x="314995" y="572653"/>
                    <a:pt x="314520" y="570756"/>
                  </a:cubicBezTo>
                  <a:cubicBezTo>
                    <a:pt x="314046" y="568858"/>
                    <a:pt x="313334" y="568858"/>
                    <a:pt x="312386" y="570756"/>
                  </a:cubicBezTo>
                  <a:cubicBezTo>
                    <a:pt x="312386" y="573128"/>
                    <a:pt x="311911" y="574314"/>
                    <a:pt x="310962" y="574314"/>
                  </a:cubicBezTo>
                  <a:lnTo>
                    <a:pt x="310962" y="589968"/>
                  </a:lnTo>
                  <a:cubicBezTo>
                    <a:pt x="301000" y="587122"/>
                    <a:pt x="287006" y="584987"/>
                    <a:pt x="268979" y="583564"/>
                  </a:cubicBezTo>
                  <a:cubicBezTo>
                    <a:pt x="269928" y="577397"/>
                    <a:pt x="269216" y="573365"/>
                    <a:pt x="266844" y="571467"/>
                  </a:cubicBezTo>
                  <a:cubicBezTo>
                    <a:pt x="266844" y="573839"/>
                    <a:pt x="266844" y="575855"/>
                    <a:pt x="266844" y="577516"/>
                  </a:cubicBezTo>
                  <a:cubicBezTo>
                    <a:pt x="266844" y="579176"/>
                    <a:pt x="266607" y="581192"/>
                    <a:pt x="266133" y="583564"/>
                  </a:cubicBezTo>
                  <a:cubicBezTo>
                    <a:pt x="263761" y="583090"/>
                    <a:pt x="260796" y="582853"/>
                    <a:pt x="257238" y="582853"/>
                  </a:cubicBezTo>
                  <a:cubicBezTo>
                    <a:pt x="253680" y="582853"/>
                    <a:pt x="250478" y="582853"/>
                    <a:pt x="247631" y="582853"/>
                  </a:cubicBezTo>
                  <a:cubicBezTo>
                    <a:pt x="248106" y="580481"/>
                    <a:pt x="248343" y="578227"/>
                    <a:pt x="248343" y="576093"/>
                  </a:cubicBezTo>
                  <a:cubicBezTo>
                    <a:pt x="248343" y="573958"/>
                    <a:pt x="247869" y="572890"/>
                    <a:pt x="246920" y="572890"/>
                  </a:cubicBezTo>
                  <a:cubicBezTo>
                    <a:pt x="247394" y="574788"/>
                    <a:pt x="247394" y="576448"/>
                    <a:pt x="246920" y="577872"/>
                  </a:cubicBezTo>
                  <a:cubicBezTo>
                    <a:pt x="246445" y="579295"/>
                    <a:pt x="246208" y="580955"/>
                    <a:pt x="246208" y="582853"/>
                  </a:cubicBezTo>
                  <a:cubicBezTo>
                    <a:pt x="240041" y="582378"/>
                    <a:pt x="234467" y="581904"/>
                    <a:pt x="229486" y="581429"/>
                  </a:cubicBezTo>
                  <a:cubicBezTo>
                    <a:pt x="224505" y="580955"/>
                    <a:pt x="218456" y="580718"/>
                    <a:pt x="211341" y="580718"/>
                  </a:cubicBezTo>
                  <a:lnTo>
                    <a:pt x="211341" y="483942"/>
                  </a:lnTo>
                  <a:cubicBezTo>
                    <a:pt x="211815" y="482994"/>
                    <a:pt x="212052" y="481096"/>
                    <a:pt x="212052" y="478250"/>
                  </a:cubicBezTo>
                  <a:cubicBezTo>
                    <a:pt x="212052" y="478250"/>
                    <a:pt x="211815" y="478487"/>
                    <a:pt x="211341" y="478961"/>
                  </a:cubicBezTo>
                  <a:lnTo>
                    <a:pt x="211341" y="465441"/>
                  </a:lnTo>
                  <a:cubicBezTo>
                    <a:pt x="212764" y="466864"/>
                    <a:pt x="213950" y="467339"/>
                    <a:pt x="214898" y="466864"/>
                  </a:cubicBezTo>
                  <a:cubicBezTo>
                    <a:pt x="214424" y="464018"/>
                    <a:pt x="214780" y="461883"/>
                    <a:pt x="215966" y="460460"/>
                  </a:cubicBezTo>
                  <a:cubicBezTo>
                    <a:pt x="217152" y="459037"/>
                    <a:pt x="217270" y="457139"/>
                    <a:pt x="216322" y="454767"/>
                  </a:cubicBezTo>
                  <a:cubicBezTo>
                    <a:pt x="214424" y="454767"/>
                    <a:pt x="213594" y="456191"/>
                    <a:pt x="213831" y="459037"/>
                  </a:cubicBezTo>
                  <a:cubicBezTo>
                    <a:pt x="214068" y="461883"/>
                    <a:pt x="213712" y="464018"/>
                    <a:pt x="212764" y="465441"/>
                  </a:cubicBezTo>
                  <a:cubicBezTo>
                    <a:pt x="211815" y="464018"/>
                    <a:pt x="211578" y="461765"/>
                    <a:pt x="212052" y="458681"/>
                  </a:cubicBezTo>
                  <a:cubicBezTo>
                    <a:pt x="212526" y="455598"/>
                    <a:pt x="212764" y="453107"/>
                    <a:pt x="212764" y="451209"/>
                  </a:cubicBezTo>
                  <a:cubicBezTo>
                    <a:pt x="211815" y="452158"/>
                    <a:pt x="211341" y="453819"/>
                    <a:pt x="211341" y="456191"/>
                  </a:cubicBezTo>
                  <a:lnTo>
                    <a:pt x="211341" y="419188"/>
                  </a:lnTo>
                  <a:cubicBezTo>
                    <a:pt x="215136" y="419188"/>
                    <a:pt x="218456" y="419070"/>
                    <a:pt x="221303" y="418832"/>
                  </a:cubicBezTo>
                  <a:cubicBezTo>
                    <a:pt x="224149" y="418595"/>
                    <a:pt x="227233" y="418477"/>
                    <a:pt x="230553" y="418477"/>
                  </a:cubicBezTo>
                  <a:lnTo>
                    <a:pt x="230553" y="423458"/>
                  </a:lnTo>
                  <a:cubicBezTo>
                    <a:pt x="231976" y="423458"/>
                    <a:pt x="232688" y="422865"/>
                    <a:pt x="232688" y="421679"/>
                  </a:cubicBezTo>
                  <a:cubicBezTo>
                    <a:pt x="232688" y="420493"/>
                    <a:pt x="232688" y="419425"/>
                    <a:pt x="232688" y="418477"/>
                  </a:cubicBezTo>
                  <a:lnTo>
                    <a:pt x="234111" y="418477"/>
                  </a:lnTo>
                  <a:cubicBezTo>
                    <a:pt x="234586" y="418951"/>
                    <a:pt x="235060" y="419188"/>
                    <a:pt x="235534" y="419188"/>
                  </a:cubicBezTo>
                  <a:cubicBezTo>
                    <a:pt x="236009" y="419188"/>
                    <a:pt x="236246" y="419663"/>
                    <a:pt x="236246" y="420611"/>
                  </a:cubicBezTo>
                  <a:cubicBezTo>
                    <a:pt x="236720" y="420611"/>
                    <a:pt x="236839" y="420374"/>
                    <a:pt x="236602" y="419900"/>
                  </a:cubicBezTo>
                  <a:cubicBezTo>
                    <a:pt x="236365" y="419425"/>
                    <a:pt x="236483" y="418951"/>
                    <a:pt x="236958" y="418477"/>
                  </a:cubicBezTo>
                  <a:lnTo>
                    <a:pt x="254036" y="418477"/>
                  </a:lnTo>
                  <a:cubicBezTo>
                    <a:pt x="255459" y="422272"/>
                    <a:pt x="256052" y="427016"/>
                    <a:pt x="255815" y="432708"/>
                  </a:cubicBezTo>
                  <a:cubicBezTo>
                    <a:pt x="255577" y="438401"/>
                    <a:pt x="255459" y="442670"/>
                    <a:pt x="255459" y="445517"/>
                  </a:cubicBezTo>
                  <a:cubicBezTo>
                    <a:pt x="257831" y="447889"/>
                    <a:pt x="260203" y="449075"/>
                    <a:pt x="262575" y="449075"/>
                  </a:cubicBezTo>
                  <a:cubicBezTo>
                    <a:pt x="261626" y="452870"/>
                    <a:pt x="261151" y="456665"/>
                    <a:pt x="261151" y="460460"/>
                  </a:cubicBezTo>
                  <a:cubicBezTo>
                    <a:pt x="261151" y="464255"/>
                    <a:pt x="259965" y="466627"/>
                    <a:pt x="257594" y="467576"/>
                  </a:cubicBezTo>
                  <a:cubicBezTo>
                    <a:pt x="257119" y="468999"/>
                    <a:pt x="256763" y="470304"/>
                    <a:pt x="256526" y="471490"/>
                  </a:cubicBezTo>
                  <a:cubicBezTo>
                    <a:pt x="256289" y="472676"/>
                    <a:pt x="256408" y="474455"/>
                    <a:pt x="256882" y="476827"/>
                  </a:cubicBezTo>
                  <a:cubicBezTo>
                    <a:pt x="257831" y="477775"/>
                    <a:pt x="258186" y="477301"/>
                    <a:pt x="257949" y="475403"/>
                  </a:cubicBezTo>
                  <a:cubicBezTo>
                    <a:pt x="257712" y="473506"/>
                    <a:pt x="257831" y="472083"/>
                    <a:pt x="258305" y="471134"/>
                  </a:cubicBezTo>
                  <a:cubicBezTo>
                    <a:pt x="259254" y="471134"/>
                    <a:pt x="259728" y="472083"/>
                    <a:pt x="259728" y="473980"/>
                  </a:cubicBezTo>
                  <a:cubicBezTo>
                    <a:pt x="259728" y="475878"/>
                    <a:pt x="260203" y="476827"/>
                    <a:pt x="261151" y="476827"/>
                  </a:cubicBezTo>
                  <a:cubicBezTo>
                    <a:pt x="262575" y="477301"/>
                    <a:pt x="263405" y="476827"/>
                    <a:pt x="263642" y="475403"/>
                  </a:cubicBezTo>
                  <a:cubicBezTo>
                    <a:pt x="263879" y="473980"/>
                    <a:pt x="264472" y="473031"/>
                    <a:pt x="265421" y="472557"/>
                  </a:cubicBezTo>
                  <a:cubicBezTo>
                    <a:pt x="263049" y="463544"/>
                    <a:pt x="263049" y="454886"/>
                    <a:pt x="265421" y="446584"/>
                  </a:cubicBezTo>
                  <a:cubicBezTo>
                    <a:pt x="267793" y="438282"/>
                    <a:pt x="268504" y="428676"/>
                    <a:pt x="267556" y="417765"/>
                  </a:cubicBezTo>
                  <a:lnTo>
                    <a:pt x="275383" y="417765"/>
                  </a:lnTo>
                  <a:cubicBezTo>
                    <a:pt x="274909" y="422983"/>
                    <a:pt x="274672" y="428320"/>
                    <a:pt x="274672" y="433776"/>
                  </a:cubicBezTo>
                  <a:cubicBezTo>
                    <a:pt x="274672" y="439231"/>
                    <a:pt x="274197" y="444331"/>
                    <a:pt x="273248" y="449075"/>
                  </a:cubicBezTo>
                  <a:cubicBezTo>
                    <a:pt x="275146" y="450023"/>
                    <a:pt x="276332" y="451447"/>
                    <a:pt x="276806" y="453344"/>
                  </a:cubicBezTo>
                  <a:cubicBezTo>
                    <a:pt x="276806" y="457139"/>
                    <a:pt x="276213" y="458800"/>
                    <a:pt x="275027" y="458325"/>
                  </a:cubicBezTo>
                  <a:cubicBezTo>
                    <a:pt x="273841" y="457851"/>
                    <a:pt x="273011" y="458800"/>
                    <a:pt x="272537" y="461172"/>
                  </a:cubicBezTo>
                  <a:cubicBezTo>
                    <a:pt x="273960" y="460223"/>
                    <a:pt x="275146" y="460104"/>
                    <a:pt x="276095" y="460816"/>
                  </a:cubicBezTo>
                  <a:cubicBezTo>
                    <a:pt x="277043" y="461527"/>
                    <a:pt x="277992" y="462358"/>
                    <a:pt x="278941" y="463306"/>
                  </a:cubicBezTo>
                  <a:cubicBezTo>
                    <a:pt x="278467" y="467102"/>
                    <a:pt x="278467" y="470304"/>
                    <a:pt x="278941" y="472913"/>
                  </a:cubicBezTo>
                  <a:cubicBezTo>
                    <a:pt x="279415" y="475522"/>
                    <a:pt x="279178" y="478012"/>
                    <a:pt x="278229" y="480384"/>
                  </a:cubicBezTo>
                  <a:cubicBezTo>
                    <a:pt x="277281" y="479910"/>
                    <a:pt x="276925" y="478961"/>
                    <a:pt x="277162" y="477538"/>
                  </a:cubicBezTo>
                  <a:cubicBezTo>
                    <a:pt x="277399" y="476115"/>
                    <a:pt x="277636" y="474573"/>
                    <a:pt x="277874" y="472913"/>
                  </a:cubicBezTo>
                  <a:cubicBezTo>
                    <a:pt x="278111" y="471252"/>
                    <a:pt x="278111" y="469829"/>
                    <a:pt x="277874" y="468643"/>
                  </a:cubicBezTo>
                  <a:cubicBezTo>
                    <a:pt x="277636" y="467457"/>
                    <a:pt x="276569" y="466864"/>
                    <a:pt x="274672" y="466864"/>
                  </a:cubicBezTo>
                  <a:cubicBezTo>
                    <a:pt x="276569" y="469236"/>
                    <a:pt x="277043" y="471964"/>
                    <a:pt x="276095" y="475048"/>
                  </a:cubicBezTo>
                  <a:cubicBezTo>
                    <a:pt x="275146" y="478131"/>
                    <a:pt x="274909" y="481808"/>
                    <a:pt x="275383" y="486077"/>
                  </a:cubicBezTo>
                  <a:cubicBezTo>
                    <a:pt x="277755" y="484654"/>
                    <a:pt x="278822" y="483705"/>
                    <a:pt x="278585" y="483231"/>
                  </a:cubicBezTo>
                  <a:cubicBezTo>
                    <a:pt x="278348" y="482756"/>
                    <a:pt x="279653" y="482994"/>
                    <a:pt x="282499" y="483942"/>
                  </a:cubicBezTo>
                  <a:cubicBezTo>
                    <a:pt x="283448" y="479198"/>
                    <a:pt x="283329" y="474099"/>
                    <a:pt x="282143" y="468643"/>
                  </a:cubicBezTo>
                  <a:cubicBezTo>
                    <a:pt x="280957" y="463188"/>
                    <a:pt x="281550" y="458563"/>
                    <a:pt x="283922" y="454767"/>
                  </a:cubicBezTo>
                  <a:cubicBezTo>
                    <a:pt x="285345" y="455716"/>
                    <a:pt x="285820" y="456784"/>
                    <a:pt x="285345" y="457970"/>
                  </a:cubicBezTo>
                  <a:cubicBezTo>
                    <a:pt x="284871" y="459155"/>
                    <a:pt x="285345" y="460934"/>
                    <a:pt x="286768" y="463306"/>
                  </a:cubicBezTo>
                  <a:cubicBezTo>
                    <a:pt x="287717" y="462832"/>
                    <a:pt x="288073" y="461646"/>
                    <a:pt x="287836" y="459748"/>
                  </a:cubicBezTo>
                  <a:cubicBezTo>
                    <a:pt x="287599" y="457851"/>
                    <a:pt x="288192" y="457377"/>
                    <a:pt x="289615" y="458325"/>
                  </a:cubicBezTo>
                  <a:cubicBezTo>
                    <a:pt x="288666" y="450735"/>
                    <a:pt x="288547" y="443738"/>
                    <a:pt x="289259" y="437334"/>
                  </a:cubicBezTo>
                  <a:cubicBezTo>
                    <a:pt x="289971" y="430929"/>
                    <a:pt x="290326" y="424169"/>
                    <a:pt x="290326" y="417053"/>
                  </a:cubicBezTo>
                  <a:lnTo>
                    <a:pt x="291038" y="417053"/>
                  </a:lnTo>
                  <a:cubicBezTo>
                    <a:pt x="291987" y="420374"/>
                    <a:pt x="292698" y="424762"/>
                    <a:pt x="293173" y="430218"/>
                  </a:cubicBezTo>
                  <a:cubicBezTo>
                    <a:pt x="293647" y="435673"/>
                    <a:pt x="292936" y="439587"/>
                    <a:pt x="291038" y="441959"/>
                  </a:cubicBezTo>
                  <a:cubicBezTo>
                    <a:pt x="293410" y="442433"/>
                    <a:pt x="294952" y="441840"/>
                    <a:pt x="295663" y="440180"/>
                  </a:cubicBezTo>
                  <a:cubicBezTo>
                    <a:pt x="296375" y="438520"/>
                    <a:pt x="297205" y="437215"/>
                    <a:pt x="298154" y="436266"/>
                  </a:cubicBezTo>
                  <a:cubicBezTo>
                    <a:pt x="297679" y="432945"/>
                    <a:pt x="297442" y="429743"/>
                    <a:pt x="297442" y="426660"/>
                  </a:cubicBezTo>
                  <a:cubicBezTo>
                    <a:pt x="297442" y="423576"/>
                    <a:pt x="297205" y="420137"/>
                    <a:pt x="296731" y="416342"/>
                  </a:cubicBezTo>
                  <a:close/>
                  <a:moveTo>
                    <a:pt x="340137" y="407091"/>
                  </a:moveTo>
                  <a:cubicBezTo>
                    <a:pt x="340137" y="411361"/>
                    <a:pt x="340019" y="415512"/>
                    <a:pt x="339782" y="419544"/>
                  </a:cubicBezTo>
                  <a:cubicBezTo>
                    <a:pt x="339544" y="423576"/>
                    <a:pt x="339189" y="427727"/>
                    <a:pt x="338714" y="431997"/>
                  </a:cubicBezTo>
                  <a:cubicBezTo>
                    <a:pt x="336817" y="431048"/>
                    <a:pt x="335275" y="429981"/>
                    <a:pt x="334089" y="428795"/>
                  </a:cubicBezTo>
                  <a:cubicBezTo>
                    <a:pt x="332903" y="427609"/>
                    <a:pt x="331835" y="428202"/>
                    <a:pt x="330887" y="430574"/>
                  </a:cubicBezTo>
                  <a:cubicBezTo>
                    <a:pt x="329938" y="427727"/>
                    <a:pt x="329938" y="424881"/>
                    <a:pt x="330887" y="422035"/>
                  </a:cubicBezTo>
                  <a:cubicBezTo>
                    <a:pt x="332310" y="421086"/>
                    <a:pt x="333021" y="421560"/>
                    <a:pt x="333021" y="423458"/>
                  </a:cubicBezTo>
                  <a:cubicBezTo>
                    <a:pt x="333021" y="425355"/>
                    <a:pt x="333496" y="426541"/>
                    <a:pt x="334445" y="427016"/>
                  </a:cubicBezTo>
                  <a:cubicBezTo>
                    <a:pt x="334919" y="423695"/>
                    <a:pt x="335038" y="420730"/>
                    <a:pt x="334800" y="418121"/>
                  </a:cubicBezTo>
                  <a:cubicBezTo>
                    <a:pt x="334563" y="415512"/>
                    <a:pt x="334682" y="413021"/>
                    <a:pt x="335156" y="410649"/>
                  </a:cubicBezTo>
                  <a:cubicBezTo>
                    <a:pt x="336579" y="410175"/>
                    <a:pt x="338240" y="408989"/>
                    <a:pt x="340137" y="407091"/>
                  </a:cubicBezTo>
                  <a:close/>
                  <a:moveTo>
                    <a:pt x="419835" y="403533"/>
                  </a:moveTo>
                  <a:cubicBezTo>
                    <a:pt x="420784" y="405431"/>
                    <a:pt x="421732" y="406854"/>
                    <a:pt x="422681" y="407803"/>
                  </a:cubicBezTo>
                  <a:cubicBezTo>
                    <a:pt x="423630" y="408752"/>
                    <a:pt x="424104" y="410412"/>
                    <a:pt x="424104" y="412784"/>
                  </a:cubicBezTo>
                  <a:cubicBezTo>
                    <a:pt x="423156" y="411835"/>
                    <a:pt x="421970" y="410412"/>
                    <a:pt x="420546" y="408514"/>
                  </a:cubicBezTo>
                  <a:cubicBezTo>
                    <a:pt x="419123" y="406617"/>
                    <a:pt x="418886" y="404956"/>
                    <a:pt x="419835" y="403533"/>
                  </a:cubicBezTo>
                  <a:close/>
                  <a:moveTo>
                    <a:pt x="368601" y="394283"/>
                  </a:moveTo>
                  <a:cubicBezTo>
                    <a:pt x="369549" y="399975"/>
                    <a:pt x="370973" y="405668"/>
                    <a:pt x="372870" y="411361"/>
                  </a:cubicBezTo>
                  <a:cubicBezTo>
                    <a:pt x="374768" y="417053"/>
                    <a:pt x="375242" y="422509"/>
                    <a:pt x="374293" y="427727"/>
                  </a:cubicBezTo>
                  <a:cubicBezTo>
                    <a:pt x="372870" y="427253"/>
                    <a:pt x="371921" y="426185"/>
                    <a:pt x="371447" y="424525"/>
                  </a:cubicBezTo>
                  <a:cubicBezTo>
                    <a:pt x="370973" y="422865"/>
                    <a:pt x="370024" y="423220"/>
                    <a:pt x="368601" y="425592"/>
                  </a:cubicBezTo>
                  <a:cubicBezTo>
                    <a:pt x="368601" y="422272"/>
                    <a:pt x="368126" y="418714"/>
                    <a:pt x="367178" y="414919"/>
                  </a:cubicBezTo>
                  <a:cubicBezTo>
                    <a:pt x="366229" y="416816"/>
                    <a:pt x="366110" y="419544"/>
                    <a:pt x="366822" y="423102"/>
                  </a:cubicBezTo>
                  <a:cubicBezTo>
                    <a:pt x="367533" y="426660"/>
                    <a:pt x="366703" y="429150"/>
                    <a:pt x="364331" y="430574"/>
                  </a:cubicBezTo>
                  <a:cubicBezTo>
                    <a:pt x="362908" y="424406"/>
                    <a:pt x="362908" y="418121"/>
                    <a:pt x="364331" y="411717"/>
                  </a:cubicBezTo>
                  <a:cubicBezTo>
                    <a:pt x="365754" y="405312"/>
                    <a:pt x="367178" y="399501"/>
                    <a:pt x="368601" y="394283"/>
                  </a:cubicBezTo>
                  <a:close/>
                  <a:moveTo>
                    <a:pt x="372870" y="385032"/>
                  </a:moveTo>
                  <a:cubicBezTo>
                    <a:pt x="374768" y="387404"/>
                    <a:pt x="376191" y="390843"/>
                    <a:pt x="377140" y="395350"/>
                  </a:cubicBezTo>
                  <a:cubicBezTo>
                    <a:pt x="378088" y="399857"/>
                    <a:pt x="378563" y="403296"/>
                    <a:pt x="378563" y="405668"/>
                  </a:cubicBezTo>
                  <a:lnTo>
                    <a:pt x="376428" y="405668"/>
                  </a:lnTo>
                  <a:cubicBezTo>
                    <a:pt x="377377" y="400450"/>
                    <a:pt x="376903" y="396773"/>
                    <a:pt x="375005" y="394639"/>
                  </a:cubicBezTo>
                  <a:cubicBezTo>
                    <a:pt x="373107" y="392504"/>
                    <a:pt x="372396" y="389302"/>
                    <a:pt x="372870" y="385032"/>
                  </a:cubicBezTo>
                  <a:close/>
                  <a:moveTo>
                    <a:pt x="441182" y="378628"/>
                  </a:moveTo>
                  <a:cubicBezTo>
                    <a:pt x="440708" y="381000"/>
                    <a:pt x="440945" y="382897"/>
                    <a:pt x="441894" y="384321"/>
                  </a:cubicBezTo>
                  <a:cubicBezTo>
                    <a:pt x="442843" y="385744"/>
                    <a:pt x="443317" y="387404"/>
                    <a:pt x="443317" y="389302"/>
                  </a:cubicBezTo>
                  <a:cubicBezTo>
                    <a:pt x="444266" y="388353"/>
                    <a:pt x="444503" y="386218"/>
                    <a:pt x="444029" y="382897"/>
                  </a:cubicBezTo>
                  <a:cubicBezTo>
                    <a:pt x="443554" y="379577"/>
                    <a:pt x="442605" y="378153"/>
                    <a:pt x="441182" y="378628"/>
                  </a:cubicBezTo>
                  <a:close/>
                  <a:moveTo>
                    <a:pt x="382832" y="378628"/>
                  </a:moveTo>
                  <a:cubicBezTo>
                    <a:pt x="382832" y="381000"/>
                    <a:pt x="383307" y="382423"/>
                    <a:pt x="384256" y="382897"/>
                  </a:cubicBezTo>
                  <a:cubicBezTo>
                    <a:pt x="385204" y="383372"/>
                    <a:pt x="385442" y="384795"/>
                    <a:pt x="384967" y="387167"/>
                  </a:cubicBezTo>
                  <a:cubicBezTo>
                    <a:pt x="384018" y="386692"/>
                    <a:pt x="383544" y="386930"/>
                    <a:pt x="383544" y="387878"/>
                  </a:cubicBezTo>
                  <a:cubicBezTo>
                    <a:pt x="383544" y="388827"/>
                    <a:pt x="383070" y="389302"/>
                    <a:pt x="382121" y="389302"/>
                  </a:cubicBezTo>
                  <a:cubicBezTo>
                    <a:pt x="382595" y="386930"/>
                    <a:pt x="382358" y="384795"/>
                    <a:pt x="381409" y="382897"/>
                  </a:cubicBezTo>
                  <a:cubicBezTo>
                    <a:pt x="380460" y="381000"/>
                    <a:pt x="380935" y="379577"/>
                    <a:pt x="382832" y="378628"/>
                  </a:cubicBezTo>
                  <a:close/>
                  <a:moveTo>
                    <a:pt x="369312" y="378628"/>
                  </a:moveTo>
                  <a:cubicBezTo>
                    <a:pt x="370261" y="380051"/>
                    <a:pt x="370973" y="382423"/>
                    <a:pt x="371447" y="385744"/>
                  </a:cubicBezTo>
                  <a:cubicBezTo>
                    <a:pt x="371921" y="389064"/>
                    <a:pt x="371684" y="391436"/>
                    <a:pt x="370735" y="392860"/>
                  </a:cubicBezTo>
                  <a:cubicBezTo>
                    <a:pt x="370735" y="390962"/>
                    <a:pt x="370142" y="388234"/>
                    <a:pt x="368956" y="384676"/>
                  </a:cubicBezTo>
                  <a:cubicBezTo>
                    <a:pt x="367771" y="381118"/>
                    <a:pt x="367889" y="379102"/>
                    <a:pt x="369312" y="378628"/>
                  </a:cubicBezTo>
                  <a:close/>
                  <a:moveTo>
                    <a:pt x="374293" y="355857"/>
                  </a:moveTo>
                  <a:cubicBezTo>
                    <a:pt x="376665" y="358229"/>
                    <a:pt x="378088" y="361194"/>
                    <a:pt x="378563" y="364752"/>
                  </a:cubicBezTo>
                  <a:cubicBezTo>
                    <a:pt x="379037" y="368310"/>
                    <a:pt x="379512" y="372224"/>
                    <a:pt x="379986" y="376493"/>
                  </a:cubicBezTo>
                  <a:cubicBezTo>
                    <a:pt x="379512" y="376493"/>
                    <a:pt x="378800" y="376967"/>
                    <a:pt x="377851" y="377916"/>
                  </a:cubicBezTo>
                  <a:cubicBezTo>
                    <a:pt x="376903" y="376967"/>
                    <a:pt x="376428" y="375782"/>
                    <a:pt x="376428" y="374358"/>
                  </a:cubicBezTo>
                  <a:cubicBezTo>
                    <a:pt x="376428" y="372935"/>
                    <a:pt x="375954" y="371749"/>
                    <a:pt x="375005" y="370800"/>
                  </a:cubicBezTo>
                  <a:cubicBezTo>
                    <a:pt x="374056" y="370800"/>
                    <a:pt x="373700" y="371393"/>
                    <a:pt x="373938" y="372579"/>
                  </a:cubicBezTo>
                  <a:cubicBezTo>
                    <a:pt x="374175" y="373765"/>
                    <a:pt x="373819" y="374358"/>
                    <a:pt x="372870" y="374358"/>
                  </a:cubicBezTo>
                  <a:cubicBezTo>
                    <a:pt x="371921" y="372935"/>
                    <a:pt x="371447" y="371275"/>
                    <a:pt x="371447" y="369377"/>
                  </a:cubicBezTo>
                  <a:cubicBezTo>
                    <a:pt x="371447" y="367480"/>
                    <a:pt x="371210" y="365582"/>
                    <a:pt x="370735" y="363685"/>
                  </a:cubicBezTo>
                  <a:cubicBezTo>
                    <a:pt x="371684" y="360838"/>
                    <a:pt x="372159" y="358703"/>
                    <a:pt x="372159" y="357280"/>
                  </a:cubicBezTo>
                  <a:cubicBezTo>
                    <a:pt x="372633" y="358229"/>
                    <a:pt x="372870" y="359059"/>
                    <a:pt x="372870" y="359771"/>
                  </a:cubicBezTo>
                  <a:cubicBezTo>
                    <a:pt x="372870" y="360482"/>
                    <a:pt x="373345" y="361313"/>
                    <a:pt x="374293" y="362261"/>
                  </a:cubicBezTo>
                  <a:cubicBezTo>
                    <a:pt x="375242" y="361313"/>
                    <a:pt x="375479" y="360364"/>
                    <a:pt x="375005" y="359415"/>
                  </a:cubicBezTo>
                  <a:cubicBezTo>
                    <a:pt x="374531" y="358466"/>
                    <a:pt x="374293" y="357280"/>
                    <a:pt x="374293" y="355857"/>
                  </a:cubicBezTo>
                  <a:close/>
                  <a:moveTo>
                    <a:pt x="379274" y="352299"/>
                  </a:moveTo>
                  <a:cubicBezTo>
                    <a:pt x="379274" y="353722"/>
                    <a:pt x="379512" y="354553"/>
                    <a:pt x="379986" y="354790"/>
                  </a:cubicBezTo>
                  <a:cubicBezTo>
                    <a:pt x="380460" y="355027"/>
                    <a:pt x="380460" y="356094"/>
                    <a:pt x="379986" y="357992"/>
                  </a:cubicBezTo>
                  <a:cubicBezTo>
                    <a:pt x="378563" y="357992"/>
                    <a:pt x="377614" y="357518"/>
                    <a:pt x="377140" y="356569"/>
                  </a:cubicBezTo>
                  <a:cubicBezTo>
                    <a:pt x="377140" y="355146"/>
                    <a:pt x="377377" y="354197"/>
                    <a:pt x="377851" y="353722"/>
                  </a:cubicBezTo>
                  <a:cubicBezTo>
                    <a:pt x="378326" y="353248"/>
                    <a:pt x="378800" y="352774"/>
                    <a:pt x="379274" y="352299"/>
                  </a:cubicBezTo>
                  <a:close/>
                  <a:moveTo>
                    <a:pt x="425527" y="347318"/>
                  </a:moveTo>
                  <a:cubicBezTo>
                    <a:pt x="426002" y="353485"/>
                    <a:pt x="426832" y="358941"/>
                    <a:pt x="428018" y="363685"/>
                  </a:cubicBezTo>
                  <a:cubicBezTo>
                    <a:pt x="429204" y="368428"/>
                    <a:pt x="430509" y="373410"/>
                    <a:pt x="431932" y="378628"/>
                  </a:cubicBezTo>
                  <a:cubicBezTo>
                    <a:pt x="431932" y="374358"/>
                    <a:pt x="431457" y="368784"/>
                    <a:pt x="430509" y="361906"/>
                  </a:cubicBezTo>
                  <a:cubicBezTo>
                    <a:pt x="429560" y="355027"/>
                    <a:pt x="427899" y="350164"/>
                    <a:pt x="425527" y="347318"/>
                  </a:cubicBezTo>
                  <a:close/>
                  <a:moveTo>
                    <a:pt x="397064" y="338068"/>
                  </a:moveTo>
                  <a:cubicBezTo>
                    <a:pt x="398487" y="338542"/>
                    <a:pt x="399436" y="339847"/>
                    <a:pt x="399910" y="341981"/>
                  </a:cubicBezTo>
                  <a:cubicBezTo>
                    <a:pt x="400385" y="344116"/>
                    <a:pt x="400622" y="346369"/>
                    <a:pt x="400622" y="348741"/>
                  </a:cubicBezTo>
                  <a:cubicBezTo>
                    <a:pt x="400622" y="351113"/>
                    <a:pt x="400741" y="353485"/>
                    <a:pt x="400978" y="355857"/>
                  </a:cubicBezTo>
                  <a:cubicBezTo>
                    <a:pt x="401215" y="358229"/>
                    <a:pt x="402045" y="359652"/>
                    <a:pt x="403468" y="360127"/>
                  </a:cubicBezTo>
                  <a:cubicBezTo>
                    <a:pt x="404417" y="360601"/>
                    <a:pt x="404773" y="359889"/>
                    <a:pt x="404536" y="357992"/>
                  </a:cubicBezTo>
                  <a:cubicBezTo>
                    <a:pt x="404299" y="356094"/>
                    <a:pt x="404892" y="355620"/>
                    <a:pt x="406315" y="356569"/>
                  </a:cubicBezTo>
                  <a:cubicBezTo>
                    <a:pt x="405840" y="358466"/>
                    <a:pt x="405840" y="359652"/>
                    <a:pt x="406315" y="360127"/>
                  </a:cubicBezTo>
                  <a:cubicBezTo>
                    <a:pt x="406789" y="360601"/>
                    <a:pt x="407382" y="360838"/>
                    <a:pt x="408094" y="360838"/>
                  </a:cubicBezTo>
                  <a:cubicBezTo>
                    <a:pt x="408805" y="360838"/>
                    <a:pt x="409398" y="361194"/>
                    <a:pt x="409873" y="361906"/>
                  </a:cubicBezTo>
                  <a:cubicBezTo>
                    <a:pt x="410347" y="362617"/>
                    <a:pt x="410584" y="363922"/>
                    <a:pt x="410584" y="365819"/>
                  </a:cubicBezTo>
                  <a:cubicBezTo>
                    <a:pt x="409161" y="366768"/>
                    <a:pt x="408568" y="366412"/>
                    <a:pt x="408805" y="364752"/>
                  </a:cubicBezTo>
                  <a:cubicBezTo>
                    <a:pt x="409042" y="363092"/>
                    <a:pt x="408449" y="362736"/>
                    <a:pt x="407026" y="363685"/>
                  </a:cubicBezTo>
                  <a:lnTo>
                    <a:pt x="407026" y="370800"/>
                  </a:lnTo>
                  <a:cubicBezTo>
                    <a:pt x="407975" y="369377"/>
                    <a:pt x="408687" y="369496"/>
                    <a:pt x="409161" y="371156"/>
                  </a:cubicBezTo>
                  <a:cubicBezTo>
                    <a:pt x="409635" y="372817"/>
                    <a:pt x="410821" y="373172"/>
                    <a:pt x="412719" y="372224"/>
                  </a:cubicBezTo>
                  <a:cubicBezTo>
                    <a:pt x="413668" y="376019"/>
                    <a:pt x="414379" y="379814"/>
                    <a:pt x="414854" y="383609"/>
                  </a:cubicBezTo>
                  <a:cubicBezTo>
                    <a:pt x="415328" y="387404"/>
                    <a:pt x="416040" y="391199"/>
                    <a:pt x="416988" y="394994"/>
                  </a:cubicBezTo>
                  <a:cubicBezTo>
                    <a:pt x="414616" y="394046"/>
                    <a:pt x="413431" y="394283"/>
                    <a:pt x="413431" y="395706"/>
                  </a:cubicBezTo>
                  <a:cubicBezTo>
                    <a:pt x="413431" y="397129"/>
                    <a:pt x="412956" y="398552"/>
                    <a:pt x="412007" y="399975"/>
                  </a:cubicBezTo>
                  <a:cubicBezTo>
                    <a:pt x="411059" y="399501"/>
                    <a:pt x="410821" y="398196"/>
                    <a:pt x="411296" y="396062"/>
                  </a:cubicBezTo>
                  <a:cubicBezTo>
                    <a:pt x="411770" y="393927"/>
                    <a:pt x="411296" y="393334"/>
                    <a:pt x="409873" y="394283"/>
                  </a:cubicBezTo>
                  <a:cubicBezTo>
                    <a:pt x="410347" y="399027"/>
                    <a:pt x="410703" y="403415"/>
                    <a:pt x="410940" y="407447"/>
                  </a:cubicBezTo>
                  <a:cubicBezTo>
                    <a:pt x="411177" y="411479"/>
                    <a:pt x="412245" y="415156"/>
                    <a:pt x="414142" y="418477"/>
                  </a:cubicBezTo>
                  <a:cubicBezTo>
                    <a:pt x="412719" y="422746"/>
                    <a:pt x="412245" y="427016"/>
                    <a:pt x="412719" y="431285"/>
                  </a:cubicBezTo>
                  <a:cubicBezTo>
                    <a:pt x="413193" y="435555"/>
                    <a:pt x="414024" y="439943"/>
                    <a:pt x="415209" y="444449"/>
                  </a:cubicBezTo>
                  <a:cubicBezTo>
                    <a:pt x="416395" y="448956"/>
                    <a:pt x="417700" y="453344"/>
                    <a:pt x="419123" y="457614"/>
                  </a:cubicBezTo>
                  <a:cubicBezTo>
                    <a:pt x="420546" y="461883"/>
                    <a:pt x="421258" y="465678"/>
                    <a:pt x="421258" y="468999"/>
                  </a:cubicBezTo>
                  <a:cubicBezTo>
                    <a:pt x="420784" y="467102"/>
                    <a:pt x="419598" y="466390"/>
                    <a:pt x="417700" y="466864"/>
                  </a:cubicBezTo>
                  <a:cubicBezTo>
                    <a:pt x="416277" y="472083"/>
                    <a:pt x="416040" y="477775"/>
                    <a:pt x="416988" y="483942"/>
                  </a:cubicBezTo>
                  <a:cubicBezTo>
                    <a:pt x="417937" y="490109"/>
                    <a:pt x="417463" y="494853"/>
                    <a:pt x="415565" y="498174"/>
                  </a:cubicBezTo>
                  <a:cubicBezTo>
                    <a:pt x="414616" y="495802"/>
                    <a:pt x="413549" y="494142"/>
                    <a:pt x="412363" y="493193"/>
                  </a:cubicBezTo>
                  <a:cubicBezTo>
                    <a:pt x="411177" y="492244"/>
                    <a:pt x="410347" y="490347"/>
                    <a:pt x="409873" y="487500"/>
                  </a:cubicBezTo>
                  <a:cubicBezTo>
                    <a:pt x="409873" y="482756"/>
                    <a:pt x="410821" y="480147"/>
                    <a:pt x="412719" y="479673"/>
                  </a:cubicBezTo>
                  <a:cubicBezTo>
                    <a:pt x="412719" y="474455"/>
                    <a:pt x="412956" y="469473"/>
                    <a:pt x="413431" y="464730"/>
                  </a:cubicBezTo>
                  <a:cubicBezTo>
                    <a:pt x="413905" y="459986"/>
                    <a:pt x="412482" y="456665"/>
                    <a:pt x="409161" y="454767"/>
                  </a:cubicBezTo>
                  <a:cubicBezTo>
                    <a:pt x="409161" y="450023"/>
                    <a:pt x="408805" y="444805"/>
                    <a:pt x="408094" y="439113"/>
                  </a:cubicBezTo>
                  <a:cubicBezTo>
                    <a:pt x="407382" y="433420"/>
                    <a:pt x="406789" y="427609"/>
                    <a:pt x="406315" y="421679"/>
                  </a:cubicBezTo>
                  <a:cubicBezTo>
                    <a:pt x="405840" y="415749"/>
                    <a:pt x="405603" y="410056"/>
                    <a:pt x="405603" y="404601"/>
                  </a:cubicBezTo>
                  <a:cubicBezTo>
                    <a:pt x="405603" y="399145"/>
                    <a:pt x="406315" y="394520"/>
                    <a:pt x="407738" y="390725"/>
                  </a:cubicBezTo>
                  <a:cubicBezTo>
                    <a:pt x="406789" y="389302"/>
                    <a:pt x="406433" y="387167"/>
                    <a:pt x="406670" y="384321"/>
                  </a:cubicBezTo>
                  <a:cubicBezTo>
                    <a:pt x="406908" y="381474"/>
                    <a:pt x="406077" y="379577"/>
                    <a:pt x="404180" y="378628"/>
                  </a:cubicBezTo>
                  <a:cubicBezTo>
                    <a:pt x="404180" y="380051"/>
                    <a:pt x="404180" y="381474"/>
                    <a:pt x="404180" y="382897"/>
                  </a:cubicBezTo>
                  <a:cubicBezTo>
                    <a:pt x="404180" y="384321"/>
                    <a:pt x="403706" y="385032"/>
                    <a:pt x="402757" y="385032"/>
                  </a:cubicBezTo>
                  <a:cubicBezTo>
                    <a:pt x="402282" y="382660"/>
                    <a:pt x="402164" y="380763"/>
                    <a:pt x="402401" y="379339"/>
                  </a:cubicBezTo>
                  <a:cubicBezTo>
                    <a:pt x="402638" y="377916"/>
                    <a:pt x="402757" y="375782"/>
                    <a:pt x="402757" y="372935"/>
                  </a:cubicBezTo>
                  <a:cubicBezTo>
                    <a:pt x="400859" y="373410"/>
                    <a:pt x="399910" y="372698"/>
                    <a:pt x="399910" y="370800"/>
                  </a:cubicBezTo>
                  <a:cubicBezTo>
                    <a:pt x="399910" y="368903"/>
                    <a:pt x="399436" y="367243"/>
                    <a:pt x="398487" y="365819"/>
                  </a:cubicBezTo>
                  <a:cubicBezTo>
                    <a:pt x="399436" y="362973"/>
                    <a:pt x="399792" y="360482"/>
                    <a:pt x="399555" y="358348"/>
                  </a:cubicBezTo>
                  <a:cubicBezTo>
                    <a:pt x="399317" y="356213"/>
                    <a:pt x="398843" y="354078"/>
                    <a:pt x="398131" y="351943"/>
                  </a:cubicBezTo>
                  <a:cubicBezTo>
                    <a:pt x="397420" y="349809"/>
                    <a:pt x="396827" y="347674"/>
                    <a:pt x="396352" y="345539"/>
                  </a:cubicBezTo>
                  <a:cubicBezTo>
                    <a:pt x="395878" y="343404"/>
                    <a:pt x="396115" y="340914"/>
                    <a:pt x="397064" y="338068"/>
                  </a:cubicBezTo>
                  <a:close/>
                  <a:moveTo>
                    <a:pt x="376428" y="333798"/>
                  </a:moveTo>
                  <a:cubicBezTo>
                    <a:pt x="376428" y="335696"/>
                    <a:pt x="376665" y="337475"/>
                    <a:pt x="377140" y="339135"/>
                  </a:cubicBezTo>
                  <a:cubicBezTo>
                    <a:pt x="377614" y="340795"/>
                    <a:pt x="377851" y="342811"/>
                    <a:pt x="377851" y="345183"/>
                  </a:cubicBezTo>
                  <a:cubicBezTo>
                    <a:pt x="376903" y="344235"/>
                    <a:pt x="376428" y="343049"/>
                    <a:pt x="376428" y="341625"/>
                  </a:cubicBezTo>
                  <a:cubicBezTo>
                    <a:pt x="376428" y="340202"/>
                    <a:pt x="376191" y="338779"/>
                    <a:pt x="375717" y="337356"/>
                  </a:cubicBezTo>
                  <a:cubicBezTo>
                    <a:pt x="376191" y="336407"/>
                    <a:pt x="376428" y="335221"/>
                    <a:pt x="376428" y="333798"/>
                  </a:cubicBezTo>
                  <a:close/>
                  <a:moveTo>
                    <a:pt x="123104" y="321701"/>
                  </a:moveTo>
                  <a:cubicBezTo>
                    <a:pt x="122155" y="322650"/>
                    <a:pt x="121325" y="323480"/>
                    <a:pt x="120614" y="324192"/>
                  </a:cubicBezTo>
                  <a:cubicBezTo>
                    <a:pt x="119902" y="324903"/>
                    <a:pt x="119783" y="326445"/>
                    <a:pt x="120258" y="328817"/>
                  </a:cubicBezTo>
                  <a:cubicBezTo>
                    <a:pt x="122155" y="329291"/>
                    <a:pt x="123104" y="328698"/>
                    <a:pt x="123104" y="327038"/>
                  </a:cubicBezTo>
                  <a:cubicBezTo>
                    <a:pt x="123104" y="325378"/>
                    <a:pt x="123104" y="323599"/>
                    <a:pt x="123104" y="321701"/>
                  </a:cubicBezTo>
                  <a:close/>
                  <a:moveTo>
                    <a:pt x="377140" y="316008"/>
                  </a:moveTo>
                  <a:cubicBezTo>
                    <a:pt x="378088" y="318855"/>
                    <a:pt x="379512" y="319566"/>
                    <a:pt x="381409" y="318143"/>
                  </a:cubicBezTo>
                  <a:cubicBezTo>
                    <a:pt x="380935" y="319566"/>
                    <a:pt x="381053" y="320397"/>
                    <a:pt x="381765" y="320634"/>
                  </a:cubicBezTo>
                  <a:cubicBezTo>
                    <a:pt x="382477" y="320871"/>
                    <a:pt x="382595" y="322175"/>
                    <a:pt x="382121" y="324547"/>
                  </a:cubicBezTo>
                  <a:cubicBezTo>
                    <a:pt x="380223" y="325022"/>
                    <a:pt x="379393" y="324310"/>
                    <a:pt x="379630" y="322413"/>
                  </a:cubicBezTo>
                  <a:cubicBezTo>
                    <a:pt x="379867" y="320515"/>
                    <a:pt x="379274" y="319804"/>
                    <a:pt x="377851" y="320278"/>
                  </a:cubicBezTo>
                  <a:cubicBezTo>
                    <a:pt x="376903" y="322650"/>
                    <a:pt x="376428" y="325971"/>
                    <a:pt x="376428" y="330240"/>
                  </a:cubicBezTo>
                  <a:cubicBezTo>
                    <a:pt x="376428" y="327868"/>
                    <a:pt x="376547" y="325496"/>
                    <a:pt x="376784" y="323124"/>
                  </a:cubicBezTo>
                  <a:cubicBezTo>
                    <a:pt x="377021" y="320752"/>
                    <a:pt x="377140" y="318380"/>
                    <a:pt x="377140" y="316008"/>
                  </a:cubicBezTo>
                  <a:close/>
                  <a:moveTo>
                    <a:pt x="162241" y="314585"/>
                  </a:moveTo>
                  <a:cubicBezTo>
                    <a:pt x="157972" y="318855"/>
                    <a:pt x="155600" y="324310"/>
                    <a:pt x="155125" y="330952"/>
                  </a:cubicBezTo>
                  <a:cubicBezTo>
                    <a:pt x="157972" y="330477"/>
                    <a:pt x="159632" y="328343"/>
                    <a:pt x="160106" y="324547"/>
                  </a:cubicBezTo>
                  <a:cubicBezTo>
                    <a:pt x="160581" y="320752"/>
                    <a:pt x="161292" y="317432"/>
                    <a:pt x="162241" y="314585"/>
                  </a:cubicBezTo>
                  <a:close/>
                  <a:moveTo>
                    <a:pt x="206359" y="313874"/>
                  </a:moveTo>
                  <a:cubicBezTo>
                    <a:pt x="205411" y="313874"/>
                    <a:pt x="204936" y="314467"/>
                    <a:pt x="204936" y="315653"/>
                  </a:cubicBezTo>
                  <a:cubicBezTo>
                    <a:pt x="204936" y="316839"/>
                    <a:pt x="204225" y="316957"/>
                    <a:pt x="202802" y="316008"/>
                  </a:cubicBezTo>
                  <a:cubicBezTo>
                    <a:pt x="202802" y="318855"/>
                    <a:pt x="202564" y="322057"/>
                    <a:pt x="202090" y="325615"/>
                  </a:cubicBezTo>
                  <a:cubicBezTo>
                    <a:pt x="201616" y="329173"/>
                    <a:pt x="202327" y="331426"/>
                    <a:pt x="204225" y="332375"/>
                  </a:cubicBezTo>
                  <a:cubicBezTo>
                    <a:pt x="203276" y="327631"/>
                    <a:pt x="203987" y="323954"/>
                    <a:pt x="206359" y="321345"/>
                  </a:cubicBezTo>
                  <a:cubicBezTo>
                    <a:pt x="208731" y="318736"/>
                    <a:pt x="208731" y="316246"/>
                    <a:pt x="206359" y="313874"/>
                  </a:cubicBezTo>
                  <a:close/>
                  <a:moveTo>
                    <a:pt x="444918" y="310956"/>
                  </a:moveTo>
                  <a:lnTo>
                    <a:pt x="444740" y="311027"/>
                  </a:lnTo>
                  <a:lnTo>
                    <a:pt x="444918" y="314402"/>
                  </a:lnTo>
                  <a:close/>
                  <a:moveTo>
                    <a:pt x="381409" y="310316"/>
                  </a:moveTo>
                  <a:cubicBezTo>
                    <a:pt x="380935" y="311265"/>
                    <a:pt x="380816" y="312450"/>
                    <a:pt x="381053" y="313874"/>
                  </a:cubicBezTo>
                  <a:cubicBezTo>
                    <a:pt x="381291" y="315297"/>
                    <a:pt x="380935" y="316008"/>
                    <a:pt x="379986" y="316008"/>
                  </a:cubicBezTo>
                  <a:cubicBezTo>
                    <a:pt x="379512" y="315060"/>
                    <a:pt x="379037" y="313874"/>
                    <a:pt x="378563" y="312450"/>
                  </a:cubicBezTo>
                  <a:cubicBezTo>
                    <a:pt x="378088" y="311027"/>
                    <a:pt x="379037" y="310316"/>
                    <a:pt x="381409" y="310316"/>
                  </a:cubicBezTo>
                  <a:close/>
                  <a:moveTo>
                    <a:pt x="194974" y="310316"/>
                  </a:moveTo>
                  <a:cubicBezTo>
                    <a:pt x="194025" y="309841"/>
                    <a:pt x="193314" y="309960"/>
                    <a:pt x="192839" y="310672"/>
                  </a:cubicBezTo>
                  <a:cubicBezTo>
                    <a:pt x="192365" y="311383"/>
                    <a:pt x="192009" y="312213"/>
                    <a:pt x="191772" y="313162"/>
                  </a:cubicBezTo>
                  <a:cubicBezTo>
                    <a:pt x="191535" y="314111"/>
                    <a:pt x="191535" y="315060"/>
                    <a:pt x="191772" y="316008"/>
                  </a:cubicBezTo>
                  <a:cubicBezTo>
                    <a:pt x="192009" y="316957"/>
                    <a:pt x="192602" y="317194"/>
                    <a:pt x="193551" y="316720"/>
                  </a:cubicBezTo>
                  <a:cubicBezTo>
                    <a:pt x="193551" y="315771"/>
                    <a:pt x="193788" y="314941"/>
                    <a:pt x="194263" y="314229"/>
                  </a:cubicBezTo>
                  <a:cubicBezTo>
                    <a:pt x="194737" y="313518"/>
                    <a:pt x="194974" y="312213"/>
                    <a:pt x="194974" y="310316"/>
                  </a:cubicBezTo>
                  <a:close/>
                  <a:moveTo>
                    <a:pt x="67601" y="308893"/>
                  </a:moveTo>
                  <a:cubicBezTo>
                    <a:pt x="65229" y="309367"/>
                    <a:pt x="63568" y="311383"/>
                    <a:pt x="62620" y="314941"/>
                  </a:cubicBezTo>
                  <a:cubicBezTo>
                    <a:pt x="61671" y="318499"/>
                    <a:pt x="61671" y="321938"/>
                    <a:pt x="62620" y="325259"/>
                  </a:cubicBezTo>
                  <a:cubicBezTo>
                    <a:pt x="64992" y="324785"/>
                    <a:pt x="66178" y="322650"/>
                    <a:pt x="66178" y="318855"/>
                  </a:cubicBezTo>
                  <a:cubicBezTo>
                    <a:pt x="66178" y="315060"/>
                    <a:pt x="66652" y="311739"/>
                    <a:pt x="67601" y="308893"/>
                  </a:cubicBezTo>
                  <a:close/>
                  <a:moveTo>
                    <a:pt x="248343" y="307469"/>
                  </a:moveTo>
                  <a:lnTo>
                    <a:pt x="248343" y="313874"/>
                  </a:lnTo>
                  <a:lnTo>
                    <a:pt x="246208" y="313874"/>
                  </a:lnTo>
                  <a:cubicBezTo>
                    <a:pt x="246683" y="312925"/>
                    <a:pt x="246801" y="311383"/>
                    <a:pt x="246564" y="309248"/>
                  </a:cubicBezTo>
                  <a:cubicBezTo>
                    <a:pt x="246327" y="307114"/>
                    <a:pt x="246920" y="306521"/>
                    <a:pt x="248343" y="307469"/>
                  </a:cubicBezTo>
                  <a:close/>
                  <a:moveTo>
                    <a:pt x="185723" y="307469"/>
                  </a:moveTo>
                  <a:cubicBezTo>
                    <a:pt x="183352" y="310316"/>
                    <a:pt x="182166" y="313399"/>
                    <a:pt x="182166" y="316720"/>
                  </a:cubicBezTo>
                  <a:cubicBezTo>
                    <a:pt x="182166" y="320041"/>
                    <a:pt x="181928" y="323599"/>
                    <a:pt x="181454" y="327394"/>
                  </a:cubicBezTo>
                  <a:cubicBezTo>
                    <a:pt x="182877" y="326445"/>
                    <a:pt x="183589" y="326801"/>
                    <a:pt x="183589" y="328461"/>
                  </a:cubicBezTo>
                  <a:cubicBezTo>
                    <a:pt x="183589" y="330122"/>
                    <a:pt x="183589" y="331663"/>
                    <a:pt x="183589" y="333086"/>
                  </a:cubicBezTo>
                  <a:cubicBezTo>
                    <a:pt x="184537" y="332138"/>
                    <a:pt x="185249" y="331900"/>
                    <a:pt x="185723" y="332375"/>
                  </a:cubicBezTo>
                  <a:cubicBezTo>
                    <a:pt x="186198" y="332849"/>
                    <a:pt x="186909" y="333086"/>
                    <a:pt x="187858" y="333086"/>
                  </a:cubicBezTo>
                  <a:cubicBezTo>
                    <a:pt x="187384" y="330714"/>
                    <a:pt x="188095" y="329766"/>
                    <a:pt x="189993" y="330240"/>
                  </a:cubicBezTo>
                  <a:lnTo>
                    <a:pt x="189993" y="324547"/>
                  </a:lnTo>
                  <a:cubicBezTo>
                    <a:pt x="188095" y="325496"/>
                    <a:pt x="186909" y="325496"/>
                    <a:pt x="186435" y="324547"/>
                  </a:cubicBezTo>
                  <a:cubicBezTo>
                    <a:pt x="185961" y="323599"/>
                    <a:pt x="185723" y="322175"/>
                    <a:pt x="185723" y="320278"/>
                  </a:cubicBezTo>
                  <a:cubicBezTo>
                    <a:pt x="185723" y="318380"/>
                    <a:pt x="185842" y="316246"/>
                    <a:pt x="186079" y="313874"/>
                  </a:cubicBezTo>
                  <a:cubicBezTo>
                    <a:pt x="186316" y="311502"/>
                    <a:pt x="186198" y="309367"/>
                    <a:pt x="185723" y="307469"/>
                  </a:cubicBezTo>
                  <a:close/>
                  <a:moveTo>
                    <a:pt x="107449" y="303911"/>
                  </a:moveTo>
                  <a:cubicBezTo>
                    <a:pt x="106500" y="305809"/>
                    <a:pt x="104840" y="307351"/>
                    <a:pt x="102468" y="308537"/>
                  </a:cubicBezTo>
                  <a:cubicBezTo>
                    <a:pt x="100097" y="309723"/>
                    <a:pt x="99859" y="312213"/>
                    <a:pt x="101757" y="316008"/>
                  </a:cubicBezTo>
                  <a:cubicBezTo>
                    <a:pt x="103180" y="315534"/>
                    <a:pt x="104840" y="314822"/>
                    <a:pt x="106738" y="313874"/>
                  </a:cubicBezTo>
                  <a:cubicBezTo>
                    <a:pt x="105789" y="311502"/>
                    <a:pt x="105670" y="309841"/>
                    <a:pt x="106382" y="308893"/>
                  </a:cubicBezTo>
                  <a:cubicBezTo>
                    <a:pt x="107093" y="307944"/>
                    <a:pt x="107449" y="306283"/>
                    <a:pt x="107449" y="303911"/>
                  </a:cubicBezTo>
                  <a:close/>
                  <a:moveTo>
                    <a:pt x="217745" y="299642"/>
                  </a:moveTo>
                  <a:cubicBezTo>
                    <a:pt x="216796" y="299642"/>
                    <a:pt x="215966" y="299998"/>
                    <a:pt x="215254" y="300709"/>
                  </a:cubicBezTo>
                  <a:cubicBezTo>
                    <a:pt x="214543" y="301421"/>
                    <a:pt x="213712" y="302251"/>
                    <a:pt x="212764" y="303200"/>
                  </a:cubicBezTo>
                  <a:cubicBezTo>
                    <a:pt x="213712" y="310316"/>
                    <a:pt x="216322" y="312688"/>
                    <a:pt x="220591" y="310316"/>
                  </a:cubicBezTo>
                  <a:cubicBezTo>
                    <a:pt x="221540" y="307469"/>
                    <a:pt x="221540" y="305335"/>
                    <a:pt x="220591" y="303911"/>
                  </a:cubicBezTo>
                  <a:cubicBezTo>
                    <a:pt x="219642" y="302488"/>
                    <a:pt x="218694" y="301065"/>
                    <a:pt x="217745" y="299642"/>
                  </a:cubicBezTo>
                  <a:close/>
                  <a:moveTo>
                    <a:pt x="161530" y="299642"/>
                  </a:moveTo>
                  <a:cubicBezTo>
                    <a:pt x="160106" y="299642"/>
                    <a:pt x="159395" y="300591"/>
                    <a:pt x="159395" y="302488"/>
                  </a:cubicBezTo>
                  <a:cubicBezTo>
                    <a:pt x="159395" y="304386"/>
                    <a:pt x="159395" y="306521"/>
                    <a:pt x="159395" y="308893"/>
                  </a:cubicBezTo>
                  <a:cubicBezTo>
                    <a:pt x="161767" y="307469"/>
                    <a:pt x="162478" y="304386"/>
                    <a:pt x="161530" y="299642"/>
                  </a:cubicBezTo>
                  <a:close/>
                  <a:moveTo>
                    <a:pt x="106738" y="293949"/>
                  </a:moveTo>
                  <a:cubicBezTo>
                    <a:pt x="104840" y="293949"/>
                    <a:pt x="104366" y="295372"/>
                    <a:pt x="105315" y="298219"/>
                  </a:cubicBezTo>
                  <a:cubicBezTo>
                    <a:pt x="106263" y="298219"/>
                    <a:pt x="106738" y="297982"/>
                    <a:pt x="106738" y="297507"/>
                  </a:cubicBezTo>
                  <a:cubicBezTo>
                    <a:pt x="106738" y="297033"/>
                    <a:pt x="107212" y="297033"/>
                    <a:pt x="108161" y="297507"/>
                  </a:cubicBezTo>
                  <a:cubicBezTo>
                    <a:pt x="108161" y="296558"/>
                    <a:pt x="107924" y="295965"/>
                    <a:pt x="107449" y="295728"/>
                  </a:cubicBezTo>
                  <a:cubicBezTo>
                    <a:pt x="106975" y="295491"/>
                    <a:pt x="106738" y="294898"/>
                    <a:pt x="106738" y="293949"/>
                  </a:cubicBezTo>
                  <a:close/>
                  <a:moveTo>
                    <a:pt x="252612" y="292526"/>
                  </a:moveTo>
                  <a:cubicBezTo>
                    <a:pt x="252138" y="294424"/>
                    <a:pt x="252257" y="296914"/>
                    <a:pt x="252968" y="299998"/>
                  </a:cubicBezTo>
                  <a:cubicBezTo>
                    <a:pt x="253680" y="303081"/>
                    <a:pt x="253087" y="304386"/>
                    <a:pt x="251189" y="303911"/>
                  </a:cubicBezTo>
                  <a:cubicBezTo>
                    <a:pt x="250240" y="302963"/>
                    <a:pt x="250122" y="301184"/>
                    <a:pt x="250833" y="298575"/>
                  </a:cubicBezTo>
                  <a:cubicBezTo>
                    <a:pt x="251545" y="295965"/>
                    <a:pt x="252138" y="293949"/>
                    <a:pt x="252612" y="292526"/>
                  </a:cubicBezTo>
                  <a:close/>
                  <a:moveTo>
                    <a:pt x="229130" y="291103"/>
                  </a:moveTo>
                  <a:cubicBezTo>
                    <a:pt x="226284" y="290629"/>
                    <a:pt x="224623" y="291815"/>
                    <a:pt x="224149" y="294661"/>
                  </a:cubicBezTo>
                  <a:cubicBezTo>
                    <a:pt x="223675" y="297507"/>
                    <a:pt x="222963" y="299879"/>
                    <a:pt x="222014" y="301777"/>
                  </a:cubicBezTo>
                  <a:cubicBezTo>
                    <a:pt x="222014" y="303200"/>
                    <a:pt x="222607" y="303793"/>
                    <a:pt x="223793" y="303556"/>
                  </a:cubicBezTo>
                  <a:cubicBezTo>
                    <a:pt x="224979" y="303318"/>
                    <a:pt x="225335" y="304386"/>
                    <a:pt x="224861" y="306758"/>
                  </a:cubicBezTo>
                  <a:cubicBezTo>
                    <a:pt x="225809" y="304386"/>
                    <a:pt x="226995" y="302251"/>
                    <a:pt x="228419" y="300354"/>
                  </a:cubicBezTo>
                  <a:cubicBezTo>
                    <a:pt x="229842" y="298456"/>
                    <a:pt x="230079" y="295372"/>
                    <a:pt x="229130" y="291103"/>
                  </a:cubicBezTo>
                  <a:close/>
                  <a:moveTo>
                    <a:pt x="187858" y="287545"/>
                  </a:moveTo>
                  <a:cubicBezTo>
                    <a:pt x="185486" y="287071"/>
                    <a:pt x="183826" y="288257"/>
                    <a:pt x="182877" y="291103"/>
                  </a:cubicBezTo>
                  <a:cubicBezTo>
                    <a:pt x="181928" y="293949"/>
                    <a:pt x="181928" y="296321"/>
                    <a:pt x="182877" y="298219"/>
                  </a:cubicBezTo>
                  <a:cubicBezTo>
                    <a:pt x="186198" y="296796"/>
                    <a:pt x="187858" y="293238"/>
                    <a:pt x="187858" y="287545"/>
                  </a:cubicBezTo>
                  <a:close/>
                  <a:moveTo>
                    <a:pt x="428374" y="283987"/>
                  </a:moveTo>
                  <a:cubicBezTo>
                    <a:pt x="428374" y="286359"/>
                    <a:pt x="428611" y="287901"/>
                    <a:pt x="429085" y="288612"/>
                  </a:cubicBezTo>
                  <a:cubicBezTo>
                    <a:pt x="429560" y="289324"/>
                    <a:pt x="430034" y="290154"/>
                    <a:pt x="430509" y="291103"/>
                  </a:cubicBezTo>
                  <a:cubicBezTo>
                    <a:pt x="431457" y="290629"/>
                    <a:pt x="431576" y="289324"/>
                    <a:pt x="430864" y="287189"/>
                  </a:cubicBezTo>
                  <a:cubicBezTo>
                    <a:pt x="430153" y="285054"/>
                    <a:pt x="429323" y="283987"/>
                    <a:pt x="428374" y="283987"/>
                  </a:cubicBezTo>
                  <a:close/>
                  <a:moveTo>
                    <a:pt x="239804" y="281141"/>
                  </a:moveTo>
                  <a:cubicBezTo>
                    <a:pt x="238381" y="283513"/>
                    <a:pt x="238144" y="286003"/>
                    <a:pt x="239092" y="288612"/>
                  </a:cubicBezTo>
                  <a:cubicBezTo>
                    <a:pt x="240041" y="291222"/>
                    <a:pt x="239092" y="293001"/>
                    <a:pt x="236246" y="293949"/>
                  </a:cubicBezTo>
                  <a:cubicBezTo>
                    <a:pt x="236720" y="296796"/>
                    <a:pt x="237432" y="298337"/>
                    <a:pt x="238381" y="298575"/>
                  </a:cubicBezTo>
                  <a:cubicBezTo>
                    <a:pt x="239330" y="298812"/>
                    <a:pt x="240990" y="299168"/>
                    <a:pt x="243362" y="299642"/>
                  </a:cubicBezTo>
                  <a:cubicBezTo>
                    <a:pt x="242413" y="296796"/>
                    <a:pt x="241583" y="293949"/>
                    <a:pt x="240871" y="291103"/>
                  </a:cubicBezTo>
                  <a:cubicBezTo>
                    <a:pt x="240160" y="288257"/>
                    <a:pt x="239804" y="284936"/>
                    <a:pt x="239804" y="281141"/>
                  </a:cubicBezTo>
                  <a:close/>
                  <a:moveTo>
                    <a:pt x="264709" y="276871"/>
                  </a:moveTo>
                  <a:cubicBezTo>
                    <a:pt x="262337" y="278294"/>
                    <a:pt x="261863" y="280666"/>
                    <a:pt x="263286" y="283987"/>
                  </a:cubicBezTo>
                  <a:cubicBezTo>
                    <a:pt x="264709" y="287308"/>
                    <a:pt x="264472" y="289443"/>
                    <a:pt x="262575" y="290391"/>
                  </a:cubicBezTo>
                  <a:cubicBezTo>
                    <a:pt x="262575" y="291340"/>
                    <a:pt x="262693" y="292289"/>
                    <a:pt x="262930" y="293238"/>
                  </a:cubicBezTo>
                  <a:cubicBezTo>
                    <a:pt x="263168" y="294186"/>
                    <a:pt x="263998" y="294424"/>
                    <a:pt x="265421" y="293949"/>
                  </a:cubicBezTo>
                  <a:cubicBezTo>
                    <a:pt x="264947" y="290154"/>
                    <a:pt x="264947" y="287189"/>
                    <a:pt x="265421" y="285054"/>
                  </a:cubicBezTo>
                  <a:cubicBezTo>
                    <a:pt x="265895" y="282920"/>
                    <a:pt x="265658" y="280192"/>
                    <a:pt x="264709" y="276871"/>
                  </a:cubicBezTo>
                  <a:close/>
                  <a:moveTo>
                    <a:pt x="195686" y="276871"/>
                  </a:moveTo>
                  <a:cubicBezTo>
                    <a:pt x="193788" y="276397"/>
                    <a:pt x="192602" y="276753"/>
                    <a:pt x="192128" y="277939"/>
                  </a:cubicBezTo>
                  <a:cubicBezTo>
                    <a:pt x="191653" y="279125"/>
                    <a:pt x="190705" y="279718"/>
                    <a:pt x="189281" y="279718"/>
                  </a:cubicBezTo>
                  <a:cubicBezTo>
                    <a:pt x="189281" y="280666"/>
                    <a:pt x="189637" y="281259"/>
                    <a:pt x="190349" y="281497"/>
                  </a:cubicBezTo>
                  <a:cubicBezTo>
                    <a:pt x="191060" y="281734"/>
                    <a:pt x="191179" y="282564"/>
                    <a:pt x="190705" y="283987"/>
                  </a:cubicBezTo>
                  <a:cubicBezTo>
                    <a:pt x="192128" y="284936"/>
                    <a:pt x="192839" y="284580"/>
                    <a:pt x="192839" y="282920"/>
                  </a:cubicBezTo>
                  <a:cubicBezTo>
                    <a:pt x="192839" y="281259"/>
                    <a:pt x="193077" y="281615"/>
                    <a:pt x="193551" y="283987"/>
                  </a:cubicBezTo>
                  <a:cubicBezTo>
                    <a:pt x="194974" y="283987"/>
                    <a:pt x="195686" y="281615"/>
                    <a:pt x="195686" y="276871"/>
                  </a:cubicBezTo>
                  <a:close/>
                  <a:moveTo>
                    <a:pt x="121681" y="276871"/>
                  </a:moveTo>
                  <a:cubicBezTo>
                    <a:pt x="116463" y="277346"/>
                    <a:pt x="113260" y="280666"/>
                    <a:pt x="112074" y="286833"/>
                  </a:cubicBezTo>
                  <a:cubicBezTo>
                    <a:pt x="110889" y="293001"/>
                    <a:pt x="109347" y="298456"/>
                    <a:pt x="107449" y="303200"/>
                  </a:cubicBezTo>
                  <a:cubicBezTo>
                    <a:pt x="110770" y="299879"/>
                    <a:pt x="113972" y="296677"/>
                    <a:pt x="117056" y="293594"/>
                  </a:cubicBezTo>
                  <a:cubicBezTo>
                    <a:pt x="120139" y="290510"/>
                    <a:pt x="121681" y="284936"/>
                    <a:pt x="121681" y="276871"/>
                  </a:cubicBezTo>
                  <a:close/>
                  <a:moveTo>
                    <a:pt x="179319" y="274025"/>
                  </a:moveTo>
                  <a:cubicBezTo>
                    <a:pt x="176473" y="274499"/>
                    <a:pt x="174338" y="276041"/>
                    <a:pt x="172915" y="278650"/>
                  </a:cubicBezTo>
                  <a:cubicBezTo>
                    <a:pt x="171492" y="281259"/>
                    <a:pt x="169594" y="283038"/>
                    <a:pt x="167222" y="283987"/>
                  </a:cubicBezTo>
                  <a:cubicBezTo>
                    <a:pt x="168645" y="287782"/>
                    <a:pt x="168883" y="292052"/>
                    <a:pt x="167934" y="296796"/>
                  </a:cubicBezTo>
                  <a:cubicBezTo>
                    <a:pt x="166985" y="301540"/>
                    <a:pt x="165562" y="305097"/>
                    <a:pt x="163664" y="307469"/>
                  </a:cubicBezTo>
                  <a:cubicBezTo>
                    <a:pt x="164613" y="310316"/>
                    <a:pt x="165206" y="312569"/>
                    <a:pt x="165443" y="314229"/>
                  </a:cubicBezTo>
                  <a:cubicBezTo>
                    <a:pt x="165681" y="315890"/>
                    <a:pt x="165562" y="318618"/>
                    <a:pt x="165088" y="322413"/>
                  </a:cubicBezTo>
                  <a:cubicBezTo>
                    <a:pt x="167934" y="323361"/>
                    <a:pt x="169120" y="322057"/>
                    <a:pt x="168645" y="318499"/>
                  </a:cubicBezTo>
                  <a:cubicBezTo>
                    <a:pt x="168171" y="314941"/>
                    <a:pt x="168171" y="311739"/>
                    <a:pt x="168645" y="308893"/>
                  </a:cubicBezTo>
                  <a:cubicBezTo>
                    <a:pt x="170543" y="302726"/>
                    <a:pt x="172441" y="297033"/>
                    <a:pt x="174338" y="291815"/>
                  </a:cubicBezTo>
                  <a:cubicBezTo>
                    <a:pt x="176236" y="286596"/>
                    <a:pt x="177896" y="280666"/>
                    <a:pt x="179319" y="274025"/>
                  </a:cubicBezTo>
                  <a:close/>
                  <a:moveTo>
                    <a:pt x="419835" y="272602"/>
                  </a:moveTo>
                  <a:cubicBezTo>
                    <a:pt x="419835" y="276397"/>
                    <a:pt x="420665" y="277820"/>
                    <a:pt x="422325" y="276871"/>
                  </a:cubicBezTo>
                  <a:cubicBezTo>
                    <a:pt x="423986" y="275922"/>
                    <a:pt x="424579" y="274974"/>
                    <a:pt x="424104" y="274025"/>
                  </a:cubicBezTo>
                  <a:cubicBezTo>
                    <a:pt x="425053" y="274974"/>
                    <a:pt x="425172" y="276397"/>
                    <a:pt x="424460" y="278294"/>
                  </a:cubicBezTo>
                  <a:cubicBezTo>
                    <a:pt x="423748" y="280192"/>
                    <a:pt x="424579" y="281378"/>
                    <a:pt x="426951" y="281852"/>
                  </a:cubicBezTo>
                  <a:cubicBezTo>
                    <a:pt x="428374" y="281852"/>
                    <a:pt x="428611" y="280666"/>
                    <a:pt x="427662" y="278294"/>
                  </a:cubicBezTo>
                  <a:cubicBezTo>
                    <a:pt x="430983" y="279243"/>
                    <a:pt x="432288" y="281259"/>
                    <a:pt x="431576" y="284343"/>
                  </a:cubicBezTo>
                  <a:cubicBezTo>
                    <a:pt x="430864" y="287426"/>
                    <a:pt x="431220" y="290154"/>
                    <a:pt x="432643" y="292526"/>
                  </a:cubicBezTo>
                  <a:cubicBezTo>
                    <a:pt x="430746" y="296796"/>
                    <a:pt x="430746" y="301895"/>
                    <a:pt x="432643" y="307825"/>
                  </a:cubicBezTo>
                  <a:cubicBezTo>
                    <a:pt x="434541" y="313755"/>
                    <a:pt x="436676" y="317906"/>
                    <a:pt x="439048" y="320278"/>
                  </a:cubicBezTo>
                  <a:cubicBezTo>
                    <a:pt x="438099" y="324073"/>
                    <a:pt x="436913" y="326208"/>
                    <a:pt x="435490" y="326682"/>
                  </a:cubicBezTo>
                  <a:cubicBezTo>
                    <a:pt x="433118" y="318618"/>
                    <a:pt x="431102" y="310434"/>
                    <a:pt x="429441" y="302133"/>
                  </a:cubicBezTo>
                  <a:cubicBezTo>
                    <a:pt x="427781" y="293831"/>
                    <a:pt x="425527" y="286359"/>
                    <a:pt x="422681" y="279718"/>
                  </a:cubicBezTo>
                  <a:cubicBezTo>
                    <a:pt x="422207" y="282090"/>
                    <a:pt x="421614" y="283038"/>
                    <a:pt x="420902" y="282564"/>
                  </a:cubicBezTo>
                  <a:cubicBezTo>
                    <a:pt x="420191" y="282090"/>
                    <a:pt x="419360" y="281141"/>
                    <a:pt x="418412" y="279718"/>
                  </a:cubicBezTo>
                  <a:cubicBezTo>
                    <a:pt x="417463" y="282090"/>
                    <a:pt x="417107" y="284224"/>
                    <a:pt x="417344" y="286122"/>
                  </a:cubicBezTo>
                  <a:cubicBezTo>
                    <a:pt x="417581" y="288019"/>
                    <a:pt x="417937" y="290154"/>
                    <a:pt x="418412" y="292526"/>
                  </a:cubicBezTo>
                  <a:cubicBezTo>
                    <a:pt x="416988" y="292526"/>
                    <a:pt x="416277" y="291577"/>
                    <a:pt x="416277" y="289680"/>
                  </a:cubicBezTo>
                  <a:cubicBezTo>
                    <a:pt x="416277" y="287782"/>
                    <a:pt x="415565" y="287071"/>
                    <a:pt x="414142" y="287545"/>
                  </a:cubicBezTo>
                  <a:cubicBezTo>
                    <a:pt x="414142" y="284224"/>
                    <a:pt x="414261" y="281022"/>
                    <a:pt x="414498" y="277939"/>
                  </a:cubicBezTo>
                  <a:cubicBezTo>
                    <a:pt x="414735" y="274855"/>
                    <a:pt x="416514" y="273076"/>
                    <a:pt x="419835" y="272602"/>
                  </a:cubicBezTo>
                  <a:close/>
                  <a:moveTo>
                    <a:pt x="67601" y="271890"/>
                  </a:moveTo>
                  <a:cubicBezTo>
                    <a:pt x="65703" y="272365"/>
                    <a:pt x="64992" y="273788"/>
                    <a:pt x="65466" y="276160"/>
                  </a:cubicBezTo>
                  <a:cubicBezTo>
                    <a:pt x="68312" y="274737"/>
                    <a:pt x="69973" y="275448"/>
                    <a:pt x="70447" y="278294"/>
                  </a:cubicBezTo>
                  <a:cubicBezTo>
                    <a:pt x="72819" y="277820"/>
                    <a:pt x="73175" y="276990"/>
                    <a:pt x="71514" y="275804"/>
                  </a:cubicBezTo>
                  <a:cubicBezTo>
                    <a:pt x="69854" y="274618"/>
                    <a:pt x="69735" y="273551"/>
                    <a:pt x="71158" y="272602"/>
                  </a:cubicBezTo>
                  <a:cubicBezTo>
                    <a:pt x="70684" y="271653"/>
                    <a:pt x="69498" y="271416"/>
                    <a:pt x="67601" y="271890"/>
                  </a:cubicBezTo>
                  <a:close/>
                  <a:moveTo>
                    <a:pt x="240516" y="270467"/>
                  </a:moveTo>
                  <a:cubicBezTo>
                    <a:pt x="239092" y="269993"/>
                    <a:pt x="238737" y="270823"/>
                    <a:pt x="239448" y="272958"/>
                  </a:cubicBezTo>
                  <a:cubicBezTo>
                    <a:pt x="240160" y="275092"/>
                    <a:pt x="239804" y="276160"/>
                    <a:pt x="238381" y="276160"/>
                  </a:cubicBezTo>
                  <a:cubicBezTo>
                    <a:pt x="239330" y="278532"/>
                    <a:pt x="240278" y="279243"/>
                    <a:pt x="241227" y="278294"/>
                  </a:cubicBezTo>
                  <a:cubicBezTo>
                    <a:pt x="242176" y="277346"/>
                    <a:pt x="243125" y="277346"/>
                    <a:pt x="244073" y="278294"/>
                  </a:cubicBezTo>
                  <a:cubicBezTo>
                    <a:pt x="243125" y="275922"/>
                    <a:pt x="242294" y="274618"/>
                    <a:pt x="241583" y="274381"/>
                  </a:cubicBezTo>
                  <a:cubicBezTo>
                    <a:pt x="240871" y="274144"/>
                    <a:pt x="240516" y="272839"/>
                    <a:pt x="240516" y="270467"/>
                  </a:cubicBezTo>
                  <a:close/>
                  <a:moveTo>
                    <a:pt x="260440" y="265486"/>
                  </a:moveTo>
                  <a:cubicBezTo>
                    <a:pt x="259491" y="265012"/>
                    <a:pt x="259017" y="265486"/>
                    <a:pt x="259017" y="266909"/>
                  </a:cubicBezTo>
                  <a:cubicBezTo>
                    <a:pt x="259017" y="268332"/>
                    <a:pt x="258542" y="269044"/>
                    <a:pt x="257594" y="269044"/>
                  </a:cubicBezTo>
                  <a:cubicBezTo>
                    <a:pt x="258542" y="271416"/>
                    <a:pt x="259491" y="272602"/>
                    <a:pt x="260440" y="272602"/>
                  </a:cubicBezTo>
                  <a:cubicBezTo>
                    <a:pt x="261389" y="271653"/>
                    <a:pt x="261863" y="270467"/>
                    <a:pt x="261863" y="269044"/>
                  </a:cubicBezTo>
                  <a:cubicBezTo>
                    <a:pt x="261863" y="267621"/>
                    <a:pt x="261389" y="266435"/>
                    <a:pt x="260440" y="265486"/>
                  </a:cubicBezTo>
                  <a:close/>
                  <a:moveTo>
                    <a:pt x="418412" y="263351"/>
                  </a:moveTo>
                  <a:cubicBezTo>
                    <a:pt x="417937" y="264774"/>
                    <a:pt x="418174" y="266316"/>
                    <a:pt x="419123" y="267976"/>
                  </a:cubicBezTo>
                  <a:cubicBezTo>
                    <a:pt x="420072" y="269637"/>
                    <a:pt x="419835" y="270941"/>
                    <a:pt x="418412" y="271890"/>
                  </a:cubicBezTo>
                  <a:cubicBezTo>
                    <a:pt x="417937" y="270467"/>
                    <a:pt x="417581" y="269044"/>
                    <a:pt x="417344" y="267621"/>
                  </a:cubicBezTo>
                  <a:cubicBezTo>
                    <a:pt x="417107" y="266198"/>
                    <a:pt x="417463" y="264774"/>
                    <a:pt x="418412" y="263351"/>
                  </a:cubicBezTo>
                  <a:close/>
                  <a:moveTo>
                    <a:pt x="163664" y="261928"/>
                  </a:moveTo>
                  <a:cubicBezTo>
                    <a:pt x="161767" y="262877"/>
                    <a:pt x="160581" y="264419"/>
                    <a:pt x="160106" y="266553"/>
                  </a:cubicBezTo>
                  <a:cubicBezTo>
                    <a:pt x="159632" y="268688"/>
                    <a:pt x="159395" y="271179"/>
                    <a:pt x="159395" y="274025"/>
                  </a:cubicBezTo>
                  <a:cubicBezTo>
                    <a:pt x="160344" y="272127"/>
                    <a:pt x="161530" y="270941"/>
                    <a:pt x="162953" y="270467"/>
                  </a:cubicBezTo>
                  <a:cubicBezTo>
                    <a:pt x="164376" y="269993"/>
                    <a:pt x="165088" y="271416"/>
                    <a:pt x="165088" y="274737"/>
                  </a:cubicBezTo>
                  <a:cubicBezTo>
                    <a:pt x="166511" y="273788"/>
                    <a:pt x="167104" y="272483"/>
                    <a:pt x="166866" y="270823"/>
                  </a:cubicBezTo>
                  <a:cubicBezTo>
                    <a:pt x="166629" y="269162"/>
                    <a:pt x="166748" y="266672"/>
                    <a:pt x="167222" y="263351"/>
                  </a:cubicBezTo>
                  <a:cubicBezTo>
                    <a:pt x="166273" y="263826"/>
                    <a:pt x="165799" y="264656"/>
                    <a:pt x="165799" y="265842"/>
                  </a:cubicBezTo>
                  <a:cubicBezTo>
                    <a:pt x="165799" y="267028"/>
                    <a:pt x="165325" y="267858"/>
                    <a:pt x="164376" y="268332"/>
                  </a:cubicBezTo>
                  <a:cubicBezTo>
                    <a:pt x="163427" y="268332"/>
                    <a:pt x="163190" y="267502"/>
                    <a:pt x="163664" y="265842"/>
                  </a:cubicBezTo>
                  <a:cubicBezTo>
                    <a:pt x="164139" y="264181"/>
                    <a:pt x="164139" y="262877"/>
                    <a:pt x="163664" y="261928"/>
                  </a:cubicBezTo>
                  <a:close/>
                  <a:moveTo>
                    <a:pt x="182166" y="259793"/>
                  </a:moveTo>
                  <a:cubicBezTo>
                    <a:pt x="179794" y="259319"/>
                    <a:pt x="178608" y="260861"/>
                    <a:pt x="178608" y="264419"/>
                  </a:cubicBezTo>
                  <a:cubicBezTo>
                    <a:pt x="178608" y="267976"/>
                    <a:pt x="177422" y="269281"/>
                    <a:pt x="175050" y="268332"/>
                  </a:cubicBezTo>
                  <a:cubicBezTo>
                    <a:pt x="174575" y="271179"/>
                    <a:pt x="175050" y="271772"/>
                    <a:pt x="176473" y="270111"/>
                  </a:cubicBezTo>
                  <a:cubicBezTo>
                    <a:pt x="177896" y="268451"/>
                    <a:pt x="178370" y="269044"/>
                    <a:pt x="177896" y="271890"/>
                  </a:cubicBezTo>
                  <a:cubicBezTo>
                    <a:pt x="178845" y="271416"/>
                    <a:pt x="179438" y="270230"/>
                    <a:pt x="179675" y="268332"/>
                  </a:cubicBezTo>
                  <a:cubicBezTo>
                    <a:pt x="179912" y="266435"/>
                    <a:pt x="180980" y="265960"/>
                    <a:pt x="182877" y="266909"/>
                  </a:cubicBezTo>
                  <a:cubicBezTo>
                    <a:pt x="182403" y="265960"/>
                    <a:pt x="182166" y="263588"/>
                    <a:pt x="182166" y="259793"/>
                  </a:cubicBezTo>
                  <a:close/>
                  <a:moveTo>
                    <a:pt x="444918" y="257970"/>
                  </a:moveTo>
                  <a:lnTo>
                    <a:pt x="443317" y="258370"/>
                  </a:lnTo>
                  <a:lnTo>
                    <a:pt x="444918" y="260171"/>
                  </a:lnTo>
                  <a:close/>
                  <a:moveTo>
                    <a:pt x="260440" y="254101"/>
                  </a:moveTo>
                  <a:cubicBezTo>
                    <a:pt x="259491" y="257421"/>
                    <a:pt x="259965" y="260268"/>
                    <a:pt x="261863" y="262640"/>
                  </a:cubicBezTo>
                  <a:cubicBezTo>
                    <a:pt x="263761" y="265012"/>
                    <a:pt x="264235" y="268807"/>
                    <a:pt x="263286" y="274025"/>
                  </a:cubicBezTo>
                  <a:cubicBezTo>
                    <a:pt x="265184" y="271653"/>
                    <a:pt x="265895" y="267858"/>
                    <a:pt x="265421" y="262640"/>
                  </a:cubicBezTo>
                  <a:cubicBezTo>
                    <a:pt x="264947" y="257421"/>
                    <a:pt x="263286" y="254575"/>
                    <a:pt x="260440" y="254101"/>
                  </a:cubicBezTo>
                  <a:close/>
                  <a:moveTo>
                    <a:pt x="412007" y="249119"/>
                  </a:moveTo>
                  <a:cubicBezTo>
                    <a:pt x="414379" y="249594"/>
                    <a:pt x="415328" y="251017"/>
                    <a:pt x="414854" y="253389"/>
                  </a:cubicBezTo>
                  <a:cubicBezTo>
                    <a:pt x="414379" y="255761"/>
                    <a:pt x="414854" y="257421"/>
                    <a:pt x="416277" y="258370"/>
                  </a:cubicBezTo>
                  <a:lnTo>
                    <a:pt x="412719" y="258370"/>
                  </a:lnTo>
                  <a:cubicBezTo>
                    <a:pt x="413193" y="255998"/>
                    <a:pt x="413193" y="254456"/>
                    <a:pt x="412719" y="253745"/>
                  </a:cubicBezTo>
                  <a:cubicBezTo>
                    <a:pt x="412245" y="253033"/>
                    <a:pt x="412007" y="251491"/>
                    <a:pt x="412007" y="249119"/>
                  </a:cubicBezTo>
                  <a:close/>
                  <a:moveTo>
                    <a:pt x="89660" y="249119"/>
                  </a:moveTo>
                  <a:cubicBezTo>
                    <a:pt x="87762" y="250068"/>
                    <a:pt x="86695" y="251610"/>
                    <a:pt x="86458" y="253745"/>
                  </a:cubicBezTo>
                  <a:cubicBezTo>
                    <a:pt x="86221" y="255880"/>
                    <a:pt x="85627" y="258133"/>
                    <a:pt x="84679" y="260505"/>
                  </a:cubicBezTo>
                  <a:cubicBezTo>
                    <a:pt x="86576" y="259556"/>
                    <a:pt x="87644" y="258014"/>
                    <a:pt x="87881" y="255880"/>
                  </a:cubicBezTo>
                  <a:cubicBezTo>
                    <a:pt x="88118" y="253745"/>
                    <a:pt x="88711" y="251491"/>
                    <a:pt x="89660" y="249119"/>
                  </a:cubicBezTo>
                  <a:close/>
                  <a:moveTo>
                    <a:pt x="264443" y="247252"/>
                  </a:moveTo>
                  <a:cubicBezTo>
                    <a:pt x="265569" y="247311"/>
                    <a:pt x="266844" y="247934"/>
                    <a:pt x="268267" y="249119"/>
                  </a:cubicBezTo>
                  <a:cubicBezTo>
                    <a:pt x="267318" y="250068"/>
                    <a:pt x="266251" y="250898"/>
                    <a:pt x="265065" y="251610"/>
                  </a:cubicBezTo>
                  <a:cubicBezTo>
                    <a:pt x="263879" y="252322"/>
                    <a:pt x="263761" y="253863"/>
                    <a:pt x="264709" y="256235"/>
                  </a:cubicBezTo>
                  <a:cubicBezTo>
                    <a:pt x="265658" y="257658"/>
                    <a:pt x="266370" y="257658"/>
                    <a:pt x="266844" y="256235"/>
                  </a:cubicBezTo>
                  <a:cubicBezTo>
                    <a:pt x="267318" y="254812"/>
                    <a:pt x="268030" y="254812"/>
                    <a:pt x="268979" y="256235"/>
                  </a:cubicBezTo>
                  <a:cubicBezTo>
                    <a:pt x="268504" y="260030"/>
                    <a:pt x="268504" y="262758"/>
                    <a:pt x="268979" y="264419"/>
                  </a:cubicBezTo>
                  <a:cubicBezTo>
                    <a:pt x="269453" y="266079"/>
                    <a:pt x="269216" y="268095"/>
                    <a:pt x="268267" y="270467"/>
                  </a:cubicBezTo>
                  <a:cubicBezTo>
                    <a:pt x="269216" y="273313"/>
                    <a:pt x="270165" y="276160"/>
                    <a:pt x="271114" y="279006"/>
                  </a:cubicBezTo>
                  <a:cubicBezTo>
                    <a:pt x="272062" y="281852"/>
                    <a:pt x="273486" y="283987"/>
                    <a:pt x="275383" y="285410"/>
                  </a:cubicBezTo>
                  <a:cubicBezTo>
                    <a:pt x="276806" y="282090"/>
                    <a:pt x="277518" y="277820"/>
                    <a:pt x="277518" y="272602"/>
                  </a:cubicBezTo>
                  <a:cubicBezTo>
                    <a:pt x="276095" y="272127"/>
                    <a:pt x="274672" y="271060"/>
                    <a:pt x="273248" y="269400"/>
                  </a:cubicBezTo>
                  <a:cubicBezTo>
                    <a:pt x="271825" y="267739"/>
                    <a:pt x="271825" y="265723"/>
                    <a:pt x="273248" y="263351"/>
                  </a:cubicBezTo>
                  <a:cubicBezTo>
                    <a:pt x="274197" y="263351"/>
                    <a:pt x="275027" y="263826"/>
                    <a:pt x="275739" y="264774"/>
                  </a:cubicBezTo>
                  <a:cubicBezTo>
                    <a:pt x="276450" y="265723"/>
                    <a:pt x="277281" y="266435"/>
                    <a:pt x="278229" y="266909"/>
                  </a:cubicBezTo>
                  <a:lnTo>
                    <a:pt x="278229" y="294661"/>
                  </a:lnTo>
                  <a:cubicBezTo>
                    <a:pt x="276806" y="293712"/>
                    <a:pt x="275620" y="293949"/>
                    <a:pt x="274672" y="295372"/>
                  </a:cubicBezTo>
                  <a:cubicBezTo>
                    <a:pt x="273723" y="296796"/>
                    <a:pt x="272893" y="298456"/>
                    <a:pt x="272181" y="300354"/>
                  </a:cubicBezTo>
                  <a:cubicBezTo>
                    <a:pt x="271469" y="302251"/>
                    <a:pt x="270758" y="304267"/>
                    <a:pt x="270046" y="306402"/>
                  </a:cubicBezTo>
                  <a:cubicBezTo>
                    <a:pt x="269335" y="308537"/>
                    <a:pt x="268267" y="309841"/>
                    <a:pt x="266844" y="310316"/>
                  </a:cubicBezTo>
                  <a:cubicBezTo>
                    <a:pt x="268742" y="311265"/>
                    <a:pt x="269572" y="313281"/>
                    <a:pt x="269335" y="316364"/>
                  </a:cubicBezTo>
                  <a:cubicBezTo>
                    <a:pt x="269097" y="319448"/>
                    <a:pt x="270165" y="321227"/>
                    <a:pt x="272537" y="321701"/>
                  </a:cubicBezTo>
                  <a:cubicBezTo>
                    <a:pt x="271588" y="323124"/>
                    <a:pt x="270876" y="325140"/>
                    <a:pt x="270402" y="327750"/>
                  </a:cubicBezTo>
                  <a:cubicBezTo>
                    <a:pt x="269928" y="330359"/>
                    <a:pt x="269690" y="332849"/>
                    <a:pt x="269690" y="335221"/>
                  </a:cubicBezTo>
                  <a:lnTo>
                    <a:pt x="262575" y="335221"/>
                  </a:lnTo>
                  <a:cubicBezTo>
                    <a:pt x="262100" y="333798"/>
                    <a:pt x="262100" y="332256"/>
                    <a:pt x="262575" y="330596"/>
                  </a:cubicBezTo>
                  <a:cubicBezTo>
                    <a:pt x="263049" y="328936"/>
                    <a:pt x="263049" y="327631"/>
                    <a:pt x="262575" y="326682"/>
                  </a:cubicBezTo>
                  <a:cubicBezTo>
                    <a:pt x="263523" y="322887"/>
                    <a:pt x="264235" y="318736"/>
                    <a:pt x="264709" y="314229"/>
                  </a:cubicBezTo>
                  <a:cubicBezTo>
                    <a:pt x="265184" y="309723"/>
                    <a:pt x="264709" y="305572"/>
                    <a:pt x="263286" y="301777"/>
                  </a:cubicBezTo>
                  <a:cubicBezTo>
                    <a:pt x="261863" y="306046"/>
                    <a:pt x="260440" y="310434"/>
                    <a:pt x="259017" y="314941"/>
                  </a:cubicBezTo>
                  <a:cubicBezTo>
                    <a:pt x="257594" y="319448"/>
                    <a:pt x="256882" y="323599"/>
                    <a:pt x="256882" y="327394"/>
                  </a:cubicBezTo>
                  <a:cubicBezTo>
                    <a:pt x="255933" y="325971"/>
                    <a:pt x="255222" y="324192"/>
                    <a:pt x="254747" y="322057"/>
                  </a:cubicBezTo>
                  <a:cubicBezTo>
                    <a:pt x="254273" y="319922"/>
                    <a:pt x="254036" y="317550"/>
                    <a:pt x="254036" y="314941"/>
                  </a:cubicBezTo>
                  <a:cubicBezTo>
                    <a:pt x="254036" y="312332"/>
                    <a:pt x="254154" y="309960"/>
                    <a:pt x="254391" y="307825"/>
                  </a:cubicBezTo>
                  <a:cubicBezTo>
                    <a:pt x="254629" y="305690"/>
                    <a:pt x="254984" y="304149"/>
                    <a:pt x="255459" y="303200"/>
                  </a:cubicBezTo>
                  <a:cubicBezTo>
                    <a:pt x="255459" y="305572"/>
                    <a:pt x="256170" y="306758"/>
                    <a:pt x="257594" y="306758"/>
                  </a:cubicBezTo>
                  <a:cubicBezTo>
                    <a:pt x="257119" y="303437"/>
                    <a:pt x="256645" y="301302"/>
                    <a:pt x="256170" y="300354"/>
                  </a:cubicBezTo>
                  <a:cubicBezTo>
                    <a:pt x="255696" y="299405"/>
                    <a:pt x="255933" y="297270"/>
                    <a:pt x="256882" y="293949"/>
                  </a:cubicBezTo>
                  <a:cubicBezTo>
                    <a:pt x="257831" y="292526"/>
                    <a:pt x="258661" y="292289"/>
                    <a:pt x="259372" y="293238"/>
                  </a:cubicBezTo>
                  <a:cubicBezTo>
                    <a:pt x="260084" y="294186"/>
                    <a:pt x="260677" y="293475"/>
                    <a:pt x="261151" y="291103"/>
                  </a:cubicBezTo>
                  <a:cubicBezTo>
                    <a:pt x="259728" y="290154"/>
                    <a:pt x="259491" y="287426"/>
                    <a:pt x="260440" y="282920"/>
                  </a:cubicBezTo>
                  <a:cubicBezTo>
                    <a:pt x="261389" y="278413"/>
                    <a:pt x="260677" y="275685"/>
                    <a:pt x="258305" y="274737"/>
                  </a:cubicBezTo>
                  <a:cubicBezTo>
                    <a:pt x="258779" y="277108"/>
                    <a:pt x="258661" y="279362"/>
                    <a:pt x="257949" y="281497"/>
                  </a:cubicBezTo>
                  <a:cubicBezTo>
                    <a:pt x="257238" y="283631"/>
                    <a:pt x="257119" y="285410"/>
                    <a:pt x="257594" y="286833"/>
                  </a:cubicBezTo>
                  <a:cubicBezTo>
                    <a:pt x="257119" y="285885"/>
                    <a:pt x="256526" y="285410"/>
                    <a:pt x="255815" y="285410"/>
                  </a:cubicBezTo>
                  <a:cubicBezTo>
                    <a:pt x="255103" y="285410"/>
                    <a:pt x="254273" y="284936"/>
                    <a:pt x="253324" y="283987"/>
                  </a:cubicBezTo>
                  <a:cubicBezTo>
                    <a:pt x="253798" y="280666"/>
                    <a:pt x="254391" y="276515"/>
                    <a:pt x="255103" y="271534"/>
                  </a:cubicBezTo>
                  <a:cubicBezTo>
                    <a:pt x="255815" y="266553"/>
                    <a:pt x="256645" y="262047"/>
                    <a:pt x="257594" y="258014"/>
                  </a:cubicBezTo>
                  <a:cubicBezTo>
                    <a:pt x="258542" y="253982"/>
                    <a:pt x="259847" y="250898"/>
                    <a:pt x="261507" y="248764"/>
                  </a:cubicBezTo>
                  <a:cubicBezTo>
                    <a:pt x="262337" y="247696"/>
                    <a:pt x="263316" y="247192"/>
                    <a:pt x="264443" y="247252"/>
                  </a:cubicBezTo>
                  <a:close/>
                  <a:moveTo>
                    <a:pt x="121325" y="243071"/>
                  </a:moveTo>
                  <a:cubicBezTo>
                    <a:pt x="121088" y="243783"/>
                    <a:pt x="120495" y="243901"/>
                    <a:pt x="119546" y="243427"/>
                  </a:cubicBezTo>
                  <a:cubicBezTo>
                    <a:pt x="117174" y="247222"/>
                    <a:pt x="115514" y="251610"/>
                    <a:pt x="114565" y="256591"/>
                  </a:cubicBezTo>
                  <a:cubicBezTo>
                    <a:pt x="113616" y="261572"/>
                    <a:pt x="112430" y="266672"/>
                    <a:pt x="111007" y="271890"/>
                  </a:cubicBezTo>
                  <a:cubicBezTo>
                    <a:pt x="110058" y="274262"/>
                    <a:pt x="108635" y="276871"/>
                    <a:pt x="106738" y="279718"/>
                  </a:cubicBezTo>
                  <a:cubicBezTo>
                    <a:pt x="104840" y="282564"/>
                    <a:pt x="104603" y="285647"/>
                    <a:pt x="106026" y="288968"/>
                  </a:cubicBezTo>
                  <a:cubicBezTo>
                    <a:pt x="109821" y="284224"/>
                    <a:pt x="112312" y="277820"/>
                    <a:pt x="113498" y="269755"/>
                  </a:cubicBezTo>
                  <a:cubicBezTo>
                    <a:pt x="114684" y="261691"/>
                    <a:pt x="117174" y="255761"/>
                    <a:pt x="120969" y="251966"/>
                  </a:cubicBezTo>
                  <a:cubicBezTo>
                    <a:pt x="120021" y="251017"/>
                    <a:pt x="119783" y="249594"/>
                    <a:pt x="120258" y="247696"/>
                  </a:cubicBezTo>
                  <a:cubicBezTo>
                    <a:pt x="120732" y="245799"/>
                    <a:pt x="121207" y="244376"/>
                    <a:pt x="121681" y="243427"/>
                  </a:cubicBezTo>
                  <a:cubicBezTo>
                    <a:pt x="121681" y="242478"/>
                    <a:pt x="121562" y="242359"/>
                    <a:pt x="121325" y="243071"/>
                  </a:cubicBezTo>
                  <a:close/>
                  <a:moveTo>
                    <a:pt x="277518" y="242004"/>
                  </a:moveTo>
                  <a:cubicBezTo>
                    <a:pt x="278467" y="250068"/>
                    <a:pt x="277518" y="255998"/>
                    <a:pt x="274672" y="259793"/>
                  </a:cubicBezTo>
                  <a:cubicBezTo>
                    <a:pt x="272300" y="256947"/>
                    <a:pt x="271707" y="253863"/>
                    <a:pt x="272893" y="250543"/>
                  </a:cubicBezTo>
                  <a:cubicBezTo>
                    <a:pt x="274079" y="247222"/>
                    <a:pt x="275620" y="244376"/>
                    <a:pt x="277518" y="242004"/>
                  </a:cubicBezTo>
                  <a:close/>
                  <a:moveTo>
                    <a:pt x="187147" y="239869"/>
                  </a:moveTo>
                  <a:cubicBezTo>
                    <a:pt x="185723" y="240343"/>
                    <a:pt x="185012" y="241766"/>
                    <a:pt x="185012" y="244138"/>
                  </a:cubicBezTo>
                  <a:cubicBezTo>
                    <a:pt x="185012" y="246510"/>
                    <a:pt x="184537" y="248645"/>
                    <a:pt x="183589" y="250543"/>
                  </a:cubicBezTo>
                  <a:cubicBezTo>
                    <a:pt x="185961" y="248171"/>
                    <a:pt x="187147" y="244613"/>
                    <a:pt x="187147" y="239869"/>
                  </a:cubicBezTo>
                  <a:close/>
                  <a:moveTo>
                    <a:pt x="179319" y="236311"/>
                  </a:moveTo>
                  <a:cubicBezTo>
                    <a:pt x="177422" y="237260"/>
                    <a:pt x="176354" y="239157"/>
                    <a:pt x="176117" y="242004"/>
                  </a:cubicBezTo>
                  <a:cubicBezTo>
                    <a:pt x="175880" y="244850"/>
                    <a:pt x="175524" y="247696"/>
                    <a:pt x="175050" y="250543"/>
                  </a:cubicBezTo>
                  <a:cubicBezTo>
                    <a:pt x="173627" y="250068"/>
                    <a:pt x="172322" y="251017"/>
                    <a:pt x="171136" y="253389"/>
                  </a:cubicBezTo>
                  <a:cubicBezTo>
                    <a:pt x="169950" y="255761"/>
                    <a:pt x="169357" y="258607"/>
                    <a:pt x="169357" y="261928"/>
                  </a:cubicBezTo>
                  <a:cubicBezTo>
                    <a:pt x="171255" y="262877"/>
                    <a:pt x="172085" y="262165"/>
                    <a:pt x="171848" y="259793"/>
                  </a:cubicBezTo>
                  <a:cubicBezTo>
                    <a:pt x="171610" y="257421"/>
                    <a:pt x="172678" y="256710"/>
                    <a:pt x="175050" y="257658"/>
                  </a:cubicBezTo>
                  <a:cubicBezTo>
                    <a:pt x="175524" y="253389"/>
                    <a:pt x="176473" y="249950"/>
                    <a:pt x="177896" y="247341"/>
                  </a:cubicBezTo>
                  <a:cubicBezTo>
                    <a:pt x="179319" y="244731"/>
                    <a:pt x="179794" y="241055"/>
                    <a:pt x="179319" y="236311"/>
                  </a:cubicBezTo>
                  <a:close/>
                  <a:moveTo>
                    <a:pt x="256882" y="232753"/>
                  </a:moveTo>
                  <a:cubicBezTo>
                    <a:pt x="258779" y="231804"/>
                    <a:pt x="259728" y="232516"/>
                    <a:pt x="259728" y="234888"/>
                  </a:cubicBezTo>
                  <a:cubicBezTo>
                    <a:pt x="259728" y="237260"/>
                    <a:pt x="259728" y="239632"/>
                    <a:pt x="259728" y="242004"/>
                  </a:cubicBezTo>
                  <a:cubicBezTo>
                    <a:pt x="258779" y="241529"/>
                    <a:pt x="258068" y="240462"/>
                    <a:pt x="257594" y="238802"/>
                  </a:cubicBezTo>
                  <a:cubicBezTo>
                    <a:pt x="257119" y="237141"/>
                    <a:pt x="256882" y="235125"/>
                    <a:pt x="256882" y="232753"/>
                  </a:cubicBezTo>
                  <a:close/>
                  <a:moveTo>
                    <a:pt x="389948" y="231330"/>
                  </a:moveTo>
                  <a:cubicBezTo>
                    <a:pt x="390897" y="233702"/>
                    <a:pt x="391490" y="237141"/>
                    <a:pt x="391727" y="241648"/>
                  </a:cubicBezTo>
                  <a:cubicBezTo>
                    <a:pt x="391964" y="246155"/>
                    <a:pt x="392557" y="249594"/>
                    <a:pt x="393506" y="251966"/>
                  </a:cubicBezTo>
                  <a:cubicBezTo>
                    <a:pt x="393981" y="251017"/>
                    <a:pt x="394218" y="249712"/>
                    <a:pt x="394218" y="248052"/>
                  </a:cubicBezTo>
                  <a:cubicBezTo>
                    <a:pt x="394218" y="246392"/>
                    <a:pt x="394929" y="245562"/>
                    <a:pt x="396352" y="245562"/>
                  </a:cubicBezTo>
                  <a:cubicBezTo>
                    <a:pt x="396827" y="249357"/>
                    <a:pt x="397064" y="253033"/>
                    <a:pt x="397064" y="256591"/>
                  </a:cubicBezTo>
                  <a:cubicBezTo>
                    <a:pt x="397064" y="260149"/>
                    <a:pt x="396590" y="263588"/>
                    <a:pt x="395641" y="266909"/>
                  </a:cubicBezTo>
                  <a:cubicBezTo>
                    <a:pt x="395167" y="261691"/>
                    <a:pt x="393506" y="255761"/>
                    <a:pt x="390660" y="249119"/>
                  </a:cubicBezTo>
                  <a:cubicBezTo>
                    <a:pt x="387813" y="242478"/>
                    <a:pt x="387576" y="236548"/>
                    <a:pt x="389948" y="231330"/>
                  </a:cubicBezTo>
                  <a:close/>
                  <a:moveTo>
                    <a:pt x="186435" y="230618"/>
                  </a:moveTo>
                  <a:cubicBezTo>
                    <a:pt x="184063" y="230618"/>
                    <a:pt x="182877" y="232279"/>
                    <a:pt x="182877" y="235599"/>
                  </a:cubicBezTo>
                  <a:cubicBezTo>
                    <a:pt x="183826" y="236548"/>
                    <a:pt x="185012" y="236785"/>
                    <a:pt x="186435" y="236311"/>
                  </a:cubicBezTo>
                  <a:close/>
                  <a:moveTo>
                    <a:pt x="103891" y="223502"/>
                  </a:moveTo>
                  <a:cubicBezTo>
                    <a:pt x="101519" y="224926"/>
                    <a:pt x="99741" y="227772"/>
                    <a:pt x="98555" y="232041"/>
                  </a:cubicBezTo>
                  <a:cubicBezTo>
                    <a:pt x="97369" y="236311"/>
                    <a:pt x="97013" y="239632"/>
                    <a:pt x="97487" y="242004"/>
                  </a:cubicBezTo>
                  <a:cubicBezTo>
                    <a:pt x="100808" y="237734"/>
                    <a:pt x="102943" y="231567"/>
                    <a:pt x="103891" y="223502"/>
                  </a:cubicBezTo>
                  <a:close/>
                  <a:moveTo>
                    <a:pt x="269690" y="215675"/>
                  </a:moveTo>
                  <a:cubicBezTo>
                    <a:pt x="270639" y="216624"/>
                    <a:pt x="270995" y="217928"/>
                    <a:pt x="270758" y="219589"/>
                  </a:cubicBezTo>
                  <a:cubicBezTo>
                    <a:pt x="270521" y="221249"/>
                    <a:pt x="270402" y="223028"/>
                    <a:pt x="270402" y="224926"/>
                  </a:cubicBezTo>
                  <a:cubicBezTo>
                    <a:pt x="270402" y="225874"/>
                    <a:pt x="269690" y="226230"/>
                    <a:pt x="268267" y="225993"/>
                  </a:cubicBezTo>
                  <a:cubicBezTo>
                    <a:pt x="266844" y="225756"/>
                    <a:pt x="266370" y="226586"/>
                    <a:pt x="266844" y="228484"/>
                  </a:cubicBezTo>
                  <a:cubicBezTo>
                    <a:pt x="266844" y="230855"/>
                    <a:pt x="267556" y="231330"/>
                    <a:pt x="268979" y="229907"/>
                  </a:cubicBezTo>
                  <a:cubicBezTo>
                    <a:pt x="269453" y="229907"/>
                    <a:pt x="269928" y="229432"/>
                    <a:pt x="270402" y="228484"/>
                  </a:cubicBezTo>
                  <a:cubicBezTo>
                    <a:pt x="271351" y="232753"/>
                    <a:pt x="271707" y="235955"/>
                    <a:pt x="271469" y="238090"/>
                  </a:cubicBezTo>
                  <a:cubicBezTo>
                    <a:pt x="271232" y="240225"/>
                    <a:pt x="270165" y="242478"/>
                    <a:pt x="268267" y="244850"/>
                  </a:cubicBezTo>
                  <a:cubicBezTo>
                    <a:pt x="267318" y="242952"/>
                    <a:pt x="267081" y="241411"/>
                    <a:pt x="267556" y="240225"/>
                  </a:cubicBezTo>
                  <a:cubicBezTo>
                    <a:pt x="268030" y="239039"/>
                    <a:pt x="268267" y="237023"/>
                    <a:pt x="268267" y="234176"/>
                  </a:cubicBezTo>
                  <a:cubicBezTo>
                    <a:pt x="266370" y="235125"/>
                    <a:pt x="265302" y="235125"/>
                    <a:pt x="265065" y="234176"/>
                  </a:cubicBezTo>
                  <a:cubicBezTo>
                    <a:pt x="264828" y="233227"/>
                    <a:pt x="264235" y="232279"/>
                    <a:pt x="263286" y="231330"/>
                  </a:cubicBezTo>
                  <a:cubicBezTo>
                    <a:pt x="264709" y="226112"/>
                    <a:pt x="266844" y="220893"/>
                    <a:pt x="269690" y="215675"/>
                  </a:cubicBezTo>
                  <a:close/>
                  <a:moveTo>
                    <a:pt x="215610" y="214252"/>
                  </a:moveTo>
                  <a:cubicBezTo>
                    <a:pt x="210392" y="217098"/>
                    <a:pt x="207783" y="221842"/>
                    <a:pt x="207783" y="228484"/>
                  </a:cubicBezTo>
                  <a:cubicBezTo>
                    <a:pt x="209206" y="229432"/>
                    <a:pt x="209917" y="229314"/>
                    <a:pt x="209917" y="228128"/>
                  </a:cubicBezTo>
                  <a:cubicBezTo>
                    <a:pt x="209917" y="226942"/>
                    <a:pt x="210392" y="226112"/>
                    <a:pt x="211341" y="225637"/>
                  </a:cubicBezTo>
                  <a:cubicBezTo>
                    <a:pt x="212764" y="226586"/>
                    <a:pt x="212764" y="228009"/>
                    <a:pt x="211341" y="229907"/>
                  </a:cubicBezTo>
                  <a:cubicBezTo>
                    <a:pt x="209917" y="231804"/>
                    <a:pt x="209917" y="233227"/>
                    <a:pt x="211341" y="234176"/>
                  </a:cubicBezTo>
                  <a:cubicBezTo>
                    <a:pt x="212289" y="234651"/>
                    <a:pt x="212764" y="234532"/>
                    <a:pt x="212764" y="233820"/>
                  </a:cubicBezTo>
                  <a:cubicBezTo>
                    <a:pt x="212764" y="233109"/>
                    <a:pt x="212764" y="232279"/>
                    <a:pt x="212764" y="231330"/>
                  </a:cubicBezTo>
                  <a:cubicBezTo>
                    <a:pt x="212764" y="230381"/>
                    <a:pt x="212764" y="229432"/>
                    <a:pt x="212764" y="228484"/>
                  </a:cubicBezTo>
                  <a:cubicBezTo>
                    <a:pt x="212764" y="227535"/>
                    <a:pt x="213001" y="227060"/>
                    <a:pt x="213475" y="227060"/>
                  </a:cubicBezTo>
                  <a:cubicBezTo>
                    <a:pt x="213950" y="233702"/>
                    <a:pt x="213594" y="240818"/>
                    <a:pt x="212408" y="248408"/>
                  </a:cubicBezTo>
                  <a:cubicBezTo>
                    <a:pt x="211222" y="255998"/>
                    <a:pt x="210155" y="263351"/>
                    <a:pt x="209206" y="270467"/>
                  </a:cubicBezTo>
                  <a:cubicBezTo>
                    <a:pt x="208257" y="270467"/>
                    <a:pt x="207664" y="270230"/>
                    <a:pt x="207427" y="269755"/>
                  </a:cubicBezTo>
                  <a:cubicBezTo>
                    <a:pt x="207190" y="269281"/>
                    <a:pt x="206834" y="269044"/>
                    <a:pt x="206359" y="269044"/>
                  </a:cubicBezTo>
                  <a:cubicBezTo>
                    <a:pt x="206834" y="265249"/>
                    <a:pt x="207901" y="261572"/>
                    <a:pt x="209562" y="258014"/>
                  </a:cubicBezTo>
                  <a:cubicBezTo>
                    <a:pt x="211222" y="254456"/>
                    <a:pt x="211341" y="250305"/>
                    <a:pt x="209917" y="245562"/>
                  </a:cubicBezTo>
                  <a:cubicBezTo>
                    <a:pt x="205648" y="245087"/>
                    <a:pt x="203276" y="246985"/>
                    <a:pt x="202802" y="251254"/>
                  </a:cubicBezTo>
                  <a:cubicBezTo>
                    <a:pt x="202327" y="255524"/>
                    <a:pt x="202090" y="260268"/>
                    <a:pt x="202090" y="265486"/>
                  </a:cubicBezTo>
                  <a:cubicBezTo>
                    <a:pt x="200192" y="265012"/>
                    <a:pt x="199718" y="263944"/>
                    <a:pt x="200667" y="262284"/>
                  </a:cubicBezTo>
                  <a:cubicBezTo>
                    <a:pt x="201616" y="260623"/>
                    <a:pt x="201853" y="258607"/>
                    <a:pt x="201378" y="256235"/>
                  </a:cubicBezTo>
                  <a:cubicBezTo>
                    <a:pt x="200430" y="256235"/>
                    <a:pt x="199837" y="255998"/>
                    <a:pt x="199599" y="255524"/>
                  </a:cubicBezTo>
                  <a:cubicBezTo>
                    <a:pt x="199362" y="255049"/>
                    <a:pt x="198769" y="254812"/>
                    <a:pt x="197820" y="254812"/>
                  </a:cubicBezTo>
                  <a:cubicBezTo>
                    <a:pt x="197346" y="259556"/>
                    <a:pt x="196397" y="262995"/>
                    <a:pt x="194974" y="265130"/>
                  </a:cubicBezTo>
                  <a:cubicBezTo>
                    <a:pt x="193551" y="267265"/>
                    <a:pt x="193551" y="270941"/>
                    <a:pt x="194974" y="276160"/>
                  </a:cubicBezTo>
                  <a:cubicBezTo>
                    <a:pt x="196397" y="276160"/>
                    <a:pt x="197109" y="273788"/>
                    <a:pt x="197109" y="269044"/>
                  </a:cubicBezTo>
                  <a:cubicBezTo>
                    <a:pt x="197583" y="269518"/>
                    <a:pt x="198413" y="269993"/>
                    <a:pt x="199599" y="270467"/>
                  </a:cubicBezTo>
                  <a:cubicBezTo>
                    <a:pt x="200785" y="270941"/>
                    <a:pt x="200904" y="270230"/>
                    <a:pt x="199955" y="268332"/>
                  </a:cubicBezTo>
                  <a:cubicBezTo>
                    <a:pt x="201853" y="269281"/>
                    <a:pt x="202564" y="270823"/>
                    <a:pt x="202090" y="272958"/>
                  </a:cubicBezTo>
                  <a:cubicBezTo>
                    <a:pt x="201616" y="275092"/>
                    <a:pt x="201378" y="277346"/>
                    <a:pt x="201378" y="279718"/>
                  </a:cubicBezTo>
                  <a:cubicBezTo>
                    <a:pt x="203750" y="279718"/>
                    <a:pt x="205411" y="279243"/>
                    <a:pt x="206359" y="278294"/>
                  </a:cubicBezTo>
                  <a:cubicBezTo>
                    <a:pt x="205885" y="277346"/>
                    <a:pt x="205411" y="276990"/>
                    <a:pt x="204936" y="277227"/>
                  </a:cubicBezTo>
                  <a:cubicBezTo>
                    <a:pt x="204462" y="277464"/>
                    <a:pt x="203987" y="277346"/>
                    <a:pt x="203513" y="276871"/>
                  </a:cubicBezTo>
                  <a:cubicBezTo>
                    <a:pt x="203987" y="275448"/>
                    <a:pt x="204936" y="274499"/>
                    <a:pt x="206359" y="274025"/>
                  </a:cubicBezTo>
                  <a:cubicBezTo>
                    <a:pt x="207308" y="273551"/>
                    <a:pt x="207545" y="274144"/>
                    <a:pt x="207071" y="275804"/>
                  </a:cubicBezTo>
                  <a:cubicBezTo>
                    <a:pt x="206597" y="277464"/>
                    <a:pt x="207308" y="277820"/>
                    <a:pt x="209206" y="276871"/>
                  </a:cubicBezTo>
                  <a:cubicBezTo>
                    <a:pt x="209680" y="274499"/>
                    <a:pt x="209799" y="272958"/>
                    <a:pt x="209562" y="272246"/>
                  </a:cubicBezTo>
                  <a:cubicBezTo>
                    <a:pt x="209324" y="271534"/>
                    <a:pt x="210155" y="271416"/>
                    <a:pt x="212052" y="271890"/>
                  </a:cubicBezTo>
                  <a:cubicBezTo>
                    <a:pt x="213001" y="269044"/>
                    <a:pt x="213475" y="266079"/>
                    <a:pt x="213475" y="262995"/>
                  </a:cubicBezTo>
                  <a:cubicBezTo>
                    <a:pt x="213475" y="259912"/>
                    <a:pt x="213950" y="256947"/>
                    <a:pt x="214898" y="254101"/>
                  </a:cubicBezTo>
                  <a:cubicBezTo>
                    <a:pt x="215847" y="255049"/>
                    <a:pt x="216322" y="256235"/>
                    <a:pt x="216322" y="257658"/>
                  </a:cubicBezTo>
                  <a:cubicBezTo>
                    <a:pt x="218219" y="256710"/>
                    <a:pt x="218575" y="255761"/>
                    <a:pt x="217389" y="254812"/>
                  </a:cubicBezTo>
                  <a:cubicBezTo>
                    <a:pt x="216203" y="253863"/>
                    <a:pt x="215373" y="252915"/>
                    <a:pt x="214898" y="251966"/>
                  </a:cubicBezTo>
                  <a:cubicBezTo>
                    <a:pt x="215373" y="245799"/>
                    <a:pt x="217033" y="240106"/>
                    <a:pt x="219880" y="234888"/>
                  </a:cubicBezTo>
                  <a:cubicBezTo>
                    <a:pt x="222726" y="229670"/>
                    <a:pt x="222489" y="224451"/>
                    <a:pt x="219168" y="219233"/>
                  </a:cubicBezTo>
                  <a:cubicBezTo>
                    <a:pt x="218219" y="218759"/>
                    <a:pt x="217626" y="219114"/>
                    <a:pt x="217389" y="220300"/>
                  </a:cubicBezTo>
                  <a:cubicBezTo>
                    <a:pt x="217152" y="221486"/>
                    <a:pt x="216559" y="222316"/>
                    <a:pt x="215610" y="222791"/>
                  </a:cubicBezTo>
                  <a:cubicBezTo>
                    <a:pt x="214187" y="221842"/>
                    <a:pt x="213950" y="220537"/>
                    <a:pt x="214898" y="218877"/>
                  </a:cubicBezTo>
                  <a:cubicBezTo>
                    <a:pt x="215847" y="217217"/>
                    <a:pt x="216084" y="215675"/>
                    <a:pt x="215610" y="214252"/>
                  </a:cubicBezTo>
                  <a:close/>
                  <a:moveTo>
                    <a:pt x="176473" y="212117"/>
                  </a:moveTo>
                  <a:cubicBezTo>
                    <a:pt x="175524" y="213066"/>
                    <a:pt x="174931" y="214489"/>
                    <a:pt x="174694" y="216387"/>
                  </a:cubicBezTo>
                  <a:cubicBezTo>
                    <a:pt x="174457" y="218284"/>
                    <a:pt x="174101" y="220419"/>
                    <a:pt x="173627" y="222791"/>
                  </a:cubicBezTo>
                  <a:cubicBezTo>
                    <a:pt x="175999" y="222316"/>
                    <a:pt x="176710" y="223147"/>
                    <a:pt x="175761" y="225281"/>
                  </a:cubicBezTo>
                  <a:cubicBezTo>
                    <a:pt x="174813" y="227416"/>
                    <a:pt x="174813" y="229195"/>
                    <a:pt x="175761" y="230618"/>
                  </a:cubicBezTo>
                  <a:cubicBezTo>
                    <a:pt x="177659" y="228246"/>
                    <a:pt x="178489" y="226467"/>
                    <a:pt x="178252" y="225281"/>
                  </a:cubicBezTo>
                  <a:cubicBezTo>
                    <a:pt x="178015" y="224095"/>
                    <a:pt x="179082" y="223977"/>
                    <a:pt x="181454" y="224926"/>
                  </a:cubicBezTo>
                  <a:cubicBezTo>
                    <a:pt x="181454" y="223502"/>
                    <a:pt x="181691" y="222435"/>
                    <a:pt x="182166" y="221723"/>
                  </a:cubicBezTo>
                  <a:cubicBezTo>
                    <a:pt x="182640" y="221012"/>
                    <a:pt x="182640" y="219707"/>
                    <a:pt x="182166" y="217810"/>
                  </a:cubicBezTo>
                  <a:cubicBezTo>
                    <a:pt x="180742" y="217335"/>
                    <a:pt x="179556" y="216980"/>
                    <a:pt x="178608" y="216742"/>
                  </a:cubicBezTo>
                  <a:cubicBezTo>
                    <a:pt x="177659" y="216505"/>
                    <a:pt x="176947" y="217573"/>
                    <a:pt x="176473" y="219944"/>
                  </a:cubicBezTo>
                  <a:cubicBezTo>
                    <a:pt x="175524" y="218996"/>
                    <a:pt x="175524" y="217928"/>
                    <a:pt x="176473" y="216742"/>
                  </a:cubicBezTo>
                  <a:cubicBezTo>
                    <a:pt x="177422" y="215556"/>
                    <a:pt x="177422" y="214015"/>
                    <a:pt x="176473" y="212117"/>
                  </a:cubicBezTo>
                  <a:close/>
                  <a:moveTo>
                    <a:pt x="21348" y="210694"/>
                  </a:moveTo>
                  <a:cubicBezTo>
                    <a:pt x="20873" y="212591"/>
                    <a:pt x="20992" y="213896"/>
                    <a:pt x="21703" y="214608"/>
                  </a:cubicBezTo>
                  <a:cubicBezTo>
                    <a:pt x="22415" y="215319"/>
                    <a:pt x="22534" y="216861"/>
                    <a:pt x="22059" y="219233"/>
                  </a:cubicBezTo>
                  <a:cubicBezTo>
                    <a:pt x="24431" y="219233"/>
                    <a:pt x="25617" y="216387"/>
                    <a:pt x="25617" y="210694"/>
                  </a:cubicBezTo>
                  <a:close/>
                  <a:moveTo>
                    <a:pt x="69735" y="208559"/>
                  </a:moveTo>
                  <a:cubicBezTo>
                    <a:pt x="68787" y="208085"/>
                    <a:pt x="67482" y="209508"/>
                    <a:pt x="65822" y="212829"/>
                  </a:cubicBezTo>
                  <a:cubicBezTo>
                    <a:pt x="64161" y="216149"/>
                    <a:pt x="63806" y="218996"/>
                    <a:pt x="64754" y="221368"/>
                  </a:cubicBezTo>
                  <a:cubicBezTo>
                    <a:pt x="66652" y="220419"/>
                    <a:pt x="67719" y="218521"/>
                    <a:pt x="67956" y="215675"/>
                  </a:cubicBezTo>
                  <a:cubicBezTo>
                    <a:pt x="68194" y="212829"/>
                    <a:pt x="68787" y="210457"/>
                    <a:pt x="69735" y="208559"/>
                  </a:cubicBezTo>
                  <a:close/>
                  <a:moveTo>
                    <a:pt x="239804" y="207136"/>
                  </a:moveTo>
                  <a:cubicBezTo>
                    <a:pt x="238855" y="209508"/>
                    <a:pt x="239092" y="210338"/>
                    <a:pt x="240516" y="209627"/>
                  </a:cubicBezTo>
                  <a:cubicBezTo>
                    <a:pt x="241939" y="208915"/>
                    <a:pt x="242413" y="209271"/>
                    <a:pt x="241939" y="210694"/>
                  </a:cubicBezTo>
                  <a:cubicBezTo>
                    <a:pt x="240990" y="211643"/>
                    <a:pt x="240516" y="213540"/>
                    <a:pt x="240516" y="216387"/>
                  </a:cubicBezTo>
                  <a:cubicBezTo>
                    <a:pt x="241464" y="216387"/>
                    <a:pt x="242176" y="215794"/>
                    <a:pt x="242650" y="214608"/>
                  </a:cubicBezTo>
                  <a:cubicBezTo>
                    <a:pt x="243125" y="213422"/>
                    <a:pt x="243836" y="212829"/>
                    <a:pt x="244785" y="212829"/>
                  </a:cubicBezTo>
                  <a:cubicBezTo>
                    <a:pt x="244785" y="217098"/>
                    <a:pt x="244785" y="222435"/>
                    <a:pt x="244785" y="228839"/>
                  </a:cubicBezTo>
                  <a:cubicBezTo>
                    <a:pt x="244785" y="235244"/>
                    <a:pt x="244548" y="239632"/>
                    <a:pt x="244073" y="242004"/>
                  </a:cubicBezTo>
                  <a:cubicBezTo>
                    <a:pt x="243125" y="241055"/>
                    <a:pt x="242650" y="239987"/>
                    <a:pt x="242650" y="238802"/>
                  </a:cubicBezTo>
                  <a:cubicBezTo>
                    <a:pt x="242650" y="237616"/>
                    <a:pt x="241939" y="237260"/>
                    <a:pt x="240516" y="237734"/>
                  </a:cubicBezTo>
                  <a:cubicBezTo>
                    <a:pt x="240990" y="235837"/>
                    <a:pt x="241346" y="233227"/>
                    <a:pt x="241583" y="229907"/>
                  </a:cubicBezTo>
                  <a:cubicBezTo>
                    <a:pt x="241820" y="226586"/>
                    <a:pt x="241464" y="224214"/>
                    <a:pt x="240516" y="222791"/>
                  </a:cubicBezTo>
                  <a:cubicBezTo>
                    <a:pt x="240041" y="222791"/>
                    <a:pt x="239685" y="223028"/>
                    <a:pt x="239448" y="223502"/>
                  </a:cubicBezTo>
                  <a:cubicBezTo>
                    <a:pt x="239211" y="223977"/>
                    <a:pt x="238618" y="224451"/>
                    <a:pt x="237669" y="224926"/>
                  </a:cubicBezTo>
                  <a:cubicBezTo>
                    <a:pt x="238144" y="222554"/>
                    <a:pt x="237906" y="221249"/>
                    <a:pt x="236958" y="221012"/>
                  </a:cubicBezTo>
                  <a:cubicBezTo>
                    <a:pt x="236009" y="220775"/>
                    <a:pt x="235772" y="219707"/>
                    <a:pt x="236246" y="217810"/>
                  </a:cubicBezTo>
                  <a:cubicBezTo>
                    <a:pt x="237195" y="215438"/>
                    <a:pt x="237788" y="213540"/>
                    <a:pt x="238025" y="212117"/>
                  </a:cubicBezTo>
                  <a:cubicBezTo>
                    <a:pt x="238262" y="210694"/>
                    <a:pt x="238855" y="209034"/>
                    <a:pt x="239804" y="207136"/>
                  </a:cubicBezTo>
                  <a:close/>
                  <a:moveTo>
                    <a:pt x="195686" y="207136"/>
                  </a:moveTo>
                  <a:cubicBezTo>
                    <a:pt x="193788" y="207610"/>
                    <a:pt x="192602" y="208678"/>
                    <a:pt x="192128" y="210338"/>
                  </a:cubicBezTo>
                  <a:cubicBezTo>
                    <a:pt x="191653" y="211998"/>
                    <a:pt x="191653" y="214015"/>
                    <a:pt x="192128" y="216387"/>
                  </a:cubicBezTo>
                  <a:cubicBezTo>
                    <a:pt x="193551" y="216387"/>
                    <a:pt x="194737" y="215319"/>
                    <a:pt x="195686" y="213184"/>
                  </a:cubicBezTo>
                  <a:cubicBezTo>
                    <a:pt x="196634" y="211050"/>
                    <a:pt x="196634" y="209034"/>
                    <a:pt x="195686" y="207136"/>
                  </a:cubicBezTo>
                  <a:close/>
                  <a:moveTo>
                    <a:pt x="221303" y="206424"/>
                  </a:moveTo>
                  <a:cubicBezTo>
                    <a:pt x="220828" y="207848"/>
                    <a:pt x="220473" y="209508"/>
                    <a:pt x="220235" y="211405"/>
                  </a:cubicBezTo>
                  <a:cubicBezTo>
                    <a:pt x="219998" y="213303"/>
                    <a:pt x="219405" y="214726"/>
                    <a:pt x="218456" y="215675"/>
                  </a:cubicBezTo>
                  <a:cubicBezTo>
                    <a:pt x="218456" y="216149"/>
                    <a:pt x="218931" y="216031"/>
                    <a:pt x="219880" y="215319"/>
                  </a:cubicBezTo>
                  <a:cubicBezTo>
                    <a:pt x="220828" y="214608"/>
                    <a:pt x="221659" y="213540"/>
                    <a:pt x="222370" y="212117"/>
                  </a:cubicBezTo>
                  <a:cubicBezTo>
                    <a:pt x="223082" y="210694"/>
                    <a:pt x="223437" y="209389"/>
                    <a:pt x="223437" y="208203"/>
                  </a:cubicBezTo>
                  <a:cubicBezTo>
                    <a:pt x="223437" y="207017"/>
                    <a:pt x="222726" y="206424"/>
                    <a:pt x="221303" y="206424"/>
                  </a:cubicBezTo>
                  <a:close/>
                  <a:moveTo>
                    <a:pt x="87525" y="206424"/>
                  </a:moveTo>
                  <a:cubicBezTo>
                    <a:pt x="85627" y="205950"/>
                    <a:pt x="84679" y="207373"/>
                    <a:pt x="84679" y="210694"/>
                  </a:cubicBezTo>
                  <a:cubicBezTo>
                    <a:pt x="85627" y="211168"/>
                    <a:pt x="86339" y="211168"/>
                    <a:pt x="86813" y="210694"/>
                  </a:cubicBezTo>
                  <a:cubicBezTo>
                    <a:pt x="87288" y="210219"/>
                    <a:pt x="87762" y="209982"/>
                    <a:pt x="88237" y="209982"/>
                  </a:cubicBezTo>
                  <a:cubicBezTo>
                    <a:pt x="88711" y="209034"/>
                    <a:pt x="88711" y="208441"/>
                    <a:pt x="88237" y="208203"/>
                  </a:cubicBezTo>
                  <a:cubicBezTo>
                    <a:pt x="87762" y="207966"/>
                    <a:pt x="87525" y="207373"/>
                    <a:pt x="87525" y="206424"/>
                  </a:cubicBezTo>
                  <a:close/>
                  <a:moveTo>
                    <a:pt x="233400" y="201443"/>
                  </a:moveTo>
                  <a:cubicBezTo>
                    <a:pt x="234348" y="207136"/>
                    <a:pt x="234348" y="212829"/>
                    <a:pt x="233400" y="218521"/>
                  </a:cubicBezTo>
                  <a:cubicBezTo>
                    <a:pt x="232451" y="224214"/>
                    <a:pt x="230316" y="228246"/>
                    <a:pt x="226995" y="230618"/>
                  </a:cubicBezTo>
                  <a:cubicBezTo>
                    <a:pt x="226995" y="227298"/>
                    <a:pt x="227826" y="224570"/>
                    <a:pt x="229486" y="222435"/>
                  </a:cubicBezTo>
                  <a:cubicBezTo>
                    <a:pt x="231146" y="220300"/>
                    <a:pt x="230553" y="219233"/>
                    <a:pt x="227707" y="219233"/>
                  </a:cubicBezTo>
                  <a:cubicBezTo>
                    <a:pt x="229130" y="216387"/>
                    <a:pt x="229960" y="213066"/>
                    <a:pt x="230198" y="209271"/>
                  </a:cubicBezTo>
                  <a:cubicBezTo>
                    <a:pt x="230435" y="205476"/>
                    <a:pt x="231502" y="202866"/>
                    <a:pt x="233400" y="201443"/>
                  </a:cubicBezTo>
                  <a:close/>
                  <a:moveTo>
                    <a:pt x="383544" y="197885"/>
                  </a:moveTo>
                  <a:cubicBezTo>
                    <a:pt x="385442" y="198834"/>
                    <a:pt x="386746" y="200376"/>
                    <a:pt x="387458" y="202511"/>
                  </a:cubicBezTo>
                  <a:cubicBezTo>
                    <a:pt x="388169" y="204645"/>
                    <a:pt x="389711" y="205476"/>
                    <a:pt x="392083" y="205001"/>
                  </a:cubicBezTo>
                  <a:cubicBezTo>
                    <a:pt x="392083" y="206899"/>
                    <a:pt x="392320" y="208322"/>
                    <a:pt x="392795" y="209271"/>
                  </a:cubicBezTo>
                  <a:cubicBezTo>
                    <a:pt x="393269" y="210219"/>
                    <a:pt x="393506" y="211405"/>
                    <a:pt x="393506" y="212829"/>
                  </a:cubicBezTo>
                  <a:cubicBezTo>
                    <a:pt x="391134" y="212829"/>
                    <a:pt x="390067" y="213422"/>
                    <a:pt x="390304" y="214608"/>
                  </a:cubicBezTo>
                  <a:cubicBezTo>
                    <a:pt x="390541" y="215794"/>
                    <a:pt x="390897" y="217573"/>
                    <a:pt x="391371" y="219944"/>
                  </a:cubicBezTo>
                  <a:cubicBezTo>
                    <a:pt x="389474" y="219944"/>
                    <a:pt x="388406" y="219114"/>
                    <a:pt x="388169" y="217454"/>
                  </a:cubicBezTo>
                  <a:cubicBezTo>
                    <a:pt x="387932" y="215794"/>
                    <a:pt x="387576" y="214015"/>
                    <a:pt x="387102" y="212117"/>
                  </a:cubicBezTo>
                  <a:cubicBezTo>
                    <a:pt x="387576" y="211643"/>
                    <a:pt x="387932" y="211524"/>
                    <a:pt x="388169" y="211761"/>
                  </a:cubicBezTo>
                  <a:cubicBezTo>
                    <a:pt x="388406" y="211998"/>
                    <a:pt x="388525" y="211643"/>
                    <a:pt x="388525" y="210694"/>
                  </a:cubicBezTo>
                  <a:cubicBezTo>
                    <a:pt x="387576" y="210219"/>
                    <a:pt x="387339" y="209034"/>
                    <a:pt x="387813" y="207136"/>
                  </a:cubicBezTo>
                  <a:cubicBezTo>
                    <a:pt x="388288" y="205238"/>
                    <a:pt x="387576" y="204527"/>
                    <a:pt x="385679" y="205001"/>
                  </a:cubicBezTo>
                  <a:cubicBezTo>
                    <a:pt x="385679" y="205950"/>
                    <a:pt x="385916" y="206780"/>
                    <a:pt x="386390" y="207492"/>
                  </a:cubicBezTo>
                  <a:cubicBezTo>
                    <a:pt x="386865" y="208203"/>
                    <a:pt x="387102" y="209034"/>
                    <a:pt x="387102" y="209982"/>
                  </a:cubicBezTo>
                  <a:cubicBezTo>
                    <a:pt x="385204" y="209982"/>
                    <a:pt x="383781" y="209508"/>
                    <a:pt x="382832" y="208559"/>
                  </a:cubicBezTo>
                  <a:cubicBezTo>
                    <a:pt x="381884" y="205713"/>
                    <a:pt x="382002" y="204171"/>
                    <a:pt x="383188" y="203934"/>
                  </a:cubicBezTo>
                  <a:cubicBezTo>
                    <a:pt x="384374" y="203697"/>
                    <a:pt x="384967" y="202392"/>
                    <a:pt x="384967" y="200020"/>
                  </a:cubicBezTo>
                  <a:cubicBezTo>
                    <a:pt x="384018" y="200020"/>
                    <a:pt x="383544" y="199309"/>
                    <a:pt x="383544" y="197885"/>
                  </a:cubicBezTo>
                  <a:close/>
                  <a:moveTo>
                    <a:pt x="246920" y="197885"/>
                  </a:moveTo>
                  <a:cubicBezTo>
                    <a:pt x="246920" y="199309"/>
                    <a:pt x="246801" y="200732"/>
                    <a:pt x="246564" y="202155"/>
                  </a:cubicBezTo>
                  <a:cubicBezTo>
                    <a:pt x="246327" y="203578"/>
                    <a:pt x="246208" y="205238"/>
                    <a:pt x="246208" y="207136"/>
                  </a:cubicBezTo>
                  <a:cubicBezTo>
                    <a:pt x="243836" y="207610"/>
                    <a:pt x="243006" y="206069"/>
                    <a:pt x="243718" y="202511"/>
                  </a:cubicBezTo>
                  <a:cubicBezTo>
                    <a:pt x="244429" y="198953"/>
                    <a:pt x="245497" y="197411"/>
                    <a:pt x="246920" y="197885"/>
                  </a:cubicBezTo>
                  <a:close/>
                  <a:moveTo>
                    <a:pt x="185723" y="190770"/>
                  </a:moveTo>
                  <a:cubicBezTo>
                    <a:pt x="184300" y="191718"/>
                    <a:pt x="184182" y="192430"/>
                    <a:pt x="185368" y="192904"/>
                  </a:cubicBezTo>
                  <a:cubicBezTo>
                    <a:pt x="186554" y="193379"/>
                    <a:pt x="186909" y="194327"/>
                    <a:pt x="186435" y="195751"/>
                  </a:cubicBezTo>
                  <a:cubicBezTo>
                    <a:pt x="187858" y="195751"/>
                    <a:pt x="188570" y="194090"/>
                    <a:pt x="188570" y="190770"/>
                  </a:cubicBezTo>
                  <a:cubicBezTo>
                    <a:pt x="187621" y="190295"/>
                    <a:pt x="186909" y="190651"/>
                    <a:pt x="186435" y="191837"/>
                  </a:cubicBezTo>
                  <a:cubicBezTo>
                    <a:pt x="185961" y="193023"/>
                    <a:pt x="185723" y="192667"/>
                    <a:pt x="185723" y="190770"/>
                  </a:cubicBezTo>
                  <a:close/>
                  <a:moveTo>
                    <a:pt x="106026" y="190058"/>
                  </a:moveTo>
                  <a:cubicBezTo>
                    <a:pt x="105077" y="189584"/>
                    <a:pt x="104366" y="189702"/>
                    <a:pt x="103891" y="190414"/>
                  </a:cubicBezTo>
                  <a:cubicBezTo>
                    <a:pt x="103417" y="191125"/>
                    <a:pt x="102705" y="191718"/>
                    <a:pt x="101757" y="192193"/>
                  </a:cubicBezTo>
                  <a:cubicBezTo>
                    <a:pt x="102231" y="195988"/>
                    <a:pt x="101994" y="198597"/>
                    <a:pt x="101045" y="200020"/>
                  </a:cubicBezTo>
                  <a:cubicBezTo>
                    <a:pt x="100097" y="201443"/>
                    <a:pt x="99385" y="203578"/>
                    <a:pt x="98911" y="206424"/>
                  </a:cubicBezTo>
                  <a:cubicBezTo>
                    <a:pt x="102705" y="203104"/>
                    <a:pt x="105077" y="197648"/>
                    <a:pt x="106026" y="190058"/>
                  </a:cubicBezTo>
                  <a:close/>
                  <a:moveTo>
                    <a:pt x="204225" y="187923"/>
                  </a:moveTo>
                  <a:cubicBezTo>
                    <a:pt x="204699" y="188872"/>
                    <a:pt x="204818" y="190058"/>
                    <a:pt x="204580" y="191481"/>
                  </a:cubicBezTo>
                  <a:cubicBezTo>
                    <a:pt x="204343" y="192904"/>
                    <a:pt x="204936" y="193141"/>
                    <a:pt x="206359" y="192193"/>
                  </a:cubicBezTo>
                  <a:cubicBezTo>
                    <a:pt x="206359" y="191718"/>
                    <a:pt x="206478" y="191125"/>
                    <a:pt x="206715" y="190414"/>
                  </a:cubicBezTo>
                  <a:cubicBezTo>
                    <a:pt x="206952" y="189702"/>
                    <a:pt x="207071" y="188872"/>
                    <a:pt x="207071" y="187923"/>
                  </a:cubicBezTo>
                  <a:close/>
                  <a:moveTo>
                    <a:pt x="394929" y="185788"/>
                  </a:moveTo>
                  <a:cubicBezTo>
                    <a:pt x="396827" y="185788"/>
                    <a:pt x="397657" y="186737"/>
                    <a:pt x="397420" y="188635"/>
                  </a:cubicBezTo>
                  <a:cubicBezTo>
                    <a:pt x="397183" y="190532"/>
                    <a:pt x="396827" y="192193"/>
                    <a:pt x="396352" y="193616"/>
                  </a:cubicBezTo>
                  <a:cubicBezTo>
                    <a:pt x="394929" y="193616"/>
                    <a:pt x="394218" y="192548"/>
                    <a:pt x="394218" y="190414"/>
                  </a:cubicBezTo>
                  <a:cubicBezTo>
                    <a:pt x="394218" y="188279"/>
                    <a:pt x="394455" y="186737"/>
                    <a:pt x="394929" y="185788"/>
                  </a:cubicBezTo>
                  <a:close/>
                  <a:moveTo>
                    <a:pt x="209917" y="185077"/>
                  </a:moveTo>
                  <a:cubicBezTo>
                    <a:pt x="208494" y="186026"/>
                    <a:pt x="207783" y="188042"/>
                    <a:pt x="207783" y="191125"/>
                  </a:cubicBezTo>
                  <a:cubicBezTo>
                    <a:pt x="207783" y="194209"/>
                    <a:pt x="207664" y="197411"/>
                    <a:pt x="207427" y="200732"/>
                  </a:cubicBezTo>
                  <a:cubicBezTo>
                    <a:pt x="207190" y="204052"/>
                    <a:pt x="206715" y="207017"/>
                    <a:pt x="206004" y="209627"/>
                  </a:cubicBezTo>
                  <a:cubicBezTo>
                    <a:pt x="205292" y="212236"/>
                    <a:pt x="203750" y="213777"/>
                    <a:pt x="201378" y="214252"/>
                  </a:cubicBezTo>
                  <a:cubicBezTo>
                    <a:pt x="202327" y="218521"/>
                    <a:pt x="202327" y="222316"/>
                    <a:pt x="201378" y="225637"/>
                  </a:cubicBezTo>
                  <a:cubicBezTo>
                    <a:pt x="197109" y="226586"/>
                    <a:pt x="194856" y="229314"/>
                    <a:pt x="194618" y="233820"/>
                  </a:cubicBezTo>
                  <a:cubicBezTo>
                    <a:pt x="194381" y="238327"/>
                    <a:pt x="192602" y="241529"/>
                    <a:pt x="189281" y="243427"/>
                  </a:cubicBezTo>
                  <a:cubicBezTo>
                    <a:pt x="188333" y="245799"/>
                    <a:pt x="188688" y="246629"/>
                    <a:pt x="190349" y="245917"/>
                  </a:cubicBezTo>
                  <a:cubicBezTo>
                    <a:pt x="192009" y="245206"/>
                    <a:pt x="192602" y="246036"/>
                    <a:pt x="192128" y="248408"/>
                  </a:cubicBezTo>
                  <a:cubicBezTo>
                    <a:pt x="193551" y="248408"/>
                    <a:pt x="194381" y="247696"/>
                    <a:pt x="194618" y="246273"/>
                  </a:cubicBezTo>
                  <a:cubicBezTo>
                    <a:pt x="194856" y="244850"/>
                    <a:pt x="195448" y="243427"/>
                    <a:pt x="196397" y="242004"/>
                  </a:cubicBezTo>
                  <a:cubicBezTo>
                    <a:pt x="196872" y="243901"/>
                    <a:pt x="197583" y="246155"/>
                    <a:pt x="198532" y="248764"/>
                  </a:cubicBezTo>
                  <a:cubicBezTo>
                    <a:pt x="199481" y="251373"/>
                    <a:pt x="200667" y="251966"/>
                    <a:pt x="202090" y="250543"/>
                  </a:cubicBezTo>
                  <a:cubicBezTo>
                    <a:pt x="200667" y="248645"/>
                    <a:pt x="199955" y="246510"/>
                    <a:pt x="199955" y="244138"/>
                  </a:cubicBezTo>
                  <a:cubicBezTo>
                    <a:pt x="199955" y="241766"/>
                    <a:pt x="200311" y="239513"/>
                    <a:pt x="201023" y="237378"/>
                  </a:cubicBezTo>
                  <a:cubicBezTo>
                    <a:pt x="201734" y="235244"/>
                    <a:pt x="202446" y="232990"/>
                    <a:pt x="203157" y="230618"/>
                  </a:cubicBezTo>
                  <a:cubicBezTo>
                    <a:pt x="203869" y="228246"/>
                    <a:pt x="203987" y="225874"/>
                    <a:pt x="203513" y="223502"/>
                  </a:cubicBezTo>
                  <a:cubicBezTo>
                    <a:pt x="205885" y="218284"/>
                    <a:pt x="207783" y="212829"/>
                    <a:pt x="209206" y="207136"/>
                  </a:cubicBezTo>
                  <a:cubicBezTo>
                    <a:pt x="210629" y="201443"/>
                    <a:pt x="211578" y="195039"/>
                    <a:pt x="212052" y="187923"/>
                  </a:cubicBezTo>
                  <a:cubicBezTo>
                    <a:pt x="210629" y="187923"/>
                    <a:pt x="209917" y="187212"/>
                    <a:pt x="209917" y="185788"/>
                  </a:cubicBezTo>
                  <a:close/>
                  <a:moveTo>
                    <a:pt x="199955" y="177961"/>
                  </a:moveTo>
                  <a:cubicBezTo>
                    <a:pt x="198058" y="179384"/>
                    <a:pt x="197109" y="182705"/>
                    <a:pt x="197109" y="187923"/>
                  </a:cubicBezTo>
                  <a:cubicBezTo>
                    <a:pt x="199006" y="186974"/>
                    <a:pt x="200192" y="185433"/>
                    <a:pt x="200667" y="183298"/>
                  </a:cubicBezTo>
                  <a:cubicBezTo>
                    <a:pt x="201141" y="181163"/>
                    <a:pt x="200904" y="179384"/>
                    <a:pt x="199955" y="177961"/>
                  </a:cubicBezTo>
                  <a:close/>
                  <a:moveTo>
                    <a:pt x="280364" y="175826"/>
                  </a:moveTo>
                  <a:cubicBezTo>
                    <a:pt x="281313" y="175352"/>
                    <a:pt x="281906" y="175470"/>
                    <a:pt x="282143" y="176182"/>
                  </a:cubicBezTo>
                  <a:cubicBezTo>
                    <a:pt x="282380" y="176894"/>
                    <a:pt x="282973" y="177487"/>
                    <a:pt x="283922" y="177961"/>
                  </a:cubicBezTo>
                  <a:cubicBezTo>
                    <a:pt x="283448" y="178910"/>
                    <a:pt x="283211" y="179859"/>
                    <a:pt x="283211" y="180807"/>
                  </a:cubicBezTo>
                  <a:cubicBezTo>
                    <a:pt x="283211" y="181756"/>
                    <a:pt x="282973" y="182705"/>
                    <a:pt x="282499" y="183654"/>
                  </a:cubicBezTo>
                  <a:cubicBezTo>
                    <a:pt x="281550" y="182705"/>
                    <a:pt x="280601" y="182468"/>
                    <a:pt x="279653" y="182942"/>
                  </a:cubicBezTo>
                  <a:cubicBezTo>
                    <a:pt x="280127" y="186263"/>
                    <a:pt x="280483" y="189584"/>
                    <a:pt x="280720" y="192904"/>
                  </a:cubicBezTo>
                  <a:cubicBezTo>
                    <a:pt x="280957" y="196225"/>
                    <a:pt x="280127" y="199071"/>
                    <a:pt x="278229" y="201443"/>
                  </a:cubicBezTo>
                  <a:cubicBezTo>
                    <a:pt x="278704" y="197174"/>
                    <a:pt x="278822" y="192667"/>
                    <a:pt x="278585" y="187923"/>
                  </a:cubicBezTo>
                  <a:cubicBezTo>
                    <a:pt x="278348" y="183179"/>
                    <a:pt x="278941" y="179147"/>
                    <a:pt x="280364" y="175826"/>
                  </a:cubicBezTo>
                  <a:close/>
                  <a:moveTo>
                    <a:pt x="216322" y="175826"/>
                  </a:moveTo>
                  <a:cubicBezTo>
                    <a:pt x="214898" y="175826"/>
                    <a:pt x="214305" y="177012"/>
                    <a:pt x="214543" y="179384"/>
                  </a:cubicBezTo>
                  <a:cubicBezTo>
                    <a:pt x="214780" y="181756"/>
                    <a:pt x="214424" y="183654"/>
                    <a:pt x="213475" y="185077"/>
                  </a:cubicBezTo>
                  <a:cubicBezTo>
                    <a:pt x="215373" y="184602"/>
                    <a:pt x="217270" y="183416"/>
                    <a:pt x="219168" y="181519"/>
                  </a:cubicBezTo>
                  <a:cubicBezTo>
                    <a:pt x="219168" y="181045"/>
                    <a:pt x="219049" y="180570"/>
                    <a:pt x="218812" y="180096"/>
                  </a:cubicBezTo>
                  <a:cubicBezTo>
                    <a:pt x="218575" y="179621"/>
                    <a:pt x="218456" y="178910"/>
                    <a:pt x="218456" y="177961"/>
                  </a:cubicBezTo>
                  <a:cubicBezTo>
                    <a:pt x="217508" y="178910"/>
                    <a:pt x="217033" y="180096"/>
                    <a:pt x="217033" y="181519"/>
                  </a:cubicBezTo>
                  <a:cubicBezTo>
                    <a:pt x="215610" y="181045"/>
                    <a:pt x="215373" y="179147"/>
                    <a:pt x="216322" y="175826"/>
                  </a:cubicBezTo>
                  <a:close/>
                  <a:moveTo>
                    <a:pt x="245497" y="170134"/>
                  </a:moveTo>
                  <a:lnTo>
                    <a:pt x="249054" y="170134"/>
                  </a:lnTo>
                  <a:cubicBezTo>
                    <a:pt x="249529" y="172980"/>
                    <a:pt x="249766" y="176063"/>
                    <a:pt x="249766" y="179384"/>
                  </a:cubicBezTo>
                  <a:cubicBezTo>
                    <a:pt x="249766" y="182705"/>
                    <a:pt x="249766" y="186263"/>
                    <a:pt x="249766" y="190058"/>
                  </a:cubicBezTo>
                  <a:cubicBezTo>
                    <a:pt x="248343" y="186737"/>
                    <a:pt x="247038" y="185907"/>
                    <a:pt x="245852" y="187567"/>
                  </a:cubicBezTo>
                  <a:cubicBezTo>
                    <a:pt x="244666" y="189228"/>
                    <a:pt x="243362" y="189584"/>
                    <a:pt x="241939" y="188635"/>
                  </a:cubicBezTo>
                  <a:cubicBezTo>
                    <a:pt x="240990" y="187212"/>
                    <a:pt x="240871" y="185670"/>
                    <a:pt x="241583" y="184009"/>
                  </a:cubicBezTo>
                  <a:cubicBezTo>
                    <a:pt x="242294" y="182349"/>
                    <a:pt x="243125" y="181045"/>
                    <a:pt x="244073" y="180096"/>
                  </a:cubicBezTo>
                  <a:cubicBezTo>
                    <a:pt x="244073" y="183416"/>
                    <a:pt x="244785" y="184602"/>
                    <a:pt x="246208" y="183654"/>
                  </a:cubicBezTo>
                  <a:cubicBezTo>
                    <a:pt x="247157" y="180807"/>
                    <a:pt x="247157" y="179266"/>
                    <a:pt x="246208" y="179028"/>
                  </a:cubicBezTo>
                  <a:cubicBezTo>
                    <a:pt x="245259" y="178791"/>
                    <a:pt x="244548" y="178435"/>
                    <a:pt x="244073" y="177961"/>
                  </a:cubicBezTo>
                  <a:cubicBezTo>
                    <a:pt x="245022" y="176063"/>
                    <a:pt x="245497" y="173454"/>
                    <a:pt x="245497" y="170134"/>
                  </a:cubicBezTo>
                  <a:close/>
                  <a:moveTo>
                    <a:pt x="209206" y="168710"/>
                  </a:moveTo>
                  <a:cubicBezTo>
                    <a:pt x="208257" y="171557"/>
                    <a:pt x="207308" y="173810"/>
                    <a:pt x="206359" y="175470"/>
                  </a:cubicBezTo>
                  <a:cubicBezTo>
                    <a:pt x="205411" y="177131"/>
                    <a:pt x="205411" y="179621"/>
                    <a:pt x="206359" y="182942"/>
                  </a:cubicBezTo>
                  <a:cubicBezTo>
                    <a:pt x="207308" y="182468"/>
                    <a:pt x="208020" y="181875"/>
                    <a:pt x="208494" y="181163"/>
                  </a:cubicBezTo>
                  <a:cubicBezTo>
                    <a:pt x="208969" y="180452"/>
                    <a:pt x="209917" y="180096"/>
                    <a:pt x="211341" y="180096"/>
                  </a:cubicBezTo>
                  <a:cubicBezTo>
                    <a:pt x="211815" y="178673"/>
                    <a:pt x="212052" y="177012"/>
                    <a:pt x="212052" y="175115"/>
                  </a:cubicBezTo>
                  <a:cubicBezTo>
                    <a:pt x="212052" y="173217"/>
                    <a:pt x="212526" y="171794"/>
                    <a:pt x="213475" y="170845"/>
                  </a:cubicBezTo>
                  <a:cubicBezTo>
                    <a:pt x="213001" y="168948"/>
                    <a:pt x="212408" y="168355"/>
                    <a:pt x="211696" y="169066"/>
                  </a:cubicBezTo>
                  <a:cubicBezTo>
                    <a:pt x="210985" y="169778"/>
                    <a:pt x="210155" y="169659"/>
                    <a:pt x="209206" y="168710"/>
                  </a:cubicBezTo>
                  <a:close/>
                  <a:moveTo>
                    <a:pt x="385679" y="167287"/>
                  </a:moveTo>
                  <a:cubicBezTo>
                    <a:pt x="385679" y="168710"/>
                    <a:pt x="386035" y="169778"/>
                    <a:pt x="386746" y="170489"/>
                  </a:cubicBezTo>
                  <a:cubicBezTo>
                    <a:pt x="387458" y="171201"/>
                    <a:pt x="387576" y="172506"/>
                    <a:pt x="387102" y="174403"/>
                  </a:cubicBezTo>
                  <a:cubicBezTo>
                    <a:pt x="386153" y="175352"/>
                    <a:pt x="384967" y="175826"/>
                    <a:pt x="383544" y="175826"/>
                  </a:cubicBezTo>
                  <a:cubicBezTo>
                    <a:pt x="382121" y="175826"/>
                    <a:pt x="381884" y="174640"/>
                    <a:pt x="382832" y="172268"/>
                  </a:cubicBezTo>
                  <a:cubicBezTo>
                    <a:pt x="383781" y="172268"/>
                    <a:pt x="384256" y="172506"/>
                    <a:pt x="384256" y="172980"/>
                  </a:cubicBezTo>
                  <a:cubicBezTo>
                    <a:pt x="384256" y="173454"/>
                    <a:pt x="384493" y="173929"/>
                    <a:pt x="384967" y="174403"/>
                  </a:cubicBezTo>
                  <a:cubicBezTo>
                    <a:pt x="385442" y="173454"/>
                    <a:pt x="385442" y="172150"/>
                    <a:pt x="384967" y="170489"/>
                  </a:cubicBezTo>
                  <a:cubicBezTo>
                    <a:pt x="384493" y="168829"/>
                    <a:pt x="384730" y="167762"/>
                    <a:pt x="385679" y="167287"/>
                  </a:cubicBezTo>
                  <a:close/>
                  <a:moveTo>
                    <a:pt x="278229" y="166576"/>
                  </a:moveTo>
                  <a:cubicBezTo>
                    <a:pt x="278229" y="167524"/>
                    <a:pt x="278348" y="168236"/>
                    <a:pt x="278585" y="168710"/>
                  </a:cubicBezTo>
                  <a:cubicBezTo>
                    <a:pt x="278822" y="169185"/>
                    <a:pt x="278941" y="169896"/>
                    <a:pt x="278941" y="170845"/>
                  </a:cubicBezTo>
                  <a:cubicBezTo>
                    <a:pt x="277992" y="170845"/>
                    <a:pt x="277399" y="171082"/>
                    <a:pt x="277162" y="171557"/>
                  </a:cubicBezTo>
                  <a:cubicBezTo>
                    <a:pt x="276925" y="172031"/>
                    <a:pt x="276332" y="172268"/>
                    <a:pt x="275383" y="172268"/>
                  </a:cubicBezTo>
                  <a:cubicBezTo>
                    <a:pt x="276332" y="168948"/>
                    <a:pt x="277281" y="167050"/>
                    <a:pt x="278229" y="166576"/>
                  </a:cubicBezTo>
                  <a:close/>
                  <a:moveTo>
                    <a:pt x="147298" y="164441"/>
                  </a:moveTo>
                  <a:cubicBezTo>
                    <a:pt x="146349" y="164441"/>
                    <a:pt x="145756" y="165152"/>
                    <a:pt x="145519" y="166576"/>
                  </a:cubicBezTo>
                  <a:cubicBezTo>
                    <a:pt x="145282" y="167999"/>
                    <a:pt x="144689" y="169185"/>
                    <a:pt x="143740" y="170134"/>
                  </a:cubicBezTo>
                  <a:cubicBezTo>
                    <a:pt x="144689" y="172031"/>
                    <a:pt x="145638" y="171913"/>
                    <a:pt x="146586" y="169778"/>
                  </a:cubicBezTo>
                  <a:cubicBezTo>
                    <a:pt x="147535" y="167643"/>
                    <a:pt x="147772" y="165864"/>
                    <a:pt x="147298" y="164441"/>
                  </a:cubicBezTo>
                  <a:close/>
                  <a:moveTo>
                    <a:pt x="18679" y="163196"/>
                  </a:moveTo>
                  <a:cubicBezTo>
                    <a:pt x="18086" y="163314"/>
                    <a:pt x="17553" y="163967"/>
                    <a:pt x="17078" y="165152"/>
                  </a:cubicBezTo>
                  <a:cubicBezTo>
                    <a:pt x="16129" y="167524"/>
                    <a:pt x="16485" y="168355"/>
                    <a:pt x="18145" y="167643"/>
                  </a:cubicBezTo>
                  <a:cubicBezTo>
                    <a:pt x="19806" y="166931"/>
                    <a:pt x="20636" y="167287"/>
                    <a:pt x="20636" y="168710"/>
                  </a:cubicBezTo>
                  <a:cubicBezTo>
                    <a:pt x="22059" y="167762"/>
                    <a:pt x="22059" y="166338"/>
                    <a:pt x="20636" y="164441"/>
                  </a:cubicBezTo>
                  <a:cubicBezTo>
                    <a:pt x="19925" y="163492"/>
                    <a:pt x="19272" y="163077"/>
                    <a:pt x="18679" y="163196"/>
                  </a:cubicBezTo>
                  <a:close/>
                  <a:moveTo>
                    <a:pt x="74716" y="163018"/>
                  </a:moveTo>
                  <a:cubicBezTo>
                    <a:pt x="74716" y="164915"/>
                    <a:pt x="75309" y="165745"/>
                    <a:pt x="76495" y="165508"/>
                  </a:cubicBezTo>
                  <a:cubicBezTo>
                    <a:pt x="77681" y="165271"/>
                    <a:pt x="78749" y="165627"/>
                    <a:pt x="79698" y="166576"/>
                  </a:cubicBezTo>
                  <a:cubicBezTo>
                    <a:pt x="79698" y="164678"/>
                    <a:pt x="79105" y="163729"/>
                    <a:pt x="77919" y="163729"/>
                  </a:cubicBezTo>
                  <a:cubicBezTo>
                    <a:pt x="76733" y="163729"/>
                    <a:pt x="75665" y="163492"/>
                    <a:pt x="74716" y="163018"/>
                  </a:cubicBezTo>
                  <a:close/>
                  <a:moveTo>
                    <a:pt x="186435" y="161595"/>
                  </a:moveTo>
                  <a:cubicBezTo>
                    <a:pt x="184063" y="161120"/>
                    <a:pt x="181573" y="161950"/>
                    <a:pt x="178963" y="164085"/>
                  </a:cubicBezTo>
                  <a:cubicBezTo>
                    <a:pt x="176354" y="166220"/>
                    <a:pt x="174338" y="168236"/>
                    <a:pt x="172915" y="170134"/>
                  </a:cubicBezTo>
                  <a:cubicBezTo>
                    <a:pt x="173864" y="170134"/>
                    <a:pt x="174813" y="170015"/>
                    <a:pt x="175761" y="169778"/>
                  </a:cubicBezTo>
                  <a:cubicBezTo>
                    <a:pt x="176710" y="169541"/>
                    <a:pt x="177422" y="168473"/>
                    <a:pt x="177896" y="166576"/>
                  </a:cubicBezTo>
                  <a:cubicBezTo>
                    <a:pt x="179319" y="166101"/>
                    <a:pt x="180031" y="166457"/>
                    <a:pt x="180031" y="167643"/>
                  </a:cubicBezTo>
                  <a:cubicBezTo>
                    <a:pt x="180031" y="168829"/>
                    <a:pt x="180742" y="169185"/>
                    <a:pt x="182166" y="168710"/>
                  </a:cubicBezTo>
                  <a:cubicBezTo>
                    <a:pt x="183114" y="167762"/>
                    <a:pt x="183826" y="166576"/>
                    <a:pt x="184300" y="165152"/>
                  </a:cubicBezTo>
                  <a:cubicBezTo>
                    <a:pt x="184775" y="163729"/>
                    <a:pt x="185486" y="162543"/>
                    <a:pt x="186435" y="161595"/>
                  </a:cubicBezTo>
                  <a:close/>
                  <a:moveTo>
                    <a:pt x="374293" y="155902"/>
                  </a:moveTo>
                  <a:cubicBezTo>
                    <a:pt x="374768" y="159697"/>
                    <a:pt x="375598" y="163018"/>
                    <a:pt x="376784" y="165864"/>
                  </a:cubicBezTo>
                  <a:cubicBezTo>
                    <a:pt x="377970" y="168710"/>
                    <a:pt x="378800" y="172031"/>
                    <a:pt x="379274" y="175826"/>
                  </a:cubicBezTo>
                  <a:cubicBezTo>
                    <a:pt x="376903" y="177249"/>
                    <a:pt x="375242" y="175233"/>
                    <a:pt x="374293" y="169778"/>
                  </a:cubicBezTo>
                  <a:cubicBezTo>
                    <a:pt x="373345" y="164322"/>
                    <a:pt x="373345" y="159697"/>
                    <a:pt x="374293" y="155902"/>
                  </a:cubicBezTo>
                  <a:close/>
                  <a:moveTo>
                    <a:pt x="49811" y="155902"/>
                  </a:moveTo>
                  <a:cubicBezTo>
                    <a:pt x="49337" y="159223"/>
                    <a:pt x="50523" y="160409"/>
                    <a:pt x="53369" y="159460"/>
                  </a:cubicBezTo>
                  <a:lnTo>
                    <a:pt x="53369" y="155902"/>
                  </a:lnTo>
                  <a:close/>
                  <a:moveTo>
                    <a:pt x="192839" y="150921"/>
                  </a:moveTo>
                  <a:cubicBezTo>
                    <a:pt x="191416" y="150921"/>
                    <a:pt x="190705" y="151632"/>
                    <a:pt x="190705" y="153056"/>
                  </a:cubicBezTo>
                  <a:cubicBezTo>
                    <a:pt x="190705" y="154479"/>
                    <a:pt x="190705" y="155902"/>
                    <a:pt x="190705" y="157325"/>
                  </a:cubicBezTo>
                  <a:cubicBezTo>
                    <a:pt x="190705" y="158748"/>
                    <a:pt x="190586" y="159934"/>
                    <a:pt x="190349" y="160883"/>
                  </a:cubicBezTo>
                  <a:cubicBezTo>
                    <a:pt x="190112" y="161832"/>
                    <a:pt x="189044" y="162069"/>
                    <a:pt x="187147" y="161595"/>
                  </a:cubicBezTo>
                  <a:cubicBezTo>
                    <a:pt x="187621" y="163967"/>
                    <a:pt x="188333" y="164322"/>
                    <a:pt x="189281" y="162662"/>
                  </a:cubicBezTo>
                  <a:cubicBezTo>
                    <a:pt x="190230" y="161002"/>
                    <a:pt x="191416" y="161120"/>
                    <a:pt x="192839" y="163018"/>
                  </a:cubicBezTo>
                  <a:cubicBezTo>
                    <a:pt x="193788" y="160646"/>
                    <a:pt x="194025" y="158630"/>
                    <a:pt x="193551" y="156969"/>
                  </a:cubicBezTo>
                  <a:cubicBezTo>
                    <a:pt x="193077" y="155309"/>
                    <a:pt x="192839" y="153293"/>
                    <a:pt x="192839" y="150921"/>
                  </a:cubicBezTo>
                  <a:close/>
                  <a:moveTo>
                    <a:pt x="263998" y="147363"/>
                  </a:moveTo>
                  <a:cubicBezTo>
                    <a:pt x="263998" y="150684"/>
                    <a:pt x="263523" y="155190"/>
                    <a:pt x="262575" y="160883"/>
                  </a:cubicBezTo>
                  <a:cubicBezTo>
                    <a:pt x="261626" y="166576"/>
                    <a:pt x="260440" y="169896"/>
                    <a:pt x="259017" y="170845"/>
                  </a:cubicBezTo>
                  <a:cubicBezTo>
                    <a:pt x="259491" y="167524"/>
                    <a:pt x="259847" y="163374"/>
                    <a:pt x="260084" y="158392"/>
                  </a:cubicBezTo>
                  <a:cubicBezTo>
                    <a:pt x="260321" y="153411"/>
                    <a:pt x="261626" y="149735"/>
                    <a:pt x="263998" y="147363"/>
                  </a:cubicBezTo>
                  <a:close/>
                  <a:moveTo>
                    <a:pt x="365754" y="144517"/>
                  </a:moveTo>
                  <a:cubicBezTo>
                    <a:pt x="367178" y="144517"/>
                    <a:pt x="368126" y="145110"/>
                    <a:pt x="368601" y="146295"/>
                  </a:cubicBezTo>
                  <a:cubicBezTo>
                    <a:pt x="369075" y="147481"/>
                    <a:pt x="370024" y="147600"/>
                    <a:pt x="371447" y="146651"/>
                  </a:cubicBezTo>
                  <a:cubicBezTo>
                    <a:pt x="370024" y="148549"/>
                    <a:pt x="369312" y="150684"/>
                    <a:pt x="369312" y="153056"/>
                  </a:cubicBezTo>
                  <a:cubicBezTo>
                    <a:pt x="369312" y="155427"/>
                    <a:pt x="369549" y="157918"/>
                    <a:pt x="370024" y="160527"/>
                  </a:cubicBezTo>
                  <a:cubicBezTo>
                    <a:pt x="370498" y="163136"/>
                    <a:pt x="370973" y="165864"/>
                    <a:pt x="371447" y="168710"/>
                  </a:cubicBezTo>
                  <a:cubicBezTo>
                    <a:pt x="371921" y="171557"/>
                    <a:pt x="371684" y="173929"/>
                    <a:pt x="370735" y="175826"/>
                  </a:cubicBezTo>
                  <a:cubicBezTo>
                    <a:pt x="370735" y="174877"/>
                    <a:pt x="370498" y="174166"/>
                    <a:pt x="370024" y="173691"/>
                  </a:cubicBezTo>
                  <a:cubicBezTo>
                    <a:pt x="368601" y="168948"/>
                    <a:pt x="367771" y="163848"/>
                    <a:pt x="367533" y="158392"/>
                  </a:cubicBezTo>
                  <a:cubicBezTo>
                    <a:pt x="367296" y="152937"/>
                    <a:pt x="366703" y="148312"/>
                    <a:pt x="365754" y="144517"/>
                  </a:cubicBezTo>
                  <a:close/>
                  <a:moveTo>
                    <a:pt x="279653" y="142382"/>
                  </a:moveTo>
                  <a:cubicBezTo>
                    <a:pt x="283448" y="143331"/>
                    <a:pt x="285345" y="145940"/>
                    <a:pt x="285345" y="150209"/>
                  </a:cubicBezTo>
                  <a:cubicBezTo>
                    <a:pt x="285345" y="154479"/>
                    <a:pt x="286294" y="158748"/>
                    <a:pt x="288192" y="163018"/>
                  </a:cubicBezTo>
                  <a:lnTo>
                    <a:pt x="288192" y="163729"/>
                  </a:lnTo>
                  <a:cubicBezTo>
                    <a:pt x="285345" y="162781"/>
                    <a:pt x="283566" y="160764"/>
                    <a:pt x="282855" y="157681"/>
                  </a:cubicBezTo>
                  <a:cubicBezTo>
                    <a:pt x="282143" y="154597"/>
                    <a:pt x="282262" y="151158"/>
                    <a:pt x="283211" y="147363"/>
                  </a:cubicBezTo>
                  <a:cubicBezTo>
                    <a:pt x="282262" y="146888"/>
                    <a:pt x="281550" y="147126"/>
                    <a:pt x="281076" y="148074"/>
                  </a:cubicBezTo>
                  <a:cubicBezTo>
                    <a:pt x="280601" y="149023"/>
                    <a:pt x="279890" y="149260"/>
                    <a:pt x="278941" y="148786"/>
                  </a:cubicBezTo>
                  <a:cubicBezTo>
                    <a:pt x="278941" y="144991"/>
                    <a:pt x="279178" y="142856"/>
                    <a:pt x="279653" y="142382"/>
                  </a:cubicBezTo>
                  <a:close/>
                  <a:moveTo>
                    <a:pt x="231976" y="140247"/>
                  </a:moveTo>
                  <a:cubicBezTo>
                    <a:pt x="232925" y="140721"/>
                    <a:pt x="233637" y="141196"/>
                    <a:pt x="234111" y="141670"/>
                  </a:cubicBezTo>
                  <a:cubicBezTo>
                    <a:pt x="234586" y="142145"/>
                    <a:pt x="235297" y="141670"/>
                    <a:pt x="236246" y="140247"/>
                  </a:cubicBezTo>
                  <a:cubicBezTo>
                    <a:pt x="238144" y="143093"/>
                    <a:pt x="239330" y="146414"/>
                    <a:pt x="239804" y="150209"/>
                  </a:cubicBezTo>
                  <a:cubicBezTo>
                    <a:pt x="240278" y="154004"/>
                    <a:pt x="240278" y="158037"/>
                    <a:pt x="239804" y="162306"/>
                  </a:cubicBezTo>
                  <a:cubicBezTo>
                    <a:pt x="239330" y="166576"/>
                    <a:pt x="238855" y="170727"/>
                    <a:pt x="238381" y="174759"/>
                  </a:cubicBezTo>
                  <a:cubicBezTo>
                    <a:pt x="237906" y="178791"/>
                    <a:pt x="237669" y="182231"/>
                    <a:pt x="237669" y="185077"/>
                  </a:cubicBezTo>
                  <a:cubicBezTo>
                    <a:pt x="234823" y="184128"/>
                    <a:pt x="233162" y="185077"/>
                    <a:pt x="232688" y="187923"/>
                  </a:cubicBezTo>
                  <a:cubicBezTo>
                    <a:pt x="232688" y="186500"/>
                    <a:pt x="233044" y="184602"/>
                    <a:pt x="233755" y="182231"/>
                  </a:cubicBezTo>
                  <a:cubicBezTo>
                    <a:pt x="234467" y="179859"/>
                    <a:pt x="235179" y="177249"/>
                    <a:pt x="235890" y="174403"/>
                  </a:cubicBezTo>
                  <a:cubicBezTo>
                    <a:pt x="236602" y="171557"/>
                    <a:pt x="236958" y="168948"/>
                    <a:pt x="236958" y="166576"/>
                  </a:cubicBezTo>
                  <a:cubicBezTo>
                    <a:pt x="236958" y="164204"/>
                    <a:pt x="236246" y="162306"/>
                    <a:pt x="234823" y="160883"/>
                  </a:cubicBezTo>
                  <a:cubicBezTo>
                    <a:pt x="232451" y="163255"/>
                    <a:pt x="230909" y="166931"/>
                    <a:pt x="230198" y="171913"/>
                  </a:cubicBezTo>
                  <a:cubicBezTo>
                    <a:pt x="229486" y="176894"/>
                    <a:pt x="229130" y="182231"/>
                    <a:pt x="229130" y="187923"/>
                  </a:cubicBezTo>
                  <a:cubicBezTo>
                    <a:pt x="227707" y="189821"/>
                    <a:pt x="227114" y="190532"/>
                    <a:pt x="227351" y="190058"/>
                  </a:cubicBezTo>
                  <a:cubicBezTo>
                    <a:pt x="227588" y="189584"/>
                    <a:pt x="227707" y="188160"/>
                    <a:pt x="227707" y="185788"/>
                  </a:cubicBezTo>
                  <a:cubicBezTo>
                    <a:pt x="228181" y="177724"/>
                    <a:pt x="229249" y="171082"/>
                    <a:pt x="230909" y="165864"/>
                  </a:cubicBezTo>
                  <a:cubicBezTo>
                    <a:pt x="232569" y="160646"/>
                    <a:pt x="233874" y="156139"/>
                    <a:pt x="234823" y="152344"/>
                  </a:cubicBezTo>
                  <a:cubicBezTo>
                    <a:pt x="233874" y="154716"/>
                    <a:pt x="233044" y="155783"/>
                    <a:pt x="232332" y="155546"/>
                  </a:cubicBezTo>
                  <a:cubicBezTo>
                    <a:pt x="231621" y="155309"/>
                    <a:pt x="230553" y="154716"/>
                    <a:pt x="229130" y="153767"/>
                  </a:cubicBezTo>
                  <a:cubicBezTo>
                    <a:pt x="227707" y="156139"/>
                    <a:pt x="226995" y="159697"/>
                    <a:pt x="226995" y="164441"/>
                  </a:cubicBezTo>
                  <a:cubicBezTo>
                    <a:pt x="225572" y="164441"/>
                    <a:pt x="224623" y="164204"/>
                    <a:pt x="224149" y="163729"/>
                  </a:cubicBezTo>
                  <a:cubicBezTo>
                    <a:pt x="223675" y="163255"/>
                    <a:pt x="222726" y="163492"/>
                    <a:pt x="221303" y="164441"/>
                  </a:cubicBezTo>
                  <a:cubicBezTo>
                    <a:pt x="222726" y="159223"/>
                    <a:pt x="224268" y="154835"/>
                    <a:pt x="225928" y="151277"/>
                  </a:cubicBezTo>
                  <a:cubicBezTo>
                    <a:pt x="227588" y="147719"/>
                    <a:pt x="229605" y="144042"/>
                    <a:pt x="231976" y="140247"/>
                  </a:cubicBezTo>
                  <a:close/>
                  <a:moveTo>
                    <a:pt x="255459" y="139535"/>
                  </a:moveTo>
                  <a:cubicBezTo>
                    <a:pt x="254984" y="147126"/>
                    <a:pt x="255103" y="153293"/>
                    <a:pt x="255815" y="158037"/>
                  </a:cubicBezTo>
                  <a:cubicBezTo>
                    <a:pt x="256526" y="162781"/>
                    <a:pt x="255459" y="167050"/>
                    <a:pt x="252612" y="170845"/>
                  </a:cubicBezTo>
                  <a:cubicBezTo>
                    <a:pt x="254510" y="165152"/>
                    <a:pt x="254984" y="159816"/>
                    <a:pt x="254036" y="154835"/>
                  </a:cubicBezTo>
                  <a:cubicBezTo>
                    <a:pt x="253087" y="149853"/>
                    <a:pt x="253561" y="144754"/>
                    <a:pt x="255459" y="139535"/>
                  </a:cubicBezTo>
                  <a:close/>
                  <a:moveTo>
                    <a:pt x="184656" y="139535"/>
                  </a:moveTo>
                  <a:cubicBezTo>
                    <a:pt x="182996" y="140484"/>
                    <a:pt x="182403" y="142145"/>
                    <a:pt x="182877" y="144517"/>
                  </a:cubicBezTo>
                  <a:cubicBezTo>
                    <a:pt x="184300" y="144991"/>
                    <a:pt x="185249" y="144398"/>
                    <a:pt x="185723" y="142738"/>
                  </a:cubicBezTo>
                  <a:cubicBezTo>
                    <a:pt x="186198" y="141077"/>
                    <a:pt x="186909" y="140010"/>
                    <a:pt x="187858" y="139535"/>
                  </a:cubicBezTo>
                  <a:cubicBezTo>
                    <a:pt x="187384" y="138587"/>
                    <a:pt x="186316" y="138587"/>
                    <a:pt x="184656" y="139535"/>
                  </a:cubicBezTo>
                  <a:close/>
                  <a:moveTo>
                    <a:pt x="341560" y="138112"/>
                  </a:moveTo>
                  <a:cubicBezTo>
                    <a:pt x="342035" y="139061"/>
                    <a:pt x="342272" y="140959"/>
                    <a:pt x="342272" y="143805"/>
                  </a:cubicBezTo>
                  <a:cubicBezTo>
                    <a:pt x="341323" y="143805"/>
                    <a:pt x="340612" y="143568"/>
                    <a:pt x="340137" y="143093"/>
                  </a:cubicBezTo>
                  <a:cubicBezTo>
                    <a:pt x="340137" y="140247"/>
                    <a:pt x="340612" y="138587"/>
                    <a:pt x="341560" y="138112"/>
                  </a:cubicBezTo>
                  <a:close/>
                  <a:moveTo>
                    <a:pt x="274672" y="138112"/>
                  </a:moveTo>
                  <a:cubicBezTo>
                    <a:pt x="277043" y="139061"/>
                    <a:pt x="278111" y="140721"/>
                    <a:pt x="277874" y="143093"/>
                  </a:cubicBezTo>
                  <a:cubicBezTo>
                    <a:pt x="277636" y="145465"/>
                    <a:pt x="277518" y="148074"/>
                    <a:pt x="277518" y="150921"/>
                  </a:cubicBezTo>
                  <a:cubicBezTo>
                    <a:pt x="275146" y="150446"/>
                    <a:pt x="274079" y="148905"/>
                    <a:pt x="274316" y="146295"/>
                  </a:cubicBezTo>
                  <a:cubicBezTo>
                    <a:pt x="274553" y="143686"/>
                    <a:pt x="274672" y="140959"/>
                    <a:pt x="274672" y="138112"/>
                  </a:cubicBezTo>
                  <a:close/>
                  <a:moveTo>
                    <a:pt x="189281" y="138112"/>
                  </a:moveTo>
                  <a:cubicBezTo>
                    <a:pt x="189281" y="139535"/>
                    <a:pt x="189400" y="140484"/>
                    <a:pt x="189637" y="140959"/>
                  </a:cubicBezTo>
                  <a:cubicBezTo>
                    <a:pt x="189874" y="141433"/>
                    <a:pt x="189993" y="142145"/>
                    <a:pt x="189993" y="143093"/>
                  </a:cubicBezTo>
                  <a:cubicBezTo>
                    <a:pt x="191416" y="143093"/>
                    <a:pt x="192128" y="141433"/>
                    <a:pt x="192128" y="138112"/>
                  </a:cubicBezTo>
                  <a:close/>
                  <a:moveTo>
                    <a:pt x="352946" y="137401"/>
                  </a:moveTo>
                  <a:cubicBezTo>
                    <a:pt x="351997" y="139298"/>
                    <a:pt x="351641" y="141077"/>
                    <a:pt x="351878" y="142738"/>
                  </a:cubicBezTo>
                  <a:cubicBezTo>
                    <a:pt x="352116" y="144398"/>
                    <a:pt x="352234" y="145940"/>
                    <a:pt x="352234" y="147363"/>
                  </a:cubicBezTo>
                  <a:cubicBezTo>
                    <a:pt x="352234" y="147363"/>
                    <a:pt x="351997" y="147126"/>
                    <a:pt x="351523" y="146651"/>
                  </a:cubicBezTo>
                  <a:cubicBezTo>
                    <a:pt x="351997" y="144754"/>
                    <a:pt x="352116" y="142975"/>
                    <a:pt x="351878" y="141314"/>
                  </a:cubicBezTo>
                  <a:cubicBezTo>
                    <a:pt x="351641" y="139654"/>
                    <a:pt x="351997" y="138349"/>
                    <a:pt x="352946" y="137401"/>
                  </a:cubicBezTo>
                  <a:close/>
                  <a:moveTo>
                    <a:pt x="387813" y="135977"/>
                  </a:moveTo>
                  <a:cubicBezTo>
                    <a:pt x="388288" y="137875"/>
                    <a:pt x="388762" y="138231"/>
                    <a:pt x="389237" y="137045"/>
                  </a:cubicBezTo>
                  <a:cubicBezTo>
                    <a:pt x="389711" y="135859"/>
                    <a:pt x="390423" y="135503"/>
                    <a:pt x="391371" y="135977"/>
                  </a:cubicBezTo>
                  <a:cubicBezTo>
                    <a:pt x="393269" y="141670"/>
                    <a:pt x="393269" y="147126"/>
                    <a:pt x="391371" y="152344"/>
                  </a:cubicBezTo>
                  <a:cubicBezTo>
                    <a:pt x="389474" y="157562"/>
                    <a:pt x="388999" y="162781"/>
                    <a:pt x="389948" y="167999"/>
                  </a:cubicBezTo>
                  <a:cubicBezTo>
                    <a:pt x="388999" y="163255"/>
                    <a:pt x="387932" y="158037"/>
                    <a:pt x="386746" y="152344"/>
                  </a:cubicBezTo>
                  <a:cubicBezTo>
                    <a:pt x="385560" y="146651"/>
                    <a:pt x="385916" y="141196"/>
                    <a:pt x="387813" y="135977"/>
                  </a:cubicBezTo>
                  <a:close/>
                  <a:moveTo>
                    <a:pt x="73293" y="135266"/>
                  </a:moveTo>
                  <a:cubicBezTo>
                    <a:pt x="70921" y="136215"/>
                    <a:pt x="69024" y="137519"/>
                    <a:pt x="67601" y="139180"/>
                  </a:cubicBezTo>
                  <a:cubicBezTo>
                    <a:pt x="66178" y="140840"/>
                    <a:pt x="64280" y="142145"/>
                    <a:pt x="61908" y="143093"/>
                  </a:cubicBezTo>
                  <a:cubicBezTo>
                    <a:pt x="64280" y="144517"/>
                    <a:pt x="66770" y="144991"/>
                    <a:pt x="69380" y="144517"/>
                  </a:cubicBezTo>
                  <a:cubicBezTo>
                    <a:pt x="71989" y="144042"/>
                    <a:pt x="74479" y="143331"/>
                    <a:pt x="76851" y="142382"/>
                  </a:cubicBezTo>
                  <a:cubicBezTo>
                    <a:pt x="78749" y="141433"/>
                    <a:pt x="79461" y="142145"/>
                    <a:pt x="78986" y="144517"/>
                  </a:cubicBezTo>
                  <a:cubicBezTo>
                    <a:pt x="78512" y="146888"/>
                    <a:pt x="79461" y="147600"/>
                    <a:pt x="81833" y="146651"/>
                  </a:cubicBezTo>
                  <a:cubicBezTo>
                    <a:pt x="82307" y="144754"/>
                    <a:pt x="82188" y="143686"/>
                    <a:pt x="81476" y="143449"/>
                  </a:cubicBezTo>
                  <a:cubicBezTo>
                    <a:pt x="80765" y="143212"/>
                    <a:pt x="80409" y="142145"/>
                    <a:pt x="80409" y="140247"/>
                  </a:cubicBezTo>
                  <a:cubicBezTo>
                    <a:pt x="78037" y="139773"/>
                    <a:pt x="76495" y="139417"/>
                    <a:pt x="75784" y="139180"/>
                  </a:cubicBezTo>
                  <a:cubicBezTo>
                    <a:pt x="75072" y="138942"/>
                    <a:pt x="74242" y="137638"/>
                    <a:pt x="73293" y="135266"/>
                  </a:cubicBezTo>
                  <a:close/>
                  <a:moveTo>
                    <a:pt x="378563" y="128862"/>
                  </a:moveTo>
                  <a:lnTo>
                    <a:pt x="384256" y="128862"/>
                  </a:lnTo>
                  <a:cubicBezTo>
                    <a:pt x="384256" y="131234"/>
                    <a:pt x="384493" y="132420"/>
                    <a:pt x="384967" y="132420"/>
                  </a:cubicBezTo>
                  <a:cubicBezTo>
                    <a:pt x="385442" y="131945"/>
                    <a:pt x="385560" y="131471"/>
                    <a:pt x="385323" y="130996"/>
                  </a:cubicBezTo>
                  <a:cubicBezTo>
                    <a:pt x="385086" y="130522"/>
                    <a:pt x="385204" y="130285"/>
                    <a:pt x="385679" y="130285"/>
                  </a:cubicBezTo>
                  <a:cubicBezTo>
                    <a:pt x="385679" y="131234"/>
                    <a:pt x="385797" y="132420"/>
                    <a:pt x="386035" y="133843"/>
                  </a:cubicBezTo>
                  <a:cubicBezTo>
                    <a:pt x="386272" y="135266"/>
                    <a:pt x="385916" y="135977"/>
                    <a:pt x="384967" y="135977"/>
                  </a:cubicBezTo>
                  <a:cubicBezTo>
                    <a:pt x="384493" y="135029"/>
                    <a:pt x="384137" y="134199"/>
                    <a:pt x="383900" y="133487"/>
                  </a:cubicBezTo>
                  <a:cubicBezTo>
                    <a:pt x="383663" y="132775"/>
                    <a:pt x="383070" y="132420"/>
                    <a:pt x="382121" y="132420"/>
                  </a:cubicBezTo>
                  <a:cubicBezTo>
                    <a:pt x="383070" y="136215"/>
                    <a:pt x="382951" y="139891"/>
                    <a:pt x="381765" y="143449"/>
                  </a:cubicBezTo>
                  <a:cubicBezTo>
                    <a:pt x="380579" y="147007"/>
                    <a:pt x="379512" y="149972"/>
                    <a:pt x="378563" y="152344"/>
                  </a:cubicBezTo>
                  <a:cubicBezTo>
                    <a:pt x="380460" y="151395"/>
                    <a:pt x="381409" y="151870"/>
                    <a:pt x="381409" y="153767"/>
                  </a:cubicBezTo>
                  <a:cubicBezTo>
                    <a:pt x="381409" y="155665"/>
                    <a:pt x="381646" y="157325"/>
                    <a:pt x="382121" y="158748"/>
                  </a:cubicBezTo>
                  <a:cubicBezTo>
                    <a:pt x="379749" y="159223"/>
                    <a:pt x="378444" y="158511"/>
                    <a:pt x="378207" y="156613"/>
                  </a:cubicBezTo>
                  <a:cubicBezTo>
                    <a:pt x="377970" y="154716"/>
                    <a:pt x="377614" y="152818"/>
                    <a:pt x="377140" y="150921"/>
                  </a:cubicBezTo>
                  <a:cubicBezTo>
                    <a:pt x="379037" y="148549"/>
                    <a:pt x="379630" y="145584"/>
                    <a:pt x="378919" y="142026"/>
                  </a:cubicBezTo>
                  <a:cubicBezTo>
                    <a:pt x="378207" y="138468"/>
                    <a:pt x="378088" y="134080"/>
                    <a:pt x="378563" y="128862"/>
                  </a:cubicBezTo>
                  <a:close/>
                  <a:moveTo>
                    <a:pt x="212052" y="128862"/>
                  </a:moveTo>
                  <a:cubicBezTo>
                    <a:pt x="211103" y="128862"/>
                    <a:pt x="210273" y="130166"/>
                    <a:pt x="209562" y="132775"/>
                  </a:cubicBezTo>
                  <a:cubicBezTo>
                    <a:pt x="208850" y="135385"/>
                    <a:pt x="209680" y="136215"/>
                    <a:pt x="212052" y="135266"/>
                  </a:cubicBezTo>
                  <a:close/>
                  <a:moveTo>
                    <a:pt x="186435" y="128862"/>
                  </a:moveTo>
                  <a:cubicBezTo>
                    <a:pt x="185486" y="129810"/>
                    <a:pt x="184656" y="130403"/>
                    <a:pt x="183945" y="130641"/>
                  </a:cubicBezTo>
                  <a:cubicBezTo>
                    <a:pt x="183233" y="130878"/>
                    <a:pt x="183114" y="131945"/>
                    <a:pt x="183589" y="133843"/>
                  </a:cubicBezTo>
                  <a:cubicBezTo>
                    <a:pt x="184537" y="133843"/>
                    <a:pt x="185130" y="133724"/>
                    <a:pt x="185368" y="133487"/>
                  </a:cubicBezTo>
                  <a:cubicBezTo>
                    <a:pt x="185605" y="133250"/>
                    <a:pt x="186198" y="132894"/>
                    <a:pt x="187147" y="132420"/>
                  </a:cubicBezTo>
                  <a:cubicBezTo>
                    <a:pt x="187147" y="131471"/>
                    <a:pt x="187028" y="130878"/>
                    <a:pt x="186791" y="130641"/>
                  </a:cubicBezTo>
                  <a:cubicBezTo>
                    <a:pt x="186554" y="130403"/>
                    <a:pt x="186435" y="129810"/>
                    <a:pt x="186435" y="128862"/>
                  </a:cubicBezTo>
                  <a:close/>
                  <a:moveTo>
                    <a:pt x="191505" y="127972"/>
                  </a:moveTo>
                  <a:cubicBezTo>
                    <a:pt x="191090" y="127854"/>
                    <a:pt x="190705" y="128387"/>
                    <a:pt x="190349" y="129573"/>
                  </a:cubicBezTo>
                  <a:cubicBezTo>
                    <a:pt x="189637" y="131945"/>
                    <a:pt x="188807" y="133368"/>
                    <a:pt x="187858" y="133843"/>
                  </a:cubicBezTo>
                  <a:cubicBezTo>
                    <a:pt x="186909" y="135740"/>
                    <a:pt x="187147" y="136452"/>
                    <a:pt x="188570" y="135977"/>
                  </a:cubicBezTo>
                  <a:cubicBezTo>
                    <a:pt x="189993" y="135503"/>
                    <a:pt x="190467" y="135977"/>
                    <a:pt x="189993" y="137401"/>
                  </a:cubicBezTo>
                  <a:cubicBezTo>
                    <a:pt x="191416" y="137401"/>
                    <a:pt x="192009" y="136333"/>
                    <a:pt x="191772" y="134199"/>
                  </a:cubicBezTo>
                  <a:cubicBezTo>
                    <a:pt x="191535" y="132064"/>
                    <a:pt x="191891" y="130759"/>
                    <a:pt x="192839" y="130285"/>
                  </a:cubicBezTo>
                  <a:cubicBezTo>
                    <a:pt x="192365" y="128862"/>
                    <a:pt x="191920" y="128091"/>
                    <a:pt x="191505" y="127972"/>
                  </a:cubicBezTo>
                  <a:close/>
                  <a:moveTo>
                    <a:pt x="297798" y="126727"/>
                  </a:moveTo>
                  <a:cubicBezTo>
                    <a:pt x="299933" y="127201"/>
                    <a:pt x="301712" y="127201"/>
                    <a:pt x="303135" y="126727"/>
                  </a:cubicBezTo>
                  <a:cubicBezTo>
                    <a:pt x="304084" y="128624"/>
                    <a:pt x="304321" y="130522"/>
                    <a:pt x="303846" y="132420"/>
                  </a:cubicBezTo>
                  <a:cubicBezTo>
                    <a:pt x="302898" y="132894"/>
                    <a:pt x="302423" y="132775"/>
                    <a:pt x="302423" y="132064"/>
                  </a:cubicBezTo>
                  <a:cubicBezTo>
                    <a:pt x="302423" y="131352"/>
                    <a:pt x="302186" y="130759"/>
                    <a:pt x="301712" y="130285"/>
                  </a:cubicBezTo>
                  <a:cubicBezTo>
                    <a:pt x="301712" y="131234"/>
                    <a:pt x="301475" y="131708"/>
                    <a:pt x="301000" y="131708"/>
                  </a:cubicBezTo>
                  <a:cubicBezTo>
                    <a:pt x="301949" y="133131"/>
                    <a:pt x="302423" y="135266"/>
                    <a:pt x="302423" y="138112"/>
                  </a:cubicBezTo>
                  <a:cubicBezTo>
                    <a:pt x="302423" y="140959"/>
                    <a:pt x="302186" y="143331"/>
                    <a:pt x="301712" y="145228"/>
                  </a:cubicBezTo>
                  <a:cubicBezTo>
                    <a:pt x="299814" y="143331"/>
                    <a:pt x="299103" y="140840"/>
                    <a:pt x="299577" y="137756"/>
                  </a:cubicBezTo>
                  <a:cubicBezTo>
                    <a:pt x="300051" y="134673"/>
                    <a:pt x="298865" y="132657"/>
                    <a:pt x="296019" y="131708"/>
                  </a:cubicBezTo>
                  <a:cubicBezTo>
                    <a:pt x="295070" y="127913"/>
                    <a:pt x="295663" y="126253"/>
                    <a:pt x="297798" y="126727"/>
                  </a:cubicBezTo>
                  <a:close/>
                  <a:moveTo>
                    <a:pt x="160818" y="121746"/>
                  </a:moveTo>
                  <a:cubicBezTo>
                    <a:pt x="160818" y="125067"/>
                    <a:pt x="161055" y="127201"/>
                    <a:pt x="161530" y="128150"/>
                  </a:cubicBezTo>
                  <a:cubicBezTo>
                    <a:pt x="162478" y="127676"/>
                    <a:pt x="163664" y="126727"/>
                    <a:pt x="165088" y="125304"/>
                  </a:cubicBezTo>
                  <a:cubicBezTo>
                    <a:pt x="165562" y="122932"/>
                    <a:pt x="164139" y="121746"/>
                    <a:pt x="160818" y="121746"/>
                  </a:cubicBezTo>
                  <a:close/>
                  <a:moveTo>
                    <a:pt x="176473" y="118899"/>
                  </a:moveTo>
                  <a:cubicBezTo>
                    <a:pt x="175524" y="118899"/>
                    <a:pt x="174931" y="120204"/>
                    <a:pt x="174694" y="122813"/>
                  </a:cubicBezTo>
                  <a:cubicBezTo>
                    <a:pt x="174457" y="125422"/>
                    <a:pt x="175524" y="126253"/>
                    <a:pt x="177896" y="125304"/>
                  </a:cubicBezTo>
                  <a:cubicBezTo>
                    <a:pt x="178370" y="123406"/>
                    <a:pt x="178252" y="122220"/>
                    <a:pt x="177540" y="121746"/>
                  </a:cubicBezTo>
                  <a:cubicBezTo>
                    <a:pt x="176829" y="121271"/>
                    <a:pt x="176473" y="120323"/>
                    <a:pt x="176473" y="118899"/>
                  </a:cubicBezTo>
                  <a:close/>
                  <a:moveTo>
                    <a:pt x="291038" y="115342"/>
                  </a:moveTo>
                  <a:cubicBezTo>
                    <a:pt x="292936" y="114867"/>
                    <a:pt x="293647" y="115579"/>
                    <a:pt x="293173" y="117476"/>
                  </a:cubicBezTo>
                  <a:cubicBezTo>
                    <a:pt x="292698" y="119374"/>
                    <a:pt x="291987" y="120560"/>
                    <a:pt x="291038" y="121034"/>
                  </a:cubicBezTo>
                  <a:close/>
                  <a:moveTo>
                    <a:pt x="112430" y="113918"/>
                  </a:moveTo>
                  <a:cubicBezTo>
                    <a:pt x="110533" y="114867"/>
                    <a:pt x="109821" y="116528"/>
                    <a:pt x="110296" y="118899"/>
                  </a:cubicBezTo>
                  <a:cubicBezTo>
                    <a:pt x="112193" y="118899"/>
                    <a:pt x="113142" y="119137"/>
                    <a:pt x="113142" y="119611"/>
                  </a:cubicBezTo>
                  <a:cubicBezTo>
                    <a:pt x="114091" y="119137"/>
                    <a:pt x="114209" y="118306"/>
                    <a:pt x="113498" y="117121"/>
                  </a:cubicBezTo>
                  <a:cubicBezTo>
                    <a:pt x="112786" y="115935"/>
                    <a:pt x="112430" y="114867"/>
                    <a:pt x="112430" y="113918"/>
                  </a:cubicBezTo>
                  <a:close/>
                  <a:moveTo>
                    <a:pt x="280364" y="110360"/>
                  </a:moveTo>
                  <a:cubicBezTo>
                    <a:pt x="283211" y="110835"/>
                    <a:pt x="284515" y="112732"/>
                    <a:pt x="284278" y="116053"/>
                  </a:cubicBezTo>
                  <a:cubicBezTo>
                    <a:pt x="284041" y="119374"/>
                    <a:pt x="283448" y="121983"/>
                    <a:pt x="282499" y="123881"/>
                  </a:cubicBezTo>
                  <a:cubicBezTo>
                    <a:pt x="283448" y="124355"/>
                    <a:pt x="283922" y="125067"/>
                    <a:pt x="283922" y="126015"/>
                  </a:cubicBezTo>
                  <a:cubicBezTo>
                    <a:pt x="283922" y="126964"/>
                    <a:pt x="284634" y="127201"/>
                    <a:pt x="286057" y="126727"/>
                  </a:cubicBezTo>
                  <a:cubicBezTo>
                    <a:pt x="286531" y="128624"/>
                    <a:pt x="286413" y="129692"/>
                    <a:pt x="285701" y="129929"/>
                  </a:cubicBezTo>
                  <a:cubicBezTo>
                    <a:pt x="284990" y="130166"/>
                    <a:pt x="284871" y="130996"/>
                    <a:pt x="285345" y="132420"/>
                  </a:cubicBezTo>
                  <a:cubicBezTo>
                    <a:pt x="283448" y="133368"/>
                    <a:pt x="282736" y="132775"/>
                    <a:pt x="283211" y="130641"/>
                  </a:cubicBezTo>
                  <a:cubicBezTo>
                    <a:pt x="283685" y="128506"/>
                    <a:pt x="283211" y="127913"/>
                    <a:pt x="281787" y="128862"/>
                  </a:cubicBezTo>
                  <a:cubicBezTo>
                    <a:pt x="282736" y="125067"/>
                    <a:pt x="282499" y="122932"/>
                    <a:pt x="281076" y="122457"/>
                  </a:cubicBezTo>
                  <a:cubicBezTo>
                    <a:pt x="279653" y="121983"/>
                    <a:pt x="278704" y="121034"/>
                    <a:pt x="278229" y="119611"/>
                  </a:cubicBezTo>
                  <a:cubicBezTo>
                    <a:pt x="278704" y="117239"/>
                    <a:pt x="279415" y="116646"/>
                    <a:pt x="280364" y="117832"/>
                  </a:cubicBezTo>
                  <a:cubicBezTo>
                    <a:pt x="281313" y="119018"/>
                    <a:pt x="282025" y="118425"/>
                    <a:pt x="282499" y="116053"/>
                  </a:cubicBezTo>
                  <a:cubicBezTo>
                    <a:pt x="281076" y="116053"/>
                    <a:pt x="280364" y="114156"/>
                    <a:pt x="280364" y="110360"/>
                  </a:cubicBezTo>
                  <a:close/>
                  <a:moveTo>
                    <a:pt x="133066" y="110360"/>
                  </a:moveTo>
                  <a:cubicBezTo>
                    <a:pt x="130694" y="111784"/>
                    <a:pt x="129271" y="114274"/>
                    <a:pt x="128797" y="117832"/>
                  </a:cubicBezTo>
                  <a:cubicBezTo>
                    <a:pt x="128322" y="121390"/>
                    <a:pt x="127136" y="123881"/>
                    <a:pt x="125239" y="125304"/>
                  </a:cubicBezTo>
                  <a:cubicBezTo>
                    <a:pt x="123816" y="126253"/>
                    <a:pt x="123104" y="125897"/>
                    <a:pt x="123104" y="124236"/>
                  </a:cubicBezTo>
                  <a:cubicBezTo>
                    <a:pt x="123104" y="122576"/>
                    <a:pt x="122392" y="122220"/>
                    <a:pt x="120969" y="123169"/>
                  </a:cubicBezTo>
                  <a:cubicBezTo>
                    <a:pt x="121444" y="125067"/>
                    <a:pt x="121918" y="126490"/>
                    <a:pt x="122392" y="127438"/>
                  </a:cubicBezTo>
                  <a:cubicBezTo>
                    <a:pt x="122867" y="128387"/>
                    <a:pt x="123578" y="129810"/>
                    <a:pt x="124527" y="131708"/>
                  </a:cubicBezTo>
                  <a:cubicBezTo>
                    <a:pt x="126425" y="129336"/>
                    <a:pt x="128322" y="126134"/>
                    <a:pt x="130220" y="122102"/>
                  </a:cubicBezTo>
                  <a:cubicBezTo>
                    <a:pt x="132117" y="118069"/>
                    <a:pt x="133066" y="114156"/>
                    <a:pt x="133066" y="110360"/>
                  </a:cubicBezTo>
                  <a:close/>
                  <a:moveTo>
                    <a:pt x="115632" y="108581"/>
                  </a:moveTo>
                  <a:cubicBezTo>
                    <a:pt x="114446" y="110242"/>
                    <a:pt x="114565" y="111546"/>
                    <a:pt x="115988" y="112495"/>
                  </a:cubicBezTo>
                  <a:cubicBezTo>
                    <a:pt x="116937" y="112970"/>
                    <a:pt x="117411" y="112495"/>
                    <a:pt x="117411" y="111072"/>
                  </a:cubicBezTo>
                  <a:cubicBezTo>
                    <a:pt x="117411" y="109649"/>
                    <a:pt x="117886" y="108937"/>
                    <a:pt x="118835" y="108937"/>
                  </a:cubicBezTo>
                  <a:cubicBezTo>
                    <a:pt x="117886" y="107040"/>
                    <a:pt x="116818" y="106921"/>
                    <a:pt x="115632" y="108581"/>
                  </a:cubicBezTo>
                  <a:close/>
                  <a:moveTo>
                    <a:pt x="307404" y="104668"/>
                  </a:moveTo>
                  <a:cubicBezTo>
                    <a:pt x="308353" y="111309"/>
                    <a:pt x="309302" y="117595"/>
                    <a:pt x="310251" y="123525"/>
                  </a:cubicBezTo>
                  <a:cubicBezTo>
                    <a:pt x="311200" y="129455"/>
                    <a:pt x="311674" y="135029"/>
                    <a:pt x="311674" y="140247"/>
                  </a:cubicBezTo>
                  <a:cubicBezTo>
                    <a:pt x="307879" y="136926"/>
                    <a:pt x="306693" y="133843"/>
                    <a:pt x="308116" y="130996"/>
                  </a:cubicBezTo>
                  <a:cubicBezTo>
                    <a:pt x="309539" y="128150"/>
                    <a:pt x="309539" y="123643"/>
                    <a:pt x="308116" y="117476"/>
                  </a:cubicBezTo>
                  <a:cubicBezTo>
                    <a:pt x="306693" y="117476"/>
                    <a:pt x="305744" y="117002"/>
                    <a:pt x="305270" y="116053"/>
                  </a:cubicBezTo>
                  <a:cubicBezTo>
                    <a:pt x="304321" y="117476"/>
                    <a:pt x="303609" y="118899"/>
                    <a:pt x="303135" y="120323"/>
                  </a:cubicBezTo>
                  <a:cubicBezTo>
                    <a:pt x="302661" y="121746"/>
                    <a:pt x="301949" y="122932"/>
                    <a:pt x="301000" y="123881"/>
                  </a:cubicBezTo>
                  <a:cubicBezTo>
                    <a:pt x="301000" y="123406"/>
                    <a:pt x="300051" y="123169"/>
                    <a:pt x="298154" y="123169"/>
                  </a:cubicBezTo>
                  <a:cubicBezTo>
                    <a:pt x="298628" y="120323"/>
                    <a:pt x="298272" y="118544"/>
                    <a:pt x="297086" y="117832"/>
                  </a:cubicBezTo>
                  <a:cubicBezTo>
                    <a:pt x="295900" y="117121"/>
                    <a:pt x="295782" y="115104"/>
                    <a:pt x="296731" y="111784"/>
                  </a:cubicBezTo>
                  <a:cubicBezTo>
                    <a:pt x="299103" y="111309"/>
                    <a:pt x="300882" y="110005"/>
                    <a:pt x="302068" y="107870"/>
                  </a:cubicBezTo>
                  <a:cubicBezTo>
                    <a:pt x="303254" y="105735"/>
                    <a:pt x="305032" y="104668"/>
                    <a:pt x="307404" y="104668"/>
                  </a:cubicBezTo>
                  <a:close/>
                  <a:moveTo>
                    <a:pt x="227707" y="103245"/>
                  </a:moveTo>
                  <a:cubicBezTo>
                    <a:pt x="225335" y="103245"/>
                    <a:pt x="224386" y="105261"/>
                    <a:pt x="224861" y="109293"/>
                  </a:cubicBezTo>
                  <a:cubicBezTo>
                    <a:pt x="225335" y="113325"/>
                    <a:pt x="224149" y="115342"/>
                    <a:pt x="221303" y="115342"/>
                  </a:cubicBezTo>
                  <a:cubicBezTo>
                    <a:pt x="220828" y="117713"/>
                    <a:pt x="220473" y="119967"/>
                    <a:pt x="220235" y="122102"/>
                  </a:cubicBezTo>
                  <a:cubicBezTo>
                    <a:pt x="219998" y="124236"/>
                    <a:pt x="220117" y="126964"/>
                    <a:pt x="220591" y="130285"/>
                  </a:cubicBezTo>
                  <a:cubicBezTo>
                    <a:pt x="222963" y="129336"/>
                    <a:pt x="223675" y="127438"/>
                    <a:pt x="222726" y="124592"/>
                  </a:cubicBezTo>
                  <a:cubicBezTo>
                    <a:pt x="221777" y="121746"/>
                    <a:pt x="222726" y="120797"/>
                    <a:pt x="225572" y="121746"/>
                  </a:cubicBezTo>
                  <a:cubicBezTo>
                    <a:pt x="224623" y="120323"/>
                    <a:pt x="224268" y="119018"/>
                    <a:pt x="224505" y="117832"/>
                  </a:cubicBezTo>
                  <a:cubicBezTo>
                    <a:pt x="224742" y="116646"/>
                    <a:pt x="225216" y="115460"/>
                    <a:pt x="225928" y="114274"/>
                  </a:cubicBezTo>
                  <a:cubicBezTo>
                    <a:pt x="226640" y="113088"/>
                    <a:pt x="227233" y="111665"/>
                    <a:pt x="227707" y="110005"/>
                  </a:cubicBezTo>
                  <a:cubicBezTo>
                    <a:pt x="228181" y="108344"/>
                    <a:pt x="228181" y="106091"/>
                    <a:pt x="227707" y="103245"/>
                  </a:cubicBezTo>
                  <a:close/>
                  <a:moveTo>
                    <a:pt x="197109" y="99687"/>
                  </a:moveTo>
                  <a:cubicBezTo>
                    <a:pt x="195686" y="99212"/>
                    <a:pt x="194737" y="99805"/>
                    <a:pt x="194263" y="101466"/>
                  </a:cubicBezTo>
                  <a:cubicBezTo>
                    <a:pt x="193788" y="103126"/>
                    <a:pt x="194025" y="104431"/>
                    <a:pt x="194974" y="105379"/>
                  </a:cubicBezTo>
                  <a:cubicBezTo>
                    <a:pt x="195448" y="104431"/>
                    <a:pt x="195923" y="103600"/>
                    <a:pt x="196397" y="102889"/>
                  </a:cubicBezTo>
                  <a:cubicBezTo>
                    <a:pt x="196872" y="102177"/>
                    <a:pt x="197109" y="101110"/>
                    <a:pt x="197109" y="99687"/>
                  </a:cubicBezTo>
                  <a:close/>
                  <a:moveTo>
                    <a:pt x="144363" y="97552"/>
                  </a:moveTo>
                  <a:cubicBezTo>
                    <a:pt x="143829" y="97552"/>
                    <a:pt x="143266" y="98264"/>
                    <a:pt x="142673" y="99687"/>
                  </a:cubicBezTo>
                  <a:cubicBezTo>
                    <a:pt x="141487" y="102533"/>
                    <a:pt x="141368" y="104431"/>
                    <a:pt x="142317" y="105379"/>
                  </a:cubicBezTo>
                  <a:cubicBezTo>
                    <a:pt x="143740" y="105379"/>
                    <a:pt x="144452" y="104668"/>
                    <a:pt x="144452" y="103245"/>
                  </a:cubicBezTo>
                  <a:cubicBezTo>
                    <a:pt x="144452" y="101821"/>
                    <a:pt x="144926" y="100635"/>
                    <a:pt x="145875" y="99687"/>
                  </a:cubicBezTo>
                  <a:cubicBezTo>
                    <a:pt x="145400" y="98264"/>
                    <a:pt x="144896" y="97552"/>
                    <a:pt x="144363" y="97552"/>
                  </a:cubicBezTo>
                  <a:close/>
                  <a:moveTo>
                    <a:pt x="83967" y="93994"/>
                  </a:moveTo>
                  <a:cubicBezTo>
                    <a:pt x="82069" y="95892"/>
                    <a:pt x="79223" y="96129"/>
                    <a:pt x="75428" y="94706"/>
                  </a:cubicBezTo>
                  <a:cubicBezTo>
                    <a:pt x="77326" y="97552"/>
                    <a:pt x="79105" y="100161"/>
                    <a:pt x="80765" y="102533"/>
                  </a:cubicBezTo>
                  <a:cubicBezTo>
                    <a:pt x="82425" y="104905"/>
                    <a:pt x="84441" y="106803"/>
                    <a:pt x="86813" y="108226"/>
                  </a:cubicBezTo>
                  <a:cubicBezTo>
                    <a:pt x="87762" y="105379"/>
                    <a:pt x="87762" y="102652"/>
                    <a:pt x="86813" y="100042"/>
                  </a:cubicBezTo>
                  <a:cubicBezTo>
                    <a:pt x="85865" y="97433"/>
                    <a:pt x="84916" y="95417"/>
                    <a:pt x="83967" y="93994"/>
                  </a:cubicBezTo>
                  <a:close/>
                  <a:moveTo>
                    <a:pt x="236958" y="90436"/>
                  </a:moveTo>
                  <a:cubicBezTo>
                    <a:pt x="235060" y="91385"/>
                    <a:pt x="234467" y="92808"/>
                    <a:pt x="235179" y="94706"/>
                  </a:cubicBezTo>
                  <a:cubicBezTo>
                    <a:pt x="235890" y="96603"/>
                    <a:pt x="236246" y="98264"/>
                    <a:pt x="236246" y="99687"/>
                  </a:cubicBezTo>
                  <a:cubicBezTo>
                    <a:pt x="237195" y="100635"/>
                    <a:pt x="237788" y="100517"/>
                    <a:pt x="238025" y="99331"/>
                  </a:cubicBezTo>
                  <a:cubicBezTo>
                    <a:pt x="238262" y="98145"/>
                    <a:pt x="238855" y="97552"/>
                    <a:pt x="239804" y="97552"/>
                  </a:cubicBezTo>
                  <a:cubicBezTo>
                    <a:pt x="240278" y="95180"/>
                    <a:pt x="240041" y="93757"/>
                    <a:pt x="239092" y="93282"/>
                  </a:cubicBezTo>
                  <a:cubicBezTo>
                    <a:pt x="238144" y="92808"/>
                    <a:pt x="237432" y="91859"/>
                    <a:pt x="236958" y="90436"/>
                  </a:cubicBezTo>
                  <a:close/>
                  <a:moveTo>
                    <a:pt x="213475" y="89725"/>
                  </a:moveTo>
                  <a:cubicBezTo>
                    <a:pt x="213475" y="92096"/>
                    <a:pt x="213950" y="93757"/>
                    <a:pt x="214898" y="94706"/>
                  </a:cubicBezTo>
                  <a:cubicBezTo>
                    <a:pt x="213950" y="95654"/>
                    <a:pt x="213001" y="96129"/>
                    <a:pt x="212052" y="96129"/>
                  </a:cubicBezTo>
                  <a:cubicBezTo>
                    <a:pt x="211103" y="96129"/>
                    <a:pt x="210629" y="95417"/>
                    <a:pt x="210629" y="93994"/>
                  </a:cubicBezTo>
                  <a:cubicBezTo>
                    <a:pt x="211578" y="93520"/>
                    <a:pt x="211933" y="92452"/>
                    <a:pt x="211696" y="90792"/>
                  </a:cubicBezTo>
                  <a:cubicBezTo>
                    <a:pt x="211459" y="89132"/>
                    <a:pt x="212052" y="88776"/>
                    <a:pt x="213475" y="89725"/>
                  </a:cubicBezTo>
                  <a:close/>
                  <a:moveTo>
                    <a:pt x="184300" y="86167"/>
                  </a:moveTo>
                  <a:cubicBezTo>
                    <a:pt x="181928" y="87590"/>
                    <a:pt x="180742" y="90436"/>
                    <a:pt x="180742" y="94706"/>
                  </a:cubicBezTo>
                  <a:cubicBezTo>
                    <a:pt x="179794" y="95180"/>
                    <a:pt x="179082" y="95061"/>
                    <a:pt x="178608" y="94350"/>
                  </a:cubicBezTo>
                  <a:cubicBezTo>
                    <a:pt x="178133" y="93638"/>
                    <a:pt x="177422" y="93520"/>
                    <a:pt x="176473" y="93994"/>
                  </a:cubicBezTo>
                  <a:cubicBezTo>
                    <a:pt x="175524" y="95892"/>
                    <a:pt x="175287" y="97671"/>
                    <a:pt x="175761" y="99331"/>
                  </a:cubicBezTo>
                  <a:cubicBezTo>
                    <a:pt x="176236" y="100991"/>
                    <a:pt x="176947" y="102296"/>
                    <a:pt x="177896" y="103245"/>
                  </a:cubicBezTo>
                  <a:cubicBezTo>
                    <a:pt x="178845" y="100398"/>
                    <a:pt x="180387" y="98145"/>
                    <a:pt x="182521" y="96485"/>
                  </a:cubicBezTo>
                  <a:cubicBezTo>
                    <a:pt x="184656" y="94824"/>
                    <a:pt x="185249" y="91385"/>
                    <a:pt x="184300" y="86167"/>
                  </a:cubicBezTo>
                  <a:close/>
                  <a:moveTo>
                    <a:pt x="150144" y="82609"/>
                  </a:moveTo>
                  <a:cubicBezTo>
                    <a:pt x="148721" y="81660"/>
                    <a:pt x="147772" y="82727"/>
                    <a:pt x="147298" y="85811"/>
                  </a:cubicBezTo>
                  <a:cubicBezTo>
                    <a:pt x="146824" y="88894"/>
                    <a:pt x="147535" y="90199"/>
                    <a:pt x="149433" y="89725"/>
                  </a:cubicBezTo>
                  <a:cubicBezTo>
                    <a:pt x="149433" y="88301"/>
                    <a:pt x="149670" y="87234"/>
                    <a:pt x="150144" y="86522"/>
                  </a:cubicBezTo>
                  <a:cubicBezTo>
                    <a:pt x="150619" y="85811"/>
                    <a:pt x="150619" y="84506"/>
                    <a:pt x="150144" y="82609"/>
                  </a:cubicBezTo>
                  <a:close/>
                  <a:moveTo>
                    <a:pt x="412007" y="81185"/>
                  </a:moveTo>
                  <a:cubicBezTo>
                    <a:pt x="412956" y="81185"/>
                    <a:pt x="413668" y="81541"/>
                    <a:pt x="414142" y="82253"/>
                  </a:cubicBezTo>
                  <a:cubicBezTo>
                    <a:pt x="414616" y="82964"/>
                    <a:pt x="415565" y="83083"/>
                    <a:pt x="416988" y="82609"/>
                  </a:cubicBezTo>
                  <a:cubicBezTo>
                    <a:pt x="418886" y="85455"/>
                    <a:pt x="419123" y="87946"/>
                    <a:pt x="417700" y="90080"/>
                  </a:cubicBezTo>
                  <a:cubicBezTo>
                    <a:pt x="416277" y="92215"/>
                    <a:pt x="416514" y="94468"/>
                    <a:pt x="418412" y="96840"/>
                  </a:cubicBezTo>
                  <a:cubicBezTo>
                    <a:pt x="418412" y="93520"/>
                    <a:pt x="418886" y="91859"/>
                    <a:pt x="419835" y="91859"/>
                  </a:cubicBezTo>
                  <a:lnTo>
                    <a:pt x="419835" y="97552"/>
                  </a:lnTo>
                  <a:cubicBezTo>
                    <a:pt x="413193" y="98501"/>
                    <a:pt x="410584" y="93045"/>
                    <a:pt x="412007" y="81185"/>
                  </a:cubicBezTo>
                  <a:close/>
                  <a:moveTo>
                    <a:pt x="216322" y="79762"/>
                  </a:moveTo>
                  <a:cubicBezTo>
                    <a:pt x="215373" y="80711"/>
                    <a:pt x="215017" y="82371"/>
                    <a:pt x="215254" y="84743"/>
                  </a:cubicBezTo>
                  <a:cubicBezTo>
                    <a:pt x="215491" y="87115"/>
                    <a:pt x="214898" y="88301"/>
                    <a:pt x="213475" y="88301"/>
                  </a:cubicBezTo>
                  <a:cubicBezTo>
                    <a:pt x="212526" y="87353"/>
                    <a:pt x="212645" y="85455"/>
                    <a:pt x="213831" y="82609"/>
                  </a:cubicBezTo>
                  <a:cubicBezTo>
                    <a:pt x="215017" y="79762"/>
                    <a:pt x="215847" y="78814"/>
                    <a:pt x="216322" y="79762"/>
                  </a:cubicBezTo>
                  <a:close/>
                  <a:moveTo>
                    <a:pt x="197820" y="77628"/>
                  </a:moveTo>
                  <a:cubicBezTo>
                    <a:pt x="196397" y="78576"/>
                    <a:pt x="195923" y="80593"/>
                    <a:pt x="196397" y="83676"/>
                  </a:cubicBezTo>
                  <a:cubicBezTo>
                    <a:pt x="196872" y="86760"/>
                    <a:pt x="197109" y="89487"/>
                    <a:pt x="197109" y="91859"/>
                  </a:cubicBezTo>
                  <a:cubicBezTo>
                    <a:pt x="199481" y="90910"/>
                    <a:pt x="200430" y="88894"/>
                    <a:pt x="199955" y="85811"/>
                  </a:cubicBezTo>
                  <a:cubicBezTo>
                    <a:pt x="199481" y="82727"/>
                    <a:pt x="198769" y="80000"/>
                    <a:pt x="197820" y="77628"/>
                  </a:cubicBezTo>
                  <a:close/>
                  <a:moveTo>
                    <a:pt x="292461" y="75493"/>
                  </a:moveTo>
                  <a:cubicBezTo>
                    <a:pt x="291987" y="78339"/>
                    <a:pt x="292224" y="80355"/>
                    <a:pt x="293173" y="81541"/>
                  </a:cubicBezTo>
                  <a:cubicBezTo>
                    <a:pt x="294122" y="82727"/>
                    <a:pt x="294122" y="84506"/>
                    <a:pt x="293173" y="86878"/>
                  </a:cubicBezTo>
                  <a:cubicBezTo>
                    <a:pt x="291275" y="85929"/>
                    <a:pt x="290445" y="84150"/>
                    <a:pt x="290682" y="81541"/>
                  </a:cubicBezTo>
                  <a:cubicBezTo>
                    <a:pt x="290919" y="78932"/>
                    <a:pt x="291512" y="76916"/>
                    <a:pt x="292461" y="75493"/>
                  </a:cubicBezTo>
                  <a:close/>
                  <a:moveTo>
                    <a:pt x="270402" y="74070"/>
                  </a:moveTo>
                  <a:cubicBezTo>
                    <a:pt x="270402" y="76442"/>
                    <a:pt x="270876" y="78102"/>
                    <a:pt x="271825" y="79051"/>
                  </a:cubicBezTo>
                  <a:cubicBezTo>
                    <a:pt x="272774" y="80000"/>
                    <a:pt x="273723" y="80000"/>
                    <a:pt x="274672" y="79051"/>
                  </a:cubicBezTo>
                  <a:cubicBezTo>
                    <a:pt x="273723" y="78102"/>
                    <a:pt x="273248" y="76916"/>
                    <a:pt x="273248" y="75493"/>
                  </a:cubicBezTo>
                  <a:cubicBezTo>
                    <a:pt x="273248" y="74070"/>
                    <a:pt x="272300" y="73595"/>
                    <a:pt x="270402" y="74070"/>
                  </a:cubicBezTo>
                  <a:close/>
                  <a:moveTo>
                    <a:pt x="293884" y="72646"/>
                  </a:moveTo>
                  <a:cubicBezTo>
                    <a:pt x="296256" y="72172"/>
                    <a:pt x="297679" y="72884"/>
                    <a:pt x="298154" y="74781"/>
                  </a:cubicBezTo>
                  <a:cubicBezTo>
                    <a:pt x="298628" y="76679"/>
                    <a:pt x="299814" y="77628"/>
                    <a:pt x="301712" y="77628"/>
                  </a:cubicBezTo>
                  <a:lnTo>
                    <a:pt x="301712" y="90436"/>
                  </a:lnTo>
                  <a:cubicBezTo>
                    <a:pt x="297917" y="91385"/>
                    <a:pt x="295545" y="93045"/>
                    <a:pt x="294596" y="95417"/>
                  </a:cubicBezTo>
                  <a:cubicBezTo>
                    <a:pt x="293647" y="97789"/>
                    <a:pt x="291987" y="100873"/>
                    <a:pt x="289615" y="104668"/>
                  </a:cubicBezTo>
                  <a:lnTo>
                    <a:pt x="289615" y="89725"/>
                  </a:lnTo>
                  <a:cubicBezTo>
                    <a:pt x="290564" y="88301"/>
                    <a:pt x="291512" y="88183"/>
                    <a:pt x="292461" y="89369"/>
                  </a:cubicBezTo>
                  <a:cubicBezTo>
                    <a:pt x="293410" y="90555"/>
                    <a:pt x="294596" y="91385"/>
                    <a:pt x="296019" y="91859"/>
                  </a:cubicBezTo>
                  <a:cubicBezTo>
                    <a:pt x="295545" y="89013"/>
                    <a:pt x="295426" y="86048"/>
                    <a:pt x="295663" y="82964"/>
                  </a:cubicBezTo>
                  <a:cubicBezTo>
                    <a:pt x="295900" y="79881"/>
                    <a:pt x="295307" y="76442"/>
                    <a:pt x="293884" y="72646"/>
                  </a:cubicBezTo>
                  <a:close/>
                  <a:moveTo>
                    <a:pt x="422681" y="66954"/>
                  </a:moveTo>
                  <a:cubicBezTo>
                    <a:pt x="424579" y="67903"/>
                    <a:pt x="425646" y="69444"/>
                    <a:pt x="425883" y="71579"/>
                  </a:cubicBezTo>
                  <a:cubicBezTo>
                    <a:pt x="426120" y="73714"/>
                    <a:pt x="426713" y="75256"/>
                    <a:pt x="427662" y="76204"/>
                  </a:cubicBezTo>
                  <a:cubicBezTo>
                    <a:pt x="426713" y="78576"/>
                    <a:pt x="425053" y="79525"/>
                    <a:pt x="422681" y="79051"/>
                  </a:cubicBezTo>
                  <a:cubicBezTo>
                    <a:pt x="422681" y="76679"/>
                    <a:pt x="422444" y="74663"/>
                    <a:pt x="421970" y="73002"/>
                  </a:cubicBezTo>
                  <a:cubicBezTo>
                    <a:pt x="421495" y="71342"/>
                    <a:pt x="421732" y="69326"/>
                    <a:pt x="422681" y="66954"/>
                  </a:cubicBezTo>
                  <a:close/>
                  <a:moveTo>
                    <a:pt x="413786" y="63040"/>
                  </a:moveTo>
                  <a:cubicBezTo>
                    <a:pt x="414024" y="62329"/>
                    <a:pt x="414142" y="62447"/>
                    <a:pt x="414142" y="63396"/>
                  </a:cubicBezTo>
                  <a:cubicBezTo>
                    <a:pt x="412719" y="64819"/>
                    <a:pt x="412838" y="66242"/>
                    <a:pt x="414498" y="67665"/>
                  </a:cubicBezTo>
                  <a:cubicBezTo>
                    <a:pt x="416158" y="69089"/>
                    <a:pt x="416040" y="70037"/>
                    <a:pt x="414142" y="70512"/>
                  </a:cubicBezTo>
                  <a:cubicBezTo>
                    <a:pt x="414142" y="68140"/>
                    <a:pt x="413786" y="66954"/>
                    <a:pt x="413075" y="66954"/>
                  </a:cubicBezTo>
                  <a:cubicBezTo>
                    <a:pt x="412363" y="66954"/>
                    <a:pt x="412007" y="65768"/>
                    <a:pt x="412007" y="63396"/>
                  </a:cubicBezTo>
                  <a:cubicBezTo>
                    <a:pt x="412956" y="63870"/>
                    <a:pt x="413549" y="63752"/>
                    <a:pt x="413786" y="63040"/>
                  </a:cubicBezTo>
                  <a:close/>
                  <a:moveTo>
                    <a:pt x="158683" y="62684"/>
                  </a:moveTo>
                  <a:cubicBezTo>
                    <a:pt x="157734" y="67428"/>
                    <a:pt x="158446" y="69326"/>
                    <a:pt x="160818" y="68377"/>
                  </a:cubicBezTo>
                  <a:cubicBezTo>
                    <a:pt x="160818" y="66005"/>
                    <a:pt x="160937" y="64345"/>
                    <a:pt x="161174" y="63396"/>
                  </a:cubicBezTo>
                  <a:cubicBezTo>
                    <a:pt x="161411" y="62447"/>
                    <a:pt x="160581" y="62210"/>
                    <a:pt x="158683" y="62684"/>
                  </a:cubicBezTo>
                  <a:close/>
                  <a:moveTo>
                    <a:pt x="288903" y="61261"/>
                  </a:moveTo>
                  <a:lnTo>
                    <a:pt x="292461" y="61261"/>
                  </a:lnTo>
                  <a:cubicBezTo>
                    <a:pt x="292936" y="62684"/>
                    <a:pt x="293291" y="64107"/>
                    <a:pt x="293529" y="65531"/>
                  </a:cubicBezTo>
                  <a:cubicBezTo>
                    <a:pt x="293766" y="66954"/>
                    <a:pt x="294596" y="67903"/>
                    <a:pt x="296019" y="68377"/>
                  </a:cubicBezTo>
                  <a:cubicBezTo>
                    <a:pt x="295070" y="68851"/>
                    <a:pt x="294477" y="69563"/>
                    <a:pt x="294240" y="70512"/>
                  </a:cubicBezTo>
                  <a:cubicBezTo>
                    <a:pt x="294003" y="71461"/>
                    <a:pt x="293410" y="71935"/>
                    <a:pt x="292461" y="71935"/>
                  </a:cubicBezTo>
                  <a:cubicBezTo>
                    <a:pt x="290564" y="68614"/>
                    <a:pt x="289378" y="65056"/>
                    <a:pt x="288903" y="61261"/>
                  </a:cubicBezTo>
                  <a:close/>
                  <a:moveTo>
                    <a:pt x="221303" y="61261"/>
                  </a:moveTo>
                  <a:cubicBezTo>
                    <a:pt x="216084" y="63633"/>
                    <a:pt x="214424" y="68614"/>
                    <a:pt x="216322" y="76204"/>
                  </a:cubicBezTo>
                  <a:cubicBezTo>
                    <a:pt x="214424" y="76204"/>
                    <a:pt x="212645" y="77390"/>
                    <a:pt x="210985" y="79762"/>
                  </a:cubicBezTo>
                  <a:cubicBezTo>
                    <a:pt x="209324" y="82134"/>
                    <a:pt x="208020" y="84981"/>
                    <a:pt x="207071" y="88301"/>
                  </a:cubicBezTo>
                  <a:cubicBezTo>
                    <a:pt x="208020" y="88776"/>
                    <a:pt x="208850" y="89250"/>
                    <a:pt x="209562" y="89725"/>
                  </a:cubicBezTo>
                  <a:cubicBezTo>
                    <a:pt x="210273" y="90199"/>
                    <a:pt x="210392" y="91622"/>
                    <a:pt x="209917" y="93994"/>
                  </a:cubicBezTo>
                  <a:cubicBezTo>
                    <a:pt x="209443" y="94943"/>
                    <a:pt x="208850" y="95299"/>
                    <a:pt x="208138" y="95061"/>
                  </a:cubicBezTo>
                  <a:cubicBezTo>
                    <a:pt x="207427" y="94824"/>
                    <a:pt x="207071" y="95417"/>
                    <a:pt x="207071" y="96840"/>
                  </a:cubicBezTo>
                  <a:cubicBezTo>
                    <a:pt x="206122" y="96840"/>
                    <a:pt x="205766" y="96010"/>
                    <a:pt x="206004" y="94350"/>
                  </a:cubicBezTo>
                  <a:cubicBezTo>
                    <a:pt x="206241" y="92689"/>
                    <a:pt x="206359" y="91385"/>
                    <a:pt x="206359" y="90436"/>
                  </a:cubicBezTo>
                  <a:cubicBezTo>
                    <a:pt x="203039" y="90436"/>
                    <a:pt x="201023" y="92689"/>
                    <a:pt x="200311" y="97196"/>
                  </a:cubicBezTo>
                  <a:cubicBezTo>
                    <a:pt x="199599" y="101703"/>
                    <a:pt x="199955" y="105617"/>
                    <a:pt x="201378" y="108937"/>
                  </a:cubicBezTo>
                  <a:cubicBezTo>
                    <a:pt x="202802" y="107989"/>
                    <a:pt x="203513" y="106328"/>
                    <a:pt x="203513" y="103956"/>
                  </a:cubicBezTo>
                  <a:cubicBezTo>
                    <a:pt x="203513" y="101584"/>
                    <a:pt x="203987" y="99449"/>
                    <a:pt x="204936" y="97552"/>
                  </a:cubicBezTo>
                  <a:cubicBezTo>
                    <a:pt x="205885" y="99449"/>
                    <a:pt x="206834" y="100161"/>
                    <a:pt x="207783" y="99687"/>
                  </a:cubicBezTo>
                  <a:cubicBezTo>
                    <a:pt x="208731" y="99212"/>
                    <a:pt x="209917" y="98975"/>
                    <a:pt x="211341" y="98975"/>
                  </a:cubicBezTo>
                  <a:cubicBezTo>
                    <a:pt x="211815" y="101347"/>
                    <a:pt x="211696" y="103007"/>
                    <a:pt x="210985" y="103956"/>
                  </a:cubicBezTo>
                  <a:cubicBezTo>
                    <a:pt x="210273" y="104905"/>
                    <a:pt x="210155" y="106565"/>
                    <a:pt x="210629" y="108937"/>
                  </a:cubicBezTo>
                  <a:cubicBezTo>
                    <a:pt x="213001" y="106565"/>
                    <a:pt x="214780" y="102889"/>
                    <a:pt x="215966" y="97908"/>
                  </a:cubicBezTo>
                  <a:cubicBezTo>
                    <a:pt x="217152" y="92927"/>
                    <a:pt x="217982" y="89013"/>
                    <a:pt x="218456" y="86167"/>
                  </a:cubicBezTo>
                  <a:cubicBezTo>
                    <a:pt x="219405" y="84743"/>
                    <a:pt x="220235" y="84388"/>
                    <a:pt x="220947" y="85099"/>
                  </a:cubicBezTo>
                  <a:cubicBezTo>
                    <a:pt x="221659" y="85811"/>
                    <a:pt x="222726" y="85692"/>
                    <a:pt x="224149" y="84743"/>
                  </a:cubicBezTo>
                  <a:cubicBezTo>
                    <a:pt x="224623" y="82371"/>
                    <a:pt x="224742" y="80355"/>
                    <a:pt x="224505" y="78695"/>
                  </a:cubicBezTo>
                  <a:cubicBezTo>
                    <a:pt x="224268" y="77035"/>
                    <a:pt x="224149" y="75493"/>
                    <a:pt x="224149" y="74070"/>
                  </a:cubicBezTo>
                  <a:cubicBezTo>
                    <a:pt x="222726" y="74070"/>
                    <a:pt x="221896" y="74663"/>
                    <a:pt x="221659" y="75849"/>
                  </a:cubicBezTo>
                  <a:cubicBezTo>
                    <a:pt x="221421" y="77035"/>
                    <a:pt x="221066" y="78102"/>
                    <a:pt x="220591" y="79051"/>
                  </a:cubicBezTo>
                  <a:cubicBezTo>
                    <a:pt x="219642" y="77153"/>
                    <a:pt x="219761" y="74663"/>
                    <a:pt x="220947" y="71579"/>
                  </a:cubicBezTo>
                  <a:cubicBezTo>
                    <a:pt x="222133" y="68496"/>
                    <a:pt x="222252" y="65056"/>
                    <a:pt x="221303" y="61261"/>
                  </a:cubicBezTo>
                  <a:close/>
                  <a:moveTo>
                    <a:pt x="186435" y="61261"/>
                  </a:moveTo>
                  <a:cubicBezTo>
                    <a:pt x="185012" y="61736"/>
                    <a:pt x="184300" y="63040"/>
                    <a:pt x="184300" y="65175"/>
                  </a:cubicBezTo>
                  <a:cubicBezTo>
                    <a:pt x="184300" y="67310"/>
                    <a:pt x="183826" y="69089"/>
                    <a:pt x="182877" y="70512"/>
                  </a:cubicBezTo>
                  <a:cubicBezTo>
                    <a:pt x="183826" y="69089"/>
                    <a:pt x="184656" y="67903"/>
                    <a:pt x="185368" y="66954"/>
                  </a:cubicBezTo>
                  <a:cubicBezTo>
                    <a:pt x="186079" y="66005"/>
                    <a:pt x="186435" y="64107"/>
                    <a:pt x="186435" y="61261"/>
                  </a:cubicBezTo>
                  <a:close/>
                  <a:moveTo>
                    <a:pt x="230553" y="59838"/>
                  </a:moveTo>
                  <a:cubicBezTo>
                    <a:pt x="229605" y="59838"/>
                    <a:pt x="229012" y="60075"/>
                    <a:pt x="228774" y="60550"/>
                  </a:cubicBezTo>
                  <a:cubicBezTo>
                    <a:pt x="228537" y="61024"/>
                    <a:pt x="227944" y="61261"/>
                    <a:pt x="226995" y="61261"/>
                  </a:cubicBezTo>
                  <a:cubicBezTo>
                    <a:pt x="226995" y="65056"/>
                    <a:pt x="228181" y="66954"/>
                    <a:pt x="230553" y="66954"/>
                  </a:cubicBezTo>
                  <a:cubicBezTo>
                    <a:pt x="231502" y="66005"/>
                    <a:pt x="231739" y="64938"/>
                    <a:pt x="231265" y="63752"/>
                  </a:cubicBezTo>
                  <a:cubicBezTo>
                    <a:pt x="230790" y="62566"/>
                    <a:pt x="230553" y="61261"/>
                    <a:pt x="230553" y="59838"/>
                  </a:cubicBezTo>
                  <a:close/>
                  <a:moveTo>
                    <a:pt x="259728" y="55568"/>
                  </a:moveTo>
                  <a:cubicBezTo>
                    <a:pt x="258305" y="56517"/>
                    <a:pt x="257238" y="58296"/>
                    <a:pt x="256526" y="60905"/>
                  </a:cubicBezTo>
                  <a:cubicBezTo>
                    <a:pt x="255815" y="63514"/>
                    <a:pt x="254036" y="63633"/>
                    <a:pt x="251189" y="61261"/>
                  </a:cubicBezTo>
                  <a:cubicBezTo>
                    <a:pt x="250715" y="64582"/>
                    <a:pt x="249766" y="65768"/>
                    <a:pt x="248343" y="64819"/>
                  </a:cubicBezTo>
                  <a:cubicBezTo>
                    <a:pt x="246445" y="70037"/>
                    <a:pt x="246090" y="74781"/>
                    <a:pt x="247276" y="79051"/>
                  </a:cubicBezTo>
                  <a:cubicBezTo>
                    <a:pt x="248462" y="83320"/>
                    <a:pt x="247631" y="87590"/>
                    <a:pt x="244785" y="91859"/>
                  </a:cubicBezTo>
                  <a:cubicBezTo>
                    <a:pt x="244785" y="92808"/>
                    <a:pt x="245378" y="93164"/>
                    <a:pt x="246564" y="92927"/>
                  </a:cubicBezTo>
                  <a:cubicBezTo>
                    <a:pt x="247750" y="92689"/>
                    <a:pt x="248106" y="93520"/>
                    <a:pt x="247631" y="95417"/>
                  </a:cubicBezTo>
                  <a:cubicBezTo>
                    <a:pt x="248580" y="92096"/>
                    <a:pt x="249647" y="88420"/>
                    <a:pt x="250833" y="84388"/>
                  </a:cubicBezTo>
                  <a:cubicBezTo>
                    <a:pt x="252019" y="80355"/>
                    <a:pt x="252612" y="75730"/>
                    <a:pt x="252612" y="70512"/>
                  </a:cubicBezTo>
                  <a:cubicBezTo>
                    <a:pt x="256408" y="69563"/>
                    <a:pt x="258305" y="66954"/>
                    <a:pt x="258305" y="62684"/>
                  </a:cubicBezTo>
                  <a:cubicBezTo>
                    <a:pt x="259254" y="64582"/>
                    <a:pt x="259372" y="66598"/>
                    <a:pt x="258661" y="68733"/>
                  </a:cubicBezTo>
                  <a:cubicBezTo>
                    <a:pt x="257949" y="70868"/>
                    <a:pt x="257831" y="73121"/>
                    <a:pt x="258305" y="75493"/>
                  </a:cubicBezTo>
                  <a:cubicBezTo>
                    <a:pt x="260203" y="73121"/>
                    <a:pt x="261744" y="69919"/>
                    <a:pt x="262930" y="65886"/>
                  </a:cubicBezTo>
                  <a:cubicBezTo>
                    <a:pt x="264116" y="61854"/>
                    <a:pt x="263286" y="59126"/>
                    <a:pt x="260440" y="57703"/>
                  </a:cubicBezTo>
                  <a:lnTo>
                    <a:pt x="259728" y="59126"/>
                  </a:lnTo>
                  <a:cubicBezTo>
                    <a:pt x="259254" y="59126"/>
                    <a:pt x="259254" y="57940"/>
                    <a:pt x="259728" y="55568"/>
                  </a:cubicBezTo>
                  <a:close/>
                  <a:moveTo>
                    <a:pt x="207783" y="55568"/>
                  </a:moveTo>
                  <a:cubicBezTo>
                    <a:pt x="206359" y="57940"/>
                    <a:pt x="204580" y="59601"/>
                    <a:pt x="202446" y="60550"/>
                  </a:cubicBezTo>
                  <a:cubicBezTo>
                    <a:pt x="200311" y="61498"/>
                    <a:pt x="199481" y="64582"/>
                    <a:pt x="199955" y="69800"/>
                  </a:cubicBezTo>
                  <a:cubicBezTo>
                    <a:pt x="201378" y="69800"/>
                    <a:pt x="202209" y="69207"/>
                    <a:pt x="202446" y="68021"/>
                  </a:cubicBezTo>
                  <a:cubicBezTo>
                    <a:pt x="202683" y="66835"/>
                    <a:pt x="203039" y="65768"/>
                    <a:pt x="203513" y="64819"/>
                  </a:cubicBezTo>
                  <a:cubicBezTo>
                    <a:pt x="205885" y="66717"/>
                    <a:pt x="206359" y="69089"/>
                    <a:pt x="204936" y="71935"/>
                  </a:cubicBezTo>
                  <a:cubicBezTo>
                    <a:pt x="207308" y="71935"/>
                    <a:pt x="208969" y="71461"/>
                    <a:pt x="209917" y="70512"/>
                  </a:cubicBezTo>
                  <a:cubicBezTo>
                    <a:pt x="209443" y="68140"/>
                    <a:pt x="209206" y="65649"/>
                    <a:pt x="209206" y="63040"/>
                  </a:cubicBezTo>
                  <a:cubicBezTo>
                    <a:pt x="209206" y="60431"/>
                    <a:pt x="208731" y="57940"/>
                    <a:pt x="207783" y="55568"/>
                  </a:cubicBezTo>
                  <a:close/>
                  <a:moveTo>
                    <a:pt x="160106" y="54145"/>
                  </a:moveTo>
                  <a:cubicBezTo>
                    <a:pt x="159158" y="54620"/>
                    <a:pt x="158327" y="56043"/>
                    <a:pt x="157616" y="58415"/>
                  </a:cubicBezTo>
                  <a:cubicBezTo>
                    <a:pt x="156904" y="60787"/>
                    <a:pt x="157734" y="61736"/>
                    <a:pt x="160106" y="61261"/>
                  </a:cubicBezTo>
                  <a:cubicBezTo>
                    <a:pt x="160106" y="58415"/>
                    <a:pt x="160581" y="56992"/>
                    <a:pt x="161530" y="56992"/>
                  </a:cubicBezTo>
                  <a:cubicBezTo>
                    <a:pt x="161530" y="56043"/>
                    <a:pt x="161292" y="55568"/>
                    <a:pt x="160818" y="55568"/>
                  </a:cubicBezTo>
                  <a:cubicBezTo>
                    <a:pt x="160344" y="55568"/>
                    <a:pt x="160106" y="55094"/>
                    <a:pt x="160106" y="54145"/>
                  </a:cubicBezTo>
                  <a:close/>
                  <a:moveTo>
                    <a:pt x="246208" y="49164"/>
                  </a:moveTo>
                  <a:cubicBezTo>
                    <a:pt x="244311" y="52485"/>
                    <a:pt x="243480" y="56517"/>
                    <a:pt x="243718" y="61261"/>
                  </a:cubicBezTo>
                  <a:cubicBezTo>
                    <a:pt x="243955" y="66005"/>
                    <a:pt x="244073" y="70275"/>
                    <a:pt x="244073" y="74070"/>
                  </a:cubicBezTo>
                  <a:cubicBezTo>
                    <a:pt x="246920" y="67428"/>
                    <a:pt x="247631" y="59126"/>
                    <a:pt x="246208" y="49164"/>
                  </a:cubicBezTo>
                  <a:close/>
                  <a:moveTo>
                    <a:pt x="178608" y="49164"/>
                  </a:moveTo>
                  <a:cubicBezTo>
                    <a:pt x="177659" y="51536"/>
                    <a:pt x="177422" y="52841"/>
                    <a:pt x="177896" y="53078"/>
                  </a:cubicBezTo>
                  <a:cubicBezTo>
                    <a:pt x="178370" y="53315"/>
                    <a:pt x="178845" y="54145"/>
                    <a:pt x="179319" y="55568"/>
                  </a:cubicBezTo>
                  <a:cubicBezTo>
                    <a:pt x="180742" y="55568"/>
                    <a:pt x="181335" y="54501"/>
                    <a:pt x="181098" y="52366"/>
                  </a:cubicBezTo>
                  <a:cubicBezTo>
                    <a:pt x="180861" y="50232"/>
                    <a:pt x="180031" y="49164"/>
                    <a:pt x="178608" y="49164"/>
                  </a:cubicBezTo>
                  <a:close/>
                  <a:moveTo>
                    <a:pt x="426951" y="46318"/>
                  </a:moveTo>
                  <a:cubicBezTo>
                    <a:pt x="427425" y="47267"/>
                    <a:pt x="427899" y="47978"/>
                    <a:pt x="428374" y="48453"/>
                  </a:cubicBezTo>
                  <a:cubicBezTo>
                    <a:pt x="428848" y="48927"/>
                    <a:pt x="428848" y="50113"/>
                    <a:pt x="428374" y="52011"/>
                  </a:cubicBezTo>
                  <a:cubicBezTo>
                    <a:pt x="426476" y="52011"/>
                    <a:pt x="425527" y="51773"/>
                    <a:pt x="425527" y="51299"/>
                  </a:cubicBezTo>
                  <a:cubicBezTo>
                    <a:pt x="426476" y="51773"/>
                    <a:pt x="426713" y="50825"/>
                    <a:pt x="426239" y="48453"/>
                  </a:cubicBezTo>
                  <a:cubicBezTo>
                    <a:pt x="425765" y="46081"/>
                    <a:pt x="426002" y="45369"/>
                    <a:pt x="426951" y="46318"/>
                  </a:cubicBezTo>
                  <a:close/>
                  <a:moveTo>
                    <a:pt x="282499" y="46318"/>
                  </a:moveTo>
                  <a:cubicBezTo>
                    <a:pt x="284871" y="49164"/>
                    <a:pt x="287006" y="49876"/>
                    <a:pt x="288903" y="48453"/>
                  </a:cubicBezTo>
                  <a:cubicBezTo>
                    <a:pt x="288429" y="49401"/>
                    <a:pt x="288429" y="50706"/>
                    <a:pt x="288903" y="52366"/>
                  </a:cubicBezTo>
                  <a:cubicBezTo>
                    <a:pt x="289378" y="54027"/>
                    <a:pt x="289140" y="54620"/>
                    <a:pt x="288192" y="54145"/>
                  </a:cubicBezTo>
                  <a:cubicBezTo>
                    <a:pt x="288192" y="53671"/>
                    <a:pt x="287480" y="53434"/>
                    <a:pt x="286057" y="53434"/>
                  </a:cubicBezTo>
                  <a:cubicBezTo>
                    <a:pt x="286057" y="55331"/>
                    <a:pt x="285582" y="56754"/>
                    <a:pt x="284634" y="57703"/>
                  </a:cubicBezTo>
                  <a:cubicBezTo>
                    <a:pt x="283685" y="58652"/>
                    <a:pt x="283448" y="60312"/>
                    <a:pt x="283922" y="62684"/>
                  </a:cubicBezTo>
                  <a:cubicBezTo>
                    <a:pt x="284871" y="62210"/>
                    <a:pt x="285701" y="61380"/>
                    <a:pt x="286413" y="60194"/>
                  </a:cubicBezTo>
                  <a:cubicBezTo>
                    <a:pt x="287124" y="59008"/>
                    <a:pt x="287717" y="58889"/>
                    <a:pt x="288192" y="59838"/>
                  </a:cubicBezTo>
                  <a:cubicBezTo>
                    <a:pt x="287243" y="61736"/>
                    <a:pt x="286887" y="64107"/>
                    <a:pt x="287124" y="66954"/>
                  </a:cubicBezTo>
                  <a:cubicBezTo>
                    <a:pt x="287361" y="69800"/>
                    <a:pt x="286768" y="71698"/>
                    <a:pt x="285345" y="72646"/>
                  </a:cubicBezTo>
                  <a:cubicBezTo>
                    <a:pt x="283922" y="68377"/>
                    <a:pt x="283092" y="64226"/>
                    <a:pt x="282855" y="60194"/>
                  </a:cubicBezTo>
                  <a:cubicBezTo>
                    <a:pt x="282618" y="56161"/>
                    <a:pt x="282499" y="51536"/>
                    <a:pt x="282499" y="46318"/>
                  </a:cubicBezTo>
                  <a:close/>
                  <a:moveTo>
                    <a:pt x="417700" y="40625"/>
                  </a:moveTo>
                  <a:cubicBezTo>
                    <a:pt x="418649" y="42997"/>
                    <a:pt x="419005" y="46199"/>
                    <a:pt x="418767" y="50232"/>
                  </a:cubicBezTo>
                  <a:cubicBezTo>
                    <a:pt x="418530" y="54264"/>
                    <a:pt x="419835" y="56043"/>
                    <a:pt x="422681" y="55568"/>
                  </a:cubicBezTo>
                  <a:cubicBezTo>
                    <a:pt x="423156" y="57466"/>
                    <a:pt x="423156" y="58771"/>
                    <a:pt x="422681" y="59482"/>
                  </a:cubicBezTo>
                  <a:cubicBezTo>
                    <a:pt x="422207" y="60194"/>
                    <a:pt x="421970" y="61261"/>
                    <a:pt x="421970" y="62684"/>
                  </a:cubicBezTo>
                  <a:cubicBezTo>
                    <a:pt x="421495" y="62210"/>
                    <a:pt x="420784" y="60905"/>
                    <a:pt x="419835" y="58771"/>
                  </a:cubicBezTo>
                  <a:cubicBezTo>
                    <a:pt x="418886" y="56636"/>
                    <a:pt x="417937" y="54501"/>
                    <a:pt x="416988" y="52366"/>
                  </a:cubicBezTo>
                  <a:cubicBezTo>
                    <a:pt x="416040" y="50232"/>
                    <a:pt x="415565" y="48097"/>
                    <a:pt x="415565" y="45962"/>
                  </a:cubicBezTo>
                  <a:cubicBezTo>
                    <a:pt x="415565" y="43827"/>
                    <a:pt x="416277" y="42048"/>
                    <a:pt x="417700" y="40625"/>
                  </a:cubicBezTo>
                  <a:close/>
                  <a:moveTo>
                    <a:pt x="281787" y="40625"/>
                  </a:moveTo>
                  <a:cubicBezTo>
                    <a:pt x="281787" y="44420"/>
                    <a:pt x="280839" y="47504"/>
                    <a:pt x="278941" y="49876"/>
                  </a:cubicBezTo>
                  <a:cubicBezTo>
                    <a:pt x="277043" y="52248"/>
                    <a:pt x="277281" y="55331"/>
                    <a:pt x="279653" y="59126"/>
                  </a:cubicBezTo>
                  <a:lnTo>
                    <a:pt x="275383" y="59126"/>
                  </a:lnTo>
                  <a:cubicBezTo>
                    <a:pt x="276332" y="55806"/>
                    <a:pt x="276925" y="52959"/>
                    <a:pt x="277162" y="50587"/>
                  </a:cubicBezTo>
                  <a:cubicBezTo>
                    <a:pt x="277399" y="48215"/>
                    <a:pt x="277281" y="45132"/>
                    <a:pt x="276806" y="41337"/>
                  </a:cubicBezTo>
                  <a:cubicBezTo>
                    <a:pt x="277281" y="39914"/>
                    <a:pt x="278941" y="39676"/>
                    <a:pt x="281787" y="40625"/>
                  </a:cubicBezTo>
                  <a:close/>
                  <a:moveTo>
                    <a:pt x="212764" y="37779"/>
                  </a:moveTo>
                  <a:cubicBezTo>
                    <a:pt x="211815" y="37779"/>
                    <a:pt x="211222" y="38135"/>
                    <a:pt x="210985" y="38846"/>
                  </a:cubicBezTo>
                  <a:cubicBezTo>
                    <a:pt x="210748" y="39558"/>
                    <a:pt x="210155" y="39676"/>
                    <a:pt x="209206" y="39202"/>
                  </a:cubicBezTo>
                  <a:cubicBezTo>
                    <a:pt x="210155" y="42997"/>
                    <a:pt x="209917" y="45725"/>
                    <a:pt x="208494" y="47385"/>
                  </a:cubicBezTo>
                  <a:cubicBezTo>
                    <a:pt x="207071" y="49046"/>
                    <a:pt x="206834" y="51062"/>
                    <a:pt x="207783" y="53434"/>
                  </a:cubicBezTo>
                  <a:cubicBezTo>
                    <a:pt x="209206" y="52485"/>
                    <a:pt x="210036" y="51180"/>
                    <a:pt x="210273" y="49520"/>
                  </a:cubicBezTo>
                  <a:cubicBezTo>
                    <a:pt x="210510" y="47860"/>
                    <a:pt x="211578" y="47504"/>
                    <a:pt x="213475" y="48453"/>
                  </a:cubicBezTo>
                  <a:cubicBezTo>
                    <a:pt x="213475" y="46081"/>
                    <a:pt x="213120" y="44420"/>
                    <a:pt x="212408" y="43472"/>
                  </a:cubicBezTo>
                  <a:cubicBezTo>
                    <a:pt x="211696" y="42523"/>
                    <a:pt x="211815" y="40625"/>
                    <a:pt x="212764" y="37779"/>
                  </a:cubicBezTo>
                  <a:close/>
                  <a:moveTo>
                    <a:pt x="435845" y="36000"/>
                  </a:moveTo>
                  <a:cubicBezTo>
                    <a:pt x="434659" y="35288"/>
                    <a:pt x="433118" y="35881"/>
                    <a:pt x="431220" y="37779"/>
                  </a:cubicBezTo>
                  <a:cubicBezTo>
                    <a:pt x="432169" y="40625"/>
                    <a:pt x="433236" y="43946"/>
                    <a:pt x="434422" y="47741"/>
                  </a:cubicBezTo>
                  <a:cubicBezTo>
                    <a:pt x="435608" y="51536"/>
                    <a:pt x="437387" y="52959"/>
                    <a:pt x="439759" y="52011"/>
                  </a:cubicBezTo>
                  <a:cubicBezTo>
                    <a:pt x="440234" y="54382"/>
                    <a:pt x="440352" y="55806"/>
                    <a:pt x="440115" y="56280"/>
                  </a:cubicBezTo>
                  <a:cubicBezTo>
                    <a:pt x="439878" y="56754"/>
                    <a:pt x="439285" y="57703"/>
                    <a:pt x="438336" y="59126"/>
                  </a:cubicBezTo>
                  <a:cubicBezTo>
                    <a:pt x="439285" y="61973"/>
                    <a:pt x="440471" y="63040"/>
                    <a:pt x="441894" y="62329"/>
                  </a:cubicBezTo>
                  <a:lnTo>
                    <a:pt x="444918" y="62545"/>
                  </a:lnTo>
                  <a:lnTo>
                    <a:pt x="444918" y="57315"/>
                  </a:lnTo>
                  <a:lnTo>
                    <a:pt x="441538" y="54857"/>
                  </a:lnTo>
                  <a:cubicBezTo>
                    <a:pt x="440352" y="52959"/>
                    <a:pt x="439641" y="50825"/>
                    <a:pt x="439403" y="48453"/>
                  </a:cubicBezTo>
                  <a:cubicBezTo>
                    <a:pt x="439166" y="46081"/>
                    <a:pt x="439166" y="43827"/>
                    <a:pt x="439403" y="41693"/>
                  </a:cubicBezTo>
                  <a:cubicBezTo>
                    <a:pt x="439641" y="39558"/>
                    <a:pt x="440234" y="38253"/>
                    <a:pt x="441182" y="37779"/>
                  </a:cubicBezTo>
                  <a:cubicBezTo>
                    <a:pt x="438810" y="37304"/>
                    <a:pt x="437031" y="36711"/>
                    <a:pt x="435845" y="36000"/>
                  </a:cubicBezTo>
                  <a:close/>
                  <a:moveTo>
                    <a:pt x="428374" y="32798"/>
                  </a:moveTo>
                  <a:cubicBezTo>
                    <a:pt x="427425" y="33272"/>
                    <a:pt x="426832" y="34221"/>
                    <a:pt x="426595" y="35644"/>
                  </a:cubicBezTo>
                  <a:cubicBezTo>
                    <a:pt x="426358" y="37067"/>
                    <a:pt x="426002" y="38253"/>
                    <a:pt x="425527" y="39202"/>
                  </a:cubicBezTo>
                  <a:cubicBezTo>
                    <a:pt x="426951" y="40151"/>
                    <a:pt x="427544" y="39795"/>
                    <a:pt x="427306" y="38135"/>
                  </a:cubicBezTo>
                  <a:cubicBezTo>
                    <a:pt x="427069" y="36474"/>
                    <a:pt x="427425" y="36118"/>
                    <a:pt x="428374" y="37067"/>
                  </a:cubicBezTo>
                  <a:close/>
                  <a:moveTo>
                    <a:pt x="226284" y="22124"/>
                  </a:moveTo>
                  <a:cubicBezTo>
                    <a:pt x="225335" y="21650"/>
                    <a:pt x="224505" y="22243"/>
                    <a:pt x="223793" y="23903"/>
                  </a:cubicBezTo>
                  <a:cubicBezTo>
                    <a:pt x="223082" y="25563"/>
                    <a:pt x="223200" y="26868"/>
                    <a:pt x="224149" y="27817"/>
                  </a:cubicBezTo>
                  <a:cubicBezTo>
                    <a:pt x="225098" y="26868"/>
                    <a:pt x="225809" y="26156"/>
                    <a:pt x="226284" y="25682"/>
                  </a:cubicBezTo>
                  <a:cubicBezTo>
                    <a:pt x="226758" y="25208"/>
                    <a:pt x="226758" y="24022"/>
                    <a:pt x="226284" y="22124"/>
                  </a:cubicBezTo>
                  <a:close/>
                  <a:moveTo>
                    <a:pt x="229842" y="17143"/>
                  </a:moveTo>
                  <a:cubicBezTo>
                    <a:pt x="229842" y="19515"/>
                    <a:pt x="230553" y="20701"/>
                    <a:pt x="231976" y="20701"/>
                  </a:cubicBezTo>
                  <a:cubicBezTo>
                    <a:pt x="233400" y="20701"/>
                    <a:pt x="234823" y="21175"/>
                    <a:pt x="236246" y="22124"/>
                  </a:cubicBezTo>
                  <a:lnTo>
                    <a:pt x="236246" y="17854"/>
                  </a:lnTo>
                  <a:cubicBezTo>
                    <a:pt x="234823" y="18329"/>
                    <a:pt x="233637" y="18210"/>
                    <a:pt x="232688" y="17499"/>
                  </a:cubicBezTo>
                  <a:cubicBezTo>
                    <a:pt x="231739" y="16787"/>
                    <a:pt x="230790" y="16669"/>
                    <a:pt x="229842" y="17143"/>
                  </a:cubicBezTo>
                  <a:close/>
                  <a:moveTo>
                    <a:pt x="195686" y="11450"/>
                  </a:moveTo>
                  <a:cubicBezTo>
                    <a:pt x="192365" y="10976"/>
                    <a:pt x="190349" y="12992"/>
                    <a:pt x="189637" y="17499"/>
                  </a:cubicBezTo>
                  <a:cubicBezTo>
                    <a:pt x="188926" y="22005"/>
                    <a:pt x="189044" y="25445"/>
                    <a:pt x="189993" y="27817"/>
                  </a:cubicBezTo>
                  <a:cubicBezTo>
                    <a:pt x="192365" y="26868"/>
                    <a:pt x="193670" y="24615"/>
                    <a:pt x="193907" y="21057"/>
                  </a:cubicBezTo>
                  <a:cubicBezTo>
                    <a:pt x="194144" y="17499"/>
                    <a:pt x="194737" y="14297"/>
                    <a:pt x="195686" y="11450"/>
                  </a:cubicBezTo>
                  <a:close/>
                  <a:moveTo>
                    <a:pt x="417700" y="8604"/>
                  </a:moveTo>
                  <a:cubicBezTo>
                    <a:pt x="418649" y="9553"/>
                    <a:pt x="419835" y="10146"/>
                    <a:pt x="421258" y="10383"/>
                  </a:cubicBezTo>
                  <a:cubicBezTo>
                    <a:pt x="422681" y="10620"/>
                    <a:pt x="423156" y="11925"/>
                    <a:pt x="422681" y="14297"/>
                  </a:cubicBezTo>
                  <a:cubicBezTo>
                    <a:pt x="421258" y="16194"/>
                    <a:pt x="420072" y="16313"/>
                    <a:pt x="419123" y="14652"/>
                  </a:cubicBezTo>
                  <a:cubicBezTo>
                    <a:pt x="418174" y="12992"/>
                    <a:pt x="417700" y="10976"/>
                    <a:pt x="417700" y="8604"/>
                  </a:cubicBezTo>
                  <a:close/>
                  <a:moveTo>
                    <a:pt x="422741" y="0"/>
                  </a:moveTo>
                  <a:lnTo>
                    <a:pt x="7228306" y="0"/>
                  </a:lnTo>
                  <a:lnTo>
                    <a:pt x="7228306" y="1097785"/>
                  </a:lnTo>
                  <a:lnTo>
                    <a:pt x="267149" y="1097785"/>
                  </a:lnTo>
                  <a:lnTo>
                    <a:pt x="264709" y="1095549"/>
                  </a:lnTo>
                  <a:cubicBezTo>
                    <a:pt x="262812" y="1094838"/>
                    <a:pt x="260796" y="1094838"/>
                    <a:pt x="258661" y="1095549"/>
                  </a:cubicBezTo>
                  <a:lnTo>
                    <a:pt x="255612" y="1097785"/>
                  </a:lnTo>
                  <a:lnTo>
                    <a:pt x="162351" y="1097785"/>
                  </a:lnTo>
                  <a:lnTo>
                    <a:pt x="122392" y="1083097"/>
                  </a:lnTo>
                  <a:cubicBezTo>
                    <a:pt x="111956" y="1076929"/>
                    <a:pt x="102824" y="1070525"/>
                    <a:pt x="94997" y="1063884"/>
                  </a:cubicBezTo>
                  <a:cubicBezTo>
                    <a:pt x="87169" y="1057242"/>
                    <a:pt x="79461" y="1050364"/>
                    <a:pt x="71870" y="1043248"/>
                  </a:cubicBezTo>
                  <a:cubicBezTo>
                    <a:pt x="75191" y="1040876"/>
                    <a:pt x="75665" y="1037081"/>
                    <a:pt x="73293" y="1031862"/>
                  </a:cubicBezTo>
                  <a:cubicBezTo>
                    <a:pt x="70921" y="1030439"/>
                    <a:pt x="68787" y="1030083"/>
                    <a:pt x="66889" y="1030795"/>
                  </a:cubicBezTo>
                  <a:cubicBezTo>
                    <a:pt x="64992" y="1031507"/>
                    <a:pt x="63568" y="1033048"/>
                    <a:pt x="62620" y="1035420"/>
                  </a:cubicBezTo>
                  <a:cubicBezTo>
                    <a:pt x="45542" y="1017394"/>
                    <a:pt x="32496" y="996995"/>
                    <a:pt x="23482" y="974224"/>
                  </a:cubicBezTo>
                  <a:cubicBezTo>
                    <a:pt x="7827" y="931529"/>
                    <a:pt x="0" y="857050"/>
                    <a:pt x="0" y="750787"/>
                  </a:cubicBezTo>
                  <a:lnTo>
                    <a:pt x="0" y="662550"/>
                  </a:lnTo>
                  <a:lnTo>
                    <a:pt x="44830" y="662550"/>
                  </a:lnTo>
                  <a:cubicBezTo>
                    <a:pt x="45779" y="665396"/>
                    <a:pt x="46965" y="666582"/>
                    <a:pt x="48388" y="666108"/>
                  </a:cubicBezTo>
                  <a:lnTo>
                    <a:pt x="48388" y="662550"/>
                  </a:lnTo>
                  <a:lnTo>
                    <a:pt x="118123" y="662550"/>
                  </a:lnTo>
                  <a:cubicBezTo>
                    <a:pt x="117174" y="664922"/>
                    <a:pt x="116700" y="667650"/>
                    <a:pt x="116700" y="670733"/>
                  </a:cubicBezTo>
                  <a:cubicBezTo>
                    <a:pt x="116700" y="673817"/>
                    <a:pt x="116463" y="676545"/>
                    <a:pt x="115988" y="678917"/>
                  </a:cubicBezTo>
                  <a:cubicBezTo>
                    <a:pt x="117411" y="677019"/>
                    <a:pt x="118479" y="674647"/>
                    <a:pt x="119190" y="671801"/>
                  </a:cubicBezTo>
                  <a:cubicBezTo>
                    <a:pt x="119902" y="668954"/>
                    <a:pt x="120732" y="665871"/>
                    <a:pt x="121681" y="662550"/>
                  </a:cubicBezTo>
                  <a:lnTo>
                    <a:pt x="185723" y="662550"/>
                  </a:lnTo>
                  <a:cubicBezTo>
                    <a:pt x="185723" y="663499"/>
                    <a:pt x="185961" y="663973"/>
                    <a:pt x="186435" y="663973"/>
                  </a:cubicBezTo>
                  <a:lnTo>
                    <a:pt x="186435" y="662550"/>
                  </a:lnTo>
                  <a:lnTo>
                    <a:pt x="219168" y="662550"/>
                  </a:lnTo>
                  <a:cubicBezTo>
                    <a:pt x="219168" y="664922"/>
                    <a:pt x="219168" y="667057"/>
                    <a:pt x="219168" y="668954"/>
                  </a:cubicBezTo>
                  <a:cubicBezTo>
                    <a:pt x="219168" y="670852"/>
                    <a:pt x="218456" y="672275"/>
                    <a:pt x="217033" y="673224"/>
                  </a:cubicBezTo>
                  <a:cubicBezTo>
                    <a:pt x="217982" y="685084"/>
                    <a:pt x="217982" y="696706"/>
                    <a:pt x="217033" y="708091"/>
                  </a:cubicBezTo>
                  <a:cubicBezTo>
                    <a:pt x="217033" y="710938"/>
                    <a:pt x="216559" y="714259"/>
                    <a:pt x="215610" y="718054"/>
                  </a:cubicBezTo>
                  <a:cubicBezTo>
                    <a:pt x="214661" y="721849"/>
                    <a:pt x="215373" y="724695"/>
                    <a:pt x="217745" y="726593"/>
                  </a:cubicBezTo>
                  <a:cubicBezTo>
                    <a:pt x="219168" y="722798"/>
                    <a:pt x="219761" y="717579"/>
                    <a:pt x="219524" y="710938"/>
                  </a:cubicBezTo>
                  <a:cubicBezTo>
                    <a:pt x="219287" y="704296"/>
                    <a:pt x="219880" y="698367"/>
                    <a:pt x="221303" y="693148"/>
                  </a:cubicBezTo>
                  <a:cubicBezTo>
                    <a:pt x="221777" y="693148"/>
                    <a:pt x="222014" y="693741"/>
                    <a:pt x="222014" y="694927"/>
                  </a:cubicBezTo>
                  <a:cubicBezTo>
                    <a:pt x="222014" y="696113"/>
                    <a:pt x="222014" y="697299"/>
                    <a:pt x="222014" y="698485"/>
                  </a:cubicBezTo>
                  <a:cubicBezTo>
                    <a:pt x="222014" y="699671"/>
                    <a:pt x="222133" y="700738"/>
                    <a:pt x="222370" y="701687"/>
                  </a:cubicBezTo>
                  <a:cubicBezTo>
                    <a:pt x="222607" y="702636"/>
                    <a:pt x="223200" y="702873"/>
                    <a:pt x="224149" y="702399"/>
                  </a:cubicBezTo>
                  <a:cubicBezTo>
                    <a:pt x="225098" y="699078"/>
                    <a:pt x="225216" y="694927"/>
                    <a:pt x="224505" y="689946"/>
                  </a:cubicBezTo>
                  <a:cubicBezTo>
                    <a:pt x="223793" y="684965"/>
                    <a:pt x="223912" y="679391"/>
                    <a:pt x="224861" y="673224"/>
                  </a:cubicBezTo>
                  <a:cubicBezTo>
                    <a:pt x="222489" y="674647"/>
                    <a:pt x="221540" y="674054"/>
                    <a:pt x="222014" y="671445"/>
                  </a:cubicBezTo>
                  <a:cubicBezTo>
                    <a:pt x="222489" y="668836"/>
                    <a:pt x="222726" y="665871"/>
                    <a:pt x="222726" y="662550"/>
                  </a:cubicBezTo>
                  <a:lnTo>
                    <a:pt x="258305" y="662550"/>
                  </a:lnTo>
                  <a:cubicBezTo>
                    <a:pt x="258305" y="665396"/>
                    <a:pt x="258424" y="668124"/>
                    <a:pt x="258661" y="670733"/>
                  </a:cubicBezTo>
                  <a:cubicBezTo>
                    <a:pt x="258898" y="673342"/>
                    <a:pt x="258779" y="675359"/>
                    <a:pt x="258305" y="676782"/>
                  </a:cubicBezTo>
                  <a:cubicBezTo>
                    <a:pt x="258779" y="675359"/>
                    <a:pt x="259135" y="673342"/>
                    <a:pt x="259372" y="670733"/>
                  </a:cubicBezTo>
                  <a:cubicBezTo>
                    <a:pt x="259610" y="668124"/>
                    <a:pt x="259965" y="665396"/>
                    <a:pt x="260440" y="662550"/>
                  </a:cubicBezTo>
                  <a:lnTo>
                    <a:pt x="278229" y="662550"/>
                  </a:lnTo>
                  <a:lnTo>
                    <a:pt x="278229" y="844004"/>
                  </a:lnTo>
                  <a:cubicBezTo>
                    <a:pt x="278229" y="892392"/>
                    <a:pt x="281076" y="922990"/>
                    <a:pt x="286768" y="935799"/>
                  </a:cubicBezTo>
                  <a:cubicBezTo>
                    <a:pt x="292461" y="949081"/>
                    <a:pt x="305032" y="955723"/>
                    <a:pt x="324482" y="955723"/>
                  </a:cubicBezTo>
                  <a:cubicBezTo>
                    <a:pt x="346304" y="955723"/>
                    <a:pt x="360773" y="947184"/>
                    <a:pt x="367889" y="930106"/>
                  </a:cubicBezTo>
                  <a:cubicBezTo>
                    <a:pt x="374531" y="913028"/>
                    <a:pt x="377851" y="870096"/>
                    <a:pt x="377851" y="801309"/>
                  </a:cubicBezTo>
                  <a:lnTo>
                    <a:pt x="377851" y="723746"/>
                  </a:lnTo>
                  <a:cubicBezTo>
                    <a:pt x="377851" y="707143"/>
                    <a:pt x="376903" y="692555"/>
                    <a:pt x="375005" y="679984"/>
                  </a:cubicBezTo>
                  <a:cubicBezTo>
                    <a:pt x="373107" y="667413"/>
                    <a:pt x="370735" y="656383"/>
                    <a:pt x="367889" y="646895"/>
                  </a:cubicBezTo>
                  <a:cubicBezTo>
                    <a:pt x="368364" y="642626"/>
                    <a:pt x="368601" y="638712"/>
                    <a:pt x="368601" y="635154"/>
                  </a:cubicBezTo>
                  <a:cubicBezTo>
                    <a:pt x="368601" y="631596"/>
                    <a:pt x="367415" y="628631"/>
                    <a:pt x="365043" y="626259"/>
                  </a:cubicBezTo>
                  <a:cubicBezTo>
                    <a:pt x="365043" y="629106"/>
                    <a:pt x="365161" y="631359"/>
                    <a:pt x="365399" y="633019"/>
                  </a:cubicBezTo>
                  <a:cubicBezTo>
                    <a:pt x="365636" y="634680"/>
                    <a:pt x="365754" y="636459"/>
                    <a:pt x="365754" y="638356"/>
                  </a:cubicBezTo>
                  <a:cubicBezTo>
                    <a:pt x="365280" y="637407"/>
                    <a:pt x="364924" y="636103"/>
                    <a:pt x="364687" y="634443"/>
                  </a:cubicBezTo>
                  <a:cubicBezTo>
                    <a:pt x="364450" y="632782"/>
                    <a:pt x="364094" y="631478"/>
                    <a:pt x="363620" y="630529"/>
                  </a:cubicBezTo>
                  <a:cubicBezTo>
                    <a:pt x="363145" y="629580"/>
                    <a:pt x="362671" y="628750"/>
                    <a:pt x="362196" y="628038"/>
                  </a:cubicBezTo>
                  <a:cubicBezTo>
                    <a:pt x="361722" y="627327"/>
                    <a:pt x="361010" y="626496"/>
                    <a:pt x="360062" y="625548"/>
                  </a:cubicBezTo>
                  <a:cubicBezTo>
                    <a:pt x="357690" y="622227"/>
                    <a:pt x="355555" y="619143"/>
                    <a:pt x="353657" y="616297"/>
                  </a:cubicBezTo>
                  <a:cubicBezTo>
                    <a:pt x="351760" y="613451"/>
                    <a:pt x="349625" y="610842"/>
                    <a:pt x="347253" y="608470"/>
                  </a:cubicBezTo>
                  <a:cubicBezTo>
                    <a:pt x="347253" y="607046"/>
                    <a:pt x="347253" y="605623"/>
                    <a:pt x="347253" y="604200"/>
                  </a:cubicBezTo>
                  <a:cubicBezTo>
                    <a:pt x="347253" y="602777"/>
                    <a:pt x="347728" y="601591"/>
                    <a:pt x="348676" y="600642"/>
                  </a:cubicBezTo>
                  <a:cubicBezTo>
                    <a:pt x="347253" y="600642"/>
                    <a:pt x="347016" y="599575"/>
                    <a:pt x="347965" y="597440"/>
                  </a:cubicBezTo>
                  <a:cubicBezTo>
                    <a:pt x="348914" y="595305"/>
                    <a:pt x="348676" y="593289"/>
                    <a:pt x="347253" y="591392"/>
                  </a:cubicBezTo>
                  <a:cubicBezTo>
                    <a:pt x="348676" y="590917"/>
                    <a:pt x="349269" y="589850"/>
                    <a:pt x="349032" y="588189"/>
                  </a:cubicBezTo>
                  <a:cubicBezTo>
                    <a:pt x="348795" y="586529"/>
                    <a:pt x="348439" y="584869"/>
                    <a:pt x="347965" y="583208"/>
                  </a:cubicBezTo>
                  <a:cubicBezTo>
                    <a:pt x="347490" y="581548"/>
                    <a:pt x="347135" y="580006"/>
                    <a:pt x="346897" y="578583"/>
                  </a:cubicBezTo>
                  <a:cubicBezTo>
                    <a:pt x="346660" y="577160"/>
                    <a:pt x="347016" y="575974"/>
                    <a:pt x="347965" y="575025"/>
                  </a:cubicBezTo>
                  <a:cubicBezTo>
                    <a:pt x="343221" y="565537"/>
                    <a:pt x="340019" y="552847"/>
                    <a:pt x="338358" y="536955"/>
                  </a:cubicBezTo>
                  <a:cubicBezTo>
                    <a:pt x="336698" y="521063"/>
                    <a:pt x="335393" y="505764"/>
                    <a:pt x="334445" y="491058"/>
                  </a:cubicBezTo>
                  <a:cubicBezTo>
                    <a:pt x="333970" y="486314"/>
                    <a:pt x="333733" y="481452"/>
                    <a:pt x="333733" y="476471"/>
                  </a:cubicBezTo>
                  <a:cubicBezTo>
                    <a:pt x="333733" y="471490"/>
                    <a:pt x="334445" y="467102"/>
                    <a:pt x="335868" y="463306"/>
                  </a:cubicBezTo>
                  <a:cubicBezTo>
                    <a:pt x="337765" y="467102"/>
                    <a:pt x="338358" y="471134"/>
                    <a:pt x="337647" y="475403"/>
                  </a:cubicBezTo>
                  <a:cubicBezTo>
                    <a:pt x="336935" y="479673"/>
                    <a:pt x="336817" y="484180"/>
                    <a:pt x="337291" y="488923"/>
                  </a:cubicBezTo>
                  <a:cubicBezTo>
                    <a:pt x="338240" y="495565"/>
                    <a:pt x="339900" y="502206"/>
                    <a:pt x="342272" y="508848"/>
                  </a:cubicBezTo>
                  <a:cubicBezTo>
                    <a:pt x="344644" y="515489"/>
                    <a:pt x="345356" y="522842"/>
                    <a:pt x="344407" y="530907"/>
                  </a:cubicBezTo>
                  <a:cubicBezTo>
                    <a:pt x="345830" y="522368"/>
                    <a:pt x="347490" y="513355"/>
                    <a:pt x="349388" y="503867"/>
                  </a:cubicBezTo>
                  <a:cubicBezTo>
                    <a:pt x="351285" y="494379"/>
                    <a:pt x="351760" y="484180"/>
                    <a:pt x="350811" y="473269"/>
                  </a:cubicBezTo>
                  <a:cubicBezTo>
                    <a:pt x="352234" y="476589"/>
                    <a:pt x="352946" y="479673"/>
                    <a:pt x="352946" y="482519"/>
                  </a:cubicBezTo>
                  <a:cubicBezTo>
                    <a:pt x="352946" y="485366"/>
                    <a:pt x="352827" y="488212"/>
                    <a:pt x="352590" y="491058"/>
                  </a:cubicBezTo>
                  <a:cubicBezTo>
                    <a:pt x="352353" y="493905"/>
                    <a:pt x="352116" y="496869"/>
                    <a:pt x="351878" y="499953"/>
                  </a:cubicBezTo>
                  <a:cubicBezTo>
                    <a:pt x="351641" y="503037"/>
                    <a:pt x="351997" y="506239"/>
                    <a:pt x="352946" y="509559"/>
                  </a:cubicBezTo>
                  <a:cubicBezTo>
                    <a:pt x="353895" y="510034"/>
                    <a:pt x="354250" y="509797"/>
                    <a:pt x="354013" y="508848"/>
                  </a:cubicBezTo>
                  <a:cubicBezTo>
                    <a:pt x="353776" y="507899"/>
                    <a:pt x="354132" y="507425"/>
                    <a:pt x="355081" y="507425"/>
                  </a:cubicBezTo>
                  <a:cubicBezTo>
                    <a:pt x="356029" y="514066"/>
                    <a:pt x="357453" y="521063"/>
                    <a:pt x="359350" y="528416"/>
                  </a:cubicBezTo>
                  <a:cubicBezTo>
                    <a:pt x="361248" y="535769"/>
                    <a:pt x="363027" y="543122"/>
                    <a:pt x="364687" y="550476"/>
                  </a:cubicBezTo>
                  <a:cubicBezTo>
                    <a:pt x="366347" y="557829"/>
                    <a:pt x="367533" y="565537"/>
                    <a:pt x="368245" y="573602"/>
                  </a:cubicBezTo>
                  <a:cubicBezTo>
                    <a:pt x="368956" y="581667"/>
                    <a:pt x="368601" y="589731"/>
                    <a:pt x="367178" y="597796"/>
                  </a:cubicBezTo>
                  <a:cubicBezTo>
                    <a:pt x="366703" y="599219"/>
                    <a:pt x="366822" y="600049"/>
                    <a:pt x="367533" y="600286"/>
                  </a:cubicBezTo>
                  <a:cubicBezTo>
                    <a:pt x="368245" y="600524"/>
                    <a:pt x="368601" y="601117"/>
                    <a:pt x="368601" y="602065"/>
                  </a:cubicBezTo>
                  <a:cubicBezTo>
                    <a:pt x="367652" y="609181"/>
                    <a:pt x="367533" y="616178"/>
                    <a:pt x="368245" y="623057"/>
                  </a:cubicBezTo>
                  <a:cubicBezTo>
                    <a:pt x="368956" y="629936"/>
                    <a:pt x="371684" y="634561"/>
                    <a:pt x="376428" y="636933"/>
                  </a:cubicBezTo>
                  <a:cubicBezTo>
                    <a:pt x="376428" y="641203"/>
                    <a:pt x="377140" y="644761"/>
                    <a:pt x="378563" y="647607"/>
                  </a:cubicBezTo>
                  <a:cubicBezTo>
                    <a:pt x="381409" y="647607"/>
                    <a:pt x="383307" y="645472"/>
                    <a:pt x="384256" y="641203"/>
                  </a:cubicBezTo>
                  <a:cubicBezTo>
                    <a:pt x="382832" y="640254"/>
                    <a:pt x="382595" y="638356"/>
                    <a:pt x="383544" y="635510"/>
                  </a:cubicBezTo>
                  <a:cubicBezTo>
                    <a:pt x="384493" y="632664"/>
                    <a:pt x="384730" y="630054"/>
                    <a:pt x="384256" y="627682"/>
                  </a:cubicBezTo>
                  <a:cubicBezTo>
                    <a:pt x="384256" y="625310"/>
                    <a:pt x="383781" y="623413"/>
                    <a:pt x="382832" y="621990"/>
                  </a:cubicBezTo>
                  <a:cubicBezTo>
                    <a:pt x="381884" y="620567"/>
                    <a:pt x="380935" y="618669"/>
                    <a:pt x="379986" y="616297"/>
                  </a:cubicBezTo>
                  <a:cubicBezTo>
                    <a:pt x="377140" y="604437"/>
                    <a:pt x="375835" y="592222"/>
                    <a:pt x="376072" y="579650"/>
                  </a:cubicBezTo>
                  <a:cubicBezTo>
                    <a:pt x="376310" y="567079"/>
                    <a:pt x="375954" y="554626"/>
                    <a:pt x="375005" y="542292"/>
                  </a:cubicBezTo>
                  <a:cubicBezTo>
                    <a:pt x="375005" y="541344"/>
                    <a:pt x="375717" y="540988"/>
                    <a:pt x="377140" y="541225"/>
                  </a:cubicBezTo>
                  <a:cubicBezTo>
                    <a:pt x="378563" y="541462"/>
                    <a:pt x="379274" y="541106"/>
                    <a:pt x="379274" y="540158"/>
                  </a:cubicBezTo>
                  <a:cubicBezTo>
                    <a:pt x="377851" y="525926"/>
                    <a:pt x="376428" y="511101"/>
                    <a:pt x="375005" y="495684"/>
                  </a:cubicBezTo>
                  <a:cubicBezTo>
                    <a:pt x="373582" y="480266"/>
                    <a:pt x="372396" y="462832"/>
                    <a:pt x="371447" y="443382"/>
                  </a:cubicBezTo>
                  <a:cubicBezTo>
                    <a:pt x="371921" y="448600"/>
                    <a:pt x="373226" y="453581"/>
                    <a:pt x="375361" y="458325"/>
                  </a:cubicBezTo>
                  <a:cubicBezTo>
                    <a:pt x="377496" y="463069"/>
                    <a:pt x="377377" y="467813"/>
                    <a:pt x="375005" y="472557"/>
                  </a:cubicBezTo>
                  <a:cubicBezTo>
                    <a:pt x="375954" y="472557"/>
                    <a:pt x="376428" y="472320"/>
                    <a:pt x="376428" y="471845"/>
                  </a:cubicBezTo>
                  <a:cubicBezTo>
                    <a:pt x="376428" y="471371"/>
                    <a:pt x="376903" y="471134"/>
                    <a:pt x="377851" y="471134"/>
                  </a:cubicBezTo>
                  <a:cubicBezTo>
                    <a:pt x="379749" y="475878"/>
                    <a:pt x="380698" y="480977"/>
                    <a:pt x="380698" y="486433"/>
                  </a:cubicBezTo>
                  <a:cubicBezTo>
                    <a:pt x="380698" y="491888"/>
                    <a:pt x="381172" y="496988"/>
                    <a:pt x="382121" y="501732"/>
                  </a:cubicBezTo>
                  <a:cubicBezTo>
                    <a:pt x="382595" y="504104"/>
                    <a:pt x="383070" y="506001"/>
                    <a:pt x="383544" y="507425"/>
                  </a:cubicBezTo>
                  <a:cubicBezTo>
                    <a:pt x="384018" y="508848"/>
                    <a:pt x="384256" y="510745"/>
                    <a:pt x="384256" y="513117"/>
                  </a:cubicBezTo>
                  <a:cubicBezTo>
                    <a:pt x="384256" y="515489"/>
                    <a:pt x="383781" y="517624"/>
                    <a:pt x="382832" y="519522"/>
                  </a:cubicBezTo>
                  <a:cubicBezTo>
                    <a:pt x="381884" y="521419"/>
                    <a:pt x="381409" y="523554"/>
                    <a:pt x="381409" y="525926"/>
                  </a:cubicBezTo>
                  <a:cubicBezTo>
                    <a:pt x="380460" y="532567"/>
                    <a:pt x="380579" y="539446"/>
                    <a:pt x="381765" y="546562"/>
                  </a:cubicBezTo>
                  <a:cubicBezTo>
                    <a:pt x="382951" y="553678"/>
                    <a:pt x="384018" y="561031"/>
                    <a:pt x="384967" y="568621"/>
                  </a:cubicBezTo>
                  <a:cubicBezTo>
                    <a:pt x="384967" y="569570"/>
                    <a:pt x="384730" y="570637"/>
                    <a:pt x="384256" y="571823"/>
                  </a:cubicBezTo>
                  <a:cubicBezTo>
                    <a:pt x="383781" y="573009"/>
                    <a:pt x="383307" y="574076"/>
                    <a:pt x="382832" y="575025"/>
                  </a:cubicBezTo>
                  <a:cubicBezTo>
                    <a:pt x="382832" y="577397"/>
                    <a:pt x="384256" y="578109"/>
                    <a:pt x="387102" y="577160"/>
                  </a:cubicBezTo>
                  <a:cubicBezTo>
                    <a:pt x="388051" y="583801"/>
                    <a:pt x="389474" y="589968"/>
                    <a:pt x="391371" y="595661"/>
                  </a:cubicBezTo>
                  <a:cubicBezTo>
                    <a:pt x="393269" y="601354"/>
                    <a:pt x="393743" y="607284"/>
                    <a:pt x="392795" y="613451"/>
                  </a:cubicBezTo>
                  <a:cubicBezTo>
                    <a:pt x="391846" y="611079"/>
                    <a:pt x="390185" y="610367"/>
                    <a:pt x="387813" y="611316"/>
                  </a:cubicBezTo>
                  <a:cubicBezTo>
                    <a:pt x="387813" y="608944"/>
                    <a:pt x="387695" y="606809"/>
                    <a:pt x="387458" y="604912"/>
                  </a:cubicBezTo>
                  <a:cubicBezTo>
                    <a:pt x="387220" y="603014"/>
                    <a:pt x="387102" y="600879"/>
                    <a:pt x="387102" y="598507"/>
                  </a:cubicBezTo>
                  <a:cubicBezTo>
                    <a:pt x="385204" y="601354"/>
                    <a:pt x="383781" y="604675"/>
                    <a:pt x="382832" y="608470"/>
                  </a:cubicBezTo>
                  <a:cubicBezTo>
                    <a:pt x="384730" y="607521"/>
                    <a:pt x="385916" y="608351"/>
                    <a:pt x="386390" y="610960"/>
                  </a:cubicBezTo>
                  <a:cubicBezTo>
                    <a:pt x="386865" y="613569"/>
                    <a:pt x="387339" y="616771"/>
                    <a:pt x="387813" y="620567"/>
                  </a:cubicBezTo>
                  <a:cubicBezTo>
                    <a:pt x="388762" y="620567"/>
                    <a:pt x="388999" y="619618"/>
                    <a:pt x="388525" y="617720"/>
                  </a:cubicBezTo>
                  <a:cubicBezTo>
                    <a:pt x="388051" y="615823"/>
                    <a:pt x="388051" y="614400"/>
                    <a:pt x="388525" y="613451"/>
                  </a:cubicBezTo>
                  <a:cubicBezTo>
                    <a:pt x="389474" y="613451"/>
                    <a:pt x="389948" y="614044"/>
                    <a:pt x="389948" y="615230"/>
                  </a:cubicBezTo>
                  <a:cubicBezTo>
                    <a:pt x="389948" y="616416"/>
                    <a:pt x="390660" y="616771"/>
                    <a:pt x="392083" y="616297"/>
                  </a:cubicBezTo>
                  <a:cubicBezTo>
                    <a:pt x="392083" y="620092"/>
                    <a:pt x="392676" y="622701"/>
                    <a:pt x="393862" y="624124"/>
                  </a:cubicBezTo>
                  <a:cubicBezTo>
                    <a:pt x="395048" y="625548"/>
                    <a:pt x="396115" y="627445"/>
                    <a:pt x="397064" y="629817"/>
                  </a:cubicBezTo>
                  <a:cubicBezTo>
                    <a:pt x="398487" y="637407"/>
                    <a:pt x="399436" y="644998"/>
                    <a:pt x="399910" y="652588"/>
                  </a:cubicBezTo>
                  <a:cubicBezTo>
                    <a:pt x="400385" y="660178"/>
                    <a:pt x="401334" y="667531"/>
                    <a:pt x="402757" y="674647"/>
                  </a:cubicBezTo>
                  <a:cubicBezTo>
                    <a:pt x="403231" y="676070"/>
                    <a:pt x="403824" y="678086"/>
                    <a:pt x="404536" y="680695"/>
                  </a:cubicBezTo>
                  <a:cubicBezTo>
                    <a:pt x="405247" y="683305"/>
                    <a:pt x="406789" y="684609"/>
                    <a:pt x="409161" y="684609"/>
                  </a:cubicBezTo>
                  <a:cubicBezTo>
                    <a:pt x="409635" y="678442"/>
                    <a:pt x="409042" y="673224"/>
                    <a:pt x="407382" y="668954"/>
                  </a:cubicBezTo>
                  <a:cubicBezTo>
                    <a:pt x="405722" y="664685"/>
                    <a:pt x="405366" y="659941"/>
                    <a:pt x="406315" y="654723"/>
                  </a:cubicBezTo>
                  <a:cubicBezTo>
                    <a:pt x="405366" y="654723"/>
                    <a:pt x="405010" y="654960"/>
                    <a:pt x="405247" y="655434"/>
                  </a:cubicBezTo>
                  <a:cubicBezTo>
                    <a:pt x="405484" y="655909"/>
                    <a:pt x="405366" y="656383"/>
                    <a:pt x="404892" y="656857"/>
                  </a:cubicBezTo>
                  <a:cubicBezTo>
                    <a:pt x="401571" y="648793"/>
                    <a:pt x="400029" y="640017"/>
                    <a:pt x="400266" y="630529"/>
                  </a:cubicBezTo>
                  <a:cubicBezTo>
                    <a:pt x="400503" y="621041"/>
                    <a:pt x="399436" y="612265"/>
                    <a:pt x="397064" y="604200"/>
                  </a:cubicBezTo>
                  <a:cubicBezTo>
                    <a:pt x="398487" y="603251"/>
                    <a:pt x="399199" y="603726"/>
                    <a:pt x="399199" y="605623"/>
                  </a:cubicBezTo>
                  <a:cubicBezTo>
                    <a:pt x="399199" y="607521"/>
                    <a:pt x="399910" y="608232"/>
                    <a:pt x="401334" y="607758"/>
                  </a:cubicBezTo>
                  <a:cubicBezTo>
                    <a:pt x="402282" y="606809"/>
                    <a:pt x="402401" y="605742"/>
                    <a:pt x="401689" y="604556"/>
                  </a:cubicBezTo>
                  <a:cubicBezTo>
                    <a:pt x="400978" y="603370"/>
                    <a:pt x="400385" y="602065"/>
                    <a:pt x="399910" y="600642"/>
                  </a:cubicBezTo>
                  <a:cubicBezTo>
                    <a:pt x="398962" y="600642"/>
                    <a:pt x="398487" y="600879"/>
                    <a:pt x="398487" y="601354"/>
                  </a:cubicBezTo>
                  <a:cubicBezTo>
                    <a:pt x="398487" y="601828"/>
                    <a:pt x="398013" y="602065"/>
                    <a:pt x="397064" y="602065"/>
                  </a:cubicBezTo>
                  <a:cubicBezTo>
                    <a:pt x="396590" y="593526"/>
                    <a:pt x="395997" y="586173"/>
                    <a:pt x="395285" y="580006"/>
                  </a:cubicBezTo>
                  <a:cubicBezTo>
                    <a:pt x="394574" y="573839"/>
                    <a:pt x="394692" y="567435"/>
                    <a:pt x="395641" y="560793"/>
                  </a:cubicBezTo>
                  <a:cubicBezTo>
                    <a:pt x="398013" y="569807"/>
                    <a:pt x="399910" y="580125"/>
                    <a:pt x="401334" y="591747"/>
                  </a:cubicBezTo>
                  <a:cubicBezTo>
                    <a:pt x="402757" y="603370"/>
                    <a:pt x="404892" y="613688"/>
                    <a:pt x="407738" y="622701"/>
                  </a:cubicBezTo>
                  <a:cubicBezTo>
                    <a:pt x="408687" y="623176"/>
                    <a:pt x="409161" y="623176"/>
                    <a:pt x="409161" y="622701"/>
                  </a:cubicBezTo>
                  <a:cubicBezTo>
                    <a:pt x="409161" y="622227"/>
                    <a:pt x="409635" y="621990"/>
                    <a:pt x="410584" y="621990"/>
                  </a:cubicBezTo>
                  <a:cubicBezTo>
                    <a:pt x="411059" y="632426"/>
                    <a:pt x="411770" y="642033"/>
                    <a:pt x="412719" y="650809"/>
                  </a:cubicBezTo>
                  <a:cubicBezTo>
                    <a:pt x="413668" y="659585"/>
                    <a:pt x="414142" y="669429"/>
                    <a:pt x="414142" y="680340"/>
                  </a:cubicBezTo>
                  <a:cubicBezTo>
                    <a:pt x="417937" y="688404"/>
                    <a:pt x="419953" y="698722"/>
                    <a:pt x="420191" y="711294"/>
                  </a:cubicBezTo>
                  <a:cubicBezTo>
                    <a:pt x="420428" y="723865"/>
                    <a:pt x="421021" y="735132"/>
                    <a:pt x="421970" y="745094"/>
                  </a:cubicBezTo>
                  <a:cubicBezTo>
                    <a:pt x="424341" y="749363"/>
                    <a:pt x="425290" y="754937"/>
                    <a:pt x="424816" y="761816"/>
                  </a:cubicBezTo>
                  <a:cubicBezTo>
                    <a:pt x="424341" y="768695"/>
                    <a:pt x="425053" y="774032"/>
                    <a:pt x="426951" y="777827"/>
                  </a:cubicBezTo>
                  <a:cubicBezTo>
                    <a:pt x="428848" y="774032"/>
                    <a:pt x="428848" y="768813"/>
                    <a:pt x="426951" y="762172"/>
                  </a:cubicBezTo>
                  <a:cubicBezTo>
                    <a:pt x="425053" y="755530"/>
                    <a:pt x="424579" y="750312"/>
                    <a:pt x="425527" y="746517"/>
                  </a:cubicBezTo>
                  <a:cubicBezTo>
                    <a:pt x="426002" y="745094"/>
                    <a:pt x="426476" y="744382"/>
                    <a:pt x="426951" y="744382"/>
                  </a:cubicBezTo>
                  <a:cubicBezTo>
                    <a:pt x="427425" y="744382"/>
                    <a:pt x="426713" y="743671"/>
                    <a:pt x="424816" y="742248"/>
                  </a:cubicBezTo>
                  <a:cubicBezTo>
                    <a:pt x="423393" y="724221"/>
                    <a:pt x="422444" y="707143"/>
                    <a:pt x="421970" y="691013"/>
                  </a:cubicBezTo>
                  <a:cubicBezTo>
                    <a:pt x="421495" y="674884"/>
                    <a:pt x="419835" y="659229"/>
                    <a:pt x="416988" y="644049"/>
                  </a:cubicBezTo>
                  <a:cubicBezTo>
                    <a:pt x="416040" y="640728"/>
                    <a:pt x="415328" y="637882"/>
                    <a:pt x="414854" y="635510"/>
                  </a:cubicBezTo>
                  <a:cubicBezTo>
                    <a:pt x="414379" y="633138"/>
                    <a:pt x="413668" y="630529"/>
                    <a:pt x="412719" y="627682"/>
                  </a:cubicBezTo>
                  <a:cubicBezTo>
                    <a:pt x="410821" y="619143"/>
                    <a:pt x="409754" y="609656"/>
                    <a:pt x="409517" y="599219"/>
                  </a:cubicBezTo>
                  <a:cubicBezTo>
                    <a:pt x="409280" y="588782"/>
                    <a:pt x="408687" y="578820"/>
                    <a:pt x="407738" y="569332"/>
                  </a:cubicBezTo>
                  <a:cubicBezTo>
                    <a:pt x="406789" y="562691"/>
                    <a:pt x="405840" y="555219"/>
                    <a:pt x="404892" y="546918"/>
                  </a:cubicBezTo>
                  <a:cubicBezTo>
                    <a:pt x="403943" y="538616"/>
                    <a:pt x="403231" y="530433"/>
                    <a:pt x="402757" y="522368"/>
                  </a:cubicBezTo>
                  <a:cubicBezTo>
                    <a:pt x="401808" y="522842"/>
                    <a:pt x="401571" y="523554"/>
                    <a:pt x="402045" y="524503"/>
                  </a:cubicBezTo>
                  <a:cubicBezTo>
                    <a:pt x="402520" y="525451"/>
                    <a:pt x="402282" y="525926"/>
                    <a:pt x="401334" y="525926"/>
                  </a:cubicBezTo>
                  <a:cubicBezTo>
                    <a:pt x="399436" y="526400"/>
                    <a:pt x="398606" y="525451"/>
                    <a:pt x="398843" y="523080"/>
                  </a:cubicBezTo>
                  <a:cubicBezTo>
                    <a:pt x="399080" y="520708"/>
                    <a:pt x="398962" y="518573"/>
                    <a:pt x="398487" y="516675"/>
                  </a:cubicBezTo>
                  <a:cubicBezTo>
                    <a:pt x="399910" y="515726"/>
                    <a:pt x="400503" y="516082"/>
                    <a:pt x="400266" y="517743"/>
                  </a:cubicBezTo>
                  <a:cubicBezTo>
                    <a:pt x="400029" y="519403"/>
                    <a:pt x="400385" y="520233"/>
                    <a:pt x="401334" y="520233"/>
                  </a:cubicBezTo>
                  <a:cubicBezTo>
                    <a:pt x="401808" y="520233"/>
                    <a:pt x="402045" y="519166"/>
                    <a:pt x="402045" y="517031"/>
                  </a:cubicBezTo>
                  <a:cubicBezTo>
                    <a:pt x="402045" y="514896"/>
                    <a:pt x="401927" y="512643"/>
                    <a:pt x="401689" y="510271"/>
                  </a:cubicBezTo>
                  <a:cubicBezTo>
                    <a:pt x="401452" y="507899"/>
                    <a:pt x="401334" y="505646"/>
                    <a:pt x="401334" y="503511"/>
                  </a:cubicBezTo>
                  <a:cubicBezTo>
                    <a:pt x="401334" y="501376"/>
                    <a:pt x="401808" y="500309"/>
                    <a:pt x="402757" y="500309"/>
                  </a:cubicBezTo>
                  <a:cubicBezTo>
                    <a:pt x="400859" y="498411"/>
                    <a:pt x="399910" y="499716"/>
                    <a:pt x="399910" y="504223"/>
                  </a:cubicBezTo>
                  <a:cubicBezTo>
                    <a:pt x="399910" y="508729"/>
                    <a:pt x="399673" y="512169"/>
                    <a:pt x="399199" y="514540"/>
                  </a:cubicBezTo>
                  <a:cubicBezTo>
                    <a:pt x="398250" y="515015"/>
                    <a:pt x="397538" y="514066"/>
                    <a:pt x="397064" y="511694"/>
                  </a:cubicBezTo>
                  <a:cubicBezTo>
                    <a:pt x="396590" y="509322"/>
                    <a:pt x="397064" y="508373"/>
                    <a:pt x="398487" y="508848"/>
                  </a:cubicBezTo>
                  <a:cubicBezTo>
                    <a:pt x="398487" y="506476"/>
                    <a:pt x="397301" y="505053"/>
                    <a:pt x="394929" y="504578"/>
                  </a:cubicBezTo>
                  <a:cubicBezTo>
                    <a:pt x="392557" y="504104"/>
                    <a:pt x="391609" y="505527"/>
                    <a:pt x="392083" y="508848"/>
                  </a:cubicBezTo>
                  <a:cubicBezTo>
                    <a:pt x="391609" y="503630"/>
                    <a:pt x="392083" y="497700"/>
                    <a:pt x="393506" y="491058"/>
                  </a:cubicBezTo>
                  <a:cubicBezTo>
                    <a:pt x="394929" y="492007"/>
                    <a:pt x="395522" y="493549"/>
                    <a:pt x="395285" y="495684"/>
                  </a:cubicBezTo>
                  <a:cubicBezTo>
                    <a:pt x="395048" y="497818"/>
                    <a:pt x="395167" y="500072"/>
                    <a:pt x="395641" y="502444"/>
                  </a:cubicBezTo>
                  <a:cubicBezTo>
                    <a:pt x="397064" y="500546"/>
                    <a:pt x="397657" y="496395"/>
                    <a:pt x="397420" y="489991"/>
                  </a:cubicBezTo>
                  <a:cubicBezTo>
                    <a:pt x="397183" y="483587"/>
                    <a:pt x="396590" y="479198"/>
                    <a:pt x="395641" y="476827"/>
                  </a:cubicBezTo>
                  <a:cubicBezTo>
                    <a:pt x="395167" y="474929"/>
                    <a:pt x="395404" y="474929"/>
                    <a:pt x="396352" y="476827"/>
                  </a:cubicBezTo>
                  <a:cubicBezTo>
                    <a:pt x="397301" y="478724"/>
                    <a:pt x="397776" y="478487"/>
                    <a:pt x="397776" y="476115"/>
                  </a:cubicBezTo>
                  <a:cubicBezTo>
                    <a:pt x="398250" y="474217"/>
                    <a:pt x="397538" y="473269"/>
                    <a:pt x="395641" y="473269"/>
                  </a:cubicBezTo>
                  <a:cubicBezTo>
                    <a:pt x="395641" y="465204"/>
                    <a:pt x="394929" y="458088"/>
                    <a:pt x="393506" y="451921"/>
                  </a:cubicBezTo>
                  <a:cubicBezTo>
                    <a:pt x="392083" y="445754"/>
                    <a:pt x="390185" y="439350"/>
                    <a:pt x="387813" y="432708"/>
                  </a:cubicBezTo>
                  <a:cubicBezTo>
                    <a:pt x="386390" y="428913"/>
                    <a:pt x="385204" y="425118"/>
                    <a:pt x="384256" y="421323"/>
                  </a:cubicBezTo>
                  <a:cubicBezTo>
                    <a:pt x="383307" y="417528"/>
                    <a:pt x="381646" y="414207"/>
                    <a:pt x="379274" y="411361"/>
                  </a:cubicBezTo>
                  <a:cubicBezTo>
                    <a:pt x="380223" y="409938"/>
                    <a:pt x="380579" y="407684"/>
                    <a:pt x="380342" y="404601"/>
                  </a:cubicBezTo>
                  <a:cubicBezTo>
                    <a:pt x="380105" y="401517"/>
                    <a:pt x="379986" y="398789"/>
                    <a:pt x="379986" y="396417"/>
                  </a:cubicBezTo>
                  <a:cubicBezTo>
                    <a:pt x="383307" y="395943"/>
                    <a:pt x="384849" y="398078"/>
                    <a:pt x="384611" y="402822"/>
                  </a:cubicBezTo>
                  <a:cubicBezTo>
                    <a:pt x="384374" y="407566"/>
                    <a:pt x="384730" y="411598"/>
                    <a:pt x="385679" y="414919"/>
                  </a:cubicBezTo>
                  <a:cubicBezTo>
                    <a:pt x="388999" y="413970"/>
                    <a:pt x="389830" y="412072"/>
                    <a:pt x="388169" y="409226"/>
                  </a:cubicBezTo>
                  <a:cubicBezTo>
                    <a:pt x="386509" y="406380"/>
                    <a:pt x="386153" y="403296"/>
                    <a:pt x="387102" y="399975"/>
                  </a:cubicBezTo>
                  <a:cubicBezTo>
                    <a:pt x="389474" y="403771"/>
                    <a:pt x="390660" y="408633"/>
                    <a:pt x="390660" y="414563"/>
                  </a:cubicBezTo>
                  <a:cubicBezTo>
                    <a:pt x="390660" y="420493"/>
                    <a:pt x="390185" y="425830"/>
                    <a:pt x="389237" y="430574"/>
                  </a:cubicBezTo>
                  <a:cubicBezTo>
                    <a:pt x="389711" y="431048"/>
                    <a:pt x="390185" y="431285"/>
                    <a:pt x="390660" y="431285"/>
                  </a:cubicBezTo>
                  <a:cubicBezTo>
                    <a:pt x="391134" y="431285"/>
                    <a:pt x="391371" y="431759"/>
                    <a:pt x="391371" y="432708"/>
                  </a:cubicBezTo>
                  <a:cubicBezTo>
                    <a:pt x="392795" y="433657"/>
                    <a:pt x="393506" y="432945"/>
                    <a:pt x="393506" y="430574"/>
                  </a:cubicBezTo>
                  <a:cubicBezTo>
                    <a:pt x="394929" y="431522"/>
                    <a:pt x="395760" y="433183"/>
                    <a:pt x="395997" y="435555"/>
                  </a:cubicBezTo>
                  <a:cubicBezTo>
                    <a:pt x="396234" y="437927"/>
                    <a:pt x="396352" y="440299"/>
                    <a:pt x="396352" y="442670"/>
                  </a:cubicBezTo>
                  <a:cubicBezTo>
                    <a:pt x="396352" y="445042"/>
                    <a:pt x="396471" y="447296"/>
                    <a:pt x="396708" y="449431"/>
                  </a:cubicBezTo>
                  <a:cubicBezTo>
                    <a:pt x="396945" y="451565"/>
                    <a:pt x="397776" y="452633"/>
                    <a:pt x="399199" y="452633"/>
                  </a:cubicBezTo>
                  <a:cubicBezTo>
                    <a:pt x="399673" y="441722"/>
                    <a:pt x="398843" y="430218"/>
                    <a:pt x="396708" y="418121"/>
                  </a:cubicBezTo>
                  <a:cubicBezTo>
                    <a:pt x="394574" y="406024"/>
                    <a:pt x="394692" y="394520"/>
                    <a:pt x="397064" y="383609"/>
                  </a:cubicBezTo>
                  <a:cubicBezTo>
                    <a:pt x="396115" y="382660"/>
                    <a:pt x="394929" y="382186"/>
                    <a:pt x="393506" y="382186"/>
                  </a:cubicBezTo>
                  <a:cubicBezTo>
                    <a:pt x="394455" y="379814"/>
                    <a:pt x="394574" y="377086"/>
                    <a:pt x="393862" y="374003"/>
                  </a:cubicBezTo>
                  <a:cubicBezTo>
                    <a:pt x="393150" y="370919"/>
                    <a:pt x="393032" y="367480"/>
                    <a:pt x="393506" y="363685"/>
                  </a:cubicBezTo>
                  <a:cubicBezTo>
                    <a:pt x="393506" y="368903"/>
                    <a:pt x="394929" y="373765"/>
                    <a:pt x="397776" y="378272"/>
                  </a:cubicBezTo>
                  <a:cubicBezTo>
                    <a:pt x="400622" y="382779"/>
                    <a:pt x="400859" y="387167"/>
                    <a:pt x="398487" y="391436"/>
                  </a:cubicBezTo>
                  <a:cubicBezTo>
                    <a:pt x="399910" y="398552"/>
                    <a:pt x="401689" y="405787"/>
                    <a:pt x="403824" y="413140"/>
                  </a:cubicBezTo>
                  <a:cubicBezTo>
                    <a:pt x="405959" y="420493"/>
                    <a:pt x="406789" y="428913"/>
                    <a:pt x="406315" y="438401"/>
                  </a:cubicBezTo>
                  <a:cubicBezTo>
                    <a:pt x="405366" y="440299"/>
                    <a:pt x="404773" y="439943"/>
                    <a:pt x="404536" y="437334"/>
                  </a:cubicBezTo>
                  <a:cubicBezTo>
                    <a:pt x="404299" y="434724"/>
                    <a:pt x="403468" y="433894"/>
                    <a:pt x="402045" y="434843"/>
                  </a:cubicBezTo>
                  <a:cubicBezTo>
                    <a:pt x="402994" y="440061"/>
                    <a:pt x="402994" y="443975"/>
                    <a:pt x="402045" y="446584"/>
                  </a:cubicBezTo>
                  <a:cubicBezTo>
                    <a:pt x="401096" y="449193"/>
                    <a:pt x="401096" y="453107"/>
                    <a:pt x="402045" y="458325"/>
                  </a:cubicBezTo>
                  <a:cubicBezTo>
                    <a:pt x="400622" y="459748"/>
                    <a:pt x="400266" y="463781"/>
                    <a:pt x="400978" y="470422"/>
                  </a:cubicBezTo>
                  <a:cubicBezTo>
                    <a:pt x="401689" y="477064"/>
                    <a:pt x="402520" y="483231"/>
                    <a:pt x="403468" y="488923"/>
                  </a:cubicBezTo>
                  <a:cubicBezTo>
                    <a:pt x="405840" y="499360"/>
                    <a:pt x="408924" y="510034"/>
                    <a:pt x="412719" y="520945"/>
                  </a:cubicBezTo>
                  <a:cubicBezTo>
                    <a:pt x="416514" y="531856"/>
                    <a:pt x="419598" y="543004"/>
                    <a:pt x="421970" y="554389"/>
                  </a:cubicBezTo>
                  <a:cubicBezTo>
                    <a:pt x="424341" y="564351"/>
                    <a:pt x="425527" y="573839"/>
                    <a:pt x="425527" y="582853"/>
                  </a:cubicBezTo>
                  <a:cubicBezTo>
                    <a:pt x="425527" y="591866"/>
                    <a:pt x="427425" y="599693"/>
                    <a:pt x="431220" y="606335"/>
                  </a:cubicBezTo>
                  <a:cubicBezTo>
                    <a:pt x="432169" y="594001"/>
                    <a:pt x="431102" y="582971"/>
                    <a:pt x="428018" y="573246"/>
                  </a:cubicBezTo>
                  <a:cubicBezTo>
                    <a:pt x="424934" y="563521"/>
                    <a:pt x="422918" y="552966"/>
                    <a:pt x="421970" y="541581"/>
                  </a:cubicBezTo>
                  <a:cubicBezTo>
                    <a:pt x="421970" y="539683"/>
                    <a:pt x="422325" y="538616"/>
                    <a:pt x="423037" y="538379"/>
                  </a:cubicBezTo>
                  <a:cubicBezTo>
                    <a:pt x="423748" y="538141"/>
                    <a:pt x="424579" y="537548"/>
                    <a:pt x="425527" y="536600"/>
                  </a:cubicBezTo>
                  <a:cubicBezTo>
                    <a:pt x="425527" y="532804"/>
                    <a:pt x="424934" y="529128"/>
                    <a:pt x="423748" y="525570"/>
                  </a:cubicBezTo>
                  <a:cubicBezTo>
                    <a:pt x="422563" y="522012"/>
                    <a:pt x="422207" y="518573"/>
                    <a:pt x="422681" y="515252"/>
                  </a:cubicBezTo>
                  <a:cubicBezTo>
                    <a:pt x="425527" y="522368"/>
                    <a:pt x="428137" y="529721"/>
                    <a:pt x="430509" y="537311"/>
                  </a:cubicBezTo>
                  <a:cubicBezTo>
                    <a:pt x="432880" y="544901"/>
                    <a:pt x="434304" y="553915"/>
                    <a:pt x="434778" y="564351"/>
                  </a:cubicBezTo>
                  <a:cubicBezTo>
                    <a:pt x="434304" y="566249"/>
                    <a:pt x="434422" y="567198"/>
                    <a:pt x="435134" y="567198"/>
                  </a:cubicBezTo>
                  <a:cubicBezTo>
                    <a:pt x="435845" y="567198"/>
                    <a:pt x="436438" y="567672"/>
                    <a:pt x="436913" y="568621"/>
                  </a:cubicBezTo>
                  <a:cubicBezTo>
                    <a:pt x="436913" y="576686"/>
                    <a:pt x="438099" y="583564"/>
                    <a:pt x="440471" y="589257"/>
                  </a:cubicBezTo>
                  <a:cubicBezTo>
                    <a:pt x="442843" y="594950"/>
                    <a:pt x="443317" y="601828"/>
                    <a:pt x="441894" y="609893"/>
                  </a:cubicBezTo>
                  <a:lnTo>
                    <a:pt x="444918" y="617364"/>
                  </a:lnTo>
                  <a:lnTo>
                    <a:pt x="444918" y="579319"/>
                  </a:lnTo>
                  <a:lnTo>
                    <a:pt x="444740" y="578583"/>
                  </a:lnTo>
                  <a:lnTo>
                    <a:pt x="444918" y="578431"/>
                  </a:lnTo>
                  <a:lnTo>
                    <a:pt x="444918" y="568214"/>
                  </a:lnTo>
                  <a:lnTo>
                    <a:pt x="444384" y="567909"/>
                  </a:lnTo>
                  <a:cubicBezTo>
                    <a:pt x="444622" y="567909"/>
                    <a:pt x="444503" y="568858"/>
                    <a:pt x="444029" y="570756"/>
                  </a:cubicBezTo>
                  <a:cubicBezTo>
                    <a:pt x="443080" y="566961"/>
                    <a:pt x="442131" y="563284"/>
                    <a:pt x="441182" y="559726"/>
                  </a:cubicBezTo>
                  <a:cubicBezTo>
                    <a:pt x="440234" y="556168"/>
                    <a:pt x="438336" y="553915"/>
                    <a:pt x="435490" y="552966"/>
                  </a:cubicBezTo>
                  <a:cubicBezTo>
                    <a:pt x="434541" y="545850"/>
                    <a:pt x="432643" y="538141"/>
                    <a:pt x="429797" y="529840"/>
                  </a:cubicBezTo>
                  <a:cubicBezTo>
                    <a:pt x="426951" y="521538"/>
                    <a:pt x="426476" y="512169"/>
                    <a:pt x="428374" y="501732"/>
                  </a:cubicBezTo>
                  <a:cubicBezTo>
                    <a:pt x="426002" y="500783"/>
                    <a:pt x="425290" y="498648"/>
                    <a:pt x="426239" y="495328"/>
                  </a:cubicBezTo>
                  <a:cubicBezTo>
                    <a:pt x="427188" y="492007"/>
                    <a:pt x="427188" y="488923"/>
                    <a:pt x="426239" y="486077"/>
                  </a:cubicBezTo>
                  <a:cubicBezTo>
                    <a:pt x="427662" y="486077"/>
                    <a:pt x="428611" y="486907"/>
                    <a:pt x="429085" y="488568"/>
                  </a:cubicBezTo>
                  <a:cubicBezTo>
                    <a:pt x="429560" y="490228"/>
                    <a:pt x="430746" y="490584"/>
                    <a:pt x="432643" y="489635"/>
                  </a:cubicBezTo>
                  <a:cubicBezTo>
                    <a:pt x="432169" y="492956"/>
                    <a:pt x="432406" y="495684"/>
                    <a:pt x="433355" y="497818"/>
                  </a:cubicBezTo>
                  <a:cubicBezTo>
                    <a:pt x="434304" y="499953"/>
                    <a:pt x="434778" y="502206"/>
                    <a:pt x="434778" y="504578"/>
                  </a:cubicBezTo>
                  <a:cubicBezTo>
                    <a:pt x="433829" y="505053"/>
                    <a:pt x="432999" y="505290"/>
                    <a:pt x="432288" y="505290"/>
                  </a:cubicBezTo>
                  <a:cubicBezTo>
                    <a:pt x="431576" y="505290"/>
                    <a:pt x="431220" y="505764"/>
                    <a:pt x="431220" y="506713"/>
                  </a:cubicBezTo>
                  <a:cubicBezTo>
                    <a:pt x="430746" y="511931"/>
                    <a:pt x="432643" y="514540"/>
                    <a:pt x="436913" y="514540"/>
                  </a:cubicBezTo>
                  <a:cubicBezTo>
                    <a:pt x="439285" y="518810"/>
                    <a:pt x="440708" y="522961"/>
                    <a:pt x="441182" y="526993"/>
                  </a:cubicBezTo>
                  <a:cubicBezTo>
                    <a:pt x="441657" y="531026"/>
                    <a:pt x="442368" y="536125"/>
                    <a:pt x="443317" y="542292"/>
                  </a:cubicBezTo>
                  <a:cubicBezTo>
                    <a:pt x="442368" y="541818"/>
                    <a:pt x="441420" y="543122"/>
                    <a:pt x="440471" y="546206"/>
                  </a:cubicBezTo>
                  <a:cubicBezTo>
                    <a:pt x="439522" y="549290"/>
                    <a:pt x="439522" y="552017"/>
                    <a:pt x="440471" y="554389"/>
                  </a:cubicBezTo>
                  <a:cubicBezTo>
                    <a:pt x="441420" y="553440"/>
                    <a:pt x="442131" y="552966"/>
                    <a:pt x="442605" y="552966"/>
                  </a:cubicBezTo>
                  <a:cubicBezTo>
                    <a:pt x="443080" y="552966"/>
                    <a:pt x="443791" y="552492"/>
                    <a:pt x="444740" y="551543"/>
                  </a:cubicBezTo>
                  <a:lnTo>
                    <a:pt x="444918" y="553022"/>
                  </a:lnTo>
                  <a:lnTo>
                    <a:pt x="444918" y="544014"/>
                  </a:lnTo>
                  <a:lnTo>
                    <a:pt x="444740" y="543360"/>
                  </a:lnTo>
                  <a:lnTo>
                    <a:pt x="444918" y="540652"/>
                  </a:lnTo>
                  <a:lnTo>
                    <a:pt x="444918" y="519047"/>
                  </a:lnTo>
                  <a:lnTo>
                    <a:pt x="438692" y="506001"/>
                  </a:lnTo>
                  <a:cubicBezTo>
                    <a:pt x="437506" y="497937"/>
                    <a:pt x="437387" y="491058"/>
                    <a:pt x="438336" y="485366"/>
                  </a:cubicBezTo>
                  <a:cubicBezTo>
                    <a:pt x="438810" y="486789"/>
                    <a:pt x="439166" y="488568"/>
                    <a:pt x="439403" y="490702"/>
                  </a:cubicBezTo>
                  <a:cubicBezTo>
                    <a:pt x="439641" y="492837"/>
                    <a:pt x="440234" y="494853"/>
                    <a:pt x="441182" y="496751"/>
                  </a:cubicBezTo>
                  <a:cubicBezTo>
                    <a:pt x="440234" y="492007"/>
                    <a:pt x="439641" y="487263"/>
                    <a:pt x="439403" y="482519"/>
                  </a:cubicBezTo>
                  <a:cubicBezTo>
                    <a:pt x="439166" y="477775"/>
                    <a:pt x="439285" y="472557"/>
                    <a:pt x="439759" y="466864"/>
                  </a:cubicBezTo>
                  <a:cubicBezTo>
                    <a:pt x="440708" y="455479"/>
                    <a:pt x="438573" y="446466"/>
                    <a:pt x="433355" y="439824"/>
                  </a:cubicBezTo>
                  <a:cubicBezTo>
                    <a:pt x="432406" y="440773"/>
                    <a:pt x="431813" y="441247"/>
                    <a:pt x="431576" y="441247"/>
                  </a:cubicBezTo>
                  <a:cubicBezTo>
                    <a:pt x="431339" y="441247"/>
                    <a:pt x="430271" y="441010"/>
                    <a:pt x="428374" y="440536"/>
                  </a:cubicBezTo>
                  <a:cubicBezTo>
                    <a:pt x="425053" y="433420"/>
                    <a:pt x="423156" y="424881"/>
                    <a:pt x="422681" y="414919"/>
                  </a:cubicBezTo>
                  <a:cubicBezTo>
                    <a:pt x="426002" y="415867"/>
                    <a:pt x="427781" y="418358"/>
                    <a:pt x="428018" y="422390"/>
                  </a:cubicBezTo>
                  <a:cubicBezTo>
                    <a:pt x="428255" y="426423"/>
                    <a:pt x="428848" y="430574"/>
                    <a:pt x="429797" y="434843"/>
                  </a:cubicBezTo>
                  <a:cubicBezTo>
                    <a:pt x="431220" y="433894"/>
                    <a:pt x="431813" y="432708"/>
                    <a:pt x="431576" y="431285"/>
                  </a:cubicBezTo>
                  <a:cubicBezTo>
                    <a:pt x="431339" y="429862"/>
                    <a:pt x="432406" y="430336"/>
                    <a:pt x="434778" y="432708"/>
                  </a:cubicBezTo>
                  <a:cubicBezTo>
                    <a:pt x="434304" y="427964"/>
                    <a:pt x="432880" y="425592"/>
                    <a:pt x="430509" y="425592"/>
                  </a:cubicBezTo>
                  <a:cubicBezTo>
                    <a:pt x="431457" y="424644"/>
                    <a:pt x="431695" y="422746"/>
                    <a:pt x="431220" y="419900"/>
                  </a:cubicBezTo>
                  <a:cubicBezTo>
                    <a:pt x="430746" y="419900"/>
                    <a:pt x="430509" y="421086"/>
                    <a:pt x="430509" y="423458"/>
                  </a:cubicBezTo>
                  <a:cubicBezTo>
                    <a:pt x="429560" y="422035"/>
                    <a:pt x="428611" y="419188"/>
                    <a:pt x="427662" y="414919"/>
                  </a:cubicBezTo>
                  <a:cubicBezTo>
                    <a:pt x="428611" y="416342"/>
                    <a:pt x="429441" y="415867"/>
                    <a:pt x="430153" y="413495"/>
                  </a:cubicBezTo>
                  <a:cubicBezTo>
                    <a:pt x="430864" y="411124"/>
                    <a:pt x="431457" y="411361"/>
                    <a:pt x="431932" y="414207"/>
                  </a:cubicBezTo>
                  <a:cubicBezTo>
                    <a:pt x="432406" y="408514"/>
                    <a:pt x="431576" y="402822"/>
                    <a:pt x="429441" y="397129"/>
                  </a:cubicBezTo>
                  <a:cubicBezTo>
                    <a:pt x="427306" y="391436"/>
                    <a:pt x="425527" y="386218"/>
                    <a:pt x="424104" y="381474"/>
                  </a:cubicBezTo>
                  <a:cubicBezTo>
                    <a:pt x="423156" y="381474"/>
                    <a:pt x="422800" y="382304"/>
                    <a:pt x="423037" y="383965"/>
                  </a:cubicBezTo>
                  <a:cubicBezTo>
                    <a:pt x="423274" y="385625"/>
                    <a:pt x="423630" y="386692"/>
                    <a:pt x="424104" y="387167"/>
                  </a:cubicBezTo>
                  <a:cubicBezTo>
                    <a:pt x="421258" y="383846"/>
                    <a:pt x="419360" y="379577"/>
                    <a:pt x="418412" y="374358"/>
                  </a:cubicBezTo>
                  <a:cubicBezTo>
                    <a:pt x="417463" y="369140"/>
                    <a:pt x="416751" y="363329"/>
                    <a:pt x="416277" y="356925"/>
                  </a:cubicBezTo>
                  <a:cubicBezTo>
                    <a:pt x="415802" y="350520"/>
                    <a:pt x="415328" y="344116"/>
                    <a:pt x="414854" y="337712"/>
                  </a:cubicBezTo>
                  <a:cubicBezTo>
                    <a:pt x="414379" y="331307"/>
                    <a:pt x="413668" y="325496"/>
                    <a:pt x="412719" y="320278"/>
                  </a:cubicBezTo>
                  <a:cubicBezTo>
                    <a:pt x="415091" y="325496"/>
                    <a:pt x="416633" y="330477"/>
                    <a:pt x="417344" y="335221"/>
                  </a:cubicBezTo>
                  <a:cubicBezTo>
                    <a:pt x="418056" y="339965"/>
                    <a:pt x="419360" y="344709"/>
                    <a:pt x="421258" y="349453"/>
                  </a:cubicBezTo>
                  <a:cubicBezTo>
                    <a:pt x="421258" y="350402"/>
                    <a:pt x="420309" y="350876"/>
                    <a:pt x="418412" y="350876"/>
                  </a:cubicBezTo>
                  <a:cubicBezTo>
                    <a:pt x="419835" y="355620"/>
                    <a:pt x="420309" y="360482"/>
                    <a:pt x="419835" y="365464"/>
                  </a:cubicBezTo>
                  <a:cubicBezTo>
                    <a:pt x="419360" y="370445"/>
                    <a:pt x="420309" y="373884"/>
                    <a:pt x="422681" y="375782"/>
                  </a:cubicBezTo>
                  <a:cubicBezTo>
                    <a:pt x="423156" y="373884"/>
                    <a:pt x="423037" y="372579"/>
                    <a:pt x="422325" y="371868"/>
                  </a:cubicBezTo>
                  <a:cubicBezTo>
                    <a:pt x="421614" y="371156"/>
                    <a:pt x="421495" y="369614"/>
                    <a:pt x="421970" y="367243"/>
                  </a:cubicBezTo>
                  <a:cubicBezTo>
                    <a:pt x="424341" y="371986"/>
                    <a:pt x="425527" y="377442"/>
                    <a:pt x="425527" y="383609"/>
                  </a:cubicBezTo>
                  <a:cubicBezTo>
                    <a:pt x="429323" y="385032"/>
                    <a:pt x="431695" y="388590"/>
                    <a:pt x="432643" y="394283"/>
                  </a:cubicBezTo>
                  <a:cubicBezTo>
                    <a:pt x="434066" y="392860"/>
                    <a:pt x="434304" y="391081"/>
                    <a:pt x="433355" y="388946"/>
                  </a:cubicBezTo>
                  <a:cubicBezTo>
                    <a:pt x="432406" y="386811"/>
                    <a:pt x="432169" y="384558"/>
                    <a:pt x="432643" y="382186"/>
                  </a:cubicBezTo>
                  <a:cubicBezTo>
                    <a:pt x="431695" y="381237"/>
                    <a:pt x="430746" y="381000"/>
                    <a:pt x="429797" y="381474"/>
                  </a:cubicBezTo>
                  <a:cubicBezTo>
                    <a:pt x="429323" y="373410"/>
                    <a:pt x="427781" y="366175"/>
                    <a:pt x="425172" y="359771"/>
                  </a:cubicBezTo>
                  <a:cubicBezTo>
                    <a:pt x="422563" y="353367"/>
                    <a:pt x="422207" y="346132"/>
                    <a:pt x="424104" y="338068"/>
                  </a:cubicBezTo>
                  <a:cubicBezTo>
                    <a:pt x="426476" y="339016"/>
                    <a:pt x="427188" y="341625"/>
                    <a:pt x="426239" y="345895"/>
                  </a:cubicBezTo>
                  <a:cubicBezTo>
                    <a:pt x="427188" y="346369"/>
                    <a:pt x="427781" y="346369"/>
                    <a:pt x="428018" y="345895"/>
                  </a:cubicBezTo>
                  <a:cubicBezTo>
                    <a:pt x="428255" y="345421"/>
                    <a:pt x="428848" y="345183"/>
                    <a:pt x="429797" y="345183"/>
                  </a:cubicBezTo>
                  <a:cubicBezTo>
                    <a:pt x="430746" y="348030"/>
                    <a:pt x="431695" y="351232"/>
                    <a:pt x="432643" y="354790"/>
                  </a:cubicBezTo>
                  <a:cubicBezTo>
                    <a:pt x="433592" y="358348"/>
                    <a:pt x="434541" y="361787"/>
                    <a:pt x="435490" y="365108"/>
                  </a:cubicBezTo>
                  <a:cubicBezTo>
                    <a:pt x="436438" y="364633"/>
                    <a:pt x="437031" y="363803"/>
                    <a:pt x="437269" y="362617"/>
                  </a:cubicBezTo>
                  <a:cubicBezTo>
                    <a:pt x="437506" y="361431"/>
                    <a:pt x="438336" y="361075"/>
                    <a:pt x="439759" y="361550"/>
                  </a:cubicBezTo>
                  <a:cubicBezTo>
                    <a:pt x="440708" y="362499"/>
                    <a:pt x="440827" y="364159"/>
                    <a:pt x="440115" y="366531"/>
                  </a:cubicBezTo>
                  <a:cubicBezTo>
                    <a:pt x="439403" y="368903"/>
                    <a:pt x="439522" y="371038"/>
                    <a:pt x="440471" y="372935"/>
                  </a:cubicBezTo>
                  <a:cubicBezTo>
                    <a:pt x="441420" y="373884"/>
                    <a:pt x="442012" y="374121"/>
                    <a:pt x="442250" y="373647"/>
                  </a:cubicBezTo>
                  <a:cubicBezTo>
                    <a:pt x="442487" y="373172"/>
                    <a:pt x="443080" y="372935"/>
                    <a:pt x="444029" y="372935"/>
                  </a:cubicBezTo>
                  <a:lnTo>
                    <a:pt x="444918" y="377578"/>
                  </a:lnTo>
                  <a:lnTo>
                    <a:pt x="444918" y="346139"/>
                  </a:lnTo>
                  <a:lnTo>
                    <a:pt x="444740" y="345895"/>
                  </a:lnTo>
                  <a:lnTo>
                    <a:pt x="444918" y="345629"/>
                  </a:lnTo>
                  <a:lnTo>
                    <a:pt x="444918" y="333102"/>
                  </a:lnTo>
                  <a:lnTo>
                    <a:pt x="443317" y="322057"/>
                  </a:lnTo>
                  <a:cubicBezTo>
                    <a:pt x="441894" y="313755"/>
                    <a:pt x="440471" y="305097"/>
                    <a:pt x="439048" y="296084"/>
                  </a:cubicBezTo>
                  <a:cubicBezTo>
                    <a:pt x="439996" y="294186"/>
                    <a:pt x="441064" y="293949"/>
                    <a:pt x="442250" y="295372"/>
                  </a:cubicBezTo>
                  <a:lnTo>
                    <a:pt x="444918" y="294780"/>
                  </a:lnTo>
                  <a:lnTo>
                    <a:pt x="444918" y="266037"/>
                  </a:lnTo>
                  <a:lnTo>
                    <a:pt x="439048" y="261928"/>
                  </a:lnTo>
                  <a:cubicBezTo>
                    <a:pt x="439048" y="259082"/>
                    <a:pt x="438455" y="256235"/>
                    <a:pt x="437269" y="253389"/>
                  </a:cubicBezTo>
                  <a:cubicBezTo>
                    <a:pt x="436083" y="250543"/>
                    <a:pt x="435964" y="247934"/>
                    <a:pt x="436913" y="245562"/>
                  </a:cubicBezTo>
                  <a:cubicBezTo>
                    <a:pt x="437387" y="248408"/>
                    <a:pt x="438336" y="250424"/>
                    <a:pt x="439759" y="251610"/>
                  </a:cubicBezTo>
                  <a:cubicBezTo>
                    <a:pt x="441182" y="252796"/>
                    <a:pt x="442368" y="251966"/>
                    <a:pt x="443317" y="249119"/>
                  </a:cubicBezTo>
                  <a:cubicBezTo>
                    <a:pt x="443791" y="250543"/>
                    <a:pt x="444147" y="252084"/>
                    <a:pt x="444384" y="253745"/>
                  </a:cubicBezTo>
                  <a:lnTo>
                    <a:pt x="444918" y="254492"/>
                  </a:lnTo>
                  <a:lnTo>
                    <a:pt x="444918" y="247695"/>
                  </a:lnTo>
                  <a:lnTo>
                    <a:pt x="444740" y="246985"/>
                  </a:lnTo>
                  <a:lnTo>
                    <a:pt x="444918" y="247133"/>
                  </a:lnTo>
                  <a:lnTo>
                    <a:pt x="444918" y="125126"/>
                  </a:lnTo>
                  <a:lnTo>
                    <a:pt x="444384" y="125660"/>
                  </a:lnTo>
                  <a:cubicBezTo>
                    <a:pt x="444622" y="127320"/>
                    <a:pt x="444266" y="128150"/>
                    <a:pt x="443317" y="128150"/>
                  </a:cubicBezTo>
                  <a:cubicBezTo>
                    <a:pt x="440945" y="124355"/>
                    <a:pt x="438099" y="120323"/>
                    <a:pt x="434778" y="116053"/>
                  </a:cubicBezTo>
                  <a:cubicBezTo>
                    <a:pt x="431457" y="111784"/>
                    <a:pt x="429323" y="107277"/>
                    <a:pt x="428374" y="102533"/>
                  </a:cubicBezTo>
                  <a:cubicBezTo>
                    <a:pt x="427425" y="101584"/>
                    <a:pt x="426239" y="100754"/>
                    <a:pt x="424816" y="100042"/>
                  </a:cubicBezTo>
                  <a:cubicBezTo>
                    <a:pt x="423393" y="99331"/>
                    <a:pt x="422207" y="98501"/>
                    <a:pt x="421258" y="97552"/>
                  </a:cubicBezTo>
                  <a:cubicBezTo>
                    <a:pt x="421732" y="96603"/>
                    <a:pt x="422207" y="96129"/>
                    <a:pt x="422681" y="96129"/>
                  </a:cubicBezTo>
                  <a:cubicBezTo>
                    <a:pt x="423156" y="96129"/>
                    <a:pt x="422918" y="95417"/>
                    <a:pt x="421970" y="93994"/>
                  </a:cubicBezTo>
                  <a:cubicBezTo>
                    <a:pt x="422918" y="93045"/>
                    <a:pt x="423630" y="92808"/>
                    <a:pt x="424104" y="93282"/>
                  </a:cubicBezTo>
                  <a:cubicBezTo>
                    <a:pt x="424579" y="93757"/>
                    <a:pt x="425290" y="93282"/>
                    <a:pt x="426239" y="91859"/>
                  </a:cubicBezTo>
                  <a:cubicBezTo>
                    <a:pt x="428611" y="97078"/>
                    <a:pt x="430627" y="101703"/>
                    <a:pt x="432288" y="105735"/>
                  </a:cubicBezTo>
                  <a:cubicBezTo>
                    <a:pt x="433948" y="109767"/>
                    <a:pt x="436676" y="113681"/>
                    <a:pt x="440471" y="117476"/>
                  </a:cubicBezTo>
                  <a:cubicBezTo>
                    <a:pt x="439522" y="112732"/>
                    <a:pt x="438217" y="108581"/>
                    <a:pt x="436557" y="105024"/>
                  </a:cubicBezTo>
                  <a:cubicBezTo>
                    <a:pt x="434897" y="101466"/>
                    <a:pt x="433355" y="97789"/>
                    <a:pt x="431932" y="93994"/>
                  </a:cubicBezTo>
                  <a:cubicBezTo>
                    <a:pt x="432406" y="93520"/>
                    <a:pt x="432880" y="93638"/>
                    <a:pt x="433355" y="94350"/>
                  </a:cubicBezTo>
                  <a:cubicBezTo>
                    <a:pt x="433829" y="95061"/>
                    <a:pt x="434304" y="95773"/>
                    <a:pt x="434778" y="96485"/>
                  </a:cubicBezTo>
                  <a:cubicBezTo>
                    <a:pt x="435252" y="97196"/>
                    <a:pt x="435727" y="97552"/>
                    <a:pt x="436201" y="97552"/>
                  </a:cubicBezTo>
                  <a:cubicBezTo>
                    <a:pt x="436676" y="97552"/>
                    <a:pt x="436913" y="96366"/>
                    <a:pt x="436913" y="93994"/>
                  </a:cubicBezTo>
                  <a:cubicBezTo>
                    <a:pt x="437862" y="95417"/>
                    <a:pt x="438573" y="96840"/>
                    <a:pt x="439048" y="98264"/>
                  </a:cubicBezTo>
                  <a:cubicBezTo>
                    <a:pt x="439522" y="99687"/>
                    <a:pt x="440234" y="101110"/>
                    <a:pt x="441182" y="102533"/>
                  </a:cubicBezTo>
                  <a:cubicBezTo>
                    <a:pt x="441657" y="103482"/>
                    <a:pt x="441420" y="103600"/>
                    <a:pt x="440471" y="102889"/>
                  </a:cubicBezTo>
                  <a:cubicBezTo>
                    <a:pt x="439522" y="102177"/>
                    <a:pt x="439048" y="101584"/>
                    <a:pt x="439048" y="101110"/>
                  </a:cubicBezTo>
                  <a:cubicBezTo>
                    <a:pt x="438099" y="102059"/>
                    <a:pt x="438455" y="103126"/>
                    <a:pt x="440115" y="104312"/>
                  </a:cubicBezTo>
                  <a:cubicBezTo>
                    <a:pt x="441775" y="105498"/>
                    <a:pt x="443080" y="105617"/>
                    <a:pt x="444029" y="104668"/>
                  </a:cubicBezTo>
                  <a:lnTo>
                    <a:pt x="444918" y="98741"/>
                  </a:lnTo>
                  <a:lnTo>
                    <a:pt x="444918" y="69955"/>
                  </a:lnTo>
                  <a:lnTo>
                    <a:pt x="444029" y="64819"/>
                  </a:lnTo>
                  <a:cubicBezTo>
                    <a:pt x="443080" y="67665"/>
                    <a:pt x="442012" y="69089"/>
                    <a:pt x="440827" y="69089"/>
                  </a:cubicBezTo>
                  <a:cubicBezTo>
                    <a:pt x="439641" y="69089"/>
                    <a:pt x="438810" y="70749"/>
                    <a:pt x="438336" y="74070"/>
                  </a:cubicBezTo>
                  <a:cubicBezTo>
                    <a:pt x="436913" y="73595"/>
                    <a:pt x="436083" y="72646"/>
                    <a:pt x="435845" y="71223"/>
                  </a:cubicBezTo>
                  <a:cubicBezTo>
                    <a:pt x="435608" y="69800"/>
                    <a:pt x="435252" y="68377"/>
                    <a:pt x="434778" y="66954"/>
                  </a:cubicBezTo>
                  <a:cubicBezTo>
                    <a:pt x="431932" y="72172"/>
                    <a:pt x="432050" y="76442"/>
                    <a:pt x="435134" y="79762"/>
                  </a:cubicBezTo>
                  <a:cubicBezTo>
                    <a:pt x="438217" y="83083"/>
                    <a:pt x="440234" y="86641"/>
                    <a:pt x="441182" y="90436"/>
                  </a:cubicBezTo>
                  <a:cubicBezTo>
                    <a:pt x="438810" y="91385"/>
                    <a:pt x="436794" y="90792"/>
                    <a:pt x="435134" y="88657"/>
                  </a:cubicBezTo>
                  <a:cubicBezTo>
                    <a:pt x="433473" y="86522"/>
                    <a:pt x="432169" y="83557"/>
                    <a:pt x="431220" y="79762"/>
                  </a:cubicBezTo>
                  <a:cubicBezTo>
                    <a:pt x="430271" y="75967"/>
                    <a:pt x="429560" y="71935"/>
                    <a:pt x="429085" y="67665"/>
                  </a:cubicBezTo>
                  <a:cubicBezTo>
                    <a:pt x="428611" y="63396"/>
                    <a:pt x="428848" y="59838"/>
                    <a:pt x="429797" y="56992"/>
                  </a:cubicBezTo>
                  <a:cubicBezTo>
                    <a:pt x="431220" y="56517"/>
                    <a:pt x="432169" y="56873"/>
                    <a:pt x="432643" y="58059"/>
                  </a:cubicBezTo>
                  <a:cubicBezTo>
                    <a:pt x="433118" y="59245"/>
                    <a:pt x="433473" y="60550"/>
                    <a:pt x="433711" y="61973"/>
                  </a:cubicBezTo>
                  <a:cubicBezTo>
                    <a:pt x="433948" y="63396"/>
                    <a:pt x="434304" y="64463"/>
                    <a:pt x="434778" y="65175"/>
                  </a:cubicBezTo>
                  <a:cubicBezTo>
                    <a:pt x="435252" y="65886"/>
                    <a:pt x="435964" y="65768"/>
                    <a:pt x="436913" y="64819"/>
                  </a:cubicBezTo>
                  <a:cubicBezTo>
                    <a:pt x="436913" y="61973"/>
                    <a:pt x="435964" y="59601"/>
                    <a:pt x="434066" y="57703"/>
                  </a:cubicBezTo>
                  <a:cubicBezTo>
                    <a:pt x="432169" y="55806"/>
                    <a:pt x="432406" y="53671"/>
                    <a:pt x="434778" y="51299"/>
                  </a:cubicBezTo>
                  <a:cubicBezTo>
                    <a:pt x="433829" y="50350"/>
                    <a:pt x="433236" y="49283"/>
                    <a:pt x="432999" y="48097"/>
                  </a:cubicBezTo>
                  <a:cubicBezTo>
                    <a:pt x="432762" y="46911"/>
                    <a:pt x="432406" y="45843"/>
                    <a:pt x="431932" y="44895"/>
                  </a:cubicBezTo>
                  <a:lnTo>
                    <a:pt x="426951" y="44895"/>
                  </a:lnTo>
                  <a:cubicBezTo>
                    <a:pt x="425527" y="41100"/>
                    <a:pt x="424223" y="37423"/>
                    <a:pt x="423037" y="33865"/>
                  </a:cubicBezTo>
                  <a:cubicBezTo>
                    <a:pt x="421851" y="30307"/>
                    <a:pt x="420309" y="26631"/>
                    <a:pt x="418412" y="22836"/>
                  </a:cubicBezTo>
                  <a:cubicBezTo>
                    <a:pt x="420784" y="23310"/>
                    <a:pt x="422207" y="24615"/>
                    <a:pt x="422681" y="26749"/>
                  </a:cubicBezTo>
                  <a:cubicBezTo>
                    <a:pt x="423156" y="28884"/>
                    <a:pt x="424341" y="30189"/>
                    <a:pt x="426239" y="30663"/>
                  </a:cubicBezTo>
                  <a:cubicBezTo>
                    <a:pt x="425765" y="28765"/>
                    <a:pt x="425172" y="27224"/>
                    <a:pt x="424460" y="26038"/>
                  </a:cubicBezTo>
                  <a:cubicBezTo>
                    <a:pt x="423748" y="24852"/>
                    <a:pt x="423156" y="23073"/>
                    <a:pt x="422681" y="20701"/>
                  </a:cubicBezTo>
                  <a:cubicBezTo>
                    <a:pt x="424579" y="20226"/>
                    <a:pt x="425646" y="20938"/>
                    <a:pt x="425883" y="22836"/>
                  </a:cubicBezTo>
                  <a:cubicBezTo>
                    <a:pt x="426120" y="24733"/>
                    <a:pt x="426951" y="25445"/>
                    <a:pt x="428374" y="24970"/>
                  </a:cubicBezTo>
                  <a:cubicBezTo>
                    <a:pt x="429323" y="23547"/>
                    <a:pt x="429441" y="21768"/>
                    <a:pt x="428730" y="19633"/>
                  </a:cubicBezTo>
                  <a:cubicBezTo>
                    <a:pt x="428018" y="17499"/>
                    <a:pt x="427188" y="15720"/>
                    <a:pt x="426239" y="14297"/>
                  </a:cubicBezTo>
                  <a:cubicBezTo>
                    <a:pt x="429560" y="14297"/>
                    <a:pt x="431813" y="16313"/>
                    <a:pt x="432999" y="20345"/>
                  </a:cubicBezTo>
                  <a:cubicBezTo>
                    <a:pt x="434185" y="24377"/>
                    <a:pt x="435252" y="28291"/>
                    <a:pt x="436201" y="32086"/>
                  </a:cubicBezTo>
                  <a:cubicBezTo>
                    <a:pt x="438099" y="31137"/>
                    <a:pt x="439641" y="31612"/>
                    <a:pt x="440827" y="33509"/>
                  </a:cubicBezTo>
                  <a:cubicBezTo>
                    <a:pt x="442012" y="35407"/>
                    <a:pt x="442843" y="37779"/>
                    <a:pt x="443317" y="40625"/>
                  </a:cubicBezTo>
                  <a:cubicBezTo>
                    <a:pt x="443791" y="43472"/>
                    <a:pt x="444147" y="46555"/>
                    <a:pt x="444384" y="49876"/>
                  </a:cubicBezTo>
                  <a:lnTo>
                    <a:pt x="444918" y="53787"/>
                  </a:lnTo>
                  <a:lnTo>
                    <a:pt x="444918" y="38845"/>
                  </a:lnTo>
                  <a:lnTo>
                    <a:pt x="444029" y="37067"/>
                  </a:lnTo>
                  <a:cubicBezTo>
                    <a:pt x="442605" y="34221"/>
                    <a:pt x="441894" y="30663"/>
                    <a:pt x="441894" y="26393"/>
                  </a:cubicBezTo>
                  <a:cubicBezTo>
                    <a:pt x="440945" y="25445"/>
                    <a:pt x="440115" y="24259"/>
                    <a:pt x="439403" y="22836"/>
                  </a:cubicBezTo>
                  <a:cubicBezTo>
                    <a:pt x="438692" y="21412"/>
                    <a:pt x="437862" y="19752"/>
                    <a:pt x="436913" y="17854"/>
                  </a:cubicBezTo>
                  <a:cubicBezTo>
                    <a:pt x="437862" y="16906"/>
                    <a:pt x="438336" y="16194"/>
                    <a:pt x="438336" y="15720"/>
                  </a:cubicBezTo>
                  <a:cubicBezTo>
                    <a:pt x="440234" y="16194"/>
                    <a:pt x="441657" y="17261"/>
                    <a:pt x="442605" y="18922"/>
                  </a:cubicBezTo>
                  <a:lnTo>
                    <a:pt x="444918" y="23257"/>
                  </a:lnTo>
                  <a:lnTo>
                    <a:pt x="444918" y="11954"/>
                  </a:lnTo>
                  <a:lnTo>
                    <a:pt x="441894" y="11450"/>
                  </a:lnTo>
                  <a:cubicBezTo>
                    <a:pt x="441420" y="8604"/>
                    <a:pt x="440945" y="5995"/>
                    <a:pt x="440471" y="3623"/>
                  </a:cubicBezTo>
                  <a:cubicBezTo>
                    <a:pt x="439048" y="3623"/>
                    <a:pt x="437506" y="3741"/>
                    <a:pt x="435845" y="3979"/>
                  </a:cubicBezTo>
                  <a:cubicBezTo>
                    <a:pt x="434185" y="4216"/>
                    <a:pt x="432880" y="4809"/>
                    <a:pt x="431932" y="5758"/>
                  </a:cubicBezTo>
                  <a:cubicBezTo>
                    <a:pt x="432880" y="7181"/>
                    <a:pt x="434066" y="8367"/>
                    <a:pt x="435490" y="9315"/>
                  </a:cubicBezTo>
                  <a:cubicBezTo>
                    <a:pt x="436913" y="10264"/>
                    <a:pt x="438099" y="11687"/>
                    <a:pt x="439048" y="13585"/>
                  </a:cubicBezTo>
                  <a:cubicBezTo>
                    <a:pt x="438573" y="14534"/>
                    <a:pt x="437743" y="15127"/>
                    <a:pt x="436557" y="15364"/>
                  </a:cubicBezTo>
                  <a:cubicBezTo>
                    <a:pt x="435371" y="15601"/>
                    <a:pt x="434778" y="16431"/>
                    <a:pt x="434778" y="17854"/>
                  </a:cubicBezTo>
                  <a:cubicBezTo>
                    <a:pt x="432406" y="15483"/>
                    <a:pt x="430627" y="12518"/>
                    <a:pt x="429441" y="8960"/>
                  </a:cubicBezTo>
                  <a:cubicBezTo>
                    <a:pt x="428255" y="5402"/>
                    <a:pt x="426002" y="2911"/>
                    <a:pt x="422681" y="1488"/>
                  </a:cubicBezTo>
                  <a:close/>
                  <a:moveTo>
                    <a:pt x="419429" y="0"/>
                  </a:moveTo>
                  <a:lnTo>
                    <a:pt x="419918" y="0"/>
                  </a:lnTo>
                  <a:lnTo>
                    <a:pt x="419835" y="1488"/>
                  </a:lnTo>
                  <a:close/>
                  <a:moveTo>
                    <a:pt x="411770" y="0"/>
                  </a:moveTo>
                  <a:lnTo>
                    <a:pt x="414936" y="0"/>
                  </a:lnTo>
                  <a:lnTo>
                    <a:pt x="414142" y="2911"/>
                  </a:lnTo>
                  <a:close/>
                  <a:moveTo>
                    <a:pt x="349524" y="0"/>
                  </a:moveTo>
                  <a:lnTo>
                    <a:pt x="350452" y="0"/>
                  </a:lnTo>
                  <a:lnTo>
                    <a:pt x="350099" y="776"/>
                  </a:lnTo>
                  <a:cubicBezTo>
                    <a:pt x="351997" y="2200"/>
                    <a:pt x="352946" y="4690"/>
                    <a:pt x="352946" y="8248"/>
                  </a:cubicBezTo>
                  <a:cubicBezTo>
                    <a:pt x="352946" y="11806"/>
                    <a:pt x="353895" y="14297"/>
                    <a:pt x="355792" y="15720"/>
                  </a:cubicBezTo>
                  <a:cubicBezTo>
                    <a:pt x="354843" y="16669"/>
                    <a:pt x="353539" y="16787"/>
                    <a:pt x="351878" y="16076"/>
                  </a:cubicBezTo>
                  <a:cubicBezTo>
                    <a:pt x="350218" y="15364"/>
                    <a:pt x="348914" y="14059"/>
                    <a:pt x="347965" y="12162"/>
                  </a:cubicBezTo>
                  <a:cubicBezTo>
                    <a:pt x="351285" y="11213"/>
                    <a:pt x="352116" y="8960"/>
                    <a:pt x="350455" y="5402"/>
                  </a:cubicBezTo>
                  <a:close/>
                  <a:moveTo>
                    <a:pt x="244752" y="0"/>
                  </a:moveTo>
                  <a:lnTo>
                    <a:pt x="259233" y="0"/>
                  </a:lnTo>
                  <a:lnTo>
                    <a:pt x="250478" y="13585"/>
                  </a:lnTo>
                  <a:cubicBezTo>
                    <a:pt x="247631" y="12636"/>
                    <a:pt x="246090" y="10383"/>
                    <a:pt x="245852" y="6825"/>
                  </a:cubicBezTo>
                  <a:close/>
                  <a:moveTo>
                    <a:pt x="116280" y="0"/>
                  </a:moveTo>
                  <a:lnTo>
                    <a:pt x="152991" y="0"/>
                  </a:lnTo>
                  <a:lnTo>
                    <a:pt x="152991" y="65"/>
                  </a:lnTo>
                  <a:lnTo>
                    <a:pt x="153089" y="0"/>
                  </a:lnTo>
                  <a:lnTo>
                    <a:pt x="163618" y="0"/>
                  </a:lnTo>
                  <a:lnTo>
                    <a:pt x="163309" y="1132"/>
                  </a:lnTo>
                  <a:cubicBezTo>
                    <a:pt x="161648" y="1369"/>
                    <a:pt x="160344" y="2437"/>
                    <a:pt x="159395" y="4334"/>
                  </a:cubicBezTo>
                  <a:cubicBezTo>
                    <a:pt x="161767" y="5283"/>
                    <a:pt x="164613" y="4927"/>
                    <a:pt x="167934" y="3267"/>
                  </a:cubicBezTo>
                  <a:lnTo>
                    <a:pt x="169355" y="0"/>
                  </a:lnTo>
                  <a:lnTo>
                    <a:pt x="194528" y="0"/>
                  </a:lnTo>
                  <a:lnTo>
                    <a:pt x="194974" y="1488"/>
                  </a:lnTo>
                  <a:lnTo>
                    <a:pt x="195966" y="0"/>
                  </a:lnTo>
                  <a:lnTo>
                    <a:pt x="242917" y="0"/>
                  </a:lnTo>
                  <a:lnTo>
                    <a:pt x="240160" y="10027"/>
                  </a:lnTo>
                  <a:cubicBezTo>
                    <a:pt x="238974" y="14771"/>
                    <a:pt x="237906" y="19752"/>
                    <a:pt x="236958" y="24970"/>
                  </a:cubicBezTo>
                  <a:cubicBezTo>
                    <a:pt x="239330" y="24970"/>
                    <a:pt x="240753" y="23547"/>
                    <a:pt x="241227" y="20701"/>
                  </a:cubicBezTo>
                  <a:cubicBezTo>
                    <a:pt x="241701" y="17854"/>
                    <a:pt x="242413" y="15483"/>
                    <a:pt x="243362" y="13585"/>
                  </a:cubicBezTo>
                  <a:cubicBezTo>
                    <a:pt x="243362" y="18803"/>
                    <a:pt x="242413" y="22954"/>
                    <a:pt x="240516" y="26038"/>
                  </a:cubicBezTo>
                  <a:cubicBezTo>
                    <a:pt x="238618" y="29121"/>
                    <a:pt x="236246" y="31849"/>
                    <a:pt x="233400" y="34221"/>
                  </a:cubicBezTo>
                  <a:cubicBezTo>
                    <a:pt x="230553" y="36593"/>
                    <a:pt x="227588" y="38846"/>
                    <a:pt x="224505" y="40981"/>
                  </a:cubicBezTo>
                  <a:cubicBezTo>
                    <a:pt x="221421" y="43116"/>
                    <a:pt x="219168" y="45843"/>
                    <a:pt x="217745" y="49164"/>
                  </a:cubicBezTo>
                  <a:cubicBezTo>
                    <a:pt x="219642" y="50113"/>
                    <a:pt x="221659" y="50825"/>
                    <a:pt x="223793" y="51299"/>
                  </a:cubicBezTo>
                  <a:cubicBezTo>
                    <a:pt x="225928" y="51773"/>
                    <a:pt x="227707" y="52485"/>
                    <a:pt x="229130" y="53434"/>
                  </a:cubicBezTo>
                  <a:cubicBezTo>
                    <a:pt x="230079" y="51062"/>
                    <a:pt x="231502" y="49283"/>
                    <a:pt x="233400" y="48097"/>
                  </a:cubicBezTo>
                  <a:cubicBezTo>
                    <a:pt x="235297" y="46911"/>
                    <a:pt x="236958" y="47267"/>
                    <a:pt x="238381" y="49164"/>
                  </a:cubicBezTo>
                  <a:cubicBezTo>
                    <a:pt x="239330" y="48215"/>
                    <a:pt x="239567" y="47504"/>
                    <a:pt x="239092" y="47029"/>
                  </a:cubicBezTo>
                  <a:cubicBezTo>
                    <a:pt x="238618" y="46555"/>
                    <a:pt x="238855" y="45843"/>
                    <a:pt x="239804" y="44895"/>
                  </a:cubicBezTo>
                  <a:cubicBezTo>
                    <a:pt x="242176" y="45369"/>
                    <a:pt x="243836" y="45606"/>
                    <a:pt x="244785" y="45606"/>
                  </a:cubicBezTo>
                  <a:cubicBezTo>
                    <a:pt x="245734" y="45606"/>
                    <a:pt x="247394" y="46081"/>
                    <a:pt x="249766" y="47029"/>
                  </a:cubicBezTo>
                  <a:cubicBezTo>
                    <a:pt x="249766" y="48453"/>
                    <a:pt x="249529" y="49401"/>
                    <a:pt x="249054" y="49876"/>
                  </a:cubicBezTo>
                  <a:cubicBezTo>
                    <a:pt x="248580" y="50350"/>
                    <a:pt x="248580" y="51536"/>
                    <a:pt x="249054" y="53434"/>
                  </a:cubicBezTo>
                  <a:cubicBezTo>
                    <a:pt x="250952" y="53434"/>
                    <a:pt x="251664" y="51773"/>
                    <a:pt x="251189" y="48453"/>
                  </a:cubicBezTo>
                  <a:cubicBezTo>
                    <a:pt x="253087" y="48927"/>
                    <a:pt x="255222" y="48927"/>
                    <a:pt x="257594" y="48453"/>
                  </a:cubicBezTo>
                  <a:cubicBezTo>
                    <a:pt x="259965" y="47978"/>
                    <a:pt x="261863" y="48927"/>
                    <a:pt x="263286" y="51299"/>
                  </a:cubicBezTo>
                  <a:cubicBezTo>
                    <a:pt x="264235" y="53197"/>
                    <a:pt x="264235" y="54738"/>
                    <a:pt x="263286" y="55924"/>
                  </a:cubicBezTo>
                  <a:cubicBezTo>
                    <a:pt x="262337" y="57110"/>
                    <a:pt x="263049" y="58178"/>
                    <a:pt x="265421" y="59126"/>
                  </a:cubicBezTo>
                  <a:cubicBezTo>
                    <a:pt x="264472" y="60550"/>
                    <a:pt x="263879" y="62566"/>
                    <a:pt x="263642" y="65175"/>
                  </a:cubicBezTo>
                  <a:cubicBezTo>
                    <a:pt x="263405" y="67784"/>
                    <a:pt x="263761" y="70275"/>
                    <a:pt x="264709" y="72646"/>
                  </a:cubicBezTo>
                  <a:cubicBezTo>
                    <a:pt x="266607" y="69800"/>
                    <a:pt x="267793" y="66717"/>
                    <a:pt x="268267" y="63396"/>
                  </a:cubicBezTo>
                  <a:cubicBezTo>
                    <a:pt x="269690" y="62921"/>
                    <a:pt x="270402" y="63633"/>
                    <a:pt x="270402" y="65531"/>
                  </a:cubicBezTo>
                  <a:cubicBezTo>
                    <a:pt x="270402" y="67428"/>
                    <a:pt x="270876" y="68851"/>
                    <a:pt x="271825" y="69800"/>
                  </a:cubicBezTo>
                  <a:cubicBezTo>
                    <a:pt x="272774" y="70275"/>
                    <a:pt x="273248" y="69919"/>
                    <a:pt x="273248" y="68733"/>
                  </a:cubicBezTo>
                  <a:cubicBezTo>
                    <a:pt x="273248" y="67547"/>
                    <a:pt x="273723" y="66717"/>
                    <a:pt x="274672" y="66242"/>
                  </a:cubicBezTo>
                  <a:cubicBezTo>
                    <a:pt x="275620" y="66717"/>
                    <a:pt x="275976" y="68021"/>
                    <a:pt x="275739" y="70156"/>
                  </a:cubicBezTo>
                  <a:cubicBezTo>
                    <a:pt x="275502" y="72291"/>
                    <a:pt x="275383" y="74070"/>
                    <a:pt x="275383" y="75493"/>
                  </a:cubicBezTo>
                  <a:cubicBezTo>
                    <a:pt x="277281" y="74070"/>
                    <a:pt x="278348" y="74900"/>
                    <a:pt x="278585" y="77983"/>
                  </a:cubicBezTo>
                  <a:cubicBezTo>
                    <a:pt x="278822" y="81067"/>
                    <a:pt x="278585" y="85099"/>
                    <a:pt x="277874" y="90080"/>
                  </a:cubicBezTo>
                  <a:cubicBezTo>
                    <a:pt x="277162" y="95061"/>
                    <a:pt x="276213" y="100042"/>
                    <a:pt x="275027" y="105024"/>
                  </a:cubicBezTo>
                  <a:cubicBezTo>
                    <a:pt x="273841" y="110005"/>
                    <a:pt x="273011" y="113444"/>
                    <a:pt x="272537" y="115342"/>
                  </a:cubicBezTo>
                  <a:cubicBezTo>
                    <a:pt x="270639" y="115342"/>
                    <a:pt x="269690" y="115579"/>
                    <a:pt x="269690" y="116053"/>
                  </a:cubicBezTo>
                  <a:cubicBezTo>
                    <a:pt x="268267" y="113681"/>
                    <a:pt x="268030" y="110835"/>
                    <a:pt x="268979" y="107514"/>
                  </a:cubicBezTo>
                  <a:cubicBezTo>
                    <a:pt x="269928" y="104193"/>
                    <a:pt x="270876" y="101584"/>
                    <a:pt x="271825" y="99687"/>
                  </a:cubicBezTo>
                  <a:cubicBezTo>
                    <a:pt x="272774" y="100161"/>
                    <a:pt x="273248" y="101110"/>
                    <a:pt x="273248" y="102533"/>
                  </a:cubicBezTo>
                  <a:cubicBezTo>
                    <a:pt x="273248" y="103956"/>
                    <a:pt x="273723" y="104193"/>
                    <a:pt x="274672" y="103245"/>
                  </a:cubicBezTo>
                  <a:cubicBezTo>
                    <a:pt x="275146" y="98501"/>
                    <a:pt x="275265" y="94706"/>
                    <a:pt x="275027" y="91859"/>
                  </a:cubicBezTo>
                  <a:cubicBezTo>
                    <a:pt x="274790" y="89013"/>
                    <a:pt x="274434" y="86641"/>
                    <a:pt x="273960" y="84743"/>
                  </a:cubicBezTo>
                  <a:cubicBezTo>
                    <a:pt x="272062" y="82371"/>
                    <a:pt x="270402" y="82371"/>
                    <a:pt x="268979" y="84743"/>
                  </a:cubicBezTo>
                  <a:cubicBezTo>
                    <a:pt x="267556" y="87115"/>
                    <a:pt x="266370" y="88776"/>
                    <a:pt x="265421" y="89725"/>
                  </a:cubicBezTo>
                  <a:cubicBezTo>
                    <a:pt x="265895" y="90673"/>
                    <a:pt x="266251" y="90792"/>
                    <a:pt x="266488" y="90080"/>
                  </a:cubicBezTo>
                  <a:cubicBezTo>
                    <a:pt x="266726" y="89369"/>
                    <a:pt x="267318" y="89250"/>
                    <a:pt x="268267" y="89725"/>
                  </a:cubicBezTo>
                  <a:cubicBezTo>
                    <a:pt x="268742" y="93520"/>
                    <a:pt x="268386" y="96010"/>
                    <a:pt x="267200" y="97196"/>
                  </a:cubicBezTo>
                  <a:cubicBezTo>
                    <a:pt x="266014" y="98382"/>
                    <a:pt x="264947" y="100161"/>
                    <a:pt x="263998" y="102533"/>
                  </a:cubicBezTo>
                  <a:cubicBezTo>
                    <a:pt x="264947" y="103482"/>
                    <a:pt x="265895" y="103482"/>
                    <a:pt x="266844" y="102533"/>
                  </a:cubicBezTo>
                  <a:cubicBezTo>
                    <a:pt x="266844" y="104431"/>
                    <a:pt x="266844" y="106565"/>
                    <a:pt x="266844" y="108937"/>
                  </a:cubicBezTo>
                  <a:cubicBezTo>
                    <a:pt x="266844" y="111309"/>
                    <a:pt x="266370" y="113444"/>
                    <a:pt x="265421" y="115342"/>
                  </a:cubicBezTo>
                  <a:cubicBezTo>
                    <a:pt x="264472" y="114393"/>
                    <a:pt x="264354" y="113325"/>
                    <a:pt x="265065" y="112139"/>
                  </a:cubicBezTo>
                  <a:cubicBezTo>
                    <a:pt x="265777" y="110953"/>
                    <a:pt x="265895" y="109649"/>
                    <a:pt x="265421" y="108226"/>
                  </a:cubicBezTo>
                  <a:cubicBezTo>
                    <a:pt x="263998" y="107751"/>
                    <a:pt x="263049" y="106921"/>
                    <a:pt x="262575" y="105735"/>
                  </a:cubicBezTo>
                  <a:cubicBezTo>
                    <a:pt x="262100" y="104549"/>
                    <a:pt x="261389" y="103482"/>
                    <a:pt x="260440" y="102533"/>
                  </a:cubicBezTo>
                  <a:cubicBezTo>
                    <a:pt x="260440" y="98738"/>
                    <a:pt x="260914" y="95654"/>
                    <a:pt x="261863" y="93282"/>
                  </a:cubicBezTo>
                  <a:cubicBezTo>
                    <a:pt x="262812" y="90910"/>
                    <a:pt x="263761" y="88539"/>
                    <a:pt x="264709" y="86167"/>
                  </a:cubicBezTo>
                  <a:cubicBezTo>
                    <a:pt x="263761" y="85218"/>
                    <a:pt x="262930" y="85099"/>
                    <a:pt x="262219" y="85811"/>
                  </a:cubicBezTo>
                  <a:cubicBezTo>
                    <a:pt x="261507" y="86522"/>
                    <a:pt x="260914" y="84981"/>
                    <a:pt x="260440" y="81185"/>
                  </a:cubicBezTo>
                  <a:lnTo>
                    <a:pt x="256882" y="81185"/>
                  </a:lnTo>
                  <a:cubicBezTo>
                    <a:pt x="255933" y="86878"/>
                    <a:pt x="255340" y="93045"/>
                    <a:pt x="255103" y="99687"/>
                  </a:cubicBezTo>
                  <a:cubicBezTo>
                    <a:pt x="254866" y="106328"/>
                    <a:pt x="253798" y="112258"/>
                    <a:pt x="251901" y="117476"/>
                  </a:cubicBezTo>
                  <a:cubicBezTo>
                    <a:pt x="250478" y="114630"/>
                    <a:pt x="250240" y="110953"/>
                    <a:pt x="251189" y="106447"/>
                  </a:cubicBezTo>
                  <a:cubicBezTo>
                    <a:pt x="252138" y="101940"/>
                    <a:pt x="252375" y="97789"/>
                    <a:pt x="251901" y="93994"/>
                  </a:cubicBezTo>
                  <a:cubicBezTo>
                    <a:pt x="250478" y="95417"/>
                    <a:pt x="249529" y="97671"/>
                    <a:pt x="249054" y="100754"/>
                  </a:cubicBezTo>
                  <a:cubicBezTo>
                    <a:pt x="248580" y="103838"/>
                    <a:pt x="248343" y="107040"/>
                    <a:pt x="248343" y="110360"/>
                  </a:cubicBezTo>
                  <a:cubicBezTo>
                    <a:pt x="248343" y="113681"/>
                    <a:pt x="248106" y="116883"/>
                    <a:pt x="247631" y="119967"/>
                  </a:cubicBezTo>
                  <a:cubicBezTo>
                    <a:pt x="247157" y="123050"/>
                    <a:pt x="246208" y="125304"/>
                    <a:pt x="244785" y="126727"/>
                  </a:cubicBezTo>
                  <a:cubicBezTo>
                    <a:pt x="242413" y="125778"/>
                    <a:pt x="241939" y="124592"/>
                    <a:pt x="243362" y="123169"/>
                  </a:cubicBezTo>
                  <a:cubicBezTo>
                    <a:pt x="244785" y="121746"/>
                    <a:pt x="245259" y="119848"/>
                    <a:pt x="244785" y="117476"/>
                  </a:cubicBezTo>
                  <a:lnTo>
                    <a:pt x="239804" y="117476"/>
                  </a:lnTo>
                  <a:cubicBezTo>
                    <a:pt x="239330" y="113681"/>
                    <a:pt x="239211" y="110835"/>
                    <a:pt x="239448" y="108937"/>
                  </a:cubicBezTo>
                  <a:cubicBezTo>
                    <a:pt x="239685" y="107040"/>
                    <a:pt x="239804" y="105142"/>
                    <a:pt x="239804" y="103245"/>
                  </a:cubicBezTo>
                  <a:cubicBezTo>
                    <a:pt x="238381" y="107989"/>
                    <a:pt x="236127" y="111428"/>
                    <a:pt x="233044" y="113563"/>
                  </a:cubicBezTo>
                  <a:cubicBezTo>
                    <a:pt x="229960" y="115697"/>
                    <a:pt x="228656" y="120085"/>
                    <a:pt x="229130" y="126727"/>
                  </a:cubicBezTo>
                  <a:cubicBezTo>
                    <a:pt x="230079" y="128150"/>
                    <a:pt x="230909" y="127794"/>
                    <a:pt x="231621" y="125660"/>
                  </a:cubicBezTo>
                  <a:cubicBezTo>
                    <a:pt x="232332" y="123525"/>
                    <a:pt x="233400" y="122220"/>
                    <a:pt x="234823" y="121746"/>
                  </a:cubicBezTo>
                  <a:cubicBezTo>
                    <a:pt x="234823" y="125067"/>
                    <a:pt x="234586" y="127557"/>
                    <a:pt x="234111" y="129217"/>
                  </a:cubicBezTo>
                  <a:cubicBezTo>
                    <a:pt x="233637" y="130878"/>
                    <a:pt x="232925" y="132894"/>
                    <a:pt x="231976" y="135266"/>
                  </a:cubicBezTo>
                  <a:cubicBezTo>
                    <a:pt x="230553" y="134792"/>
                    <a:pt x="229486" y="134910"/>
                    <a:pt x="228774" y="135622"/>
                  </a:cubicBezTo>
                  <a:cubicBezTo>
                    <a:pt x="228063" y="136333"/>
                    <a:pt x="226758" y="136452"/>
                    <a:pt x="224861" y="135977"/>
                  </a:cubicBezTo>
                  <a:cubicBezTo>
                    <a:pt x="224861" y="138349"/>
                    <a:pt x="224623" y="139654"/>
                    <a:pt x="224149" y="139891"/>
                  </a:cubicBezTo>
                  <a:cubicBezTo>
                    <a:pt x="223675" y="140128"/>
                    <a:pt x="223200" y="140247"/>
                    <a:pt x="222726" y="140247"/>
                  </a:cubicBezTo>
                  <a:cubicBezTo>
                    <a:pt x="222252" y="140247"/>
                    <a:pt x="221777" y="140484"/>
                    <a:pt x="221303" y="140959"/>
                  </a:cubicBezTo>
                  <a:cubicBezTo>
                    <a:pt x="220828" y="141433"/>
                    <a:pt x="220828" y="142619"/>
                    <a:pt x="221303" y="144517"/>
                  </a:cubicBezTo>
                  <a:cubicBezTo>
                    <a:pt x="217982" y="143568"/>
                    <a:pt x="215373" y="142738"/>
                    <a:pt x="213475" y="142026"/>
                  </a:cubicBezTo>
                  <a:cubicBezTo>
                    <a:pt x="211578" y="141314"/>
                    <a:pt x="209206" y="140484"/>
                    <a:pt x="206359" y="139535"/>
                  </a:cubicBezTo>
                  <a:cubicBezTo>
                    <a:pt x="205411" y="141907"/>
                    <a:pt x="204936" y="144872"/>
                    <a:pt x="204936" y="148430"/>
                  </a:cubicBezTo>
                  <a:cubicBezTo>
                    <a:pt x="204936" y="151988"/>
                    <a:pt x="204462" y="154953"/>
                    <a:pt x="203513" y="157325"/>
                  </a:cubicBezTo>
                  <a:cubicBezTo>
                    <a:pt x="203039" y="158274"/>
                    <a:pt x="202564" y="158155"/>
                    <a:pt x="202090" y="156969"/>
                  </a:cubicBezTo>
                  <a:cubicBezTo>
                    <a:pt x="201616" y="155783"/>
                    <a:pt x="200904" y="155902"/>
                    <a:pt x="199955" y="157325"/>
                  </a:cubicBezTo>
                  <a:cubicBezTo>
                    <a:pt x="202327" y="158748"/>
                    <a:pt x="203157" y="160883"/>
                    <a:pt x="202446" y="163729"/>
                  </a:cubicBezTo>
                  <a:cubicBezTo>
                    <a:pt x="201734" y="166576"/>
                    <a:pt x="201616" y="168948"/>
                    <a:pt x="202090" y="170845"/>
                  </a:cubicBezTo>
                  <a:cubicBezTo>
                    <a:pt x="205411" y="169422"/>
                    <a:pt x="206359" y="167050"/>
                    <a:pt x="204936" y="163729"/>
                  </a:cubicBezTo>
                  <a:cubicBezTo>
                    <a:pt x="203513" y="160409"/>
                    <a:pt x="203987" y="157325"/>
                    <a:pt x="206359" y="154479"/>
                  </a:cubicBezTo>
                  <a:cubicBezTo>
                    <a:pt x="207308" y="153530"/>
                    <a:pt x="208020" y="153174"/>
                    <a:pt x="208494" y="153411"/>
                  </a:cubicBezTo>
                  <a:cubicBezTo>
                    <a:pt x="208969" y="153649"/>
                    <a:pt x="208731" y="152581"/>
                    <a:pt x="207783" y="150209"/>
                  </a:cubicBezTo>
                  <a:cubicBezTo>
                    <a:pt x="209206" y="150684"/>
                    <a:pt x="210392" y="151158"/>
                    <a:pt x="211341" y="151632"/>
                  </a:cubicBezTo>
                  <a:cubicBezTo>
                    <a:pt x="212289" y="152107"/>
                    <a:pt x="212764" y="153530"/>
                    <a:pt x="212764" y="155902"/>
                  </a:cubicBezTo>
                  <a:cubicBezTo>
                    <a:pt x="214187" y="154479"/>
                    <a:pt x="215610" y="153056"/>
                    <a:pt x="217033" y="151632"/>
                  </a:cubicBezTo>
                  <a:cubicBezTo>
                    <a:pt x="218456" y="150209"/>
                    <a:pt x="219642" y="148549"/>
                    <a:pt x="220591" y="146651"/>
                  </a:cubicBezTo>
                  <a:cubicBezTo>
                    <a:pt x="220117" y="152818"/>
                    <a:pt x="217508" y="157088"/>
                    <a:pt x="212764" y="159460"/>
                  </a:cubicBezTo>
                  <a:lnTo>
                    <a:pt x="212764" y="166576"/>
                  </a:lnTo>
                  <a:cubicBezTo>
                    <a:pt x="214661" y="164678"/>
                    <a:pt x="216084" y="163492"/>
                    <a:pt x="217033" y="163018"/>
                  </a:cubicBezTo>
                  <a:cubicBezTo>
                    <a:pt x="217033" y="163967"/>
                    <a:pt x="216915" y="164678"/>
                    <a:pt x="216677" y="165152"/>
                  </a:cubicBezTo>
                  <a:cubicBezTo>
                    <a:pt x="216440" y="165627"/>
                    <a:pt x="216322" y="166338"/>
                    <a:pt x="216322" y="167287"/>
                  </a:cubicBezTo>
                  <a:cubicBezTo>
                    <a:pt x="218219" y="167287"/>
                    <a:pt x="218931" y="168236"/>
                    <a:pt x="218456" y="170134"/>
                  </a:cubicBezTo>
                  <a:cubicBezTo>
                    <a:pt x="219405" y="169185"/>
                    <a:pt x="219998" y="168117"/>
                    <a:pt x="220235" y="166931"/>
                  </a:cubicBezTo>
                  <a:cubicBezTo>
                    <a:pt x="220473" y="165745"/>
                    <a:pt x="221777" y="165627"/>
                    <a:pt x="224149" y="166576"/>
                  </a:cubicBezTo>
                  <a:cubicBezTo>
                    <a:pt x="222252" y="170371"/>
                    <a:pt x="221777" y="174522"/>
                    <a:pt x="222726" y="179028"/>
                  </a:cubicBezTo>
                  <a:cubicBezTo>
                    <a:pt x="223675" y="183535"/>
                    <a:pt x="222963" y="187449"/>
                    <a:pt x="220591" y="190770"/>
                  </a:cubicBezTo>
                  <a:cubicBezTo>
                    <a:pt x="222963" y="191718"/>
                    <a:pt x="224030" y="191363"/>
                    <a:pt x="223793" y="189702"/>
                  </a:cubicBezTo>
                  <a:cubicBezTo>
                    <a:pt x="223556" y="188042"/>
                    <a:pt x="223912" y="186737"/>
                    <a:pt x="224861" y="185788"/>
                  </a:cubicBezTo>
                  <a:cubicBezTo>
                    <a:pt x="225809" y="186263"/>
                    <a:pt x="226165" y="187567"/>
                    <a:pt x="225928" y="189702"/>
                  </a:cubicBezTo>
                  <a:cubicBezTo>
                    <a:pt x="225691" y="191837"/>
                    <a:pt x="225098" y="192667"/>
                    <a:pt x="224149" y="192193"/>
                  </a:cubicBezTo>
                  <a:cubicBezTo>
                    <a:pt x="225098" y="195039"/>
                    <a:pt x="226284" y="196225"/>
                    <a:pt x="227707" y="195751"/>
                  </a:cubicBezTo>
                  <a:cubicBezTo>
                    <a:pt x="226284" y="203341"/>
                    <a:pt x="225691" y="209745"/>
                    <a:pt x="225928" y="214963"/>
                  </a:cubicBezTo>
                  <a:cubicBezTo>
                    <a:pt x="226165" y="220182"/>
                    <a:pt x="225098" y="226112"/>
                    <a:pt x="222726" y="232753"/>
                  </a:cubicBezTo>
                  <a:lnTo>
                    <a:pt x="225572" y="232753"/>
                  </a:lnTo>
                  <a:cubicBezTo>
                    <a:pt x="223200" y="239394"/>
                    <a:pt x="221659" y="246748"/>
                    <a:pt x="220947" y="254812"/>
                  </a:cubicBezTo>
                  <a:cubicBezTo>
                    <a:pt x="220235" y="262877"/>
                    <a:pt x="217508" y="268095"/>
                    <a:pt x="212764" y="270467"/>
                  </a:cubicBezTo>
                  <a:cubicBezTo>
                    <a:pt x="211815" y="277108"/>
                    <a:pt x="210273" y="283394"/>
                    <a:pt x="208138" y="289324"/>
                  </a:cubicBezTo>
                  <a:cubicBezTo>
                    <a:pt x="206004" y="295254"/>
                    <a:pt x="204936" y="301065"/>
                    <a:pt x="204936" y="306758"/>
                  </a:cubicBezTo>
                  <a:cubicBezTo>
                    <a:pt x="206834" y="306758"/>
                    <a:pt x="208257" y="305928"/>
                    <a:pt x="209206" y="304267"/>
                  </a:cubicBezTo>
                  <a:cubicBezTo>
                    <a:pt x="210155" y="302607"/>
                    <a:pt x="210866" y="300709"/>
                    <a:pt x="211341" y="298575"/>
                  </a:cubicBezTo>
                  <a:cubicBezTo>
                    <a:pt x="211815" y="296440"/>
                    <a:pt x="212408" y="294542"/>
                    <a:pt x="213120" y="292882"/>
                  </a:cubicBezTo>
                  <a:cubicBezTo>
                    <a:pt x="213831" y="291222"/>
                    <a:pt x="215136" y="290391"/>
                    <a:pt x="217033" y="290391"/>
                  </a:cubicBezTo>
                  <a:cubicBezTo>
                    <a:pt x="216084" y="282327"/>
                    <a:pt x="217033" y="276634"/>
                    <a:pt x="219880" y="273313"/>
                  </a:cubicBezTo>
                  <a:cubicBezTo>
                    <a:pt x="222726" y="269993"/>
                    <a:pt x="225809" y="266672"/>
                    <a:pt x="229130" y="263351"/>
                  </a:cubicBezTo>
                  <a:cubicBezTo>
                    <a:pt x="229130" y="260979"/>
                    <a:pt x="228656" y="260268"/>
                    <a:pt x="227707" y="261216"/>
                  </a:cubicBezTo>
                  <a:cubicBezTo>
                    <a:pt x="226758" y="262165"/>
                    <a:pt x="225809" y="262402"/>
                    <a:pt x="224861" y="261928"/>
                  </a:cubicBezTo>
                  <a:cubicBezTo>
                    <a:pt x="226284" y="260505"/>
                    <a:pt x="226758" y="259082"/>
                    <a:pt x="226284" y="257658"/>
                  </a:cubicBezTo>
                  <a:cubicBezTo>
                    <a:pt x="225809" y="256235"/>
                    <a:pt x="226995" y="255049"/>
                    <a:pt x="229842" y="254101"/>
                  </a:cubicBezTo>
                  <a:cubicBezTo>
                    <a:pt x="230790" y="258370"/>
                    <a:pt x="230909" y="263707"/>
                    <a:pt x="230198" y="270111"/>
                  </a:cubicBezTo>
                  <a:cubicBezTo>
                    <a:pt x="229486" y="276515"/>
                    <a:pt x="228656" y="282327"/>
                    <a:pt x="227707" y="287545"/>
                  </a:cubicBezTo>
                  <a:cubicBezTo>
                    <a:pt x="229605" y="285173"/>
                    <a:pt x="230672" y="281852"/>
                    <a:pt x="230909" y="277583"/>
                  </a:cubicBezTo>
                  <a:cubicBezTo>
                    <a:pt x="231146" y="273313"/>
                    <a:pt x="231739" y="269281"/>
                    <a:pt x="232688" y="265486"/>
                  </a:cubicBezTo>
                  <a:cubicBezTo>
                    <a:pt x="234111" y="266435"/>
                    <a:pt x="234348" y="267621"/>
                    <a:pt x="233400" y="269044"/>
                  </a:cubicBezTo>
                  <a:cubicBezTo>
                    <a:pt x="232451" y="270467"/>
                    <a:pt x="232451" y="271653"/>
                    <a:pt x="233400" y="272602"/>
                  </a:cubicBezTo>
                  <a:cubicBezTo>
                    <a:pt x="234823" y="268332"/>
                    <a:pt x="236602" y="264419"/>
                    <a:pt x="238737" y="260861"/>
                  </a:cubicBezTo>
                  <a:cubicBezTo>
                    <a:pt x="240871" y="257303"/>
                    <a:pt x="241464" y="253389"/>
                    <a:pt x="240516" y="249119"/>
                  </a:cubicBezTo>
                  <a:cubicBezTo>
                    <a:pt x="240041" y="245799"/>
                    <a:pt x="238737" y="243664"/>
                    <a:pt x="236602" y="242715"/>
                  </a:cubicBezTo>
                  <a:cubicBezTo>
                    <a:pt x="234467" y="241766"/>
                    <a:pt x="233400" y="239394"/>
                    <a:pt x="233400" y="235599"/>
                  </a:cubicBezTo>
                  <a:cubicBezTo>
                    <a:pt x="234348" y="233702"/>
                    <a:pt x="235297" y="232753"/>
                    <a:pt x="236246" y="232753"/>
                  </a:cubicBezTo>
                  <a:cubicBezTo>
                    <a:pt x="236246" y="236074"/>
                    <a:pt x="237076" y="237971"/>
                    <a:pt x="238737" y="238446"/>
                  </a:cubicBezTo>
                  <a:cubicBezTo>
                    <a:pt x="240397" y="238920"/>
                    <a:pt x="240990" y="241055"/>
                    <a:pt x="240516" y="244850"/>
                  </a:cubicBezTo>
                  <a:cubicBezTo>
                    <a:pt x="241464" y="244850"/>
                    <a:pt x="242650" y="245087"/>
                    <a:pt x="244073" y="245562"/>
                  </a:cubicBezTo>
                  <a:cubicBezTo>
                    <a:pt x="245497" y="246036"/>
                    <a:pt x="245734" y="247696"/>
                    <a:pt x="244785" y="250543"/>
                  </a:cubicBezTo>
                  <a:cubicBezTo>
                    <a:pt x="245734" y="249594"/>
                    <a:pt x="246564" y="248764"/>
                    <a:pt x="247276" y="248052"/>
                  </a:cubicBezTo>
                  <a:cubicBezTo>
                    <a:pt x="247987" y="247341"/>
                    <a:pt x="248817" y="246273"/>
                    <a:pt x="249766" y="244850"/>
                  </a:cubicBezTo>
                  <a:cubicBezTo>
                    <a:pt x="250715" y="245324"/>
                    <a:pt x="251426" y="246392"/>
                    <a:pt x="251901" y="248052"/>
                  </a:cubicBezTo>
                  <a:cubicBezTo>
                    <a:pt x="252375" y="249712"/>
                    <a:pt x="252612" y="251729"/>
                    <a:pt x="252612" y="254101"/>
                  </a:cubicBezTo>
                  <a:cubicBezTo>
                    <a:pt x="252612" y="255049"/>
                    <a:pt x="252257" y="255405"/>
                    <a:pt x="251545" y="255168"/>
                  </a:cubicBezTo>
                  <a:cubicBezTo>
                    <a:pt x="250833" y="254931"/>
                    <a:pt x="250240" y="255287"/>
                    <a:pt x="249766" y="256235"/>
                  </a:cubicBezTo>
                  <a:cubicBezTo>
                    <a:pt x="248817" y="255287"/>
                    <a:pt x="248343" y="254101"/>
                    <a:pt x="248343" y="252677"/>
                  </a:cubicBezTo>
                  <a:cubicBezTo>
                    <a:pt x="247394" y="255049"/>
                    <a:pt x="246445" y="257540"/>
                    <a:pt x="245497" y="260149"/>
                  </a:cubicBezTo>
                  <a:cubicBezTo>
                    <a:pt x="244548" y="262758"/>
                    <a:pt x="244311" y="266198"/>
                    <a:pt x="244785" y="270467"/>
                  </a:cubicBezTo>
                  <a:cubicBezTo>
                    <a:pt x="247631" y="269518"/>
                    <a:pt x="249054" y="270704"/>
                    <a:pt x="249054" y="274025"/>
                  </a:cubicBezTo>
                  <a:cubicBezTo>
                    <a:pt x="249054" y="275922"/>
                    <a:pt x="247869" y="276871"/>
                    <a:pt x="245497" y="276871"/>
                  </a:cubicBezTo>
                  <a:cubicBezTo>
                    <a:pt x="245497" y="281615"/>
                    <a:pt x="245497" y="287426"/>
                    <a:pt x="245497" y="294305"/>
                  </a:cubicBezTo>
                  <a:cubicBezTo>
                    <a:pt x="245497" y="301184"/>
                    <a:pt x="244311" y="306521"/>
                    <a:pt x="241939" y="310316"/>
                  </a:cubicBezTo>
                  <a:cubicBezTo>
                    <a:pt x="240041" y="306995"/>
                    <a:pt x="237906" y="306758"/>
                    <a:pt x="235534" y="309604"/>
                  </a:cubicBezTo>
                  <a:cubicBezTo>
                    <a:pt x="236009" y="308655"/>
                    <a:pt x="236246" y="307588"/>
                    <a:pt x="236246" y="306402"/>
                  </a:cubicBezTo>
                  <a:cubicBezTo>
                    <a:pt x="236246" y="305216"/>
                    <a:pt x="236720" y="304860"/>
                    <a:pt x="237669" y="305335"/>
                  </a:cubicBezTo>
                  <a:cubicBezTo>
                    <a:pt x="236246" y="302963"/>
                    <a:pt x="234823" y="301777"/>
                    <a:pt x="233400" y="301777"/>
                  </a:cubicBezTo>
                  <a:cubicBezTo>
                    <a:pt x="233400" y="299405"/>
                    <a:pt x="233874" y="297507"/>
                    <a:pt x="234823" y="296084"/>
                  </a:cubicBezTo>
                  <a:cubicBezTo>
                    <a:pt x="235772" y="294661"/>
                    <a:pt x="235772" y="293001"/>
                    <a:pt x="234823" y="291103"/>
                  </a:cubicBezTo>
                  <a:lnTo>
                    <a:pt x="231265" y="291103"/>
                  </a:lnTo>
                  <a:cubicBezTo>
                    <a:pt x="230790" y="293949"/>
                    <a:pt x="230435" y="296677"/>
                    <a:pt x="230198" y="299286"/>
                  </a:cubicBezTo>
                  <a:cubicBezTo>
                    <a:pt x="229960" y="301895"/>
                    <a:pt x="230079" y="305097"/>
                    <a:pt x="230553" y="308893"/>
                  </a:cubicBezTo>
                  <a:lnTo>
                    <a:pt x="233400" y="308893"/>
                  </a:lnTo>
                  <a:cubicBezTo>
                    <a:pt x="233874" y="310316"/>
                    <a:pt x="233755" y="311265"/>
                    <a:pt x="233044" y="311739"/>
                  </a:cubicBezTo>
                  <a:cubicBezTo>
                    <a:pt x="232332" y="312213"/>
                    <a:pt x="232214" y="313162"/>
                    <a:pt x="232688" y="314585"/>
                  </a:cubicBezTo>
                  <a:cubicBezTo>
                    <a:pt x="232214" y="314111"/>
                    <a:pt x="231976" y="313636"/>
                    <a:pt x="231976" y="313162"/>
                  </a:cubicBezTo>
                  <a:cubicBezTo>
                    <a:pt x="231976" y="312688"/>
                    <a:pt x="231502" y="312450"/>
                    <a:pt x="230553" y="312450"/>
                  </a:cubicBezTo>
                  <a:cubicBezTo>
                    <a:pt x="230553" y="313874"/>
                    <a:pt x="230553" y="315297"/>
                    <a:pt x="230553" y="316720"/>
                  </a:cubicBezTo>
                  <a:cubicBezTo>
                    <a:pt x="230553" y="318143"/>
                    <a:pt x="231028" y="319092"/>
                    <a:pt x="231976" y="319566"/>
                  </a:cubicBezTo>
                  <a:cubicBezTo>
                    <a:pt x="232451" y="320515"/>
                    <a:pt x="232214" y="320990"/>
                    <a:pt x="231265" y="320990"/>
                  </a:cubicBezTo>
                  <a:cubicBezTo>
                    <a:pt x="230316" y="320990"/>
                    <a:pt x="229842" y="321464"/>
                    <a:pt x="229842" y="322413"/>
                  </a:cubicBezTo>
                  <a:cubicBezTo>
                    <a:pt x="229842" y="324785"/>
                    <a:pt x="230316" y="326445"/>
                    <a:pt x="231265" y="327394"/>
                  </a:cubicBezTo>
                  <a:cubicBezTo>
                    <a:pt x="232214" y="328343"/>
                    <a:pt x="232451" y="330240"/>
                    <a:pt x="231976" y="333086"/>
                  </a:cubicBezTo>
                  <a:cubicBezTo>
                    <a:pt x="232925" y="334035"/>
                    <a:pt x="233400" y="333442"/>
                    <a:pt x="233400" y="331307"/>
                  </a:cubicBezTo>
                  <a:cubicBezTo>
                    <a:pt x="233400" y="329173"/>
                    <a:pt x="233874" y="329529"/>
                    <a:pt x="234823" y="332375"/>
                  </a:cubicBezTo>
                  <a:cubicBezTo>
                    <a:pt x="236246" y="331426"/>
                    <a:pt x="237076" y="329884"/>
                    <a:pt x="237313" y="327750"/>
                  </a:cubicBezTo>
                  <a:cubicBezTo>
                    <a:pt x="237551" y="325615"/>
                    <a:pt x="237906" y="323480"/>
                    <a:pt x="238381" y="321345"/>
                  </a:cubicBezTo>
                  <a:cubicBezTo>
                    <a:pt x="238855" y="319211"/>
                    <a:pt x="239330" y="317313"/>
                    <a:pt x="239804" y="315653"/>
                  </a:cubicBezTo>
                  <a:cubicBezTo>
                    <a:pt x="240278" y="313992"/>
                    <a:pt x="241464" y="312925"/>
                    <a:pt x="243362" y="312450"/>
                  </a:cubicBezTo>
                  <a:cubicBezTo>
                    <a:pt x="244311" y="312925"/>
                    <a:pt x="244548" y="314111"/>
                    <a:pt x="244073" y="316008"/>
                  </a:cubicBezTo>
                  <a:cubicBezTo>
                    <a:pt x="243599" y="317906"/>
                    <a:pt x="243599" y="319329"/>
                    <a:pt x="244073" y="320278"/>
                  </a:cubicBezTo>
                  <a:cubicBezTo>
                    <a:pt x="246920" y="322650"/>
                    <a:pt x="248343" y="327631"/>
                    <a:pt x="248343" y="335221"/>
                  </a:cubicBezTo>
                  <a:lnTo>
                    <a:pt x="216322" y="335221"/>
                  </a:lnTo>
                  <a:cubicBezTo>
                    <a:pt x="216796" y="334747"/>
                    <a:pt x="217033" y="334154"/>
                    <a:pt x="217033" y="333442"/>
                  </a:cubicBezTo>
                  <a:cubicBezTo>
                    <a:pt x="217033" y="332731"/>
                    <a:pt x="217270" y="332375"/>
                    <a:pt x="217745" y="332375"/>
                  </a:cubicBezTo>
                  <a:cubicBezTo>
                    <a:pt x="216796" y="325733"/>
                    <a:pt x="216796" y="319092"/>
                    <a:pt x="217745" y="312450"/>
                  </a:cubicBezTo>
                  <a:cubicBezTo>
                    <a:pt x="215373" y="313399"/>
                    <a:pt x="214424" y="315653"/>
                    <a:pt x="214898" y="319211"/>
                  </a:cubicBezTo>
                  <a:cubicBezTo>
                    <a:pt x="215373" y="322768"/>
                    <a:pt x="215373" y="326682"/>
                    <a:pt x="214898" y="330952"/>
                  </a:cubicBezTo>
                  <a:cubicBezTo>
                    <a:pt x="213950" y="331900"/>
                    <a:pt x="213238" y="332612"/>
                    <a:pt x="212764" y="333086"/>
                  </a:cubicBezTo>
                  <a:cubicBezTo>
                    <a:pt x="212289" y="333561"/>
                    <a:pt x="211578" y="334272"/>
                    <a:pt x="210629" y="335221"/>
                  </a:cubicBezTo>
                  <a:lnTo>
                    <a:pt x="167222" y="335221"/>
                  </a:lnTo>
                  <a:cubicBezTo>
                    <a:pt x="167222" y="333798"/>
                    <a:pt x="167460" y="332493"/>
                    <a:pt x="167934" y="331307"/>
                  </a:cubicBezTo>
                  <a:cubicBezTo>
                    <a:pt x="168408" y="330122"/>
                    <a:pt x="168645" y="328580"/>
                    <a:pt x="168645" y="326682"/>
                  </a:cubicBezTo>
                  <a:cubicBezTo>
                    <a:pt x="167697" y="327631"/>
                    <a:pt x="167104" y="328936"/>
                    <a:pt x="166866" y="330596"/>
                  </a:cubicBezTo>
                  <a:cubicBezTo>
                    <a:pt x="166629" y="332256"/>
                    <a:pt x="166273" y="333798"/>
                    <a:pt x="165799" y="335221"/>
                  </a:cubicBezTo>
                  <a:lnTo>
                    <a:pt x="0" y="335221"/>
                  </a:lnTo>
                  <a:lnTo>
                    <a:pt x="0" y="240580"/>
                  </a:lnTo>
                  <a:cubicBezTo>
                    <a:pt x="0" y="138112"/>
                    <a:pt x="22771" y="67665"/>
                    <a:pt x="68312" y="29240"/>
                  </a:cubicBezTo>
                  <a:cubicBezTo>
                    <a:pt x="70684" y="29240"/>
                    <a:pt x="72107" y="27817"/>
                    <a:pt x="72582" y="2497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2" name="文本框 81">
              <a:extLst>
                <a:ext uri="{FF2B5EF4-FFF2-40B4-BE49-F238E27FC236}">
                  <a16:creationId xmlns:a16="http://schemas.microsoft.com/office/drawing/2014/main" xmlns="" id="{88C778D2-124F-4022-BF00-CDC823B98484}"/>
                </a:ext>
              </a:extLst>
            </p:cNvPr>
            <p:cNvSpPr txBox="1"/>
            <p:nvPr/>
          </p:nvSpPr>
          <p:spPr>
            <a:xfrm>
              <a:off x="4957457" y="3239438"/>
              <a:ext cx="4957070" cy="923330"/>
            </a:xfrm>
            <a:prstGeom prst="rect">
              <a:avLst/>
            </a:prstGeom>
            <a:noFill/>
          </p:spPr>
          <p:txBody>
            <a:bodyPr wrap="square" rtlCol="0">
              <a:spAutoFit/>
            </a:bodyPr>
            <a:lstStyle/>
            <a:p>
              <a:r>
                <a:rPr lang="zh-CN" altLang="en-US" sz="5400" dirty="0">
                  <a:solidFill>
                    <a:schemeClr val="bg1"/>
                  </a:solidFill>
                  <a:latin typeface="迷你简菱心" panose="02010609000101010101" pitchFamily="49" charset="-122"/>
                  <a:ea typeface="迷你简菱心" panose="02010609000101010101" pitchFamily="49" charset="-122"/>
                </a:rPr>
                <a:t>职业规划</a:t>
              </a:r>
            </a:p>
          </p:txBody>
        </p:sp>
      </p:grpSp>
      <p:grpSp>
        <p:nvGrpSpPr>
          <p:cNvPr id="84" name="组合 83">
            <a:extLst>
              <a:ext uri="{FF2B5EF4-FFF2-40B4-BE49-F238E27FC236}">
                <a16:creationId xmlns:a16="http://schemas.microsoft.com/office/drawing/2014/main" xmlns="" id="{3ECDBD0D-C0D8-479B-9A64-4948AE79F7DA}"/>
              </a:ext>
            </a:extLst>
          </p:cNvPr>
          <p:cNvGrpSpPr/>
          <p:nvPr/>
        </p:nvGrpSpPr>
        <p:grpSpPr>
          <a:xfrm>
            <a:off x="455368" y="4165740"/>
            <a:ext cx="5035997" cy="2282562"/>
            <a:chOff x="515609" y="4490458"/>
            <a:chExt cx="5035997" cy="1762220"/>
          </a:xfrm>
        </p:grpSpPr>
        <p:sp>
          <p:nvSpPr>
            <p:cNvPr id="85" name="Freeform 5">
              <a:extLst>
                <a:ext uri="{FF2B5EF4-FFF2-40B4-BE49-F238E27FC236}">
                  <a16:creationId xmlns:a16="http://schemas.microsoft.com/office/drawing/2014/main" xmlns="" id="{864CE397-9159-46E8-87D6-1F053112BA52}"/>
                </a:ext>
              </a:extLst>
            </p:cNvPr>
            <p:cNvSpPr/>
            <p:nvPr/>
          </p:nvSpPr>
          <p:spPr>
            <a:xfrm>
              <a:off x="515609" y="6039516"/>
              <a:ext cx="5023587" cy="213162"/>
            </a:xfrm>
            <a:custGeom>
              <a:avLst/>
              <a:gdLst/>
              <a:ahLst/>
              <a:cxnLst>
                <a:cxn ang="0">
                  <a:pos x="wd2" y="hd2"/>
                </a:cxn>
                <a:cxn ang="5400000">
                  <a:pos x="wd2" y="hd2"/>
                </a:cxn>
                <a:cxn ang="10800000">
                  <a:pos x="wd2" y="hd2"/>
                </a:cxn>
                <a:cxn ang="16200000">
                  <a:pos x="wd2" y="hd2"/>
                </a:cxn>
              </a:cxnLst>
              <a:rect l="0" t="0" r="r" b="b"/>
              <a:pathLst>
                <a:path w="21600" h="21600" extrusionOk="0">
                  <a:moveTo>
                    <a:pt x="21172" y="0"/>
                  </a:moveTo>
                  <a:cubicBezTo>
                    <a:pt x="15704" y="0"/>
                    <a:pt x="15704" y="0"/>
                    <a:pt x="15704" y="0"/>
                  </a:cubicBezTo>
                  <a:cubicBezTo>
                    <a:pt x="15704" y="1833"/>
                    <a:pt x="15688" y="3404"/>
                    <a:pt x="15641" y="3665"/>
                  </a:cubicBezTo>
                  <a:cubicBezTo>
                    <a:pt x="15615" y="3927"/>
                    <a:pt x="15589" y="3927"/>
                    <a:pt x="15558" y="3927"/>
                  </a:cubicBezTo>
                  <a:cubicBezTo>
                    <a:pt x="15411" y="3927"/>
                    <a:pt x="15250" y="1702"/>
                    <a:pt x="15250" y="1702"/>
                  </a:cubicBezTo>
                  <a:cubicBezTo>
                    <a:pt x="15250" y="1702"/>
                    <a:pt x="15396" y="9818"/>
                    <a:pt x="15197" y="9818"/>
                  </a:cubicBezTo>
                  <a:cubicBezTo>
                    <a:pt x="15187" y="9818"/>
                    <a:pt x="15176" y="9818"/>
                    <a:pt x="15166" y="9687"/>
                  </a:cubicBezTo>
                  <a:cubicBezTo>
                    <a:pt x="15004" y="9164"/>
                    <a:pt x="15056" y="3535"/>
                    <a:pt x="15109" y="0"/>
                  </a:cubicBezTo>
                  <a:cubicBezTo>
                    <a:pt x="11197" y="0"/>
                    <a:pt x="11197" y="0"/>
                    <a:pt x="11197" y="0"/>
                  </a:cubicBezTo>
                  <a:cubicBezTo>
                    <a:pt x="11202" y="2356"/>
                    <a:pt x="11192" y="4320"/>
                    <a:pt x="11134" y="4713"/>
                  </a:cubicBezTo>
                  <a:cubicBezTo>
                    <a:pt x="11108" y="4975"/>
                    <a:pt x="11082" y="4975"/>
                    <a:pt x="11051" y="4975"/>
                  </a:cubicBezTo>
                  <a:cubicBezTo>
                    <a:pt x="10904" y="4975"/>
                    <a:pt x="10743" y="2749"/>
                    <a:pt x="10743" y="2749"/>
                  </a:cubicBezTo>
                  <a:cubicBezTo>
                    <a:pt x="10743" y="2749"/>
                    <a:pt x="10889" y="10865"/>
                    <a:pt x="10690" y="10865"/>
                  </a:cubicBezTo>
                  <a:cubicBezTo>
                    <a:pt x="10680" y="10865"/>
                    <a:pt x="10669" y="10865"/>
                    <a:pt x="10659" y="10735"/>
                  </a:cubicBezTo>
                  <a:cubicBezTo>
                    <a:pt x="10481" y="10211"/>
                    <a:pt x="10565" y="3404"/>
                    <a:pt x="10617" y="0"/>
                  </a:cubicBezTo>
                  <a:cubicBezTo>
                    <a:pt x="6225" y="0"/>
                    <a:pt x="6225" y="0"/>
                    <a:pt x="6225" y="0"/>
                  </a:cubicBezTo>
                  <a:cubicBezTo>
                    <a:pt x="6230" y="2356"/>
                    <a:pt x="6220" y="4320"/>
                    <a:pt x="6162" y="4713"/>
                  </a:cubicBezTo>
                  <a:cubicBezTo>
                    <a:pt x="6136" y="4975"/>
                    <a:pt x="6110" y="4975"/>
                    <a:pt x="6079" y="4975"/>
                  </a:cubicBezTo>
                  <a:cubicBezTo>
                    <a:pt x="5933" y="4975"/>
                    <a:pt x="5771" y="2749"/>
                    <a:pt x="5771" y="2749"/>
                  </a:cubicBezTo>
                  <a:cubicBezTo>
                    <a:pt x="5771" y="2749"/>
                    <a:pt x="5917" y="10865"/>
                    <a:pt x="5719" y="10865"/>
                  </a:cubicBezTo>
                  <a:cubicBezTo>
                    <a:pt x="5708" y="10865"/>
                    <a:pt x="5703" y="10865"/>
                    <a:pt x="5692" y="10735"/>
                  </a:cubicBezTo>
                  <a:cubicBezTo>
                    <a:pt x="5510" y="10211"/>
                    <a:pt x="5593" y="3404"/>
                    <a:pt x="5645" y="0"/>
                  </a:cubicBezTo>
                  <a:cubicBezTo>
                    <a:pt x="5202" y="0"/>
                    <a:pt x="5202" y="0"/>
                    <a:pt x="5202" y="0"/>
                  </a:cubicBezTo>
                  <a:cubicBezTo>
                    <a:pt x="4742" y="9556"/>
                    <a:pt x="4742" y="9556"/>
                    <a:pt x="4742" y="9556"/>
                  </a:cubicBezTo>
                  <a:cubicBezTo>
                    <a:pt x="261" y="12044"/>
                    <a:pt x="261" y="12044"/>
                    <a:pt x="261" y="12044"/>
                  </a:cubicBezTo>
                  <a:cubicBezTo>
                    <a:pt x="836" y="0"/>
                    <a:pt x="836" y="0"/>
                    <a:pt x="836" y="0"/>
                  </a:cubicBezTo>
                  <a:cubicBezTo>
                    <a:pt x="423" y="0"/>
                    <a:pt x="423" y="0"/>
                    <a:pt x="423" y="0"/>
                  </a:cubicBezTo>
                  <a:cubicBezTo>
                    <a:pt x="188" y="0"/>
                    <a:pt x="0" y="4844"/>
                    <a:pt x="0" y="10735"/>
                  </a:cubicBezTo>
                  <a:cubicBezTo>
                    <a:pt x="0" y="10996"/>
                    <a:pt x="0" y="10996"/>
                    <a:pt x="0" y="10996"/>
                  </a:cubicBezTo>
                  <a:cubicBezTo>
                    <a:pt x="0" y="16887"/>
                    <a:pt x="188" y="21600"/>
                    <a:pt x="423" y="21600"/>
                  </a:cubicBezTo>
                  <a:cubicBezTo>
                    <a:pt x="21172" y="21600"/>
                    <a:pt x="21172" y="21600"/>
                    <a:pt x="21172" y="21600"/>
                  </a:cubicBezTo>
                  <a:cubicBezTo>
                    <a:pt x="21407" y="21600"/>
                    <a:pt x="21600" y="16887"/>
                    <a:pt x="21600" y="10996"/>
                  </a:cubicBezTo>
                  <a:cubicBezTo>
                    <a:pt x="21600" y="10735"/>
                    <a:pt x="21600" y="10735"/>
                    <a:pt x="21600" y="10735"/>
                  </a:cubicBezTo>
                  <a:cubicBezTo>
                    <a:pt x="21600" y="4844"/>
                    <a:pt x="21407" y="0"/>
                    <a:pt x="21172" y="0"/>
                  </a:cubicBezTo>
                </a:path>
              </a:pathLst>
            </a:custGeom>
            <a:solidFill>
              <a:srgbClr val="F2F2F2"/>
            </a:solidFill>
            <a:ln w="12700" cap="flat">
              <a:noFill/>
              <a:miter lim="400000"/>
            </a:ln>
            <a:effectLst/>
          </p:spPr>
          <p:txBody>
            <a:bodyPr wrap="square" lIns="91439" tIns="91439" rIns="91439" bIns="91439" numCol="1" anchor="t">
              <a:noAutofit/>
            </a:bodyPr>
            <a:lstStyle/>
            <a:p>
              <a:endParaRPr/>
            </a:p>
          </p:txBody>
        </p:sp>
        <p:sp>
          <p:nvSpPr>
            <p:cNvPr id="86" name="Freeform 6">
              <a:extLst>
                <a:ext uri="{FF2B5EF4-FFF2-40B4-BE49-F238E27FC236}">
                  <a16:creationId xmlns:a16="http://schemas.microsoft.com/office/drawing/2014/main" xmlns="" id="{DD190AF8-7CF9-4903-B673-6C850E521E76}"/>
                </a:ext>
              </a:extLst>
            </p:cNvPr>
            <p:cNvSpPr/>
            <p:nvPr/>
          </p:nvSpPr>
          <p:spPr>
            <a:xfrm>
              <a:off x="2408141" y="5327214"/>
              <a:ext cx="225863" cy="341588"/>
            </a:xfrm>
            <a:custGeom>
              <a:avLst/>
              <a:gdLst/>
              <a:ahLst/>
              <a:cxnLst>
                <a:cxn ang="0">
                  <a:pos x="wd2" y="hd2"/>
                </a:cxn>
                <a:cxn ang="5400000">
                  <a:pos x="wd2" y="hd2"/>
                </a:cxn>
                <a:cxn ang="10800000">
                  <a:pos x="wd2" y="hd2"/>
                </a:cxn>
                <a:cxn ang="16200000">
                  <a:pos x="wd2" y="hd2"/>
                </a:cxn>
              </a:cxnLst>
              <a:rect l="0" t="0" r="r" b="b"/>
              <a:pathLst>
                <a:path w="21600" h="21600" extrusionOk="0">
                  <a:moveTo>
                    <a:pt x="2439" y="0"/>
                  </a:moveTo>
                  <a:cubicBezTo>
                    <a:pt x="0" y="5891"/>
                    <a:pt x="0" y="5891"/>
                    <a:pt x="0" y="5891"/>
                  </a:cubicBezTo>
                  <a:cubicBezTo>
                    <a:pt x="5342" y="11864"/>
                    <a:pt x="10568" y="18164"/>
                    <a:pt x="14052" y="21600"/>
                  </a:cubicBezTo>
                  <a:cubicBezTo>
                    <a:pt x="21600" y="21109"/>
                    <a:pt x="21600" y="21109"/>
                    <a:pt x="21600" y="21109"/>
                  </a:cubicBezTo>
                  <a:cubicBezTo>
                    <a:pt x="9174" y="9327"/>
                    <a:pt x="2439" y="0"/>
                    <a:pt x="2439" y="0"/>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87" name="Freeform 7">
              <a:extLst>
                <a:ext uri="{FF2B5EF4-FFF2-40B4-BE49-F238E27FC236}">
                  <a16:creationId xmlns:a16="http://schemas.microsoft.com/office/drawing/2014/main" xmlns="" id="{60E716DC-806D-4D00-81BE-BEB46F10BDE2}"/>
                </a:ext>
              </a:extLst>
            </p:cNvPr>
            <p:cNvSpPr/>
            <p:nvPr/>
          </p:nvSpPr>
          <p:spPr>
            <a:xfrm>
              <a:off x="2408141" y="5327214"/>
              <a:ext cx="68256" cy="133723"/>
            </a:xfrm>
            <a:custGeom>
              <a:avLst/>
              <a:gdLst/>
              <a:ahLst/>
              <a:cxnLst>
                <a:cxn ang="0">
                  <a:pos x="wd2" y="hd2"/>
                </a:cxn>
                <a:cxn ang="5400000">
                  <a:pos x="wd2" y="hd2"/>
                </a:cxn>
                <a:cxn ang="10800000">
                  <a:pos x="wd2" y="hd2"/>
                </a:cxn>
                <a:cxn ang="16200000">
                  <a:pos x="wd2" y="hd2"/>
                </a:cxn>
              </a:cxnLst>
              <a:rect l="0" t="0" r="r" b="b"/>
              <a:pathLst>
                <a:path w="21600" h="21600" extrusionOk="0">
                  <a:moveTo>
                    <a:pt x="8100" y="0"/>
                  </a:moveTo>
                  <a:cubicBezTo>
                    <a:pt x="0" y="14954"/>
                    <a:pt x="0" y="14954"/>
                    <a:pt x="0" y="14954"/>
                  </a:cubicBezTo>
                  <a:cubicBezTo>
                    <a:pt x="2314" y="17031"/>
                    <a:pt x="5014" y="19315"/>
                    <a:pt x="7714" y="21600"/>
                  </a:cubicBezTo>
                  <a:cubicBezTo>
                    <a:pt x="21600" y="13292"/>
                    <a:pt x="21600" y="13292"/>
                    <a:pt x="21600" y="13292"/>
                  </a:cubicBezTo>
                  <a:cubicBezTo>
                    <a:pt x="12729" y="4985"/>
                    <a:pt x="8100" y="0"/>
                    <a:pt x="8100" y="0"/>
                  </a:cubicBez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88" name="Freeform 8">
              <a:extLst>
                <a:ext uri="{FF2B5EF4-FFF2-40B4-BE49-F238E27FC236}">
                  <a16:creationId xmlns:a16="http://schemas.microsoft.com/office/drawing/2014/main" xmlns="" id="{939A9EDF-350E-47EB-B3B1-E9B109F3F0F4}"/>
                </a:ext>
              </a:extLst>
            </p:cNvPr>
            <p:cNvSpPr/>
            <p:nvPr/>
          </p:nvSpPr>
          <p:spPr>
            <a:xfrm>
              <a:off x="1813950" y="5742461"/>
              <a:ext cx="887084" cy="403633"/>
            </a:xfrm>
            <a:custGeom>
              <a:avLst/>
              <a:gdLst/>
              <a:ahLst/>
              <a:cxnLst>
                <a:cxn ang="0">
                  <a:pos x="wd2" y="hd2"/>
                </a:cxn>
                <a:cxn ang="5400000">
                  <a:pos x="wd2" y="hd2"/>
                </a:cxn>
                <a:cxn ang="10800000">
                  <a:pos x="wd2" y="hd2"/>
                </a:cxn>
                <a:cxn ang="16200000">
                  <a:pos x="wd2" y="hd2"/>
                </a:cxn>
              </a:cxnLst>
              <a:rect l="0" t="0" r="r" b="b"/>
              <a:pathLst>
                <a:path w="20477" h="20200" extrusionOk="0">
                  <a:moveTo>
                    <a:pt x="20431" y="4996"/>
                  </a:moveTo>
                  <a:cubicBezTo>
                    <a:pt x="19926" y="1299"/>
                    <a:pt x="18246" y="7267"/>
                    <a:pt x="18246" y="7267"/>
                  </a:cubicBezTo>
                  <a:cubicBezTo>
                    <a:pt x="18246" y="7267"/>
                    <a:pt x="18722" y="2272"/>
                    <a:pt x="18161" y="586"/>
                  </a:cubicBezTo>
                  <a:cubicBezTo>
                    <a:pt x="17629" y="-1036"/>
                    <a:pt x="16312" y="1169"/>
                    <a:pt x="15948" y="1688"/>
                  </a:cubicBezTo>
                  <a:cubicBezTo>
                    <a:pt x="1604" y="9018"/>
                    <a:pt x="1604" y="9018"/>
                    <a:pt x="1604" y="9018"/>
                  </a:cubicBezTo>
                  <a:cubicBezTo>
                    <a:pt x="2165" y="14337"/>
                    <a:pt x="2165" y="14337"/>
                    <a:pt x="2165" y="14337"/>
                  </a:cubicBezTo>
                  <a:cubicBezTo>
                    <a:pt x="512" y="13883"/>
                    <a:pt x="512" y="13883"/>
                    <a:pt x="512" y="13883"/>
                  </a:cubicBezTo>
                  <a:cubicBezTo>
                    <a:pt x="512" y="13883"/>
                    <a:pt x="-693" y="19786"/>
                    <a:pt x="596" y="20175"/>
                  </a:cubicBezTo>
                  <a:cubicBezTo>
                    <a:pt x="1856" y="20564"/>
                    <a:pt x="1016" y="16218"/>
                    <a:pt x="1016" y="16218"/>
                  </a:cubicBezTo>
                  <a:cubicBezTo>
                    <a:pt x="1016" y="16218"/>
                    <a:pt x="2249" y="17840"/>
                    <a:pt x="3117" y="17191"/>
                  </a:cubicBezTo>
                  <a:cubicBezTo>
                    <a:pt x="3818" y="16737"/>
                    <a:pt x="3257" y="12132"/>
                    <a:pt x="3173" y="10705"/>
                  </a:cubicBezTo>
                  <a:cubicBezTo>
                    <a:pt x="12586" y="9407"/>
                    <a:pt x="16985" y="3440"/>
                    <a:pt x="17125" y="3245"/>
                  </a:cubicBezTo>
                  <a:cubicBezTo>
                    <a:pt x="17125" y="3245"/>
                    <a:pt x="17349" y="8629"/>
                    <a:pt x="17601" y="11288"/>
                  </a:cubicBezTo>
                  <a:cubicBezTo>
                    <a:pt x="17601" y="11288"/>
                    <a:pt x="20907" y="8759"/>
                    <a:pt x="20431" y="4996"/>
                  </a:cubicBezTo>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89" name="Freeform 9">
              <a:extLst>
                <a:ext uri="{FF2B5EF4-FFF2-40B4-BE49-F238E27FC236}">
                  <a16:creationId xmlns:a16="http://schemas.microsoft.com/office/drawing/2014/main" xmlns="" id="{558B7F9C-13C0-4BD4-801D-8B61CABE2B43}"/>
                </a:ext>
              </a:extLst>
            </p:cNvPr>
            <p:cNvSpPr/>
            <p:nvPr/>
          </p:nvSpPr>
          <p:spPr>
            <a:xfrm>
              <a:off x="1728102" y="4762733"/>
              <a:ext cx="704860" cy="717311"/>
            </a:xfrm>
            <a:custGeom>
              <a:avLst/>
              <a:gdLst/>
              <a:ahLst/>
              <a:cxnLst>
                <a:cxn ang="0">
                  <a:pos x="wd2" y="hd2"/>
                </a:cxn>
                <a:cxn ang="5400000">
                  <a:pos x="wd2" y="hd2"/>
                </a:cxn>
                <a:cxn ang="10800000">
                  <a:pos x="wd2" y="hd2"/>
                </a:cxn>
                <a:cxn ang="16200000">
                  <a:pos x="wd2" y="hd2"/>
                </a:cxn>
              </a:cxnLst>
              <a:rect l="0" t="0" r="r" b="b"/>
              <a:pathLst>
                <a:path w="20178" h="14628" extrusionOk="0">
                  <a:moveTo>
                    <a:pt x="20178" y="11504"/>
                  </a:moveTo>
                  <a:cubicBezTo>
                    <a:pt x="20178" y="11504"/>
                    <a:pt x="17851" y="-6795"/>
                    <a:pt x="3127" y="2764"/>
                  </a:cubicBezTo>
                  <a:cubicBezTo>
                    <a:pt x="3127" y="2764"/>
                    <a:pt x="-1422" y="6382"/>
                    <a:pt x="453" y="14620"/>
                  </a:cubicBezTo>
                  <a:cubicBezTo>
                    <a:pt x="17226" y="14805"/>
                    <a:pt x="20178" y="11504"/>
                    <a:pt x="20178" y="11504"/>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90" name="Freeform 10">
              <a:extLst>
                <a:ext uri="{FF2B5EF4-FFF2-40B4-BE49-F238E27FC236}">
                  <a16:creationId xmlns:a16="http://schemas.microsoft.com/office/drawing/2014/main" xmlns="" id="{DA5AD4A4-C8FE-4E4D-B313-100AABD7F85C}"/>
                </a:ext>
              </a:extLst>
            </p:cNvPr>
            <p:cNvSpPr/>
            <p:nvPr/>
          </p:nvSpPr>
          <p:spPr>
            <a:xfrm>
              <a:off x="1744203" y="5327214"/>
              <a:ext cx="760737" cy="595792"/>
            </a:xfrm>
            <a:custGeom>
              <a:avLst/>
              <a:gdLst/>
              <a:ahLst/>
              <a:cxnLst>
                <a:cxn ang="0">
                  <a:pos x="wd2" y="hd2"/>
                </a:cxn>
                <a:cxn ang="5400000">
                  <a:pos x="wd2" y="hd2"/>
                </a:cxn>
                <a:cxn ang="10800000">
                  <a:pos x="wd2" y="hd2"/>
                </a:cxn>
                <a:cxn ang="16200000">
                  <a:pos x="wd2" y="hd2"/>
                </a:cxn>
              </a:cxnLst>
              <a:rect l="0" t="0" r="r" b="b"/>
              <a:pathLst>
                <a:path w="21600" h="21600" extrusionOk="0">
                  <a:moveTo>
                    <a:pt x="19567" y="0"/>
                  </a:moveTo>
                  <a:cubicBezTo>
                    <a:pt x="21600" y="16294"/>
                    <a:pt x="21600" y="16294"/>
                    <a:pt x="21600" y="16294"/>
                  </a:cubicBezTo>
                  <a:cubicBezTo>
                    <a:pt x="21600" y="16294"/>
                    <a:pt x="14538" y="20426"/>
                    <a:pt x="3962" y="21600"/>
                  </a:cubicBezTo>
                  <a:cubicBezTo>
                    <a:pt x="0" y="5541"/>
                    <a:pt x="0" y="5541"/>
                    <a:pt x="0" y="5541"/>
                  </a:cubicBezTo>
                  <a:cubicBezTo>
                    <a:pt x="0" y="5541"/>
                    <a:pt x="13401" y="4743"/>
                    <a:pt x="19567" y="0"/>
                  </a:cubicBezTo>
                </a:path>
              </a:pathLst>
            </a:custGeom>
            <a:solidFill>
              <a:srgbClr val="F5F5F5"/>
            </a:solidFill>
            <a:ln w="12700" cap="flat">
              <a:noFill/>
              <a:miter lim="400000"/>
            </a:ln>
            <a:effectLst/>
          </p:spPr>
          <p:txBody>
            <a:bodyPr wrap="square" lIns="91439" tIns="91439" rIns="91439" bIns="91439" numCol="1" anchor="t">
              <a:noAutofit/>
            </a:bodyPr>
            <a:lstStyle/>
            <a:p>
              <a:endParaRPr/>
            </a:p>
          </p:txBody>
        </p:sp>
        <p:grpSp>
          <p:nvGrpSpPr>
            <p:cNvPr id="91" name="Freeform 11">
              <a:extLst>
                <a:ext uri="{FF2B5EF4-FFF2-40B4-BE49-F238E27FC236}">
                  <a16:creationId xmlns:a16="http://schemas.microsoft.com/office/drawing/2014/main" xmlns="" id="{4A0AECA3-F8F9-4F73-B309-6E63B38A753F}"/>
                </a:ext>
              </a:extLst>
            </p:cNvPr>
            <p:cNvGrpSpPr/>
            <p:nvPr/>
          </p:nvGrpSpPr>
          <p:grpSpPr>
            <a:xfrm>
              <a:off x="1276223" y="5603926"/>
              <a:ext cx="12655" cy="1"/>
              <a:chOff x="0" y="0"/>
              <a:chExt cx="25400" cy="0"/>
            </a:xfrm>
          </p:grpSpPr>
          <p:sp>
            <p:nvSpPr>
              <p:cNvPr id="223" name="线条">
                <a:extLst>
                  <a:ext uri="{FF2B5EF4-FFF2-40B4-BE49-F238E27FC236}">
                    <a16:creationId xmlns:a16="http://schemas.microsoft.com/office/drawing/2014/main" xmlns="" id="{0FC58D9C-A4AF-4071-92A7-6A5B93D4D2C1}"/>
                  </a:ext>
                </a:extLst>
              </p:cNvPr>
              <p:cNvSpPr/>
              <p:nvPr/>
            </p:nvSpPr>
            <p:spPr>
              <a:xfrm>
                <a:off x="0" y="0"/>
                <a:ext cx="25401" cy="0"/>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24" name="线条">
                <a:extLst>
                  <a:ext uri="{FF2B5EF4-FFF2-40B4-BE49-F238E27FC236}">
                    <a16:creationId xmlns:a16="http://schemas.microsoft.com/office/drawing/2014/main" xmlns="" id="{87C2ABBA-D164-4AA5-BE7E-217E3EFAF667}"/>
                  </a:ext>
                </a:extLst>
              </p:cNvPr>
              <p:cNvSpPr/>
              <p:nvPr/>
            </p:nvSpPr>
            <p:spPr>
              <a:xfrm flipH="1" flipV="1">
                <a:off x="0" y="-1"/>
                <a:ext cx="25400" cy="2"/>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92" name="Freeform 12">
              <a:extLst>
                <a:ext uri="{FF2B5EF4-FFF2-40B4-BE49-F238E27FC236}">
                  <a16:creationId xmlns:a16="http://schemas.microsoft.com/office/drawing/2014/main" xmlns="" id="{734D6371-EB4A-4919-AE62-1DAD19C946D8}"/>
                </a:ext>
              </a:extLst>
            </p:cNvPr>
            <p:cNvSpPr/>
            <p:nvPr/>
          </p:nvSpPr>
          <p:spPr>
            <a:xfrm>
              <a:off x="2194689" y="5450344"/>
              <a:ext cx="134029" cy="352179"/>
            </a:xfrm>
            <a:custGeom>
              <a:avLst/>
              <a:gdLst/>
              <a:ahLst/>
              <a:cxnLst>
                <a:cxn ang="0">
                  <a:pos x="wd2" y="hd2"/>
                </a:cxn>
                <a:cxn ang="5400000">
                  <a:pos x="wd2" y="hd2"/>
                </a:cxn>
                <a:cxn ang="10800000">
                  <a:pos x="wd2" y="hd2"/>
                </a:cxn>
                <a:cxn ang="16200000">
                  <a:pos x="wd2" y="hd2"/>
                </a:cxn>
              </a:cxnLst>
              <a:rect l="0" t="0" r="r" b="b"/>
              <a:pathLst>
                <a:path w="21600" h="21600" extrusionOk="0">
                  <a:moveTo>
                    <a:pt x="13200" y="0"/>
                  </a:moveTo>
                  <a:lnTo>
                    <a:pt x="15600" y="1705"/>
                  </a:lnTo>
                  <a:lnTo>
                    <a:pt x="12400" y="3817"/>
                  </a:lnTo>
                  <a:lnTo>
                    <a:pt x="21600" y="16241"/>
                  </a:lnTo>
                  <a:lnTo>
                    <a:pt x="11000" y="21600"/>
                  </a:lnTo>
                  <a:lnTo>
                    <a:pt x="0" y="16971"/>
                  </a:lnTo>
                  <a:lnTo>
                    <a:pt x="6000" y="4060"/>
                  </a:lnTo>
                  <a:lnTo>
                    <a:pt x="2200" y="1868"/>
                  </a:lnTo>
                  <a:lnTo>
                    <a:pt x="4200" y="487"/>
                  </a:lnTo>
                  <a:lnTo>
                    <a:pt x="13200" y="0"/>
                  </a:ln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93" name="Freeform 14">
              <a:extLst>
                <a:ext uri="{FF2B5EF4-FFF2-40B4-BE49-F238E27FC236}">
                  <a16:creationId xmlns:a16="http://schemas.microsoft.com/office/drawing/2014/main" xmlns="" id="{C34F1762-9BA4-459E-B09D-66E183813EAD}"/>
                </a:ext>
              </a:extLst>
            </p:cNvPr>
            <p:cNvSpPr/>
            <p:nvPr/>
          </p:nvSpPr>
          <p:spPr>
            <a:xfrm>
              <a:off x="3564757" y="5327214"/>
              <a:ext cx="225864" cy="341588"/>
            </a:xfrm>
            <a:custGeom>
              <a:avLst/>
              <a:gdLst/>
              <a:ahLst/>
              <a:cxnLst>
                <a:cxn ang="0">
                  <a:pos x="wd2" y="hd2"/>
                </a:cxn>
                <a:cxn ang="5400000">
                  <a:pos x="wd2" y="hd2"/>
                </a:cxn>
                <a:cxn ang="10800000">
                  <a:pos x="wd2" y="hd2"/>
                </a:cxn>
                <a:cxn ang="16200000">
                  <a:pos x="wd2" y="hd2"/>
                </a:cxn>
              </a:cxnLst>
              <a:rect l="0" t="0" r="r" b="b"/>
              <a:pathLst>
                <a:path w="21600" h="21600" extrusionOk="0">
                  <a:moveTo>
                    <a:pt x="2439" y="0"/>
                  </a:moveTo>
                  <a:cubicBezTo>
                    <a:pt x="0" y="5891"/>
                    <a:pt x="0" y="5891"/>
                    <a:pt x="0" y="5891"/>
                  </a:cubicBezTo>
                  <a:cubicBezTo>
                    <a:pt x="5342" y="11864"/>
                    <a:pt x="10568" y="18164"/>
                    <a:pt x="14052" y="21600"/>
                  </a:cubicBezTo>
                  <a:cubicBezTo>
                    <a:pt x="21600" y="21109"/>
                    <a:pt x="21600" y="21109"/>
                    <a:pt x="21600" y="21109"/>
                  </a:cubicBezTo>
                  <a:cubicBezTo>
                    <a:pt x="9174" y="9327"/>
                    <a:pt x="2439" y="0"/>
                    <a:pt x="2439" y="0"/>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94" name="Freeform 15">
              <a:extLst>
                <a:ext uri="{FF2B5EF4-FFF2-40B4-BE49-F238E27FC236}">
                  <a16:creationId xmlns:a16="http://schemas.microsoft.com/office/drawing/2014/main" xmlns="" id="{317C033F-C4BA-45E9-88FE-0EC8E466CFB7}"/>
                </a:ext>
              </a:extLst>
            </p:cNvPr>
            <p:cNvSpPr/>
            <p:nvPr/>
          </p:nvSpPr>
          <p:spPr>
            <a:xfrm>
              <a:off x="3564757" y="5327214"/>
              <a:ext cx="68256" cy="133723"/>
            </a:xfrm>
            <a:custGeom>
              <a:avLst/>
              <a:gdLst/>
              <a:ahLst/>
              <a:cxnLst>
                <a:cxn ang="0">
                  <a:pos x="wd2" y="hd2"/>
                </a:cxn>
                <a:cxn ang="5400000">
                  <a:pos x="wd2" y="hd2"/>
                </a:cxn>
                <a:cxn ang="10800000">
                  <a:pos x="wd2" y="hd2"/>
                </a:cxn>
                <a:cxn ang="16200000">
                  <a:pos x="wd2" y="hd2"/>
                </a:cxn>
              </a:cxnLst>
              <a:rect l="0" t="0" r="r" b="b"/>
              <a:pathLst>
                <a:path w="21600" h="21600" extrusionOk="0">
                  <a:moveTo>
                    <a:pt x="8100" y="0"/>
                  </a:moveTo>
                  <a:cubicBezTo>
                    <a:pt x="0" y="14954"/>
                    <a:pt x="0" y="14954"/>
                    <a:pt x="0" y="14954"/>
                  </a:cubicBezTo>
                  <a:cubicBezTo>
                    <a:pt x="2314" y="17031"/>
                    <a:pt x="5014" y="19315"/>
                    <a:pt x="7714" y="21600"/>
                  </a:cubicBezTo>
                  <a:cubicBezTo>
                    <a:pt x="21600" y="13292"/>
                    <a:pt x="21600" y="13292"/>
                    <a:pt x="21600" y="13292"/>
                  </a:cubicBezTo>
                  <a:cubicBezTo>
                    <a:pt x="12729" y="4985"/>
                    <a:pt x="8100" y="0"/>
                    <a:pt x="8100" y="0"/>
                  </a:cubicBez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95" name="Freeform 16">
              <a:extLst>
                <a:ext uri="{FF2B5EF4-FFF2-40B4-BE49-F238E27FC236}">
                  <a16:creationId xmlns:a16="http://schemas.microsoft.com/office/drawing/2014/main" xmlns="" id="{8689031B-3F5A-461B-9019-3BC169301AB4}"/>
                </a:ext>
              </a:extLst>
            </p:cNvPr>
            <p:cNvSpPr/>
            <p:nvPr/>
          </p:nvSpPr>
          <p:spPr>
            <a:xfrm>
              <a:off x="4975779" y="5031361"/>
              <a:ext cx="81645" cy="135652"/>
            </a:xfrm>
            <a:custGeom>
              <a:avLst/>
              <a:gdLst/>
              <a:ahLst/>
              <a:cxnLst>
                <a:cxn ang="0">
                  <a:pos x="wd2" y="hd2"/>
                </a:cxn>
                <a:cxn ang="5400000">
                  <a:pos x="wd2" y="hd2"/>
                </a:cxn>
                <a:cxn ang="10800000">
                  <a:pos x="wd2" y="hd2"/>
                </a:cxn>
                <a:cxn ang="16200000">
                  <a:pos x="wd2" y="hd2"/>
                </a:cxn>
              </a:cxnLst>
              <a:rect l="0" t="0" r="r" b="b"/>
              <a:pathLst>
                <a:path w="20015" h="20683" extrusionOk="0">
                  <a:moveTo>
                    <a:pt x="0" y="12162"/>
                  </a:moveTo>
                  <a:cubicBezTo>
                    <a:pt x="8877" y="20683"/>
                    <a:pt x="8877" y="20683"/>
                    <a:pt x="8877" y="20683"/>
                  </a:cubicBezTo>
                  <a:cubicBezTo>
                    <a:pt x="16570" y="15729"/>
                    <a:pt x="16570" y="15729"/>
                    <a:pt x="16570" y="15729"/>
                  </a:cubicBezTo>
                  <a:cubicBezTo>
                    <a:pt x="17162" y="15134"/>
                    <a:pt x="19233" y="13549"/>
                    <a:pt x="17753" y="12558"/>
                  </a:cubicBezTo>
                  <a:cubicBezTo>
                    <a:pt x="16866" y="12162"/>
                    <a:pt x="15978" y="12162"/>
                    <a:pt x="15090" y="12558"/>
                  </a:cubicBezTo>
                  <a:cubicBezTo>
                    <a:pt x="15682" y="11964"/>
                    <a:pt x="15682" y="11171"/>
                    <a:pt x="15090" y="10775"/>
                  </a:cubicBezTo>
                  <a:cubicBezTo>
                    <a:pt x="14499" y="10378"/>
                    <a:pt x="13611" y="10378"/>
                    <a:pt x="12723" y="10577"/>
                  </a:cubicBezTo>
                  <a:cubicBezTo>
                    <a:pt x="13019" y="9982"/>
                    <a:pt x="13019" y="9388"/>
                    <a:pt x="12427" y="8991"/>
                  </a:cubicBezTo>
                  <a:cubicBezTo>
                    <a:pt x="11836" y="8595"/>
                    <a:pt x="10948" y="8595"/>
                    <a:pt x="10060" y="8991"/>
                  </a:cubicBezTo>
                  <a:cubicBezTo>
                    <a:pt x="10356" y="8397"/>
                    <a:pt x="21600" y="1461"/>
                    <a:pt x="19825" y="74"/>
                  </a:cubicBezTo>
                  <a:cubicBezTo>
                    <a:pt x="18049" y="-917"/>
                    <a:pt x="5030" y="8397"/>
                    <a:pt x="4438" y="8793"/>
                  </a:cubicBezTo>
                  <a:lnTo>
                    <a:pt x="0" y="12162"/>
                  </a:ln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96" name="Freeform 17">
              <a:extLst>
                <a:ext uri="{FF2B5EF4-FFF2-40B4-BE49-F238E27FC236}">
                  <a16:creationId xmlns:a16="http://schemas.microsoft.com/office/drawing/2014/main" xmlns="" id="{918268C4-8F0A-472D-88D8-A265CBBF8A3B}"/>
                </a:ext>
              </a:extLst>
            </p:cNvPr>
            <p:cNvSpPr/>
            <p:nvPr/>
          </p:nvSpPr>
          <p:spPr>
            <a:xfrm>
              <a:off x="4963368" y="5108757"/>
              <a:ext cx="60810" cy="72820"/>
            </a:xfrm>
            <a:custGeom>
              <a:avLst/>
              <a:gdLst/>
              <a:ahLst/>
              <a:cxnLst>
                <a:cxn ang="0">
                  <a:pos x="wd2" y="hd2"/>
                </a:cxn>
                <a:cxn ang="5400000">
                  <a:pos x="wd2" y="hd2"/>
                </a:cxn>
                <a:cxn ang="10800000">
                  <a:pos x="wd2" y="hd2"/>
                </a:cxn>
                <a:cxn ang="16200000">
                  <a:pos x="wd2" y="hd2"/>
                </a:cxn>
              </a:cxnLst>
              <a:rect l="0" t="0" r="r" b="b"/>
              <a:pathLst>
                <a:path w="21600" h="21600" extrusionOk="0">
                  <a:moveTo>
                    <a:pt x="15429" y="21600"/>
                  </a:moveTo>
                  <a:lnTo>
                    <a:pt x="21600" y="17673"/>
                  </a:lnTo>
                  <a:lnTo>
                    <a:pt x="6171" y="0"/>
                  </a:lnTo>
                  <a:lnTo>
                    <a:pt x="0" y="4320"/>
                  </a:lnTo>
                  <a:lnTo>
                    <a:pt x="15429" y="21600"/>
                  </a:ln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97" name="Freeform 18">
              <a:extLst>
                <a:ext uri="{FF2B5EF4-FFF2-40B4-BE49-F238E27FC236}">
                  <a16:creationId xmlns:a16="http://schemas.microsoft.com/office/drawing/2014/main" xmlns="" id="{90895799-4D15-4F01-B536-398112FC58E5}"/>
                </a:ext>
              </a:extLst>
            </p:cNvPr>
            <p:cNvSpPr/>
            <p:nvPr/>
          </p:nvSpPr>
          <p:spPr>
            <a:xfrm>
              <a:off x="4620851" y="5114053"/>
              <a:ext cx="393399" cy="293924"/>
            </a:xfrm>
            <a:custGeom>
              <a:avLst/>
              <a:gdLst/>
              <a:ahLst/>
              <a:cxnLst>
                <a:cxn ang="0">
                  <a:pos x="wd2" y="hd2"/>
                </a:cxn>
                <a:cxn ang="5400000">
                  <a:pos x="wd2" y="hd2"/>
                </a:cxn>
                <a:cxn ang="10800000">
                  <a:pos x="wd2" y="hd2"/>
                </a:cxn>
                <a:cxn ang="16200000">
                  <a:pos x="wd2" y="hd2"/>
                </a:cxn>
              </a:cxnLst>
              <a:rect l="0" t="0" r="r" b="b"/>
              <a:pathLst>
                <a:path w="21600" h="21600" extrusionOk="0">
                  <a:moveTo>
                    <a:pt x="0" y="15510"/>
                  </a:moveTo>
                  <a:cubicBezTo>
                    <a:pt x="1600" y="21600"/>
                    <a:pt x="1600" y="21600"/>
                    <a:pt x="1600" y="21600"/>
                  </a:cubicBezTo>
                  <a:cubicBezTo>
                    <a:pt x="13800" y="15605"/>
                    <a:pt x="21600" y="4853"/>
                    <a:pt x="21600" y="4853"/>
                  </a:cubicBezTo>
                  <a:cubicBezTo>
                    <a:pt x="19133" y="0"/>
                    <a:pt x="19133" y="0"/>
                    <a:pt x="19133" y="0"/>
                  </a:cubicBezTo>
                  <a:cubicBezTo>
                    <a:pt x="19133" y="0"/>
                    <a:pt x="11533" y="10562"/>
                    <a:pt x="0" y="15510"/>
                  </a:cubicBezTo>
                  <a:close/>
                </a:path>
              </a:pathLst>
            </a:custGeom>
            <a:solidFill>
              <a:srgbClr val="212121"/>
            </a:solidFill>
            <a:ln w="12700" cap="flat">
              <a:noFill/>
              <a:miter lim="400000"/>
            </a:ln>
            <a:effectLst/>
          </p:spPr>
          <p:txBody>
            <a:bodyPr wrap="square" lIns="91439" tIns="91439" rIns="91439" bIns="91439" numCol="1" anchor="t">
              <a:noAutofit/>
            </a:bodyPr>
            <a:lstStyle/>
            <a:p>
              <a:endParaRPr/>
            </a:p>
          </p:txBody>
        </p:sp>
        <p:sp>
          <p:nvSpPr>
            <p:cNvPr id="98" name="Freeform 19">
              <a:extLst>
                <a:ext uri="{FF2B5EF4-FFF2-40B4-BE49-F238E27FC236}">
                  <a16:creationId xmlns:a16="http://schemas.microsoft.com/office/drawing/2014/main" xmlns="" id="{FB2E49D9-972A-4748-9E21-8F3CCD9032E8}"/>
                </a:ext>
              </a:extLst>
            </p:cNvPr>
            <p:cNvSpPr/>
            <p:nvPr/>
          </p:nvSpPr>
          <p:spPr>
            <a:xfrm>
              <a:off x="4947809" y="5205077"/>
              <a:ext cx="13747" cy="15558"/>
            </a:xfrm>
            <a:custGeom>
              <a:avLst/>
              <a:gdLst/>
              <a:ahLst/>
              <a:cxnLst>
                <a:cxn ang="0">
                  <a:pos x="wd2" y="hd2"/>
                </a:cxn>
                <a:cxn ang="5400000">
                  <a:pos x="wd2" y="hd2"/>
                </a:cxn>
                <a:cxn ang="10800000">
                  <a:pos x="wd2" y="hd2"/>
                </a:cxn>
                <a:cxn ang="16200000">
                  <a:pos x="wd2" y="hd2"/>
                </a:cxn>
              </a:cxnLst>
              <a:rect l="0" t="0" r="r" b="b"/>
              <a:pathLst>
                <a:path w="19938" h="19523" extrusionOk="0">
                  <a:moveTo>
                    <a:pt x="17446" y="17031"/>
                  </a:moveTo>
                  <a:cubicBezTo>
                    <a:pt x="20769" y="13708"/>
                    <a:pt x="20769" y="7062"/>
                    <a:pt x="17446" y="3739"/>
                  </a:cubicBezTo>
                  <a:cubicBezTo>
                    <a:pt x="12461" y="-1246"/>
                    <a:pt x="7477" y="-1246"/>
                    <a:pt x="2492" y="3739"/>
                  </a:cubicBezTo>
                  <a:cubicBezTo>
                    <a:pt x="-831" y="7062"/>
                    <a:pt x="-831" y="13708"/>
                    <a:pt x="2492" y="17031"/>
                  </a:cubicBezTo>
                  <a:cubicBezTo>
                    <a:pt x="7477" y="20354"/>
                    <a:pt x="12461" y="20354"/>
                    <a:pt x="17446" y="17031"/>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99" name="Freeform 20">
              <a:extLst>
                <a:ext uri="{FF2B5EF4-FFF2-40B4-BE49-F238E27FC236}">
                  <a16:creationId xmlns:a16="http://schemas.microsoft.com/office/drawing/2014/main" xmlns="" id="{60E48FC0-85D6-4A6A-9C63-A5737DC78D53}"/>
                </a:ext>
              </a:extLst>
            </p:cNvPr>
            <p:cNvSpPr/>
            <p:nvPr/>
          </p:nvSpPr>
          <p:spPr>
            <a:xfrm>
              <a:off x="4967713" y="5189188"/>
              <a:ext cx="14893" cy="15558"/>
            </a:xfrm>
            <a:custGeom>
              <a:avLst/>
              <a:gdLst/>
              <a:ahLst/>
              <a:cxnLst>
                <a:cxn ang="0">
                  <a:pos x="wd2" y="hd2"/>
                </a:cxn>
                <a:cxn ang="5400000">
                  <a:pos x="wd2" y="hd2"/>
                </a:cxn>
                <a:cxn ang="10800000">
                  <a:pos x="wd2" y="hd2"/>
                </a:cxn>
                <a:cxn ang="16200000">
                  <a:pos x="wd2" y="hd2"/>
                </a:cxn>
              </a:cxnLst>
              <a:rect l="0" t="0" r="r" b="b"/>
              <a:pathLst>
                <a:path w="19938" h="19523" extrusionOk="0">
                  <a:moveTo>
                    <a:pt x="17446" y="17031"/>
                  </a:moveTo>
                  <a:cubicBezTo>
                    <a:pt x="20769" y="13708"/>
                    <a:pt x="20769" y="7062"/>
                    <a:pt x="17446" y="3739"/>
                  </a:cubicBezTo>
                  <a:cubicBezTo>
                    <a:pt x="12461" y="-1246"/>
                    <a:pt x="5815" y="-1246"/>
                    <a:pt x="2492" y="3739"/>
                  </a:cubicBezTo>
                  <a:cubicBezTo>
                    <a:pt x="-831" y="7062"/>
                    <a:pt x="-831" y="13708"/>
                    <a:pt x="2492" y="17031"/>
                  </a:cubicBezTo>
                  <a:cubicBezTo>
                    <a:pt x="7477" y="20354"/>
                    <a:pt x="12461" y="20354"/>
                    <a:pt x="17446" y="17031"/>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100" name="Freeform 21">
              <a:extLst>
                <a:ext uri="{FF2B5EF4-FFF2-40B4-BE49-F238E27FC236}">
                  <a16:creationId xmlns:a16="http://schemas.microsoft.com/office/drawing/2014/main" xmlns="" id="{4E4D427E-5830-483B-9102-87D5D812D983}"/>
                </a:ext>
              </a:extLst>
            </p:cNvPr>
            <p:cNvSpPr/>
            <p:nvPr/>
          </p:nvSpPr>
          <p:spPr>
            <a:xfrm>
              <a:off x="4987879" y="5174294"/>
              <a:ext cx="14583" cy="15889"/>
            </a:xfrm>
            <a:custGeom>
              <a:avLst/>
              <a:gdLst/>
              <a:ahLst/>
              <a:cxnLst>
                <a:cxn ang="0">
                  <a:pos x="wd2" y="hd2"/>
                </a:cxn>
                <a:cxn ang="5400000">
                  <a:pos x="wd2" y="hd2"/>
                </a:cxn>
                <a:cxn ang="10800000">
                  <a:pos x="wd2" y="hd2"/>
                </a:cxn>
                <a:cxn ang="16200000">
                  <a:pos x="wd2" y="hd2"/>
                </a:cxn>
              </a:cxnLst>
              <a:rect l="0" t="0" r="r" b="b"/>
              <a:pathLst>
                <a:path w="19523" h="19938" extrusionOk="0">
                  <a:moveTo>
                    <a:pt x="17031" y="17446"/>
                  </a:moveTo>
                  <a:cubicBezTo>
                    <a:pt x="20354" y="12461"/>
                    <a:pt x="20354" y="7477"/>
                    <a:pt x="17031" y="2492"/>
                  </a:cubicBezTo>
                  <a:cubicBezTo>
                    <a:pt x="13708" y="-831"/>
                    <a:pt x="7062" y="-831"/>
                    <a:pt x="3739" y="2492"/>
                  </a:cubicBezTo>
                  <a:cubicBezTo>
                    <a:pt x="-1246" y="7477"/>
                    <a:pt x="-1246" y="12461"/>
                    <a:pt x="3739" y="17446"/>
                  </a:cubicBezTo>
                  <a:cubicBezTo>
                    <a:pt x="7062" y="20769"/>
                    <a:pt x="13708" y="20769"/>
                    <a:pt x="17031" y="17446"/>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101" name="Freeform 22">
              <a:extLst>
                <a:ext uri="{FF2B5EF4-FFF2-40B4-BE49-F238E27FC236}">
                  <a16:creationId xmlns:a16="http://schemas.microsoft.com/office/drawing/2014/main" xmlns="" id="{A06478C7-5F14-4991-849C-EBD4123851B1}"/>
                </a:ext>
              </a:extLst>
            </p:cNvPr>
            <p:cNvSpPr/>
            <p:nvPr/>
          </p:nvSpPr>
          <p:spPr>
            <a:xfrm>
              <a:off x="4017674" y="5731870"/>
              <a:ext cx="887620" cy="403633"/>
            </a:xfrm>
            <a:custGeom>
              <a:avLst/>
              <a:gdLst/>
              <a:ahLst/>
              <a:cxnLst>
                <a:cxn ang="0">
                  <a:pos x="wd2" y="hd2"/>
                </a:cxn>
                <a:cxn ang="5400000">
                  <a:pos x="wd2" y="hd2"/>
                </a:cxn>
                <a:cxn ang="10800000">
                  <a:pos x="wd2" y="hd2"/>
                </a:cxn>
                <a:cxn ang="16200000">
                  <a:pos x="wd2" y="hd2"/>
                </a:cxn>
              </a:cxnLst>
              <a:rect l="0" t="0" r="r" b="b"/>
              <a:pathLst>
                <a:path w="20463" h="20200" extrusionOk="0">
                  <a:moveTo>
                    <a:pt x="20411" y="4996"/>
                  </a:moveTo>
                  <a:cubicBezTo>
                    <a:pt x="19934" y="1299"/>
                    <a:pt x="18254" y="7267"/>
                    <a:pt x="18254" y="7267"/>
                  </a:cubicBezTo>
                  <a:cubicBezTo>
                    <a:pt x="18254" y="7267"/>
                    <a:pt x="18730" y="2272"/>
                    <a:pt x="18169" y="586"/>
                  </a:cubicBezTo>
                  <a:cubicBezTo>
                    <a:pt x="17637" y="-1036"/>
                    <a:pt x="16292" y="1169"/>
                    <a:pt x="15956" y="1688"/>
                  </a:cubicBezTo>
                  <a:cubicBezTo>
                    <a:pt x="1612" y="9018"/>
                    <a:pt x="1612" y="9018"/>
                    <a:pt x="1612" y="9018"/>
                  </a:cubicBezTo>
                  <a:cubicBezTo>
                    <a:pt x="2173" y="14337"/>
                    <a:pt x="2173" y="14337"/>
                    <a:pt x="2173" y="14337"/>
                  </a:cubicBezTo>
                  <a:cubicBezTo>
                    <a:pt x="520" y="13883"/>
                    <a:pt x="520" y="13883"/>
                    <a:pt x="520" y="13883"/>
                  </a:cubicBezTo>
                  <a:cubicBezTo>
                    <a:pt x="520" y="13883"/>
                    <a:pt x="-685" y="19786"/>
                    <a:pt x="576" y="20175"/>
                  </a:cubicBezTo>
                  <a:cubicBezTo>
                    <a:pt x="1864" y="20564"/>
                    <a:pt x="1024" y="16218"/>
                    <a:pt x="1024" y="16218"/>
                  </a:cubicBezTo>
                  <a:cubicBezTo>
                    <a:pt x="1024" y="16218"/>
                    <a:pt x="2229" y="17840"/>
                    <a:pt x="3125" y="17191"/>
                  </a:cubicBezTo>
                  <a:cubicBezTo>
                    <a:pt x="3797" y="16737"/>
                    <a:pt x="3265" y="12132"/>
                    <a:pt x="3181" y="10705"/>
                  </a:cubicBezTo>
                  <a:cubicBezTo>
                    <a:pt x="12594" y="9407"/>
                    <a:pt x="16993" y="3440"/>
                    <a:pt x="17133" y="3245"/>
                  </a:cubicBezTo>
                  <a:cubicBezTo>
                    <a:pt x="17133" y="3245"/>
                    <a:pt x="17357" y="8629"/>
                    <a:pt x="17609" y="11288"/>
                  </a:cubicBezTo>
                  <a:cubicBezTo>
                    <a:pt x="17609" y="11288"/>
                    <a:pt x="20915" y="8759"/>
                    <a:pt x="20411" y="4996"/>
                  </a:cubicBezTo>
                </a:path>
              </a:pathLst>
            </a:custGeom>
            <a:solidFill>
              <a:srgbClr val="212121"/>
            </a:solidFill>
            <a:ln w="12700" cap="flat">
              <a:noFill/>
              <a:miter lim="400000"/>
            </a:ln>
            <a:effectLst/>
          </p:spPr>
          <p:txBody>
            <a:bodyPr wrap="square" lIns="91439" tIns="91439" rIns="91439" bIns="91439" numCol="1" anchor="t">
              <a:noAutofit/>
            </a:bodyPr>
            <a:lstStyle/>
            <a:p>
              <a:endParaRPr/>
            </a:p>
          </p:txBody>
        </p:sp>
        <p:sp>
          <p:nvSpPr>
            <p:cNvPr id="102" name="Freeform 23">
              <a:extLst>
                <a:ext uri="{FF2B5EF4-FFF2-40B4-BE49-F238E27FC236}">
                  <a16:creationId xmlns:a16="http://schemas.microsoft.com/office/drawing/2014/main" xmlns="" id="{455BDDE9-24BB-44A7-BF66-1F81D5325F95}"/>
                </a:ext>
              </a:extLst>
            </p:cNvPr>
            <p:cNvSpPr/>
            <p:nvPr/>
          </p:nvSpPr>
          <p:spPr>
            <a:xfrm>
              <a:off x="3948227" y="5316622"/>
              <a:ext cx="761977" cy="595792"/>
            </a:xfrm>
            <a:custGeom>
              <a:avLst/>
              <a:gdLst/>
              <a:ahLst/>
              <a:cxnLst>
                <a:cxn ang="0">
                  <a:pos x="wd2" y="hd2"/>
                </a:cxn>
                <a:cxn ang="5400000">
                  <a:pos x="wd2" y="hd2"/>
                </a:cxn>
                <a:cxn ang="10800000">
                  <a:pos x="wd2" y="hd2"/>
                </a:cxn>
                <a:cxn ang="16200000">
                  <a:pos x="wd2" y="hd2"/>
                </a:cxn>
              </a:cxnLst>
              <a:rect l="0" t="0" r="r" b="b"/>
              <a:pathLst>
                <a:path w="21600" h="21600" extrusionOk="0">
                  <a:moveTo>
                    <a:pt x="19567" y="0"/>
                  </a:moveTo>
                  <a:cubicBezTo>
                    <a:pt x="21600" y="16294"/>
                    <a:pt x="21600" y="16294"/>
                    <a:pt x="21600" y="16294"/>
                  </a:cubicBezTo>
                  <a:cubicBezTo>
                    <a:pt x="21600" y="16294"/>
                    <a:pt x="14538" y="20426"/>
                    <a:pt x="3962" y="21600"/>
                  </a:cubicBezTo>
                  <a:cubicBezTo>
                    <a:pt x="0" y="5541"/>
                    <a:pt x="0" y="5541"/>
                    <a:pt x="0" y="5541"/>
                  </a:cubicBezTo>
                  <a:cubicBezTo>
                    <a:pt x="0" y="5541"/>
                    <a:pt x="13401" y="4743"/>
                    <a:pt x="19567" y="0"/>
                  </a:cubicBezTo>
                </a:path>
              </a:pathLst>
            </a:custGeom>
            <a:solidFill>
              <a:srgbClr val="212121"/>
            </a:solidFill>
            <a:ln w="12700" cap="flat">
              <a:noFill/>
              <a:miter lim="400000"/>
            </a:ln>
            <a:effectLst/>
          </p:spPr>
          <p:txBody>
            <a:bodyPr wrap="square" lIns="91439" tIns="91439" rIns="91439" bIns="91439" numCol="1" anchor="t">
              <a:noAutofit/>
            </a:bodyPr>
            <a:lstStyle/>
            <a:p>
              <a:endParaRPr/>
            </a:p>
          </p:txBody>
        </p:sp>
        <p:sp>
          <p:nvSpPr>
            <p:cNvPr id="103" name="Freeform 24">
              <a:extLst>
                <a:ext uri="{FF2B5EF4-FFF2-40B4-BE49-F238E27FC236}">
                  <a16:creationId xmlns:a16="http://schemas.microsoft.com/office/drawing/2014/main" xmlns="" id="{8121B1F7-4EA9-45DF-9436-6B52E95F8382}"/>
                </a:ext>
              </a:extLst>
            </p:cNvPr>
            <p:cNvSpPr/>
            <p:nvPr/>
          </p:nvSpPr>
          <p:spPr>
            <a:xfrm>
              <a:off x="4316806" y="5332510"/>
              <a:ext cx="294119" cy="25817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4582" y="21600"/>
                  </a:lnTo>
                  <a:lnTo>
                    <a:pt x="0" y="7643"/>
                  </a:lnTo>
                  <a:lnTo>
                    <a:pt x="21600" y="0"/>
                  </a:ln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104" name="Freeform 25">
              <a:extLst>
                <a:ext uri="{FF2B5EF4-FFF2-40B4-BE49-F238E27FC236}">
                  <a16:creationId xmlns:a16="http://schemas.microsoft.com/office/drawing/2014/main" xmlns="" id="{D789048F-AC08-4AAB-BB6A-309B2194929D}"/>
                </a:ext>
              </a:extLst>
            </p:cNvPr>
            <p:cNvSpPr/>
            <p:nvPr/>
          </p:nvSpPr>
          <p:spPr>
            <a:xfrm>
              <a:off x="4316806" y="5423864"/>
              <a:ext cx="198561" cy="16682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8910" y="18343"/>
                  </a:lnTo>
                  <a:lnTo>
                    <a:pt x="7965" y="11829"/>
                  </a:lnTo>
                  <a:lnTo>
                    <a:pt x="2025" y="10971"/>
                  </a:lnTo>
                  <a:lnTo>
                    <a:pt x="0" y="0"/>
                  </a:lnTo>
                  <a:lnTo>
                    <a:pt x="21600" y="21600"/>
                  </a:ln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105" name="Freeform 26">
              <a:extLst>
                <a:ext uri="{FF2B5EF4-FFF2-40B4-BE49-F238E27FC236}">
                  <a16:creationId xmlns:a16="http://schemas.microsoft.com/office/drawing/2014/main" xmlns="" id="{56074C6D-58CB-41D5-9A2F-B9DF0D7B278A}"/>
                </a:ext>
              </a:extLst>
            </p:cNvPr>
            <p:cNvSpPr/>
            <p:nvPr/>
          </p:nvSpPr>
          <p:spPr>
            <a:xfrm>
              <a:off x="4449593" y="5401357"/>
              <a:ext cx="91835" cy="189330"/>
            </a:xfrm>
            <a:custGeom>
              <a:avLst/>
              <a:gdLst/>
              <a:ahLst/>
              <a:cxnLst>
                <a:cxn ang="0">
                  <a:pos x="wd2" y="hd2"/>
                </a:cxn>
                <a:cxn ang="5400000">
                  <a:pos x="wd2" y="hd2"/>
                </a:cxn>
                <a:cxn ang="10800000">
                  <a:pos x="wd2" y="hd2"/>
                </a:cxn>
                <a:cxn ang="16200000">
                  <a:pos x="wd2" y="hd2"/>
                </a:cxn>
              </a:cxnLst>
              <a:rect l="0" t="0" r="r" b="b"/>
              <a:pathLst>
                <a:path w="21600" h="21600" extrusionOk="0">
                  <a:moveTo>
                    <a:pt x="16638" y="2417"/>
                  </a:moveTo>
                  <a:lnTo>
                    <a:pt x="11384" y="0"/>
                  </a:lnTo>
                  <a:lnTo>
                    <a:pt x="1751" y="1510"/>
                  </a:lnTo>
                  <a:lnTo>
                    <a:pt x="0" y="5589"/>
                  </a:lnTo>
                  <a:lnTo>
                    <a:pt x="4962" y="6797"/>
                  </a:lnTo>
                  <a:lnTo>
                    <a:pt x="4962" y="17371"/>
                  </a:lnTo>
                  <a:lnTo>
                    <a:pt x="15470" y="21600"/>
                  </a:lnTo>
                  <a:lnTo>
                    <a:pt x="21600" y="13897"/>
                  </a:lnTo>
                  <a:lnTo>
                    <a:pt x="13427" y="6042"/>
                  </a:lnTo>
                  <a:lnTo>
                    <a:pt x="16638" y="2417"/>
                  </a:lnTo>
                  <a:close/>
                </a:path>
              </a:pathLst>
            </a:custGeom>
            <a:solidFill>
              <a:srgbClr val="212121"/>
            </a:solidFill>
            <a:ln w="12700" cap="flat">
              <a:noFill/>
              <a:miter lim="400000"/>
            </a:ln>
            <a:effectLst/>
          </p:spPr>
          <p:txBody>
            <a:bodyPr wrap="square" lIns="91439" tIns="91439" rIns="91439" bIns="91439" numCol="1" anchor="t">
              <a:noAutofit/>
            </a:bodyPr>
            <a:lstStyle/>
            <a:p>
              <a:endParaRPr/>
            </a:p>
          </p:txBody>
        </p:sp>
        <p:sp>
          <p:nvSpPr>
            <p:cNvPr id="106" name="Freeform 27">
              <a:extLst>
                <a:ext uri="{FF2B5EF4-FFF2-40B4-BE49-F238E27FC236}">
                  <a16:creationId xmlns:a16="http://schemas.microsoft.com/office/drawing/2014/main" xmlns="" id="{C9EE0889-657E-4818-A764-ABF8108B3FA8}"/>
                </a:ext>
              </a:extLst>
            </p:cNvPr>
            <p:cNvSpPr/>
            <p:nvPr/>
          </p:nvSpPr>
          <p:spPr>
            <a:xfrm>
              <a:off x="4510183" y="5608638"/>
              <a:ext cx="29233" cy="29445"/>
            </a:xfrm>
            <a:custGeom>
              <a:avLst/>
              <a:gdLst/>
              <a:ahLst/>
              <a:cxnLst>
                <a:cxn ang="0">
                  <a:pos x="wd2" y="hd2"/>
                </a:cxn>
                <a:cxn ang="5400000">
                  <a:pos x="wd2" y="hd2"/>
                </a:cxn>
                <a:cxn ang="10800000">
                  <a:pos x="wd2" y="hd2"/>
                </a:cxn>
                <a:cxn ang="16200000">
                  <a:pos x="wd2" y="hd2"/>
                </a:cxn>
              </a:cxnLst>
              <a:rect l="0" t="0" r="r" b="b"/>
              <a:pathLst>
                <a:path w="18844" h="19214" extrusionOk="0">
                  <a:moveTo>
                    <a:pt x="942" y="13607"/>
                  </a:moveTo>
                  <a:cubicBezTo>
                    <a:pt x="3342" y="18591"/>
                    <a:pt x="8942" y="20253"/>
                    <a:pt x="13742" y="18591"/>
                  </a:cubicBezTo>
                  <a:cubicBezTo>
                    <a:pt x="18542" y="16099"/>
                    <a:pt x="20142" y="10284"/>
                    <a:pt x="17742" y="5299"/>
                  </a:cubicBezTo>
                  <a:cubicBezTo>
                    <a:pt x="15342" y="315"/>
                    <a:pt x="9742" y="-1347"/>
                    <a:pt x="5742" y="1145"/>
                  </a:cubicBezTo>
                  <a:cubicBezTo>
                    <a:pt x="942" y="3638"/>
                    <a:pt x="-1458" y="9453"/>
                    <a:pt x="942" y="13607"/>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107" name="Freeform 28">
              <a:extLst>
                <a:ext uri="{FF2B5EF4-FFF2-40B4-BE49-F238E27FC236}">
                  <a16:creationId xmlns:a16="http://schemas.microsoft.com/office/drawing/2014/main" xmlns="" id="{CA67A631-4DCA-408B-99A3-B3CD11ACE891}"/>
                </a:ext>
              </a:extLst>
            </p:cNvPr>
            <p:cNvSpPr/>
            <p:nvPr/>
          </p:nvSpPr>
          <p:spPr>
            <a:xfrm>
              <a:off x="4515366" y="5332510"/>
              <a:ext cx="120379" cy="258177"/>
            </a:xfrm>
            <a:custGeom>
              <a:avLst/>
              <a:gdLst/>
              <a:ahLst/>
              <a:cxnLst>
                <a:cxn ang="0">
                  <a:pos x="wd2" y="hd2"/>
                </a:cxn>
                <a:cxn ang="5400000">
                  <a:pos x="wd2" y="hd2"/>
                </a:cxn>
                <a:cxn ang="10800000">
                  <a:pos x="wd2" y="hd2"/>
                </a:cxn>
                <a:cxn ang="16200000">
                  <a:pos x="wd2" y="hd2"/>
                </a:cxn>
              </a:cxnLst>
              <a:rect l="0" t="0" r="r" b="b"/>
              <a:pathLst>
                <a:path w="21600" h="21600" extrusionOk="0">
                  <a:moveTo>
                    <a:pt x="17146" y="0"/>
                  </a:moveTo>
                  <a:lnTo>
                    <a:pt x="21600" y="8086"/>
                  </a:lnTo>
                  <a:lnTo>
                    <a:pt x="13584" y="10191"/>
                  </a:lnTo>
                  <a:lnTo>
                    <a:pt x="17592" y="15618"/>
                  </a:lnTo>
                  <a:lnTo>
                    <a:pt x="0" y="21600"/>
                  </a:lnTo>
                  <a:lnTo>
                    <a:pt x="17146" y="0"/>
                  </a:ln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180" name="Freeform 29">
              <a:extLst>
                <a:ext uri="{FF2B5EF4-FFF2-40B4-BE49-F238E27FC236}">
                  <a16:creationId xmlns:a16="http://schemas.microsoft.com/office/drawing/2014/main" xmlns="" id="{34139DB1-6FF6-4A6A-9F76-D539559A9861}"/>
                </a:ext>
              </a:extLst>
            </p:cNvPr>
            <p:cNvSpPr/>
            <p:nvPr/>
          </p:nvSpPr>
          <p:spPr>
            <a:xfrm>
              <a:off x="3932112" y="4789303"/>
              <a:ext cx="706115" cy="679577"/>
            </a:xfrm>
            <a:custGeom>
              <a:avLst/>
              <a:gdLst/>
              <a:ahLst/>
              <a:cxnLst>
                <a:cxn ang="0">
                  <a:pos x="wd2" y="hd2"/>
                </a:cxn>
                <a:cxn ang="5400000">
                  <a:pos x="wd2" y="hd2"/>
                </a:cxn>
                <a:cxn ang="10800000">
                  <a:pos x="wd2" y="hd2"/>
                </a:cxn>
                <a:cxn ang="16200000">
                  <a:pos x="wd2" y="hd2"/>
                </a:cxn>
              </a:cxnLst>
              <a:rect l="0" t="0" r="r" b="b"/>
              <a:pathLst>
                <a:path w="20181" h="15398" extrusionOk="0">
                  <a:moveTo>
                    <a:pt x="3095" y="2239"/>
                  </a:moveTo>
                  <a:cubicBezTo>
                    <a:pt x="3095" y="2239"/>
                    <a:pt x="-1419" y="6283"/>
                    <a:pt x="456" y="15398"/>
                  </a:cubicBezTo>
                  <a:cubicBezTo>
                    <a:pt x="456" y="15398"/>
                    <a:pt x="13965" y="14900"/>
                    <a:pt x="20181" y="11940"/>
                  </a:cubicBezTo>
                  <a:cubicBezTo>
                    <a:pt x="20181" y="11940"/>
                    <a:pt x="18445" y="-6202"/>
                    <a:pt x="3095" y="2239"/>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181" name="Freeform 30">
              <a:extLst>
                <a:ext uri="{FF2B5EF4-FFF2-40B4-BE49-F238E27FC236}">
                  <a16:creationId xmlns:a16="http://schemas.microsoft.com/office/drawing/2014/main" xmlns="" id="{4FED24E3-8977-47CF-BFD8-8CB37A0A6655}"/>
                </a:ext>
              </a:extLst>
            </p:cNvPr>
            <p:cNvSpPr/>
            <p:nvPr/>
          </p:nvSpPr>
          <p:spPr>
            <a:xfrm>
              <a:off x="3932112" y="4789303"/>
              <a:ext cx="706115" cy="679577"/>
            </a:xfrm>
            <a:custGeom>
              <a:avLst/>
              <a:gdLst/>
              <a:ahLst/>
              <a:cxnLst>
                <a:cxn ang="0">
                  <a:pos x="wd2" y="hd2"/>
                </a:cxn>
                <a:cxn ang="5400000">
                  <a:pos x="wd2" y="hd2"/>
                </a:cxn>
                <a:cxn ang="10800000">
                  <a:pos x="wd2" y="hd2"/>
                </a:cxn>
                <a:cxn ang="16200000">
                  <a:pos x="wd2" y="hd2"/>
                </a:cxn>
              </a:cxnLst>
              <a:rect l="0" t="0" r="r" b="b"/>
              <a:pathLst>
                <a:path w="20181" h="15398" extrusionOk="0">
                  <a:moveTo>
                    <a:pt x="3095" y="2239"/>
                  </a:moveTo>
                  <a:cubicBezTo>
                    <a:pt x="3095" y="2239"/>
                    <a:pt x="-1419" y="6283"/>
                    <a:pt x="456" y="15398"/>
                  </a:cubicBezTo>
                  <a:cubicBezTo>
                    <a:pt x="456" y="15398"/>
                    <a:pt x="13965" y="14900"/>
                    <a:pt x="20181" y="11940"/>
                  </a:cubicBezTo>
                  <a:cubicBezTo>
                    <a:pt x="20181" y="11940"/>
                    <a:pt x="18445" y="-6202"/>
                    <a:pt x="3095" y="2239"/>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182" name="Freeform 31">
              <a:extLst>
                <a:ext uri="{FF2B5EF4-FFF2-40B4-BE49-F238E27FC236}">
                  <a16:creationId xmlns:a16="http://schemas.microsoft.com/office/drawing/2014/main" xmlns="" id="{664FE47F-4149-4656-A206-684AC3945399}"/>
                </a:ext>
              </a:extLst>
            </p:cNvPr>
            <p:cNvSpPr/>
            <p:nvPr/>
          </p:nvSpPr>
          <p:spPr>
            <a:xfrm>
              <a:off x="3794210" y="4490458"/>
              <a:ext cx="784433" cy="978423"/>
            </a:xfrm>
            <a:custGeom>
              <a:avLst/>
              <a:gdLst/>
              <a:ahLst/>
              <a:cxnLst>
                <a:cxn ang="0">
                  <a:pos x="wd2" y="hd2"/>
                </a:cxn>
                <a:cxn ang="5400000">
                  <a:pos x="wd2" y="hd2"/>
                </a:cxn>
                <a:cxn ang="10800000">
                  <a:pos x="wd2" y="hd2"/>
                </a:cxn>
                <a:cxn ang="16200000">
                  <a:pos x="wd2" y="hd2"/>
                </a:cxn>
              </a:cxnLst>
              <a:rect l="0" t="0" r="r" b="b"/>
              <a:pathLst>
                <a:path w="14237" h="21600" extrusionOk="0">
                  <a:moveTo>
                    <a:pt x="13393" y="0"/>
                  </a:moveTo>
                  <a:cubicBezTo>
                    <a:pt x="13393" y="0"/>
                    <a:pt x="18066" y="9914"/>
                    <a:pt x="5415" y="10771"/>
                  </a:cubicBezTo>
                  <a:cubicBezTo>
                    <a:pt x="5062" y="14543"/>
                    <a:pt x="5062" y="14543"/>
                    <a:pt x="5062" y="14543"/>
                  </a:cubicBezTo>
                  <a:cubicBezTo>
                    <a:pt x="5062" y="14543"/>
                    <a:pt x="3717" y="13343"/>
                    <a:pt x="3607" y="15000"/>
                  </a:cubicBezTo>
                  <a:cubicBezTo>
                    <a:pt x="3497" y="16657"/>
                    <a:pt x="4930" y="15771"/>
                    <a:pt x="4930" y="15771"/>
                  </a:cubicBezTo>
                  <a:cubicBezTo>
                    <a:pt x="4930" y="15771"/>
                    <a:pt x="4158" y="20171"/>
                    <a:pt x="2792" y="21600"/>
                  </a:cubicBezTo>
                  <a:cubicBezTo>
                    <a:pt x="2792" y="21600"/>
                    <a:pt x="-3534" y="6029"/>
                    <a:pt x="2858" y="6229"/>
                  </a:cubicBezTo>
                  <a:cubicBezTo>
                    <a:pt x="2858" y="6229"/>
                    <a:pt x="2792" y="2857"/>
                    <a:pt x="6208" y="1886"/>
                  </a:cubicBezTo>
                  <a:cubicBezTo>
                    <a:pt x="9735" y="914"/>
                    <a:pt x="12600" y="6257"/>
                    <a:pt x="13393" y="0"/>
                  </a:cubicBezTo>
                  <a:close/>
                </a:path>
              </a:pathLst>
            </a:custGeom>
            <a:solidFill>
              <a:srgbClr val="707070"/>
            </a:solidFill>
            <a:ln w="12700" cap="flat">
              <a:noFill/>
              <a:miter lim="400000"/>
            </a:ln>
            <a:effectLst/>
          </p:spPr>
          <p:txBody>
            <a:bodyPr wrap="square" lIns="91439" tIns="91439" rIns="91439" bIns="91439" numCol="1" anchor="t">
              <a:noAutofit/>
            </a:bodyPr>
            <a:lstStyle/>
            <a:p>
              <a:endParaRPr/>
            </a:p>
          </p:txBody>
        </p:sp>
        <p:sp>
          <p:nvSpPr>
            <p:cNvPr id="183" name="Freeform 32">
              <a:extLst>
                <a:ext uri="{FF2B5EF4-FFF2-40B4-BE49-F238E27FC236}">
                  <a16:creationId xmlns:a16="http://schemas.microsoft.com/office/drawing/2014/main" xmlns="" id="{E2C6A489-7BCC-4792-A756-7A343D475423}"/>
                </a:ext>
              </a:extLst>
            </p:cNvPr>
            <p:cNvSpPr/>
            <p:nvPr/>
          </p:nvSpPr>
          <p:spPr>
            <a:xfrm>
              <a:off x="4209178" y="5109411"/>
              <a:ext cx="41515" cy="82104"/>
            </a:xfrm>
            <a:custGeom>
              <a:avLst/>
              <a:gdLst/>
              <a:ahLst/>
              <a:cxnLst>
                <a:cxn ang="0">
                  <a:pos x="wd2" y="hd2"/>
                </a:cxn>
                <a:cxn ang="5400000">
                  <a:pos x="wd2" y="hd2"/>
                </a:cxn>
                <a:cxn ang="10800000">
                  <a:pos x="wd2" y="hd2"/>
                </a:cxn>
                <a:cxn ang="16200000">
                  <a:pos x="wd2" y="hd2"/>
                </a:cxn>
              </a:cxnLst>
              <a:rect l="0" t="0" r="r" b="b"/>
              <a:pathLst>
                <a:path w="19015" h="19992" extrusionOk="0">
                  <a:moveTo>
                    <a:pt x="17465" y="8900"/>
                  </a:moveTo>
                  <a:cubicBezTo>
                    <a:pt x="20307" y="14222"/>
                    <a:pt x="19170" y="19231"/>
                    <a:pt x="14623" y="19857"/>
                  </a:cubicBezTo>
                  <a:cubicBezTo>
                    <a:pt x="10644" y="20796"/>
                    <a:pt x="4391" y="16726"/>
                    <a:pt x="1549" y="11405"/>
                  </a:cubicBezTo>
                  <a:cubicBezTo>
                    <a:pt x="-1293" y="5770"/>
                    <a:pt x="-156" y="761"/>
                    <a:pt x="4391" y="135"/>
                  </a:cubicBezTo>
                  <a:cubicBezTo>
                    <a:pt x="8939" y="-804"/>
                    <a:pt x="14623" y="3266"/>
                    <a:pt x="17465" y="8900"/>
                  </a:cubicBezTo>
                  <a:close/>
                </a:path>
              </a:pathLst>
            </a:custGeom>
            <a:solidFill>
              <a:srgbClr val="3F3730"/>
            </a:solidFill>
            <a:ln w="12700" cap="flat">
              <a:noFill/>
              <a:miter lim="400000"/>
            </a:ln>
            <a:effectLst/>
          </p:spPr>
          <p:txBody>
            <a:bodyPr wrap="square" lIns="91439" tIns="91439" rIns="91439" bIns="91439" numCol="1" anchor="t">
              <a:noAutofit/>
            </a:bodyPr>
            <a:lstStyle/>
            <a:p>
              <a:endParaRPr/>
            </a:p>
          </p:txBody>
        </p:sp>
        <p:sp>
          <p:nvSpPr>
            <p:cNvPr id="184" name="Freeform 33">
              <a:extLst>
                <a:ext uri="{FF2B5EF4-FFF2-40B4-BE49-F238E27FC236}">
                  <a16:creationId xmlns:a16="http://schemas.microsoft.com/office/drawing/2014/main" xmlns="" id="{96F3556A-C36F-4DAF-9EA7-B8EE6301EC0B}"/>
                </a:ext>
              </a:extLst>
            </p:cNvPr>
            <p:cNvSpPr/>
            <p:nvPr/>
          </p:nvSpPr>
          <p:spPr>
            <a:xfrm>
              <a:off x="4492347" y="5023665"/>
              <a:ext cx="40129" cy="82802"/>
            </a:xfrm>
            <a:custGeom>
              <a:avLst/>
              <a:gdLst/>
              <a:ahLst/>
              <a:cxnLst>
                <a:cxn ang="0">
                  <a:pos x="wd2" y="hd2"/>
                </a:cxn>
                <a:cxn ang="5400000">
                  <a:pos x="wd2" y="hd2"/>
                </a:cxn>
                <a:cxn ang="10800000">
                  <a:pos x="wd2" y="hd2"/>
                </a:cxn>
                <a:cxn ang="16200000">
                  <a:pos x="wd2" y="hd2"/>
                </a:cxn>
              </a:cxnLst>
              <a:rect l="0" t="0" r="r" b="b"/>
              <a:pathLst>
                <a:path w="18877" h="20467" extrusionOk="0">
                  <a:moveTo>
                    <a:pt x="17327" y="8963"/>
                  </a:moveTo>
                  <a:cubicBezTo>
                    <a:pt x="20169" y="14681"/>
                    <a:pt x="19032" y="19763"/>
                    <a:pt x="14485" y="20399"/>
                  </a:cubicBezTo>
                  <a:cubicBezTo>
                    <a:pt x="10506" y="21034"/>
                    <a:pt x="4253" y="17222"/>
                    <a:pt x="1411" y="11505"/>
                  </a:cubicBezTo>
                  <a:cubicBezTo>
                    <a:pt x="-1431" y="5787"/>
                    <a:pt x="274" y="705"/>
                    <a:pt x="4253" y="69"/>
                  </a:cubicBezTo>
                  <a:cubicBezTo>
                    <a:pt x="8801" y="-566"/>
                    <a:pt x="14485" y="3246"/>
                    <a:pt x="17327" y="8963"/>
                  </a:cubicBezTo>
                  <a:close/>
                </a:path>
              </a:pathLst>
            </a:custGeom>
            <a:solidFill>
              <a:srgbClr val="3F3730"/>
            </a:solidFill>
            <a:ln w="12700" cap="flat">
              <a:noFill/>
              <a:miter lim="400000"/>
            </a:ln>
            <a:effectLst/>
          </p:spPr>
          <p:txBody>
            <a:bodyPr wrap="square" lIns="91439" tIns="91439" rIns="91439" bIns="91439" numCol="1" anchor="t">
              <a:noAutofit/>
            </a:bodyPr>
            <a:lstStyle/>
            <a:p>
              <a:endParaRPr/>
            </a:p>
          </p:txBody>
        </p:sp>
        <p:sp>
          <p:nvSpPr>
            <p:cNvPr id="185" name="Freeform 34">
              <a:extLst>
                <a:ext uri="{FF2B5EF4-FFF2-40B4-BE49-F238E27FC236}">
                  <a16:creationId xmlns:a16="http://schemas.microsoft.com/office/drawing/2014/main" xmlns="" id="{7BA0DCC4-527A-4996-ABBD-A32591DEF177}"/>
                </a:ext>
              </a:extLst>
            </p:cNvPr>
            <p:cNvSpPr/>
            <p:nvPr/>
          </p:nvSpPr>
          <p:spPr>
            <a:xfrm>
              <a:off x="2970227" y="5742461"/>
              <a:ext cx="887424" cy="403633"/>
            </a:xfrm>
            <a:custGeom>
              <a:avLst/>
              <a:gdLst/>
              <a:ahLst/>
              <a:cxnLst>
                <a:cxn ang="0">
                  <a:pos x="wd2" y="hd2"/>
                </a:cxn>
                <a:cxn ang="5400000">
                  <a:pos x="wd2" y="hd2"/>
                </a:cxn>
                <a:cxn ang="10800000">
                  <a:pos x="wd2" y="hd2"/>
                </a:cxn>
                <a:cxn ang="16200000">
                  <a:pos x="wd2" y="hd2"/>
                </a:cxn>
              </a:cxnLst>
              <a:rect l="0" t="0" r="r" b="b"/>
              <a:pathLst>
                <a:path w="20485" h="20200" extrusionOk="0">
                  <a:moveTo>
                    <a:pt x="20439" y="4996"/>
                  </a:moveTo>
                  <a:cubicBezTo>
                    <a:pt x="19934" y="1299"/>
                    <a:pt x="18254" y="7267"/>
                    <a:pt x="18254" y="7267"/>
                  </a:cubicBezTo>
                  <a:cubicBezTo>
                    <a:pt x="18254" y="7267"/>
                    <a:pt x="18730" y="2272"/>
                    <a:pt x="18169" y="586"/>
                  </a:cubicBezTo>
                  <a:cubicBezTo>
                    <a:pt x="17637" y="-1036"/>
                    <a:pt x="16292" y="1169"/>
                    <a:pt x="15956" y="1688"/>
                  </a:cubicBezTo>
                  <a:cubicBezTo>
                    <a:pt x="1612" y="9018"/>
                    <a:pt x="1612" y="9018"/>
                    <a:pt x="1612" y="9018"/>
                  </a:cubicBezTo>
                  <a:cubicBezTo>
                    <a:pt x="2173" y="14337"/>
                    <a:pt x="2173" y="14337"/>
                    <a:pt x="2173" y="14337"/>
                  </a:cubicBezTo>
                  <a:cubicBezTo>
                    <a:pt x="520" y="13883"/>
                    <a:pt x="520" y="13883"/>
                    <a:pt x="520" y="13883"/>
                  </a:cubicBezTo>
                  <a:cubicBezTo>
                    <a:pt x="520" y="13883"/>
                    <a:pt x="-685" y="19786"/>
                    <a:pt x="576" y="20175"/>
                  </a:cubicBezTo>
                  <a:cubicBezTo>
                    <a:pt x="1864" y="20564"/>
                    <a:pt x="1024" y="16218"/>
                    <a:pt x="1024" y="16218"/>
                  </a:cubicBezTo>
                  <a:cubicBezTo>
                    <a:pt x="1024" y="16218"/>
                    <a:pt x="2229" y="17840"/>
                    <a:pt x="3125" y="17191"/>
                  </a:cubicBezTo>
                  <a:cubicBezTo>
                    <a:pt x="3826" y="16737"/>
                    <a:pt x="3265" y="12132"/>
                    <a:pt x="3181" y="10705"/>
                  </a:cubicBezTo>
                  <a:cubicBezTo>
                    <a:pt x="12594" y="9407"/>
                    <a:pt x="16993" y="3440"/>
                    <a:pt x="17133" y="3245"/>
                  </a:cubicBezTo>
                  <a:cubicBezTo>
                    <a:pt x="17133" y="3245"/>
                    <a:pt x="17357" y="8629"/>
                    <a:pt x="17609" y="11288"/>
                  </a:cubicBezTo>
                  <a:cubicBezTo>
                    <a:pt x="17609" y="11288"/>
                    <a:pt x="20915" y="8759"/>
                    <a:pt x="20439" y="4996"/>
                  </a:cubicBezTo>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186" name="Freeform 35">
              <a:extLst>
                <a:ext uri="{FF2B5EF4-FFF2-40B4-BE49-F238E27FC236}">
                  <a16:creationId xmlns:a16="http://schemas.microsoft.com/office/drawing/2014/main" xmlns="" id="{CAABBE16-0901-4B7A-A43E-7D7F44EDF002}"/>
                </a:ext>
              </a:extLst>
            </p:cNvPr>
            <p:cNvSpPr/>
            <p:nvPr/>
          </p:nvSpPr>
          <p:spPr>
            <a:xfrm>
              <a:off x="2883558" y="4799009"/>
              <a:ext cx="706020" cy="681030"/>
            </a:xfrm>
            <a:custGeom>
              <a:avLst/>
              <a:gdLst/>
              <a:ahLst/>
              <a:cxnLst>
                <a:cxn ang="0">
                  <a:pos x="wd2" y="hd2"/>
                </a:cxn>
                <a:cxn ang="5400000">
                  <a:pos x="wd2" y="hd2"/>
                </a:cxn>
                <a:cxn ang="10800000">
                  <a:pos x="wd2" y="hd2"/>
                </a:cxn>
                <a:cxn ang="16200000">
                  <a:pos x="wd2" y="hd2"/>
                </a:cxn>
              </a:cxnLst>
              <a:rect l="0" t="0" r="r" b="b"/>
              <a:pathLst>
                <a:path w="20178" h="15262" extrusionOk="0">
                  <a:moveTo>
                    <a:pt x="20178" y="11828"/>
                  </a:moveTo>
                  <a:cubicBezTo>
                    <a:pt x="20178" y="11828"/>
                    <a:pt x="18442" y="-6143"/>
                    <a:pt x="3127" y="2218"/>
                  </a:cubicBezTo>
                  <a:cubicBezTo>
                    <a:pt x="3127" y="2218"/>
                    <a:pt x="-1422" y="6196"/>
                    <a:pt x="453" y="15254"/>
                  </a:cubicBezTo>
                  <a:cubicBezTo>
                    <a:pt x="17226" y="15457"/>
                    <a:pt x="20178" y="11828"/>
                    <a:pt x="20178" y="11828"/>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187" name="Freeform 36">
              <a:extLst>
                <a:ext uri="{FF2B5EF4-FFF2-40B4-BE49-F238E27FC236}">
                  <a16:creationId xmlns:a16="http://schemas.microsoft.com/office/drawing/2014/main" xmlns="" id="{E980CC90-9D55-4637-85BA-6EA18B7902CF}"/>
                </a:ext>
              </a:extLst>
            </p:cNvPr>
            <p:cNvSpPr/>
            <p:nvPr/>
          </p:nvSpPr>
          <p:spPr>
            <a:xfrm>
              <a:off x="2899579" y="5327214"/>
              <a:ext cx="761977" cy="595792"/>
            </a:xfrm>
            <a:custGeom>
              <a:avLst/>
              <a:gdLst/>
              <a:ahLst/>
              <a:cxnLst>
                <a:cxn ang="0">
                  <a:pos x="wd2" y="hd2"/>
                </a:cxn>
                <a:cxn ang="5400000">
                  <a:pos x="wd2" y="hd2"/>
                </a:cxn>
                <a:cxn ang="10800000">
                  <a:pos x="wd2" y="hd2"/>
                </a:cxn>
                <a:cxn ang="16200000">
                  <a:pos x="wd2" y="hd2"/>
                </a:cxn>
              </a:cxnLst>
              <a:rect l="0" t="0" r="r" b="b"/>
              <a:pathLst>
                <a:path w="21600" h="21600" extrusionOk="0">
                  <a:moveTo>
                    <a:pt x="19567" y="0"/>
                  </a:moveTo>
                  <a:cubicBezTo>
                    <a:pt x="21600" y="16294"/>
                    <a:pt x="21600" y="16294"/>
                    <a:pt x="21600" y="16294"/>
                  </a:cubicBezTo>
                  <a:cubicBezTo>
                    <a:pt x="21600" y="16294"/>
                    <a:pt x="14538" y="20426"/>
                    <a:pt x="3962" y="21600"/>
                  </a:cubicBezTo>
                  <a:cubicBezTo>
                    <a:pt x="0" y="5541"/>
                    <a:pt x="0" y="5541"/>
                    <a:pt x="0" y="5541"/>
                  </a:cubicBezTo>
                  <a:cubicBezTo>
                    <a:pt x="0" y="5541"/>
                    <a:pt x="13401" y="4743"/>
                    <a:pt x="19567" y="0"/>
                  </a:cubicBezTo>
                </a:path>
              </a:pathLst>
            </a:custGeom>
            <a:solidFill>
              <a:srgbClr val="F5F5F5"/>
            </a:solidFill>
            <a:ln w="12700" cap="flat">
              <a:noFill/>
              <a:miter lim="400000"/>
            </a:ln>
            <a:effectLst/>
          </p:spPr>
          <p:txBody>
            <a:bodyPr wrap="square" lIns="91439" tIns="91439" rIns="91439" bIns="91439" numCol="1" anchor="t">
              <a:noAutofit/>
            </a:bodyPr>
            <a:lstStyle/>
            <a:p>
              <a:endParaRPr/>
            </a:p>
          </p:txBody>
        </p:sp>
        <p:grpSp>
          <p:nvGrpSpPr>
            <p:cNvPr id="188" name="Freeform 37">
              <a:extLst>
                <a:ext uri="{FF2B5EF4-FFF2-40B4-BE49-F238E27FC236}">
                  <a16:creationId xmlns:a16="http://schemas.microsoft.com/office/drawing/2014/main" xmlns="" id="{45E68410-6B38-4486-AD3D-9E6BB418AAD1}"/>
                </a:ext>
              </a:extLst>
            </p:cNvPr>
            <p:cNvGrpSpPr/>
            <p:nvPr/>
          </p:nvGrpSpPr>
          <p:grpSpPr>
            <a:xfrm>
              <a:off x="2431597" y="5603926"/>
              <a:ext cx="12655" cy="1"/>
              <a:chOff x="0" y="0"/>
              <a:chExt cx="25400" cy="0"/>
            </a:xfrm>
          </p:grpSpPr>
          <p:sp>
            <p:nvSpPr>
              <p:cNvPr id="221" name="线条">
                <a:extLst>
                  <a:ext uri="{FF2B5EF4-FFF2-40B4-BE49-F238E27FC236}">
                    <a16:creationId xmlns:a16="http://schemas.microsoft.com/office/drawing/2014/main" xmlns="" id="{3FB10CBD-1818-454D-B27F-3485915BF8F0}"/>
                  </a:ext>
                </a:extLst>
              </p:cNvPr>
              <p:cNvSpPr/>
              <p:nvPr/>
            </p:nvSpPr>
            <p:spPr>
              <a:xfrm>
                <a:off x="0" y="0"/>
                <a:ext cx="25401" cy="0"/>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22" name="线条">
                <a:extLst>
                  <a:ext uri="{FF2B5EF4-FFF2-40B4-BE49-F238E27FC236}">
                    <a16:creationId xmlns:a16="http://schemas.microsoft.com/office/drawing/2014/main" xmlns="" id="{9DC2C1E6-8A3D-4912-8EF5-ED5086FA2889}"/>
                  </a:ext>
                </a:extLst>
              </p:cNvPr>
              <p:cNvSpPr/>
              <p:nvPr/>
            </p:nvSpPr>
            <p:spPr>
              <a:xfrm flipH="1" flipV="1">
                <a:off x="0" y="-1"/>
                <a:ext cx="25400" cy="2"/>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189" name="Freeform 38">
              <a:extLst>
                <a:ext uri="{FF2B5EF4-FFF2-40B4-BE49-F238E27FC236}">
                  <a16:creationId xmlns:a16="http://schemas.microsoft.com/office/drawing/2014/main" xmlns="" id="{740D5CB9-287C-4A53-8B25-10FF134664BF}"/>
                </a:ext>
              </a:extLst>
            </p:cNvPr>
            <p:cNvSpPr/>
            <p:nvPr/>
          </p:nvSpPr>
          <p:spPr>
            <a:xfrm>
              <a:off x="3350063" y="5450344"/>
              <a:ext cx="135270" cy="352179"/>
            </a:xfrm>
            <a:custGeom>
              <a:avLst/>
              <a:gdLst/>
              <a:ahLst/>
              <a:cxnLst>
                <a:cxn ang="0">
                  <a:pos x="wd2" y="hd2"/>
                </a:cxn>
                <a:cxn ang="5400000">
                  <a:pos x="wd2" y="hd2"/>
                </a:cxn>
                <a:cxn ang="10800000">
                  <a:pos x="wd2" y="hd2"/>
                </a:cxn>
                <a:cxn ang="16200000">
                  <a:pos x="wd2" y="hd2"/>
                </a:cxn>
              </a:cxnLst>
              <a:rect l="0" t="0" r="r" b="b"/>
              <a:pathLst>
                <a:path w="21600" h="21600" extrusionOk="0">
                  <a:moveTo>
                    <a:pt x="13079" y="0"/>
                  </a:moveTo>
                  <a:lnTo>
                    <a:pt x="15457" y="1705"/>
                  </a:lnTo>
                  <a:lnTo>
                    <a:pt x="12286" y="3817"/>
                  </a:lnTo>
                  <a:lnTo>
                    <a:pt x="21600" y="16241"/>
                  </a:lnTo>
                  <a:lnTo>
                    <a:pt x="11097" y="21600"/>
                  </a:lnTo>
                  <a:lnTo>
                    <a:pt x="0" y="16971"/>
                  </a:lnTo>
                  <a:lnTo>
                    <a:pt x="6143" y="4060"/>
                  </a:lnTo>
                  <a:lnTo>
                    <a:pt x="2378" y="1868"/>
                  </a:lnTo>
                  <a:lnTo>
                    <a:pt x="4360" y="487"/>
                  </a:lnTo>
                  <a:lnTo>
                    <a:pt x="13079" y="0"/>
                  </a:ln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190" name="Freeform 40">
              <a:extLst>
                <a:ext uri="{FF2B5EF4-FFF2-40B4-BE49-F238E27FC236}">
                  <a16:creationId xmlns:a16="http://schemas.microsoft.com/office/drawing/2014/main" xmlns="" id="{B11CBBA5-01E7-40AF-860C-B5D2B4B8F4C7}"/>
                </a:ext>
              </a:extLst>
            </p:cNvPr>
            <p:cNvSpPr/>
            <p:nvPr/>
          </p:nvSpPr>
          <p:spPr>
            <a:xfrm>
              <a:off x="838270" y="5607898"/>
              <a:ext cx="4199559" cy="272740"/>
            </a:xfrm>
            <a:custGeom>
              <a:avLst/>
              <a:gdLst/>
              <a:ahLst/>
              <a:cxnLst>
                <a:cxn ang="0">
                  <a:pos x="wd2" y="hd2"/>
                </a:cxn>
                <a:cxn ang="5400000">
                  <a:pos x="wd2" y="hd2"/>
                </a:cxn>
                <a:cxn ang="10800000">
                  <a:pos x="wd2" y="hd2"/>
                </a:cxn>
                <a:cxn ang="16200000">
                  <a:pos x="wd2" y="hd2"/>
                </a:cxn>
              </a:cxnLst>
              <a:rect l="0" t="0" r="r" b="b"/>
              <a:pathLst>
                <a:path w="21600" h="21600" extrusionOk="0">
                  <a:moveTo>
                    <a:pt x="21600" y="13841"/>
                  </a:moveTo>
                  <a:lnTo>
                    <a:pt x="19" y="21600"/>
                  </a:lnTo>
                  <a:lnTo>
                    <a:pt x="0" y="7759"/>
                  </a:lnTo>
                  <a:lnTo>
                    <a:pt x="21581" y="0"/>
                  </a:lnTo>
                  <a:lnTo>
                    <a:pt x="21600" y="13841"/>
                  </a:lnTo>
                  <a:close/>
                </a:path>
              </a:pathLst>
            </a:custGeom>
            <a:solidFill>
              <a:srgbClr val="A17850"/>
            </a:solidFill>
            <a:ln w="12700" cap="flat">
              <a:noFill/>
              <a:miter lim="400000"/>
            </a:ln>
            <a:effectLst/>
          </p:spPr>
          <p:txBody>
            <a:bodyPr wrap="square" lIns="91439" tIns="91439" rIns="91439" bIns="91439" numCol="1" anchor="t">
              <a:noAutofit/>
            </a:bodyPr>
            <a:lstStyle/>
            <a:p>
              <a:endParaRPr/>
            </a:p>
          </p:txBody>
        </p:sp>
        <p:grpSp>
          <p:nvGrpSpPr>
            <p:cNvPr id="191" name="Freeform 42">
              <a:extLst>
                <a:ext uri="{FF2B5EF4-FFF2-40B4-BE49-F238E27FC236}">
                  <a16:creationId xmlns:a16="http://schemas.microsoft.com/office/drawing/2014/main" xmlns="" id="{7BC4F6FF-94FE-489B-BC07-3E8296964EA2}"/>
                </a:ext>
              </a:extLst>
            </p:cNvPr>
            <p:cNvGrpSpPr/>
            <p:nvPr/>
          </p:nvGrpSpPr>
          <p:grpSpPr>
            <a:xfrm>
              <a:off x="839512" y="5794579"/>
              <a:ext cx="2482" cy="86059"/>
              <a:chOff x="0" y="0"/>
              <a:chExt cx="4981" cy="161911"/>
            </a:xfrm>
          </p:grpSpPr>
          <p:sp>
            <p:nvSpPr>
              <p:cNvPr id="219" name="线条">
                <a:extLst>
                  <a:ext uri="{FF2B5EF4-FFF2-40B4-BE49-F238E27FC236}">
                    <a16:creationId xmlns:a16="http://schemas.microsoft.com/office/drawing/2014/main" xmlns="" id="{00DD90A7-75F3-4486-882F-FA45751EE0F4}"/>
                  </a:ext>
                </a:extLst>
              </p:cNvPr>
              <p:cNvSpPr/>
              <p:nvPr/>
            </p:nvSpPr>
            <p:spPr>
              <a:xfrm>
                <a:off x="-1" y="0"/>
                <a:ext cx="4983" cy="161912"/>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20" name="线条">
                <a:extLst>
                  <a:ext uri="{FF2B5EF4-FFF2-40B4-BE49-F238E27FC236}">
                    <a16:creationId xmlns:a16="http://schemas.microsoft.com/office/drawing/2014/main" xmlns="" id="{DD7FCCC4-2372-4E68-A978-5191973C8F09}"/>
                  </a:ext>
                </a:extLst>
              </p:cNvPr>
              <p:cNvSpPr/>
              <p:nvPr/>
            </p:nvSpPr>
            <p:spPr>
              <a:xfrm flipH="1" flipV="1">
                <a:off x="-1" y="0"/>
                <a:ext cx="4983" cy="161912"/>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192" name="Freeform 44">
              <a:extLst>
                <a:ext uri="{FF2B5EF4-FFF2-40B4-BE49-F238E27FC236}">
                  <a16:creationId xmlns:a16="http://schemas.microsoft.com/office/drawing/2014/main" xmlns="" id="{22B7E15F-2559-422E-BC1C-72EA175DAFE7}"/>
                </a:ext>
              </a:extLst>
            </p:cNvPr>
            <p:cNvSpPr/>
            <p:nvPr/>
          </p:nvSpPr>
          <p:spPr>
            <a:xfrm>
              <a:off x="839511" y="5695281"/>
              <a:ext cx="4172258" cy="1853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1571"/>
                  </a:lnTo>
                  <a:lnTo>
                    <a:pt x="13" y="21600"/>
                  </a:lnTo>
                  <a:lnTo>
                    <a:pt x="21561" y="10183"/>
                  </a:lnTo>
                  <a:lnTo>
                    <a:pt x="21600" y="0"/>
                  </a:lnTo>
                  <a:close/>
                </a:path>
              </a:pathLst>
            </a:custGeom>
            <a:solidFill>
              <a:srgbClr val="916C48"/>
            </a:solidFill>
            <a:ln w="12700" cap="flat">
              <a:noFill/>
              <a:miter lim="400000"/>
            </a:ln>
            <a:effectLst/>
          </p:spPr>
          <p:txBody>
            <a:bodyPr wrap="square" lIns="91439" tIns="91439" rIns="91439" bIns="91439" numCol="1" anchor="t">
              <a:noAutofit/>
            </a:bodyPr>
            <a:lstStyle/>
            <a:p>
              <a:endParaRPr/>
            </a:p>
          </p:txBody>
        </p:sp>
        <p:sp>
          <p:nvSpPr>
            <p:cNvPr id="193" name="Freeform 46">
              <a:extLst>
                <a:ext uri="{FF2B5EF4-FFF2-40B4-BE49-F238E27FC236}">
                  <a16:creationId xmlns:a16="http://schemas.microsoft.com/office/drawing/2014/main" xmlns="" id="{9F325146-CE93-45ED-A6F1-E46AF0E01008}"/>
                </a:ext>
              </a:extLst>
            </p:cNvPr>
            <p:cNvSpPr/>
            <p:nvPr/>
          </p:nvSpPr>
          <p:spPr>
            <a:xfrm>
              <a:off x="4975779" y="5431808"/>
              <a:ext cx="575826" cy="5282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0286"/>
                  </a:lnTo>
                  <a:lnTo>
                    <a:pt x="419" y="21600"/>
                  </a:lnTo>
                  <a:lnTo>
                    <a:pt x="1350" y="10773"/>
                  </a:lnTo>
                  <a:lnTo>
                    <a:pt x="0" y="0"/>
                  </a:lnTo>
                  <a:close/>
                </a:path>
              </a:pathLst>
            </a:custGeom>
            <a:solidFill>
              <a:srgbClr val="E6E6E6"/>
            </a:solidFill>
            <a:ln w="12700" cap="flat">
              <a:noFill/>
              <a:miter lim="400000"/>
            </a:ln>
            <a:effectLst/>
          </p:spPr>
          <p:txBody>
            <a:bodyPr wrap="square" lIns="91439" tIns="91439" rIns="91439" bIns="91439" numCol="1" anchor="t">
              <a:noAutofit/>
            </a:bodyPr>
            <a:lstStyle/>
            <a:p>
              <a:endParaRPr/>
            </a:p>
          </p:txBody>
        </p:sp>
        <p:sp>
          <p:nvSpPr>
            <p:cNvPr id="194" name="Freeform 48">
              <a:extLst>
                <a:ext uri="{FF2B5EF4-FFF2-40B4-BE49-F238E27FC236}">
                  <a16:creationId xmlns:a16="http://schemas.microsoft.com/office/drawing/2014/main" xmlns="" id="{D3685420-DFF3-457D-8F65-885631558B80}"/>
                </a:ext>
              </a:extLst>
            </p:cNvPr>
            <p:cNvSpPr/>
            <p:nvPr/>
          </p:nvSpPr>
          <p:spPr>
            <a:xfrm>
              <a:off x="4986948" y="5683364"/>
              <a:ext cx="564658" cy="2767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949" y="930"/>
                  </a:lnTo>
                  <a:lnTo>
                    <a:pt x="0" y="21600"/>
                  </a:lnTo>
                  <a:lnTo>
                    <a:pt x="21600" y="0"/>
                  </a:lnTo>
                  <a:close/>
                </a:path>
              </a:pathLst>
            </a:custGeom>
            <a:solidFill>
              <a:srgbClr val="CFCFCF"/>
            </a:solidFill>
            <a:ln w="12700" cap="flat">
              <a:noFill/>
              <a:miter lim="400000"/>
            </a:ln>
            <a:effectLst/>
          </p:spPr>
          <p:txBody>
            <a:bodyPr wrap="square" lIns="91439" tIns="91439" rIns="91439" bIns="91439" numCol="1" anchor="t">
              <a:noAutofit/>
            </a:bodyPr>
            <a:lstStyle/>
            <a:p>
              <a:endParaRPr/>
            </a:p>
          </p:txBody>
        </p:sp>
        <p:sp>
          <p:nvSpPr>
            <p:cNvPr id="195" name="Freeform 50">
              <a:extLst>
                <a:ext uri="{FF2B5EF4-FFF2-40B4-BE49-F238E27FC236}">
                  <a16:creationId xmlns:a16="http://schemas.microsoft.com/office/drawing/2014/main" xmlns="" id="{E8DECA31-C620-4143-B9FD-170063621C48}"/>
                </a:ext>
              </a:extLst>
            </p:cNvPr>
            <p:cNvSpPr/>
            <p:nvPr/>
          </p:nvSpPr>
          <p:spPr>
            <a:xfrm>
              <a:off x="559045" y="5417245"/>
              <a:ext cx="1368829" cy="287305"/>
            </a:xfrm>
            <a:custGeom>
              <a:avLst/>
              <a:gdLst/>
              <a:ahLst/>
              <a:cxnLst>
                <a:cxn ang="0">
                  <a:pos x="wd2" y="hd2"/>
                </a:cxn>
                <a:cxn ang="5400000">
                  <a:pos x="wd2" y="hd2"/>
                </a:cxn>
                <a:cxn ang="10800000">
                  <a:pos x="wd2" y="hd2"/>
                </a:cxn>
                <a:cxn ang="16200000">
                  <a:pos x="wd2" y="hd2"/>
                </a:cxn>
              </a:cxnLst>
              <a:rect l="0" t="0" r="r" b="b"/>
              <a:pathLst>
                <a:path w="21600" h="21600" extrusionOk="0">
                  <a:moveTo>
                    <a:pt x="16469" y="0"/>
                  </a:moveTo>
                  <a:lnTo>
                    <a:pt x="0" y="1891"/>
                  </a:lnTo>
                  <a:lnTo>
                    <a:pt x="5150" y="21600"/>
                  </a:lnTo>
                  <a:lnTo>
                    <a:pt x="21600" y="19808"/>
                  </a:lnTo>
                  <a:lnTo>
                    <a:pt x="16469" y="0"/>
                  </a:lnTo>
                  <a:close/>
                </a:path>
              </a:pathLst>
            </a:custGeom>
            <a:solidFill>
              <a:srgbClr val="207481"/>
            </a:solidFill>
            <a:ln w="12700" cap="flat">
              <a:noFill/>
              <a:miter lim="400000"/>
            </a:ln>
            <a:effectLst/>
          </p:spPr>
          <p:txBody>
            <a:bodyPr wrap="square" lIns="91439" tIns="91439" rIns="91439" bIns="91439" numCol="1" anchor="t">
              <a:noAutofit/>
            </a:bodyPr>
            <a:lstStyle/>
            <a:p>
              <a:endParaRPr/>
            </a:p>
          </p:txBody>
        </p:sp>
        <p:sp>
          <p:nvSpPr>
            <p:cNvPr id="196" name="Freeform 51">
              <a:extLst>
                <a:ext uri="{FF2B5EF4-FFF2-40B4-BE49-F238E27FC236}">
                  <a16:creationId xmlns:a16="http://schemas.microsoft.com/office/drawing/2014/main" xmlns="" id="{D872D25A-0EE1-4BB9-980C-984267C86948}"/>
                </a:ext>
              </a:extLst>
            </p:cNvPr>
            <p:cNvSpPr/>
            <p:nvPr/>
          </p:nvSpPr>
          <p:spPr>
            <a:xfrm>
              <a:off x="576419" y="5855482"/>
              <a:ext cx="1355178" cy="303193"/>
            </a:xfrm>
            <a:custGeom>
              <a:avLst/>
              <a:gdLst/>
              <a:ahLst/>
              <a:cxnLst>
                <a:cxn ang="0">
                  <a:pos x="wd2" y="hd2"/>
                </a:cxn>
                <a:cxn ang="5400000">
                  <a:pos x="wd2" y="hd2"/>
                </a:cxn>
                <a:cxn ang="10800000">
                  <a:pos x="wd2" y="hd2"/>
                </a:cxn>
                <a:cxn ang="16200000">
                  <a:pos x="wd2" y="hd2"/>
                </a:cxn>
              </a:cxnLst>
              <a:rect l="0" t="0" r="r" b="b"/>
              <a:pathLst>
                <a:path w="21600" h="21600" extrusionOk="0">
                  <a:moveTo>
                    <a:pt x="4985" y="1698"/>
                  </a:moveTo>
                  <a:lnTo>
                    <a:pt x="21600" y="0"/>
                  </a:lnTo>
                  <a:lnTo>
                    <a:pt x="16615" y="19808"/>
                  </a:lnTo>
                  <a:lnTo>
                    <a:pt x="0" y="21600"/>
                  </a:lnTo>
                  <a:lnTo>
                    <a:pt x="4985" y="1698"/>
                  </a:lnTo>
                  <a:close/>
                </a:path>
              </a:pathLst>
            </a:custGeom>
            <a:solidFill>
              <a:srgbClr val="B35242"/>
            </a:solidFill>
            <a:ln w="12700" cap="flat">
              <a:noFill/>
              <a:miter lim="400000"/>
            </a:ln>
            <a:effectLst/>
          </p:spPr>
          <p:txBody>
            <a:bodyPr wrap="square" lIns="91439" tIns="91439" rIns="91439" bIns="91439" numCol="1" anchor="t">
              <a:noAutofit/>
            </a:bodyPr>
            <a:lstStyle/>
            <a:p>
              <a:endParaRPr/>
            </a:p>
          </p:txBody>
        </p:sp>
        <p:sp>
          <p:nvSpPr>
            <p:cNvPr id="197" name="Freeform 53">
              <a:extLst>
                <a:ext uri="{FF2B5EF4-FFF2-40B4-BE49-F238E27FC236}">
                  <a16:creationId xmlns:a16="http://schemas.microsoft.com/office/drawing/2014/main" xmlns="" id="{F60F222E-60F0-4675-8C3F-91DE6EFCDB89}"/>
                </a:ext>
              </a:extLst>
            </p:cNvPr>
            <p:cNvSpPr/>
            <p:nvPr/>
          </p:nvSpPr>
          <p:spPr>
            <a:xfrm>
              <a:off x="576419" y="5855482"/>
              <a:ext cx="1355178" cy="30319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4985" y="1698"/>
                  </a:lnTo>
                  <a:lnTo>
                    <a:pt x="0" y="21600"/>
                  </a:lnTo>
                  <a:lnTo>
                    <a:pt x="16615" y="19808"/>
                  </a:lnTo>
                  <a:lnTo>
                    <a:pt x="21600" y="0"/>
                  </a:lnTo>
                  <a:close/>
                </a:path>
              </a:pathLst>
            </a:custGeom>
            <a:solidFill>
              <a:srgbClr val="207481"/>
            </a:solidFill>
            <a:ln w="12700" cap="flat">
              <a:noFill/>
              <a:miter lim="400000"/>
            </a:ln>
            <a:effectLst/>
          </p:spPr>
          <p:txBody>
            <a:bodyPr wrap="square" lIns="91439" tIns="91439" rIns="91439" bIns="91439" numCol="1" anchor="t">
              <a:noAutofit/>
            </a:bodyPr>
            <a:lstStyle/>
            <a:p>
              <a:endParaRPr/>
            </a:p>
          </p:txBody>
        </p:sp>
        <p:sp>
          <p:nvSpPr>
            <p:cNvPr id="198" name="Freeform 55">
              <a:extLst>
                <a:ext uri="{FF2B5EF4-FFF2-40B4-BE49-F238E27FC236}">
                  <a16:creationId xmlns:a16="http://schemas.microsoft.com/office/drawing/2014/main" xmlns="" id="{BFCA773F-DAB4-4C2D-BFFA-1695BB98518D}"/>
                </a:ext>
              </a:extLst>
            </p:cNvPr>
            <p:cNvSpPr/>
            <p:nvPr/>
          </p:nvSpPr>
          <p:spPr>
            <a:xfrm>
              <a:off x="4057435" y="5766776"/>
              <a:ext cx="86576" cy="84745"/>
            </a:xfrm>
            <a:custGeom>
              <a:avLst/>
              <a:gdLst/>
              <a:ahLst/>
              <a:cxnLst>
                <a:cxn ang="0">
                  <a:pos x="wd2" y="hd2"/>
                </a:cxn>
                <a:cxn ang="5400000">
                  <a:pos x="wd2" y="hd2"/>
                </a:cxn>
                <a:cxn ang="10800000">
                  <a:pos x="wd2" y="hd2"/>
                </a:cxn>
                <a:cxn ang="16200000">
                  <a:pos x="wd2" y="hd2"/>
                </a:cxn>
              </a:cxnLst>
              <a:rect l="0" t="0" r="r" b="b"/>
              <a:pathLst>
                <a:path w="20642" h="20635" extrusionOk="0">
                  <a:moveTo>
                    <a:pt x="9792" y="0"/>
                  </a:moveTo>
                  <a:cubicBezTo>
                    <a:pt x="0" y="14294"/>
                    <a:pt x="0" y="14294"/>
                    <a:pt x="0" y="14294"/>
                  </a:cubicBezTo>
                  <a:cubicBezTo>
                    <a:pt x="10080" y="19694"/>
                    <a:pt x="10080" y="19694"/>
                    <a:pt x="10080" y="19694"/>
                  </a:cubicBezTo>
                  <a:cubicBezTo>
                    <a:pt x="10944" y="20329"/>
                    <a:pt x="13824" y="21600"/>
                    <a:pt x="14976" y="19376"/>
                  </a:cubicBezTo>
                  <a:cubicBezTo>
                    <a:pt x="15552" y="18424"/>
                    <a:pt x="14976" y="17471"/>
                    <a:pt x="14112" y="16835"/>
                  </a:cubicBezTo>
                  <a:cubicBezTo>
                    <a:pt x="15264" y="16835"/>
                    <a:pt x="16416" y="16835"/>
                    <a:pt x="16704" y="15565"/>
                  </a:cubicBezTo>
                  <a:cubicBezTo>
                    <a:pt x="17280" y="14612"/>
                    <a:pt x="16992" y="13976"/>
                    <a:pt x="16416" y="13024"/>
                  </a:cubicBezTo>
                  <a:cubicBezTo>
                    <a:pt x="17280" y="13341"/>
                    <a:pt x="18144" y="13024"/>
                    <a:pt x="18720" y="12071"/>
                  </a:cubicBezTo>
                  <a:cubicBezTo>
                    <a:pt x="19008" y="11118"/>
                    <a:pt x="18720" y="9847"/>
                    <a:pt x="17856" y="9212"/>
                  </a:cubicBezTo>
                  <a:cubicBezTo>
                    <a:pt x="19008" y="9529"/>
                    <a:pt x="19872" y="9212"/>
                    <a:pt x="20448" y="8259"/>
                  </a:cubicBezTo>
                  <a:cubicBezTo>
                    <a:pt x="21600" y="6035"/>
                    <a:pt x="17280" y="3176"/>
                    <a:pt x="16416" y="2859"/>
                  </a:cubicBezTo>
                  <a:lnTo>
                    <a:pt x="9792" y="0"/>
                  </a:ln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199" name="Freeform 56">
              <a:extLst>
                <a:ext uri="{FF2B5EF4-FFF2-40B4-BE49-F238E27FC236}">
                  <a16:creationId xmlns:a16="http://schemas.microsoft.com/office/drawing/2014/main" xmlns="" id="{FD7F65B9-1238-4D2B-81C8-CF4612A3FB30}"/>
                </a:ext>
              </a:extLst>
            </p:cNvPr>
            <p:cNvSpPr/>
            <p:nvPr/>
          </p:nvSpPr>
          <p:spPr>
            <a:xfrm>
              <a:off x="4043785" y="5754860"/>
              <a:ext cx="58328" cy="76791"/>
            </a:xfrm>
            <a:custGeom>
              <a:avLst/>
              <a:gdLst/>
              <a:ahLst/>
              <a:cxnLst>
                <a:cxn ang="0">
                  <a:pos x="wd2" y="hd2"/>
                </a:cxn>
                <a:cxn ang="5400000">
                  <a:pos x="wd2" y="hd2"/>
                </a:cxn>
                <a:cxn ang="10800000">
                  <a:pos x="wd2" y="hd2"/>
                </a:cxn>
                <a:cxn ang="16200000">
                  <a:pos x="wd2" y="hd2"/>
                </a:cxn>
              </a:cxnLst>
              <a:rect l="0" t="0" r="r" b="b"/>
              <a:pathLst>
                <a:path w="21600" h="21600" extrusionOk="0">
                  <a:moveTo>
                    <a:pt x="0" y="18248"/>
                  </a:moveTo>
                  <a:lnTo>
                    <a:pt x="7353" y="21600"/>
                  </a:lnTo>
                  <a:lnTo>
                    <a:pt x="21600" y="3352"/>
                  </a:lnTo>
                  <a:lnTo>
                    <a:pt x="14247" y="0"/>
                  </a:lnTo>
                  <a:lnTo>
                    <a:pt x="0" y="18248"/>
                  </a:ln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200" name="Freeform 57">
              <a:extLst>
                <a:ext uri="{FF2B5EF4-FFF2-40B4-BE49-F238E27FC236}">
                  <a16:creationId xmlns:a16="http://schemas.microsoft.com/office/drawing/2014/main" xmlns="" id="{A707BA28-F074-4069-9BE1-E8EE15C10F4B}"/>
                </a:ext>
              </a:extLst>
            </p:cNvPr>
            <p:cNvSpPr/>
            <p:nvPr/>
          </p:nvSpPr>
          <p:spPr>
            <a:xfrm>
              <a:off x="3879079" y="5468879"/>
              <a:ext cx="211864" cy="360124"/>
            </a:xfrm>
            <a:custGeom>
              <a:avLst/>
              <a:gdLst/>
              <a:ahLst/>
              <a:cxnLst>
                <a:cxn ang="0">
                  <a:pos x="wd2" y="hd2"/>
                </a:cxn>
                <a:cxn ang="5400000">
                  <a:pos x="wd2" y="hd2"/>
                </a:cxn>
                <a:cxn ang="10800000">
                  <a:pos x="wd2" y="hd2"/>
                </a:cxn>
                <a:cxn ang="16200000">
                  <a:pos x="wd2" y="hd2"/>
                </a:cxn>
              </a:cxnLst>
              <a:rect l="0" t="0" r="r" b="b"/>
              <a:pathLst>
                <a:path w="13265" h="21600" extrusionOk="0">
                  <a:moveTo>
                    <a:pt x="6141" y="5517"/>
                  </a:moveTo>
                  <a:cubicBezTo>
                    <a:pt x="4322" y="0"/>
                    <a:pt x="4322" y="0"/>
                    <a:pt x="4322" y="0"/>
                  </a:cubicBezTo>
                  <a:cubicBezTo>
                    <a:pt x="-8335" y="15928"/>
                    <a:pt x="10840" y="21600"/>
                    <a:pt x="10840" y="21600"/>
                  </a:cubicBezTo>
                  <a:cubicBezTo>
                    <a:pt x="13265" y="17327"/>
                    <a:pt x="13265" y="17327"/>
                    <a:pt x="13265" y="17327"/>
                  </a:cubicBezTo>
                  <a:cubicBezTo>
                    <a:pt x="8263" y="15151"/>
                    <a:pt x="1518" y="12199"/>
                    <a:pt x="6141" y="5517"/>
                  </a:cubicBezTo>
                  <a:close/>
                </a:path>
              </a:pathLst>
            </a:custGeom>
            <a:solidFill>
              <a:srgbClr val="212121"/>
            </a:solidFill>
            <a:ln w="12700" cap="flat">
              <a:noFill/>
              <a:miter lim="400000"/>
            </a:ln>
            <a:effectLst/>
          </p:spPr>
          <p:txBody>
            <a:bodyPr wrap="square" lIns="91439" tIns="91439" rIns="91439" bIns="91439" numCol="1" anchor="t">
              <a:noAutofit/>
            </a:bodyPr>
            <a:lstStyle/>
            <a:p>
              <a:endParaRPr/>
            </a:p>
          </p:txBody>
        </p:sp>
        <p:sp>
          <p:nvSpPr>
            <p:cNvPr id="201" name="Freeform 58">
              <a:extLst>
                <a:ext uri="{FF2B5EF4-FFF2-40B4-BE49-F238E27FC236}">
                  <a16:creationId xmlns:a16="http://schemas.microsoft.com/office/drawing/2014/main" xmlns="" id="{47CDB01A-4416-4F27-92F6-10A83B1079C2}"/>
                </a:ext>
              </a:extLst>
            </p:cNvPr>
            <p:cNvSpPr/>
            <p:nvPr/>
          </p:nvSpPr>
          <p:spPr>
            <a:xfrm>
              <a:off x="3982864" y="5770628"/>
              <a:ext cx="14506" cy="15206"/>
            </a:xfrm>
            <a:custGeom>
              <a:avLst/>
              <a:gdLst/>
              <a:ahLst/>
              <a:cxnLst>
                <a:cxn ang="0">
                  <a:pos x="wd2" y="hd2"/>
                </a:cxn>
                <a:cxn ang="5400000">
                  <a:pos x="wd2" y="hd2"/>
                </a:cxn>
                <a:cxn ang="10800000">
                  <a:pos x="wd2" y="hd2"/>
                </a:cxn>
                <a:cxn ang="16200000">
                  <a:pos x="wd2" y="hd2"/>
                </a:cxn>
              </a:cxnLst>
              <a:rect l="0" t="0" r="r" b="b"/>
              <a:pathLst>
                <a:path w="19420" h="19081" extrusionOk="0">
                  <a:moveTo>
                    <a:pt x="3473" y="16765"/>
                  </a:moveTo>
                  <a:cubicBezTo>
                    <a:pt x="8457" y="20088"/>
                    <a:pt x="15103" y="20088"/>
                    <a:pt x="18426" y="15103"/>
                  </a:cubicBezTo>
                  <a:cubicBezTo>
                    <a:pt x="20088" y="11780"/>
                    <a:pt x="20088" y="5134"/>
                    <a:pt x="15103" y="1811"/>
                  </a:cubicBezTo>
                  <a:cubicBezTo>
                    <a:pt x="11780" y="-1512"/>
                    <a:pt x="5134" y="150"/>
                    <a:pt x="1811" y="3473"/>
                  </a:cubicBezTo>
                  <a:cubicBezTo>
                    <a:pt x="-1512" y="8457"/>
                    <a:pt x="150" y="13442"/>
                    <a:pt x="3473" y="16765"/>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202" name="Freeform 59">
              <a:extLst>
                <a:ext uri="{FF2B5EF4-FFF2-40B4-BE49-F238E27FC236}">
                  <a16:creationId xmlns:a16="http://schemas.microsoft.com/office/drawing/2014/main" xmlns="" id="{6D42B8D7-79CF-43FA-804F-F306FB982BDA}"/>
                </a:ext>
              </a:extLst>
            </p:cNvPr>
            <p:cNvSpPr/>
            <p:nvPr/>
          </p:nvSpPr>
          <p:spPr>
            <a:xfrm>
              <a:off x="4004022" y="5782141"/>
              <a:ext cx="15055" cy="15206"/>
            </a:xfrm>
            <a:custGeom>
              <a:avLst/>
              <a:gdLst/>
              <a:ahLst/>
              <a:cxnLst>
                <a:cxn ang="0">
                  <a:pos x="wd2" y="hd2"/>
                </a:cxn>
                <a:cxn ang="5400000">
                  <a:pos x="wd2" y="hd2"/>
                </a:cxn>
                <a:cxn ang="10800000">
                  <a:pos x="wd2" y="hd2"/>
                </a:cxn>
                <a:cxn ang="16200000">
                  <a:pos x="wd2" y="hd2"/>
                </a:cxn>
              </a:cxnLst>
              <a:rect l="0" t="0" r="r" b="b"/>
              <a:pathLst>
                <a:path w="18716" h="19081" extrusionOk="0">
                  <a:moveTo>
                    <a:pt x="4691" y="17270"/>
                  </a:moveTo>
                  <a:cubicBezTo>
                    <a:pt x="7777" y="20593"/>
                    <a:pt x="13949" y="18931"/>
                    <a:pt x="17034" y="15608"/>
                  </a:cubicBezTo>
                  <a:cubicBezTo>
                    <a:pt x="20120" y="10624"/>
                    <a:pt x="18577" y="3978"/>
                    <a:pt x="15491" y="2316"/>
                  </a:cubicBezTo>
                  <a:cubicBezTo>
                    <a:pt x="10863" y="-1007"/>
                    <a:pt x="4691" y="-1007"/>
                    <a:pt x="1606" y="3978"/>
                  </a:cubicBezTo>
                  <a:cubicBezTo>
                    <a:pt x="-1480" y="7301"/>
                    <a:pt x="63" y="13947"/>
                    <a:pt x="4691" y="17270"/>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203" name="Freeform 60">
              <a:extLst>
                <a:ext uri="{FF2B5EF4-FFF2-40B4-BE49-F238E27FC236}">
                  <a16:creationId xmlns:a16="http://schemas.microsoft.com/office/drawing/2014/main" xmlns="" id="{270A54B7-6ACE-4D9E-9E29-0D2C7FD88468}"/>
                </a:ext>
              </a:extLst>
            </p:cNvPr>
            <p:cNvSpPr/>
            <p:nvPr/>
          </p:nvSpPr>
          <p:spPr>
            <a:xfrm>
              <a:off x="4028346" y="5794058"/>
              <a:ext cx="13156" cy="15205"/>
            </a:xfrm>
            <a:custGeom>
              <a:avLst/>
              <a:gdLst/>
              <a:ahLst/>
              <a:cxnLst>
                <a:cxn ang="0">
                  <a:pos x="wd2" y="hd2"/>
                </a:cxn>
                <a:cxn ang="5400000">
                  <a:pos x="wd2" y="hd2"/>
                </a:cxn>
                <a:cxn ang="10800000">
                  <a:pos x="wd2" y="hd2"/>
                </a:cxn>
                <a:cxn ang="16200000">
                  <a:pos x="wd2" y="hd2"/>
                </a:cxn>
              </a:cxnLst>
              <a:rect l="0" t="0" r="r" b="b"/>
              <a:pathLst>
                <a:path w="19081" h="19081" extrusionOk="0">
                  <a:moveTo>
                    <a:pt x="3978" y="17270"/>
                  </a:moveTo>
                  <a:cubicBezTo>
                    <a:pt x="7301" y="20593"/>
                    <a:pt x="13947" y="18931"/>
                    <a:pt x="17270" y="15608"/>
                  </a:cubicBezTo>
                  <a:cubicBezTo>
                    <a:pt x="20593" y="10624"/>
                    <a:pt x="18931" y="5639"/>
                    <a:pt x="15608" y="2316"/>
                  </a:cubicBezTo>
                  <a:cubicBezTo>
                    <a:pt x="10624" y="-1007"/>
                    <a:pt x="5639" y="-1007"/>
                    <a:pt x="2316" y="3978"/>
                  </a:cubicBezTo>
                  <a:cubicBezTo>
                    <a:pt x="-1007" y="7301"/>
                    <a:pt x="-1007" y="13947"/>
                    <a:pt x="3978" y="17270"/>
                  </a:cubicBezTo>
                  <a:close/>
                </a:path>
              </a:pathLst>
            </a:custGeom>
            <a:solidFill>
              <a:srgbClr val="484848"/>
            </a:solidFill>
            <a:ln w="12700" cap="flat">
              <a:noFill/>
              <a:miter lim="400000"/>
            </a:ln>
            <a:effectLst/>
          </p:spPr>
          <p:txBody>
            <a:bodyPr wrap="square" lIns="91439" tIns="91439" rIns="91439" bIns="91439" numCol="1" anchor="t">
              <a:noAutofit/>
            </a:bodyPr>
            <a:lstStyle/>
            <a:p>
              <a:endParaRPr/>
            </a:p>
          </p:txBody>
        </p:sp>
        <p:sp>
          <p:nvSpPr>
            <p:cNvPr id="204" name="Freeform 61">
              <a:extLst>
                <a:ext uri="{FF2B5EF4-FFF2-40B4-BE49-F238E27FC236}">
                  <a16:creationId xmlns:a16="http://schemas.microsoft.com/office/drawing/2014/main" xmlns="" id="{C8A2F4B3-F5D2-404D-9760-DE5670292105}"/>
                </a:ext>
              </a:extLst>
            </p:cNvPr>
            <p:cNvSpPr/>
            <p:nvPr/>
          </p:nvSpPr>
          <p:spPr>
            <a:xfrm>
              <a:off x="2783221" y="5479471"/>
              <a:ext cx="240312" cy="405337"/>
            </a:xfrm>
            <a:custGeom>
              <a:avLst/>
              <a:gdLst/>
              <a:ahLst/>
              <a:cxnLst>
                <a:cxn ang="0">
                  <a:pos x="wd2" y="hd2"/>
                </a:cxn>
                <a:cxn ang="5400000">
                  <a:pos x="wd2" y="hd2"/>
                </a:cxn>
                <a:cxn ang="10800000">
                  <a:pos x="wd2" y="hd2"/>
                </a:cxn>
                <a:cxn ang="16200000">
                  <a:pos x="wd2" y="hd2"/>
                </a:cxn>
              </a:cxnLst>
              <a:rect l="0" t="0" r="r" b="b"/>
              <a:pathLst>
                <a:path w="12598" h="21332" extrusionOk="0">
                  <a:moveTo>
                    <a:pt x="10443" y="21191"/>
                  </a:moveTo>
                  <a:cubicBezTo>
                    <a:pt x="10635" y="20850"/>
                    <a:pt x="10380" y="20578"/>
                    <a:pt x="10189" y="20374"/>
                  </a:cubicBezTo>
                  <a:cubicBezTo>
                    <a:pt x="10380" y="20578"/>
                    <a:pt x="10762" y="20850"/>
                    <a:pt x="11081" y="20442"/>
                  </a:cubicBezTo>
                  <a:cubicBezTo>
                    <a:pt x="11463" y="20033"/>
                    <a:pt x="11017" y="19488"/>
                    <a:pt x="10826" y="19283"/>
                  </a:cubicBezTo>
                  <a:cubicBezTo>
                    <a:pt x="10826" y="19283"/>
                    <a:pt x="10826" y="19283"/>
                    <a:pt x="10826" y="19283"/>
                  </a:cubicBezTo>
                  <a:cubicBezTo>
                    <a:pt x="11017" y="19420"/>
                    <a:pt x="11527" y="19828"/>
                    <a:pt x="11782" y="19420"/>
                  </a:cubicBezTo>
                  <a:cubicBezTo>
                    <a:pt x="12100" y="19079"/>
                    <a:pt x="11654" y="18602"/>
                    <a:pt x="11463" y="18397"/>
                  </a:cubicBezTo>
                  <a:cubicBezTo>
                    <a:pt x="11654" y="18602"/>
                    <a:pt x="12291" y="19011"/>
                    <a:pt x="12546" y="18534"/>
                  </a:cubicBezTo>
                  <a:cubicBezTo>
                    <a:pt x="12801" y="18125"/>
                    <a:pt x="12036" y="17648"/>
                    <a:pt x="12036" y="17648"/>
                  </a:cubicBezTo>
                  <a:cubicBezTo>
                    <a:pt x="-3638" y="10630"/>
                    <a:pt x="8150" y="2930"/>
                    <a:pt x="8150" y="2930"/>
                  </a:cubicBezTo>
                  <a:cubicBezTo>
                    <a:pt x="6111" y="0"/>
                    <a:pt x="6111" y="0"/>
                    <a:pt x="6111" y="0"/>
                  </a:cubicBezTo>
                  <a:cubicBezTo>
                    <a:pt x="-8799" y="11924"/>
                    <a:pt x="8086" y="19965"/>
                    <a:pt x="9488" y="20987"/>
                  </a:cubicBezTo>
                  <a:cubicBezTo>
                    <a:pt x="9488" y="20987"/>
                    <a:pt x="10189" y="21600"/>
                    <a:pt x="10443" y="21191"/>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205" name="Freeform 62">
              <a:extLst>
                <a:ext uri="{FF2B5EF4-FFF2-40B4-BE49-F238E27FC236}">
                  <a16:creationId xmlns:a16="http://schemas.microsoft.com/office/drawing/2014/main" xmlns="" id="{75C94679-8FBE-41CE-984E-56F90D6192A0}"/>
                </a:ext>
              </a:extLst>
            </p:cNvPr>
            <p:cNvSpPr/>
            <p:nvPr/>
          </p:nvSpPr>
          <p:spPr>
            <a:xfrm>
              <a:off x="2851179" y="5479471"/>
              <a:ext cx="88113" cy="95327"/>
            </a:xfrm>
            <a:custGeom>
              <a:avLst/>
              <a:gdLst/>
              <a:ahLst/>
              <a:cxnLst>
                <a:cxn ang="0">
                  <a:pos x="wd2" y="hd2"/>
                </a:cxn>
                <a:cxn ang="5400000">
                  <a:pos x="wd2" y="hd2"/>
                </a:cxn>
                <a:cxn ang="10800000">
                  <a:pos x="wd2" y="hd2"/>
                </a:cxn>
                <a:cxn ang="16200000">
                  <a:pos x="wd2" y="hd2"/>
                </a:cxn>
              </a:cxnLst>
              <a:rect l="0" t="0" r="r" b="b"/>
              <a:pathLst>
                <a:path w="21600" h="21600" extrusionOk="0">
                  <a:moveTo>
                    <a:pt x="21600" y="12723"/>
                  </a:moveTo>
                  <a:cubicBezTo>
                    <a:pt x="12000" y="0"/>
                    <a:pt x="12000" y="0"/>
                    <a:pt x="12000" y="0"/>
                  </a:cubicBezTo>
                  <a:cubicBezTo>
                    <a:pt x="7200" y="3255"/>
                    <a:pt x="3300" y="6805"/>
                    <a:pt x="0" y="10060"/>
                  </a:cubicBezTo>
                  <a:cubicBezTo>
                    <a:pt x="10800" y="21600"/>
                    <a:pt x="10800" y="21600"/>
                    <a:pt x="10800" y="21600"/>
                  </a:cubicBezTo>
                  <a:cubicBezTo>
                    <a:pt x="16200" y="15978"/>
                    <a:pt x="21600" y="12723"/>
                    <a:pt x="21600" y="12723"/>
                  </a:cubicBez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206" name="Freeform 63">
              <a:extLst>
                <a:ext uri="{FF2B5EF4-FFF2-40B4-BE49-F238E27FC236}">
                  <a16:creationId xmlns:a16="http://schemas.microsoft.com/office/drawing/2014/main" xmlns="" id="{AE34C8DA-72AA-471D-AE40-748C2DD91C7C}"/>
                </a:ext>
              </a:extLst>
            </p:cNvPr>
            <p:cNvSpPr/>
            <p:nvPr/>
          </p:nvSpPr>
          <p:spPr>
            <a:xfrm>
              <a:off x="3258229" y="5227089"/>
              <a:ext cx="202406" cy="125189"/>
            </a:xfrm>
            <a:custGeom>
              <a:avLst/>
              <a:gdLst/>
              <a:ahLst/>
              <a:cxnLst>
                <a:cxn ang="0">
                  <a:pos x="wd2" y="hd2"/>
                </a:cxn>
                <a:cxn ang="5400000">
                  <a:pos x="wd2" y="hd2"/>
                </a:cxn>
                <a:cxn ang="10800000">
                  <a:pos x="wd2" y="hd2"/>
                </a:cxn>
                <a:cxn ang="16200000">
                  <a:pos x="wd2" y="hd2"/>
                </a:cxn>
              </a:cxnLst>
              <a:rect l="0" t="0" r="r" b="b"/>
              <a:pathLst>
                <a:path w="19357" h="18235" extrusionOk="0">
                  <a:moveTo>
                    <a:pt x="0" y="6471"/>
                  </a:moveTo>
                  <a:cubicBezTo>
                    <a:pt x="697" y="11918"/>
                    <a:pt x="2787" y="20370"/>
                    <a:pt x="12077" y="17740"/>
                  </a:cubicBezTo>
                  <a:cubicBezTo>
                    <a:pt x="21600" y="14923"/>
                    <a:pt x="19045" y="85"/>
                    <a:pt x="19045" y="85"/>
                  </a:cubicBezTo>
                  <a:cubicBezTo>
                    <a:pt x="19045" y="85"/>
                    <a:pt x="8361" y="-1230"/>
                    <a:pt x="0" y="6471"/>
                  </a:cubicBezTo>
                  <a:close/>
                </a:path>
              </a:pathLst>
            </a:custGeom>
            <a:solidFill>
              <a:srgbClr val="EB7D86"/>
            </a:solidFill>
            <a:ln w="12700" cap="flat">
              <a:noFill/>
              <a:miter lim="400000"/>
            </a:ln>
            <a:effectLst/>
          </p:spPr>
          <p:txBody>
            <a:bodyPr wrap="square" lIns="91439" tIns="91439" rIns="91439" bIns="91439" numCol="1" anchor="t">
              <a:noAutofit/>
            </a:bodyPr>
            <a:lstStyle/>
            <a:p>
              <a:endParaRPr/>
            </a:p>
          </p:txBody>
        </p:sp>
        <p:sp>
          <p:nvSpPr>
            <p:cNvPr id="207" name="Freeform 64">
              <a:extLst>
                <a:ext uri="{FF2B5EF4-FFF2-40B4-BE49-F238E27FC236}">
                  <a16:creationId xmlns:a16="http://schemas.microsoft.com/office/drawing/2014/main" xmlns="" id="{789EDB22-6252-4F5F-B7B2-EDB869EE2102}"/>
                </a:ext>
              </a:extLst>
            </p:cNvPr>
            <p:cNvSpPr/>
            <p:nvPr/>
          </p:nvSpPr>
          <p:spPr>
            <a:xfrm>
              <a:off x="4313082" y="5197118"/>
              <a:ext cx="203169" cy="128201"/>
            </a:xfrm>
            <a:custGeom>
              <a:avLst/>
              <a:gdLst/>
              <a:ahLst/>
              <a:cxnLst>
                <a:cxn ang="0">
                  <a:pos x="wd2" y="hd2"/>
                </a:cxn>
                <a:cxn ang="5400000">
                  <a:pos x="wd2" y="hd2"/>
                </a:cxn>
                <a:cxn ang="10800000">
                  <a:pos x="wd2" y="hd2"/>
                </a:cxn>
                <a:cxn ang="16200000">
                  <a:pos x="wd2" y="hd2"/>
                </a:cxn>
              </a:cxnLst>
              <a:rect l="0" t="0" r="r" b="b"/>
              <a:pathLst>
                <a:path w="19218" h="18347" extrusionOk="0">
                  <a:moveTo>
                    <a:pt x="0" y="7109"/>
                  </a:moveTo>
                  <a:cubicBezTo>
                    <a:pt x="919" y="12323"/>
                    <a:pt x="2987" y="20702"/>
                    <a:pt x="12179" y="17723"/>
                  </a:cubicBezTo>
                  <a:cubicBezTo>
                    <a:pt x="21600" y="14743"/>
                    <a:pt x="18843" y="33"/>
                    <a:pt x="18843" y="33"/>
                  </a:cubicBezTo>
                  <a:cubicBezTo>
                    <a:pt x="18843" y="33"/>
                    <a:pt x="8272" y="-898"/>
                    <a:pt x="0" y="7109"/>
                  </a:cubicBezTo>
                  <a:close/>
                </a:path>
              </a:pathLst>
            </a:custGeom>
            <a:solidFill>
              <a:srgbClr val="EB7D86"/>
            </a:solidFill>
            <a:ln w="12700" cap="flat">
              <a:noFill/>
              <a:miter lim="400000"/>
            </a:ln>
            <a:effectLst/>
          </p:spPr>
          <p:txBody>
            <a:bodyPr wrap="square" lIns="91439" tIns="91439" rIns="91439" bIns="91439" numCol="1" anchor="t">
              <a:noAutofit/>
            </a:bodyPr>
            <a:lstStyle/>
            <a:p>
              <a:endParaRPr/>
            </a:p>
          </p:txBody>
        </p:sp>
        <p:sp>
          <p:nvSpPr>
            <p:cNvPr id="208" name="Freeform 65">
              <a:extLst>
                <a:ext uri="{FF2B5EF4-FFF2-40B4-BE49-F238E27FC236}">
                  <a16:creationId xmlns:a16="http://schemas.microsoft.com/office/drawing/2014/main" xmlns="" id="{EE18083E-4A52-4284-BE6F-F3BC36FE8B0F}"/>
                </a:ext>
              </a:extLst>
            </p:cNvPr>
            <p:cNvSpPr/>
            <p:nvPr/>
          </p:nvSpPr>
          <p:spPr>
            <a:xfrm>
              <a:off x="3144322" y="5120350"/>
              <a:ext cx="40128" cy="84039"/>
            </a:xfrm>
            <a:custGeom>
              <a:avLst/>
              <a:gdLst/>
              <a:ahLst/>
              <a:cxnLst>
                <a:cxn ang="0">
                  <a:pos x="wd2" y="hd2"/>
                </a:cxn>
                <a:cxn ang="5400000">
                  <a:pos x="wd2" y="hd2"/>
                </a:cxn>
                <a:cxn ang="10800000">
                  <a:pos x="wd2" y="hd2"/>
                </a:cxn>
                <a:cxn ang="16200000">
                  <a:pos x="wd2" y="hd2"/>
                </a:cxn>
              </a:cxnLst>
              <a:rect l="0" t="0" r="r" b="b"/>
              <a:pathLst>
                <a:path w="18877" h="20463" extrusionOk="0">
                  <a:moveTo>
                    <a:pt x="17465" y="8963"/>
                  </a:moveTo>
                  <a:cubicBezTo>
                    <a:pt x="20307" y="14363"/>
                    <a:pt x="18602" y="19763"/>
                    <a:pt x="14623" y="20399"/>
                  </a:cubicBezTo>
                  <a:cubicBezTo>
                    <a:pt x="10075" y="21034"/>
                    <a:pt x="4391" y="16905"/>
                    <a:pt x="1549" y="11505"/>
                  </a:cubicBezTo>
                  <a:cubicBezTo>
                    <a:pt x="-1293" y="5787"/>
                    <a:pt x="-156" y="705"/>
                    <a:pt x="4391" y="69"/>
                  </a:cubicBezTo>
                  <a:cubicBezTo>
                    <a:pt x="8370" y="-566"/>
                    <a:pt x="14623" y="3246"/>
                    <a:pt x="17465" y="8963"/>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09" name="Freeform 66">
              <a:extLst>
                <a:ext uri="{FF2B5EF4-FFF2-40B4-BE49-F238E27FC236}">
                  <a16:creationId xmlns:a16="http://schemas.microsoft.com/office/drawing/2014/main" xmlns="" id="{0641D9EA-B05E-419A-A900-F77FEAC58F94}"/>
                </a:ext>
              </a:extLst>
            </p:cNvPr>
            <p:cNvSpPr/>
            <p:nvPr/>
          </p:nvSpPr>
          <p:spPr>
            <a:xfrm>
              <a:off x="3426030" y="5035599"/>
              <a:ext cx="40422" cy="82784"/>
            </a:xfrm>
            <a:custGeom>
              <a:avLst/>
              <a:gdLst/>
              <a:ahLst/>
              <a:cxnLst>
                <a:cxn ang="0">
                  <a:pos x="wd2" y="hd2"/>
                </a:cxn>
                <a:cxn ang="5400000">
                  <a:pos x="wd2" y="hd2"/>
                </a:cxn>
                <a:cxn ang="10800000">
                  <a:pos x="wd2" y="hd2"/>
                </a:cxn>
                <a:cxn ang="16200000">
                  <a:pos x="wd2" y="hd2"/>
                </a:cxn>
              </a:cxnLst>
              <a:rect l="0" t="0" r="r" b="b"/>
              <a:pathLst>
                <a:path w="19015" h="20463" extrusionOk="0">
                  <a:moveTo>
                    <a:pt x="17465" y="8958"/>
                  </a:moveTo>
                  <a:cubicBezTo>
                    <a:pt x="20307" y="14676"/>
                    <a:pt x="19170" y="19758"/>
                    <a:pt x="14623" y="20394"/>
                  </a:cubicBezTo>
                  <a:cubicBezTo>
                    <a:pt x="10075" y="21029"/>
                    <a:pt x="4391" y="17217"/>
                    <a:pt x="1549" y="11500"/>
                  </a:cubicBezTo>
                  <a:cubicBezTo>
                    <a:pt x="-1293" y="6100"/>
                    <a:pt x="-156" y="700"/>
                    <a:pt x="4391" y="64"/>
                  </a:cubicBezTo>
                  <a:cubicBezTo>
                    <a:pt x="8370" y="-571"/>
                    <a:pt x="14623" y="3558"/>
                    <a:pt x="17465" y="8958"/>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10" name="Freeform 67">
              <a:extLst>
                <a:ext uri="{FF2B5EF4-FFF2-40B4-BE49-F238E27FC236}">
                  <a16:creationId xmlns:a16="http://schemas.microsoft.com/office/drawing/2014/main" xmlns="" id="{EFBFDAF2-A7EB-4E54-A8E1-0E801294032E}"/>
                </a:ext>
              </a:extLst>
            </p:cNvPr>
            <p:cNvSpPr/>
            <p:nvPr/>
          </p:nvSpPr>
          <p:spPr>
            <a:xfrm>
              <a:off x="3776716" y="5776043"/>
              <a:ext cx="78645" cy="56932"/>
            </a:xfrm>
            <a:custGeom>
              <a:avLst/>
              <a:gdLst/>
              <a:ahLst/>
              <a:cxnLst>
                <a:cxn ang="0">
                  <a:pos x="wd2" y="hd2"/>
                </a:cxn>
                <a:cxn ang="5400000">
                  <a:pos x="wd2" y="hd2"/>
                </a:cxn>
                <a:cxn ang="10800000">
                  <a:pos x="wd2" y="hd2"/>
                </a:cxn>
                <a:cxn ang="16200000">
                  <a:pos x="wd2" y="hd2"/>
                </a:cxn>
              </a:cxnLst>
              <a:rect l="0" t="0" r="r" b="b"/>
              <a:pathLst>
                <a:path w="21059" h="21600" extrusionOk="0">
                  <a:moveTo>
                    <a:pt x="17408" y="0"/>
                  </a:moveTo>
                  <a:cubicBezTo>
                    <a:pt x="16426" y="491"/>
                    <a:pt x="15444" y="1964"/>
                    <a:pt x="15117" y="4418"/>
                  </a:cubicBezTo>
                  <a:cubicBezTo>
                    <a:pt x="14462" y="1964"/>
                    <a:pt x="13480" y="491"/>
                    <a:pt x="12499" y="982"/>
                  </a:cubicBezTo>
                  <a:cubicBezTo>
                    <a:pt x="11517" y="982"/>
                    <a:pt x="10535" y="2945"/>
                    <a:pt x="10208" y="5891"/>
                  </a:cubicBezTo>
                  <a:cubicBezTo>
                    <a:pt x="9553" y="2945"/>
                    <a:pt x="8571" y="1473"/>
                    <a:pt x="7262" y="1473"/>
                  </a:cubicBezTo>
                  <a:cubicBezTo>
                    <a:pt x="6280" y="1473"/>
                    <a:pt x="5626" y="3436"/>
                    <a:pt x="4971" y="5891"/>
                  </a:cubicBezTo>
                  <a:cubicBezTo>
                    <a:pt x="4317" y="3436"/>
                    <a:pt x="3335" y="1964"/>
                    <a:pt x="2353" y="1964"/>
                  </a:cubicBezTo>
                  <a:cubicBezTo>
                    <a:pt x="717" y="1964"/>
                    <a:pt x="-265" y="6873"/>
                    <a:pt x="62" y="12273"/>
                  </a:cubicBezTo>
                  <a:cubicBezTo>
                    <a:pt x="390" y="17673"/>
                    <a:pt x="1699" y="21600"/>
                    <a:pt x="3662" y="21600"/>
                  </a:cubicBezTo>
                  <a:cubicBezTo>
                    <a:pt x="4644" y="21600"/>
                    <a:pt x="5299" y="19636"/>
                    <a:pt x="5626" y="17182"/>
                  </a:cubicBezTo>
                  <a:cubicBezTo>
                    <a:pt x="6280" y="19636"/>
                    <a:pt x="7262" y="21109"/>
                    <a:pt x="8244" y="21109"/>
                  </a:cubicBezTo>
                  <a:cubicBezTo>
                    <a:pt x="9553" y="21109"/>
                    <a:pt x="10208" y="18655"/>
                    <a:pt x="10535" y="15709"/>
                  </a:cubicBezTo>
                  <a:cubicBezTo>
                    <a:pt x="11517" y="18655"/>
                    <a:pt x="12499" y="20618"/>
                    <a:pt x="13480" y="20618"/>
                  </a:cubicBezTo>
                  <a:cubicBezTo>
                    <a:pt x="14462" y="20127"/>
                    <a:pt x="15444" y="18655"/>
                    <a:pt x="15771" y="16200"/>
                  </a:cubicBezTo>
                  <a:cubicBezTo>
                    <a:pt x="16426" y="18655"/>
                    <a:pt x="17408" y="20127"/>
                    <a:pt x="18390" y="19636"/>
                  </a:cubicBezTo>
                  <a:cubicBezTo>
                    <a:pt x="20026" y="19636"/>
                    <a:pt x="21335" y="15218"/>
                    <a:pt x="21008" y="9818"/>
                  </a:cubicBezTo>
                  <a:cubicBezTo>
                    <a:pt x="20680" y="4418"/>
                    <a:pt x="19044" y="0"/>
                    <a:pt x="17408" y="0"/>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211" name="Freeform 68">
              <a:extLst>
                <a:ext uri="{FF2B5EF4-FFF2-40B4-BE49-F238E27FC236}">
                  <a16:creationId xmlns:a16="http://schemas.microsoft.com/office/drawing/2014/main" xmlns="" id="{F1F32C30-F5BD-44AB-B50B-676DB7DFA5BC}"/>
                </a:ext>
              </a:extLst>
            </p:cNvPr>
            <p:cNvSpPr/>
            <p:nvPr/>
          </p:nvSpPr>
          <p:spPr>
            <a:xfrm>
              <a:off x="1627341" y="5479471"/>
              <a:ext cx="239588" cy="405337"/>
            </a:xfrm>
            <a:custGeom>
              <a:avLst/>
              <a:gdLst/>
              <a:ahLst/>
              <a:cxnLst>
                <a:cxn ang="0">
                  <a:pos x="wd2" y="hd2"/>
                </a:cxn>
                <a:cxn ang="5400000">
                  <a:pos x="wd2" y="hd2"/>
                </a:cxn>
                <a:cxn ang="10800000">
                  <a:pos x="wd2" y="hd2"/>
                </a:cxn>
                <a:cxn ang="16200000">
                  <a:pos x="wd2" y="hd2"/>
                </a:cxn>
              </a:cxnLst>
              <a:rect l="0" t="0" r="r" b="b"/>
              <a:pathLst>
                <a:path w="12598" h="21332" extrusionOk="0">
                  <a:moveTo>
                    <a:pt x="10443" y="21191"/>
                  </a:moveTo>
                  <a:cubicBezTo>
                    <a:pt x="10635" y="20850"/>
                    <a:pt x="10380" y="20578"/>
                    <a:pt x="10189" y="20374"/>
                  </a:cubicBezTo>
                  <a:cubicBezTo>
                    <a:pt x="10380" y="20578"/>
                    <a:pt x="10826" y="20850"/>
                    <a:pt x="11081" y="20442"/>
                  </a:cubicBezTo>
                  <a:cubicBezTo>
                    <a:pt x="11463" y="20033"/>
                    <a:pt x="11017" y="19488"/>
                    <a:pt x="10826" y="19283"/>
                  </a:cubicBezTo>
                  <a:cubicBezTo>
                    <a:pt x="10826" y="19283"/>
                    <a:pt x="10826" y="19283"/>
                    <a:pt x="10826" y="19283"/>
                  </a:cubicBezTo>
                  <a:cubicBezTo>
                    <a:pt x="11017" y="19420"/>
                    <a:pt x="11527" y="19828"/>
                    <a:pt x="11782" y="19420"/>
                  </a:cubicBezTo>
                  <a:cubicBezTo>
                    <a:pt x="12100" y="19079"/>
                    <a:pt x="11654" y="18602"/>
                    <a:pt x="11463" y="18397"/>
                  </a:cubicBezTo>
                  <a:cubicBezTo>
                    <a:pt x="11654" y="18602"/>
                    <a:pt x="12291" y="19011"/>
                    <a:pt x="12546" y="18534"/>
                  </a:cubicBezTo>
                  <a:cubicBezTo>
                    <a:pt x="12801" y="18125"/>
                    <a:pt x="12036" y="17648"/>
                    <a:pt x="12036" y="17648"/>
                  </a:cubicBezTo>
                  <a:cubicBezTo>
                    <a:pt x="-3638" y="10630"/>
                    <a:pt x="8213" y="2930"/>
                    <a:pt x="8213" y="2930"/>
                  </a:cubicBezTo>
                  <a:cubicBezTo>
                    <a:pt x="6111" y="0"/>
                    <a:pt x="6111" y="0"/>
                    <a:pt x="6111" y="0"/>
                  </a:cubicBezTo>
                  <a:cubicBezTo>
                    <a:pt x="-8799" y="11924"/>
                    <a:pt x="8086" y="19965"/>
                    <a:pt x="9488" y="20987"/>
                  </a:cubicBezTo>
                  <a:cubicBezTo>
                    <a:pt x="9488" y="20987"/>
                    <a:pt x="10189" y="21600"/>
                    <a:pt x="10443" y="21191"/>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212" name="Freeform 69">
              <a:extLst>
                <a:ext uri="{FF2B5EF4-FFF2-40B4-BE49-F238E27FC236}">
                  <a16:creationId xmlns:a16="http://schemas.microsoft.com/office/drawing/2014/main" xmlns="" id="{30BE04D6-7E33-4AD4-AAF9-07DF99851DF6}"/>
                </a:ext>
              </a:extLst>
            </p:cNvPr>
            <p:cNvSpPr/>
            <p:nvPr/>
          </p:nvSpPr>
          <p:spPr>
            <a:xfrm>
              <a:off x="1694563" y="5479471"/>
              <a:ext cx="89353" cy="95327"/>
            </a:xfrm>
            <a:custGeom>
              <a:avLst/>
              <a:gdLst/>
              <a:ahLst/>
              <a:cxnLst>
                <a:cxn ang="0">
                  <a:pos x="wd2" y="hd2"/>
                </a:cxn>
                <a:cxn ang="5400000">
                  <a:pos x="wd2" y="hd2"/>
                </a:cxn>
                <a:cxn ang="10800000">
                  <a:pos x="wd2" y="hd2"/>
                </a:cxn>
                <a:cxn ang="16200000">
                  <a:pos x="wd2" y="hd2"/>
                </a:cxn>
              </a:cxnLst>
              <a:rect l="0" t="0" r="r" b="b"/>
              <a:pathLst>
                <a:path w="21600" h="21600" extrusionOk="0">
                  <a:moveTo>
                    <a:pt x="21600" y="12723"/>
                  </a:moveTo>
                  <a:cubicBezTo>
                    <a:pt x="11836" y="0"/>
                    <a:pt x="11836" y="0"/>
                    <a:pt x="11836" y="0"/>
                  </a:cubicBezTo>
                  <a:cubicBezTo>
                    <a:pt x="7101" y="3255"/>
                    <a:pt x="3255" y="6805"/>
                    <a:pt x="0" y="10060"/>
                  </a:cubicBezTo>
                  <a:cubicBezTo>
                    <a:pt x="10948" y="21600"/>
                    <a:pt x="10948" y="21600"/>
                    <a:pt x="10948" y="21600"/>
                  </a:cubicBezTo>
                  <a:cubicBezTo>
                    <a:pt x="15978" y="15978"/>
                    <a:pt x="21600" y="12723"/>
                    <a:pt x="21600" y="12723"/>
                  </a:cubicBez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213" name="Freeform 70">
              <a:extLst>
                <a:ext uri="{FF2B5EF4-FFF2-40B4-BE49-F238E27FC236}">
                  <a16:creationId xmlns:a16="http://schemas.microsoft.com/office/drawing/2014/main" xmlns="" id="{74A59E49-1750-4623-89F7-3936803937F5}"/>
                </a:ext>
              </a:extLst>
            </p:cNvPr>
            <p:cNvSpPr/>
            <p:nvPr/>
          </p:nvSpPr>
          <p:spPr>
            <a:xfrm>
              <a:off x="2101613" y="5227089"/>
              <a:ext cx="202406" cy="125189"/>
            </a:xfrm>
            <a:custGeom>
              <a:avLst/>
              <a:gdLst/>
              <a:ahLst/>
              <a:cxnLst>
                <a:cxn ang="0">
                  <a:pos x="wd2" y="hd2"/>
                </a:cxn>
                <a:cxn ang="5400000">
                  <a:pos x="wd2" y="hd2"/>
                </a:cxn>
                <a:cxn ang="10800000">
                  <a:pos x="wd2" y="hd2"/>
                </a:cxn>
                <a:cxn ang="16200000">
                  <a:pos x="wd2" y="hd2"/>
                </a:cxn>
              </a:cxnLst>
              <a:rect l="0" t="0" r="r" b="b"/>
              <a:pathLst>
                <a:path w="19357" h="18235" extrusionOk="0">
                  <a:moveTo>
                    <a:pt x="0" y="6471"/>
                  </a:moveTo>
                  <a:cubicBezTo>
                    <a:pt x="697" y="11918"/>
                    <a:pt x="2787" y="20370"/>
                    <a:pt x="12077" y="17740"/>
                  </a:cubicBezTo>
                  <a:cubicBezTo>
                    <a:pt x="21600" y="14923"/>
                    <a:pt x="19045" y="85"/>
                    <a:pt x="19045" y="85"/>
                  </a:cubicBezTo>
                  <a:cubicBezTo>
                    <a:pt x="19045" y="85"/>
                    <a:pt x="8361" y="-1230"/>
                    <a:pt x="0" y="6471"/>
                  </a:cubicBezTo>
                  <a:close/>
                </a:path>
              </a:pathLst>
            </a:custGeom>
            <a:solidFill>
              <a:srgbClr val="EB7D86"/>
            </a:solidFill>
            <a:ln w="12700" cap="flat">
              <a:noFill/>
              <a:miter lim="400000"/>
            </a:ln>
            <a:effectLst/>
          </p:spPr>
          <p:txBody>
            <a:bodyPr wrap="square" lIns="91439" tIns="91439" rIns="91439" bIns="91439" numCol="1" anchor="t">
              <a:noAutofit/>
            </a:bodyPr>
            <a:lstStyle/>
            <a:p>
              <a:endParaRPr/>
            </a:p>
          </p:txBody>
        </p:sp>
        <p:sp>
          <p:nvSpPr>
            <p:cNvPr id="214" name="Freeform 71">
              <a:extLst>
                <a:ext uri="{FF2B5EF4-FFF2-40B4-BE49-F238E27FC236}">
                  <a16:creationId xmlns:a16="http://schemas.microsoft.com/office/drawing/2014/main" xmlns="" id="{AD3C11F2-F4C8-4B39-B674-CA41B0D9F1F7}"/>
                </a:ext>
              </a:extLst>
            </p:cNvPr>
            <p:cNvSpPr/>
            <p:nvPr/>
          </p:nvSpPr>
          <p:spPr>
            <a:xfrm>
              <a:off x="1987780" y="5120350"/>
              <a:ext cx="41515" cy="84039"/>
            </a:xfrm>
            <a:custGeom>
              <a:avLst/>
              <a:gdLst/>
              <a:ahLst/>
              <a:cxnLst>
                <a:cxn ang="0">
                  <a:pos x="wd2" y="hd2"/>
                </a:cxn>
                <a:cxn ang="5400000">
                  <a:pos x="wd2" y="hd2"/>
                </a:cxn>
                <a:cxn ang="10800000">
                  <a:pos x="wd2" y="hd2"/>
                </a:cxn>
                <a:cxn ang="16200000">
                  <a:pos x="wd2" y="hd2"/>
                </a:cxn>
              </a:cxnLst>
              <a:rect l="0" t="0" r="r" b="b"/>
              <a:pathLst>
                <a:path w="19015" h="20463" extrusionOk="0">
                  <a:moveTo>
                    <a:pt x="17465" y="8963"/>
                  </a:moveTo>
                  <a:cubicBezTo>
                    <a:pt x="20307" y="14363"/>
                    <a:pt x="19170" y="19763"/>
                    <a:pt x="14623" y="20399"/>
                  </a:cubicBezTo>
                  <a:cubicBezTo>
                    <a:pt x="10075" y="21034"/>
                    <a:pt x="4391" y="16905"/>
                    <a:pt x="1549" y="11505"/>
                  </a:cubicBezTo>
                  <a:cubicBezTo>
                    <a:pt x="-1293" y="5787"/>
                    <a:pt x="-156" y="705"/>
                    <a:pt x="4391" y="69"/>
                  </a:cubicBezTo>
                  <a:cubicBezTo>
                    <a:pt x="8370" y="-566"/>
                    <a:pt x="14623" y="3246"/>
                    <a:pt x="17465" y="8963"/>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15" name="Freeform 72">
              <a:extLst>
                <a:ext uri="{FF2B5EF4-FFF2-40B4-BE49-F238E27FC236}">
                  <a16:creationId xmlns:a16="http://schemas.microsoft.com/office/drawing/2014/main" xmlns="" id="{B54CEA45-E309-435A-8281-E1182AD8EAE0}"/>
                </a:ext>
              </a:extLst>
            </p:cNvPr>
            <p:cNvSpPr/>
            <p:nvPr/>
          </p:nvSpPr>
          <p:spPr>
            <a:xfrm>
              <a:off x="2269489" y="5035599"/>
              <a:ext cx="41514" cy="82784"/>
            </a:xfrm>
            <a:custGeom>
              <a:avLst/>
              <a:gdLst/>
              <a:ahLst/>
              <a:cxnLst>
                <a:cxn ang="0">
                  <a:pos x="wd2" y="hd2"/>
                </a:cxn>
                <a:cxn ang="5400000">
                  <a:pos x="wd2" y="hd2"/>
                </a:cxn>
                <a:cxn ang="10800000">
                  <a:pos x="wd2" y="hd2"/>
                </a:cxn>
                <a:cxn ang="16200000">
                  <a:pos x="wd2" y="hd2"/>
                </a:cxn>
              </a:cxnLst>
              <a:rect l="0" t="0" r="r" b="b"/>
              <a:pathLst>
                <a:path w="19015" h="20463" extrusionOk="0">
                  <a:moveTo>
                    <a:pt x="17465" y="8958"/>
                  </a:moveTo>
                  <a:cubicBezTo>
                    <a:pt x="20307" y="14676"/>
                    <a:pt x="19170" y="19758"/>
                    <a:pt x="14623" y="20394"/>
                  </a:cubicBezTo>
                  <a:cubicBezTo>
                    <a:pt x="10075" y="21029"/>
                    <a:pt x="4391" y="17217"/>
                    <a:pt x="1549" y="11500"/>
                  </a:cubicBezTo>
                  <a:cubicBezTo>
                    <a:pt x="-1293" y="6100"/>
                    <a:pt x="-156" y="700"/>
                    <a:pt x="4391" y="64"/>
                  </a:cubicBezTo>
                  <a:cubicBezTo>
                    <a:pt x="8939" y="-571"/>
                    <a:pt x="14623" y="3558"/>
                    <a:pt x="17465" y="8958"/>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16" name="Freeform 73">
              <a:extLst>
                <a:ext uri="{FF2B5EF4-FFF2-40B4-BE49-F238E27FC236}">
                  <a16:creationId xmlns:a16="http://schemas.microsoft.com/office/drawing/2014/main" xmlns="" id="{450484CB-67B3-4FB7-9B86-ECD48288F355}"/>
                </a:ext>
              </a:extLst>
            </p:cNvPr>
            <p:cNvSpPr/>
            <p:nvPr/>
          </p:nvSpPr>
          <p:spPr>
            <a:xfrm>
              <a:off x="2620100" y="5802522"/>
              <a:ext cx="78645" cy="57060"/>
            </a:xfrm>
            <a:custGeom>
              <a:avLst/>
              <a:gdLst/>
              <a:ahLst/>
              <a:cxnLst>
                <a:cxn ang="0">
                  <a:pos x="wd2" y="hd2"/>
                </a:cxn>
                <a:cxn ang="5400000">
                  <a:pos x="wd2" y="hd2"/>
                </a:cxn>
                <a:cxn ang="10800000">
                  <a:pos x="wd2" y="hd2"/>
                </a:cxn>
                <a:cxn ang="16200000">
                  <a:pos x="wd2" y="hd2"/>
                </a:cxn>
              </a:cxnLst>
              <a:rect l="0" t="0" r="r" b="b"/>
              <a:pathLst>
                <a:path w="21059" h="21156" extrusionOk="0">
                  <a:moveTo>
                    <a:pt x="17408" y="0"/>
                  </a:moveTo>
                  <a:cubicBezTo>
                    <a:pt x="16426" y="480"/>
                    <a:pt x="15771" y="1920"/>
                    <a:pt x="15117" y="4320"/>
                  </a:cubicBezTo>
                  <a:cubicBezTo>
                    <a:pt x="14462" y="1920"/>
                    <a:pt x="13480" y="480"/>
                    <a:pt x="12499" y="960"/>
                  </a:cubicBezTo>
                  <a:cubicBezTo>
                    <a:pt x="11517" y="960"/>
                    <a:pt x="10535" y="2880"/>
                    <a:pt x="10208" y="5760"/>
                  </a:cubicBezTo>
                  <a:cubicBezTo>
                    <a:pt x="9553" y="3360"/>
                    <a:pt x="8571" y="1440"/>
                    <a:pt x="7262" y="1440"/>
                  </a:cubicBezTo>
                  <a:cubicBezTo>
                    <a:pt x="6280" y="1440"/>
                    <a:pt x="5626" y="3360"/>
                    <a:pt x="4971" y="5760"/>
                  </a:cubicBezTo>
                  <a:cubicBezTo>
                    <a:pt x="4317" y="3360"/>
                    <a:pt x="3335" y="1920"/>
                    <a:pt x="2353" y="1920"/>
                  </a:cubicBezTo>
                  <a:cubicBezTo>
                    <a:pt x="717" y="2400"/>
                    <a:pt x="-265" y="6720"/>
                    <a:pt x="62" y="12000"/>
                  </a:cubicBezTo>
                  <a:cubicBezTo>
                    <a:pt x="390" y="17280"/>
                    <a:pt x="2026" y="21600"/>
                    <a:pt x="3662" y="21120"/>
                  </a:cubicBezTo>
                  <a:cubicBezTo>
                    <a:pt x="4644" y="21120"/>
                    <a:pt x="5299" y="19200"/>
                    <a:pt x="5626" y="16800"/>
                  </a:cubicBezTo>
                  <a:cubicBezTo>
                    <a:pt x="6280" y="19200"/>
                    <a:pt x="7262" y="20640"/>
                    <a:pt x="8244" y="20640"/>
                  </a:cubicBezTo>
                  <a:cubicBezTo>
                    <a:pt x="9553" y="20640"/>
                    <a:pt x="10208" y="18240"/>
                    <a:pt x="10862" y="15360"/>
                  </a:cubicBezTo>
                  <a:cubicBezTo>
                    <a:pt x="11517" y="18240"/>
                    <a:pt x="12499" y="20160"/>
                    <a:pt x="13480" y="20160"/>
                  </a:cubicBezTo>
                  <a:cubicBezTo>
                    <a:pt x="14462" y="19680"/>
                    <a:pt x="15444" y="18240"/>
                    <a:pt x="15771" y="15840"/>
                  </a:cubicBezTo>
                  <a:cubicBezTo>
                    <a:pt x="16426" y="18240"/>
                    <a:pt x="17408" y="19680"/>
                    <a:pt x="18390" y="19200"/>
                  </a:cubicBezTo>
                  <a:cubicBezTo>
                    <a:pt x="20026" y="19200"/>
                    <a:pt x="21335" y="14880"/>
                    <a:pt x="21008" y="9600"/>
                  </a:cubicBezTo>
                  <a:cubicBezTo>
                    <a:pt x="20680" y="4320"/>
                    <a:pt x="19044" y="0"/>
                    <a:pt x="17408" y="0"/>
                  </a:cubicBezTo>
                  <a:close/>
                </a:path>
              </a:pathLst>
            </a:custGeom>
            <a:solidFill>
              <a:srgbClr val="FDDCBE"/>
            </a:solidFill>
            <a:ln w="12700" cap="flat">
              <a:noFill/>
              <a:miter lim="400000"/>
            </a:ln>
            <a:effectLst/>
          </p:spPr>
          <p:txBody>
            <a:bodyPr wrap="square" lIns="91439" tIns="91439" rIns="91439" bIns="91439" numCol="1" anchor="t">
              <a:noAutofit/>
            </a:bodyPr>
            <a:lstStyle/>
            <a:p>
              <a:endParaRPr/>
            </a:p>
          </p:txBody>
        </p:sp>
        <p:sp>
          <p:nvSpPr>
            <p:cNvPr id="217" name="Freeform 74">
              <a:extLst>
                <a:ext uri="{FF2B5EF4-FFF2-40B4-BE49-F238E27FC236}">
                  <a16:creationId xmlns:a16="http://schemas.microsoft.com/office/drawing/2014/main" xmlns="" id="{CDB2DD9C-4089-45EE-B8B2-57F4E6F1F24F}"/>
                </a:ext>
              </a:extLst>
            </p:cNvPr>
            <p:cNvSpPr/>
            <p:nvPr/>
          </p:nvSpPr>
          <p:spPr>
            <a:xfrm>
              <a:off x="1593760" y="4606107"/>
              <a:ext cx="758536" cy="873365"/>
            </a:xfrm>
            <a:custGeom>
              <a:avLst/>
              <a:gdLst/>
              <a:ahLst/>
              <a:cxnLst>
                <a:cxn ang="0">
                  <a:pos x="wd2" y="hd2"/>
                </a:cxn>
                <a:cxn ang="5400000">
                  <a:pos x="wd2" y="hd2"/>
                </a:cxn>
                <a:cxn ang="10800000">
                  <a:pos x="wd2" y="hd2"/>
                </a:cxn>
                <a:cxn ang="16200000">
                  <a:pos x="wd2" y="hd2"/>
                </a:cxn>
              </a:cxnLst>
              <a:rect l="0" t="0" r="r" b="b"/>
              <a:pathLst>
                <a:path w="18674" h="20954" extrusionOk="0">
                  <a:moveTo>
                    <a:pt x="7246" y="13164"/>
                  </a:moveTo>
                  <a:cubicBezTo>
                    <a:pt x="7246" y="10620"/>
                    <a:pt x="7246" y="10620"/>
                    <a:pt x="7246" y="10620"/>
                  </a:cubicBezTo>
                  <a:cubicBezTo>
                    <a:pt x="14785" y="9316"/>
                    <a:pt x="18674" y="7547"/>
                    <a:pt x="18674" y="7547"/>
                  </a:cubicBezTo>
                  <a:cubicBezTo>
                    <a:pt x="17328" y="875"/>
                    <a:pt x="12332" y="-646"/>
                    <a:pt x="8801" y="223"/>
                  </a:cubicBezTo>
                  <a:cubicBezTo>
                    <a:pt x="4284" y="1247"/>
                    <a:pt x="2938" y="2954"/>
                    <a:pt x="2579" y="4071"/>
                  </a:cubicBezTo>
                  <a:cubicBezTo>
                    <a:pt x="2190" y="3637"/>
                    <a:pt x="2130" y="3078"/>
                    <a:pt x="2130" y="3078"/>
                  </a:cubicBezTo>
                  <a:cubicBezTo>
                    <a:pt x="1532" y="3916"/>
                    <a:pt x="1921" y="4599"/>
                    <a:pt x="1921" y="4599"/>
                  </a:cubicBezTo>
                  <a:cubicBezTo>
                    <a:pt x="1023" y="4661"/>
                    <a:pt x="784" y="5561"/>
                    <a:pt x="784" y="5561"/>
                  </a:cubicBezTo>
                  <a:cubicBezTo>
                    <a:pt x="1053" y="5468"/>
                    <a:pt x="1322" y="5437"/>
                    <a:pt x="1562" y="5468"/>
                  </a:cubicBezTo>
                  <a:cubicBezTo>
                    <a:pt x="-2926" y="7951"/>
                    <a:pt x="3686" y="20954"/>
                    <a:pt x="3686" y="20954"/>
                  </a:cubicBezTo>
                  <a:cubicBezTo>
                    <a:pt x="5540" y="19588"/>
                    <a:pt x="7066" y="14437"/>
                    <a:pt x="7066" y="14437"/>
                  </a:cubicBezTo>
                  <a:cubicBezTo>
                    <a:pt x="7066" y="14437"/>
                    <a:pt x="5181" y="15337"/>
                    <a:pt x="5361" y="13630"/>
                  </a:cubicBezTo>
                  <a:cubicBezTo>
                    <a:pt x="5540" y="11892"/>
                    <a:pt x="7246" y="13164"/>
                    <a:pt x="7246" y="13164"/>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18" name="Freeform 75">
              <a:extLst>
                <a:ext uri="{FF2B5EF4-FFF2-40B4-BE49-F238E27FC236}">
                  <a16:creationId xmlns:a16="http://schemas.microsoft.com/office/drawing/2014/main" xmlns="" id="{1984FCD3-BD7F-45DF-8567-0F905F8956DE}"/>
                </a:ext>
              </a:extLst>
            </p:cNvPr>
            <p:cNvSpPr/>
            <p:nvPr/>
          </p:nvSpPr>
          <p:spPr>
            <a:xfrm>
              <a:off x="2739144" y="4570477"/>
              <a:ext cx="819409" cy="908996"/>
            </a:xfrm>
            <a:custGeom>
              <a:avLst/>
              <a:gdLst/>
              <a:ahLst/>
              <a:cxnLst>
                <a:cxn ang="0">
                  <a:pos x="wd2" y="hd2"/>
                </a:cxn>
                <a:cxn ang="5400000">
                  <a:pos x="wd2" y="hd2"/>
                </a:cxn>
                <a:cxn ang="10800000">
                  <a:pos x="wd2" y="hd2"/>
                </a:cxn>
                <a:cxn ang="16200000">
                  <a:pos x="wd2" y="hd2"/>
                </a:cxn>
              </a:cxnLst>
              <a:rect l="0" t="0" r="r" b="b"/>
              <a:pathLst>
                <a:path w="18099" h="20399" extrusionOk="0">
                  <a:moveTo>
                    <a:pt x="18099" y="10005"/>
                  </a:moveTo>
                  <a:cubicBezTo>
                    <a:pt x="18099" y="10005"/>
                    <a:pt x="13725" y="7189"/>
                    <a:pt x="6051" y="9251"/>
                  </a:cubicBezTo>
                  <a:cubicBezTo>
                    <a:pt x="6373" y="12938"/>
                    <a:pt x="6373" y="12938"/>
                    <a:pt x="6373" y="12938"/>
                  </a:cubicBezTo>
                  <a:cubicBezTo>
                    <a:pt x="6373" y="12938"/>
                    <a:pt x="4763" y="11834"/>
                    <a:pt x="4710" y="13460"/>
                  </a:cubicBezTo>
                  <a:cubicBezTo>
                    <a:pt x="4629" y="15057"/>
                    <a:pt x="6266" y="14128"/>
                    <a:pt x="6266" y="14128"/>
                  </a:cubicBezTo>
                  <a:cubicBezTo>
                    <a:pt x="6266" y="14128"/>
                    <a:pt x="5166" y="19034"/>
                    <a:pt x="3556" y="20399"/>
                  </a:cubicBezTo>
                  <a:cubicBezTo>
                    <a:pt x="3556" y="20399"/>
                    <a:pt x="-3501" y="5970"/>
                    <a:pt x="2268" y="5564"/>
                  </a:cubicBezTo>
                  <a:cubicBezTo>
                    <a:pt x="2268" y="5564"/>
                    <a:pt x="1704" y="2167"/>
                    <a:pt x="6454" y="570"/>
                  </a:cubicBezTo>
                  <a:cubicBezTo>
                    <a:pt x="11740" y="-1201"/>
                    <a:pt x="17106" y="947"/>
                    <a:pt x="18099" y="10005"/>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grpSp>
      <p:grpSp>
        <p:nvGrpSpPr>
          <p:cNvPr id="225" name="组合 224">
            <a:extLst>
              <a:ext uri="{FF2B5EF4-FFF2-40B4-BE49-F238E27FC236}">
                <a16:creationId xmlns:a16="http://schemas.microsoft.com/office/drawing/2014/main" xmlns="" id="{D7838C24-032B-414F-BD64-6F4469C66635}"/>
              </a:ext>
            </a:extLst>
          </p:cNvPr>
          <p:cNvGrpSpPr/>
          <p:nvPr/>
        </p:nvGrpSpPr>
        <p:grpSpPr>
          <a:xfrm>
            <a:off x="7063489" y="4555000"/>
            <a:ext cx="2333089" cy="1934337"/>
            <a:chOff x="7172671" y="4636756"/>
            <a:chExt cx="2333089" cy="1934337"/>
          </a:xfrm>
        </p:grpSpPr>
        <p:sp>
          <p:nvSpPr>
            <p:cNvPr id="226" name="Freeform 76">
              <a:extLst>
                <a:ext uri="{FF2B5EF4-FFF2-40B4-BE49-F238E27FC236}">
                  <a16:creationId xmlns:a16="http://schemas.microsoft.com/office/drawing/2014/main" xmlns="" id="{64DEACA9-AF7D-4451-B662-E02A4BF9945A}"/>
                </a:ext>
              </a:extLst>
            </p:cNvPr>
            <p:cNvSpPr/>
            <p:nvPr/>
          </p:nvSpPr>
          <p:spPr>
            <a:xfrm>
              <a:off x="7569792" y="4636756"/>
              <a:ext cx="1935968" cy="1934337"/>
            </a:xfrm>
            <a:custGeom>
              <a:avLst/>
              <a:gdLst/>
              <a:ahLst/>
              <a:cxnLst>
                <a:cxn ang="0">
                  <a:pos x="wd2" y="hd2"/>
                </a:cxn>
                <a:cxn ang="5400000">
                  <a:pos x="wd2" y="hd2"/>
                </a:cxn>
                <a:cxn ang="10800000">
                  <a:pos x="wd2" y="hd2"/>
                </a:cxn>
                <a:cxn ang="16200000">
                  <a:pos x="wd2" y="hd2"/>
                </a:cxn>
              </a:cxnLst>
              <a:rect l="0" t="0" r="r" b="b"/>
              <a:pathLst>
                <a:path w="21600" h="21600" extrusionOk="0">
                  <a:moveTo>
                    <a:pt x="20679" y="20429"/>
                  </a:moveTo>
                  <a:cubicBezTo>
                    <a:pt x="18849" y="16178"/>
                    <a:pt x="18849" y="16178"/>
                    <a:pt x="18849" y="16178"/>
                  </a:cubicBezTo>
                  <a:cubicBezTo>
                    <a:pt x="20665" y="14472"/>
                    <a:pt x="21600" y="12101"/>
                    <a:pt x="21600" y="9484"/>
                  </a:cubicBezTo>
                  <a:cubicBezTo>
                    <a:pt x="21600" y="4251"/>
                    <a:pt x="17819" y="0"/>
                    <a:pt x="10800" y="0"/>
                  </a:cubicBezTo>
                  <a:cubicBezTo>
                    <a:pt x="3767" y="0"/>
                    <a:pt x="0" y="4251"/>
                    <a:pt x="0" y="9484"/>
                  </a:cubicBezTo>
                  <a:cubicBezTo>
                    <a:pt x="0" y="12419"/>
                    <a:pt x="1179" y="15051"/>
                    <a:pt x="3455" y="16786"/>
                  </a:cubicBezTo>
                  <a:cubicBezTo>
                    <a:pt x="1884" y="21166"/>
                    <a:pt x="1884" y="21166"/>
                    <a:pt x="1884" y="21166"/>
                  </a:cubicBezTo>
                  <a:cubicBezTo>
                    <a:pt x="5366" y="17913"/>
                    <a:pt x="5366" y="17913"/>
                    <a:pt x="5366" y="17913"/>
                  </a:cubicBezTo>
                  <a:cubicBezTo>
                    <a:pt x="6748" y="18535"/>
                    <a:pt x="8374" y="18911"/>
                    <a:pt x="10258" y="18969"/>
                  </a:cubicBezTo>
                  <a:cubicBezTo>
                    <a:pt x="11044" y="21600"/>
                    <a:pt x="11044" y="21600"/>
                    <a:pt x="11044" y="21600"/>
                  </a:cubicBezTo>
                  <a:cubicBezTo>
                    <a:pt x="11776" y="18954"/>
                    <a:pt x="11776" y="18954"/>
                    <a:pt x="11776" y="18954"/>
                  </a:cubicBezTo>
                  <a:cubicBezTo>
                    <a:pt x="13890" y="18824"/>
                    <a:pt x="15678" y="18289"/>
                    <a:pt x="17142" y="17451"/>
                  </a:cubicBezTo>
                  <a:cubicBezTo>
                    <a:pt x="20679" y="20429"/>
                    <a:pt x="20679" y="20429"/>
                    <a:pt x="20679" y="20429"/>
                  </a:cubicBezTo>
                </a:path>
              </a:pathLst>
            </a:custGeom>
            <a:solidFill>
              <a:srgbClr val="F0F0F0"/>
            </a:solidFill>
            <a:ln w="12700" cap="flat">
              <a:noFill/>
              <a:miter lim="400000"/>
            </a:ln>
            <a:effectLst/>
          </p:spPr>
          <p:txBody>
            <a:bodyPr wrap="square" lIns="91439" tIns="91439" rIns="91439" bIns="91439" numCol="1" anchor="t">
              <a:noAutofit/>
            </a:bodyPr>
            <a:lstStyle/>
            <a:p>
              <a:endParaRPr/>
            </a:p>
          </p:txBody>
        </p:sp>
        <p:sp>
          <p:nvSpPr>
            <p:cNvPr id="227" name="Oval 78">
              <a:extLst>
                <a:ext uri="{FF2B5EF4-FFF2-40B4-BE49-F238E27FC236}">
                  <a16:creationId xmlns:a16="http://schemas.microsoft.com/office/drawing/2014/main" xmlns="" id="{F1DDE98D-230C-4499-B559-37212D0FAEBD}"/>
                </a:ext>
              </a:extLst>
            </p:cNvPr>
            <p:cNvSpPr/>
            <p:nvPr/>
          </p:nvSpPr>
          <p:spPr>
            <a:xfrm>
              <a:off x="8016554" y="5932934"/>
              <a:ext cx="1032517" cy="219782"/>
            </a:xfrm>
            <a:prstGeom prst="ellipse">
              <a:avLst/>
            </a:prstGeom>
            <a:solidFill>
              <a:srgbClr val="E4E4E4"/>
            </a:solidFill>
            <a:ln w="12700" cap="flat">
              <a:noFill/>
              <a:miter lim="400000"/>
            </a:ln>
            <a:effectLst/>
          </p:spPr>
          <p:txBody>
            <a:bodyPr wrap="square" lIns="91439" tIns="91439" rIns="91439" bIns="91439" numCol="1" anchor="t">
              <a:noAutofit/>
            </a:bodyPr>
            <a:lstStyle/>
            <a:p>
              <a:endParaRPr/>
            </a:p>
          </p:txBody>
        </p:sp>
        <p:sp>
          <p:nvSpPr>
            <p:cNvPr id="228" name="Freeform 78">
              <a:extLst>
                <a:ext uri="{FF2B5EF4-FFF2-40B4-BE49-F238E27FC236}">
                  <a16:creationId xmlns:a16="http://schemas.microsoft.com/office/drawing/2014/main" xmlns="" id="{A7738B8F-BA19-477F-90B6-A6AC7E3FD29D}"/>
                </a:ext>
              </a:extLst>
            </p:cNvPr>
            <p:cNvSpPr/>
            <p:nvPr/>
          </p:nvSpPr>
          <p:spPr>
            <a:xfrm>
              <a:off x="8497604" y="5531310"/>
              <a:ext cx="124160" cy="458555"/>
            </a:xfrm>
            <a:custGeom>
              <a:avLst/>
              <a:gdLst/>
              <a:ahLst/>
              <a:cxnLst>
                <a:cxn ang="0">
                  <a:pos x="wd2" y="hd2"/>
                </a:cxn>
                <a:cxn ang="5400000">
                  <a:pos x="wd2" y="hd2"/>
                </a:cxn>
                <a:cxn ang="10800000">
                  <a:pos x="wd2" y="hd2"/>
                </a:cxn>
                <a:cxn ang="16200000">
                  <a:pos x="wd2" y="hd2"/>
                </a:cxn>
              </a:cxnLst>
              <a:rect l="0" t="0" r="r" b="b"/>
              <a:pathLst>
                <a:path w="20779" h="21497" extrusionOk="0">
                  <a:moveTo>
                    <a:pt x="16371" y="21497"/>
                  </a:moveTo>
                  <a:cubicBezTo>
                    <a:pt x="14334" y="21497"/>
                    <a:pt x="12500" y="21072"/>
                    <a:pt x="12092" y="20466"/>
                  </a:cubicBezTo>
                  <a:cubicBezTo>
                    <a:pt x="70" y="1535"/>
                    <a:pt x="70" y="1535"/>
                    <a:pt x="70" y="1535"/>
                  </a:cubicBezTo>
                  <a:cubicBezTo>
                    <a:pt x="-338" y="868"/>
                    <a:pt x="1088" y="200"/>
                    <a:pt x="3534" y="18"/>
                  </a:cubicBezTo>
                  <a:cubicBezTo>
                    <a:pt x="5979" y="-103"/>
                    <a:pt x="8220" y="382"/>
                    <a:pt x="8628" y="1050"/>
                  </a:cubicBezTo>
                  <a:cubicBezTo>
                    <a:pt x="20651" y="19980"/>
                    <a:pt x="20651" y="19980"/>
                    <a:pt x="20651" y="19980"/>
                  </a:cubicBezTo>
                  <a:cubicBezTo>
                    <a:pt x="21262" y="20648"/>
                    <a:pt x="19632" y="21376"/>
                    <a:pt x="17187" y="21497"/>
                  </a:cubicBezTo>
                  <a:cubicBezTo>
                    <a:pt x="16983" y="21497"/>
                    <a:pt x="16779" y="21497"/>
                    <a:pt x="16371" y="21497"/>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29" name="Freeform 79">
              <a:extLst>
                <a:ext uri="{FF2B5EF4-FFF2-40B4-BE49-F238E27FC236}">
                  <a16:creationId xmlns:a16="http://schemas.microsoft.com/office/drawing/2014/main" xmlns="" id="{0EBEF3EE-90A4-432B-A2C3-D342EF1F2D3A}"/>
                </a:ext>
              </a:extLst>
            </p:cNvPr>
            <p:cNvSpPr/>
            <p:nvPr/>
          </p:nvSpPr>
          <p:spPr>
            <a:xfrm>
              <a:off x="8396799" y="5826885"/>
              <a:ext cx="12655" cy="135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21600" y="21600"/>
                    <a:pt x="21600" y="21600"/>
                    <a:pt x="21600" y="21600"/>
                  </a:cubicBezTo>
                  <a:cubicBezTo>
                    <a:pt x="12960" y="21600"/>
                    <a:pt x="6480" y="10800"/>
                    <a:pt x="0" y="0"/>
                  </a:cubicBezTo>
                  <a:close/>
                </a:path>
              </a:pathLst>
            </a:custGeom>
            <a:solidFill>
              <a:srgbClr val="F5F5F5"/>
            </a:solidFill>
            <a:ln w="12700" cap="flat">
              <a:noFill/>
              <a:miter lim="400000"/>
            </a:ln>
            <a:effectLst/>
          </p:spPr>
          <p:txBody>
            <a:bodyPr wrap="square" lIns="91439" tIns="91439" rIns="91439" bIns="91439" numCol="1" anchor="t">
              <a:noAutofit/>
            </a:bodyPr>
            <a:lstStyle/>
            <a:p>
              <a:endParaRPr/>
            </a:p>
          </p:txBody>
        </p:sp>
        <p:sp>
          <p:nvSpPr>
            <p:cNvPr id="230" name="Freeform 80">
              <a:extLst>
                <a:ext uri="{FF2B5EF4-FFF2-40B4-BE49-F238E27FC236}">
                  <a16:creationId xmlns:a16="http://schemas.microsoft.com/office/drawing/2014/main" xmlns="" id="{86C911C1-AFF8-4C4F-AAC2-DE34B9E4BA64}"/>
                </a:ext>
              </a:extLst>
            </p:cNvPr>
            <p:cNvSpPr/>
            <p:nvPr/>
          </p:nvSpPr>
          <p:spPr>
            <a:xfrm>
              <a:off x="8408711" y="4827409"/>
              <a:ext cx="605122" cy="1032084"/>
            </a:xfrm>
            <a:custGeom>
              <a:avLst/>
              <a:gdLst/>
              <a:ahLst/>
              <a:cxnLst>
                <a:cxn ang="0">
                  <a:pos x="wd2" y="hd2"/>
                </a:cxn>
                <a:cxn ang="5400000">
                  <a:pos x="wd2" y="hd2"/>
                </a:cxn>
                <a:cxn ang="10800000">
                  <a:pos x="wd2" y="hd2"/>
                </a:cxn>
                <a:cxn ang="16200000">
                  <a:pos x="wd2" y="hd2"/>
                </a:cxn>
              </a:cxnLst>
              <a:rect l="0" t="0" r="r" b="b"/>
              <a:pathLst>
                <a:path w="20774" h="21206" extrusionOk="0">
                  <a:moveTo>
                    <a:pt x="15429" y="2341"/>
                  </a:moveTo>
                  <a:cubicBezTo>
                    <a:pt x="13677" y="1357"/>
                    <a:pt x="11509" y="638"/>
                    <a:pt x="9132" y="372"/>
                  </a:cubicBezTo>
                  <a:cubicBezTo>
                    <a:pt x="5880" y="0"/>
                    <a:pt x="5880" y="0"/>
                    <a:pt x="5880" y="0"/>
                  </a:cubicBezTo>
                  <a:cubicBezTo>
                    <a:pt x="13761" y="904"/>
                    <a:pt x="18806" y="6278"/>
                    <a:pt x="17180" y="11997"/>
                  </a:cubicBezTo>
                  <a:cubicBezTo>
                    <a:pt x="15595" y="17716"/>
                    <a:pt x="7881" y="21600"/>
                    <a:pt x="0" y="20696"/>
                  </a:cubicBezTo>
                  <a:cubicBezTo>
                    <a:pt x="3253" y="21068"/>
                    <a:pt x="3253" y="21068"/>
                    <a:pt x="3253" y="21068"/>
                  </a:cubicBezTo>
                  <a:cubicBezTo>
                    <a:pt x="5379" y="21334"/>
                    <a:pt x="7506" y="21201"/>
                    <a:pt x="9507" y="20802"/>
                  </a:cubicBezTo>
                  <a:cubicBezTo>
                    <a:pt x="14886" y="19738"/>
                    <a:pt x="19265" y="16546"/>
                    <a:pt x="20474" y="12369"/>
                  </a:cubicBezTo>
                  <a:cubicBezTo>
                    <a:pt x="21600" y="8406"/>
                    <a:pt x="19473" y="4602"/>
                    <a:pt x="15429" y="2341"/>
                  </a:cubicBezTo>
                  <a:close/>
                </a:path>
              </a:pathLst>
            </a:custGeom>
            <a:solidFill>
              <a:srgbClr val="207481"/>
            </a:solidFill>
            <a:ln w="12700" cap="flat">
              <a:noFill/>
              <a:miter lim="400000"/>
            </a:ln>
            <a:effectLst/>
          </p:spPr>
          <p:txBody>
            <a:bodyPr wrap="square" lIns="91439" tIns="91439" rIns="91439" bIns="91439" numCol="1" anchor="t">
              <a:noAutofit/>
            </a:bodyPr>
            <a:lstStyle/>
            <a:p>
              <a:endParaRPr/>
            </a:p>
          </p:txBody>
        </p:sp>
        <p:sp>
          <p:nvSpPr>
            <p:cNvPr id="231" name="Freeform 81">
              <a:extLst>
                <a:ext uri="{FF2B5EF4-FFF2-40B4-BE49-F238E27FC236}">
                  <a16:creationId xmlns:a16="http://schemas.microsoft.com/office/drawing/2014/main" xmlns="" id="{D22E7E0F-8E36-4AFE-975F-436C114A9DD5}"/>
                </a:ext>
              </a:extLst>
            </p:cNvPr>
            <p:cNvSpPr/>
            <p:nvPr/>
          </p:nvSpPr>
          <p:spPr>
            <a:xfrm>
              <a:off x="8172913" y="5733012"/>
              <a:ext cx="173749" cy="345574"/>
            </a:xfrm>
            <a:custGeom>
              <a:avLst/>
              <a:gdLst/>
              <a:ahLst/>
              <a:cxnLst>
                <a:cxn ang="0">
                  <a:pos x="wd2" y="hd2"/>
                </a:cxn>
                <a:cxn ang="5400000">
                  <a:pos x="wd2" y="hd2"/>
                </a:cxn>
                <a:cxn ang="10800000">
                  <a:pos x="wd2" y="hd2"/>
                </a:cxn>
                <a:cxn ang="16200000">
                  <a:pos x="wd2" y="hd2"/>
                </a:cxn>
              </a:cxnLst>
              <a:rect l="0" t="0" r="r" b="b"/>
              <a:pathLst>
                <a:path w="21148" h="21355" extrusionOk="0">
                  <a:moveTo>
                    <a:pt x="288" y="18960"/>
                  </a:moveTo>
                  <a:cubicBezTo>
                    <a:pt x="-452" y="19840"/>
                    <a:pt x="288" y="20800"/>
                    <a:pt x="1915" y="21200"/>
                  </a:cubicBezTo>
                  <a:cubicBezTo>
                    <a:pt x="3543" y="21600"/>
                    <a:pt x="5466" y="21200"/>
                    <a:pt x="6058" y="20320"/>
                  </a:cubicBezTo>
                  <a:cubicBezTo>
                    <a:pt x="21148" y="1680"/>
                    <a:pt x="21148" y="1680"/>
                    <a:pt x="21148" y="1680"/>
                  </a:cubicBezTo>
                  <a:cubicBezTo>
                    <a:pt x="19225" y="1200"/>
                    <a:pt x="17301" y="640"/>
                    <a:pt x="15526" y="0"/>
                  </a:cubicBezTo>
                  <a:lnTo>
                    <a:pt x="288" y="18960"/>
                  </a:ln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32" name="Freeform 82">
              <a:extLst>
                <a:ext uri="{FF2B5EF4-FFF2-40B4-BE49-F238E27FC236}">
                  <a16:creationId xmlns:a16="http://schemas.microsoft.com/office/drawing/2014/main" xmlns="" id="{28F76BC0-6112-4A4C-AD28-9AAA68EDB401}"/>
                </a:ext>
              </a:extLst>
            </p:cNvPr>
            <p:cNvSpPr/>
            <p:nvPr/>
          </p:nvSpPr>
          <p:spPr>
            <a:xfrm>
              <a:off x="8686696" y="5780675"/>
              <a:ext cx="173748" cy="320404"/>
            </a:xfrm>
            <a:custGeom>
              <a:avLst/>
              <a:gdLst/>
              <a:ahLst/>
              <a:cxnLst>
                <a:cxn ang="0">
                  <a:pos x="wd2" y="hd2"/>
                </a:cxn>
                <a:cxn ang="5400000">
                  <a:pos x="wd2" y="hd2"/>
                </a:cxn>
                <a:cxn ang="10800000">
                  <a:pos x="wd2" y="hd2"/>
                </a:cxn>
                <a:cxn ang="16200000">
                  <a:pos x="wd2" y="hd2"/>
                </a:cxn>
              </a:cxnLst>
              <a:rect l="0" t="0" r="r" b="b"/>
              <a:pathLst>
                <a:path w="21148" h="21600" extrusionOk="0">
                  <a:moveTo>
                    <a:pt x="20860" y="18889"/>
                  </a:moveTo>
                  <a:cubicBezTo>
                    <a:pt x="5770" y="0"/>
                    <a:pt x="5770" y="0"/>
                    <a:pt x="5770" y="0"/>
                  </a:cubicBezTo>
                  <a:cubicBezTo>
                    <a:pt x="3403" y="437"/>
                    <a:pt x="1627" y="962"/>
                    <a:pt x="0" y="1574"/>
                  </a:cubicBezTo>
                  <a:cubicBezTo>
                    <a:pt x="15090" y="20551"/>
                    <a:pt x="15090" y="20551"/>
                    <a:pt x="15090" y="20551"/>
                  </a:cubicBezTo>
                  <a:cubicBezTo>
                    <a:pt x="15682" y="21163"/>
                    <a:pt x="16718" y="21600"/>
                    <a:pt x="18049" y="21600"/>
                  </a:cubicBezTo>
                  <a:cubicBezTo>
                    <a:pt x="18493" y="21600"/>
                    <a:pt x="18937" y="21513"/>
                    <a:pt x="19233" y="21425"/>
                  </a:cubicBezTo>
                  <a:cubicBezTo>
                    <a:pt x="20860" y="20988"/>
                    <a:pt x="21600" y="19851"/>
                    <a:pt x="20860" y="18889"/>
                  </a:cubicBezTo>
                  <a:close/>
                </a:path>
              </a:pathLst>
            </a:custGeom>
            <a:solidFill>
              <a:srgbClr val="533E29"/>
            </a:solidFill>
            <a:ln w="12700" cap="flat">
              <a:noFill/>
              <a:miter lim="400000"/>
            </a:ln>
            <a:effectLst/>
          </p:spPr>
          <p:txBody>
            <a:bodyPr wrap="square" lIns="91439" tIns="91439" rIns="91439" bIns="91439" numCol="1" anchor="t">
              <a:noAutofit/>
            </a:bodyPr>
            <a:lstStyle/>
            <a:p>
              <a:endParaRPr/>
            </a:p>
          </p:txBody>
        </p:sp>
        <p:sp>
          <p:nvSpPr>
            <p:cNvPr id="233" name="Freeform 83">
              <a:extLst>
                <a:ext uri="{FF2B5EF4-FFF2-40B4-BE49-F238E27FC236}">
                  <a16:creationId xmlns:a16="http://schemas.microsoft.com/office/drawing/2014/main" xmlns="" id="{36683D3A-D6D0-44C1-AB63-503607A77DC9}"/>
                </a:ext>
              </a:extLst>
            </p:cNvPr>
            <p:cNvSpPr/>
            <p:nvPr/>
          </p:nvSpPr>
          <p:spPr>
            <a:xfrm>
              <a:off x="8070006" y="4821023"/>
              <a:ext cx="848723" cy="1019983"/>
            </a:xfrm>
            <a:custGeom>
              <a:avLst/>
              <a:gdLst/>
              <a:ahLst/>
              <a:cxnLst>
                <a:cxn ang="0">
                  <a:pos x="wd2" y="hd2"/>
                </a:cxn>
                <a:cxn ang="5400000">
                  <a:pos x="wd2" y="hd2"/>
                </a:cxn>
                <a:cxn ang="10800000">
                  <a:pos x="wd2" y="hd2"/>
                </a:cxn>
                <a:cxn ang="16200000">
                  <a:pos x="wd2" y="hd2"/>
                </a:cxn>
              </a:cxnLst>
              <a:rect l="0" t="0" r="r" b="b"/>
              <a:pathLst>
                <a:path w="19802" h="20097" extrusionOk="0">
                  <a:moveTo>
                    <a:pt x="19594" y="11633"/>
                  </a:moveTo>
                  <a:cubicBezTo>
                    <a:pt x="18517" y="17116"/>
                    <a:pt x="13273" y="20839"/>
                    <a:pt x="7916" y="19972"/>
                  </a:cubicBezTo>
                  <a:cubicBezTo>
                    <a:pt x="2558" y="19105"/>
                    <a:pt x="-900" y="13954"/>
                    <a:pt x="206" y="8471"/>
                  </a:cubicBezTo>
                  <a:cubicBezTo>
                    <a:pt x="1311" y="2988"/>
                    <a:pt x="6555" y="-761"/>
                    <a:pt x="11913" y="132"/>
                  </a:cubicBezTo>
                  <a:cubicBezTo>
                    <a:pt x="17270" y="999"/>
                    <a:pt x="20700" y="6150"/>
                    <a:pt x="19594" y="11633"/>
                  </a:cubicBezTo>
                </a:path>
              </a:pathLst>
            </a:custGeom>
            <a:solidFill>
              <a:srgbClr val="D9D9D9"/>
            </a:solidFill>
            <a:ln w="12700" cap="flat">
              <a:noFill/>
              <a:miter lim="400000"/>
            </a:ln>
            <a:effectLst/>
          </p:spPr>
          <p:txBody>
            <a:bodyPr wrap="square" lIns="91439" tIns="91439" rIns="91439" bIns="91439" numCol="1" anchor="t">
              <a:noAutofit/>
            </a:bodyPr>
            <a:lstStyle/>
            <a:p>
              <a:endParaRPr/>
            </a:p>
          </p:txBody>
        </p:sp>
        <p:sp>
          <p:nvSpPr>
            <p:cNvPr id="234" name="Freeform 84">
              <a:extLst>
                <a:ext uri="{FF2B5EF4-FFF2-40B4-BE49-F238E27FC236}">
                  <a16:creationId xmlns:a16="http://schemas.microsoft.com/office/drawing/2014/main" xmlns="" id="{4E9392C2-C4F4-44B7-8550-D95806DD96D1}"/>
                </a:ext>
              </a:extLst>
            </p:cNvPr>
            <p:cNvSpPr/>
            <p:nvPr/>
          </p:nvSpPr>
          <p:spPr>
            <a:xfrm>
              <a:off x="8144511" y="4899587"/>
              <a:ext cx="699659" cy="861871"/>
            </a:xfrm>
            <a:custGeom>
              <a:avLst/>
              <a:gdLst/>
              <a:ahLst/>
              <a:cxnLst>
                <a:cxn ang="0">
                  <a:pos x="wd2" y="hd2"/>
                </a:cxn>
                <a:cxn ang="5400000">
                  <a:pos x="wd2" y="hd2"/>
                </a:cxn>
                <a:cxn ang="10800000">
                  <a:pos x="wd2" y="hd2"/>
                </a:cxn>
                <a:cxn ang="16200000">
                  <a:pos x="wd2" y="hd2"/>
                </a:cxn>
              </a:cxnLst>
              <a:rect l="0" t="0" r="r" b="b"/>
              <a:pathLst>
                <a:path w="19769" h="20145" extrusionOk="0">
                  <a:moveTo>
                    <a:pt x="7828" y="20025"/>
                  </a:moveTo>
                  <a:cubicBezTo>
                    <a:pt x="2514" y="19178"/>
                    <a:pt x="-915" y="14005"/>
                    <a:pt x="216" y="8529"/>
                  </a:cubicBezTo>
                  <a:cubicBezTo>
                    <a:pt x="1348" y="3023"/>
                    <a:pt x="6594" y="-728"/>
                    <a:pt x="11942" y="119"/>
                  </a:cubicBezTo>
                  <a:cubicBezTo>
                    <a:pt x="17256" y="966"/>
                    <a:pt x="20685" y="6139"/>
                    <a:pt x="19554" y="11615"/>
                  </a:cubicBezTo>
                  <a:cubicBezTo>
                    <a:pt x="18456" y="17121"/>
                    <a:pt x="13176" y="20872"/>
                    <a:pt x="7828" y="20025"/>
                  </a:cubicBezTo>
                </a:path>
              </a:pathLst>
            </a:custGeom>
            <a:solidFill>
              <a:srgbClr val="3BE6FF"/>
            </a:solidFill>
            <a:ln w="12700" cap="flat">
              <a:noFill/>
              <a:miter lim="400000"/>
            </a:ln>
            <a:effectLst/>
          </p:spPr>
          <p:txBody>
            <a:bodyPr wrap="square" lIns="91439" tIns="91439" rIns="91439" bIns="91439" numCol="1" anchor="t">
              <a:noAutofit/>
            </a:bodyPr>
            <a:lstStyle/>
            <a:p>
              <a:endParaRPr/>
            </a:p>
          </p:txBody>
        </p:sp>
        <p:sp>
          <p:nvSpPr>
            <p:cNvPr id="235" name="Freeform 85">
              <a:extLst>
                <a:ext uri="{FF2B5EF4-FFF2-40B4-BE49-F238E27FC236}">
                  <a16:creationId xmlns:a16="http://schemas.microsoft.com/office/drawing/2014/main" xmlns="" id="{0E62F4A6-C264-42BD-9751-563D24F0108F}"/>
                </a:ext>
              </a:extLst>
            </p:cNvPr>
            <p:cNvSpPr/>
            <p:nvPr/>
          </p:nvSpPr>
          <p:spPr>
            <a:xfrm>
              <a:off x="8269594" y="5034335"/>
              <a:ext cx="449555" cy="593699"/>
            </a:xfrm>
            <a:custGeom>
              <a:avLst/>
              <a:gdLst/>
              <a:ahLst/>
              <a:cxnLst>
                <a:cxn ang="0">
                  <a:pos x="wd2" y="hd2"/>
                </a:cxn>
                <a:cxn ang="5400000">
                  <a:pos x="wd2" y="hd2"/>
                </a:cxn>
                <a:cxn ang="10800000">
                  <a:pos x="wd2" y="hd2"/>
                </a:cxn>
                <a:cxn ang="16200000">
                  <a:pos x="wd2" y="hd2"/>
                </a:cxn>
              </a:cxnLst>
              <a:rect l="0" t="0" r="r" b="b"/>
              <a:pathLst>
                <a:path w="19660" h="20221" extrusionOk="0">
                  <a:moveTo>
                    <a:pt x="7648" y="20117"/>
                  </a:moveTo>
                  <a:cubicBezTo>
                    <a:pt x="2381" y="19323"/>
                    <a:pt x="-971" y="14166"/>
                    <a:pt x="253" y="8655"/>
                  </a:cubicBezTo>
                  <a:cubicBezTo>
                    <a:pt x="1476" y="3145"/>
                    <a:pt x="6743" y="-690"/>
                    <a:pt x="12010" y="103"/>
                  </a:cubicBezTo>
                  <a:cubicBezTo>
                    <a:pt x="17330" y="897"/>
                    <a:pt x="20629" y="6010"/>
                    <a:pt x="19405" y="11565"/>
                  </a:cubicBezTo>
                  <a:cubicBezTo>
                    <a:pt x="18235" y="17075"/>
                    <a:pt x="12915" y="20910"/>
                    <a:pt x="7648" y="20117"/>
                  </a:cubicBezTo>
                </a:path>
              </a:pathLst>
            </a:custGeom>
            <a:solidFill>
              <a:srgbClr val="D9D9D9"/>
            </a:solidFill>
            <a:ln w="12700" cap="flat">
              <a:noFill/>
              <a:miter lim="400000"/>
            </a:ln>
            <a:effectLst/>
          </p:spPr>
          <p:txBody>
            <a:bodyPr wrap="square" lIns="91439" tIns="91439" rIns="91439" bIns="91439" numCol="1" anchor="t">
              <a:noAutofit/>
            </a:bodyPr>
            <a:lstStyle/>
            <a:p>
              <a:endParaRPr/>
            </a:p>
          </p:txBody>
        </p:sp>
        <p:sp>
          <p:nvSpPr>
            <p:cNvPr id="236" name="Freeform 86">
              <a:extLst>
                <a:ext uri="{FF2B5EF4-FFF2-40B4-BE49-F238E27FC236}">
                  <a16:creationId xmlns:a16="http://schemas.microsoft.com/office/drawing/2014/main" xmlns="" id="{1C81AE5A-EA9C-4448-B09E-15179B6979FB}"/>
                </a:ext>
              </a:extLst>
            </p:cNvPr>
            <p:cNvSpPr/>
            <p:nvPr/>
          </p:nvSpPr>
          <p:spPr>
            <a:xfrm>
              <a:off x="8365672" y="5136842"/>
              <a:ext cx="257337" cy="388685"/>
            </a:xfrm>
            <a:custGeom>
              <a:avLst/>
              <a:gdLst/>
              <a:ahLst/>
              <a:cxnLst>
                <a:cxn ang="0">
                  <a:pos x="wd2" y="hd2"/>
                </a:cxn>
                <a:cxn ang="5400000">
                  <a:pos x="wd2" y="hd2"/>
                </a:cxn>
                <a:cxn ang="10800000">
                  <a:pos x="wd2" y="hd2"/>
                </a:cxn>
                <a:cxn ang="16200000">
                  <a:pos x="wd2" y="hd2"/>
                </a:cxn>
              </a:cxnLst>
              <a:rect l="0" t="0" r="r" b="b"/>
              <a:pathLst>
                <a:path w="19474" h="20390" extrusionOk="0">
                  <a:moveTo>
                    <a:pt x="7245" y="20316"/>
                  </a:moveTo>
                  <a:cubicBezTo>
                    <a:pt x="2168" y="19637"/>
                    <a:pt x="-1063" y="14406"/>
                    <a:pt x="322" y="8904"/>
                  </a:cubicBezTo>
                  <a:cubicBezTo>
                    <a:pt x="1706" y="3470"/>
                    <a:pt x="7152" y="-605"/>
                    <a:pt x="12229" y="74"/>
                  </a:cubicBezTo>
                  <a:cubicBezTo>
                    <a:pt x="17306" y="753"/>
                    <a:pt x="20537" y="5984"/>
                    <a:pt x="19152" y="11418"/>
                  </a:cubicBezTo>
                  <a:cubicBezTo>
                    <a:pt x="17860" y="16920"/>
                    <a:pt x="12414" y="20995"/>
                    <a:pt x="7245" y="20316"/>
                  </a:cubicBezTo>
                </a:path>
              </a:pathLst>
            </a:custGeom>
            <a:solidFill>
              <a:srgbClr val="238492"/>
            </a:solidFill>
            <a:ln w="12700" cap="flat">
              <a:noFill/>
              <a:miter lim="400000"/>
            </a:ln>
            <a:effectLst/>
          </p:spPr>
          <p:txBody>
            <a:bodyPr wrap="square" lIns="91439" tIns="91439" rIns="91439" bIns="91439" numCol="1" anchor="t">
              <a:noAutofit/>
            </a:bodyPr>
            <a:lstStyle/>
            <a:p>
              <a:endParaRPr/>
            </a:p>
          </p:txBody>
        </p:sp>
        <p:sp>
          <p:nvSpPr>
            <p:cNvPr id="237" name="Freeform 87">
              <a:extLst>
                <a:ext uri="{FF2B5EF4-FFF2-40B4-BE49-F238E27FC236}">
                  <a16:creationId xmlns:a16="http://schemas.microsoft.com/office/drawing/2014/main" xmlns="" id="{7275E106-BE91-4C6A-97DC-C72822425637}"/>
                </a:ext>
              </a:extLst>
            </p:cNvPr>
            <p:cNvSpPr/>
            <p:nvPr/>
          </p:nvSpPr>
          <p:spPr>
            <a:xfrm>
              <a:off x="8095978" y="5489399"/>
              <a:ext cx="79425" cy="72820"/>
            </a:xfrm>
            <a:custGeom>
              <a:avLst/>
              <a:gdLst/>
              <a:ahLst/>
              <a:cxnLst>
                <a:cxn ang="0">
                  <a:pos x="wd2" y="hd2"/>
                </a:cxn>
                <a:cxn ang="5400000">
                  <a:pos x="wd2" y="hd2"/>
                </a:cxn>
                <a:cxn ang="10800000">
                  <a:pos x="wd2" y="hd2"/>
                </a:cxn>
                <a:cxn ang="16200000">
                  <a:pos x="wd2" y="hd2"/>
                </a:cxn>
              </a:cxnLst>
              <a:rect l="0" t="0" r="r" b="b"/>
              <a:pathLst>
                <a:path w="21600" h="21600" extrusionOk="0">
                  <a:moveTo>
                    <a:pt x="18277" y="0"/>
                  </a:moveTo>
                  <a:cubicBezTo>
                    <a:pt x="0" y="10800"/>
                    <a:pt x="0" y="10800"/>
                    <a:pt x="0" y="10800"/>
                  </a:cubicBezTo>
                  <a:cubicBezTo>
                    <a:pt x="997" y="14657"/>
                    <a:pt x="1994" y="18129"/>
                    <a:pt x="3323" y="21600"/>
                  </a:cubicBezTo>
                  <a:cubicBezTo>
                    <a:pt x="21600" y="10800"/>
                    <a:pt x="21600" y="10800"/>
                    <a:pt x="21600" y="10800"/>
                  </a:cubicBezTo>
                  <a:cubicBezTo>
                    <a:pt x="20271" y="7329"/>
                    <a:pt x="19274" y="3857"/>
                    <a:pt x="18277" y="0"/>
                  </a:cubicBezTo>
                </a:path>
              </a:pathLst>
            </a:custGeom>
            <a:solidFill>
              <a:srgbClr val="B69E78"/>
            </a:solidFill>
            <a:ln w="12700" cap="flat">
              <a:noFill/>
              <a:miter lim="400000"/>
            </a:ln>
            <a:effectLst/>
          </p:spPr>
          <p:txBody>
            <a:bodyPr wrap="square" lIns="91439" tIns="91439" rIns="91439" bIns="91439" numCol="1" anchor="t">
              <a:noAutofit/>
            </a:bodyPr>
            <a:lstStyle/>
            <a:p>
              <a:endParaRPr/>
            </a:p>
          </p:txBody>
        </p:sp>
        <p:sp>
          <p:nvSpPr>
            <p:cNvPr id="238" name="Freeform 88">
              <a:extLst>
                <a:ext uri="{FF2B5EF4-FFF2-40B4-BE49-F238E27FC236}">
                  <a16:creationId xmlns:a16="http://schemas.microsoft.com/office/drawing/2014/main" xmlns="" id="{FDCEA3CA-5641-4387-A719-29150CF55469}"/>
                </a:ext>
              </a:extLst>
            </p:cNvPr>
            <p:cNvSpPr/>
            <p:nvPr/>
          </p:nvSpPr>
          <p:spPr>
            <a:xfrm>
              <a:off x="8162992" y="5428496"/>
              <a:ext cx="124101" cy="97976"/>
            </a:xfrm>
            <a:custGeom>
              <a:avLst/>
              <a:gdLst/>
              <a:ahLst/>
              <a:cxnLst>
                <a:cxn ang="0">
                  <a:pos x="wd2" y="hd2"/>
                </a:cxn>
                <a:cxn ang="5400000">
                  <a:pos x="wd2" y="hd2"/>
                </a:cxn>
                <a:cxn ang="10800000">
                  <a:pos x="wd2" y="hd2"/>
                </a:cxn>
                <a:cxn ang="16200000">
                  <a:pos x="wd2" y="hd2"/>
                </a:cxn>
              </a:cxnLst>
              <a:rect l="0" t="0" r="r" b="b"/>
              <a:pathLst>
                <a:path w="21600" h="21600" extrusionOk="0">
                  <a:moveTo>
                    <a:pt x="19906" y="0"/>
                  </a:moveTo>
                  <a:cubicBezTo>
                    <a:pt x="0" y="13642"/>
                    <a:pt x="0" y="13642"/>
                    <a:pt x="0" y="13642"/>
                  </a:cubicBezTo>
                  <a:cubicBezTo>
                    <a:pt x="635" y="16484"/>
                    <a:pt x="1271" y="19042"/>
                    <a:pt x="2118" y="21600"/>
                  </a:cubicBezTo>
                  <a:cubicBezTo>
                    <a:pt x="21600" y="8242"/>
                    <a:pt x="21600" y="8242"/>
                    <a:pt x="21600" y="8242"/>
                  </a:cubicBezTo>
                  <a:cubicBezTo>
                    <a:pt x="20965" y="5684"/>
                    <a:pt x="20329" y="2842"/>
                    <a:pt x="19906" y="0"/>
                  </a:cubicBezTo>
                </a:path>
              </a:pathLst>
            </a:custGeom>
            <a:solidFill>
              <a:srgbClr val="973E2C"/>
            </a:solidFill>
            <a:ln w="12700" cap="flat">
              <a:noFill/>
              <a:miter lim="400000"/>
            </a:ln>
            <a:effectLst/>
          </p:spPr>
          <p:txBody>
            <a:bodyPr wrap="square" lIns="91439" tIns="91439" rIns="91439" bIns="91439" numCol="1" anchor="t">
              <a:noAutofit/>
            </a:bodyPr>
            <a:lstStyle/>
            <a:p>
              <a:endParaRPr/>
            </a:p>
          </p:txBody>
        </p:sp>
        <p:sp>
          <p:nvSpPr>
            <p:cNvPr id="239" name="Freeform 89">
              <a:extLst>
                <a:ext uri="{FF2B5EF4-FFF2-40B4-BE49-F238E27FC236}">
                  <a16:creationId xmlns:a16="http://schemas.microsoft.com/office/drawing/2014/main" xmlns="" id="{36CC4B69-C5C1-4BD8-935F-E65BF5C175DF}"/>
                </a:ext>
              </a:extLst>
            </p:cNvPr>
            <p:cNvSpPr/>
            <p:nvPr/>
          </p:nvSpPr>
          <p:spPr>
            <a:xfrm>
              <a:off x="8277165" y="5379510"/>
              <a:ext cx="96799" cy="86059"/>
            </a:xfrm>
            <a:custGeom>
              <a:avLst/>
              <a:gdLst/>
              <a:ahLst/>
              <a:cxnLst>
                <a:cxn ang="0">
                  <a:pos x="wd2" y="hd2"/>
                </a:cxn>
                <a:cxn ang="5400000">
                  <a:pos x="wd2" y="hd2"/>
                </a:cxn>
                <a:cxn ang="10800000">
                  <a:pos x="wd2" y="hd2"/>
                </a:cxn>
                <a:cxn ang="16200000">
                  <a:pos x="wd2" y="hd2"/>
                </a:cxn>
              </a:cxnLst>
              <a:rect l="0" t="0" r="r" b="b"/>
              <a:pathLst>
                <a:path w="21600" h="21600" extrusionOk="0">
                  <a:moveTo>
                    <a:pt x="20250" y="0"/>
                  </a:moveTo>
                  <a:cubicBezTo>
                    <a:pt x="0" y="12109"/>
                    <a:pt x="0" y="12109"/>
                    <a:pt x="0" y="12109"/>
                  </a:cubicBezTo>
                  <a:cubicBezTo>
                    <a:pt x="540" y="15382"/>
                    <a:pt x="1350" y="18655"/>
                    <a:pt x="2160" y="21600"/>
                  </a:cubicBezTo>
                  <a:cubicBezTo>
                    <a:pt x="21600" y="9818"/>
                    <a:pt x="21600" y="9818"/>
                    <a:pt x="21600" y="9818"/>
                  </a:cubicBezTo>
                  <a:cubicBezTo>
                    <a:pt x="20790" y="6545"/>
                    <a:pt x="20520" y="3273"/>
                    <a:pt x="20250" y="0"/>
                  </a:cubicBezTo>
                </a:path>
              </a:pathLst>
            </a:custGeom>
            <a:solidFill>
              <a:srgbClr val="B69E78"/>
            </a:solidFill>
            <a:ln w="12700" cap="flat">
              <a:noFill/>
              <a:miter lim="400000"/>
            </a:ln>
            <a:effectLst/>
          </p:spPr>
          <p:txBody>
            <a:bodyPr wrap="square" lIns="91439" tIns="91439" rIns="91439" bIns="91439" numCol="1" anchor="t">
              <a:noAutofit/>
            </a:bodyPr>
            <a:lstStyle/>
            <a:p>
              <a:endParaRPr/>
            </a:p>
          </p:txBody>
        </p:sp>
        <p:sp>
          <p:nvSpPr>
            <p:cNvPr id="240" name="Freeform 90">
              <a:extLst>
                <a:ext uri="{FF2B5EF4-FFF2-40B4-BE49-F238E27FC236}">
                  <a16:creationId xmlns:a16="http://schemas.microsoft.com/office/drawing/2014/main" xmlns="" id="{851055B9-20B7-4D50-B5EA-80C4A47FDE14}"/>
                </a:ext>
              </a:extLst>
            </p:cNvPr>
            <p:cNvSpPr/>
            <p:nvPr/>
          </p:nvSpPr>
          <p:spPr>
            <a:xfrm>
              <a:off x="8367757" y="5342438"/>
              <a:ext cx="111691" cy="92679"/>
            </a:xfrm>
            <a:custGeom>
              <a:avLst/>
              <a:gdLst/>
              <a:ahLst/>
              <a:cxnLst>
                <a:cxn ang="0">
                  <a:pos x="wd2" y="hd2"/>
                </a:cxn>
                <a:cxn ang="5400000">
                  <a:pos x="wd2" y="hd2"/>
                </a:cxn>
                <a:cxn ang="10800000">
                  <a:pos x="wd2" y="hd2"/>
                </a:cxn>
                <a:cxn ang="16200000">
                  <a:pos x="wd2" y="hd2"/>
                </a:cxn>
              </a:cxnLst>
              <a:rect l="0" t="0" r="r" b="b"/>
              <a:pathLst>
                <a:path w="21600" h="21600" extrusionOk="0">
                  <a:moveTo>
                    <a:pt x="21600" y="4200"/>
                  </a:moveTo>
                  <a:cubicBezTo>
                    <a:pt x="2583" y="11400"/>
                    <a:pt x="2583" y="11400"/>
                    <a:pt x="2583" y="11400"/>
                  </a:cubicBezTo>
                  <a:cubicBezTo>
                    <a:pt x="2583" y="11400"/>
                    <a:pt x="2583" y="11400"/>
                    <a:pt x="2583" y="11400"/>
                  </a:cubicBezTo>
                  <a:cubicBezTo>
                    <a:pt x="3522" y="6300"/>
                    <a:pt x="3522" y="6300"/>
                    <a:pt x="3522" y="6300"/>
                  </a:cubicBezTo>
                  <a:cubicBezTo>
                    <a:pt x="0" y="8700"/>
                    <a:pt x="0" y="8700"/>
                    <a:pt x="0" y="8700"/>
                  </a:cubicBezTo>
                  <a:cubicBezTo>
                    <a:pt x="235" y="11700"/>
                    <a:pt x="470" y="14700"/>
                    <a:pt x="1174" y="17700"/>
                  </a:cubicBezTo>
                  <a:cubicBezTo>
                    <a:pt x="8217" y="13200"/>
                    <a:pt x="8217" y="13200"/>
                    <a:pt x="8217" y="13200"/>
                  </a:cubicBezTo>
                  <a:cubicBezTo>
                    <a:pt x="10800" y="21600"/>
                    <a:pt x="10800" y="21600"/>
                    <a:pt x="10800" y="21600"/>
                  </a:cubicBezTo>
                  <a:cubicBezTo>
                    <a:pt x="21600" y="4200"/>
                    <a:pt x="21600" y="4200"/>
                    <a:pt x="21600" y="4200"/>
                  </a:cubicBezTo>
                  <a:moveTo>
                    <a:pt x="2113" y="0"/>
                  </a:moveTo>
                  <a:cubicBezTo>
                    <a:pt x="3991" y="3600"/>
                    <a:pt x="3991" y="3600"/>
                    <a:pt x="3991" y="3600"/>
                  </a:cubicBezTo>
                  <a:cubicBezTo>
                    <a:pt x="4696" y="600"/>
                    <a:pt x="4696" y="600"/>
                    <a:pt x="4696" y="600"/>
                  </a:cubicBezTo>
                  <a:cubicBezTo>
                    <a:pt x="2113" y="0"/>
                    <a:pt x="2113" y="0"/>
                    <a:pt x="2113" y="0"/>
                  </a:cubicBezTo>
                </a:path>
              </a:pathLst>
            </a:custGeom>
            <a:solidFill>
              <a:srgbClr val="973E2C"/>
            </a:solidFill>
            <a:ln w="12700" cap="flat">
              <a:noFill/>
              <a:miter lim="400000"/>
            </a:ln>
            <a:effectLst/>
          </p:spPr>
          <p:txBody>
            <a:bodyPr wrap="square" lIns="91439" tIns="91439" rIns="91439" bIns="91439" numCol="1" anchor="t">
              <a:noAutofit/>
            </a:bodyPr>
            <a:lstStyle/>
            <a:p>
              <a:endParaRPr/>
            </a:p>
          </p:txBody>
        </p:sp>
        <p:sp>
          <p:nvSpPr>
            <p:cNvPr id="241" name="Freeform 91">
              <a:extLst>
                <a:ext uri="{FF2B5EF4-FFF2-40B4-BE49-F238E27FC236}">
                  <a16:creationId xmlns:a16="http://schemas.microsoft.com/office/drawing/2014/main" xmlns="" id="{5CA713BE-2ADB-4715-98C7-993A359E8D87}"/>
                </a:ext>
              </a:extLst>
            </p:cNvPr>
            <p:cNvSpPr/>
            <p:nvPr/>
          </p:nvSpPr>
          <p:spPr>
            <a:xfrm>
              <a:off x="7255818" y="5154433"/>
              <a:ext cx="1151652" cy="191978"/>
            </a:xfrm>
            <a:custGeom>
              <a:avLst/>
              <a:gdLst/>
              <a:ahLst/>
              <a:cxnLst>
                <a:cxn ang="0">
                  <a:pos x="wd2" y="hd2"/>
                </a:cxn>
                <a:cxn ang="5400000">
                  <a:pos x="wd2" y="hd2"/>
                </a:cxn>
                <a:cxn ang="10800000">
                  <a:pos x="wd2" y="hd2"/>
                </a:cxn>
                <a:cxn ang="16200000">
                  <a:pos x="wd2" y="hd2"/>
                </a:cxn>
              </a:cxnLst>
              <a:rect l="0" t="0" r="r" b="b"/>
              <a:pathLst>
                <a:path w="21600" h="21600" extrusionOk="0">
                  <a:moveTo>
                    <a:pt x="21507" y="21600"/>
                  </a:moveTo>
                  <a:lnTo>
                    <a:pt x="0" y="5363"/>
                  </a:lnTo>
                  <a:lnTo>
                    <a:pt x="116" y="0"/>
                  </a:lnTo>
                  <a:lnTo>
                    <a:pt x="21600" y="16237"/>
                  </a:lnTo>
                  <a:lnTo>
                    <a:pt x="21507" y="21600"/>
                  </a:lnTo>
                  <a:close/>
                </a:path>
              </a:pathLst>
            </a:custGeom>
            <a:solidFill>
              <a:srgbClr val="A87E53"/>
            </a:solidFill>
            <a:ln w="12700" cap="flat">
              <a:noFill/>
              <a:miter lim="400000"/>
            </a:ln>
            <a:effectLst/>
          </p:spPr>
          <p:txBody>
            <a:bodyPr wrap="square" lIns="91439" tIns="91439" rIns="91439" bIns="91439" numCol="1" anchor="t">
              <a:noAutofit/>
            </a:bodyPr>
            <a:lstStyle/>
            <a:p>
              <a:endParaRPr/>
            </a:p>
          </p:txBody>
        </p:sp>
        <p:grpSp>
          <p:nvGrpSpPr>
            <p:cNvPr id="242" name="Freeform 93">
              <a:extLst>
                <a:ext uri="{FF2B5EF4-FFF2-40B4-BE49-F238E27FC236}">
                  <a16:creationId xmlns:a16="http://schemas.microsoft.com/office/drawing/2014/main" xmlns="" id="{382197DB-4E6E-49A2-B2B3-3E6441DB6610}"/>
                </a:ext>
              </a:extLst>
            </p:cNvPr>
            <p:cNvGrpSpPr/>
            <p:nvPr/>
          </p:nvGrpSpPr>
          <p:grpSpPr>
            <a:xfrm>
              <a:off x="7255818" y="5178264"/>
              <a:ext cx="3724" cy="23832"/>
              <a:chOff x="0" y="0"/>
              <a:chExt cx="7473" cy="44836"/>
            </a:xfrm>
          </p:grpSpPr>
          <p:sp>
            <p:nvSpPr>
              <p:cNvPr id="255" name="线条">
                <a:extLst>
                  <a:ext uri="{FF2B5EF4-FFF2-40B4-BE49-F238E27FC236}">
                    <a16:creationId xmlns:a16="http://schemas.microsoft.com/office/drawing/2014/main" xmlns="" id="{7BE0EA9B-AF56-404A-B715-0C82B81D5863}"/>
                  </a:ext>
                </a:extLst>
              </p:cNvPr>
              <p:cNvSpPr/>
              <p:nvPr/>
            </p:nvSpPr>
            <p:spPr>
              <a:xfrm flipH="1">
                <a:off x="0" y="-1"/>
                <a:ext cx="7474" cy="44838"/>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56" name="线条">
                <a:extLst>
                  <a:ext uri="{FF2B5EF4-FFF2-40B4-BE49-F238E27FC236}">
                    <a16:creationId xmlns:a16="http://schemas.microsoft.com/office/drawing/2014/main" xmlns="" id="{6BD98DF4-FF31-4F82-8AF4-52331531E95F}"/>
                  </a:ext>
                </a:extLst>
              </p:cNvPr>
              <p:cNvSpPr/>
              <p:nvPr/>
            </p:nvSpPr>
            <p:spPr>
              <a:xfrm flipV="1">
                <a:off x="0" y="-1"/>
                <a:ext cx="7474" cy="44838"/>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243" name="Freeform 95">
              <a:extLst>
                <a:ext uri="{FF2B5EF4-FFF2-40B4-BE49-F238E27FC236}">
                  <a16:creationId xmlns:a16="http://schemas.microsoft.com/office/drawing/2014/main" xmlns="" id="{C086DA57-DF8F-4EEE-A9C5-B28ED10374C3}"/>
                </a:ext>
              </a:extLst>
            </p:cNvPr>
            <p:cNvSpPr/>
            <p:nvPr/>
          </p:nvSpPr>
          <p:spPr>
            <a:xfrm>
              <a:off x="7255818" y="5178264"/>
              <a:ext cx="1141724" cy="166822"/>
            </a:xfrm>
            <a:custGeom>
              <a:avLst/>
              <a:gdLst/>
              <a:ahLst/>
              <a:cxnLst>
                <a:cxn ang="0">
                  <a:pos x="wd2" y="hd2"/>
                </a:cxn>
                <a:cxn ang="5400000">
                  <a:pos x="wd2" y="hd2"/>
                </a:cxn>
                <a:cxn ang="10800000">
                  <a:pos x="wd2" y="hd2"/>
                </a:cxn>
                <a:cxn ang="16200000">
                  <a:pos x="wd2" y="hd2"/>
                </a:cxn>
              </a:cxnLst>
              <a:rect l="0" t="0" r="r" b="b"/>
              <a:pathLst>
                <a:path w="21600" h="21600" extrusionOk="0">
                  <a:moveTo>
                    <a:pt x="70" y="0"/>
                  </a:moveTo>
                  <a:lnTo>
                    <a:pt x="0" y="3086"/>
                  </a:lnTo>
                  <a:lnTo>
                    <a:pt x="21506" y="21600"/>
                  </a:lnTo>
                  <a:lnTo>
                    <a:pt x="21600" y="18343"/>
                  </a:lnTo>
                  <a:lnTo>
                    <a:pt x="70" y="0"/>
                  </a:lnTo>
                  <a:close/>
                </a:path>
              </a:pathLst>
            </a:custGeom>
            <a:solidFill>
              <a:srgbClr val="98724B"/>
            </a:solidFill>
            <a:ln w="12700" cap="flat">
              <a:noFill/>
              <a:miter lim="400000"/>
            </a:ln>
            <a:effectLst/>
          </p:spPr>
          <p:txBody>
            <a:bodyPr wrap="square" lIns="91439" tIns="91439" rIns="91439" bIns="91439" numCol="1" anchor="t">
              <a:noAutofit/>
            </a:bodyPr>
            <a:lstStyle/>
            <a:p>
              <a:endParaRPr/>
            </a:p>
          </p:txBody>
        </p:sp>
        <p:sp>
          <p:nvSpPr>
            <p:cNvPr id="244" name="Freeform 97">
              <a:extLst>
                <a:ext uri="{FF2B5EF4-FFF2-40B4-BE49-F238E27FC236}">
                  <a16:creationId xmlns:a16="http://schemas.microsoft.com/office/drawing/2014/main" xmlns="" id="{658F0825-9FFD-49E6-979F-6EFDCAE557D9}"/>
                </a:ext>
              </a:extLst>
            </p:cNvPr>
            <p:cNvSpPr/>
            <p:nvPr/>
          </p:nvSpPr>
          <p:spPr>
            <a:xfrm>
              <a:off x="8381409" y="5248435"/>
              <a:ext cx="163813" cy="142990"/>
            </a:xfrm>
            <a:custGeom>
              <a:avLst/>
              <a:gdLst/>
              <a:ahLst/>
              <a:cxnLst>
                <a:cxn ang="0">
                  <a:pos x="wd2" y="hd2"/>
                </a:cxn>
                <a:cxn ang="5400000">
                  <a:pos x="wd2" y="hd2"/>
                </a:cxn>
                <a:cxn ang="10800000">
                  <a:pos x="wd2" y="hd2"/>
                </a:cxn>
                <a:cxn ang="16200000">
                  <a:pos x="wd2" y="hd2"/>
                </a:cxn>
              </a:cxnLst>
              <a:rect l="0" t="0" r="r" b="b"/>
              <a:pathLst>
                <a:path w="21600" h="21600" extrusionOk="0">
                  <a:moveTo>
                    <a:pt x="2127" y="0"/>
                  </a:moveTo>
                  <a:lnTo>
                    <a:pt x="21600" y="13800"/>
                  </a:lnTo>
                  <a:lnTo>
                    <a:pt x="0" y="21600"/>
                  </a:lnTo>
                  <a:lnTo>
                    <a:pt x="2127" y="10800"/>
                  </a:lnTo>
                  <a:lnTo>
                    <a:pt x="2127" y="0"/>
                  </a:lnTo>
                  <a:close/>
                </a:path>
              </a:pathLst>
            </a:custGeom>
            <a:solidFill>
              <a:srgbClr val="E6E6E6"/>
            </a:solidFill>
            <a:ln w="12700" cap="flat">
              <a:noFill/>
              <a:miter lim="400000"/>
            </a:ln>
            <a:effectLst/>
          </p:spPr>
          <p:txBody>
            <a:bodyPr wrap="square" lIns="91439" tIns="91439" rIns="91439" bIns="91439" numCol="1" anchor="t">
              <a:noAutofit/>
            </a:bodyPr>
            <a:lstStyle/>
            <a:p>
              <a:endParaRPr/>
            </a:p>
          </p:txBody>
        </p:sp>
        <p:grpSp>
          <p:nvGrpSpPr>
            <p:cNvPr id="245" name="Freeform 99">
              <a:extLst>
                <a:ext uri="{FF2B5EF4-FFF2-40B4-BE49-F238E27FC236}">
                  <a16:creationId xmlns:a16="http://schemas.microsoft.com/office/drawing/2014/main" xmlns="" id="{B393CFB5-8CDF-4C84-8D68-B2F59ABA8B3B}"/>
                </a:ext>
              </a:extLst>
            </p:cNvPr>
            <p:cNvGrpSpPr/>
            <p:nvPr/>
          </p:nvGrpSpPr>
          <p:grpSpPr>
            <a:xfrm>
              <a:off x="8479448" y="5339790"/>
              <a:ext cx="65774" cy="21184"/>
              <a:chOff x="0" y="0"/>
              <a:chExt cx="132020" cy="39854"/>
            </a:xfrm>
          </p:grpSpPr>
          <p:sp>
            <p:nvSpPr>
              <p:cNvPr id="253" name="线条">
                <a:extLst>
                  <a:ext uri="{FF2B5EF4-FFF2-40B4-BE49-F238E27FC236}">
                    <a16:creationId xmlns:a16="http://schemas.microsoft.com/office/drawing/2014/main" xmlns="" id="{54091561-4164-4499-9F02-798FA7EF05D0}"/>
                  </a:ext>
                </a:extLst>
              </p:cNvPr>
              <p:cNvSpPr/>
              <p:nvPr/>
            </p:nvSpPr>
            <p:spPr>
              <a:xfrm flipH="1">
                <a:off x="-1" y="-1"/>
                <a:ext cx="132022" cy="39856"/>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54" name="线条">
                <a:extLst>
                  <a:ext uri="{FF2B5EF4-FFF2-40B4-BE49-F238E27FC236}">
                    <a16:creationId xmlns:a16="http://schemas.microsoft.com/office/drawing/2014/main" xmlns="" id="{EA4A2474-83B7-49FD-B58D-287AFDE307CE}"/>
                  </a:ext>
                </a:extLst>
              </p:cNvPr>
              <p:cNvSpPr/>
              <p:nvPr/>
            </p:nvSpPr>
            <p:spPr>
              <a:xfrm flipV="1">
                <a:off x="-1" y="-1"/>
                <a:ext cx="132022" cy="39856"/>
              </a:xfrm>
              <a:prstGeom prst="line">
                <a:avLst/>
              </a:prstGeom>
              <a:noFill/>
              <a:ln w="12700" cap="flat">
                <a:noFill/>
                <a:miter lim="400000"/>
              </a:ln>
              <a:effectLst/>
            </p:spPr>
            <p:txBody>
              <a:bodyPr wrap="square" lIns="91439" tIns="91439" rIns="91439" bIns="91439" numCol="1" anchor="t">
                <a:noAutofit/>
              </a:bodyPr>
              <a:lstStyle/>
              <a:p>
                <a:endParaRPr/>
              </a:p>
            </p:txBody>
          </p:sp>
        </p:grpSp>
        <p:grpSp>
          <p:nvGrpSpPr>
            <p:cNvPr id="246" name="Freeform 101">
              <a:extLst>
                <a:ext uri="{FF2B5EF4-FFF2-40B4-BE49-F238E27FC236}">
                  <a16:creationId xmlns:a16="http://schemas.microsoft.com/office/drawing/2014/main" xmlns="" id="{FEF9458C-D9BD-4446-B990-8659A88B9D88}"/>
                </a:ext>
              </a:extLst>
            </p:cNvPr>
            <p:cNvGrpSpPr/>
            <p:nvPr/>
          </p:nvGrpSpPr>
          <p:grpSpPr>
            <a:xfrm>
              <a:off x="8381409" y="5360974"/>
              <a:ext cx="98040" cy="30453"/>
              <a:chOff x="0" y="0"/>
              <a:chExt cx="196784" cy="57292"/>
            </a:xfrm>
          </p:grpSpPr>
          <p:sp>
            <p:nvSpPr>
              <p:cNvPr id="251" name="线条">
                <a:extLst>
                  <a:ext uri="{FF2B5EF4-FFF2-40B4-BE49-F238E27FC236}">
                    <a16:creationId xmlns:a16="http://schemas.microsoft.com/office/drawing/2014/main" xmlns="" id="{C3E1CC85-8154-4C2F-8799-CB3618B62EBB}"/>
                  </a:ext>
                </a:extLst>
              </p:cNvPr>
              <p:cNvSpPr/>
              <p:nvPr/>
            </p:nvSpPr>
            <p:spPr>
              <a:xfrm flipH="1">
                <a:off x="0" y="0"/>
                <a:ext cx="196785" cy="57293"/>
              </a:xfrm>
              <a:prstGeom prst="line">
                <a:avLst/>
              </a:prstGeom>
              <a:noFill/>
              <a:ln w="12700" cap="flat">
                <a:noFill/>
                <a:miter lim="400000"/>
              </a:ln>
              <a:effectLst/>
            </p:spPr>
            <p:txBody>
              <a:bodyPr wrap="square" lIns="91439" tIns="91439" rIns="91439" bIns="91439" numCol="1" anchor="t">
                <a:noAutofit/>
              </a:bodyPr>
              <a:lstStyle/>
              <a:p>
                <a:endParaRPr/>
              </a:p>
            </p:txBody>
          </p:sp>
          <p:sp>
            <p:nvSpPr>
              <p:cNvPr id="252" name="线条">
                <a:extLst>
                  <a:ext uri="{FF2B5EF4-FFF2-40B4-BE49-F238E27FC236}">
                    <a16:creationId xmlns:a16="http://schemas.microsoft.com/office/drawing/2014/main" xmlns="" id="{B3396E6D-BF44-45DD-896C-67C650DF137C}"/>
                  </a:ext>
                </a:extLst>
              </p:cNvPr>
              <p:cNvSpPr/>
              <p:nvPr/>
            </p:nvSpPr>
            <p:spPr>
              <a:xfrm flipV="1">
                <a:off x="0" y="0"/>
                <a:ext cx="196785" cy="57293"/>
              </a:xfrm>
              <a:prstGeom prst="line">
                <a:avLst/>
              </a:prstGeom>
              <a:noFill/>
              <a:ln w="12700" cap="flat">
                <a:noFill/>
                <a:miter lim="400000"/>
              </a:ln>
              <a:effectLst/>
            </p:spPr>
            <p:txBody>
              <a:bodyPr wrap="square" lIns="91439" tIns="91439" rIns="91439" bIns="91439" numCol="1" anchor="t">
                <a:noAutofit/>
              </a:bodyPr>
              <a:lstStyle/>
              <a:p>
                <a:endParaRPr/>
              </a:p>
            </p:txBody>
          </p:sp>
        </p:grpSp>
        <p:sp>
          <p:nvSpPr>
            <p:cNvPr id="247" name="Freeform 103">
              <a:extLst>
                <a:ext uri="{FF2B5EF4-FFF2-40B4-BE49-F238E27FC236}">
                  <a16:creationId xmlns:a16="http://schemas.microsoft.com/office/drawing/2014/main" xmlns="" id="{02EB246B-1C53-48FA-AFF2-ABC4A0879E8D}"/>
                </a:ext>
              </a:extLst>
            </p:cNvPr>
            <p:cNvSpPr/>
            <p:nvPr/>
          </p:nvSpPr>
          <p:spPr>
            <a:xfrm>
              <a:off x="8381409" y="5319930"/>
              <a:ext cx="163813" cy="71495"/>
            </a:xfrm>
            <a:custGeom>
              <a:avLst/>
              <a:gdLst/>
              <a:ahLst/>
              <a:cxnLst>
                <a:cxn ang="0">
                  <a:pos x="wd2" y="hd2"/>
                </a:cxn>
                <a:cxn ang="5400000">
                  <a:pos x="wd2" y="hd2"/>
                </a:cxn>
                <a:cxn ang="10800000">
                  <a:pos x="wd2" y="hd2"/>
                </a:cxn>
                <a:cxn ang="16200000">
                  <a:pos x="wd2" y="hd2"/>
                </a:cxn>
              </a:cxnLst>
              <a:rect l="0" t="0" r="r" b="b"/>
              <a:pathLst>
                <a:path w="21600" h="21600" extrusionOk="0">
                  <a:moveTo>
                    <a:pt x="2127" y="0"/>
                  </a:moveTo>
                  <a:lnTo>
                    <a:pt x="0" y="21600"/>
                  </a:lnTo>
                  <a:lnTo>
                    <a:pt x="12927" y="12400"/>
                  </a:lnTo>
                  <a:lnTo>
                    <a:pt x="21600" y="6000"/>
                  </a:lnTo>
                  <a:lnTo>
                    <a:pt x="2127" y="0"/>
                  </a:lnTo>
                  <a:close/>
                </a:path>
              </a:pathLst>
            </a:custGeom>
            <a:solidFill>
              <a:srgbClr val="CFCFCF"/>
            </a:solidFill>
            <a:ln w="12700" cap="flat">
              <a:noFill/>
              <a:miter lim="400000"/>
            </a:ln>
            <a:effectLst/>
          </p:spPr>
          <p:txBody>
            <a:bodyPr wrap="square" lIns="91439" tIns="91439" rIns="91439" bIns="91439" numCol="1" anchor="t">
              <a:noAutofit/>
            </a:bodyPr>
            <a:lstStyle/>
            <a:p>
              <a:endParaRPr/>
            </a:p>
          </p:txBody>
        </p:sp>
        <p:sp>
          <p:nvSpPr>
            <p:cNvPr id="248" name="Freeform 105">
              <a:extLst>
                <a:ext uri="{FF2B5EF4-FFF2-40B4-BE49-F238E27FC236}">
                  <a16:creationId xmlns:a16="http://schemas.microsoft.com/office/drawing/2014/main" xmlns="" id="{5B74121E-063D-4373-8ABC-9D81041B218D}"/>
                </a:ext>
              </a:extLst>
            </p:cNvPr>
            <p:cNvSpPr/>
            <p:nvPr/>
          </p:nvSpPr>
          <p:spPr>
            <a:xfrm>
              <a:off x="7196249" y="5063078"/>
              <a:ext cx="362374" cy="129751"/>
            </a:xfrm>
            <a:custGeom>
              <a:avLst/>
              <a:gdLst/>
              <a:ahLst/>
              <a:cxnLst>
                <a:cxn ang="0">
                  <a:pos x="wd2" y="hd2"/>
                </a:cxn>
                <a:cxn ang="5400000">
                  <a:pos x="wd2" y="hd2"/>
                </a:cxn>
                <a:cxn ang="10800000">
                  <a:pos x="wd2" y="hd2"/>
                </a:cxn>
                <a:cxn ang="16200000">
                  <a:pos x="wd2" y="hd2"/>
                </a:cxn>
              </a:cxnLst>
              <a:rect l="0" t="0" r="r" b="b"/>
              <a:pathLst>
                <a:path w="21600" h="21600" extrusionOk="0">
                  <a:moveTo>
                    <a:pt x="16940" y="5951"/>
                  </a:moveTo>
                  <a:lnTo>
                    <a:pt x="0" y="0"/>
                  </a:lnTo>
                  <a:lnTo>
                    <a:pt x="4586" y="15429"/>
                  </a:lnTo>
                  <a:lnTo>
                    <a:pt x="21600" y="21600"/>
                  </a:lnTo>
                  <a:lnTo>
                    <a:pt x="16940" y="5951"/>
                  </a:lnTo>
                  <a:close/>
                </a:path>
              </a:pathLst>
            </a:custGeom>
            <a:solidFill>
              <a:schemeClr val="accent6"/>
            </a:solidFill>
            <a:ln w="12700" cap="flat">
              <a:noFill/>
              <a:miter lim="400000"/>
            </a:ln>
            <a:effectLst/>
          </p:spPr>
          <p:txBody>
            <a:bodyPr wrap="square" lIns="91439" tIns="91439" rIns="91439" bIns="91439" numCol="1" anchor="t">
              <a:noAutofit/>
            </a:bodyPr>
            <a:lstStyle/>
            <a:p>
              <a:endParaRPr/>
            </a:p>
          </p:txBody>
        </p:sp>
        <p:sp>
          <p:nvSpPr>
            <p:cNvPr id="249" name="Freeform 106">
              <a:extLst>
                <a:ext uri="{FF2B5EF4-FFF2-40B4-BE49-F238E27FC236}">
                  <a16:creationId xmlns:a16="http://schemas.microsoft.com/office/drawing/2014/main" xmlns="" id="{879F8FBD-39E1-4063-A4D4-826561FC629D}"/>
                </a:ext>
              </a:extLst>
            </p:cNvPr>
            <p:cNvSpPr/>
            <p:nvPr/>
          </p:nvSpPr>
          <p:spPr>
            <a:xfrm>
              <a:off x="7172671" y="5203420"/>
              <a:ext cx="379748" cy="107244"/>
            </a:xfrm>
            <a:custGeom>
              <a:avLst/>
              <a:gdLst/>
              <a:ahLst/>
              <a:cxnLst>
                <a:cxn ang="0">
                  <a:pos x="wd2" y="hd2"/>
                </a:cxn>
                <a:cxn ang="5400000">
                  <a:pos x="wd2" y="hd2"/>
                </a:cxn>
                <a:cxn ang="10800000">
                  <a:pos x="wd2" y="hd2"/>
                </a:cxn>
                <a:cxn ang="16200000">
                  <a:pos x="wd2" y="hd2"/>
                </a:cxn>
              </a:cxnLst>
              <a:rect l="0" t="0" r="r" b="b"/>
              <a:pathLst>
                <a:path w="21600" h="21600" extrusionOk="0">
                  <a:moveTo>
                    <a:pt x="5435" y="0"/>
                  </a:moveTo>
                  <a:lnTo>
                    <a:pt x="21600" y="7200"/>
                  </a:lnTo>
                  <a:lnTo>
                    <a:pt x="16165" y="21600"/>
                  </a:lnTo>
                  <a:lnTo>
                    <a:pt x="0" y="14400"/>
                  </a:lnTo>
                  <a:lnTo>
                    <a:pt x="5435" y="0"/>
                  </a:lnTo>
                  <a:close/>
                </a:path>
              </a:pathLst>
            </a:custGeom>
            <a:solidFill>
              <a:srgbClr val="B35242"/>
            </a:solidFill>
            <a:ln w="12700" cap="flat">
              <a:noFill/>
              <a:miter lim="400000"/>
            </a:ln>
            <a:effectLst/>
          </p:spPr>
          <p:txBody>
            <a:bodyPr wrap="square" lIns="91439" tIns="91439" rIns="91439" bIns="91439" numCol="1" anchor="t">
              <a:noAutofit/>
            </a:bodyPr>
            <a:lstStyle/>
            <a:p>
              <a:endParaRPr/>
            </a:p>
          </p:txBody>
        </p:sp>
        <p:sp>
          <p:nvSpPr>
            <p:cNvPr id="250" name="Freeform 108">
              <a:extLst>
                <a:ext uri="{FF2B5EF4-FFF2-40B4-BE49-F238E27FC236}">
                  <a16:creationId xmlns:a16="http://schemas.microsoft.com/office/drawing/2014/main" xmlns="" id="{AECF0EC9-03C2-4C4D-8A26-B7B855C76CCB}"/>
                </a:ext>
              </a:extLst>
            </p:cNvPr>
            <p:cNvSpPr/>
            <p:nvPr/>
          </p:nvSpPr>
          <p:spPr>
            <a:xfrm>
              <a:off x="7172671" y="5203420"/>
              <a:ext cx="379748" cy="107244"/>
            </a:xfrm>
            <a:custGeom>
              <a:avLst/>
              <a:gdLst/>
              <a:ahLst/>
              <a:cxnLst>
                <a:cxn ang="0">
                  <a:pos x="wd2" y="hd2"/>
                </a:cxn>
                <a:cxn ang="5400000">
                  <a:pos x="wd2" y="hd2"/>
                </a:cxn>
                <a:cxn ang="10800000">
                  <a:pos x="wd2" y="hd2"/>
                </a:cxn>
                <a:cxn ang="16200000">
                  <a:pos x="wd2" y="hd2"/>
                </a:cxn>
              </a:cxnLst>
              <a:rect l="0" t="0" r="r" b="b"/>
              <a:pathLst>
                <a:path w="21600" h="21600" extrusionOk="0">
                  <a:moveTo>
                    <a:pt x="5435" y="0"/>
                  </a:moveTo>
                  <a:lnTo>
                    <a:pt x="0" y="14400"/>
                  </a:lnTo>
                  <a:lnTo>
                    <a:pt x="16165" y="21600"/>
                  </a:lnTo>
                  <a:lnTo>
                    <a:pt x="21600" y="7200"/>
                  </a:lnTo>
                  <a:lnTo>
                    <a:pt x="5435" y="0"/>
                  </a:lnTo>
                  <a:close/>
                </a:path>
              </a:pathLst>
            </a:custGeom>
            <a:solidFill>
              <a:schemeClr val="accent6"/>
            </a:solidFill>
            <a:ln w="12700" cap="flat">
              <a:noFill/>
              <a:miter lim="400000"/>
            </a:ln>
            <a:effectLst/>
          </p:spPr>
          <p:txBody>
            <a:bodyPr wrap="square" lIns="91439" tIns="91439" rIns="91439" bIns="91439" numCol="1" anchor="t">
              <a:noAutofit/>
            </a:bodyPr>
            <a:lstStyle/>
            <a:p>
              <a:endParaRPr/>
            </a:p>
          </p:txBody>
        </p:sp>
      </p:grpSp>
    </p:spTree>
    <p:extLst>
      <p:ext uri="{BB962C8B-B14F-4D97-AF65-F5344CB8AC3E}">
        <p14:creationId xmlns:p14="http://schemas.microsoft.com/office/powerpoint/2010/main" val="2389770770"/>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1+#ppt_w/2"/>
                                          </p:val>
                                        </p:tav>
                                        <p:tav tm="100000">
                                          <p:val>
                                            <p:strVal val="#ppt_x"/>
                                          </p:val>
                                        </p:tav>
                                      </p:tavLst>
                                    </p:anim>
                                    <p:anim calcmode="lin" valueType="num">
                                      <p:cBhvr additive="base">
                                        <p:cTn id="8"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1000"/>
                                        <p:tgtEl>
                                          <p:spTgt spid="225"/>
                                        </p:tgtEl>
                                      </p:cBhvr>
                                    </p:animEffect>
                                    <p:anim calcmode="lin" valueType="num">
                                      <p:cBhvr>
                                        <p:cTn id="14" dur="1000" fill="hold"/>
                                        <p:tgtEl>
                                          <p:spTgt spid="225"/>
                                        </p:tgtEl>
                                        <p:attrNameLst>
                                          <p:attrName>ppt_x</p:attrName>
                                        </p:attrNameLst>
                                      </p:cBhvr>
                                      <p:tavLst>
                                        <p:tav tm="0">
                                          <p:val>
                                            <p:strVal val="#ppt_x"/>
                                          </p:val>
                                        </p:tav>
                                        <p:tav tm="100000">
                                          <p:val>
                                            <p:strVal val="#ppt_x"/>
                                          </p:val>
                                        </p:tav>
                                      </p:tavLst>
                                    </p:anim>
                                    <p:anim calcmode="lin" valueType="num">
                                      <p:cBhvr>
                                        <p:cTn id="15" dur="1000" fill="hold"/>
                                        <p:tgtEl>
                                          <p:spTgt spid="22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8" fill="hold" nodeType="clickEffect">
                                  <p:stCondLst>
                                    <p:cond delay="0"/>
                                  </p:stCondLst>
                                  <p:childTnLst>
                                    <p:set>
                                      <p:cBhvr>
                                        <p:cTn id="19" dur="1" fill="hold">
                                          <p:stCondLst>
                                            <p:cond delay="0"/>
                                          </p:stCondLst>
                                        </p:cTn>
                                        <p:tgtEl>
                                          <p:spTgt spid="84"/>
                                        </p:tgtEl>
                                        <p:attrNameLst>
                                          <p:attrName>style.visibility</p:attrName>
                                        </p:attrNameLst>
                                      </p:cBhvr>
                                      <p:to>
                                        <p:strVal val="visible"/>
                                      </p:to>
                                    </p:set>
                                    <p:anim calcmode="lin" valueType="num">
                                      <p:cBhvr additive="base">
                                        <p:cTn id="20" dur="500" fill="hold"/>
                                        <p:tgtEl>
                                          <p:spTgt spid="84"/>
                                        </p:tgtEl>
                                        <p:attrNameLst>
                                          <p:attrName>ppt_x</p:attrName>
                                        </p:attrNameLst>
                                      </p:cBhvr>
                                      <p:tavLst>
                                        <p:tav tm="0">
                                          <p:val>
                                            <p:strVal val="0-#ppt_w/2"/>
                                          </p:val>
                                        </p:tav>
                                        <p:tav tm="100000">
                                          <p:val>
                                            <p:strVal val="#ppt_x"/>
                                          </p:val>
                                        </p:tav>
                                      </p:tavLst>
                                    </p:anim>
                                    <p:anim calcmode="lin" valueType="num">
                                      <p:cBhvr additive="base">
                                        <p:cTn id="21" dur="500" fill="hold"/>
                                        <p:tgtEl>
                                          <p:spTgt spid="8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任意多边形 3">
            <a:extLst>
              <a:ext uri="{FF2B5EF4-FFF2-40B4-BE49-F238E27FC236}">
                <a16:creationId xmlns:a16="http://schemas.microsoft.com/office/drawing/2014/main" xmlns="" id="{24E36F96-99D1-4EE5-AC29-64E5F52C7637}"/>
              </a:ext>
            </a:extLst>
          </p:cNvPr>
          <p:cNvSpPr/>
          <p:nvPr/>
        </p:nvSpPr>
        <p:spPr>
          <a:xfrm>
            <a:off x="848165" y="373194"/>
            <a:ext cx="11343833"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职业目标</a:t>
            </a:r>
          </a:p>
        </p:txBody>
      </p:sp>
      <p:grpSp>
        <p:nvGrpSpPr>
          <p:cNvPr id="63" name="组合 62">
            <a:extLst>
              <a:ext uri="{FF2B5EF4-FFF2-40B4-BE49-F238E27FC236}">
                <a16:creationId xmlns:a16="http://schemas.microsoft.com/office/drawing/2014/main" xmlns="" id="{BB3FDD97-30C9-4FDA-8A73-CE1927249E06}"/>
              </a:ext>
            </a:extLst>
          </p:cNvPr>
          <p:cNvGrpSpPr/>
          <p:nvPr/>
        </p:nvGrpSpPr>
        <p:grpSpPr>
          <a:xfrm>
            <a:off x="1810247" y="1651384"/>
            <a:ext cx="7938523" cy="3694957"/>
            <a:chOff x="1810247" y="1651384"/>
            <a:chExt cx="7938523" cy="3694957"/>
          </a:xfrm>
        </p:grpSpPr>
        <p:sp>
          <p:nvSpPr>
            <p:cNvPr id="64" name="ïṣļiḍè">
              <a:extLst>
                <a:ext uri="{FF2B5EF4-FFF2-40B4-BE49-F238E27FC236}">
                  <a16:creationId xmlns:a16="http://schemas.microsoft.com/office/drawing/2014/main" xmlns="" id="{AB1BCBC2-ED33-4377-A5ED-C4C19E3A0B4D}"/>
                </a:ext>
              </a:extLst>
            </p:cNvPr>
            <p:cNvSpPr/>
            <p:nvPr/>
          </p:nvSpPr>
          <p:spPr bwMode="auto">
            <a:xfrm rot="21071856">
              <a:off x="1810247" y="2763511"/>
              <a:ext cx="7477574" cy="2413598"/>
            </a:xfrm>
            <a:custGeom>
              <a:avLst/>
              <a:gdLst/>
              <a:ahLst/>
              <a:cxnLst>
                <a:cxn ang="0">
                  <a:pos x="1599" y="0"/>
                </a:cxn>
                <a:cxn ang="0">
                  <a:pos x="1434" y="28"/>
                </a:cxn>
                <a:cxn ang="0">
                  <a:pos x="1470" y="71"/>
                </a:cxn>
                <a:cxn ang="0">
                  <a:pos x="1202" y="291"/>
                </a:cxn>
                <a:cxn ang="0">
                  <a:pos x="842" y="164"/>
                </a:cxn>
                <a:cxn ang="0">
                  <a:pos x="842" y="164"/>
                </a:cxn>
                <a:cxn ang="0">
                  <a:pos x="842" y="164"/>
                </a:cxn>
                <a:cxn ang="0">
                  <a:pos x="842" y="164"/>
                </a:cxn>
                <a:cxn ang="0">
                  <a:pos x="840" y="163"/>
                </a:cxn>
                <a:cxn ang="0">
                  <a:pos x="839" y="163"/>
                </a:cxn>
                <a:cxn ang="0">
                  <a:pos x="837" y="163"/>
                </a:cxn>
                <a:cxn ang="0">
                  <a:pos x="836" y="163"/>
                </a:cxn>
                <a:cxn ang="0">
                  <a:pos x="834" y="163"/>
                </a:cxn>
                <a:cxn ang="0">
                  <a:pos x="834" y="163"/>
                </a:cxn>
                <a:cxn ang="0">
                  <a:pos x="833" y="163"/>
                </a:cxn>
                <a:cxn ang="0">
                  <a:pos x="833" y="163"/>
                </a:cxn>
                <a:cxn ang="0">
                  <a:pos x="833" y="163"/>
                </a:cxn>
                <a:cxn ang="0">
                  <a:pos x="831" y="163"/>
                </a:cxn>
                <a:cxn ang="0">
                  <a:pos x="830" y="163"/>
                </a:cxn>
                <a:cxn ang="0">
                  <a:pos x="829" y="163"/>
                </a:cxn>
                <a:cxn ang="0">
                  <a:pos x="828" y="163"/>
                </a:cxn>
                <a:cxn ang="0">
                  <a:pos x="826" y="163"/>
                </a:cxn>
                <a:cxn ang="0">
                  <a:pos x="825" y="164"/>
                </a:cxn>
                <a:cxn ang="0">
                  <a:pos x="823" y="164"/>
                </a:cxn>
                <a:cxn ang="0">
                  <a:pos x="822" y="165"/>
                </a:cxn>
                <a:cxn ang="0">
                  <a:pos x="821" y="165"/>
                </a:cxn>
                <a:cxn ang="0">
                  <a:pos x="20" y="541"/>
                </a:cxn>
                <a:cxn ang="0">
                  <a:pos x="7" y="579"/>
                </a:cxn>
                <a:cxn ang="0">
                  <a:pos x="32" y="595"/>
                </a:cxn>
                <a:cxn ang="0">
                  <a:pos x="44" y="592"/>
                </a:cxn>
                <a:cxn ang="0">
                  <a:pos x="834" y="221"/>
                </a:cxn>
                <a:cxn ang="0">
                  <a:pos x="1199" y="349"/>
                </a:cxn>
                <a:cxn ang="0">
                  <a:pos x="1199" y="349"/>
                </a:cxn>
                <a:cxn ang="0">
                  <a:pos x="1203" y="350"/>
                </a:cxn>
                <a:cxn ang="0">
                  <a:pos x="1204" y="350"/>
                </a:cxn>
                <a:cxn ang="0">
                  <a:pos x="1208" y="350"/>
                </a:cxn>
                <a:cxn ang="0">
                  <a:pos x="1208" y="350"/>
                </a:cxn>
                <a:cxn ang="0">
                  <a:pos x="1213" y="350"/>
                </a:cxn>
                <a:cxn ang="0">
                  <a:pos x="1214" y="350"/>
                </a:cxn>
                <a:cxn ang="0">
                  <a:pos x="1217" y="349"/>
                </a:cxn>
                <a:cxn ang="0">
                  <a:pos x="1219" y="348"/>
                </a:cxn>
                <a:cxn ang="0">
                  <a:pos x="1221" y="347"/>
                </a:cxn>
                <a:cxn ang="0">
                  <a:pos x="1223" y="346"/>
                </a:cxn>
                <a:cxn ang="0">
                  <a:pos x="1225" y="345"/>
                </a:cxn>
                <a:cxn ang="0">
                  <a:pos x="1226" y="344"/>
                </a:cxn>
                <a:cxn ang="0">
                  <a:pos x="1505" y="114"/>
                </a:cxn>
                <a:cxn ang="0">
                  <a:pos x="1540" y="157"/>
                </a:cxn>
                <a:cxn ang="0">
                  <a:pos x="1599" y="0"/>
                </a:cxn>
              </a:cxnLst>
              <a:rect l="0" t="0" r="r" b="b"/>
              <a:pathLst>
                <a:path w="1599" h="595">
                  <a:moveTo>
                    <a:pt x="1599" y="0"/>
                  </a:moveTo>
                  <a:cubicBezTo>
                    <a:pt x="1434" y="28"/>
                    <a:pt x="1434" y="28"/>
                    <a:pt x="1434" y="28"/>
                  </a:cubicBezTo>
                  <a:cubicBezTo>
                    <a:pt x="1470" y="71"/>
                    <a:pt x="1470" y="71"/>
                    <a:pt x="1470" y="71"/>
                  </a:cubicBezTo>
                  <a:cubicBezTo>
                    <a:pt x="1202" y="291"/>
                    <a:pt x="1202" y="291"/>
                    <a:pt x="1202" y="291"/>
                  </a:cubicBezTo>
                  <a:cubicBezTo>
                    <a:pt x="842" y="164"/>
                    <a:pt x="842" y="164"/>
                    <a:pt x="842" y="164"/>
                  </a:cubicBezTo>
                  <a:cubicBezTo>
                    <a:pt x="842" y="164"/>
                    <a:pt x="842" y="164"/>
                    <a:pt x="842" y="164"/>
                  </a:cubicBezTo>
                  <a:cubicBezTo>
                    <a:pt x="842" y="164"/>
                    <a:pt x="842" y="164"/>
                    <a:pt x="842" y="164"/>
                  </a:cubicBezTo>
                  <a:cubicBezTo>
                    <a:pt x="842" y="164"/>
                    <a:pt x="842" y="164"/>
                    <a:pt x="842" y="164"/>
                  </a:cubicBezTo>
                  <a:cubicBezTo>
                    <a:pt x="841" y="164"/>
                    <a:pt x="840" y="164"/>
                    <a:pt x="840" y="163"/>
                  </a:cubicBezTo>
                  <a:cubicBezTo>
                    <a:pt x="839" y="163"/>
                    <a:pt x="839" y="163"/>
                    <a:pt x="839" y="163"/>
                  </a:cubicBezTo>
                  <a:cubicBezTo>
                    <a:pt x="838" y="163"/>
                    <a:pt x="837" y="163"/>
                    <a:pt x="837" y="163"/>
                  </a:cubicBezTo>
                  <a:cubicBezTo>
                    <a:pt x="837" y="163"/>
                    <a:pt x="836" y="163"/>
                    <a:pt x="836" y="163"/>
                  </a:cubicBezTo>
                  <a:cubicBezTo>
                    <a:pt x="835" y="163"/>
                    <a:pt x="835" y="163"/>
                    <a:pt x="834" y="163"/>
                  </a:cubicBezTo>
                  <a:cubicBezTo>
                    <a:pt x="834" y="163"/>
                    <a:pt x="834" y="163"/>
                    <a:pt x="834" y="163"/>
                  </a:cubicBezTo>
                  <a:cubicBezTo>
                    <a:pt x="833" y="163"/>
                    <a:pt x="833" y="163"/>
                    <a:pt x="833" y="163"/>
                  </a:cubicBezTo>
                  <a:cubicBezTo>
                    <a:pt x="833" y="163"/>
                    <a:pt x="833" y="163"/>
                    <a:pt x="833" y="163"/>
                  </a:cubicBezTo>
                  <a:cubicBezTo>
                    <a:pt x="833" y="163"/>
                    <a:pt x="833" y="163"/>
                    <a:pt x="833" y="163"/>
                  </a:cubicBezTo>
                  <a:cubicBezTo>
                    <a:pt x="832" y="163"/>
                    <a:pt x="832" y="163"/>
                    <a:pt x="831" y="163"/>
                  </a:cubicBezTo>
                  <a:cubicBezTo>
                    <a:pt x="831" y="163"/>
                    <a:pt x="831" y="163"/>
                    <a:pt x="830" y="163"/>
                  </a:cubicBezTo>
                  <a:cubicBezTo>
                    <a:pt x="830" y="163"/>
                    <a:pt x="829" y="163"/>
                    <a:pt x="829" y="163"/>
                  </a:cubicBezTo>
                  <a:cubicBezTo>
                    <a:pt x="828" y="163"/>
                    <a:pt x="828" y="163"/>
                    <a:pt x="828" y="163"/>
                  </a:cubicBezTo>
                  <a:cubicBezTo>
                    <a:pt x="827" y="163"/>
                    <a:pt x="827" y="163"/>
                    <a:pt x="826" y="163"/>
                  </a:cubicBezTo>
                  <a:cubicBezTo>
                    <a:pt x="825" y="164"/>
                    <a:pt x="825" y="164"/>
                    <a:pt x="825" y="164"/>
                  </a:cubicBezTo>
                  <a:cubicBezTo>
                    <a:pt x="824" y="164"/>
                    <a:pt x="824" y="164"/>
                    <a:pt x="823" y="164"/>
                  </a:cubicBezTo>
                  <a:cubicBezTo>
                    <a:pt x="823" y="164"/>
                    <a:pt x="823" y="165"/>
                    <a:pt x="822" y="165"/>
                  </a:cubicBezTo>
                  <a:cubicBezTo>
                    <a:pt x="822" y="165"/>
                    <a:pt x="821" y="165"/>
                    <a:pt x="821" y="165"/>
                  </a:cubicBezTo>
                  <a:cubicBezTo>
                    <a:pt x="20" y="541"/>
                    <a:pt x="20" y="541"/>
                    <a:pt x="20" y="541"/>
                  </a:cubicBezTo>
                  <a:cubicBezTo>
                    <a:pt x="6" y="548"/>
                    <a:pt x="0" y="565"/>
                    <a:pt x="7" y="579"/>
                  </a:cubicBezTo>
                  <a:cubicBezTo>
                    <a:pt x="11" y="589"/>
                    <a:pt x="22" y="595"/>
                    <a:pt x="32" y="595"/>
                  </a:cubicBezTo>
                  <a:cubicBezTo>
                    <a:pt x="36" y="595"/>
                    <a:pt x="40" y="594"/>
                    <a:pt x="44" y="592"/>
                  </a:cubicBezTo>
                  <a:cubicBezTo>
                    <a:pt x="834" y="221"/>
                    <a:pt x="834" y="221"/>
                    <a:pt x="834" y="221"/>
                  </a:cubicBezTo>
                  <a:cubicBezTo>
                    <a:pt x="1199" y="349"/>
                    <a:pt x="1199" y="349"/>
                    <a:pt x="1199" y="349"/>
                  </a:cubicBezTo>
                  <a:cubicBezTo>
                    <a:pt x="1199" y="349"/>
                    <a:pt x="1199" y="349"/>
                    <a:pt x="1199" y="349"/>
                  </a:cubicBezTo>
                  <a:cubicBezTo>
                    <a:pt x="1200" y="349"/>
                    <a:pt x="1202" y="350"/>
                    <a:pt x="1203" y="350"/>
                  </a:cubicBezTo>
                  <a:cubicBezTo>
                    <a:pt x="1204" y="350"/>
                    <a:pt x="1204" y="350"/>
                    <a:pt x="1204" y="350"/>
                  </a:cubicBezTo>
                  <a:cubicBezTo>
                    <a:pt x="1205" y="350"/>
                    <a:pt x="1206" y="350"/>
                    <a:pt x="1208" y="350"/>
                  </a:cubicBezTo>
                  <a:cubicBezTo>
                    <a:pt x="1208" y="350"/>
                    <a:pt x="1208" y="350"/>
                    <a:pt x="1208" y="350"/>
                  </a:cubicBezTo>
                  <a:cubicBezTo>
                    <a:pt x="1210" y="350"/>
                    <a:pt x="1211" y="350"/>
                    <a:pt x="1213" y="350"/>
                  </a:cubicBezTo>
                  <a:cubicBezTo>
                    <a:pt x="1213" y="350"/>
                    <a:pt x="1213" y="350"/>
                    <a:pt x="1214" y="350"/>
                  </a:cubicBezTo>
                  <a:cubicBezTo>
                    <a:pt x="1215" y="350"/>
                    <a:pt x="1216" y="349"/>
                    <a:pt x="1217" y="349"/>
                  </a:cubicBezTo>
                  <a:cubicBezTo>
                    <a:pt x="1217" y="349"/>
                    <a:pt x="1218" y="349"/>
                    <a:pt x="1219" y="348"/>
                  </a:cubicBezTo>
                  <a:cubicBezTo>
                    <a:pt x="1219" y="348"/>
                    <a:pt x="1220" y="348"/>
                    <a:pt x="1221" y="347"/>
                  </a:cubicBezTo>
                  <a:cubicBezTo>
                    <a:pt x="1222" y="347"/>
                    <a:pt x="1222" y="347"/>
                    <a:pt x="1223" y="346"/>
                  </a:cubicBezTo>
                  <a:cubicBezTo>
                    <a:pt x="1223" y="346"/>
                    <a:pt x="1224" y="345"/>
                    <a:pt x="1225" y="345"/>
                  </a:cubicBezTo>
                  <a:cubicBezTo>
                    <a:pt x="1226" y="344"/>
                    <a:pt x="1226" y="344"/>
                    <a:pt x="1226" y="344"/>
                  </a:cubicBezTo>
                  <a:cubicBezTo>
                    <a:pt x="1505" y="114"/>
                    <a:pt x="1505" y="114"/>
                    <a:pt x="1505" y="114"/>
                  </a:cubicBezTo>
                  <a:cubicBezTo>
                    <a:pt x="1540" y="157"/>
                    <a:pt x="1540" y="157"/>
                    <a:pt x="1540" y="157"/>
                  </a:cubicBezTo>
                  <a:cubicBezTo>
                    <a:pt x="1599" y="0"/>
                    <a:pt x="1599" y="0"/>
                    <a:pt x="1599" y="0"/>
                  </a:cubicBezTo>
                </a:path>
              </a:pathLst>
            </a:custGeom>
            <a:solidFill>
              <a:schemeClr val="bg1">
                <a:lumMod val="65000"/>
                <a:alpha val="88000"/>
              </a:schemeClr>
            </a:solidFill>
            <a:ln w="9525">
              <a:noFill/>
              <a:round/>
              <a:headEnd/>
              <a:tailEnd/>
            </a:ln>
          </p:spPr>
          <p:txBody>
            <a:bodyPr anchor="ctr"/>
            <a:lstStyle/>
            <a:p>
              <a:pPr algn="ctr"/>
              <a:endParaRPr sz="2800">
                <a:latin typeface="微软雅黑" panose="020B0503020204020204" pitchFamily="34" charset="-122"/>
                <a:ea typeface="微软雅黑" panose="020B0503020204020204" pitchFamily="34" charset="-122"/>
              </a:endParaRPr>
            </a:p>
          </p:txBody>
        </p:sp>
        <p:sp>
          <p:nvSpPr>
            <p:cNvPr id="65" name="ïṣ1íḑè">
              <a:extLst>
                <a:ext uri="{FF2B5EF4-FFF2-40B4-BE49-F238E27FC236}">
                  <a16:creationId xmlns:a16="http://schemas.microsoft.com/office/drawing/2014/main" xmlns="" id="{B09D03B2-EA2C-4A5F-AB6F-8F1C769B9EC1}"/>
                </a:ext>
              </a:extLst>
            </p:cNvPr>
            <p:cNvSpPr/>
            <p:nvPr/>
          </p:nvSpPr>
          <p:spPr>
            <a:xfrm>
              <a:off x="2749956" y="4645527"/>
              <a:ext cx="700819" cy="700814"/>
            </a:xfrm>
            <a:prstGeom prst="ellipse">
              <a:avLst/>
            </a:prstGeom>
            <a:solidFill>
              <a:srgbClr val="23849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微软雅黑" panose="020B0503020204020204" pitchFamily="34" charset="-122"/>
                  <a:ea typeface="微软雅黑" panose="020B0503020204020204" pitchFamily="34" charset="-122"/>
                </a:rPr>
                <a:t>01</a:t>
              </a:r>
              <a:endParaRPr sz="2800" dirty="0">
                <a:latin typeface="微软雅黑" panose="020B0503020204020204" pitchFamily="34" charset="-122"/>
                <a:ea typeface="微软雅黑" panose="020B0503020204020204" pitchFamily="34" charset="-122"/>
              </a:endParaRPr>
            </a:p>
          </p:txBody>
        </p:sp>
        <p:sp>
          <p:nvSpPr>
            <p:cNvPr id="66" name="iş1ïḓè">
              <a:extLst>
                <a:ext uri="{FF2B5EF4-FFF2-40B4-BE49-F238E27FC236}">
                  <a16:creationId xmlns:a16="http://schemas.microsoft.com/office/drawing/2014/main" xmlns="" id="{82F21A8F-9926-40B9-8A70-DA7315FA61BA}"/>
                </a:ext>
              </a:extLst>
            </p:cNvPr>
            <p:cNvSpPr/>
            <p:nvPr/>
          </p:nvSpPr>
          <p:spPr>
            <a:xfrm>
              <a:off x="4555917" y="3591152"/>
              <a:ext cx="700819" cy="700814"/>
            </a:xfrm>
            <a:prstGeom prst="ellipse">
              <a:avLst/>
            </a:prstGeom>
            <a:solidFill>
              <a:srgbClr val="2F5B50"/>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微软雅黑" panose="020B0503020204020204" pitchFamily="34" charset="-122"/>
                  <a:ea typeface="微软雅黑" panose="020B0503020204020204" pitchFamily="34" charset="-122"/>
                </a:rPr>
                <a:t>02</a:t>
              </a:r>
              <a:endParaRPr sz="2800" dirty="0">
                <a:latin typeface="微软雅黑" panose="020B0503020204020204" pitchFamily="34" charset="-122"/>
                <a:ea typeface="微软雅黑" panose="020B0503020204020204" pitchFamily="34" charset="-122"/>
              </a:endParaRPr>
            </a:p>
          </p:txBody>
        </p:sp>
        <p:sp>
          <p:nvSpPr>
            <p:cNvPr id="67" name="iŝḷíḓê">
              <a:extLst>
                <a:ext uri="{FF2B5EF4-FFF2-40B4-BE49-F238E27FC236}">
                  <a16:creationId xmlns:a16="http://schemas.microsoft.com/office/drawing/2014/main" xmlns="" id="{03E3A1F1-ABD3-4242-A76A-EB50E00A93AC}"/>
                </a:ext>
              </a:extLst>
            </p:cNvPr>
            <p:cNvSpPr/>
            <p:nvPr/>
          </p:nvSpPr>
          <p:spPr>
            <a:xfrm>
              <a:off x="7021431" y="3327625"/>
              <a:ext cx="700819" cy="700814"/>
            </a:xfrm>
            <a:prstGeom prst="ellipse">
              <a:avLst/>
            </a:prstGeom>
            <a:solidFill>
              <a:srgbClr val="23849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微软雅黑" panose="020B0503020204020204" pitchFamily="34" charset="-122"/>
                  <a:ea typeface="微软雅黑" panose="020B0503020204020204" pitchFamily="34" charset="-122"/>
                </a:rPr>
                <a:t>03</a:t>
              </a:r>
              <a:endParaRPr sz="2800" dirty="0">
                <a:latin typeface="微软雅黑" panose="020B0503020204020204" pitchFamily="34" charset="-122"/>
                <a:ea typeface="微软雅黑" panose="020B0503020204020204" pitchFamily="34" charset="-122"/>
              </a:endParaRPr>
            </a:p>
          </p:txBody>
        </p:sp>
        <p:sp>
          <p:nvSpPr>
            <p:cNvPr id="68" name="í$ļiḓé">
              <a:extLst>
                <a:ext uri="{FF2B5EF4-FFF2-40B4-BE49-F238E27FC236}">
                  <a16:creationId xmlns:a16="http://schemas.microsoft.com/office/drawing/2014/main" xmlns="" id="{C76AE7F2-2826-4D2D-90D2-2C7DA4C9D00D}"/>
                </a:ext>
              </a:extLst>
            </p:cNvPr>
            <p:cNvSpPr/>
            <p:nvPr/>
          </p:nvSpPr>
          <p:spPr>
            <a:xfrm>
              <a:off x="9047951" y="1651384"/>
              <a:ext cx="700819" cy="700814"/>
            </a:xfrm>
            <a:prstGeom prst="ellipse">
              <a:avLst/>
            </a:prstGeom>
            <a:solidFill>
              <a:srgbClr val="3BE6FF"/>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微软雅黑" panose="020B0503020204020204" pitchFamily="34" charset="-122"/>
                  <a:ea typeface="微软雅黑" panose="020B0503020204020204" pitchFamily="34" charset="-122"/>
                </a:rPr>
                <a:t>04</a:t>
              </a:r>
              <a:endParaRPr sz="2800" dirty="0">
                <a:latin typeface="微软雅黑" panose="020B0503020204020204" pitchFamily="34" charset="-122"/>
                <a:ea typeface="微软雅黑" panose="020B0503020204020204" pitchFamily="34" charset="-122"/>
              </a:endParaRPr>
            </a:p>
          </p:txBody>
        </p:sp>
      </p:grpSp>
      <p:cxnSp>
        <p:nvCxnSpPr>
          <p:cNvPr id="69" name="直接连接符 68">
            <a:extLst>
              <a:ext uri="{FF2B5EF4-FFF2-40B4-BE49-F238E27FC236}">
                <a16:creationId xmlns:a16="http://schemas.microsoft.com/office/drawing/2014/main" xmlns="" id="{D8026478-CB31-4B97-AF5A-675D784BEC93}"/>
              </a:ext>
            </a:extLst>
          </p:cNvPr>
          <p:cNvCxnSpPr>
            <a:cxnSpLocks/>
          </p:cNvCxnSpPr>
          <p:nvPr/>
        </p:nvCxnSpPr>
        <p:spPr>
          <a:xfrm>
            <a:off x="1000224" y="2872576"/>
            <a:ext cx="4544232"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70" name="组合 69">
            <a:extLst>
              <a:ext uri="{FF2B5EF4-FFF2-40B4-BE49-F238E27FC236}">
                <a16:creationId xmlns:a16="http://schemas.microsoft.com/office/drawing/2014/main" xmlns="" id="{1A17AA34-7C40-4266-B56F-641941342E62}"/>
              </a:ext>
            </a:extLst>
          </p:cNvPr>
          <p:cNvGrpSpPr/>
          <p:nvPr/>
        </p:nvGrpSpPr>
        <p:grpSpPr>
          <a:xfrm>
            <a:off x="3166514" y="5410944"/>
            <a:ext cx="3027331" cy="883045"/>
            <a:chOff x="2406045" y="4973221"/>
            <a:chExt cx="4080352" cy="883045"/>
          </a:xfrm>
        </p:grpSpPr>
        <p:sp>
          <p:nvSpPr>
            <p:cNvPr id="71" name="矩形 70">
              <a:extLst>
                <a:ext uri="{FF2B5EF4-FFF2-40B4-BE49-F238E27FC236}">
                  <a16:creationId xmlns:a16="http://schemas.microsoft.com/office/drawing/2014/main" xmlns="" id="{A4CDF56B-DF03-46BC-B5DB-F10714E15BE0}"/>
                </a:ext>
              </a:extLst>
            </p:cNvPr>
            <p:cNvSpPr/>
            <p:nvPr/>
          </p:nvSpPr>
          <p:spPr>
            <a:xfrm>
              <a:off x="2406045" y="4973221"/>
              <a:ext cx="1493399" cy="369332"/>
            </a:xfrm>
            <a:prstGeom prst="rect">
              <a:avLst/>
            </a:prstGeom>
          </p:spPr>
          <p:txBody>
            <a:bodyPr wrap="none">
              <a:spAutoFit/>
            </a:bodyPr>
            <a:lstStyle/>
            <a:p>
              <a:r>
                <a:rPr lang="zh-CN" altLang="en-US" b="1" dirty="0">
                  <a:solidFill>
                    <a:srgbClr val="2F5B50"/>
                  </a:solidFill>
                  <a:latin typeface="微软雅黑" panose="020B0503020204020204" pitchFamily="34" charset="-122"/>
                  <a:ea typeface="微软雅黑" panose="020B0503020204020204" pitchFamily="34" charset="-122"/>
                </a:rPr>
                <a:t>普通员工</a:t>
              </a:r>
            </a:p>
          </p:txBody>
        </p:sp>
        <p:sp>
          <p:nvSpPr>
            <p:cNvPr id="72" name="矩形 71">
              <a:extLst>
                <a:ext uri="{FF2B5EF4-FFF2-40B4-BE49-F238E27FC236}">
                  <a16:creationId xmlns:a16="http://schemas.microsoft.com/office/drawing/2014/main" xmlns="" id="{6742EF1A-E442-4A19-A2BE-A0D5357743C5}"/>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a:t>
              </a:r>
            </a:p>
          </p:txBody>
        </p:sp>
      </p:grpSp>
      <p:grpSp>
        <p:nvGrpSpPr>
          <p:cNvPr id="73" name="组合 72">
            <a:extLst>
              <a:ext uri="{FF2B5EF4-FFF2-40B4-BE49-F238E27FC236}">
                <a16:creationId xmlns:a16="http://schemas.microsoft.com/office/drawing/2014/main" xmlns="" id="{159EEC53-354C-43B4-9ECA-631B4D6F7C7B}"/>
              </a:ext>
            </a:extLst>
          </p:cNvPr>
          <p:cNvGrpSpPr/>
          <p:nvPr/>
        </p:nvGrpSpPr>
        <p:grpSpPr>
          <a:xfrm>
            <a:off x="4694919" y="4388456"/>
            <a:ext cx="3027331" cy="883045"/>
            <a:chOff x="2406045" y="4973221"/>
            <a:chExt cx="4080352" cy="883045"/>
          </a:xfrm>
        </p:grpSpPr>
        <p:sp>
          <p:nvSpPr>
            <p:cNvPr id="74" name="矩形 73">
              <a:extLst>
                <a:ext uri="{FF2B5EF4-FFF2-40B4-BE49-F238E27FC236}">
                  <a16:creationId xmlns:a16="http://schemas.microsoft.com/office/drawing/2014/main" xmlns="" id="{4D51CA97-5237-42B1-B4AD-862C35375934}"/>
                </a:ext>
              </a:extLst>
            </p:cNvPr>
            <p:cNvSpPr/>
            <p:nvPr/>
          </p:nvSpPr>
          <p:spPr>
            <a:xfrm>
              <a:off x="2406045" y="4973221"/>
              <a:ext cx="1493399" cy="369332"/>
            </a:xfrm>
            <a:prstGeom prst="rect">
              <a:avLst/>
            </a:prstGeom>
          </p:spPr>
          <p:txBody>
            <a:bodyPr wrap="none">
              <a:spAutoFit/>
            </a:bodyPr>
            <a:lstStyle/>
            <a:p>
              <a:r>
                <a:rPr lang="zh-CN" altLang="en-US" b="1" dirty="0">
                  <a:solidFill>
                    <a:srgbClr val="2F5B50"/>
                  </a:solidFill>
                  <a:latin typeface="微软雅黑" panose="020B0503020204020204" pitchFamily="34" charset="-122"/>
                  <a:ea typeface="微软雅黑" panose="020B0503020204020204" pitchFamily="34" charset="-122"/>
                </a:rPr>
                <a:t>主管经理</a:t>
              </a:r>
            </a:p>
          </p:txBody>
        </p:sp>
        <p:sp>
          <p:nvSpPr>
            <p:cNvPr id="75" name="矩形 74">
              <a:extLst>
                <a:ext uri="{FF2B5EF4-FFF2-40B4-BE49-F238E27FC236}">
                  <a16:creationId xmlns:a16="http://schemas.microsoft.com/office/drawing/2014/main" xmlns="" id="{A98DA8CB-7151-4A1C-9BA8-5BFC6CEA6C8C}"/>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a:t>
              </a:r>
            </a:p>
          </p:txBody>
        </p:sp>
      </p:grpSp>
      <p:grpSp>
        <p:nvGrpSpPr>
          <p:cNvPr id="76" name="组合 75">
            <a:extLst>
              <a:ext uri="{FF2B5EF4-FFF2-40B4-BE49-F238E27FC236}">
                <a16:creationId xmlns:a16="http://schemas.microsoft.com/office/drawing/2014/main" xmlns="" id="{D3081A85-54C3-433F-80DE-3D8699585BA1}"/>
              </a:ext>
            </a:extLst>
          </p:cNvPr>
          <p:cNvGrpSpPr/>
          <p:nvPr/>
        </p:nvGrpSpPr>
        <p:grpSpPr>
          <a:xfrm>
            <a:off x="7722250" y="3918938"/>
            <a:ext cx="3027331" cy="883045"/>
            <a:chOff x="2406045" y="4973221"/>
            <a:chExt cx="4080352" cy="883045"/>
          </a:xfrm>
        </p:grpSpPr>
        <p:sp>
          <p:nvSpPr>
            <p:cNvPr id="77" name="矩形 76">
              <a:extLst>
                <a:ext uri="{FF2B5EF4-FFF2-40B4-BE49-F238E27FC236}">
                  <a16:creationId xmlns:a16="http://schemas.microsoft.com/office/drawing/2014/main" xmlns="" id="{F0088D87-0D43-4204-B68A-946CA24AE6AD}"/>
                </a:ext>
              </a:extLst>
            </p:cNvPr>
            <p:cNvSpPr/>
            <p:nvPr/>
          </p:nvSpPr>
          <p:spPr>
            <a:xfrm>
              <a:off x="2406045" y="4973221"/>
              <a:ext cx="871150" cy="369332"/>
            </a:xfrm>
            <a:prstGeom prst="rect">
              <a:avLst/>
            </a:prstGeom>
          </p:spPr>
          <p:txBody>
            <a:bodyPr wrap="none">
              <a:spAutoFit/>
            </a:bodyPr>
            <a:lstStyle/>
            <a:p>
              <a:r>
                <a:rPr lang="zh-CN" altLang="en-US" b="1" dirty="0">
                  <a:solidFill>
                    <a:srgbClr val="2F5B50"/>
                  </a:solidFill>
                  <a:latin typeface="微软雅黑" panose="020B0503020204020204" pitchFamily="34" charset="-122"/>
                  <a:ea typeface="微软雅黑" panose="020B0503020204020204" pitchFamily="34" charset="-122"/>
                </a:rPr>
                <a:t>总监</a:t>
              </a:r>
            </a:p>
          </p:txBody>
        </p:sp>
        <p:sp>
          <p:nvSpPr>
            <p:cNvPr id="78" name="矩形 77">
              <a:extLst>
                <a:ext uri="{FF2B5EF4-FFF2-40B4-BE49-F238E27FC236}">
                  <a16:creationId xmlns:a16="http://schemas.microsoft.com/office/drawing/2014/main" xmlns="" id="{0F26633B-C6C4-42CC-B800-BC0B976AAA39}"/>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a:t>
              </a:r>
            </a:p>
          </p:txBody>
        </p:sp>
      </p:grpSp>
      <p:grpSp>
        <p:nvGrpSpPr>
          <p:cNvPr id="79" name="组合 78">
            <a:extLst>
              <a:ext uri="{FF2B5EF4-FFF2-40B4-BE49-F238E27FC236}">
                <a16:creationId xmlns:a16="http://schemas.microsoft.com/office/drawing/2014/main" xmlns="" id="{5192C54A-51E7-425C-BD1A-9430E7512484}"/>
              </a:ext>
            </a:extLst>
          </p:cNvPr>
          <p:cNvGrpSpPr/>
          <p:nvPr/>
        </p:nvGrpSpPr>
        <p:grpSpPr>
          <a:xfrm>
            <a:off x="9143223" y="2351783"/>
            <a:ext cx="2196632" cy="1135422"/>
            <a:chOff x="2406045" y="4973221"/>
            <a:chExt cx="2960704" cy="1135422"/>
          </a:xfrm>
        </p:grpSpPr>
        <p:sp>
          <p:nvSpPr>
            <p:cNvPr id="80" name="矩形 79">
              <a:extLst>
                <a:ext uri="{FF2B5EF4-FFF2-40B4-BE49-F238E27FC236}">
                  <a16:creationId xmlns:a16="http://schemas.microsoft.com/office/drawing/2014/main" xmlns="" id="{3E2ACC3D-811E-4A18-B6AD-E41F4A23FB56}"/>
                </a:ext>
              </a:extLst>
            </p:cNvPr>
            <p:cNvSpPr/>
            <p:nvPr/>
          </p:nvSpPr>
          <p:spPr>
            <a:xfrm>
              <a:off x="2406045" y="4973221"/>
              <a:ext cx="1182274" cy="369332"/>
            </a:xfrm>
            <a:prstGeom prst="rect">
              <a:avLst/>
            </a:prstGeom>
          </p:spPr>
          <p:txBody>
            <a:bodyPr wrap="none">
              <a:spAutoFit/>
            </a:bodyPr>
            <a:lstStyle/>
            <a:p>
              <a:r>
                <a:rPr lang="zh-CN" altLang="en-US" b="1" dirty="0">
                  <a:solidFill>
                    <a:srgbClr val="2F5B50"/>
                  </a:solidFill>
                  <a:latin typeface="微软雅黑" panose="020B0503020204020204" pitchFamily="34" charset="-122"/>
                  <a:ea typeface="微软雅黑" panose="020B0503020204020204" pitchFamily="34" charset="-122"/>
                </a:rPr>
                <a:t>总经理</a:t>
              </a:r>
            </a:p>
          </p:txBody>
        </p:sp>
        <p:sp>
          <p:nvSpPr>
            <p:cNvPr id="81" name="矩形 80">
              <a:extLst>
                <a:ext uri="{FF2B5EF4-FFF2-40B4-BE49-F238E27FC236}">
                  <a16:creationId xmlns:a16="http://schemas.microsoft.com/office/drawing/2014/main" xmlns="" id="{05D513FE-8888-40C7-8E45-D6285FAC24C8}"/>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a:t>
              </a:r>
            </a:p>
          </p:txBody>
        </p:sp>
      </p:grpSp>
      <p:sp>
        <p:nvSpPr>
          <p:cNvPr id="82" name="矩形 81">
            <a:extLst>
              <a:ext uri="{FF2B5EF4-FFF2-40B4-BE49-F238E27FC236}">
                <a16:creationId xmlns:a16="http://schemas.microsoft.com/office/drawing/2014/main" xmlns="" id="{282CB7BA-B9C1-4655-B96E-4A3125007E78}"/>
              </a:ext>
            </a:extLst>
          </p:cNvPr>
          <p:cNvSpPr/>
          <p:nvPr/>
        </p:nvSpPr>
        <p:spPr>
          <a:xfrm>
            <a:off x="1000224" y="1873938"/>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用户可以在投影仪或者计算机上进行演示也可以将演示文稿打印出来制作成胶片以便应用到更广泛的领域中用户可以在投影仪或者计算机上进行演示</a:t>
            </a:r>
          </a:p>
        </p:txBody>
      </p:sp>
    </p:spTree>
    <p:extLst>
      <p:ext uri="{BB962C8B-B14F-4D97-AF65-F5344CB8AC3E}">
        <p14:creationId xmlns:p14="http://schemas.microsoft.com/office/powerpoint/2010/main" val="183913015"/>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randombar(horizontal)">
                                      <p:cBhvr>
                                        <p:cTn id="7" dur="500"/>
                                        <p:tgtEl>
                                          <p:spTgt spid="8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left)">
                                      <p:cBhvr>
                                        <p:cTn id="11" dur="500"/>
                                        <p:tgtEl>
                                          <p:spTgt spid="69"/>
                                        </p:tgtEl>
                                      </p:cBhvr>
                                    </p:animEffect>
                                  </p:childTnLst>
                                </p:cTn>
                              </p:par>
                            </p:childTnLst>
                          </p:cTn>
                        </p:par>
                        <p:par>
                          <p:cTn id="12" fill="hold">
                            <p:stCondLst>
                              <p:cond delay="1000"/>
                            </p:stCondLst>
                            <p:childTnLst>
                              <p:par>
                                <p:cTn id="13" presetID="2" presetClass="entr" presetSubtype="12" fill="hold" nodeType="afterEffect">
                                  <p:stCondLst>
                                    <p:cond delay="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500" fill="hold"/>
                                        <p:tgtEl>
                                          <p:spTgt spid="63"/>
                                        </p:tgtEl>
                                        <p:attrNameLst>
                                          <p:attrName>ppt_x</p:attrName>
                                        </p:attrNameLst>
                                      </p:cBhvr>
                                      <p:tavLst>
                                        <p:tav tm="0">
                                          <p:val>
                                            <p:strVal val="0-#ppt_w/2"/>
                                          </p:val>
                                        </p:tav>
                                        <p:tav tm="100000">
                                          <p:val>
                                            <p:strVal val="#ppt_x"/>
                                          </p:val>
                                        </p:tav>
                                      </p:tavLst>
                                    </p:anim>
                                    <p:anim calcmode="lin" valueType="num">
                                      <p:cBhvr additive="base">
                                        <p:cTn id="16" dur="500" fill="hold"/>
                                        <p:tgtEl>
                                          <p:spTgt spid="6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70"/>
                                        </p:tgtEl>
                                        <p:attrNameLst>
                                          <p:attrName>style.visibility</p:attrName>
                                        </p:attrNameLst>
                                      </p:cBhvr>
                                      <p:to>
                                        <p:strVal val="visible"/>
                                      </p:to>
                                    </p:set>
                                    <p:animEffect transition="in" filter="fade">
                                      <p:cBhvr>
                                        <p:cTn id="20" dur="1000"/>
                                        <p:tgtEl>
                                          <p:spTgt spid="70"/>
                                        </p:tgtEl>
                                      </p:cBhvr>
                                    </p:animEffect>
                                  </p:childTnLst>
                                </p:cTn>
                              </p:par>
                              <p:par>
                                <p:cTn id="21" presetID="42" presetClass="path" presetSubtype="0" fill="hold" nodeType="withEffect">
                                  <p:stCondLst>
                                    <p:cond delay="0"/>
                                  </p:stCondLst>
                                  <p:childTnLst>
                                    <p:animMotion origin="layout" path="M 0.03268 0.00185 L 2.77556E-17 3.7037E-7 " pathEditMode="relative" rAng="0" ptsTypes="AA">
                                      <p:cBhvr>
                                        <p:cTn id="22" dur="1000" fill="hold"/>
                                        <p:tgtEl>
                                          <p:spTgt spid="70"/>
                                        </p:tgtEl>
                                        <p:attrNameLst>
                                          <p:attrName>ppt_x</p:attrName>
                                          <p:attrName>ppt_y</p:attrName>
                                        </p:attrNameLst>
                                      </p:cBhvr>
                                      <p:rCtr x="-1641" y="-93"/>
                                    </p:animMotion>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73"/>
                                        </p:tgtEl>
                                        <p:attrNameLst>
                                          <p:attrName>style.visibility</p:attrName>
                                        </p:attrNameLst>
                                      </p:cBhvr>
                                      <p:to>
                                        <p:strVal val="visible"/>
                                      </p:to>
                                    </p:set>
                                    <p:animEffect transition="in" filter="fade">
                                      <p:cBhvr>
                                        <p:cTn id="26" dur="1000"/>
                                        <p:tgtEl>
                                          <p:spTgt spid="73"/>
                                        </p:tgtEl>
                                      </p:cBhvr>
                                    </p:animEffect>
                                  </p:childTnLst>
                                </p:cTn>
                              </p:par>
                              <p:par>
                                <p:cTn id="27" presetID="42" presetClass="path" presetSubtype="0" fill="hold" nodeType="withEffect">
                                  <p:stCondLst>
                                    <p:cond delay="0"/>
                                  </p:stCondLst>
                                  <p:childTnLst>
                                    <p:animMotion origin="layout" path="M 0.03268 0.00185 L 2.77556E-17 3.7037E-7 " pathEditMode="relative" rAng="0" ptsTypes="AA">
                                      <p:cBhvr>
                                        <p:cTn id="28" dur="1000" fill="hold"/>
                                        <p:tgtEl>
                                          <p:spTgt spid="73"/>
                                        </p:tgtEl>
                                        <p:attrNameLst>
                                          <p:attrName>ppt_x</p:attrName>
                                          <p:attrName>ppt_y</p:attrName>
                                        </p:attrNameLst>
                                      </p:cBhvr>
                                      <p:rCtr x="-1641" y="-93"/>
                                    </p:animMotion>
                                  </p:childTnLst>
                                </p:cTn>
                              </p:par>
                            </p:childTnLst>
                          </p:cTn>
                        </p:par>
                        <p:par>
                          <p:cTn id="29" fill="hold">
                            <p:stCondLst>
                              <p:cond delay="3500"/>
                            </p:stCondLst>
                            <p:childTnLst>
                              <p:par>
                                <p:cTn id="30" presetID="10" presetClass="entr" presetSubtype="0" fill="hold" nodeType="afterEffect">
                                  <p:stCondLst>
                                    <p:cond delay="0"/>
                                  </p:stCondLst>
                                  <p:childTnLst>
                                    <p:set>
                                      <p:cBhvr>
                                        <p:cTn id="31" dur="1" fill="hold">
                                          <p:stCondLst>
                                            <p:cond delay="0"/>
                                          </p:stCondLst>
                                        </p:cTn>
                                        <p:tgtEl>
                                          <p:spTgt spid="76"/>
                                        </p:tgtEl>
                                        <p:attrNameLst>
                                          <p:attrName>style.visibility</p:attrName>
                                        </p:attrNameLst>
                                      </p:cBhvr>
                                      <p:to>
                                        <p:strVal val="visible"/>
                                      </p:to>
                                    </p:set>
                                    <p:animEffect transition="in" filter="fade">
                                      <p:cBhvr>
                                        <p:cTn id="32" dur="1000"/>
                                        <p:tgtEl>
                                          <p:spTgt spid="76"/>
                                        </p:tgtEl>
                                      </p:cBhvr>
                                    </p:animEffect>
                                  </p:childTnLst>
                                </p:cTn>
                              </p:par>
                              <p:par>
                                <p:cTn id="33" presetID="42" presetClass="path" presetSubtype="0" fill="hold" nodeType="withEffect">
                                  <p:stCondLst>
                                    <p:cond delay="0"/>
                                  </p:stCondLst>
                                  <p:childTnLst>
                                    <p:animMotion origin="layout" path="M 0.03268 0.00185 L 2.77556E-17 3.7037E-7 " pathEditMode="relative" rAng="0" ptsTypes="AA">
                                      <p:cBhvr>
                                        <p:cTn id="34" dur="1000" fill="hold"/>
                                        <p:tgtEl>
                                          <p:spTgt spid="76"/>
                                        </p:tgtEl>
                                        <p:attrNameLst>
                                          <p:attrName>ppt_x</p:attrName>
                                          <p:attrName>ppt_y</p:attrName>
                                        </p:attrNameLst>
                                      </p:cBhvr>
                                      <p:rCtr x="-1641" y="-93"/>
                                    </p:animMotion>
                                  </p:childTnLst>
                                </p:cTn>
                              </p:par>
                            </p:childTnLst>
                          </p:cTn>
                        </p:par>
                        <p:par>
                          <p:cTn id="35" fill="hold">
                            <p:stCondLst>
                              <p:cond delay="4500"/>
                            </p:stCondLst>
                            <p:childTnLst>
                              <p:par>
                                <p:cTn id="36" presetID="10" presetClass="entr" presetSubtype="0" fill="hold" nodeType="afterEffect">
                                  <p:stCondLst>
                                    <p:cond delay="0"/>
                                  </p:stCondLst>
                                  <p:childTnLst>
                                    <p:set>
                                      <p:cBhvr>
                                        <p:cTn id="37" dur="1" fill="hold">
                                          <p:stCondLst>
                                            <p:cond delay="0"/>
                                          </p:stCondLst>
                                        </p:cTn>
                                        <p:tgtEl>
                                          <p:spTgt spid="79"/>
                                        </p:tgtEl>
                                        <p:attrNameLst>
                                          <p:attrName>style.visibility</p:attrName>
                                        </p:attrNameLst>
                                      </p:cBhvr>
                                      <p:to>
                                        <p:strVal val="visible"/>
                                      </p:to>
                                    </p:set>
                                    <p:animEffect transition="in" filter="fade">
                                      <p:cBhvr>
                                        <p:cTn id="38" dur="1000"/>
                                        <p:tgtEl>
                                          <p:spTgt spid="79"/>
                                        </p:tgtEl>
                                      </p:cBhvr>
                                    </p:animEffect>
                                  </p:childTnLst>
                                </p:cTn>
                              </p:par>
                              <p:par>
                                <p:cTn id="39" presetID="42" presetClass="path" presetSubtype="0" fill="hold" nodeType="withEffect">
                                  <p:stCondLst>
                                    <p:cond delay="0"/>
                                  </p:stCondLst>
                                  <p:childTnLst>
                                    <p:animMotion origin="layout" path="M 0.03268 0.00185 L 2.77556E-17 3.7037E-7 " pathEditMode="relative" rAng="0" ptsTypes="AA">
                                      <p:cBhvr>
                                        <p:cTn id="40" dur="1000" fill="hold"/>
                                        <p:tgtEl>
                                          <p:spTgt spid="79"/>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任意多边形 3">
            <a:extLst>
              <a:ext uri="{FF2B5EF4-FFF2-40B4-BE49-F238E27FC236}">
                <a16:creationId xmlns:a16="http://schemas.microsoft.com/office/drawing/2014/main" xmlns="" id="{24E36F96-99D1-4EE5-AC29-64E5F52C7637}"/>
              </a:ext>
            </a:extLst>
          </p:cNvPr>
          <p:cNvSpPr/>
          <p:nvPr/>
        </p:nvSpPr>
        <p:spPr>
          <a:xfrm>
            <a:off x="848165" y="373194"/>
            <a:ext cx="11343833"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路径规划</a:t>
            </a:r>
          </a:p>
        </p:txBody>
      </p:sp>
      <p:grpSp>
        <p:nvGrpSpPr>
          <p:cNvPr id="24" name="组合 23">
            <a:extLst>
              <a:ext uri="{FF2B5EF4-FFF2-40B4-BE49-F238E27FC236}">
                <a16:creationId xmlns:a16="http://schemas.microsoft.com/office/drawing/2014/main" xmlns="" id="{36367172-4B6D-4218-A5ED-1F3E8D631850}"/>
              </a:ext>
            </a:extLst>
          </p:cNvPr>
          <p:cNvGrpSpPr/>
          <p:nvPr/>
        </p:nvGrpSpPr>
        <p:grpSpPr>
          <a:xfrm>
            <a:off x="1171575" y="2294143"/>
            <a:ext cx="9903275" cy="3024657"/>
            <a:chOff x="1890776" y="2403208"/>
            <a:chExt cx="9203124" cy="2810817"/>
          </a:xfrm>
        </p:grpSpPr>
        <p:grpSp>
          <p:nvGrpSpPr>
            <p:cNvPr id="25" name="组合 24">
              <a:extLst>
                <a:ext uri="{FF2B5EF4-FFF2-40B4-BE49-F238E27FC236}">
                  <a16:creationId xmlns:a16="http://schemas.microsoft.com/office/drawing/2014/main" xmlns="" id="{76A58D81-67D3-4FC2-B9C7-D7A2956C7A36}"/>
                </a:ext>
              </a:extLst>
            </p:cNvPr>
            <p:cNvGrpSpPr/>
            <p:nvPr/>
          </p:nvGrpSpPr>
          <p:grpSpPr>
            <a:xfrm>
              <a:off x="1890776" y="2403208"/>
              <a:ext cx="2844226" cy="2587263"/>
              <a:chOff x="1890776" y="2403208"/>
              <a:chExt cx="2844226" cy="2587263"/>
            </a:xfrm>
          </p:grpSpPr>
          <p:sp>
            <p:nvSpPr>
              <p:cNvPr id="34" name="ïṧḷíḋè">
                <a:extLst>
                  <a:ext uri="{FF2B5EF4-FFF2-40B4-BE49-F238E27FC236}">
                    <a16:creationId xmlns:a16="http://schemas.microsoft.com/office/drawing/2014/main" xmlns="" id="{D7C9252C-E8AA-4D4B-9860-5B8372A4472B}"/>
                  </a:ext>
                </a:extLst>
              </p:cNvPr>
              <p:cNvSpPr/>
              <p:nvPr/>
            </p:nvSpPr>
            <p:spPr bwMode="auto">
              <a:xfrm>
                <a:off x="2024807"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35" name="íṧḷide">
                <a:extLst>
                  <a:ext uri="{FF2B5EF4-FFF2-40B4-BE49-F238E27FC236}">
                    <a16:creationId xmlns:a16="http://schemas.microsoft.com/office/drawing/2014/main" xmlns="" id="{A6557344-FAF8-4D41-86A6-668C5C4FB60B}"/>
                  </a:ext>
                </a:extLst>
              </p:cNvPr>
              <p:cNvSpPr/>
              <p:nvPr/>
            </p:nvSpPr>
            <p:spPr bwMode="auto">
              <a:xfrm>
                <a:off x="2092284"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36" name="ïşḷîḍe">
                <a:extLst>
                  <a:ext uri="{FF2B5EF4-FFF2-40B4-BE49-F238E27FC236}">
                    <a16:creationId xmlns:a16="http://schemas.microsoft.com/office/drawing/2014/main" xmlns="" id="{8A20CF11-7EFF-4584-A638-3F4D0D69AC5A}"/>
                  </a:ext>
                </a:extLst>
              </p:cNvPr>
              <p:cNvSpPr/>
              <p:nvPr/>
            </p:nvSpPr>
            <p:spPr bwMode="auto">
              <a:xfrm>
                <a:off x="2159762"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37" name="iṡľíďè">
                <a:extLst>
                  <a:ext uri="{FF2B5EF4-FFF2-40B4-BE49-F238E27FC236}">
                    <a16:creationId xmlns:a16="http://schemas.microsoft.com/office/drawing/2014/main" xmlns="" id="{CCAD1A6F-8377-405A-AD51-CF3E8BCDD1E1}"/>
                  </a:ext>
                </a:extLst>
              </p:cNvPr>
              <p:cNvSpPr/>
              <p:nvPr/>
            </p:nvSpPr>
            <p:spPr bwMode="auto">
              <a:xfrm>
                <a:off x="2225391"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38" name="ïṣ1ïďè">
                <a:extLst>
                  <a:ext uri="{FF2B5EF4-FFF2-40B4-BE49-F238E27FC236}">
                    <a16:creationId xmlns:a16="http://schemas.microsoft.com/office/drawing/2014/main" xmlns="" id="{740ED139-B6C6-4B20-99EA-45DB7810CFB6}"/>
                  </a:ext>
                </a:extLst>
              </p:cNvPr>
              <p:cNvSpPr/>
              <p:nvPr/>
            </p:nvSpPr>
            <p:spPr bwMode="auto">
              <a:xfrm>
                <a:off x="229286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39" name="ï$ļïḑé">
                <a:extLst>
                  <a:ext uri="{FF2B5EF4-FFF2-40B4-BE49-F238E27FC236}">
                    <a16:creationId xmlns:a16="http://schemas.microsoft.com/office/drawing/2014/main" xmlns="" id="{09082A2B-2632-4327-BB80-74DCEC76DE42}"/>
                  </a:ext>
                </a:extLst>
              </p:cNvPr>
              <p:cNvSpPr/>
              <p:nvPr/>
            </p:nvSpPr>
            <p:spPr bwMode="auto">
              <a:xfrm>
                <a:off x="2360346"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1" name="iśļiďè">
                <a:extLst>
                  <a:ext uri="{FF2B5EF4-FFF2-40B4-BE49-F238E27FC236}">
                    <a16:creationId xmlns:a16="http://schemas.microsoft.com/office/drawing/2014/main" xmlns="" id="{A15E61A7-AA7E-4768-A1D4-E84D371E5AB2}"/>
                  </a:ext>
                </a:extLst>
              </p:cNvPr>
              <p:cNvSpPr/>
              <p:nvPr/>
            </p:nvSpPr>
            <p:spPr bwMode="auto">
              <a:xfrm>
                <a:off x="2426899"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3" name="iṣ1îďè">
                <a:extLst>
                  <a:ext uri="{FF2B5EF4-FFF2-40B4-BE49-F238E27FC236}">
                    <a16:creationId xmlns:a16="http://schemas.microsoft.com/office/drawing/2014/main" xmlns="" id="{5A9420A3-4567-4E97-A833-A0B6699B1288}"/>
                  </a:ext>
                </a:extLst>
              </p:cNvPr>
              <p:cNvSpPr/>
              <p:nvPr/>
            </p:nvSpPr>
            <p:spPr bwMode="auto">
              <a:xfrm>
                <a:off x="249345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4" name="ïṧļîḍe">
                <a:extLst>
                  <a:ext uri="{FF2B5EF4-FFF2-40B4-BE49-F238E27FC236}">
                    <a16:creationId xmlns:a16="http://schemas.microsoft.com/office/drawing/2014/main" xmlns="" id="{DC12CDF3-A52C-4FE7-BA12-58B0286299DD}"/>
                  </a:ext>
                </a:extLst>
              </p:cNvPr>
              <p:cNvSpPr/>
              <p:nvPr/>
            </p:nvSpPr>
            <p:spPr bwMode="auto">
              <a:xfrm>
                <a:off x="256000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5" name="íṩḻîḍé">
                <a:extLst>
                  <a:ext uri="{FF2B5EF4-FFF2-40B4-BE49-F238E27FC236}">
                    <a16:creationId xmlns:a16="http://schemas.microsoft.com/office/drawing/2014/main" xmlns="" id="{01FCA95E-48F6-42D4-BA49-5F250DCCC3B0}"/>
                  </a:ext>
                </a:extLst>
              </p:cNvPr>
              <p:cNvSpPr/>
              <p:nvPr/>
            </p:nvSpPr>
            <p:spPr bwMode="auto">
              <a:xfrm>
                <a:off x="262748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6" name="íṥḻíḋê">
                <a:extLst>
                  <a:ext uri="{FF2B5EF4-FFF2-40B4-BE49-F238E27FC236}">
                    <a16:creationId xmlns:a16="http://schemas.microsoft.com/office/drawing/2014/main" xmlns="" id="{66D03E0F-CA68-4157-9006-64EBDC8F3D07}"/>
                  </a:ext>
                </a:extLst>
              </p:cNvPr>
              <p:cNvSpPr/>
              <p:nvPr/>
            </p:nvSpPr>
            <p:spPr bwMode="auto">
              <a:xfrm>
                <a:off x="2694961"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7" name="îsľiḍe">
                <a:extLst>
                  <a:ext uri="{FF2B5EF4-FFF2-40B4-BE49-F238E27FC236}">
                    <a16:creationId xmlns:a16="http://schemas.microsoft.com/office/drawing/2014/main" xmlns="" id="{35EE406C-D3BD-45D6-B9E5-5F2B52F33968}"/>
                  </a:ext>
                </a:extLst>
              </p:cNvPr>
              <p:cNvSpPr/>
              <p:nvPr/>
            </p:nvSpPr>
            <p:spPr bwMode="auto">
              <a:xfrm>
                <a:off x="2762438"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8" name="îSľiḋe">
                <a:extLst>
                  <a:ext uri="{FF2B5EF4-FFF2-40B4-BE49-F238E27FC236}">
                    <a16:creationId xmlns:a16="http://schemas.microsoft.com/office/drawing/2014/main" xmlns="" id="{FBCF67BE-546D-4A07-9BBE-0200B2DD117E}"/>
                  </a:ext>
                </a:extLst>
              </p:cNvPr>
              <p:cNvSpPr/>
              <p:nvPr/>
            </p:nvSpPr>
            <p:spPr bwMode="auto">
              <a:xfrm>
                <a:off x="282806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49" name="íśḷîďe">
                <a:extLst>
                  <a:ext uri="{FF2B5EF4-FFF2-40B4-BE49-F238E27FC236}">
                    <a16:creationId xmlns:a16="http://schemas.microsoft.com/office/drawing/2014/main" xmlns="" id="{44511BE9-83BB-4AC4-9D17-736401A0D6EA}"/>
                  </a:ext>
                </a:extLst>
              </p:cNvPr>
              <p:cNvSpPr/>
              <p:nvPr/>
            </p:nvSpPr>
            <p:spPr bwMode="auto">
              <a:xfrm>
                <a:off x="289554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0" name="ïśḷíḑe">
                <a:extLst>
                  <a:ext uri="{FF2B5EF4-FFF2-40B4-BE49-F238E27FC236}">
                    <a16:creationId xmlns:a16="http://schemas.microsoft.com/office/drawing/2014/main" xmlns="" id="{35429DFC-1D65-419B-AAB0-F22207CDF915}"/>
                  </a:ext>
                </a:extLst>
              </p:cNvPr>
              <p:cNvSpPr/>
              <p:nvPr/>
            </p:nvSpPr>
            <p:spPr bwMode="auto">
              <a:xfrm>
                <a:off x="296209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3"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1" name="ïṣḻïḓè">
                <a:extLst>
                  <a:ext uri="{FF2B5EF4-FFF2-40B4-BE49-F238E27FC236}">
                    <a16:creationId xmlns:a16="http://schemas.microsoft.com/office/drawing/2014/main" xmlns="" id="{42C88D55-7121-4DAD-A631-A0F68C0F8E90}"/>
                  </a:ext>
                </a:extLst>
              </p:cNvPr>
              <p:cNvSpPr/>
              <p:nvPr/>
            </p:nvSpPr>
            <p:spPr bwMode="auto">
              <a:xfrm>
                <a:off x="3029575"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2" name="íŝľidé">
                <a:extLst>
                  <a:ext uri="{FF2B5EF4-FFF2-40B4-BE49-F238E27FC236}">
                    <a16:creationId xmlns:a16="http://schemas.microsoft.com/office/drawing/2014/main" xmlns="" id="{773DE854-C937-4239-922A-95233B1DCCB1}"/>
                  </a:ext>
                </a:extLst>
              </p:cNvPr>
              <p:cNvSpPr/>
              <p:nvPr/>
            </p:nvSpPr>
            <p:spPr bwMode="auto">
              <a:xfrm>
                <a:off x="3097053"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3" name="ïṧľídè">
                <a:extLst>
                  <a:ext uri="{FF2B5EF4-FFF2-40B4-BE49-F238E27FC236}">
                    <a16:creationId xmlns:a16="http://schemas.microsoft.com/office/drawing/2014/main" xmlns="" id="{045C98EE-F967-481F-A5D4-174AC11A39BC}"/>
                  </a:ext>
                </a:extLst>
              </p:cNvPr>
              <p:cNvSpPr/>
              <p:nvPr/>
            </p:nvSpPr>
            <p:spPr bwMode="auto">
              <a:xfrm>
                <a:off x="316268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4" name="îślîḋe">
                <a:extLst>
                  <a:ext uri="{FF2B5EF4-FFF2-40B4-BE49-F238E27FC236}">
                    <a16:creationId xmlns:a16="http://schemas.microsoft.com/office/drawing/2014/main" xmlns="" id="{1B923394-2B93-4D48-B080-694668F3B460}"/>
                  </a:ext>
                </a:extLst>
              </p:cNvPr>
              <p:cNvSpPr/>
              <p:nvPr/>
            </p:nvSpPr>
            <p:spPr bwMode="auto">
              <a:xfrm>
                <a:off x="3230160"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5" name="ïṣḷïḑê">
                <a:extLst>
                  <a:ext uri="{FF2B5EF4-FFF2-40B4-BE49-F238E27FC236}">
                    <a16:creationId xmlns:a16="http://schemas.microsoft.com/office/drawing/2014/main" xmlns="" id="{86F0C901-5AA3-44F0-B9E5-582BEEEF5DA9}"/>
                  </a:ext>
                </a:extLst>
              </p:cNvPr>
              <p:cNvSpPr/>
              <p:nvPr/>
            </p:nvSpPr>
            <p:spPr bwMode="auto">
              <a:xfrm>
                <a:off x="3296713"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6" name="isļíḋê">
                <a:extLst>
                  <a:ext uri="{FF2B5EF4-FFF2-40B4-BE49-F238E27FC236}">
                    <a16:creationId xmlns:a16="http://schemas.microsoft.com/office/drawing/2014/main" xmlns="" id="{9058AF47-D794-4C8D-BD7B-0297809AA3FB}"/>
                  </a:ext>
                </a:extLst>
              </p:cNvPr>
              <p:cNvSpPr/>
              <p:nvPr/>
            </p:nvSpPr>
            <p:spPr bwMode="auto">
              <a:xfrm>
                <a:off x="3364190"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7" name="íṣliḓé">
                <a:extLst>
                  <a:ext uri="{FF2B5EF4-FFF2-40B4-BE49-F238E27FC236}">
                    <a16:creationId xmlns:a16="http://schemas.microsoft.com/office/drawing/2014/main" xmlns="" id="{84650118-F709-4366-A101-89151CF2C80B}"/>
                  </a:ext>
                </a:extLst>
              </p:cNvPr>
              <p:cNvSpPr/>
              <p:nvPr/>
            </p:nvSpPr>
            <p:spPr bwMode="auto">
              <a:xfrm>
                <a:off x="3429819"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8" name="ïsliḓe">
                <a:extLst>
                  <a:ext uri="{FF2B5EF4-FFF2-40B4-BE49-F238E27FC236}">
                    <a16:creationId xmlns:a16="http://schemas.microsoft.com/office/drawing/2014/main" xmlns="" id="{7BE55598-356D-435E-AA68-7A8C46260874}"/>
                  </a:ext>
                </a:extLst>
              </p:cNvPr>
              <p:cNvSpPr/>
              <p:nvPr/>
            </p:nvSpPr>
            <p:spPr bwMode="auto">
              <a:xfrm>
                <a:off x="349729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59" name="îṩlíḑe">
                <a:extLst>
                  <a:ext uri="{FF2B5EF4-FFF2-40B4-BE49-F238E27FC236}">
                    <a16:creationId xmlns:a16="http://schemas.microsoft.com/office/drawing/2014/main" xmlns="" id="{9C5A1CC0-AE02-4940-B4CD-48BFD6CBEFC8}"/>
                  </a:ext>
                </a:extLst>
              </p:cNvPr>
              <p:cNvSpPr/>
              <p:nvPr/>
            </p:nvSpPr>
            <p:spPr bwMode="auto">
              <a:xfrm>
                <a:off x="3564774"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60" name="ïSľîḋe">
                <a:extLst>
                  <a:ext uri="{FF2B5EF4-FFF2-40B4-BE49-F238E27FC236}">
                    <a16:creationId xmlns:a16="http://schemas.microsoft.com/office/drawing/2014/main" xmlns="" id="{82505521-266E-4C30-B752-CD43E4B9003F}"/>
                  </a:ext>
                </a:extLst>
              </p:cNvPr>
              <p:cNvSpPr/>
              <p:nvPr/>
            </p:nvSpPr>
            <p:spPr bwMode="auto">
              <a:xfrm>
                <a:off x="3632252"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61" name="îṡlîdê">
                <a:extLst>
                  <a:ext uri="{FF2B5EF4-FFF2-40B4-BE49-F238E27FC236}">
                    <a16:creationId xmlns:a16="http://schemas.microsoft.com/office/drawing/2014/main" xmlns="" id="{05E72281-91E6-4B1B-84F3-022D52125612}"/>
                  </a:ext>
                </a:extLst>
              </p:cNvPr>
              <p:cNvSpPr/>
              <p:nvPr/>
            </p:nvSpPr>
            <p:spPr bwMode="auto">
              <a:xfrm>
                <a:off x="3698805"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62" name="iṩľîdè">
                <a:extLst>
                  <a:ext uri="{FF2B5EF4-FFF2-40B4-BE49-F238E27FC236}">
                    <a16:creationId xmlns:a16="http://schemas.microsoft.com/office/drawing/2014/main" xmlns="" id="{1C5ACCA8-062C-46D6-B6C7-6957A05C0F63}"/>
                  </a:ext>
                </a:extLst>
              </p:cNvPr>
              <p:cNvSpPr/>
              <p:nvPr/>
            </p:nvSpPr>
            <p:spPr bwMode="auto">
              <a:xfrm>
                <a:off x="376535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3" name="iṥļîďe">
                <a:extLst>
                  <a:ext uri="{FF2B5EF4-FFF2-40B4-BE49-F238E27FC236}">
                    <a16:creationId xmlns:a16="http://schemas.microsoft.com/office/drawing/2014/main" xmlns="" id="{49F7CDC0-40E6-4668-BE4B-05FFD08442B0}"/>
                  </a:ext>
                </a:extLst>
              </p:cNvPr>
              <p:cNvSpPr/>
              <p:nvPr/>
            </p:nvSpPr>
            <p:spPr bwMode="auto">
              <a:xfrm>
                <a:off x="383191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4" name="ïŝḷîḋe">
                <a:extLst>
                  <a:ext uri="{FF2B5EF4-FFF2-40B4-BE49-F238E27FC236}">
                    <a16:creationId xmlns:a16="http://schemas.microsoft.com/office/drawing/2014/main" xmlns="" id="{1F329B0C-7D68-4B9D-ACE8-12E845A5DBD8}"/>
                  </a:ext>
                </a:extLst>
              </p:cNvPr>
              <p:cNvSpPr/>
              <p:nvPr/>
            </p:nvSpPr>
            <p:spPr bwMode="auto">
              <a:xfrm>
                <a:off x="3899389"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5" name="îŝļíḑè">
                <a:extLst>
                  <a:ext uri="{FF2B5EF4-FFF2-40B4-BE49-F238E27FC236}">
                    <a16:creationId xmlns:a16="http://schemas.microsoft.com/office/drawing/2014/main" xmlns="" id="{FFE53434-14E2-4949-8FF9-3EF9DBF3F4E2}"/>
                  </a:ext>
                </a:extLst>
              </p:cNvPr>
              <p:cNvSpPr/>
              <p:nvPr/>
            </p:nvSpPr>
            <p:spPr bwMode="auto">
              <a:xfrm>
                <a:off x="3966867" y="4895263"/>
                <a:ext cx="56385"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6" name="íṣľiḑè">
                <a:extLst>
                  <a:ext uri="{FF2B5EF4-FFF2-40B4-BE49-F238E27FC236}">
                    <a16:creationId xmlns:a16="http://schemas.microsoft.com/office/drawing/2014/main" xmlns="" id="{6956AF72-1F91-40ED-9F6E-61D6141DCE92}"/>
                  </a:ext>
                </a:extLst>
              </p:cNvPr>
              <p:cNvSpPr/>
              <p:nvPr/>
            </p:nvSpPr>
            <p:spPr bwMode="auto">
              <a:xfrm>
                <a:off x="4032496"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7" name="í$1íďè">
                <a:extLst>
                  <a:ext uri="{FF2B5EF4-FFF2-40B4-BE49-F238E27FC236}">
                    <a16:creationId xmlns:a16="http://schemas.microsoft.com/office/drawing/2014/main" xmlns="" id="{F961EFFC-E2A1-43A6-8BB7-CE5F31D43A5E}"/>
                  </a:ext>
                </a:extLst>
              </p:cNvPr>
              <p:cNvSpPr/>
              <p:nvPr/>
            </p:nvSpPr>
            <p:spPr bwMode="auto">
              <a:xfrm>
                <a:off x="409997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8" name="îsľïḋe">
                <a:extLst>
                  <a:ext uri="{FF2B5EF4-FFF2-40B4-BE49-F238E27FC236}">
                    <a16:creationId xmlns:a16="http://schemas.microsoft.com/office/drawing/2014/main" xmlns="" id="{FEB217A4-1FAD-4F11-8631-6EF19820F3B2}"/>
                  </a:ext>
                </a:extLst>
              </p:cNvPr>
              <p:cNvSpPr/>
              <p:nvPr/>
            </p:nvSpPr>
            <p:spPr bwMode="auto">
              <a:xfrm>
                <a:off x="1941615" y="4915599"/>
                <a:ext cx="2299784" cy="74872"/>
              </a:xfrm>
              <a:custGeom>
                <a:avLst/>
                <a:gdLst>
                  <a:gd name="T0" fmla="*/ 1748 w 1814"/>
                  <a:gd name="T1" fmla="*/ 0 h 59"/>
                  <a:gd name="T2" fmla="*/ 1695 w 1814"/>
                  <a:gd name="T3" fmla="*/ 0 h 59"/>
                  <a:gd name="T4" fmla="*/ 1642 w 1814"/>
                  <a:gd name="T5" fmla="*/ 0 h 59"/>
                  <a:gd name="T6" fmla="*/ 1589 w 1814"/>
                  <a:gd name="T7" fmla="*/ 0 h 59"/>
                  <a:gd name="T8" fmla="*/ 1537 w 1814"/>
                  <a:gd name="T9" fmla="*/ 0 h 59"/>
                  <a:gd name="T10" fmla="*/ 1484 w 1814"/>
                  <a:gd name="T11" fmla="*/ 0 h 59"/>
                  <a:gd name="T12" fmla="*/ 1431 w 1814"/>
                  <a:gd name="T13" fmla="*/ 0 h 59"/>
                  <a:gd name="T14" fmla="*/ 1378 w 1814"/>
                  <a:gd name="T15" fmla="*/ 0 h 59"/>
                  <a:gd name="T16" fmla="*/ 1326 w 1814"/>
                  <a:gd name="T17" fmla="*/ 0 h 59"/>
                  <a:gd name="T18" fmla="*/ 1273 w 1814"/>
                  <a:gd name="T19" fmla="*/ 0 h 59"/>
                  <a:gd name="T20" fmla="*/ 1220 w 1814"/>
                  <a:gd name="T21" fmla="*/ 0 h 59"/>
                  <a:gd name="T22" fmla="*/ 1167 w 1814"/>
                  <a:gd name="T23" fmla="*/ 0 h 59"/>
                  <a:gd name="T24" fmla="*/ 1114 w 1814"/>
                  <a:gd name="T25" fmla="*/ 0 h 59"/>
                  <a:gd name="T26" fmla="*/ 1062 w 1814"/>
                  <a:gd name="T27" fmla="*/ 0 h 59"/>
                  <a:gd name="T28" fmla="*/ 1009 w 1814"/>
                  <a:gd name="T29" fmla="*/ 0 h 59"/>
                  <a:gd name="T30" fmla="*/ 956 w 1814"/>
                  <a:gd name="T31" fmla="*/ 0 h 59"/>
                  <a:gd name="T32" fmla="*/ 903 w 1814"/>
                  <a:gd name="T33" fmla="*/ 0 h 59"/>
                  <a:gd name="T34" fmla="*/ 851 w 1814"/>
                  <a:gd name="T35" fmla="*/ 0 h 59"/>
                  <a:gd name="T36" fmla="*/ 798 w 1814"/>
                  <a:gd name="T37" fmla="*/ 0 h 59"/>
                  <a:gd name="T38" fmla="*/ 745 w 1814"/>
                  <a:gd name="T39" fmla="*/ 0 h 59"/>
                  <a:gd name="T40" fmla="*/ 692 w 1814"/>
                  <a:gd name="T41" fmla="*/ 0 h 59"/>
                  <a:gd name="T42" fmla="*/ 639 w 1814"/>
                  <a:gd name="T43" fmla="*/ 0 h 59"/>
                  <a:gd name="T44" fmla="*/ 587 w 1814"/>
                  <a:gd name="T45" fmla="*/ 0 h 59"/>
                  <a:gd name="T46" fmla="*/ 534 w 1814"/>
                  <a:gd name="T47" fmla="*/ 0 h 59"/>
                  <a:gd name="T48" fmla="*/ 481 w 1814"/>
                  <a:gd name="T49" fmla="*/ 0 h 59"/>
                  <a:gd name="T50" fmla="*/ 428 w 1814"/>
                  <a:gd name="T51" fmla="*/ 0 h 59"/>
                  <a:gd name="T52" fmla="*/ 375 w 1814"/>
                  <a:gd name="T53" fmla="*/ 0 h 59"/>
                  <a:gd name="T54" fmla="*/ 323 w 1814"/>
                  <a:gd name="T55" fmla="*/ 0 h 59"/>
                  <a:gd name="T56" fmla="*/ 270 w 1814"/>
                  <a:gd name="T57" fmla="*/ 0 h 59"/>
                  <a:gd name="T58" fmla="*/ 217 w 1814"/>
                  <a:gd name="T59" fmla="*/ 0 h 59"/>
                  <a:gd name="T60" fmla="*/ 164 w 1814"/>
                  <a:gd name="T61" fmla="*/ 0 h 59"/>
                  <a:gd name="T62" fmla="*/ 112 w 1814"/>
                  <a:gd name="T63" fmla="*/ 0 h 59"/>
                  <a:gd name="T64" fmla="*/ 63 w 1814"/>
                  <a:gd name="T65" fmla="*/ 0 h 59"/>
                  <a:gd name="T66" fmla="*/ 1814 w 1814"/>
                  <a:gd name="T6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4" h="59">
                    <a:moveTo>
                      <a:pt x="1751" y="0"/>
                    </a:moveTo>
                    <a:cubicBezTo>
                      <a:pt x="1748" y="0"/>
                      <a:pt x="1748" y="0"/>
                      <a:pt x="1748" y="0"/>
                    </a:cubicBezTo>
                    <a:cubicBezTo>
                      <a:pt x="1702" y="0"/>
                      <a:pt x="1702" y="0"/>
                      <a:pt x="1702" y="0"/>
                    </a:cubicBezTo>
                    <a:cubicBezTo>
                      <a:pt x="1695" y="0"/>
                      <a:pt x="1695" y="0"/>
                      <a:pt x="1695" y="0"/>
                    </a:cubicBezTo>
                    <a:cubicBezTo>
                      <a:pt x="1649" y="0"/>
                      <a:pt x="1649" y="0"/>
                      <a:pt x="1649" y="0"/>
                    </a:cubicBezTo>
                    <a:cubicBezTo>
                      <a:pt x="1642" y="0"/>
                      <a:pt x="1642" y="0"/>
                      <a:pt x="1642" y="0"/>
                    </a:cubicBezTo>
                    <a:cubicBezTo>
                      <a:pt x="1597" y="0"/>
                      <a:pt x="1597" y="0"/>
                      <a:pt x="1597" y="0"/>
                    </a:cubicBezTo>
                    <a:cubicBezTo>
                      <a:pt x="1589" y="0"/>
                      <a:pt x="1589" y="0"/>
                      <a:pt x="1589" y="0"/>
                    </a:cubicBezTo>
                    <a:cubicBezTo>
                      <a:pt x="1544" y="0"/>
                      <a:pt x="1544" y="0"/>
                      <a:pt x="1544" y="0"/>
                    </a:cubicBezTo>
                    <a:cubicBezTo>
                      <a:pt x="1537" y="0"/>
                      <a:pt x="1537" y="0"/>
                      <a:pt x="1537" y="0"/>
                    </a:cubicBezTo>
                    <a:cubicBezTo>
                      <a:pt x="1491" y="0"/>
                      <a:pt x="1491" y="0"/>
                      <a:pt x="1491" y="0"/>
                    </a:cubicBezTo>
                    <a:cubicBezTo>
                      <a:pt x="1484" y="0"/>
                      <a:pt x="1484" y="0"/>
                      <a:pt x="1484" y="0"/>
                    </a:cubicBezTo>
                    <a:cubicBezTo>
                      <a:pt x="1438" y="0"/>
                      <a:pt x="1438" y="0"/>
                      <a:pt x="1438" y="0"/>
                    </a:cubicBezTo>
                    <a:cubicBezTo>
                      <a:pt x="1431" y="0"/>
                      <a:pt x="1431" y="0"/>
                      <a:pt x="1431" y="0"/>
                    </a:cubicBezTo>
                    <a:cubicBezTo>
                      <a:pt x="1386" y="0"/>
                      <a:pt x="1386" y="0"/>
                      <a:pt x="1386" y="0"/>
                    </a:cubicBezTo>
                    <a:cubicBezTo>
                      <a:pt x="1378" y="0"/>
                      <a:pt x="1378" y="0"/>
                      <a:pt x="1378" y="0"/>
                    </a:cubicBezTo>
                    <a:cubicBezTo>
                      <a:pt x="1333" y="0"/>
                      <a:pt x="1333" y="0"/>
                      <a:pt x="1333" y="0"/>
                    </a:cubicBezTo>
                    <a:cubicBezTo>
                      <a:pt x="1326" y="0"/>
                      <a:pt x="1326" y="0"/>
                      <a:pt x="1326" y="0"/>
                    </a:cubicBezTo>
                    <a:cubicBezTo>
                      <a:pt x="1280" y="0"/>
                      <a:pt x="1280" y="0"/>
                      <a:pt x="1280" y="0"/>
                    </a:cubicBezTo>
                    <a:cubicBezTo>
                      <a:pt x="1273" y="0"/>
                      <a:pt x="1273" y="0"/>
                      <a:pt x="1273" y="0"/>
                    </a:cubicBezTo>
                    <a:cubicBezTo>
                      <a:pt x="1227" y="0"/>
                      <a:pt x="1227" y="0"/>
                      <a:pt x="1227" y="0"/>
                    </a:cubicBezTo>
                    <a:cubicBezTo>
                      <a:pt x="1220" y="0"/>
                      <a:pt x="1220" y="0"/>
                      <a:pt x="1220" y="0"/>
                    </a:cubicBezTo>
                    <a:cubicBezTo>
                      <a:pt x="1174" y="0"/>
                      <a:pt x="1174" y="0"/>
                      <a:pt x="1174" y="0"/>
                    </a:cubicBezTo>
                    <a:cubicBezTo>
                      <a:pt x="1167" y="0"/>
                      <a:pt x="1167" y="0"/>
                      <a:pt x="1167" y="0"/>
                    </a:cubicBezTo>
                    <a:cubicBezTo>
                      <a:pt x="1122" y="0"/>
                      <a:pt x="1122" y="0"/>
                      <a:pt x="1122" y="0"/>
                    </a:cubicBezTo>
                    <a:cubicBezTo>
                      <a:pt x="1114" y="0"/>
                      <a:pt x="1114" y="0"/>
                      <a:pt x="1114" y="0"/>
                    </a:cubicBezTo>
                    <a:cubicBezTo>
                      <a:pt x="1069" y="0"/>
                      <a:pt x="1069" y="0"/>
                      <a:pt x="1069" y="0"/>
                    </a:cubicBezTo>
                    <a:cubicBezTo>
                      <a:pt x="1062" y="0"/>
                      <a:pt x="1062" y="0"/>
                      <a:pt x="1062" y="0"/>
                    </a:cubicBezTo>
                    <a:cubicBezTo>
                      <a:pt x="1016" y="0"/>
                      <a:pt x="1016" y="0"/>
                      <a:pt x="1016" y="0"/>
                    </a:cubicBezTo>
                    <a:cubicBezTo>
                      <a:pt x="1009" y="0"/>
                      <a:pt x="1009" y="0"/>
                      <a:pt x="1009" y="0"/>
                    </a:cubicBezTo>
                    <a:cubicBezTo>
                      <a:pt x="963" y="0"/>
                      <a:pt x="963" y="0"/>
                      <a:pt x="963" y="0"/>
                    </a:cubicBezTo>
                    <a:cubicBezTo>
                      <a:pt x="956" y="0"/>
                      <a:pt x="956" y="0"/>
                      <a:pt x="956" y="0"/>
                    </a:cubicBezTo>
                    <a:cubicBezTo>
                      <a:pt x="911" y="0"/>
                      <a:pt x="911" y="0"/>
                      <a:pt x="911" y="0"/>
                    </a:cubicBezTo>
                    <a:cubicBezTo>
                      <a:pt x="903" y="0"/>
                      <a:pt x="903" y="0"/>
                      <a:pt x="903" y="0"/>
                    </a:cubicBezTo>
                    <a:cubicBezTo>
                      <a:pt x="858" y="0"/>
                      <a:pt x="858" y="0"/>
                      <a:pt x="858" y="0"/>
                    </a:cubicBezTo>
                    <a:cubicBezTo>
                      <a:pt x="851" y="0"/>
                      <a:pt x="851" y="0"/>
                      <a:pt x="851" y="0"/>
                    </a:cubicBezTo>
                    <a:cubicBezTo>
                      <a:pt x="805" y="0"/>
                      <a:pt x="805" y="0"/>
                      <a:pt x="805" y="0"/>
                    </a:cubicBezTo>
                    <a:cubicBezTo>
                      <a:pt x="798" y="0"/>
                      <a:pt x="798" y="0"/>
                      <a:pt x="798" y="0"/>
                    </a:cubicBezTo>
                    <a:cubicBezTo>
                      <a:pt x="752" y="0"/>
                      <a:pt x="752" y="0"/>
                      <a:pt x="752" y="0"/>
                    </a:cubicBezTo>
                    <a:cubicBezTo>
                      <a:pt x="745" y="0"/>
                      <a:pt x="745" y="0"/>
                      <a:pt x="745" y="0"/>
                    </a:cubicBezTo>
                    <a:cubicBezTo>
                      <a:pt x="699" y="0"/>
                      <a:pt x="699" y="0"/>
                      <a:pt x="699" y="0"/>
                    </a:cubicBezTo>
                    <a:cubicBezTo>
                      <a:pt x="692" y="0"/>
                      <a:pt x="692" y="0"/>
                      <a:pt x="692" y="0"/>
                    </a:cubicBezTo>
                    <a:cubicBezTo>
                      <a:pt x="647" y="0"/>
                      <a:pt x="647" y="0"/>
                      <a:pt x="647" y="0"/>
                    </a:cubicBezTo>
                    <a:cubicBezTo>
                      <a:pt x="639" y="0"/>
                      <a:pt x="639" y="0"/>
                      <a:pt x="639" y="0"/>
                    </a:cubicBezTo>
                    <a:cubicBezTo>
                      <a:pt x="594" y="0"/>
                      <a:pt x="594" y="0"/>
                      <a:pt x="594" y="0"/>
                    </a:cubicBezTo>
                    <a:cubicBezTo>
                      <a:pt x="587" y="0"/>
                      <a:pt x="587" y="0"/>
                      <a:pt x="587" y="0"/>
                    </a:cubicBezTo>
                    <a:cubicBezTo>
                      <a:pt x="541" y="0"/>
                      <a:pt x="541" y="0"/>
                      <a:pt x="541" y="0"/>
                    </a:cubicBezTo>
                    <a:cubicBezTo>
                      <a:pt x="534" y="0"/>
                      <a:pt x="534" y="0"/>
                      <a:pt x="534" y="0"/>
                    </a:cubicBezTo>
                    <a:cubicBezTo>
                      <a:pt x="488" y="0"/>
                      <a:pt x="488" y="0"/>
                      <a:pt x="488" y="0"/>
                    </a:cubicBezTo>
                    <a:cubicBezTo>
                      <a:pt x="481" y="0"/>
                      <a:pt x="481" y="0"/>
                      <a:pt x="481" y="0"/>
                    </a:cubicBezTo>
                    <a:cubicBezTo>
                      <a:pt x="435" y="0"/>
                      <a:pt x="435" y="0"/>
                      <a:pt x="435" y="0"/>
                    </a:cubicBezTo>
                    <a:cubicBezTo>
                      <a:pt x="428" y="0"/>
                      <a:pt x="428" y="0"/>
                      <a:pt x="428" y="0"/>
                    </a:cubicBezTo>
                    <a:cubicBezTo>
                      <a:pt x="383" y="0"/>
                      <a:pt x="383" y="0"/>
                      <a:pt x="383" y="0"/>
                    </a:cubicBezTo>
                    <a:cubicBezTo>
                      <a:pt x="375" y="0"/>
                      <a:pt x="375" y="0"/>
                      <a:pt x="375" y="0"/>
                    </a:cubicBezTo>
                    <a:cubicBezTo>
                      <a:pt x="330" y="0"/>
                      <a:pt x="330" y="0"/>
                      <a:pt x="330" y="0"/>
                    </a:cubicBezTo>
                    <a:cubicBezTo>
                      <a:pt x="323" y="0"/>
                      <a:pt x="323" y="0"/>
                      <a:pt x="323" y="0"/>
                    </a:cubicBezTo>
                    <a:cubicBezTo>
                      <a:pt x="277" y="0"/>
                      <a:pt x="277" y="0"/>
                      <a:pt x="277" y="0"/>
                    </a:cubicBezTo>
                    <a:cubicBezTo>
                      <a:pt x="270" y="0"/>
                      <a:pt x="270" y="0"/>
                      <a:pt x="270" y="0"/>
                    </a:cubicBezTo>
                    <a:cubicBezTo>
                      <a:pt x="224" y="0"/>
                      <a:pt x="224" y="0"/>
                      <a:pt x="224" y="0"/>
                    </a:cubicBezTo>
                    <a:cubicBezTo>
                      <a:pt x="217" y="0"/>
                      <a:pt x="217" y="0"/>
                      <a:pt x="217" y="0"/>
                    </a:cubicBezTo>
                    <a:cubicBezTo>
                      <a:pt x="172" y="0"/>
                      <a:pt x="172" y="0"/>
                      <a:pt x="172" y="0"/>
                    </a:cubicBezTo>
                    <a:cubicBezTo>
                      <a:pt x="164" y="0"/>
                      <a:pt x="164" y="0"/>
                      <a:pt x="164" y="0"/>
                    </a:cubicBezTo>
                    <a:cubicBezTo>
                      <a:pt x="119" y="0"/>
                      <a:pt x="119" y="0"/>
                      <a:pt x="119" y="0"/>
                    </a:cubicBezTo>
                    <a:cubicBezTo>
                      <a:pt x="112" y="0"/>
                      <a:pt x="112" y="0"/>
                      <a:pt x="112" y="0"/>
                    </a:cubicBezTo>
                    <a:cubicBezTo>
                      <a:pt x="66" y="0"/>
                      <a:pt x="66" y="0"/>
                      <a:pt x="66" y="0"/>
                    </a:cubicBezTo>
                    <a:cubicBezTo>
                      <a:pt x="63" y="0"/>
                      <a:pt x="63" y="0"/>
                      <a:pt x="63" y="0"/>
                    </a:cubicBezTo>
                    <a:cubicBezTo>
                      <a:pt x="30" y="0"/>
                      <a:pt x="2" y="26"/>
                      <a:pt x="0" y="59"/>
                    </a:cubicBezTo>
                    <a:cubicBezTo>
                      <a:pt x="1814" y="59"/>
                      <a:pt x="1814" y="59"/>
                      <a:pt x="1814" y="59"/>
                    </a:cubicBezTo>
                    <a:cubicBezTo>
                      <a:pt x="1812" y="26"/>
                      <a:pt x="1784" y="0"/>
                      <a:pt x="1751"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89" name="î$1íḓè">
                <a:extLst>
                  <a:ext uri="{FF2B5EF4-FFF2-40B4-BE49-F238E27FC236}">
                    <a16:creationId xmlns:a16="http://schemas.microsoft.com/office/drawing/2014/main" xmlns="" id="{0300CF8F-1893-4E9B-89EE-A26CB4663CB8}"/>
                  </a:ext>
                </a:extLst>
              </p:cNvPr>
              <p:cNvSpPr/>
              <p:nvPr/>
            </p:nvSpPr>
            <p:spPr bwMode="auto">
              <a:xfrm>
                <a:off x="4280222" y="4776021"/>
                <a:ext cx="454780" cy="214450"/>
              </a:xfrm>
              <a:custGeom>
                <a:avLst/>
                <a:gdLst>
                  <a:gd name="T0" fmla="*/ 186 w 359"/>
                  <a:gd name="T1" fmla="*/ 0 h 169"/>
                  <a:gd name="T2" fmla="*/ 173 w 359"/>
                  <a:gd name="T3" fmla="*/ 0 h 169"/>
                  <a:gd name="T4" fmla="*/ 0 w 359"/>
                  <a:gd name="T5" fmla="*/ 169 h 169"/>
                  <a:gd name="T6" fmla="*/ 359 w 359"/>
                  <a:gd name="T7" fmla="*/ 169 h 169"/>
                  <a:gd name="T8" fmla="*/ 186 w 359"/>
                  <a:gd name="T9" fmla="*/ 0 h 169"/>
                </a:gdLst>
                <a:ahLst/>
                <a:cxnLst>
                  <a:cxn ang="0">
                    <a:pos x="T0" y="T1"/>
                  </a:cxn>
                  <a:cxn ang="0">
                    <a:pos x="T2" y="T3"/>
                  </a:cxn>
                  <a:cxn ang="0">
                    <a:pos x="T4" y="T5"/>
                  </a:cxn>
                  <a:cxn ang="0">
                    <a:pos x="T6" y="T7"/>
                  </a:cxn>
                  <a:cxn ang="0">
                    <a:pos x="T8" y="T9"/>
                  </a:cxn>
                </a:cxnLst>
                <a:rect l="0" t="0" r="r" b="b"/>
                <a:pathLst>
                  <a:path w="359" h="169">
                    <a:moveTo>
                      <a:pt x="186" y="0"/>
                    </a:moveTo>
                    <a:cubicBezTo>
                      <a:pt x="173" y="0"/>
                      <a:pt x="173" y="0"/>
                      <a:pt x="173" y="0"/>
                    </a:cubicBezTo>
                    <a:cubicBezTo>
                      <a:pt x="79" y="0"/>
                      <a:pt x="3" y="75"/>
                      <a:pt x="0" y="169"/>
                    </a:cubicBezTo>
                    <a:cubicBezTo>
                      <a:pt x="359" y="169"/>
                      <a:pt x="359" y="169"/>
                      <a:pt x="359" y="169"/>
                    </a:cubicBezTo>
                    <a:cubicBezTo>
                      <a:pt x="357" y="75"/>
                      <a:pt x="281" y="0"/>
                      <a:pt x="186"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0" name="ïṥļiḍê">
                <a:extLst>
                  <a:ext uri="{FF2B5EF4-FFF2-40B4-BE49-F238E27FC236}">
                    <a16:creationId xmlns:a16="http://schemas.microsoft.com/office/drawing/2014/main" xmlns="" id="{8518C779-F112-4526-9EA6-33DF4E7218A2}"/>
                  </a:ext>
                </a:extLst>
              </p:cNvPr>
              <p:cNvSpPr/>
              <p:nvPr/>
            </p:nvSpPr>
            <p:spPr bwMode="auto">
              <a:xfrm>
                <a:off x="2767060" y="4489473"/>
                <a:ext cx="638726" cy="253272"/>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1" name="íŝlíḓé">
                <a:extLst>
                  <a:ext uri="{FF2B5EF4-FFF2-40B4-BE49-F238E27FC236}">
                    <a16:creationId xmlns:a16="http://schemas.microsoft.com/office/drawing/2014/main" xmlns="" id="{B22DB03F-E839-468A-B4C3-1B54D4A8F670}"/>
                  </a:ext>
                </a:extLst>
              </p:cNvPr>
              <p:cNvSpPr/>
              <p:nvPr/>
            </p:nvSpPr>
            <p:spPr bwMode="auto">
              <a:xfrm>
                <a:off x="2767060" y="4489473"/>
                <a:ext cx="638726" cy="253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2" name="iṡ1íďe">
                <a:extLst>
                  <a:ext uri="{FF2B5EF4-FFF2-40B4-BE49-F238E27FC236}">
                    <a16:creationId xmlns:a16="http://schemas.microsoft.com/office/drawing/2014/main" xmlns="" id="{F72325AA-B2C1-4BB3-8161-1935E6814965}"/>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3" name="îṥľîḋè">
                <a:extLst>
                  <a:ext uri="{FF2B5EF4-FFF2-40B4-BE49-F238E27FC236}">
                    <a16:creationId xmlns:a16="http://schemas.microsoft.com/office/drawing/2014/main" xmlns="" id="{62F3577D-52AE-4667-9639-8B033D340C1E}"/>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4" name="i$ľïḋe">
                <a:extLst>
                  <a:ext uri="{FF2B5EF4-FFF2-40B4-BE49-F238E27FC236}">
                    <a16:creationId xmlns:a16="http://schemas.microsoft.com/office/drawing/2014/main" xmlns="" id="{31F7CC13-2A5D-492F-B075-0225EE2BD6C8}"/>
                  </a:ext>
                </a:extLst>
              </p:cNvPr>
              <p:cNvSpPr/>
              <p:nvPr/>
            </p:nvSpPr>
            <p:spPr bwMode="auto">
              <a:xfrm>
                <a:off x="1989681" y="4413676"/>
                <a:ext cx="2196257" cy="75797"/>
              </a:xfrm>
              <a:custGeom>
                <a:avLst/>
                <a:gdLst>
                  <a:gd name="T0" fmla="*/ 1613 w 1732"/>
                  <a:gd name="T1" fmla="*/ 60 h 60"/>
                  <a:gd name="T2" fmla="*/ 1613 w 1732"/>
                  <a:gd name="T3" fmla="*/ 40 h 60"/>
                  <a:gd name="T4" fmla="*/ 1622 w 1732"/>
                  <a:gd name="T5" fmla="*/ 40 h 60"/>
                  <a:gd name="T6" fmla="*/ 1622 w 1732"/>
                  <a:gd name="T7" fmla="*/ 60 h 60"/>
                  <a:gd name="T8" fmla="*/ 1613 w 1732"/>
                  <a:gd name="T9" fmla="*/ 60 h 60"/>
                  <a:gd name="T10" fmla="*/ 1631 w 1732"/>
                  <a:gd name="T11" fmla="*/ 60 h 60"/>
                  <a:gd name="T12" fmla="*/ 1631 w 1732"/>
                  <a:gd name="T13" fmla="*/ 40 h 60"/>
                  <a:gd name="T14" fmla="*/ 1640 w 1732"/>
                  <a:gd name="T15" fmla="*/ 40 h 60"/>
                  <a:gd name="T16" fmla="*/ 1640 w 1732"/>
                  <a:gd name="T17" fmla="*/ 60 h 60"/>
                  <a:gd name="T18" fmla="*/ 1631 w 1732"/>
                  <a:gd name="T19" fmla="*/ 60 h 60"/>
                  <a:gd name="T20" fmla="*/ 1649 w 1732"/>
                  <a:gd name="T21" fmla="*/ 60 h 60"/>
                  <a:gd name="T22" fmla="*/ 1649 w 1732"/>
                  <a:gd name="T23" fmla="*/ 40 h 60"/>
                  <a:gd name="T24" fmla="*/ 1658 w 1732"/>
                  <a:gd name="T25" fmla="*/ 40 h 60"/>
                  <a:gd name="T26" fmla="*/ 1658 w 1732"/>
                  <a:gd name="T27" fmla="*/ 60 h 60"/>
                  <a:gd name="T28" fmla="*/ 1649 w 1732"/>
                  <a:gd name="T29" fmla="*/ 60 h 60"/>
                  <a:gd name="T30" fmla="*/ 1666 w 1732"/>
                  <a:gd name="T31" fmla="*/ 60 h 60"/>
                  <a:gd name="T32" fmla="*/ 1666 w 1732"/>
                  <a:gd name="T33" fmla="*/ 40 h 60"/>
                  <a:gd name="T34" fmla="*/ 1676 w 1732"/>
                  <a:gd name="T35" fmla="*/ 40 h 60"/>
                  <a:gd name="T36" fmla="*/ 1676 w 1732"/>
                  <a:gd name="T37" fmla="*/ 60 h 60"/>
                  <a:gd name="T38" fmla="*/ 1666 w 1732"/>
                  <a:gd name="T39" fmla="*/ 60 h 60"/>
                  <a:gd name="T40" fmla="*/ 1732 w 1732"/>
                  <a:gd name="T41" fmla="*/ 0 h 60"/>
                  <a:gd name="T42" fmla="*/ 1681 w 1732"/>
                  <a:gd name="T43" fmla="*/ 0 h 60"/>
                  <a:gd name="T44" fmla="*/ 1640 w 1732"/>
                  <a:gd name="T45" fmla="*/ 20 h 60"/>
                  <a:gd name="T46" fmla="*/ 10 w 1732"/>
                  <a:gd name="T47" fmla="*/ 20 h 60"/>
                  <a:gd name="T48" fmla="*/ 0 w 1732"/>
                  <a:gd name="T49" fmla="*/ 19 h 60"/>
                  <a:gd name="T50" fmla="*/ 50 w 1732"/>
                  <a:gd name="T51" fmla="*/ 60 h 60"/>
                  <a:gd name="T52" fmla="*/ 613 w 1732"/>
                  <a:gd name="T53" fmla="*/ 60 h 60"/>
                  <a:gd name="T54" fmla="*/ 1117 w 1732"/>
                  <a:gd name="T55" fmla="*/ 60 h 60"/>
                  <a:gd name="T56" fmla="*/ 1680 w 1732"/>
                  <a:gd name="T57" fmla="*/ 60 h 60"/>
                  <a:gd name="T58" fmla="*/ 1732 w 1732"/>
                  <a:gd name="T59" fmla="*/ 9 h 60"/>
                  <a:gd name="T60" fmla="*/ 1732 w 1732"/>
                  <a:gd name="T6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2" h="60">
                    <a:moveTo>
                      <a:pt x="1613" y="60"/>
                    </a:moveTo>
                    <a:cubicBezTo>
                      <a:pt x="1613" y="40"/>
                      <a:pt x="1613" y="40"/>
                      <a:pt x="1613" y="40"/>
                    </a:cubicBezTo>
                    <a:cubicBezTo>
                      <a:pt x="1622" y="40"/>
                      <a:pt x="1622" y="40"/>
                      <a:pt x="1622" y="40"/>
                    </a:cubicBezTo>
                    <a:cubicBezTo>
                      <a:pt x="1622" y="60"/>
                      <a:pt x="1622" y="60"/>
                      <a:pt x="1622" y="60"/>
                    </a:cubicBezTo>
                    <a:cubicBezTo>
                      <a:pt x="1613" y="60"/>
                      <a:pt x="1613" y="60"/>
                      <a:pt x="1613" y="60"/>
                    </a:cubicBezTo>
                    <a:moveTo>
                      <a:pt x="1631" y="60"/>
                    </a:moveTo>
                    <a:cubicBezTo>
                      <a:pt x="1631" y="40"/>
                      <a:pt x="1631" y="40"/>
                      <a:pt x="1631" y="40"/>
                    </a:cubicBezTo>
                    <a:cubicBezTo>
                      <a:pt x="1640" y="40"/>
                      <a:pt x="1640" y="40"/>
                      <a:pt x="1640" y="40"/>
                    </a:cubicBezTo>
                    <a:cubicBezTo>
                      <a:pt x="1640" y="60"/>
                      <a:pt x="1640" y="60"/>
                      <a:pt x="1640" y="60"/>
                    </a:cubicBezTo>
                    <a:cubicBezTo>
                      <a:pt x="1631" y="60"/>
                      <a:pt x="1631" y="60"/>
                      <a:pt x="1631" y="60"/>
                    </a:cubicBezTo>
                    <a:moveTo>
                      <a:pt x="1649" y="60"/>
                    </a:moveTo>
                    <a:cubicBezTo>
                      <a:pt x="1649" y="40"/>
                      <a:pt x="1649" y="40"/>
                      <a:pt x="1649" y="40"/>
                    </a:cubicBezTo>
                    <a:cubicBezTo>
                      <a:pt x="1658" y="40"/>
                      <a:pt x="1658" y="40"/>
                      <a:pt x="1658" y="40"/>
                    </a:cubicBezTo>
                    <a:cubicBezTo>
                      <a:pt x="1658" y="60"/>
                      <a:pt x="1658" y="60"/>
                      <a:pt x="1658" y="60"/>
                    </a:cubicBezTo>
                    <a:cubicBezTo>
                      <a:pt x="1649" y="60"/>
                      <a:pt x="1649" y="60"/>
                      <a:pt x="1649" y="60"/>
                    </a:cubicBezTo>
                    <a:moveTo>
                      <a:pt x="1666" y="60"/>
                    </a:moveTo>
                    <a:cubicBezTo>
                      <a:pt x="1666" y="40"/>
                      <a:pt x="1666" y="40"/>
                      <a:pt x="1666" y="40"/>
                    </a:cubicBezTo>
                    <a:cubicBezTo>
                      <a:pt x="1676" y="40"/>
                      <a:pt x="1676" y="40"/>
                      <a:pt x="1676" y="40"/>
                    </a:cubicBezTo>
                    <a:cubicBezTo>
                      <a:pt x="1676" y="60"/>
                      <a:pt x="1676" y="60"/>
                      <a:pt x="1676" y="60"/>
                    </a:cubicBezTo>
                    <a:cubicBezTo>
                      <a:pt x="1666" y="60"/>
                      <a:pt x="1666" y="60"/>
                      <a:pt x="1666" y="60"/>
                    </a:cubicBezTo>
                    <a:moveTo>
                      <a:pt x="1732" y="0"/>
                    </a:moveTo>
                    <a:cubicBezTo>
                      <a:pt x="1681" y="0"/>
                      <a:pt x="1681" y="0"/>
                      <a:pt x="1681" y="0"/>
                    </a:cubicBezTo>
                    <a:cubicBezTo>
                      <a:pt x="1672" y="12"/>
                      <a:pt x="1657" y="20"/>
                      <a:pt x="1640" y="20"/>
                    </a:cubicBezTo>
                    <a:cubicBezTo>
                      <a:pt x="10" y="20"/>
                      <a:pt x="10" y="20"/>
                      <a:pt x="10" y="20"/>
                    </a:cubicBezTo>
                    <a:cubicBezTo>
                      <a:pt x="7" y="20"/>
                      <a:pt x="3" y="20"/>
                      <a:pt x="0" y="19"/>
                    </a:cubicBezTo>
                    <a:cubicBezTo>
                      <a:pt x="5" y="43"/>
                      <a:pt x="25" y="60"/>
                      <a:pt x="50" y="60"/>
                    </a:cubicBezTo>
                    <a:cubicBezTo>
                      <a:pt x="613" y="60"/>
                      <a:pt x="613" y="60"/>
                      <a:pt x="613" y="60"/>
                    </a:cubicBezTo>
                    <a:cubicBezTo>
                      <a:pt x="1117" y="60"/>
                      <a:pt x="1117" y="60"/>
                      <a:pt x="1117" y="60"/>
                    </a:cubicBezTo>
                    <a:cubicBezTo>
                      <a:pt x="1680" y="60"/>
                      <a:pt x="1680" y="60"/>
                      <a:pt x="1680" y="60"/>
                    </a:cubicBezTo>
                    <a:cubicBezTo>
                      <a:pt x="1709" y="60"/>
                      <a:pt x="1732" y="37"/>
                      <a:pt x="1732" y="9"/>
                    </a:cubicBezTo>
                    <a:cubicBezTo>
                      <a:pt x="1732" y="0"/>
                      <a:pt x="1732" y="0"/>
                      <a:pt x="1732"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5" name="îşľïdé">
                <a:extLst>
                  <a:ext uri="{FF2B5EF4-FFF2-40B4-BE49-F238E27FC236}">
                    <a16:creationId xmlns:a16="http://schemas.microsoft.com/office/drawing/2014/main" xmlns="" id="{3DE86F6A-F28C-420B-8D60-0447B8193485}"/>
                  </a:ext>
                </a:extLst>
              </p:cNvPr>
              <p:cNvSpPr/>
              <p:nvPr/>
            </p:nvSpPr>
            <p:spPr bwMode="auto">
              <a:xfrm>
                <a:off x="4121233" y="3021603"/>
                <a:ext cx="64705" cy="1392073"/>
              </a:xfrm>
              <a:custGeom>
                <a:avLst/>
                <a:gdLst>
                  <a:gd name="T0" fmla="*/ 10 w 51"/>
                  <a:gd name="T1" fmla="*/ 0 h 1099"/>
                  <a:gd name="T2" fmla="*/ 11 w 51"/>
                  <a:gd name="T3" fmla="*/ 10 h 1099"/>
                  <a:gd name="T4" fmla="*/ 11 w 51"/>
                  <a:gd name="T5" fmla="*/ 1059 h 1099"/>
                  <a:gd name="T6" fmla="*/ 11 w 51"/>
                  <a:gd name="T7" fmla="*/ 1068 h 1099"/>
                  <a:gd name="T8" fmla="*/ 0 w 51"/>
                  <a:gd name="T9" fmla="*/ 1099 h 1099"/>
                  <a:gd name="T10" fmla="*/ 51 w 51"/>
                  <a:gd name="T11" fmla="*/ 1099 h 1099"/>
                  <a:gd name="T12" fmla="*/ 51 w 51"/>
                  <a:gd name="T13" fmla="*/ 50 h 1099"/>
                  <a:gd name="T14" fmla="*/ 10 w 51"/>
                  <a:gd name="T15" fmla="*/ 0 h 10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99">
                    <a:moveTo>
                      <a:pt x="10" y="0"/>
                    </a:moveTo>
                    <a:cubicBezTo>
                      <a:pt x="11" y="3"/>
                      <a:pt x="11" y="7"/>
                      <a:pt x="11" y="10"/>
                    </a:cubicBezTo>
                    <a:cubicBezTo>
                      <a:pt x="11" y="1059"/>
                      <a:pt x="11" y="1059"/>
                      <a:pt x="11" y="1059"/>
                    </a:cubicBezTo>
                    <a:cubicBezTo>
                      <a:pt x="11" y="1068"/>
                      <a:pt x="11" y="1068"/>
                      <a:pt x="11" y="1068"/>
                    </a:cubicBezTo>
                    <a:cubicBezTo>
                      <a:pt x="11" y="1079"/>
                      <a:pt x="7" y="1090"/>
                      <a:pt x="0" y="1099"/>
                    </a:cubicBezTo>
                    <a:cubicBezTo>
                      <a:pt x="51" y="1099"/>
                      <a:pt x="51" y="1099"/>
                      <a:pt x="51" y="1099"/>
                    </a:cubicBezTo>
                    <a:cubicBezTo>
                      <a:pt x="51" y="50"/>
                      <a:pt x="51" y="50"/>
                      <a:pt x="51" y="50"/>
                    </a:cubicBezTo>
                    <a:cubicBezTo>
                      <a:pt x="51" y="25"/>
                      <a:pt x="33" y="5"/>
                      <a:pt x="1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6" name="ïśľíḑé">
                <a:extLst>
                  <a:ext uri="{FF2B5EF4-FFF2-40B4-BE49-F238E27FC236}">
                    <a16:creationId xmlns:a16="http://schemas.microsoft.com/office/drawing/2014/main" xmlns="" id="{AA248D6C-6D01-4A2C-AC30-368327D1E561}"/>
                  </a:ext>
                </a:extLst>
              </p:cNvPr>
              <p:cNvSpPr/>
              <p:nvPr/>
            </p:nvSpPr>
            <p:spPr bwMode="auto">
              <a:xfrm>
                <a:off x="4102746"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7" name="ïS1íḑê">
                <a:extLst>
                  <a:ext uri="{FF2B5EF4-FFF2-40B4-BE49-F238E27FC236}">
                    <a16:creationId xmlns:a16="http://schemas.microsoft.com/office/drawing/2014/main" xmlns="" id="{FF9DAA5C-8BA4-4F79-B5D8-A19ECE215EB1}"/>
                  </a:ext>
                </a:extLst>
              </p:cNvPr>
              <p:cNvSpPr/>
              <p:nvPr/>
            </p:nvSpPr>
            <p:spPr bwMode="auto">
              <a:xfrm>
                <a:off x="4102746"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8" name="ï$ľîḑè">
                <a:extLst>
                  <a:ext uri="{FF2B5EF4-FFF2-40B4-BE49-F238E27FC236}">
                    <a16:creationId xmlns:a16="http://schemas.microsoft.com/office/drawing/2014/main" xmlns="" id="{7D3F372D-E91E-4BD4-BFA1-B7712CF50C27}"/>
                  </a:ext>
                </a:extLst>
              </p:cNvPr>
              <p:cNvSpPr/>
              <p:nvPr/>
            </p:nvSpPr>
            <p:spPr bwMode="auto">
              <a:xfrm>
                <a:off x="4080562"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99" name="îśliďe">
                <a:extLst>
                  <a:ext uri="{FF2B5EF4-FFF2-40B4-BE49-F238E27FC236}">
                    <a16:creationId xmlns:a16="http://schemas.microsoft.com/office/drawing/2014/main" xmlns="" id="{B4C897EA-F5F1-4A3C-B835-2BCACFC6BA83}"/>
                  </a:ext>
                </a:extLst>
              </p:cNvPr>
              <p:cNvSpPr/>
              <p:nvPr/>
            </p:nvSpPr>
            <p:spPr bwMode="auto">
              <a:xfrm>
                <a:off x="4080562"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0" name="íṩľiḓê">
                <a:extLst>
                  <a:ext uri="{FF2B5EF4-FFF2-40B4-BE49-F238E27FC236}">
                    <a16:creationId xmlns:a16="http://schemas.microsoft.com/office/drawing/2014/main" xmlns="" id="{ED322001-CD1B-437B-8A73-CDD8C5747474}"/>
                  </a:ext>
                </a:extLst>
              </p:cNvPr>
              <p:cNvSpPr/>
              <p:nvPr/>
            </p:nvSpPr>
            <p:spPr bwMode="auto">
              <a:xfrm>
                <a:off x="4057453"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1" name="í$lîḍé">
                <a:extLst>
                  <a:ext uri="{FF2B5EF4-FFF2-40B4-BE49-F238E27FC236}">
                    <a16:creationId xmlns:a16="http://schemas.microsoft.com/office/drawing/2014/main" xmlns="" id="{FD729322-EF58-49E4-9EA4-7422103D0208}"/>
                  </a:ext>
                </a:extLst>
              </p:cNvPr>
              <p:cNvSpPr/>
              <p:nvPr/>
            </p:nvSpPr>
            <p:spPr bwMode="auto">
              <a:xfrm>
                <a:off x="4057453"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2" name="îśḻîḓe">
                <a:extLst>
                  <a:ext uri="{FF2B5EF4-FFF2-40B4-BE49-F238E27FC236}">
                    <a16:creationId xmlns:a16="http://schemas.microsoft.com/office/drawing/2014/main" xmlns="" id="{76826E38-12F1-4129-90D6-A2F06B1A0A87}"/>
                  </a:ext>
                </a:extLst>
              </p:cNvPr>
              <p:cNvSpPr/>
              <p:nvPr/>
            </p:nvSpPr>
            <p:spPr bwMode="auto">
              <a:xfrm>
                <a:off x="4035269" y="4464515"/>
                <a:ext cx="11092"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3" name="íşļíde">
                <a:extLst>
                  <a:ext uri="{FF2B5EF4-FFF2-40B4-BE49-F238E27FC236}">
                    <a16:creationId xmlns:a16="http://schemas.microsoft.com/office/drawing/2014/main" xmlns="" id="{BCD7CA5E-E4F3-4E60-986B-69D84C350619}"/>
                  </a:ext>
                </a:extLst>
              </p:cNvPr>
              <p:cNvSpPr/>
              <p:nvPr/>
            </p:nvSpPr>
            <p:spPr bwMode="auto">
              <a:xfrm>
                <a:off x="4035269" y="4464515"/>
                <a:ext cx="11092"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4" name="ïSliḋê">
                <a:extLst>
                  <a:ext uri="{FF2B5EF4-FFF2-40B4-BE49-F238E27FC236}">
                    <a16:creationId xmlns:a16="http://schemas.microsoft.com/office/drawing/2014/main" xmlns="" id="{92AD9887-BC41-4045-8273-D725139C282E}"/>
                  </a:ext>
                </a:extLst>
              </p:cNvPr>
              <p:cNvSpPr/>
              <p:nvPr/>
            </p:nvSpPr>
            <p:spPr bwMode="auto">
              <a:xfrm>
                <a:off x="4032496" y="2583460"/>
                <a:ext cx="485284" cy="435369"/>
              </a:xfrm>
              <a:custGeom>
                <a:avLst/>
                <a:gdLst>
                  <a:gd name="T0" fmla="*/ 339 w 383"/>
                  <a:gd name="T1" fmla="*/ 0 h 344"/>
                  <a:gd name="T2" fmla="*/ 212 w 383"/>
                  <a:gd name="T3" fmla="*/ 264 h 344"/>
                  <a:gd name="T4" fmla="*/ 66 w 383"/>
                  <a:gd name="T5" fmla="*/ 128 h 344"/>
                  <a:gd name="T6" fmla="*/ 0 w 383"/>
                  <a:gd name="T7" fmla="*/ 305 h 344"/>
                  <a:gd name="T8" fmla="*/ 29 w 383"/>
                  <a:gd name="T9" fmla="*/ 305 h 344"/>
                  <a:gd name="T10" fmla="*/ 50 w 383"/>
                  <a:gd name="T11" fmla="*/ 309 h 344"/>
                  <a:gd name="T12" fmla="*/ 86 w 383"/>
                  <a:gd name="T13" fmla="*/ 212 h 344"/>
                  <a:gd name="T14" fmla="*/ 227 w 383"/>
                  <a:gd name="T15" fmla="*/ 344 h 344"/>
                  <a:gd name="T16" fmla="*/ 383 w 383"/>
                  <a:gd name="T17" fmla="*/ 21 h 344"/>
                  <a:gd name="T18" fmla="*/ 339 w 383"/>
                  <a:gd name="T1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3" h="344">
                    <a:moveTo>
                      <a:pt x="339" y="0"/>
                    </a:moveTo>
                    <a:cubicBezTo>
                      <a:pt x="212" y="264"/>
                      <a:pt x="212" y="264"/>
                      <a:pt x="212" y="264"/>
                    </a:cubicBezTo>
                    <a:cubicBezTo>
                      <a:pt x="66" y="128"/>
                      <a:pt x="66" y="128"/>
                      <a:pt x="66" y="128"/>
                    </a:cubicBezTo>
                    <a:cubicBezTo>
                      <a:pt x="0" y="305"/>
                      <a:pt x="0" y="305"/>
                      <a:pt x="0" y="305"/>
                    </a:cubicBezTo>
                    <a:cubicBezTo>
                      <a:pt x="29" y="305"/>
                      <a:pt x="29" y="305"/>
                      <a:pt x="29" y="305"/>
                    </a:cubicBezTo>
                    <a:cubicBezTo>
                      <a:pt x="37" y="305"/>
                      <a:pt x="44" y="306"/>
                      <a:pt x="50" y="309"/>
                    </a:cubicBezTo>
                    <a:cubicBezTo>
                      <a:pt x="86" y="212"/>
                      <a:pt x="86" y="212"/>
                      <a:pt x="86" y="212"/>
                    </a:cubicBezTo>
                    <a:cubicBezTo>
                      <a:pt x="227" y="344"/>
                      <a:pt x="227" y="344"/>
                      <a:pt x="227" y="344"/>
                    </a:cubicBezTo>
                    <a:cubicBezTo>
                      <a:pt x="383" y="21"/>
                      <a:pt x="383" y="21"/>
                      <a:pt x="383" y="21"/>
                    </a:cubicBezTo>
                    <a:cubicBezTo>
                      <a:pt x="339" y="0"/>
                      <a:pt x="339" y="0"/>
                      <a:pt x="339"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5" name="íṧľiďe">
                <a:extLst>
                  <a:ext uri="{FF2B5EF4-FFF2-40B4-BE49-F238E27FC236}">
                    <a16:creationId xmlns:a16="http://schemas.microsoft.com/office/drawing/2014/main" xmlns="" id="{8ACACD5B-740A-4108-93FD-FFB7570B5B8A}"/>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6" name="íšlídè">
                <a:extLst>
                  <a:ext uri="{FF2B5EF4-FFF2-40B4-BE49-F238E27FC236}">
                    <a16:creationId xmlns:a16="http://schemas.microsoft.com/office/drawing/2014/main" xmlns="" id="{00FB78E8-80EE-44B5-9D88-010FE0A939BC}"/>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7" name="îśḷïḓè">
                <a:extLst>
                  <a:ext uri="{FF2B5EF4-FFF2-40B4-BE49-F238E27FC236}">
                    <a16:creationId xmlns:a16="http://schemas.microsoft.com/office/drawing/2014/main" xmlns="" id="{975F6FB9-D985-43FF-8337-9FE7D24DFA64}"/>
                  </a:ext>
                </a:extLst>
              </p:cNvPr>
              <p:cNvSpPr/>
              <p:nvPr/>
            </p:nvSpPr>
            <p:spPr bwMode="auto">
              <a:xfrm>
                <a:off x="1974892"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8" name="íSļiḑê">
                <a:extLst>
                  <a:ext uri="{FF2B5EF4-FFF2-40B4-BE49-F238E27FC236}">
                    <a16:creationId xmlns:a16="http://schemas.microsoft.com/office/drawing/2014/main" xmlns="" id="{8AAEE7E7-618C-4CCB-BDA1-041F4799FDA7}"/>
                  </a:ext>
                </a:extLst>
              </p:cNvPr>
              <p:cNvSpPr/>
              <p:nvPr/>
            </p:nvSpPr>
            <p:spPr bwMode="auto">
              <a:xfrm>
                <a:off x="2041445"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09" name="îşľíḋé">
                <a:extLst>
                  <a:ext uri="{FF2B5EF4-FFF2-40B4-BE49-F238E27FC236}">
                    <a16:creationId xmlns:a16="http://schemas.microsoft.com/office/drawing/2014/main" xmlns="" id="{BA0643D1-7043-4B75-8D25-21626B7DF341}"/>
                  </a:ext>
                </a:extLst>
              </p:cNvPr>
              <p:cNvSpPr/>
              <p:nvPr/>
            </p:nvSpPr>
            <p:spPr bwMode="auto">
              <a:xfrm>
                <a:off x="2108922"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0" name="í$1îḋé">
                <a:extLst>
                  <a:ext uri="{FF2B5EF4-FFF2-40B4-BE49-F238E27FC236}">
                    <a16:creationId xmlns:a16="http://schemas.microsoft.com/office/drawing/2014/main" xmlns="" id="{CB29865C-3AE2-4CC6-8A31-212BD8BACEE2}"/>
                  </a:ext>
                </a:extLst>
              </p:cNvPr>
              <p:cNvSpPr/>
              <p:nvPr/>
            </p:nvSpPr>
            <p:spPr bwMode="auto">
              <a:xfrm>
                <a:off x="217455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1" name="iṣľïḍê">
                <a:extLst>
                  <a:ext uri="{FF2B5EF4-FFF2-40B4-BE49-F238E27FC236}">
                    <a16:creationId xmlns:a16="http://schemas.microsoft.com/office/drawing/2014/main" xmlns="" id="{1C28519A-DB4B-42FA-9E35-C2264BE64E21}"/>
                  </a:ext>
                </a:extLst>
              </p:cNvPr>
              <p:cNvSpPr/>
              <p:nvPr/>
            </p:nvSpPr>
            <p:spPr bwMode="auto">
              <a:xfrm>
                <a:off x="224202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2" name="ï$ḻíḓê">
                <a:extLst>
                  <a:ext uri="{FF2B5EF4-FFF2-40B4-BE49-F238E27FC236}">
                    <a16:creationId xmlns:a16="http://schemas.microsoft.com/office/drawing/2014/main" xmlns="" id="{0939A7B2-795A-47BE-8406-7BC14EA43159}"/>
                  </a:ext>
                </a:extLst>
              </p:cNvPr>
              <p:cNvSpPr/>
              <p:nvPr/>
            </p:nvSpPr>
            <p:spPr bwMode="auto">
              <a:xfrm>
                <a:off x="2309506"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3" name="íSliḑe">
                <a:extLst>
                  <a:ext uri="{FF2B5EF4-FFF2-40B4-BE49-F238E27FC236}">
                    <a16:creationId xmlns:a16="http://schemas.microsoft.com/office/drawing/2014/main" xmlns="" id="{DE370392-ABA8-4867-A611-47F9A6F73B41}"/>
                  </a:ext>
                </a:extLst>
              </p:cNvPr>
              <p:cNvSpPr/>
              <p:nvPr/>
            </p:nvSpPr>
            <p:spPr bwMode="auto">
              <a:xfrm>
                <a:off x="2376060"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4" name="i$lîḑê">
                <a:extLst>
                  <a:ext uri="{FF2B5EF4-FFF2-40B4-BE49-F238E27FC236}">
                    <a16:creationId xmlns:a16="http://schemas.microsoft.com/office/drawing/2014/main" xmlns="" id="{51A95789-8FCD-4AB9-BEC1-D8967D6A8D0B}"/>
                  </a:ext>
                </a:extLst>
              </p:cNvPr>
              <p:cNvSpPr/>
              <p:nvPr/>
            </p:nvSpPr>
            <p:spPr bwMode="auto">
              <a:xfrm>
                <a:off x="244261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3"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3"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5" name="îSļîḓê">
                <a:extLst>
                  <a:ext uri="{FF2B5EF4-FFF2-40B4-BE49-F238E27FC236}">
                    <a16:creationId xmlns:a16="http://schemas.microsoft.com/office/drawing/2014/main" xmlns="" id="{8708D4A3-6FCA-46A6-BB38-6B080CFCE60A}"/>
                  </a:ext>
                </a:extLst>
              </p:cNvPr>
              <p:cNvSpPr/>
              <p:nvPr/>
            </p:nvSpPr>
            <p:spPr bwMode="auto">
              <a:xfrm>
                <a:off x="251009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6" name="íS1iḑe">
                <a:extLst>
                  <a:ext uri="{FF2B5EF4-FFF2-40B4-BE49-F238E27FC236}">
                    <a16:creationId xmlns:a16="http://schemas.microsoft.com/office/drawing/2014/main" xmlns="" id="{C5C877EC-5CD4-4334-A7EE-A9A25BC0D056}"/>
                  </a:ext>
                </a:extLst>
              </p:cNvPr>
              <p:cNvSpPr/>
              <p:nvPr/>
            </p:nvSpPr>
            <p:spPr bwMode="auto">
              <a:xfrm>
                <a:off x="257664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7" name="ïṥḷîḋè">
                <a:extLst>
                  <a:ext uri="{FF2B5EF4-FFF2-40B4-BE49-F238E27FC236}">
                    <a16:creationId xmlns:a16="http://schemas.microsoft.com/office/drawing/2014/main" xmlns="" id="{D178AF45-C2FC-47F5-B06B-079B81E314BE}"/>
                  </a:ext>
                </a:extLst>
              </p:cNvPr>
              <p:cNvSpPr/>
              <p:nvPr/>
            </p:nvSpPr>
            <p:spPr bwMode="auto">
              <a:xfrm>
                <a:off x="2644121"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8" name="ï$1îďe">
                <a:extLst>
                  <a:ext uri="{FF2B5EF4-FFF2-40B4-BE49-F238E27FC236}">
                    <a16:creationId xmlns:a16="http://schemas.microsoft.com/office/drawing/2014/main" xmlns="" id="{5EBCCC2C-DFEC-42F0-966E-F8BD2B4FA46D}"/>
                  </a:ext>
                </a:extLst>
              </p:cNvPr>
              <p:cNvSpPr/>
              <p:nvPr/>
            </p:nvSpPr>
            <p:spPr bwMode="auto">
              <a:xfrm>
                <a:off x="2711599"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19" name="îṡļïḍe">
                <a:extLst>
                  <a:ext uri="{FF2B5EF4-FFF2-40B4-BE49-F238E27FC236}">
                    <a16:creationId xmlns:a16="http://schemas.microsoft.com/office/drawing/2014/main" xmlns="" id="{1D32CBCB-A1E8-4D97-8FC3-A08EB37DAE88}"/>
                  </a:ext>
                </a:extLst>
              </p:cNvPr>
              <p:cNvSpPr/>
              <p:nvPr/>
            </p:nvSpPr>
            <p:spPr bwMode="auto">
              <a:xfrm>
                <a:off x="277722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0" name="íṣḻídè">
                <a:extLst>
                  <a:ext uri="{FF2B5EF4-FFF2-40B4-BE49-F238E27FC236}">
                    <a16:creationId xmlns:a16="http://schemas.microsoft.com/office/drawing/2014/main" xmlns="" id="{8CC2682B-BBE0-4ADE-AB07-053E0511BD9C}"/>
                  </a:ext>
                </a:extLst>
              </p:cNvPr>
              <p:cNvSpPr/>
              <p:nvPr/>
            </p:nvSpPr>
            <p:spPr bwMode="auto">
              <a:xfrm>
                <a:off x="284470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1" name="íṡľidé">
                <a:extLst>
                  <a:ext uri="{FF2B5EF4-FFF2-40B4-BE49-F238E27FC236}">
                    <a16:creationId xmlns:a16="http://schemas.microsoft.com/office/drawing/2014/main" xmlns="" id="{03E9DFE8-09F7-4B68-A540-F1F3C59085E8}"/>
                  </a:ext>
                </a:extLst>
              </p:cNvPr>
              <p:cNvSpPr/>
              <p:nvPr/>
            </p:nvSpPr>
            <p:spPr bwMode="auto">
              <a:xfrm>
                <a:off x="291125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2" name="îśľïde">
                <a:extLst>
                  <a:ext uri="{FF2B5EF4-FFF2-40B4-BE49-F238E27FC236}">
                    <a16:creationId xmlns:a16="http://schemas.microsoft.com/office/drawing/2014/main" xmlns="" id="{E14D0D89-4DDE-4369-B4A0-AF62A868A40F}"/>
                  </a:ext>
                </a:extLst>
              </p:cNvPr>
              <p:cNvSpPr/>
              <p:nvPr/>
            </p:nvSpPr>
            <p:spPr bwMode="auto">
              <a:xfrm>
                <a:off x="2978736"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3" name="íṩḻïḑè">
                <a:extLst>
                  <a:ext uri="{FF2B5EF4-FFF2-40B4-BE49-F238E27FC236}">
                    <a16:creationId xmlns:a16="http://schemas.microsoft.com/office/drawing/2014/main" xmlns="" id="{29733C15-8880-4596-AC42-B62E22F9FA14}"/>
                  </a:ext>
                </a:extLst>
              </p:cNvPr>
              <p:cNvSpPr/>
              <p:nvPr/>
            </p:nvSpPr>
            <p:spPr bwMode="auto">
              <a:xfrm>
                <a:off x="3046214"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4" name="ïs1ídè">
                <a:extLst>
                  <a:ext uri="{FF2B5EF4-FFF2-40B4-BE49-F238E27FC236}">
                    <a16:creationId xmlns:a16="http://schemas.microsoft.com/office/drawing/2014/main" xmlns="" id="{889DDFF8-E3FE-4A5E-A6AC-46B95D792DAB}"/>
                  </a:ext>
                </a:extLst>
              </p:cNvPr>
              <p:cNvSpPr/>
              <p:nvPr/>
            </p:nvSpPr>
            <p:spPr bwMode="auto">
              <a:xfrm>
                <a:off x="311184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5" name="iṡḷiḑê">
                <a:extLst>
                  <a:ext uri="{FF2B5EF4-FFF2-40B4-BE49-F238E27FC236}">
                    <a16:creationId xmlns:a16="http://schemas.microsoft.com/office/drawing/2014/main" xmlns="" id="{93F45779-6670-46C1-8057-FF2C07E8F632}"/>
                  </a:ext>
                </a:extLst>
              </p:cNvPr>
              <p:cNvSpPr/>
              <p:nvPr/>
            </p:nvSpPr>
            <p:spPr bwMode="auto">
              <a:xfrm>
                <a:off x="3179320"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6" name="íṩľíḍê">
                <a:extLst>
                  <a:ext uri="{FF2B5EF4-FFF2-40B4-BE49-F238E27FC236}">
                    <a16:creationId xmlns:a16="http://schemas.microsoft.com/office/drawing/2014/main" xmlns="" id="{6CF563D3-C038-45C8-B52F-F3FEB04F25EE}"/>
                  </a:ext>
                </a:extLst>
              </p:cNvPr>
              <p:cNvSpPr/>
              <p:nvPr/>
            </p:nvSpPr>
            <p:spPr bwMode="auto">
              <a:xfrm>
                <a:off x="3246798"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7" name="ïšlíďé">
                <a:extLst>
                  <a:ext uri="{FF2B5EF4-FFF2-40B4-BE49-F238E27FC236}">
                    <a16:creationId xmlns:a16="http://schemas.microsoft.com/office/drawing/2014/main" xmlns="" id="{A467B74F-9C37-45EF-9443-25D9121C81F5}"/>
                  </a:ext>
                </a:extLst>
              </p:cNvPr>
              <p:cNvSpPr/>
              <p:nvPr/>
            </p:nvSpPr>
            <p:spPr bwMode="auto">
              <a:xfrm>
                <a:off x="3313351"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8" name="îṥlíḍê">
                <a:extLst>
                  <a:ext uri="{FF2B5EF4-FFF2-40B4-BE49-F238E27FC236}">
                    <a16:creationId xmlns:a16="http://schemas.microsoft.com/office/drawing/2014/main" xmlns="" id="{DBA8DE16-D29B-4A32-A85B-FC3681375B9A}"/>
                  </a:ext>
                </a:extLst>
              </p:cNvPr>
              <p:cNvSpPr/>
              <p:nvPr/>
            </p:nvSpPr>
            <p:spPr bwMode="auto">
              <a:xfrm>
                <a:off x="337990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29" name="iŝ1îḑê">
                <a:extLst>
                  <a:ext uri="{FF2B5EF4-FFF2-40B4-BE49-F238E27FC236}">
                    <a16:creationId xmlns:a16="http://schemas.microsoft.com/office/drawing/2014/main" xmlns="" id="{0C7600ED-AE6B-4A44-8407-223FF95994D8}"/>
                  </a:ext>
                </a:extLst>
              </p:cNvPr>
              <p:cNvSpPr/>
              <p:nvPr/>
            </p:nvSpPr>
            <p:spPr bwMode="auto">
              <a:xfrm>
                <a:off x="344645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0" name="işlïďé">
                <a:extLst>
                  <a:ext uri="{FF2B5EF4-FFF2-40B4-BE49-F238E27FC236}">
                    <a16:creationId xmlns:a16="http://schemas.microsoft.com/office/drawing/2014/main" xmlns="" id="{A62562AD-9EC5-4022-AD5F-C07DBDEA530A}"/>
                  </a:ext>
                </a:extLst>
              </p:cNvPr>
              <p:cNvSpPr/>
              <p:nvPr/>
            </p:nvSpPr>
            <p:spPr bwMode="auto">
              <a:xfrm>
                <a:off x="351393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1" name="iŝḷîḓé">
                <a:extLst>
                  <a:ext uri="{FF2B5EF4-FFF2-40B4-BE49-F238E27FC236}">
                    <a16:creationId xmlns:a16="http://schemas.microsoft.com/office/drawing/2014/main" xmlns="" id="{5BCD0312-9637-4D7B-BBF9-2E02349C44C2}"/>
                  </a:ext>
                </a:extLst>
              </p:cNvPr>
              <p:cNvSpPr/>
              <p:nvPr/>
            </p:nvSpPr>
            <p:spPr bwMode="auto">
              <a:xfrm>
                <a:off x="3581413"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2" name="îS1ïďé">
                <a:extLst>
                  <a:ext uri="{FF2B5EF4-FFF2-40B4-BE49-F238E27FC236}">
                    <a16:creationId xmlns:a16="http://schemas.microsoft.com/office/drawing/2014/main" xmlns="" id="{48B629DE-B8AB-4D4B-9244-2EB10225BF3E}"/>
                  </a:ext>
                </a:extLst>
              </p:cNvPr>
              <p:cNvSpPr/>
              <p:nvPr/>
            </p:nvSpPr>
            <p:spPr bwMode="auto">
              <a:xfrm>
                <a:off x="3647966"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3" name="iṩlîḑè">
                <a:extLst>
                  <a:ext uri="{FF2B5EF4-FFF2-40B4-BE49-F238E27FC236}">
                    <a16:creationId xmlns:a16="http://schemas.microsoft.com/office/drawing/2014/main" xmlns="" id="{BD588C2C-8BA4-414C-8FBF-9DB7AE5D3B30}"/>
                  </a:ext>
                </a:extLst>
              </p:cNvPr>
              <p:cNvSpPr/>
              <p:nvPr/>
            </p:nvSpPr>
            <p:spPr bwMode="auto">
              <a:xfrm>
                <a:off x="371451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4" name="iŝḻïďê">
                <a:extLst>
                  <a:ext uri="{FF2B5EF4-FFF2-40B4-BE49-F238E27FC236}">
                    <a16:creationId xmlns:a16="http://schemas.microsoft.com/office/drawing/2014/main" xmlns="" id="{C08E9FEE-36DA-4F65-AC73-D87D67E7E52A}"/>
                  </a:ext>
                </a:extLst>
              </p:cNvPr>
              <p:cNvSpPr/>
              <p:nvPr/>
            </p:nvSpPr>
            <p:spPr bwMode="auto">
              <a:xfrm>
                <a:off x="3781072" y="4844423"/>
                <a:ext cx="59158"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5" name="ïŝḻîḋè">
                <a:extLst>
                  <a:ext uri="{FF2B5EF4-FFF2-40B4-BE49-F238E27FC236}">
                    <a16:creationId xmlns:a16="http://schemas.microsoft.com/office/drawing/2014/main" xmlns="" id="{2F2DD48E-EC6D-427B-9D5B-73CF7D647827}"/>
                  </a:ext>
                </a:extLst>
              </p:cNvPr>
              <p:cNvSpPr/>
              <p:nvPr/>
            </p:nvSpPr>
            <p:spPr bwMode="auto">
              <a:xfrm>
                <a:off x="3848550"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6" name="îSḻíḋe">
                <a:extLst>
                  <a:ext uri="{FF2B5EF4-FFF2-40B4-BE49-F238E27FC236}">
                    <a16:creationId xmlns:a16="http://schemas.microsoft.com/office/drawing/2014/main" xmlns="" id="{EE966D64-7BA0-41F3-A3A9-45E70749F419}"/>
                  </a:ext>
                </a:extLst>
              </p:cNvPr>
              <p:cNvSpPr/>
              <p:nvPr/>
            </p:nvSpPr>
            <p:spPr bwMode="auto">
              <a:xfrm>
                <a:off x="3916028"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7" name="ï$ḷîḓè">
                <a:extLst>
                  <a:ext uri="{FF2B5EF4-FFF2-40B4-BE49-F238E27FC236}">
                    <a16:creationId xmlns:a16="http://schemas.microsoft.com/office/drawing/2014/main" xmlns="" id="{A7FCC4B6-5D0A-4CE0-8BC3-B33C2FAD96C0}"/>
                  </a:ext>
                </a:extLst>
              </p:cNvPr>
              <p:cNvSpPr/>
              <p:nvPr/>
            </p:nvSpPr>
            <p:spPr bwMode="auto">
              <a:xfrm>
                <a:off x="3983505"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8" name="ïsḷíḍe">
                <a:extLst>
                  <a:ext uri="{FF2B5EF4-FFF2-40B4-BE49-F238E27FC236}">
                    <a16:creationId xmlns:a16="http://schemas.microsoft.com/office/drawing/2014/main" xmlns="" id="{A6EC216D-1609-4B92-9345-7078549A847D}"/>
                  </a:ext>
                </a:extLst>
              </p:cNvPr>
              <p:cNvSpPr/>
              <p:nvPr/>
            </p:nvSpPr>
            <p:spPr bwMode="auto">
              <a:xfrm>
                <a:off x="404913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39" name="îṥlïḓe">
                <a:extLst>
                  <a:ext uri="{FF2B5EF4-FFF2-40B4-BE49-F238E27FC236}">
                    <a16:creationId xmlns:a16="http://schemas.microsoft.com/office/drawing/2014/main" xmlns="" id="{D6F72926-B6FD-4EAA-9D84-7147787D8A1B}"/>
                  </a:ext>
                </a:extLst>
              </p:cNvPr>
              <p:cNvSpPr/>
              <p:nvPr/>
            </p:nvSpPr>
            <p:spPr bwMode="auto">
              <a:xfrm>
                <a:off x="1890776" y="4864759"/>
                <a:ext cx="2300708" cy="74872"/>
              </a:xfrm>
              <a:custGeom>
                <a:avLst/>
                <a:gdLst>
                  <a:gd name="T0" fmla="*/ 1814 w 1814"/>
                  <a:gd name="T1" fmla="*/ 59 h 59"/>
                  <a:gd name="T2" fmla="*/ 1751 w 1814"/>
                  <a:gd name="T3" fmla="*/ 0 h 59"/>
                  <a:gd name="T4" fmla="*/ 63 w 1814"/>
                  <a:gd name="T5" fmla="*/ 0 h 59"/>
                  <a:gd name="T6" fmla="*/ 0 w 1814"/>
                  <a:gd name="T7" fmla="*/ 59 h 59"/>
                  <a:gd name="T8" fmla="*/ 1814 w 1814"/>
                  <a:gd name="T9" fmla="*/ 59 h 59"/>
                </a:gdLst>
                <a:ahLst/>
                <a:cxnLst>
                  <a:cxn ang="0">
                    <a:pos x="T0" y="T1"/>
                  </a:cxn>
                  <a:cxn ang="0">
                    <a:pos x="T2" y="T3"/>
                  </a:cxn>
                  <a:cxn ang="0">
                    <a:pos x="T4" y="T5"/>
                  </a:cxn>
                  <a:cxn ang="0">
                    <a:pos x="T6" y="T7"/>
                  </a:cxn>
                  <a:cxn ang="0">
                    <a:pos x="T8" y="T9"/>
                  </a:cxn>
                </a:cxnLst>
                <a:rect l="0" t="0" r="r" b="b"/>
                <a:pathLst>
                  <a:path w="1814" h="59">
                    <a:moveTo>
                      <a:pt x="1814" y="59"/>
                    </a:moveTo>
                    <a:cubicBezTo>
                      <a:pt x="1812" y="26"/>
                      <a:pt x="1784" y="0"/>
                      <a:pt x="1751" y="0"/>
                    </a:cubicBezTo>
                    <a:cubicBezTo>
                      <a:pt x="63" y="0"/>
                      <a:pt x="63" y="0"/>
                      <a:pt x="63" y="0"/>
                    </a:cubicBezTo>
                    <a:cubicBezTo>
                      <a:pt x="30" y="0"/>
                      <a:pt x="2" y="26"/>
                      <a:pt x="0" y="59"/>
                    </a:cubicBezTo>
                    <a:lnTo>
                      <a:pt x="1814" y="59"/>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0" name="ïśḷïḓe">
                <a:extLst>
                  <a:ext uri="{FF2B5EF4-FFF2-40B4-BE49-F238E27FC236}">
                    <a16:creationId xmlns:a16="http://schemas.microsoft.com/office/drawing/2014/main" xmlns="" id="{5F105ED4-643A-4903-9630-AD3CDC83C93F}"/>
                  </a:ext>
                </a:extLst>
              </p:cNvPr>
              <p:cNvSpPr/>
              <p:nvPr/>
            </p:nvSpPr>
            <p:spPr bwMode="auto">
              <a:xfrm>
                <a:off x="4229382" y="4725182"/>
                <a:ext cx="454780" cy="214450"/>
              </a:xfrm>
              <a:custGeom>
                <a:avLst/>
                <a:gdLst>
                  <a:gd name="T0" fmla="*/ 359 w 359"/>
                  <a:gd name="T1" fmla="*/ 169 h 169"/>
                  <a:gd name="T2" fmla="*/ 186 w 359"/>
                  <a:gd name="T3" fmla="*/ 0 h 169"/>
                  <a:gd name="T4" fmla="*/ 173 w 359"/>
                  <a:gd name="T5" fmla="*/ 0 h 169"/>
                  <a:gd name="T6" fmla="*/ 0 w 359"/>
                  <a:gd name="T7" fmla="*/ 169 h 169"/>
                  <a:gd name="T8" fmla="*/ 359 w 359"/>
                  <a:gd name="T9" fmla="*/ 169 h 169"/>
                </a:gdLst>
                <a:ahLst/>
                <a:cxnLst>
                  <a:cxn ang="0">
                    <a:pos x="T0" y="T1"/>
                  </a:cxn>
                  <a:cxn ang="0">
                    <a:pos x="T2" y="T3"/>
                  </a:cxn>
                  <a:cxn ang="0">
                    <a:pos x="T4" y="T5"/>
                  </a:cxn>
                  <a:cxn ang="0">
                    <a:pos x="T6" y="T7"/>
                  </a:cxn>
                  <a:cxn ang="0">
                    <a:pos x="T8" y="T9"/>
                  </a:cxn>
                </a:cxnLst>
                <a:rect l="0" t="0" r="r" b="b"/>
                <a:pathLst>
                  <a:path w="359" h="169">
                    <a:moveTo>
                      <a:pt x="359" y="169"/>
                    </a:moveTo>
                    <a:cubicBezTo>
                      <a:pt x="357" y="75"/>
                      <a:pt x="281" y="0"/>
                      <a:pt x="186" y="0"/>
                    </a:cubicBezTo>
                    <a:cubicBezTo>
                      <a:pt x="173" y="0"/>
                      <a:pt x="173" y="0"/>
                      <a:pt x="173" y="0"/>
                    </a:cubicBezTo>
                    <a:cubicBezTo>
                      <a:pt x="79" y="0"/>
                      <a:pt x="3" y="75"/>
                      <a:pt x="0" y="169"/>
                    </a:cubicBezTo>
                    <a:lnTo>
                      <a:pt x="359" y="169"/>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1" name="íṥḷiḍè">
                <a:extLst>
                  <a:ext uri="{FF2B5EF4-FFF2-40B4-BE49-F238E27FC236}">
                    <a16:creationId xmlns:a16="http://schemas.microsoft.com/office/drawing/2014/main" xmlns="" id="{17454BE2-AE75-4CFF-9D9F-06DE7DBA3BAC}"/>
                  </a:ext>
                </a:extLst>
              </p:cNvPr>
              <p:cNvSpPr/>
              <p:nvPr/>
            </p:nvSpPr>
            <p:spPr bwMode="auto">
              <a:xfrm>
                <a:off x="2716221" y="4389643"/>
                <a:ext cx="639650" cy="36881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2" name="îšḷiďè">
                <a:extLst>
                  <a:ext uri="{FF2B5EF4-FFF2-40B4-BE49-F238E27FC236}">
                    <a16:creationId xmlns:a16="http://schemas.microsoft.com/office/drawing/2014/main" xmlns="" id="{1FBBC3DB-639C-4650-A744-AAE4EF6EBD65}"/>
                  </a:ext>
                </a:extLst>
              </p:cNvPr>
              <p:cNvSpPr/>
              <p:nvPr/>
            </p:nvSpPr>
            <p:spPr bwMode="auto">
              <a:xfrm>
                <a:off x="2634878" y="4692830"/>
                <a:ext cx="803261" cy="65629"/>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3" name="iSḷîḓé">
                <a:extLst>
                  <a:ext uri="{FF2B5EF4-FFF2-40B4-BE49-F238E27FC236}">
                    <a16:creationId xmlns:a16="http://schemas.microsoft.com/office/drawing/2014/main" xmlns="" id="{8F8B0ED5-2800-4F2E-878D-A4D8CA1E2DAF}"/>
                  </a:ext>
                </a:extLst>
              </p:cNvPr>
              <p:cNvSpPr/>
              <p:nvPr/>
            </p:nvSpPr>
            <p:spPr bwMode="auto">
              <a:xfrm>
                <a:off x="1937918" y="2969839"/>
                <a:ext cx="2197181" cy="1468794"/>
              </a:xfrm>
              <a:custGeom>
                <a:avLst/>
                <a:gdLst>
                  <a:gd name="T0" fmla="*/ 1733 w 1733"/>
                  <a:gd name="T1" fmla="*/ 1109 h 1160"/>
                  <a:gd name="T2" fmla="*/ 1681 w 1733"/>
                  <a:gd name="T3" fmla="*/ 1160 h 1160"/>
                  <a:gd name="T4" fmla="*/ 51 w 1733"/>
                  <a:gd name="T5" fmla="*/ 1160 h 1160"/>
                  <a:gd name="T6" fmla="*/ 0 w 1733"/>
                  <a:gd name="T7" fmla="*/ 1109 h 1160"/>
                  <a:gd name="T8" fmla="*/ 0 w 1733"/>
                  <a:gd name="T9" fmla="*/ 51 h 1160"/>
                  <a:gd name="T10" fmla="*/ 51 w 1733"/>
                  <a:gd name="T11" fmla="*/ 0 h 1160"/>
                  <a:gd name="T12" fmla="*/ 1681 w 1733"/>
                  <a:gd name="T13" fmla="*/ 0 h 1160"/>
                  <a:gd name="T14" fmla="*/ 1733 w 1733"/>
                  <a:gd name="T15" fmla="*/ 51 h 1160"/>
                  <a:gd name="T16" fmla="*/ 1733 w 1733"/>
                  <a:gd name="T17" fmla="*/ 1109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160">
                    <a:moveTo>
                      <a:pt x="1733" y="1109"/>
                    </a:moveTo>
                    <a:cubicBezTo>
                      <a:pt x="1733" y="1137"/>
                      <a:pt x="1710" y="1160"/>
                      <a:pt x="1681" y="1160"/>
                    </a:cubicBezTo>
                    <a:cubicBezTo>
                      <a:pt x="51" y="1160"/>
                      <a:pt x="51" y="1160"/>
                      <a:pt x="51" y="1160"/>
                    </a:cubicBezTo>
                    <a:cubicBezTo>
                      <a:pt x="23" y="1160"/>
                      <a:pt x="0" y="1137"/>
                      <a:pt x="0" y="1109"/>
                    </a:cubicBezTo>
                    <a:cubicBezTo>
                      <a:pt x="0" y="51"/>
                      <a:pt x="0" y="51"/>
                      <a:pt x="0" y="51"/>
                    </a:cubicBezTo>
                    <a:cubicBezTo>
                      <a:pt x="0" y="23"/>
                      <a:pt x="23" y="0"/>
                      <a:pt x="51" y="0"/>
                    </a:cubicBezTo>
                    <a:cubicBezTo>
                      <a:pt x="1681" y="0"/>
                      <a:pt x="1681" y="0"/>
                      <a:pt x="1681" y="0"/>
                    </a:cubicBezTo>
                    <a:cubicBezTo>
                      <a:pt x="1710" y="0"/>
                      <a:pt x="1733" y="23"/>
                      <a:pt x="1733" y="51"/>
                    </a:cubicBezTo>
                    <a:cubicBezTo>
                      <a:pt x="1733" y="1109"/>
                      <a:pt x="1733" y="1109"/>
                      <a:pt x="1733" y="1109"/>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4" name="ísḻïḋe">
                <a:extLst>
                  <a:ext uri="{FF2B5EF4-FFF2-40B4-BE49-F238E27FC236}">
                    <a16:creationId xmlns:a16="http://schemas.microsoft.com/office/drawing/2014/main" xmlns="" id="{34293E68-970A-4CFE-84B5-354741E533A7}"/>
                  </a:ext>
                </a:extLst>
              </p:cNvPr>
              <p:cNvSpPr/>
              <p:nvPr/>
            </p:nvSpPr>
            <p:spPr bwMode="auto">
              <a:xfrm>
                <a:off x="1937918" y="2969839"/>
                <a:ext cx="2197181" cy="1392997"/>
              </a:xfrm>
              <a:custGeom>
                <a:avLst/>
                <a:gdLst>
                  <a:gd name="T0" fmla="*/ 1733 w 1733"/>
                  <a:gd name="T1" fmla="*/ 1100 h 1100"/>
                  <a:gd name="T2" fmla="*/ 1733 w 1733"/>
                  <a:gd name="T3" fmla="*/ 51 h 1100"/>
                  <a:gd name="T4" fmla="*/ 1681 w 1733"/>
                  <a:gd name="T5" fmla="*/ 0 h 1100"/>
                  <a:gd name="T6" fmla="*/ 51 w 1733"/>
                  <a:gd name="T7" fmla="*/ 0 h 1100"/>
                  <a:gd name="T8" fmla="*/ 0 w 1733"/>
                  <a:gd name="T9" fmla="*/ 51 h 1100"/>
                  <a:gd name="T10" fmla="*/ 0 w 1733"/>
                  <a:gd name="T11" fmla="*/ 1100 h 1100"/>
                  <a:gd name="T12" fmla="*/ 1733 w 1733"/>
                  <a:gd name="T13" fmla="*/ 1100 h 1100"/>
                </a:gdLst>
                <a:ahLst/>
                <a:cxnLst>
                  <a:cxn ang="0">
                    <a:pos x="T0" y="T1"/>
                  </a:cxn>
                  <a:cxn ang="0">
                    <a:pos x="T2" y="T3"/>
                  </a:cxn>
                  <a:cxn ang="0">
                    <a:pos x="T4" y="T5"/>
                  </a:cxn>
                  <a:cxn ang="0">
                    <a:pos x="T6" y="T7"/>
                  </a:cxn>
                  <a:cxn ang="0">
                    <a:pos x="T8" y="T9"/>
                  </a:cxn>
                  <a:cxn ang="0">
                    <a:pos x="T10" y="T11"/>
                  </a:cxn>
                  <a:cxn ang="0">
                    <a:pos x="T12" y="T13"/>
                  </a:cxn>
                </a:cxnLst>
                <a:rect l="0" t="0" r="r" b="b"/>
                <a:pathLst>
                  <a:path w="1733" h="1100">
                    <a:moveTo>
                      <a:pt x="1733" y="1100"/>
                    </a:moveTo>
                    <a:cubicBezTo>
                      <a:pt x="1733" y="51"/>
                      <a:pt x="1733" y="51"/>
                      <a:pt x="1733" y="51"/>
                    </a:cubicBezTo>
                    <a:cubicBezTo>
                      <a:pt x="1733" y="23"/>
                      <a:pt x="1710" y="0"/>
                      <a:pt x="1681" y="0"/>
                    </a:cubicBezTo>
                    <a:cubicBezTo>
                      <a:pt x="51" y="0"/>
                      <a:pt x="51" y="0"/>
                      <a:pt x="51" y="0"/>
                    </a:cubicBezTo>
                    <a:cubicBezTo>
                      <a:pt x="23" y="0"/>
                      <a:pt x="0" y="23"/>
                      <a:pt x="0" y="51"/>
                    </a:cubicBezTo>
                    <a:cubicBezTo>
                      <a:pt x="0" y="1100"/>
                      <a:pt x="0" y="1100"/>
                      <a:pt x="0" y="1100"/>
                    </a:cubicBezTo>
                    <a:cubicBezTo>
                      <a:pt x="1733" y="1100"/>
                      <a:pt x="1733" y="1100"/>
                      <a:pt x="1733" y="1100"/>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5" name="ïśḷïḋè">
                <a:extLst>
                  <a:ext uri="{FF2B5EF4-FFF2-40B4-BE49-F238E27FC236}">
                    <a16:creationId xmlns:a16="http://schemas.microsoft.com/office/drawing/2014/main" xmlns="" id="{4028DCAB-E5CC-42FC-84F6-198AB1394455}"/>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6" name="îṥḷïďe">
                <a:extLst>
                  <a:ext uri="{FF2B5EF4-FFF2-40B4-BE49-F238E27FC236}">
                    <a16:creationId xmlns:a16="http://schemas.microsoft.com/office/drawing/2014/main" xmlns="" id="{B27F727E-E561-45AD-BA1D-162B494A53BB}"/>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7" name="ïşḷíďe">
                <a:extLst>
                  <a:ext uri="{FF2B5EF4-FFF2-40B4-BE49-F238E27FC236}">
                    <a16:creationId xmlns:a16="http://schemas.microsoft.com/office/drawing/2014/main" xmlns="" id="{2979A0EA-D7FB-4523-AE0A-472D56477B0F}"/>
                  </a:ext>
                </a:extLst>
              </p:cNvPr>
              <p:cNvSpPr/>
              <p:nvPr/>
            </p:nvSpPr>
            <p:spPr bwMode="auto">
              <a:xfrm>
                <a:off x="4051907" y="4413676"/>
                <a:ext cx="12017" cy="24957"/>
              </a:xfrm>
              <a:prstGeom prst="rect">
                <a:avLst/>
              </a:prstGeom>
              <a:solidFill>
                <a:srgbClr val="C0272D"/>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8" name="ïṧľídè">
                <a:extLst>
                  <a:ext uri="{FF2B5EF4-FFF2-40B4-BE49-F238E27FC236}">
                    <a16:creationId xmlns:a16="http://schemas.microsoft.com/office/drawing/2014/main" xmlns="" id="{A1751B72-E094-41DB-978E-437C203C4A08}"/>
                  </a:ext>
                </a:extLst>
              </p:cNvPr>
              <p:cNvSpPr/>
              <p:nvPr/>
            </p:nvSpPr>
            <p:spPr bwMode="auto">
              <a:xfrm>
                <a:off x="4029723" y="4413676"/>
                <a:ext cx="12017" cy="24957"/>
              </a:xfrm>
              <a:prstGeom prst="rect">
                <a:avLst/>
              </a:prstGeom>
              <a:solidFill>
                <a:srgbClr val="8BC5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49" name="îśḷídê">
                <a:extLst>
                  <a:ext uri="{FF2B5EF4-FFF2-40B4-BE49-F238E27FC236}">
                    <a16:creationId xmlns:a16="http://schemas.microsoft.com/office/drawing/2014/main" xmlns="" id="{B6BDB5AB-3A1E-489A-A60C-7546384DA5DA}"/>
                  </a:ext>
                </a:extLst>
              </p:cNvPr>
              <p:cNvSpPr/>
              <p:nvPr/>
            </p:nvSpPr>
            <p:spPr bwMode="auto">
              <a:xfrm>
                <a:off x="4007538" y="4413676"/>
                <a:ext cx="11092" cy="24957"/>
              </a:xfrm>
              <a:prstGeom prst="rect">
                <a:avLst/>
              </a:prstGeom>
              <a:solidFill>
                <a:srgbClr val="FBED2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0" name="ïṣlîḋe">
                <a:extLst>
                  <a:ext uri="{FF2B5EF4-FFF2-40B4-BE49-F238E27FC236}">
                    <a16:creationId xmlns:a16="http://schemas.microsoft.com/office/drawing/2014/main" xmlns="" id="{6BEA50B3-7129-40A8-B286-0AD4D878EC19}"/>
                  </a:ext>
                </a:extLst>
              </p:cNvPr>
              <p:cNvSpPr/>
              <p:nvPr/>
            </p:nvSpPr>
            <p:spPr bwMode="auto">
              <a:xfrm>
                <a:off x="3984429" y="4413676"/>
                <a:ext cx="11092" cy="2495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1" name="îšļíḍè">
                <a:extLst>
                  <a:ext uri="{FF2B5EF4-FFF2-40B4-BE49-F238E27FC236}">
                    <a16:creationId xmlns:a16="http://schemas.microsoft.com/office/drawing/2014/main" xmlns="" id="{51BEB9B2-8948-40D6-9B63-CD6891A61B24}"/>
                  </a:ext>
                </a:extLst>
              </p:cNvPr>
              <p:cNvSpPr/>
              <p:nvPr/>
            </p:nvSpPr>
            <p:spPr bwMode="auto">
              <a:xfrm>
                <a:off x="2135729" y="319630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2" name="í$1îḑê">
                <a:extLst>
                  <a:ext uri="{FF2B5EF4-FFF2-40B4-BE49-F238E27FC236}">
                    <a16:creationId xmlns:a16="http://schemas.microsoft.com/office/drawing/2014/main" xmlns="" id="{BD6E49E5-486F-4EEE-B758-5B1775AE4140}"/>
                  </a:ext>
                </a:extLst>
              </p:cNvPr>
              <p:cNvSpPr/>
              <p:nvPr/>
            </p:nvSpPr>
            <p:spPr bwMode="auto">
              <a:xfrm>
                <a:off x="2135729" y="319630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3" name="ïṧ1ïdè">
                <a:extLst>
                  <a:ext uri="{FF2B5EF4-FFF2-40B4-BE49-F238E27FC236}">
                    <a16:creationId xmlns:a16="http://schemas.microsoft.com/office/drawing/2014/main" xmlns="" id="{D00A1F4A-AFBC-4508-B6A1-A9E632314E3F}"/>
                  </a:ext>
                </a:extLst>
              </p:cNvPr>
              <p:cNvSpPr/>
              <p:nvPr/>
            </p:nvSpPr>
            <p:spPr bwMode="auto">
              <a:xfrm>
                <a:off x="2135729" y="335991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4" name="ïṥlíḋe">
                <a:extLst>
                  <a:ext uri="{FF2B5EF4-FFF2-40B4-BE49-F238E27FC236}">
                    <a16:creationId xmlns:a16="http://schemas.microsoft.com/office/drawing/2014/main" xmlns="" id="{4BD46EEF-DD94-4C3E-9485-8969839CE18E}"/>
                  </a:ext>
                </a:extLst>
              </p:cNvPr>
              <p:cNvSpPr/>
              <p:nvPr/>
            </p:nvSpPr>
            <p:spPr bwMode="auto">
              <a:xfrm>
                <a:off x="2135729" y="335991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5" name="îsļïďè">
                <a:extLst>
                  <a:ext uri="{FF2B5EF4-FFF2-40B4-BE49-F238E27FC236}">
                    <a16:creationId xmlns:a16="http://schemas.microsoft.com/office/drawing/2014/main" xmlns="" id="{B5D4885A-FF8A-4C9F-9F91-16C36500043B}"/>
                  </a:ext>
                </a:extLst>
              </p:cNvPr>
              <p:cNvSpPr/>
              <p:nvPr/>
            </p:nvSpPr>
            <p:spPr bwMode="auto">
              <a:xfrm>
                <a:off x="2135729" y="3524450"/>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6" name="ïṡḷîḓe">
                <a:extLst>
                  <a:ext uri="{FF2B5EF4-FFF2-40B4-BE49-F238E27FC236}">
                    <a16:creationId xmlns:a16="http://schemas.microsoft.com/office/drawing/2014/main" xmlns="" id="{2FF69547-188F-42FA-80AB-E181488F7DB5}"/>
                  </a:ext>
                </a:extLst>
              </p:cNvPr>
              <p:cNvSpPr/>
              <p:nvPr/>
            </p:nvSpPr>
            <p:spPr bwMode="auto">
              <a:xfrm>
                <a:off x="2135729" y="3524450"/>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7" name="îṡľïďê">
                <a:extLst>
                  <a:ext uri="{FF2B5EF4-FFF2-40B4-BE49-F238E27FC236}">
                    <a16:creationId xmlns:a16="http://schemas.microsoft.com/office/drawing/2014/main" xmlns="" id="{648BA776-99B3-4033-BF8F-58C28BE970F6}"/>
                  </a:ext>
                </a:extLst>
              </p:cNvPr>
              <p:cNvSpPr/>
              <p:nvPr/>
            </p:nvSpPr>
            <p:spPr bwMode="auto">
              <a:xfrm>
                <a:off x="2135729" y="3688984"/>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8" name="iSḷïḑè">
                <a:extLst>
                  <a:ext uri="{FF2B5EF4-FFF2-40B4-BE49-F238E27FC236}">
                    <a16:creationId xmlns:a16="http://schemas.microsoft.com/office/drawing/2014/main" xmlns="" id="{7442BCB2-5C6C-4C8B-B84C-1A794D2C2AAE}"/>
                  </a:ext>
                </a:extLst>
              </p:cNvPr>
              <p:cNvSpPr/>
              <p:nvPr/>
            </p:nvSpPr>
            <p:spPr bwMode="auto">
              <a:xfrm>
                <a:off x="2135729" y="3688984"/>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59" name="ïsļïďé">
                <a:extLst>
                  <a:ext uri="{FF2B5EF4-FFF2-40B4-BE49-F238E27FC236}">
                    <a16:creationId xmlns:a16="http://schemas.microsoft.com/office/drawing/2014/main" xmlns="" id="{D5344294-A722-4878-94C2-A6B118BCFE9D}"/>
                  </a:ext>
                </a:extLst>
              </p:cNvPr>
              <p:cNvSpPr/>
              <p:nvPr/>
            </p:nvSpPr>
            <p:spPr bwMode="auto">
              <a:xfrm>
                <a:off x="2135729" y="385259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0" name="ïṡḷîḓe">
                <a:extLst>
                  <a:ext uri="{FF2B5EF4-FFF2-40B4-BE49-F238E27FC236}">
                    <a16:creationId xmlns:a16="http://schemas.microsoft.com/office/drawing/2014/main" xmlns="" id="{0A2632C0-D5C1-4C05-81D4-4BBE5E9A34CD}"/>
                  </a:ext>
                </a:extLst>
              </p:cNvPr>
              <p:cNvSpPr/>
              <p:nvPr/>
            </p:nvSpPr>
            <p:spPr bwMode="auto">
              <a:xfrm>
                <a:off x="2135729" y="385259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1" name="ïṣlïḑe">
                <a:extLst>
                  <a:ext uri="{FF2B5EF4-FFF2-40B4-BE49-F238E27FC236}">
                    <a16:creationId xmlns:a16="http://schemas.microsoft.com/office/drawing/2014/main" xmlns="" id="{5544508E-78E7-4994-8B99-2785128DC0BA}"/>
                  </a:ext>
                </a:extLst>
              </p:cNvPr>
              <p:cNvSpPr/>
              <p:nvPr/>
            </p:nvSpPr>
            <p:spPr bwMode="auto">
              <a:xfrm>
                <a:off x="2135729" y="4017129"/>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2" name="iṡ1iḋé">
                <a:extLst>
                  <a:ext uri="{FF2B5EF4-FFF2-40B4-BE49-F238E27FC236}">
                    <a16:creationId xmlns:a16="http://schemas.microsoft.com/office/drawing/2014/main" xmlns="" id="{A906E015-CF9A-45D3-859E-678D600D61BD}"/>
                  </a:ext>
                </a:extLst>
              </p:cNvPr>
              <p:cNvSpPr/>
              <p:nvPr/>
            </p:nvSpPr>
            <p:spPr bwMode="auto">
              <a:xfrm>
                <a:off x="2135729" y="4017129"/>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3" name="išļíde">
                <a:extLst>
                  <a:ext uri="{FF2B5EF4-FFF2-40B4-BE49-F238E27FC236}">
                    <a16:creationId xmlns:a16="http://schemas.microsoft.com/office/drawing/2014/main" xmlns="" id="{85972479-AC99-405C-84CC-A75213CD2008}"/>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4" name="íṣļidê">
                <a:extLst>
                  <a:ext uri="{FF2B5EF4-FFF2-40B4-BE49-F238E27FC236}">
                    <a16:creationId xmlns:a16="http://schemas.microsoft.com/office/drawing/2014/main" xmlns="" id="{0ECF917B-815B-4234-9A31-4373DB66D7C0}"/>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5" name="îsľiḓè">
                <a:extLst>
                  <a:ext uri="{FF2B5EF4-FFF2-40B4-BE49-F238E27FC236}">
                    <a16:creationId xmlns:a16="http://schemas.microsoft.com/office/drawing/2014/main" xmlns="" id="{9B292685-8414-4261-A65A-D906515EBCB5}"/>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close/>
                  </a:path>
                </a:pathLst>
              </a:custGeom>
              <a:solidFill>
                <a:srgbClr val="23849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6" name="íSļidè">
                <a:extLst>
                  <a:ext uri="{FF2B5EF4-FFF2-40B4-BE49-F238E27FC236}">
                    <a16:creationId xmlns:a16="http://schemas.microsoft.com/office/drawing/2014/main" xmlns="" id="{316FE4B9-B273-4458-B59A-1AC6581AACB1}"/>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7" name="îṡľîďe">
                <a:extLst>
                  <a:ext uri="{FF2B5EF4-FFF2-40B4-BE49-F238E27FC236}">
                    <a16:creationId xmlns:a16="http://schemas.microsoft.com/office/drawing/2014/main" xmlns="" id="{A4E7E8E3-1DB9-4874-BE8C-1B0590D3391D}"/>
                  </a:ext>
                </a:extLst>
              </p:cNvPr>
              <p:cNvSpPr/>
              <p:nvPr/>
            </p:nvSpPr>
            <p:spPr bwMode="auto">
              <a:xfrm>
                <a:off x="3230160" y="3407982"/>
                <a:ext cx="110922" cy="73024"/>
              </a:xfrm>
              <a:custGeom>
                <a:avLst/>
                <a:gdLst>
                  <a:gd name="T0" fmla="*/ 0 w 88"/>
                  <a:gd name="T1" fmla="*/ 0 h 58"/>
                  <a:gd name="T2" fmla="*/ 0 w 88"/>
                  <a:gd name="T3" fmla="*/ 20 h 58"/>
                  <a:gd name="T4" fmla="*/ 0 w 88"/>
                  <a:gd name="T5" fmla="*/ 58 h 58"/>
                  <a:gd name="T6" fmla="*/ 46 w 88"/>
                  <a:gd name="T7" fmla="*/ 48 h 58"/>
                  <a:gd name="T8" fmla="*/ 40 w 88"/>
                  <a:gd name="T9" fmla="*/ 39 h 58"/>
                  <a:gd name="T10" fmla="*/ 47 w 88"/>
                  <a:gd name="T11" fmla="*/ 48 h 58"/>
                  <a:gd name="T12" fmla="*/ 80 w 88"/>
                  <a:gd name="T13" fmla="*/ 41 h 58"/>
                  <a:gd name="T14" fmla="*/ 88 w 88"/>
                  <a:gd name="T15" fmla="*/ 26 h 58"/>
                  <a:gd name="T16" fmla="*/ 73 w 88"/>
                  <a:gd name="T17" fmla="*/ 8 h 58"/>
                  <a:gd name="T18" fmla="*/ 42 w 88"/>
                  <a:gd name="T19" fmla="*/ 5 h 58"/>
                  <a:gd name="T20" fmla="*/ 42 w 88"/>
                  <a:gd name="T21" fmla="*/ 5 h 58"/>
                  <a:gd name="T22" fmla="*/ 37 w 88"/>
                  <a:gd name="T23" fmla="*/ 16 h 58"/>
                  <a:gd name="T24" fmla="*/ 40 w 88"/>
                  <a:gd name="T25" fmla="*/ 4 h 58"/>
                  <a:gd name="T26" fmla="*/ 0 w 88"/>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58">
                    <a:moveTo>
                      <a:pt x="0" y="0"/>
                    </a:moveTo>
                    <a:cubicBezTo>
                      <a:pt x="0" y="6"/>
                      <a:pt x="0" y="13"/>
                      <a:pt x="0" y="20"/>
                    </a:cubicBezTo>
                    <a:cubicBezTo>
                      <a:pt x="0" y="33"/>
                      <a:pt x="0" y="47"/>
                      <a:pt x="0" y="58"/>
                    </a:cubicBezTo>
                    <a:cubicBezTo>
                      <a:pt x="46" y="48"/>
                      <a:pt x="46" y="48"/>
                      <a:pt x="46" y="48"/>
                    </a:cubicBezTo>
                    <a:cubicBezTo>
                      <a:pt x="42" y="43"/>
                      <a:pt x="40" y="39"/>
                      <a:pt x="40" y="39"/>
                    </a:cubicBezTo>
                    <a:cubicBezTo>
                      <a:pt x="40" y="39"/>
                      <a:pt x="43" y="43"/>
                      <a:pt x="47" y="48"/>
                    </a:cubicBezTo>
                    <a:cubicBezTo>
                      <a:pt x="80" y="41"/>
                      <a:pt x="80" y="41"/>
                      <a:pt x="80" y="41"/>
                    </a:cubicBezTo>
                    <a:cubicBezTo>
                      <a:pt x="88" y="26"/>
                      <a:pt x="88" y="26"/>
                      <a:pt x="88" y="26"/>
                    </a:cubicBezTo>
                    <a:cubicBezTo>
                      <a:pt x="73" y="8"/>
                      <a:pt x="73" y="8"/>
                      <a:pt x="73" y="8"/>
                    </a:cubicBezTo>
                    <a:cubicBezTo>
                      <a:pt x="42" y="5"/>
                      <a:pt x="42" y="5"/>
                      <a:pt x="42" y="5"/>
                    </a:cubicBezTo>
                    <a:cubicBezTo>
                      <a:pt x="42" y="5"/>
                      <a:pt x="42" y="5"/>
                      <a:pt x="42" y="5"/>
                    </a:cubicBezTo>
                    <a:cubicBezTo>
                      <a:pt x="39" y="12"/>
                      <a:pt x="37" y="16"/>
                      <a:pt x="37" y="16"/>
                    </a:cubicBezTo>
                    <a:cubicBezTo>
                      <a:pt x="37" y="16"/>
                      <a:pt x="38" y="11"/>
                      <a:pt x="40" y="4"/>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8" name="iŝḷïḓe">
                <a:extLst>
                  <a:ext uri="{FF2B5EF4-FFF2-40B4-BE49-F238E27FC236}">
                    <a16:creationId xmlns:a16="http://schemas.microsoft.com/office/drawing/2014/main" xmlns="" id="{22EB9A1D-7D2E-46D9-89EB-A5C6CA07D4F0}"/>
                  </a:ext>
                </a:extLst>
              </p:cNvPr>
              <p:cNvSpPr/>
              <p:nvPr/>
            </p:nvSpPr>
            <p:spPr bwMode="auto">
              <a:xfrm>
                <a:off x="2669079" y="3062274"/>
                <a:ext cx="664608" cy="302263"/>
              </a:xfrm>
              <a:custGeom>
                <a:avLst/>
                <a:gdLst>
                  <a:gd name="T0" fmla="*/ 524 w 524"/>
                  <a:gd name="T1" fmla="*/ 238 h 239"/>
                  <a:gd name="T2" fmla="*/ 523 w 524"/>
                  <a:gd name="T3" fmla="*/ 238 h 239"/>
                  <a:gd name="T4" fmla="*/ 524 w 524"/>
                  <a:gd name="T5" fmla="*/ 239 h 239"/>
                  <a:gd name="T6" fmla="*/ 524 w 524"/>
                  <a:gd name="T7" fmla="*/ 238 h 239"/>
                  <a:gd name="T8" fmla="*/ 268 w 524"/>
                  <a:gd name="T9" fmla="*/ 109 h 239"/>
                  <a:gd name="T10" fmla="*/ 239 w 524"/>
                  <a:gd name="T11" fmla="*/ 109 h 239"/>
                  <a:gd name="T12" fmla="*/ 258 w 524"/>
                  <a:gd name="T13" fmla="*/ 118 h 239"/>
                  <a:gd name="T14" fmla="*/ 268 w 524"/>
                  <a:gd name="T15" fmla="*/ 109 h 239"/>
                  <a:gd name="T16" fmla="*/ 477 w 524"/>
                  <a:gd name="T17" fmla="*/ 109 h 239"/>
                  <a:gd name="T18" fmla="*/ 271 w 524"/>
                  <a:gd name="T19" fmla="*/ 109 h 239"/>
                  <a:gd name="T20" fmla="*/ 259 w 524"/>
                  <a:gd name="T21" fmla="*/ 118 h 239"/>
                  <a:gd name="T22" fmla="*/ 375 w 524"/>
                  <a:gd name="T23" fmla="*/ 171 h 239"/>
                  <a:gd name="T24" fmla="*/ 380 w 524"/>
                  <a:gd name="T25" fmla="*/ 141 h 239"/>
                  <a:gd name="T26" fmla="*/ 383 w 524"/>
                  <a:gd name="T27" fmla="*/ 125 h 239"/>
                  <a:gd name="T28" fmla="*/ 382 w 524"/>
                  <a:gd name="T29" fmla="*/ 141 h 239"/>
                  <a:gd name="T30" fmla="*/ 379 w 524"/>
                  <a:gd name="T31" fmla="*/ 173 h 239"/>
                  <a:gd name="T32" fmla="*/ 414 w 524"/>
                  <a:gd name="T33" fmla="*/ 189 h 239"/>
                  <a:gd name="T34" fmla="*/ 419 w 524"/>
                  <a:gd name="T35" fmla="*/ 180 h 239"/>
                  <a:gd name="T36" fmla="*/ 424 w 524"/>
                  <a:gd name="T37" fmla="*/ 171 h 239"/>
                  <a:gd name="T38" fmla="*/ 421 w 524"/>
                  <a:gd name="T39" fmla="*/ 181 h 239"/>
                  <a:gd name="T40" fmla="*/ 417 w 524"/>
                  <a:gd name="T41" fmla="*/ 190 h 239"/>
                  <a:gd name="T42" fmla="*/ 501 w 524"/>
                  <a:gd name="T43" fmla="*/ 228 h 239"/>
                  <a:gd name="T44" fmla="*/ 502 w 524"/>
                  <a:gd name="T45" fmla="*/ 226 h 239"/>
                  <a:gd name="T46" fmla="*/ 508 w 524"/>
                  <a:gd name="T47" fmla="*/ 214 h 239"/>
                  <a:gd name="T48" fmla="*/ 504 w 524"/>
                  <a:gd name="T49" fmla="*/ 226 h 239"/>
                  <a:gd name="T50" fmla="*/ 503 w 524"/>
                  <a:gd name="T51" fmla="*/ 229 h 239"/>
                  <a:gd name="T52" fmla="*/ 516 w 524"/>
                  <a:gd name="T53" fmla="*/ 235 h 239"/>
                  <a:gd name="T54" fmla="*/ 524 w 524"/>
                  <a:gd name="T55" fmla="*/ 235 h 239"/>
                  <a:gd name="T56" fmla="*/ 524 w 524"/>
                  <a:gd name="T57" fmla="*/ 206 h 239"/>
                  <a:gd name="T58" fmla="*/ 512 w 524"/>
                  <a:gd name="T59" fmla="*/ 183 h 239"/>
                  <a:gd name="T60" fmla="*/ 510 w 524"/>
                  <a:gd name="T61" fmla="*/ 200 h 239"/>
                  <a:gd name="T62" fmla="*/ 508 w 524"/>
                  <a:gd name="T63" fmla="*/ 211 h 239"/>
                  <a:gd name="T64" fmla="*/ 508 w 524"/>
                  <a:gd name="T65" fmla="*/ 200 h 239"/>
                  <a:gd name="T66" fmla="*/ 509 w 524"/>
                  <a:gd name="T67" fmla="*/ 176 h 239"/>
                  <a:gd name="T68" fmla="*/ 477 w 524"/>
                  <a:gd name="T69" fmla="*/ 109 h 239"/>
                  <a:gd name="T70" fmla="*/ 425 w 524"/>
                  <a:gd name="T71" fmla="*/ 0 h 239"/>
                  <a:gd name="T72" fmla="*/ 0 w 524"/>
                  <a:gd name="T73" fmla="*/ 0 h 239"/>
                  <a:gd name="T74" fmla="*/ 232 w 524"/>
                  <a:gd name="T75" fmla="*/ 106 h 239"/>
                  <a:gd name="T76" fmla="*/ 271 w 524"/>
                  <a:gd name="T77" fmla="*/ 106 h 239"/>
                  <a:gd name="T78" fmla="*/ 272 w 524"/>
                  <a:gd name="T79" fmla="*/ 105 h 239"/>
                  <a:gd name="T80" fmla="*/ 293 w 524"/>
                  <a:gd name="T81" fmla="*/ 87 h 239"/>
                  <a:gd name="T82" fmla="*/ 316 w 524"/>
                  <a:gd name="T83" fmla="*/ 66 h 239"/>
                  <a:gd name="T84" fmla="*/ 341 w 524"/>
                  <a:gd name="T85" fmla="*/ 46 h 239"/>
                  <a:gd name="T86" fmla="*/ 362 w 524"/>
                  <a:gd name="T87" fmla="*/ 28 h 239"/>
                  <a:gd name="T88" fmla="*/ 383 w 524"/>
                  <a:gd name="T89" fmla="*/ 12 h 239"/>
                  <a:gd name="T90" fmla="*/ 363 w 524"/>
                  <a:gd name="T91" fmla="*/ 30 h 239"/>
                  <a:gd name="T92" fmla="*/ 343 w 524"/>
                  <a:gd name="T93" fmla="*/ 48 h 239"/>
                  <a:gd name="T94" fmla="*/ 319 w 524"/>
                  <a:gd name="T95" fmla="*/ 69 h 239"/>
                  <a:gd name="T96" fmla="*/ 295 w 524"/>
                  <a:gd name="T97" fmla="*/ 89 h 239"/>
                  <a:gd name="T98" fmla="*/ 275 w 524"/>
                  <a:gd name="T99" fmla="*/ 106 h 239"/>
                  <a:gd name="T100" fmla="*/ 475 w 524"/>
                  <a:gd name="T101" fmla="*/ 106 h 239"/>
                  <a:gd name="T102" fmla="*/ 472 w 524"/>
                  <a:gd name="T103" fmla="*/ 98 h 239"/>
                  <a:gd name="T104" fmla="*/ 459 w 524"/>
                  <a:gd name="T105" fmla="*/ 100 h 239"/>
                  <a:gd name="T106" fmla="*/ 450 w 524"/>
                  <a:gd name="T107" fmla="*/ 101 h 239"/>
                  <a:gd name="T108" fmla="*/ 459 w 524"/>
                  <a:gd name="T109" fmla="*/ 98 h 239"/>
                  <a:gd name="T110" fmla="*/ 470 w 524"/>
                  <a:gd name="T111" fmla="*/ 95 h 239"/>
                  <a:gd name="T112" fmla="*/ 425 w 524"/>
                  <a:gd name="T113"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4" h="239">
                    <a:moveTo>
                      <a:pt x="524" y="238"/>
                    </a:moveTo>
                    <a:cubicBezTo>
                      <a:pt x="523" y="238"/>
                      <a:pt x="523" y="238"/>
                      <a:pt x="523" y="238"/>
                    </a:cubicBezTo>
                    <a:cubicBezTo>
                      <a:pt x="524" y="239"/>
                      <a:pt x="524" y="239"/>
                      <a:pt x="524" y="239"/>
                    </a:cubicBezTo>
                    <a:cubicBezTo>
                      <a:pt x="524" y="238"/>
                      <a:pt x="524" y="238"/>
                      <a:pt x="524" y="238"/>
                    </a:cubicBezTo>
                    <a:moveTo>
                      <a:pt x="268" y="109"/>
                    </a:moveTo>
                    <a:cubicBezTo>
                      <a:pt x="239" y="109"/>
                      <a:pt x="239" y="109"/>
                      <a:pt x="239" y="109"/>
                    </a:cubicBezTo>
                    <a:cubicBezTo>
                      <a:pt x="258" y="118"/>
                      <a:pt x="258" y="118"/>
                      <a:pt x="258" y="118"/>
                    </a:cubicBezTo>
                    <a:cubicBezTo>
                      <a:pt x="261" y="115"/>
                      <a:pt x="264" y="112"/>
                      <a:pt x="268" y="109"/>
                    </a:cubicBezTo>
                    <a:moveTo>
                      <a:pt x="477" y="109"/>
                    </a:moveTo>
                    <a:cubicBezTo>
                      <a:pt x="271" y="109"/>
                      <a:pt x="271" y="109"/>
                      <a:pt x="271" y="109"/>
                    </a:cubicBezTo>
                    <a:cubicBezTo>
                      <a:pt x="266" y="113"/>
                      <a:pt x="262" y="116"/>
                      <a:pt x="259" y="118"/>
                    </a:cubicBezTo>
                    <a:cubicBezTo>
                      <a:pt x="375" y="171"/>
                      <a:pt x="375" y="171"/>
                      <a:pt x="375" y="171"/>
                    </a:cubicBezTo>
                    <a:cubicBezTo>
                      <a:pt x="377" y="160"/>
                      <a:pt x="379" y="149"/>
                      <a:pt x="380" y="141"/>
                    </a:cubicBezTo>
                    <a:cubicBezTo>
                      <a:pt x="382" y="131"/>
                      <a:pt x="383" y="125"/>
                      <a:pt x="383" y="125"/>
                    </a:cubicBezTo>
                    <a:cubicBezTo>
                      <a:pt x="383" y="125"/>
                      <a:pt x="383" y="132"/>
                      <a:pt x="382" y="141"/>
                    </a:cubicBezTo>
                    <a:cubicBezTo>
                      <a:pt x="382" y="150"/>
                      <a:pt x="380" y="161"/>
                      <a:pt x="379" y="173"/>
                    </a:cubicBezTo>
                    <a:cubicBezTo>
                      <a:pt x="414" y="189"/>
                      <a:pt x="414" y="189"/>
                      <a:pt x="414" y="189"/>
                    </a:cubicBezTo>
                    <a:cubicBezTo>
                      <a:pt x="416" y="186"/>
                      <a:pt x="418" y="182"/>
                      <a:pt x="419" y="180"/>
                    </a:cubicBezTo>
                    <a:cubicBezTo>
                      <a:pt x="422" y="175"/>
                      <a:pt x="424" y="171"/>
                      <a:pt x="424" y="171"/>
                    </a:cubicBezTo>
                    <a:cubicBezTo>
                      <a:pt x="424" y="171"/>
                      <a:pt x="423" y="175"/>
                      <a:pt x="421" y="181"/>
                    </a:cubicBezTo>
                    <a:cubicBezTo>
                      <a:pt x="420" y="184"/>
                      <a:pt x="419" y="187"/>
                      <a:pt x="417" y="190"/>
                    </a:cubicBezTo>
                    <a:cubicBezTo>
                      <a:pt x="501" y="228"/>
                      <a:pt x="501" y="228"/>
                      <a:pt x="501" y="228"/>
                    </a:cubicBezTo>
                    <a:cubicBezTo>
                      <a:pt x="501" y="227"/>
                      <a:pt x="502" y="226"/>
                      <a:pt x="502" y="226"/>
                    </a:cubicBezTo>
                    <a:cubicBezTo>
                      <a:pt x="505" y="219"/>
                      <a:pt x="508" y="214"/>
                      <a:pt x="508" y="214"/>
                    </a:cubicBezTo>
                    <a:cubicBezTo>
                      <a:pt x="508" y="214"/>
                      <a:pt x="507" y="219"/>
                      <a:pt x="504" y="226"/>
                    </a:cubicBezTo>
                    <a:cubicBezTo>
                      <a:pt x="504" y="227"/>
                      <a:pt x="504" y="228"/>
                      <a:pt x="503" y="229"/>
                    </a:cubicBezTo>
                    <a:cubicBezTo>
                      <a:pt x="516" y="235"/>
                      <a:pt x="516" y="235"/>
                      <a:pt x="516" y="235"/>
                    </a:cubicBezTo>
                    <a:cubicBezTo>
                      <a:pt x="524" y="235"/>
                      <a:pt x="524" y="235"/>
                      <a:pt x="524" y="235"/>
                    </a:cubicBezTo>
                    <a:cubicBezTo>
                      <a:pt x="524" y="206"/>
                      <a:pt x="524" y="206"/>
                      <a:pt x="524" y="206"/>
                    </a:cubicBezTo>
                    <a:cubicBezTo>
                      <a:pt x="512" y="183"/>
                      <a:pt x="512" y="183"/>
                      <a:pt x="512" y="183"/>
                    </a:cubicBezTo>
                    <a:cubicBezTo>
                      <a:pt x="512" y="189"/>
                      <a:pt x="511" y="195"/>
                      <a:pt x="510" y="200"/>
                    </a:cubicBezTo>
                    <a:cubicBezTo>
                      <a:pt x="509" y="206"/>
                      <a:pt x="508" y="211"/>
                      <a:pt x="508" y="211"/>
                    </a:cubicBezTo>
                    <a:cubicBezTo>
                      <a:pt x="508" y="211"/>
                      <a:pt x="508" y="206"/>
                      <a:pt x="508" y="200"/>
                    </a:cubicBezTo>
                    <a:cubicBezTo>
                      <a:pt x="508" y="193"/>
                      <a:pt x="508" y="185"/>
                      <a:pt x="509" y="176"/>
                    </a:cubicBezTo>
                    <a:cubicBezTo>
                      <a:pt x="477" y="109"/>
                      <a:pt x="477" y="109"/>
                      <a:pt x="477" y="109"/>
                    </a:cubicBezTo>
                    <a:moveTo>
                      <a:pt x="425" y="0"/>
                    </a:moveTo>
                    <a:cubicBezTo>
                      <a:pt x="0" y="0"/>
                      <a:pt x="0" y="0"/>
                      <a:pt x="0" y="0"/>
                    </a:cubicBezTo>
                    <a:cubicBezTo>
                      <a:pt x="232" y="106"/>
                      <a:pt x="232" y="106"/>
                      <a:pt x="232" y="106"/>
                    </a:cubicBezTo>
                    <a:cubicBezTo>
                      <a:pt x="271" y="106"/>
                      <a:pt x="271" y="106"/>
                      <a:pt x="271" y="106"/>
                    </a:cubicBezTo>
                    <a:cubicBezTo>
                      <a:pt x="272" y="105"/>
                      <a:pt x="272" y="105"/>
                      <a:pt x="272" y="105"/>
                    </a:cubicBezTo>
                    <a:cubicBezTo>
                      <a:pt x="278" y="100"/>
                      <a:pt x="285" y="93"/>
                      <a:pt x="293" y="87"/>
                    </a:cubicBezTo>
                    <a:cubicBezTo>
                      <a:pt x="300" y="80"/>
                      <a:pt x="308" y="73"/>
                      <a:pt x="316" y="66"/>
                    </a:cubicBezTo>
                    <a:cubicBezTo>
                      <a:pt x="325" y="59"/>
                      <a:pt x="333" y="52"/>
                      <a:pt x="341" y="46"/>
                    </a:cubicBezTo>
                    <a:cubicBezTo>
                      <a:pt x="348" y="39"/>
                      <a:pt x="356" y="33"/>
                      <a:pt x="362" y="28"/>
                    </a:cubicBezTo>
                    <a:cubicBezTo>
                      <a:pt x="374" y="18"/>
                      <a:pt x="383" y="12"/>
                      <a:pt x="383" y="12"/>
                    </a:cubicBezTo>
                    <a:cubicBezTo>
                      <a:pt x="383" y="12"/>
                      <a:pt x="375" y="19"/>
                      <a:pt x="363" y="30"/>
                    </a:cubicBezTo>
                    <a:cubicBezTo>
                      <a:pt x="357" y="35"/>
                      <a:pt x="350" y="42"/>
                      <a:pt x="343" y="48"/>
                    </a:cubicBezTo>
                    <a:cubicBezTo>
                      <a:pt x="335" y="55"/>
                      <a:pt x="327" y="62"/>
                      <a:pt x="319" y="69"/>
                    </a:cubicBezTo>
                    <a:cubicBezTo>
                      <a:pt x="311" y="76"/>
                      <a:pt x="302" y="83"/>
                      <a:pt x="295" y="89"/>
                    </a:cubicBezTo>
                    <a:cubicBezTo>
                      <a:pt x="288" y="95"/>
                      <a:pt x="281" y="101"/>
                      <a:pt x="275" y="106"/>
                    </a:cubicBezTo>
                    <a:cubicBezTo>
                      <a:pt x="475" y="106"/>
                      <a:pt x="475" y="106"/>
                      <a:pt x="475" y="106"/>
                    </a:cubicBezTo>
                    <a:cubicBezTo>
                      <a:pt x="472" y="98"/>
                      <a:pt x="472" y="98"/>
                      <a:pt x="472" y="98"/>
                    </a:cubicBezTo>
                    <a:cubicBezTo>
                      <a:pt x="467" y="99"/>
                      <a:pt x="463" y="100"/>
                      <a:pt x="459" y="100"/>
                    </a:cubicBezTo>
                    <a:cubicBezTo>
                      <a:pt x="453" y="101"/>
                      <a:pt x="450" y="101"/>
                      <a:pt x="450" y="101"/>
                    </a:cubicBezTo>
                    <a:cubicBezTo>
                      <a:pt x="450" y="101"/>
                      <a:pt x="453" y="99"/>
                      <a:pt x="459" y="98"/>
                    </a:cubicBezTo>
                    <a:cubicBezTo>
                      <a:pt x="462" y="97"/>
                      <a:pt x="466" y="96"/>
                      <a:pt x="470" y="95"/>
                    </a:cubicBezTo>
                    <a:cubicBezTo>
                      <a:pt x="425" y="0"/>
                      <a:pt x="425" y="0"/>
                      <a:pt x="42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69" name="iṥlîḋe">
                <a:extLst>
                  <a:ext uri="{FF2B5EF4-FFF2-40B4-BE49-F238E27FC236}">
                    <a16:creationId xmlns:a16="http://schemas.microsoft.com/office/drawing/2014/main" xmlns="" id="{DC25B51E-4596-4101-881E-73DFC3A33198}"/>
                  </a:ext>
                </a:extLst>
              </p:cNvPr>
              <p:cNvSpPr/>
              <p:nvPr/>
            </p:nvSpPr>
            <p:spPr bwMode="auto">
              <a:xfrm>
                <a:off x="2963947" y="3196305"/>
                <a:ext cx="310582" cy="3697"/>
              </a:xfrm>
              <a:custGeom>
                <a:avLst/>
                <a:gdLst>
                  <a:gd name="T0" fmla="*/ 39 w 245"/>
                  <a:gd name="T1" fmla="*/ 0 h 3"/>
                  <a:gd name="T2" fmla="*/ 0 w 245"/>
                  <a:gd name="T3" fmla="*/ 0 h 3"/>
                  <a:gd name="T4" fmla="*/ 7 w 245"/>
                  <a:gd name="T5" fmla="*/ 3 h 3"/>
                  <a:gd name="T6" fmla="*/ 36 w 245"/>
                  <a:gd name="T7" fmla="*/ 3 h 3"/>
                  <a:gd name="T8" fmla="*/ 39 w 245"/>
                  <a:gd name="T9" fmla="*/ 0 h 3"/>
                  <a:gd name="T10" fmla="*/ 243 w 245"/>
                  <a:gd name="T11" fmla="*/ 0 h 3"/>
                  <a:gd name="T12" fmla="*/ 43 w 245"/>
                  <a:gd name="T13" fmla="*/ 0 h 3"/>
                  <a:gd name="T14" fmla="*/ 41 w 245"/>
                  <a:gd name="T15" fmla="*/ 1 h 3"/>
                  <a:gd name="T16" fmla="*/ 39 w 245"/>
                  <a:gd name="T17" fmla="*/ 3 h 3"/>
                  <a:gd name="T18" fmla="*/ 245 w 245"/>
                  <a:gd name="T19" fmla="*/ 3 h 3"/>
                  <a:gd name="T20" fmla="*/ 243 w 24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 h="3">
                    <a:moveTo>
                      <a:pt x="39" y="0"/>
                    </a:moveTo>
                    <a:cubicBezTo>
                      <a:pt x="0" y="0"/>
                      <a:pt x="0" y="0"/>
                      <a:pt x="0" y="0"/>
                    </a:cubicBezTo>
                    <a:cubicBezTo>
                      <a:pt x="7" y="3"/>
                      <a:pt x="7" y="3"/>
                      <a:pt x="7" y="3"/>
                    </a:cubicBezTo>
                    <a:cubicBezTo>
                      <a:pt x="36" y="3"/>
                      <a:pt x="36" y="3"/>
                      <a:pt x="36" y="3"/>
                    </a:cubicBezTo>
                    <a:cubicBezTo>
                      <a:pt x="37" y="2"/>
                      <a:pt x="38" y="1"/>
                      <a:pt x="39" y="0"/>
                    </a:cubicBezTo>
                    <a:moveTo>
                      <a:pt x="243" y="0"/>
                    </a:moveTo>
                    <a:cubicBezTo>
                      <a:pt x="43" y="0"/>
                      <a:pt x="43" y="0"/>
                      <a:pt x="43" y="0"/>
                    </a:cubicBezTo>
                    <a:cubicBezTo>
                      <a:pt x="42" y="0"/>
                      <a:pt x="42" y="0"/>
                      <a:pt x="41" y="1"/>
                    </a:cubicBezTo>
                    <a:cubicBezTo>
                      <a:pt x="41" y="1"/>
                      <a:pt x="40" y="2"/>
                      <a:pt x="39" y="3"/>
                    </a:cubicBezTo>
                    <a:cubicBezTo>
                      <a:pt x="245" y="3"/>
                      <a:pt x="245" y="3"/>
                      <a:pt x="245" y="3"/>
                    </a:cubicBezTo>
                    <a:cubicBezTo>
                      <a:pt x="243" y="0"/>
                      <a:pt x="243" y="0"/>
                      <a:pt x="24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0" name="îṣļîḋè">
                <a:extLst>
                  <a:ext uri="{FF2B5EF4-FFF2-40B4-BE49-F238E27FC236}">
                    <a16:creationId xmlns:a16="http://schemas.microsoft.com/office/drawing/2014/main" xmlns="" id="{7FBD252D-ADAB-4BD3-9C80-B6B372C5F4B5}"/>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1" name="îšļîḓè">
                <a:extLst>
                  <a:ext uri="{FF2B5EF4-FFF2-40B4-BE49-F238E27FC236}">
                    <a16:creationId xmlns:a16="http://schemas.microsoft.com/office/drawing/2014/main" xmlns="" id="{BC54FD7E-B47F-4D5A-81BE-B2C6A8C03C83}"/>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2" name="iṧḻíďé">
                <a:extLst>
                  <a:ext uri="{FF2B5EF4-FFF2-40B4-BE49-F238E27FC236}">
                    <a16:creationId xmlns:a16="http://schemas.microsoft.com/office/drawing/2014/main" xmlns="" id="{F7C443B8-8B75-4BEC-94AF-A9E1C7F61C23}"/>
                  </a:ext>
                </a:extLst>
              </p:cNvPr>
              <p:cNvSpPr/>
              <p:nvPr/>
            </p:nvSpPr>
            <p:spPr bwMode="auto">
              <a:xfrm>
                <a:off x="3286545" y="3363613"/>
                <a:ext cx="47142" cy="45293"/>
              </a:xfrm>
              <a:custGeom>
                <a:avLst/>
                <a:gdLst>
                  <a:gd name="T0" fmla="*/ 19 w 37"/>
                  <a:gd name="T1" fmla="*/ 0 h 36"/>
                  <a:gd name="T2" fmla="*/ 13 w 37"/>
                  <a:gd name="T3" fmla="*/ 0 h 36"/>
                  <a:gd name="T4" fmla="*/ 8 w 37"/>
                  <a:gd name="T5" fmla="*/ 14 h 36"/>
                  <a:gd name="T6" fmla="*/ 0 w 37"/>
                  <a:gd name="T7" fmla="*/ 33 h 36"/>
                  <a:gd name="T8" fmla="*/ 28 w 37"/>
                  <a:gd name="T9" fmla="*/ 36 h 36"/>
                  <a:gd name="T10" fmla="*/ 37 w 37"/>
                  <a:gd name="T11" fmla="*/ 16 h 36"/>
                  <a:gd name="T12" fmla="*/ 37 w 37"/>
                  <a:gd name="T13" fmla="*/ 9 h 36"/>
                  <a:gd name="T14" fmla="*/ 19 w 37"/>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9" y="0"/>
                    </a:moveTo>
                    <a:cubicBezTo>
                      <a:pt x="13" y="0"/>
                      <a:pt x="13" y="0"/>
                      <a:pt x="13" y="0"/>
                    </a:cubicBezTo>
                    <a:cubicBezTo>
                      <a:pt x="12" y="5"/>
                      <a:pt x="10" y="10"/>
                      <a:pt x="8" y="14"/>
                    </a:cubicBezTo>
                    <a:cubicBezTo>
                      <a:pt x="6" y="21"/>
                      <a:pt x="3" y="27"/>
                      <a:pt x="0" y="33"/>
                    </a:cubicBezTo>
                    <a:cubicBezTo>
                      <a:pt x="28" y="36"/>
                      <a:pt x="28" y="36"/>
                      <a:pt x="28" y="36"/>
                    </a:cubicBezTo>
                    <a:cubicBezTo>
                      <a:pt x="37" y="16"/>
                      <a:pt x="37" y="16"/>
                      <a:pt x="37" y="16"/>
                    </a:cubicBezTo>
                    <a:cubicBezTo>
                      <a:pt x="37" y="9"/>
                      <a:pt x="37" y="9"/>
                      <a:pt x="37" y="9"/>
                    </a:cubicBezTo>
                    <a:cubicBezTo>
                      <a:pt x="19" y="0"/>
                      <a:pt x="19" y="0"/>
                      <a:pt x="19"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3" name="îŝḷídè">
                <a:extLst>
                  <a:ext uri="{FF2B5EF4-FFF2-40B4-BE49-F238E27FC236}">
                    <a16:creationId xmlns:a16="http://schemas.microsoft.com/office/drawing/2014/main" xmlns="" id="{75356396-8CBD-4858-B7C2-4184AE28B84F}"/>
                  </a:ext>
                </a:extLst>
              </p:cNvPr>
              <p:cNvSpPr/>
              <p:nvPr/>
            </p:nvSpPr>
            <p:spPr bwMode="auto">
              <a:xfrm>
                <a:off x="3303183" y="3360840"/>
                <a:ext cx="7395" cy="2773"/>
              </a:xfrm>
              <a:custGeom>
                <a:avLst/>
                <a:gdLst>
                  <a:gd name="T0" fmla="*/ 1 w 6"/>
                  <a:gd name="T1" fmla="*/ 0 h 2"/>
                  <a:gd name="T2" fmla="*/ 0 w 6"/>
                  <a:gd name="T3" fmla="*/ 2 h 2"/>
                  <a:gd name="T4" fmla="*/ 6 w 6"/>
                  <a:gd name="T5" fmla="*/ 2 h 2"/>
                  <a:gd name="T6" fmla="*/ 1 w 6"/>
                  <a:gd name="T7" fmla="*/ 0 h 2"/>
                </a:gdLst>
                <a:ahLst/>
                <a:cxnLst>
                  <a:cxn ang="0">
                    <a:pos x="T0" y="T1"/>
                  </a:cxn>
                  <a:cxn ang="0">
                    <a:pos x="T2" y="T3"/>
                  </a:cxn>
                  <a:cxn ang="0">
                    <a:pos x="T4" y="T5"/>
                  </a:cxn>
                  <a:cxn ang="0">
                    <a:pos x="T6" y="T7"/>
                  </a:cxn>
                </a:cxnLst>
                <a:rect l="0" t="0" r="r" b="b"/>
                <a:pathLst>
                  <a:path w="6" h="2">
                    <a:moveTo>
                      <a:pt x="1" y="0"/>
                    </a:moveTo>
                    <a:cubicBezTo>
                      <a:pt x="1" y="1"/>
                      <a:pt x="1" y="2"/>
                      <a:pt x="0" y="2"/>
                    </a:cubicBezTo>
                    <a:cubicBezTo>
                      <a:pt x="6" y="2"/>
                      <a:pt x="6" y="2"/>
                      <a:pt x="6" y="2"/>
                    </a:cubicBezTo>
                    <a:cubicBezTo>
                      <a:pt x="1" y="0"/>
                      <a:pt x="1" y="0"/>
                      <a:pt x="1"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4" name="ïŝľíde">
                <a:extLst>
                  <a:ext uri="{FF2B5EF4-FFF2-40B4-BE49-F238E27FC236}">
                    <a16:creationId xmlns:a16="http://schemas.microsoft.com/office/drawing/2014/main" xmlns="" id="{2A2510D0-176F-4D73-969E-7F1D30913212}"/>
                  </a:ext>
                </a:extLst>
              </p:cNvPr>
              <p:cNvSpPr/>
              <p:nvPr/>
            </p:nvSpPr>
            <p:spPr bwMode="auto">
              <a:xfrm>
                <a:off x="3424273" y="3529072"/>
                <a:ext cx="116468" cy="225542"/>
              </a:xfrm>
              <a:custGeom>
                <a:avLst/>
                <a:gdLst>
                  <a:gd name="T0" fmla="*/ 78 w 92"/>
                  <a:gd name="T1" fmla="*/ 129 h 178"/>
                  <a:gd name="T2" fmla="*/ 3 w 92"/>
                  <a:gd name="T3" fmla="*/ 129 h 178"/>
                  <a:gd name="T4" fmla="*/ 0 w 92"/>
                  <a:gd name="T5" fmla="*/ 178 h 178"/>
                  <a:gd name="T6" fmla="*/ 69 w 92"/>
                  <a:gd name="T7" fmla="*/ 173 h 178"/>
                  <a:gd name="T8" fmla="*/ 92 w 92"/>
                  <a:gd name="T9" fmla="*/ 171 h 178"/>
                  <a:gd name="T10" fmla="*/ 78 w 92"/>
                  <a:gd name="T11" fmla="*/ 129 h 178"/>
                  <a:gd name="T12" fmla="*/ 10 w 92"/>
                  <a:gd name="T13" fmla="*/ 0 h 178"/>
                  <a:gd name="T14" fmla="*/ 7 w 92"/>
                  <a:gd name="T15" fmla="*/ 57 h 178"/>
                  <a:gd name="T16" fmla="*/ 16 w 92"/>
                  <a:gd name="T17" fmla="*/ 58 h 178"/>
                  <a:gd name="T18" fmla="*/ 28 w 92"/>
                  <a:gd name="T19" fmla="*/ 60 h 178"/>
                  <a:gd name="T20" fmla="*/ 16 w 92"/>
                  <a:gd name="T21" fmla="*/ 60 h 178"/>
                  <a:gd name="T22" fmla="*/ 12 w 92"/>
                  <a:gd name="T23" fmla="*/ 60 h 178"/>
                  <a:gd name="T24" fmla="*/ 6 w 92"/>
                  <a:gd name="T25" fmla="*/ 60 h 178"/>
                  <a:gd name="T26" fmla="*/ 5 w 92"/>
                  <a:gd name="T27" fmla="*/ 90 h 178"/>
                  <a:gd name="T28" fmla="*/ 17 w 92"/>
                  <a:gd name="T29" fmla="*/ 95 h 178"/>
                  <a:gd name="T30" fmla="*/ 28 w 92"/>
                  <a:gd name="T31" fmla="*/ 100 h 178"/>
                  <a:gd name="T32" fmla="*/ 16 w 92"/>
                  <a:gd name="T33" fmla="*/ 97 h 178"/>
                  <a:gd name="T34" fmla="*/ 5 w 92"/>
                  <a:gd name="T35" fmla="*/ 93 h 178"/>
                  <a:gd name="T36" fmla="*/ 3 w 92"/>
                  <a:gd name="T37" fmla="*/ 126 h 178"/>
                  <a:gd name="T38" fmla="*/ 77 w 92"/>
                  <a:gd name="T39" fmla="*/ 126 h 178"/>
                  <a:gd name="T40" fmla="*/ 48 w 92"/>
                  <a:gd name="T41" fmla="*/ 40 h 178"/>
                  <a:gd name="T42" fmla="*/ 42 w 92"/>
                  <a:gd name="T43" fmla="*/ 40 h 178"/>
                  <a:gd name="T44" fmla="*/ 42 w 92"/>
                  <a:gd name="T45" fmla="*/ 40 h 178"/>
                  <a:gd name="T46" fmla="*/ 47 w 92"/>
                  <a:gd name="T47" fmla="*/ 39 h 178"/>
                  <a:gd name="T48" fmla="*/ 37 w 92"/>
                  <a:gd name="T49" fmla="*/ 10 h 178"/>
                  <a:gd name="T50" fmla="*/ 10 w 9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2" h="178">
                    <a:moveTo>
                      <a:pt x="78" y="129"/>
                    </a:moveTo>
                    <a:cubicBezTo>
                      <a:pt x="3" y="129"/>
                      <a:pt x="3" y="129"/>
                      <a:pt x="3" y="129"/>
                    </a:cubicBezTo>
                    <a:cubicBezTo>
                      <a:pt x="0" y="178"/>
                      <a:pt x="0" y="178"/>
                      <a:pt x="0" y="178"/>
                    </a:cubicBezTo>
                    <a:cubicBezTo>
                      <a:pt x="23" y="176"/>
                      <a:pt x="46" y="175"/>
                      <a:pt x="69" y="173"/>
                    </a:cubicBezTo>
                    <a:cubicBezTo>
                      <a:pt x="92" y="171"/>
                      <a:pt x="92" y="171"/>
                      <a:pt x="92" y="171"/>
                    </a:cubicBezTo>
                    <a:cubicBezTo>
                      <a:pt x="78" y="129"/>
                      <a:pt x="78" y="129"/>
                      <a:pt x="78" y="129"/>
                    </a:cubicBezTo>
                    <a:moveTo>
                      <a:pt x="10" y="0"/>
                    </a:moveTo>
                    <a:cubicBezTo>
                      <a:pt x="7" y="57"/>
                      <a:pt x="7" y="57"/>
                      <a:pt x="7" y="57"/>
                    </a:cubicBezTo>
                    <a:cubicBezTo>
                      <a:pt x="10" y="57"/>
                      <a:pt x="13" y="57"/>
                      <a:pt x="16" y="58"/>
                    </a:cubicBezTo>
                    <a:cubicBezTo>
                      <a:pt x="23" y="59"/>
                      <a:pt x="28" y="60"/>
                      <a:pt x="28" y="60"/>
                    </a:cubicBezTo>
                    <a:cubicBezTo>
                      <a:pt x="28" y="60"/>
                      <a:pt x="23" y="60"/>
                      <a:pt x="16" y="60"/>
                    </a:cubicBezTo>
                    <a:cubicBezTo>
                      <a:pt x="15" y="60"/>
                      <a:pt x="13" y="60"/>
                      <a:pt x="12" y="60"/>
                    </a:cubicBezTo>
                    <a:cubicBezTo>
                      <a:pt x="11" y="60"/>
                      <a:pt x="9" y="60"/>
                      <a:pt x="6" y="60"/>
                    </a:cubicBezTo>
                    <a:cubicBezTo>
                      <a:pt x="5" y="90"/>
                      <a:pt x="5" y="90"/>
                      <a:pt x="5" y="90"/>
                    </a:cubicBezTo>
                    <a:cubicBezTo>
                      <a:pt x="9" y="92"/>
                      <a:pt x="14" y="93"/>
                      <a:pt x="17" y="95"/>
                    </a:cubicBezTo>
                    <a:cubicBezTo>
                      <a:pt x="24" y="98"/>
                      <a:pt x="28" y="100"/>
                      <a:pt x="28" y="100"/>
                    </a:cubicBezTo>
                    <a:cubicBezTo>
                      <a:pt x="28" y="100"/>
                      <a:pt x="23" y="99"/>
                      <a:pt x="16" y="97"/>
                    </a:cubicBezTo>
                    <a:cubicBezTo>
                      <a:pt x="13" y="96"/>
                      <a:pt x="9" y="95"/>
                      <a:pt x="5" y="93"/>
                    </a:cubicBezTo>
                    <a:cubicBezTo>
                      <a:pt x="3" y="126"/>
                      <a:pt x="3" y="126"/>
                      <a:pt x="3" y="126"/>
                    </a:cubicBezTo>
                    <a:cubicBezTo>
                      <a:pt x="77" y="126"/>
                      <a:pt x="77" y="126"/>
                      <a:pt x="77" y="126"/>
                    </a:cubicBezTo>
                    <a:cubicBezTo>
                      <a:pt x="48" y="40"/>
                      <a:pt x="48" y="40"/>
                      <a:pt x="48" y="40"/>
                    </a:cubicBezTo>
                    <a:cubicBezTo>
                      <a:pt x="45" y="40"/>
                      <a:pt x="43" y="40"/>
                      <a:pt x="42" y="40"/>
                    </a:cubicBezTo>
                    <a:cubicBezTo>
                      <a:pt x="42" y="40"/>
                      <a:pt x="42" y="40"/>
                      <a:pt x="42" y="40"/>
                    </a:cubicBezTo>
                    <a:cubicBezTo>
                      <a:pt x="42" y="40"/>
                      <a:pt x="44" y="39"/>
                      <a:pt x="47" y="39"/>
                    </a:cubicBezTo>
                    <a:cubicBezTo>
                      <a:pt x="37" y="10"/>
                      <a:pt x="37" y="10"/>
                      <a:pt x="37" y="10"/>
                    </a:cubicBezTo>
                    <a:cubicBezTo>
                      <a:pt x="10" y="0"/>
                      <a:pt x="10" y="0"/>
                      <a:pt x="1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5" name="iṧḷíḑè">
                <a:extLst>
                  <a:ext uri="{FF2B5EF4-FFF2-40B4-BE49-F238E27FC236}">
                    <a16:creationId xmlns:a16="http://schemas.microsoft.com/office/drawing/2014/main" xmlns="" id="{5C80502D-339A-4422-9EFC-2CEAFA119390}"/>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6" name="ïS1iďê">
                <a:extLst>
                  <a:ext uri="{FF2B5EF4-FFF2-40B4-BE49-F238E27FC236}">
                    <a16:creationId xmlns:a16="http://schemas.microsoft.com/office/drawing/2014/main" xmlns="" id="{F62AA566-4C7D-4ED1-8C84-A49ED2BD7287}"/>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7" name="îṥ1îďê">
                <a:extLst>
                  <a:ext uri="{FF2B5EF4-FFF2-40B4-BE49-F238E27FC236}">
                    <a16:creationId xmlns:a16="http://schemas.microsoft.com/office/drawing/2014/main" xmlns="" id="{884E17BF-F0F1-4314-B0BA-59D6C725A937}"/>
                  </a:ext>
                </a:extLst>
              </p:cNvPr>
              <p:cNvSpPr/>
              <p:nvPr/>
            </p:nvSpPr>
            <p:spPr bwMode="auto">
              <a:xfrm>
                <a:off x="3295788" y="3469913"/>
                <a:ext cx="72099" cy="59158"/>
              </a:xfrm>
              <a:custGeom>
                <a:avLst/>
                <a:gdLst>
                  <a:gd name="T0" fmla="*/ 33 w 57"/>
                  <a:gd name="T1" fmla="*/ 46 h 47"/>
                  <a:gd name="T2" fmla="*/ 31 w 57"/>
                  <a:gd name="T3" fmla="*/ 46 h 47"/>
                  <a:gd name="T4" fmla="*/ 32 w 57"/>
                  <a:gd name="T5" fmla="*/ 47 h 47"/>
                  <a:gd name="T6" fmla="*/ 33 w 57"/>
                  <a:gd name="T7" fmla="*/ 46 h 47"/>
                  <a:gd name="T8" fmla="*/ 30 w 57"/>
                  <a:gd name="T9" fmla="*/ 0 h 47"/>
                  <a:gd name="T10" fmla="*/ 0 w 57"/>
                  <a:gd name="T11" fmla="*/ 5 h 47"/>
                  <a:gd name="T12" fmla="*/ 22 w 57"/>
                  <a:gd name="T13" fmla="*/ 33 h 47"/>
                  <a:gd name="T14" fmla="*/ 29 w 57"/>
                  <a:gd name="T15" fmla="*/ 43 h 47"/>
                  <a:gd name="T16" fmla="*/ 36 w 57"/>
                  <a:gd name="T17" fmla="*/ 43 h 47"/>
                  <a:gd name="T18" fmla="*/ 57 w 57"/>
                  <a:gd name="T19" fmla="*/ 23 h 47"/>
                  <a:gd name="T20" fmla="*/ 55 w 57"/>
                  <a:gd name="T21" fmla="*/ 20 h 47"/>
                  <a:gd name="T22" fmla="*/ 30 w 57"/>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7">
                    <a:moveTo>
                      <a:pt x="33" y="46"/>
                    </a:moveTo>
                    <a:cubicBezTo>
                      <a:pt x="31" y="46"/>
                      <a:pt x="31" y="46"/>
                      <a:pt x="31" y="46"/>
                    </a:cubicBezTo>
                    <a:cubicBezTo>
                      <a:pt x="32" y="46"/>
                      <a:pt x="32" y="47"/>
                      <a:pt x="32" y="47"/>
                    </a:cubicBezTo>
                    <a:cubicBezTo>
                      <a:pt x="33" y="46"/>
                      <a:pt x="33" y="46"/>
                      <a:pt x="33" y="46"/>
                    </a:cubicBezTo>
                    <a:moveTo>
                      <a:pt x="30" y="0"/>
                    </a:moveTo>
                    <a:cubicBezTo>
                      <a:pt x="0" y="5"/>
                      <a:pt x="0" y="5"/>
                      <a:pt x="0" y="5"/>
                    </a:cubicBezTo>
                    <a:cubicBezTo>
                      <a:pt x="7" y="13"/>
                      <a:pt x="14" y="23"/>
                      <a:pt x="22" y="33"/>
                    </a:cubicBezTo>
                    <a:cubicBezTo>
                      <a:pt x="24" y="36"/>
                      <a:pt x="27" y="40"/>
                      <a:pt x="29" y="43"/>
                    </a:cubicBezTo>
                    <a:cubicBezTo>
                      <a:pt x="36" y="43"/>
                      <a:pt x="36" y="43"/>
                      <a:pt x="36" y="43"/>
                    </a:cubicBezTo>
                    <a:cubicBezTo>
                      <a:pt x="57" y="23"/>
                      <a:pt x="57" y="23"/>
                      <a:pt x="57" y="23"/>
                    </a:cubicBezTo>
                    <a:cubicBezTo>
                      <a:pt x="55" y="20"/>
                      <a:pt x="55" y="20"/>
                      <a:pt x="55" y="20"/>
                    </a:cubicBezTo>
                    <a:cubicBezTo>
                      <a:pt x="30" y="0"/>
                      <a:pt x="30" y="0"/>
                      <a:pt x="3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8" name="iṣḷîďé">
                <a:extLst>
                  <a:ext uri="{FF2B5EF4-FFF2-40B4-BE49-F238E27FC236}">
                    <a16:creationId xmlns:a16="http://schemas.microsoft.com/office/drawing/2014/main" xmlns="" id="{2761ED70-1AFA-4E03-8E3F-2C3F06D98D2B}"/>
                  </a:ext>
                </a:extLst>
              </p:cNvPr>
              <p:cNvSpPr/>
              <p:nvPr/>
            </p:nvSpPr>
            <p:spPr bwMode="auto">
              <a:xfrm>
                <a:off x="3332762" y="3524450"/>
                <a:ext cx="8319" cy="3697"/>
              </a:xfrm>
              <a:custGeom>
                <a:avLst/>
                <a:gdLst>
                  <a:gd name="T0" fmla="*/ 7 w 7"/>
                  <a:gd name="T1" fmla="*/ 0 h 3"/>
                  <a:gd name="T2" fmla="*/ 0 w 7"/>
                  <a:gd name="T3" fmla="*/ 0 h 3"/>
                  <a:gd name="T4" fmla="*/ 2 w 7"/>
                  <a:gd name="T5" fmla="*/ 3 h 3"/>
                  <a:gd name="T6" fmla="*/ 4 w 7"/>
                  <a:gd name="T7" fmla="*/ 3 h 3"/>
                  <a:gd name="T8" fmla="*/ 7 w 7"/>
                  <a:gd name="T9" fmla="*/ 0 h 3"/>
                </a:gdLst>
                <a:ahLst/>
                <a:cxnLst>
                  <a:cxn ang="0">
                    <a:pos x="T0" y="T1"/>
                  </a:cxn>
                  <a:cxn ang="0">
                    <a:pos x="T2" y="T3"/>
                  </a:cxn>
                  <a:cxn ang="0">
                    <a:pos x="T4" y="T5"/>
                  </a:cxn>
                  <a:cxn ang="0">
                    <a:pos x="T6" y="T7"/>
                  </a:cxn>
                  <a:cxn ang="0">
                    <a:pos x="T8" y="T9"/>
                  </a:cxn>
                </a:cxnLst>
                <a:rect l="0" t="0" r="r" b="b"/>
                <a:pathLst>
                  <a:path w="7" h="3">
                    <a:moveTo>
                      <a:pt x="7" y="0"/>
                    </a:moveTo>
                    <a:cubicBezTo>
                      <a:pt x="0" y="0"/>
                      <a:pt x="0" y="0"/>
                      <a:pt x="0" y="0"/>
                    </a:cubicBezTo>
                    <a:cubicBezTo>
                      <a:pt x="1" y="1"/>
                      <a:pt x="2" y="2"/>
                      <a:pt x="2" y="3"/>
                    </a:cubicBezTo>
                    <a:cubicBezTo>
                      <a:pt x="4" y="3"/>
                      <a:pt x="4" y="3"/>
                      <a:pt x="4" y="3"/>
                    </a:cubicBezTo>
                    <a:cubicBezTo>
                      <a:pt x="7" y="0"/>
                      <a:pt x="7" y="0"/>
                      <a:pt x="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79" name="í$ļiḑé">
                <a:extLst>
                  <a:ext uri="{FF2B5EF4-FFF2-40B4-BE49-F238E27FC236}">
                    <a16:creationId xmlns:a16="http://schemas.microsoft.com/office/drawing/2014/main" xmlns="" id="{D57453BE-5DE4-4EB1-9D13-FF85205D3798}"/>
                  </a:ext>
                </a:extLst>
              </p:cNvPr>
              <p:cNvSpPr/>
              <p:nvPr/>
            </p:nvSpPr>
            <p:spPr bwMode="auto">
              <a:xfrm>
                <a:off x="3492675" y="3575289"/>
                <a:ext cx="136804" cy="171005"/>
              </a:xfrm>
              <a:custGeom>
                <a:avLst/>
                <a:gdLst>
                  <a:gd name="T0" fmla="*/ 88 w 108"/>
                  <a:gd name="T1" fmla="*/ 93 h 135"/>
                  <a:gd name="T2" fmla="*/ 60 w 108"/>
                  <a:gd name="T3" fmla="*/ 93 h 135"/>
                  <a:gd name="T4" fmla="*/ 55 w 108"/>
                  <a:gd name="T5" fmla="*/ 102 h 135"/>
                  <a:gd name="T6" fmla="*/ 58 w 108"/>
                  <a:gd name="T7" fmla="*/ 93 h 135"/>
                  <a:gd name="T8" fmla="*/ 27 w 108"/>
                  <a:gd name="T9" fmla="*/ 93 h 135"/>
                  <a:gd name="T10" fmla="*/ 40 w 108"/>
                  <a:gd name="T11" fmla="*/ 135 h 135"/>
                  <a:gd name="T12" fmla="*/ 99 w 108"/>
                  <a:gd name="T13" fmla="*/ 131 h 135"/>
                  <a:gd name="T14" fmla="*/ 108 w 108"/>
                  <a:gd name="T15" fmla="*/ 127 h 135"/>
                  <a:gd name="T16" fmla="*/ 88 w 108"/>
                  <a:gd name="T17" fmla="*/ 93 h 135"/>
                  <a:gd name="T18" fmla="*/ 73 w 108"/>
                  <a:gd name="T19" fmla="*/ 66 h 135"/>
                  <a:gd name="T20" fmla="*/ 72 w 108"/>
                  <a:gd name="T21" fmla="*/ 69 h 135"/>
                  <a:gd name="T22" fmla="*/ 62 w 108"/>
                  <a:gd name="T23" fmla="*/ 90 h 135"/>
                  <a:gd name="T24" fmla="*/ 86 w 108"/>
                  <a:gd name="T25" fmla="*/ 90 h 135"/>
                  <a:gd name="T26" fmla="*/ 73 w 108"/>
                  <a:gd name="T27" fmla="*/ 66 h 135"/>
                  <a:gd name="T28" fmla="*/ 35 w 108"/>
                  <a:gd name="T29" fmla="*/ 0 h 135"/>
                  <a:gd name="T30" fmla="*/ 27 w 108"/>
                  <a:gd name="T31" fmla="*/ 1 h 135"/>
                  <a:gd name="T32" fmla="*/ 0 w 108"/>
                  <a:gd name="T33" fmla="*/ 4 h 135"/>
                  <a:gd name="T34" fmla="*/ 26 w 108"/>
                  <a:gd name="T35" fmla="*/ 90 h 135"/>
                  <a:gd name="T36" fmla="*/ 59 w 108"/>
                  <a:gd name="T37" fmla="*/ 90 h 135"/>
                  <a:gd name="T38" fmla="*/ 68 w 108"/>
                  <a:gd name="T39" fmla="*/ 67 h 135"/>
                  <a:gd name="T40" fmla="*/ 70 w 108"/>
                  <a:gd name="T41" fmla="*/ 62 h 135"/>
                  <a:gd name="T42" fmla="*/ 35 w 108"/>
                  <a:gd name="T4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35">
                    <a:moveTo>
                      <a:pt x="88" y="93"/>
                    </a:moveTo>
                    <a:cubicBezTo>
                      <a:pt x="60" y="93"/>
                      <a:pt x="60" y="93"/>
                      <a:pt x="60" y="93"/>
                    </a:cubicBezTo>
                    <a:cubicBezTo>
                      <a:pt x="57" y="99"/>
                      <a:pt x="55" y="102"/>
                      <a:pt x="55" y="102"/>
                    </a:cubicBezTo>
                    <a:cubicBezTo>
                      <a:pt x="55" y="102"/>
                      <a:pt x="56" y="98"/>
                      <a:pt x="58" y="93"/>
                    </a:cubicBezTo>
                    <a:cubicBezTo>
                      <a:pt x="27" y="93"/>
                      <a:pt x="27" y="93"/>
                      <a:pt x="27" y="93"/>
                    </a:cubicBezTo>
                    <a:cubicBezTo>
                      <a:pt x="40" y="135"/>
                      <a:pt x="40" y="135"/>
                      <a:pt x="40" y="135"/>
                    </a:cubicBezTo>
                    <a:cubicBezTo>
                      <a:pt x="99" y="131"/>
                      <a:pt x="99" y="131"/>
                      <a:pt x="99" y="131"/>
                    </a:cubicBezTo>
                    <a:cubicBezTo>
                      <a:pt x="108" y="127"/>
                      <a:pt x="108" y="127"/>
                      <a:pt x="108" y="127"/>
                    </a:cubicBezTo>
                    <a:cubicBezTo>
                      <a:pt x="88" y="93"/>
                      <a:pt x="88" y="93"/>
                      <a:pt x="88" y="93"/>
                    </a:cubicBezTo>
                    <a:moveTo>
                      <a:pt x="73" y="66"/>
                    </a:moveTo>
                    <a:cubicBezTo>
                      <a:pt x="72" y="67"/>
                      <a:pt x="72" y="68"/>
                      <a:pt x="72" y="69"/>
                    </a:cubicBezTo>
                    <a:cubicBezTo>
                      <a:pt x="68" y="76"/>
                      <a:pt x="65" y="84"/>
                      <a:pt x="62" y="90"/>
                    </a:cubicBezTo>
                    <a:cubicBezTo>
                      <a:pt x="86" y="90"/>
                      <a:pt x="86" y="90"/>
                      <a:pt x="86" y="90"/>
                    </a:cubicBezTo>
                    <a:cubicBezTo>
                      <a:pt x="73" y="66"/>
                      <a:pt x="73" y="66"/>
                      <a:pt x="73" y="66"/>
                    </a:cubicBezTo>
                    <a:moveTo>
                      <a:pt x="35" y="0"/>
                    </a:moveTo>
                    <a:cubicBezTo>
                      <a:pt x="32" y="1"/>
                      <a:pt x="30" y="1"/>
                      <a:pt x="27" y="1"/>
                    </a:cubicBezTo>
                    <a:cubicBezTo>
                      <a:pt x="17" y="2"/>
                      <a:pt x="8" y="3"/>
                      <a:pt x="0" y="4"/>
                    </a:cubicBezTo>
                    <a:cubicBezTo>
                      <a:pt x="26" y="90"/>
                      <a:pt x="26" y="90"/>
                      <a:pt x="26" y="90"/>
                    </a:cubicBezTo>
                    <a:cubicBezTo>
                      <a:pt x="59" y="90"/>
                      <a:pt x="59" y="90"/>
                      <a:pt x="59" y="90"/>
                    </a:cubicBezTo>
                    <a:cubicBezTo>
                      <a:pt x="61" y="83"/>
                      <a:pt x="65" y="75"/>
                      <a:pt x="68" y="67"/>
                    </a:cubicBezTo>
                    <a:cubicBezTo>
                      <a:pt x="69" y="66"/>
                      <a:pt x="70" y="64"/>
                      <a:pt x="70" y="62"/>
                    </a:cubicBezTo>
                    <a:cubicBezTo>
                      <a:pt x="35" y="0"/>
                      <a:pt x="35" y="0"/>
                      <a:pt x="3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0" name="ï$ḷîḑê">
                <a:extLst>
                  <a:ext uri="{FF2B5EF4-FFF2-40B4-BE49-F238E27FC236}">
                    <a16:creationId xmlns:a16="http://schemas.microsoft.com/office/drawing/2014/main" xmlns="" id="{7AF4C6B2-A19D-459A-A38C-FBE29D7F9645}"/>
                  </a:ext>
                </a:extLst>
              </p:cNvPr>
              <p:cNvSpPr/>
              <p:nvPr/>
            </p:nvSpPr>
            <p:spPr bwMode="auto">
              <a:xfrm>
                <a:off x="3525027" y="3688984"/>
                <a:ext cx="78570" cy="3697"/>
              </a:xfrm>
              <a:custGeom>
                <a:avLst/>
                <a:gdLst>
                  <a:gd name="T0" fmla="*/ 33 w 62"/>
                  <a:gd name="T1" fmla="*/ 0 h 3"/>
                  <a:gd name="T2" fmla="*/ 0 w 62"/>
                  <a:gd name="T3" fmla="*/ 0 h 3"/>
                  <a:gd name="T4" fmla="*/ 1 w 62"/>
                  <a:gd name="T5" fmla="*/ 3 h 3"/>
                  <a:gd name="T6" fmla="*/ 32 w 62"/>
                  <a:gd name="T7" fmla="*/ 3 h 3"/>
                  <a:gd name="T8" fmla="*/ 32 w 62"/>
                  <a:gd name="T9" fmla="*/ 1 h 3"/>
                  <a:gd name="T10" fmla="*/ 33 w 62"/>
                  <a:gd name="T11" fmla="*/ 0 h 3"/>
                  <a:gd name="T12" fmla="*/ 60 w 62"/>
                  <a:gd name="T13" fmla="*/ 0 h 3"/>
                  <a:gd name="T14" fmla="*/ 36 w 62"/>
                  <a:gd name="T15" fmla="*/ 0 h 3"/>
                  <a:gd name="T16" fmla="*/ 34 w 62"/>
                  <a:gd name="T17" fmla="*/ 2 h 3"/>
                  <a:gd name="T18" fmla="*/ 34 w 62"/>
                  <a:gd name="T19" fmla="*/ 3 h 3"/>
                  <a:gd name="T20" fmla="*/ 62 w 62"/>
                  <a:gd name="T21" fmla="*/ 3 h 3"/>
                  <a:gd name="T22" fmla="*/ 60 w 6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3">
                    <a:moveTo>
                      <a:pt x="33" y="0"/>
                    </a:moveTo>
                    <a:cubicBezTo>
                      <a:pt x="0" y="0"/>
                      <a:pt x="0" y="0"/>
                      <a:pt x="0" y="0"/>
                    </a:cubicBezTo>
                    <a:cubicBezTo>
                      <a:pt x="1" y="3"/>
                      <a:pt x="1" y="3"/>
                      <a:pt x="1" y="3"/>
                    </a:cubicBezTo>
                    <a:cubicBezTo>
                      <a:pt x="32" y="3"/>
                      <a:pt x="32" y="3"/>
                      <a:pt x="32" y="3"/>
                    </a:cubicBezTo>
                    <a:cubicBezTo>
                      <a:pt x="32" y="2"/>
                      <a:pt x="32" y="2"/>
                      <a:pt x="32" y="1"/>
                    </a:cubicBezTo>
                    <a:cubicBezTo>
                      <a:pt x="33" y="1"/>
                      <a:pt x="33" y="0"/>
                      <a:pt x="33" y="0"/>
                    </a:cubicBezTo>
                    <a:moveTo>
                      <a:pt x="60" y="0"/>
                    </a:moveTo>
                    <a:cubicBezTo>
                      <a:pt x="36" y="0"/>
                      <a:pt x="36" y="0"/>
                      <a:pt x="36" y="0"/>
                    </a:cubicBezTo>
                    <a:cubicBezTo>
                      <a:pt x="35" y="0"/>
                      <a:pt x="35" y="1"/>
                      <a:pt x="34" y="2"/>
                    </a:cubicBezTo>
                    <a:cubicBezTo>
                      <a:pt x="34" y="2"/>
                      <a:pt x="34" y="2"/>
                      <a:pt x="34" y="3"/>
                    </a:cubicBezTo>
                    <a:cubicBezTo>
                      <a:pt x="62" y="3"/>
                      <a:pt x="62" y="3"/>
                      <a:pt x="62" y="3"/>
                    </a:cubicBezTo>
                    <a:cubicBezTo>
                      <a:pt x="60" y="0"/>
                      <a:pt x="60" y="0"/>
                      <a:pt x="6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1" name="íṣlíḑê">
                <a:extLst>
                  <a:ext uri="{FF2B5EF4-FFF2-40B4-BE49-F238E27FC236}">
                    <a16:creationId xmlns:a16="http://schemas.microsoft.com/office/drawing/2014/main" xmlns="" id="{1A8B5E3A-EB59-42B8-ABA1-49127A4BDBFF}"/>
                  </a:ext>
                </a:extLst>
              </p:cNvPr>
              <p:cNvSpPr/>
              <p:nvPr/>
            </p:nvSpPr>
            <p:spPr bwMode="auto">
              <a:xfrm>
                <a:off x="3441836" y="3136222"/>
                <a:ext cx="41596" cy="157140"/>
              </a:xfrm>
              <a:custGeom>
                <a:avLst/>
                <a:gdLst>
                  <a:gd name="T0" fmla="*/ 28 w 33"/>
                  <a:gd name="T1" fmla="*/ 50 h 124"/>
                  <a:gd name="T2" fmla="*/ 1 w 33"/>
                  <a:gd name="T3" fmla="*/ 50 h 124"/>
                  <a:gd name="T4" fmla="*/ 1 w 33"/>
                  <a:gd name="T5" fmla="*/ 68 h 124"/>
                  <a:gd name="T6" fmla="*/ 14 w 33"/>
                  <a:gd name="T7" fmla="*/ 69 h 124"/>
                  <a:gd name="T8" fmla="*/ 1 w 33"/>
                  <a:gd name="T9" fmla="*/ 70 h 124"/>
                  <a:gd name="T10" fmla="*/ 2 w 33"/>
                  <a:gd name="T11" fmla="*/ 121 h 124"/>
                  <a:gd name="T12" fmla="*/ 9 w 33"/>
                  <a:gd name="T13" fmla="*/ 122 h 124"/>
                  <a:gd name="T14" fmla="*/ 19 w 33"/>
                  <a:gd name="T15" fmla="*/ 124 h 124"/>
                  <a:gd name="T16" fmla="*/ 27 w 33"/>
                  <a:gd name="T17" fmla="*/ 61 h 124"/>
                  <a:gd name="T18" fmla="*/ 20 w 33"/>
                  <a:gd name="T19" fmla="*/ 57 h 124"/>
                  <a:gd name="T20" fmla="*/ 14 w 33"/>
                  <a:gd name="T21" fmla="*/ 51 h 124"/>
                  <a:gd name="T22" fmla="*/ 22 w 33"/>
                  <a:gd name="T23" fmla="*/ 55 h 124"/>
                  <a:gd name="T24" fmla="*/ 27 w 33"/>
                  <a:gd name="T25" fmla="*/ 58 h 124"/>
                  <a:gd name="T26" fmla="*/ 28 w 33"/>
                  <a:gd name="T27" fmla="*/ 50 h 124"/>
                  <a:gd name="T28" fmla="*/ 0 w 33"/>
                  <a:gd name="T29" fmla="*/ 0 h 124"/>
                  <a:gd name="T30" fmla="*/ 1 w 33"/>
                  <a:gd name="T31" fmla="*/ 47 h 124"/>
                  <a:gd name="T32" fmla="*/ 28 w 33"/>
                  <a:gd name="T33" fmla="*/ 47 h 124"/>
                  <a:gd name="T34" fmla="*/ 33 w 33"/>
                  <a:gd name="T35" fmla="*/ 10 h 124"/>
                  <a:gd name="T36" fmla="*/ 23 w 33"/>
                  <a:gd name="T37" fmla="*/ 8 h 124"/>
                  <a:gd name="T38" fmla="*/ 0 w 33"/>
                  <a:gd name="T3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124">
                    <a:moveTo>
                      <a:pt x="28" y="50"/>
                    </a:moveTo>
                    <a:cubicBezTo>
                      <a:pt x="1" y="50"/>
                      <a:pt x="1" y="50"/>
                      <a:pt x="1" y="50"/>
                    </a:cubicBezTo>
                    <a:cubicBezTo>
                      <a:pt x="1" y="68"/>
                      <a:pt x="1" y="68"/>
                      <a:pt x="1" y="68"/>
                    </a:cubicBezTo>
                    <a:cubicBezTo>
                      <a:pt x="9" y="69"/>
                      <a:pt x="14" y="69"/>
                      <a:pt x="14" y="69"/>
                    </a:cubicBezTo>
                    <a:cubicBezTo>
                      <a:pt x="14" y="69"/>
                      <a:pt x="9" y="70"/>
                      <a:pt x="1" y="70"/>
                    </a:cubicBezTo>
                    <a:cubicBezTo>
                      <a:pt x="2" y="121"/>
                      <a:pt x="2" y="121"/>
                      <a:pt x="2" y="121"/>
                    </a:cubicBezTo>
                    <a:cubicBezTo>
                      <a:pt x="4" y="122"/>
                      <a:pt x="7" y="122"/>
                      <a:pt x="9" y="122"/>
                    </a:cubicBezTo>
                    <a:cubicBezTo>
                      <a:pt x="13" y="123"/>
                      <a:pt x="17" y="123"/>
                      <a:pt x="19" y="124"/>
                    </a:cubicBezTo>
                    <a:cubicBezTo>
                      <a:pt x="27" y="61"/>
                      <a:pt x="27" y="61"/>
                      <a:pt x="27" y="61"/>
                    </a:cubicBezTo>
                    <a:cubicBezTo>
                      <a:pt x="24" y="60"/>
                      <a:pt x="22" y="58"/>
                      <a:pt x="20" y="57"/>
                    </a:cubicBezTo>
                    <a:cubicBezTo>
                      <a:pt x="16" y="53"/>
                      <a:pt x="14" y="51"/>
                      <a:pt x="14" y="51"/>
                    </a:cubicBezTo>
                    <a:cubicBezTo>
                      <a:pt x="14" y="51"/>
                      <a:pt x="17" y="52"/>
                      <a:pt x="22" y="55"/>
                    </a:cubicBezTo>
                    <a:cubicBezTo>
                      <a:pt x="23" y="56"/>
                      <a:pt x="25" y="57"/>
                      <a:pt x="27" y="58"/>
                    </a:cubicBezTo>
                    <a:cubicBezTo>
                      <a:pt x="28" y="50"/>
                      <a:pt x="28" y="50"/>
                      <a:pt x="28" y="50"/>
                    </a:cubicBezTo>
                    <a:moveTo>
                      <a:pt x="0" y="0"/>
                    </a:moveTo>
                    <a:cubicBezTo>
                      <a:pt x="1" y="47"/>
                      <a:pt x="1" y="47"/>
                      <a:pt x="1" y="47"/>
                    </a:cubicBezTo>
                    <a:cubicBezTo>
                      <a:pt x="28" y="47"/>
                      <a:pt x="28" y="47"/>
                      <a:pt x="28" y="47"/>
                    </a:cubicBezTo>
                    <a:cubicBezTo>
                      <a:pt x="33" y="10"/>
                      <a:pt x="33" y="10"/>
                      <a:pt x="33" y="10"/>
                    </a:cubicBezTo>
                    <a:cubicBezTo>
                      <a:pt x="30" y="9"/>
                      <a:pt x="27" y="9"/>
                      <a:pt x="23" y="8"/>
                    </a:cubicBezTo>
                    <a:cubicBezTo>
                      <a:pt x="15" y="5"/>
                      <a:pt x="7" y="2"/>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2" name="îṣḷïďè">
                <a:extLst>
                  <a:ext uri="{FF2B5EF4-FFF2-40B4-BE49-F238E27FC236}">
                    <a16:creationId xmlns:a16="http://schemas.microsoft.com/office/drawing/2014/main" xmlns="" id="{8B7D0919-FBB6-4804-AF94-64608E9FFA6A}"/>
                  </a:ext>
                </a:extLst>
              </p:cNvPr>
              <p:cNvSpPr/>
              <p:nvPr/>
            </p:nvSpPr>
            <p:spPr bwMode="auto">
              <a:xfrm>
                <a:off x="3442760" y="3196305"/>
                <a:ext cx="34201" cy="3697"/>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3" name="íṩḷîḋè">
                <a:extLst>
                  <a:ext uri="{FF2B5EF4-FFF2-40B4-BE49-F238E27FC236}">
                    <a16:creationId xmlns:a16="http://schemas.microsoft.com/office/drawing/2014/main" xmlns="" id="{BCCBA0BB-96EA-4C23-951D-A27C39B49443}"/>
                  </a:ext>
                </a:extLst>
              </p:cNvPr>
              <p:cNvSpPr/>
              <p:nvPr/>
            </p:nvSpPr>
            <p:spPr bwMode="auto">
              <a:xfrm>
                <a:off x="3442760" y="3196305"/>
                <a:ext cx="3420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4" name="íṥḻídè">
                <a:extLst>
                  <a:ext uri="{FF2B5EF4-FFF2-40B4-BE49-F238E27FC236}">
                    <a16:creationId xmlns:a16="http://schemas.microsoft.com/office/drawing/2014/main" xmlns="" id="{C036BE23-BF55-4551-8294-D6CCFEC2AC74}"/>
                  </a:ext>
                </a:extLst>
              </p:cNvPr>
              <p:cNvSpPr/>
              <p:nvPr/>
            </p:nvSpPr>
            <p:spPr bwMode="auto">
              <a:xfrm>
                <a:off x="3554607" y="3472686"/>
                <a:ext cx="113695" cy="86889"/>
              </a:xfrm>
              <a:custGeom>
                <a:avLst/>
                <a:gdLst>
                  <a:gd name="T0" fmla="*/ 80 w 90"/>
                  <a:gd name="T1" fmla="*/ 44 h 69"/>
                  <a:gd name="T2" fmla="*/ 29 w 90"/>
                  <a:gd name="T3" fmla="*/ 44 h 69"/>
                  <a:gd name="T4" fmla="*/ 70 w 90"/>
                  <a:gd name="T5" fmla="*/ 69 h 69"/>
                  <a:gd name="T6" fmla="*/ 73 w 90"/>
                  <a:gd name="T7" fmla="*/ 60 h 69"/>
                  <a:gd name="T8" fmla="*/ 80 w 90"/>
                  <a:gd name="T9" fmla="*/ 44 h 69"/>
                  <a:gd name="T10" fmla="*/ 0 w 90"/>
                  <a:gd name="T11" fmla="*/ 0 h 69"/>
                  <a:gd name="T12" fmla="*/ 0 w 90"/>
                  <a:gd name="T13" fmla="*/ 26 h 69"/>
                  <a:gd name="T14" fmla="*/ 24 w 90"/>
                  <a:gd name="T15" fmla="*/ 41 h 69"/>
                  <a:gd name="T16" fmla="*/ 82 w 90"/>
                  <a:gd name="T17" fmla="*/ 41 h 69"/>
                  <a:gd name="T18" fmla="*/ 85 w 90"/>
                  <a:gd name="T19" fmla="*/ 34 h 69"/>
                  <a:gd name="T20" fmla="*/ 90 w 90"/>
                  <a:gd name="T21" fmla="*/ 25 h 69"/>
                  <a:gd name="T22" fmla="*/ 0 w 90"/>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69">
                    <a:moveTo>
                      <a:pt x="80" y="44"/>
                    </a:moveTo>
                    <a:cubicBezTo>
                      <a:pt x="29" y="44"/>
                      <a:pt x="29" y="44"/>
                      <a:pt x="29" y="44"/>
                    </a:cubicBezTo>
                    <a:cubicBezTo>
                      <a:pt x="70" y="69"/>
                      <a:pt x="70" y="69"/>
                      <a:pt x="70" y="69"/>
                    </a:cubicBezTo>
                    <a:cubicBezTo>
                      <a:pt x="71" y="67"/>
                      <a:pt x="72" y="64"/>
                      <a:pt x="73" y="60"/>
                    </a:cubicBezTo>
                    <a:cubicBezTo>
                      <a:pt x="75" y="55"/>
                      <a:pt x="78" y="50"/>
                      <a:pt x="80" y="44"/>
                    </a:cubicBezTo>
                    <a:moveTo>
                      <a:pt x="0" y="0"/>
                    </a:moveTo>
                    <a:cubicBezTo>
                      <a:pt x="0" y="26"/>
                      <a:pt x="0" y="26"/>
                      <a:pt x="0" y="26"/>
                    </a:cubicBezTo>
                    <a:cubicBezTo>
                      <a:pt x="24" y="41"/>
                      <a:pt x="24" y="41"/>
                      <a:pt x="24" y="41"/>
                    </a:cubicBezTo>
                    <a:cubicBezTo>
                      <a:pt x="82" y="41"/>
                      <a:pt x="82" y="41"/>
                      <a:pt x="82" y="41"/>
                    </a:cubicBezTo>
                    <a:cubicBezTo>
                      <a:pt x="83" y="39"/>
                      <a:pt x="84" y="37"/>
                      <a:pt x="85" y="34"/>
                    </a:cubicBezTo>
                    <a:cubicBezTo>
                      <a:pt x="87" y="31"/>
                      <a:pt x="88" y="28"/>
                      <a:pt x="90" y="25"/>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5" name="îṣľîdé">
                <a:extLst>
                  <a:ext uri="{FF2B5EF4-FFF2-40B4-BE49-F238E27FC236}">
                    <a16:creationId xmlns:a16="http://schemas.microsoft.com/office/drawing/2014/main" xmlns="" id="{0E8A35F3-D606-4384-B7CD-F965A8AEC20E}"/>
                  </a:ext>
                </a:extLst>
              </p:cNvPr>
              <p:cNvSpPr/>
              <p:nvPr/>
            </p:nvSpPr>
            <p:spPr bwMode="auto">
              <a:xfrm>
                <a:off x="3585110" y="3524450"/>
                <a:ext cx="73024" cy="3697"/>
              </a:xfrm>
              <a:custGeom>
                <a:avLst/>
                <a:gdLst>
                  <a:gd name="T0" fmla="*/ 58 w 58"/>
                  <a:gd name="T1" fmla="*/ 0 h 3"/>
                  <a:gd name="T2" fmla="*/ 0 w 58"/>
                  <a:gd name="T3" fmla="*/ 0 h 3"/>
                  <a:gd name="T4" fmla="*/ 5 w 58"/>
                  <a:gd name="T5" fmla="*/ 3 h 3"/>
                  <a:gd name="T6" fmla="*/ 56 w 58"/>
                  <a:gd name="T7" fmla="*/ 3 h 3"/>
                  <a:gd name="T8" fmla="*/ 58 w 58"/>
                  <a:gd name="T9" fmla="*/ 0 h 3"/>
                </a:gdLst>
                <a:ahLst/>
                <a:cxnLst>
                  <a:cxn ang="0">
                    <a:pos x="T0" y="T1"/>
                  </a:cxn>
                  <a:cxn ang="0">
                    <a:pos x="T2" y="T3"/>
                  </a:cxn>
                  <a:cxn ang="0">
                    <a:pos x="T4" y="T5"/>
                  </a:cxn>
                  <a:cxn ang="0">
                    <a:pos x="T6" y="T7"/>
                  </a:cxn>
                  <a:cxn ang="0">
                    <a:pos x="T8" y="T9"/>
                  </a:cxn>
                </a:cxnLst>
                <a:rect l="0" t="0" r="r" b="b"/>
                <a:pathLst>
                  <a:path w="58" h="3">
                    <a:moveTo>
                      <a:pt x="58" y="0"/>
                    </a:moveTo>
                    <a:cubicBezTo>
                      <a:pt x="0" y="0"/>
                      <a:pt x="0" y="0"/>
                      <a:pt x="0" y="0"/>
                    </a:cubicBezTo>
                    <a:cubicBezTo>
                      <a:pt x="5" y="3"/>
                      <a:pt x="5" y="3"/>
                      <a:pt x="5" y="3"/>
                    </a:cubicBezTo>
                    <a:cubicBezTo>
                      <a:pt x="56" y="3"/>
                      <a:pt x="56" y="3"/>
                      <a:pt x="56" y="3"/>
                    </a:cubicBezTo>
                    <a:cubicBezTo>
                      <a:pt x="57" y="2"/>
                      <a:pt x="57" y="1"/>
                      <a:pt x="5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6" name="iSḻidè">
                <a:extLst>
                  <a:ext uri="{FF2B5EF4-FFF2-40B4-BE49-F238E27FC236}">
                    <a16:creationId xmlns:a16="http://schemas.microsoft.com/office/drawing/2014/main" xmlns="" id="{1F6F419F-E4D1-4DD6-9C53-8B8FA8B60B9A}"/>
                  </a:ext>
                </a:extLst>
              </p:cNvPr>
              <p:cNvSpPr/>
              <p:nvPr/>
            </p:nvSpPr>
            <p:spPr bwMode="auto">
              <a:xfrm>
                <a:off x="3207975" y="3062274"/>
                <a:ext cx="190416" cy="289322"/>
              </a:xfrm>
              <a:custGeom>
                <a:avLst/>
                <a:gdLst>
                  <a:gd name="T0" fmla="*/ 117 w 150"/>
                  <a:gd name="T1" fmla="*/ 109 h 229"/>
                  <a:gd name="T2" fmla="*/ 56 w 150"/>
                  <a:gd name="T3" fmla="*/ 109 h 229"/>
                  <a:gd name="T4" fmla="*/ 85 w 150"/>
                  <a:gd name="T5" fmla="*/ 165 h 229"/>
                  <a:gd name="T6" fmla="*/ 87 w 150"/>
                  <a:gd name="T7" fmla="*/ 152 h 229"/>
                  <a:gd name="T8" fmla="*/ 89 w 150"/>
                  <a:gd name="T9" fmla="*/ 141 h 229"/>
                  <a:gd name="T10" fmla="*/ 89 w 150"/>
                  <a:gd name="T11" fmla="*/ 152 h 229"/>
                  <a:gd name="T12" fmla="*/ 88 w 150"/>
                  <a:gd name="T13" fmla="*/ 171 h 229"/>
                  <a:gd name="T14" fmla="*/ 105 w 150"/>
                  <a:gd name="T15" fmla="*/ 203 h 229"/>
                  <a:gd name="T16" fmla="*/ 150 w 150"/>
                  <a:gd name="T17" fmla="*/ 229 h 229"/>
                  <a:gd name="T18" fmla="*/ 136 w 150"/>
                  <a:gd name="T19" fmla="*/ 178 h 229"/>
                  <a:gd name="T20" fmla="*/ 135 w 150"/>
                  <a:gd name="T21" fmla="*/ 178 h 229"/>
                  <a:gd name="T22" fmla="*/ 121 w 150"/>
                  <a:gd name="T23" fmla="*/ 176 h 229"/>
                  <a:gd name="T24" fmla="*/ 126 w 150"/>
                  <a:gd name="T25" fmla="*/ 176 h 229"/>
                  <a:gd name="T26" fmla="*/ 135 w 150"/>
                  <a:gd name="T27" fmla="*/ 176 h 229"/>
                  <a:gd name="T28" fmla="*/ 135 w 150"/>
                  <a:gd name="T29" fmla="*/ 176 h 229"/>
                  <a:gd name="T30" fmla="*/ 122 w 150"/>
                  <a:gd name="T31" fmla="*/ 126 h 229"/>
                  <a:gd name="T32" fmla="*/ 116 w 150"/>
                  <a:gd name="T33" fmla="*/ 125 h 229"/>
                  <a:gd name="T34" fmla="*/ 100 w 150"/>
                  <a:gd name="T35" fmla="*/ 123 h 229"/>
                  <a:gd name="T36" fmla="*/ 115 w 150"/>
                  <a:gd name="T37" fmla="*/ 123 h 229"/>
                  <a:gd name="T38" fmla="*/ 116 w 150"/>
                  <a:gd name="T39" fmla="*/ 123 h 229"/>
                  <a:gd name="T40" fmla="*/ 121 w 150"/>
                  <a:gd name="T41" fmla="*/ 123 h 229"/>
                  <a:gd name="T42" fmla="*/ 117 w 150"/>
                  <a:gd name="T43" fmla="*/ 109 h 229"/>
                  <a:gd name="T44" fmla="*/ 88 w 150"/>
                  <a:gd name="T45" fmla="*/ 0 h 229"/>
                  <a:gd name="T46" fmla="*/ 0 w 150"/>
                  <a:gd name="T47" fmla="*/ 0 h 229"/>
                  <a:gd name="T48" fmla="*/ 49 w 150"/>
                  <a:gd name="T49" fmla="*/ 94 h 229"/>
                  <a:gd name="T50" fmla="*/ 53 w 150"/>
                  <a:gd name="T51" fmla="*/ 93 h 229"/>
                  <a:gd name="T52" fmla="*/ 74 w 150"/>
                  <a:gd name="T53" fmla="*/ 91 h 229"/>
                  <a:gd name="T54" fmla="*/ 83 w 150"/>
                  <a:gd name="T55" fmla="*/ 90 h 229"/>
                  <a:gd name="T56" fmla="*/ 74 w 150"/>
                  <a:gd name="T57" fmla="*/ 93 h 229"/>
                  <a:gd name="T58" fmla="*/ 54 w 150"/>
                  <a:gd name="T59" fmla="*/ 97 h 229"/>
                  <a:gd name="T60" fmla="*/ 50 w 150"/>
                  <a:gd name="T61" fmla="*/ 98 h 229"/>
                  <a:gd name="T62" fmla="*/ 54 w 150"/>
                  <a:gd name="T63" fmla="*/ 106 h 229"/>
                  <a:gd name="T64" fmla="*/ 116 w 150"/>
                  <a:gd name="T65" fmla="*/ 106 h 229"/>
                  <a:gd name="T66" fmla="*/ 88 w 150"/>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229">
                    <a:moveTo>
                      <a:pt x="117" y="109"/>
                    </a:moveTo>
                    <a:cubicBezTo>
                      <a:pt x="56" y="109"/>
                      <a:pt x="56" y="109"/>
                      <a:pt x="56" y="109"/>
                    </a:cubicBezTo>
                    <a:cubicBezTo>
                      <a:pt x="85" y="165"/>
                      <a:pt x="85" y="165"/>
                      <a:pt x="85" y="165"/>
                    </a:cubicBezTo>
                    <a:cubicBezTo>
                      <a:pt x="86" y="160"/>
                      <a:pt x="86" y="156"/>
                      <a:pt x="87" y="152"/>
                    </a:cubicBezTo>
                    <a:cubicBezTo>
                      <a:pt x="88" y="145"/>
                      <a:pt x="89" y="141"/>
                      <a:pt x="89" y="141"/>
                    </a:cubicBezTo>
                    <a:cubicBezTo>
                      <a:pt x="89" y="141"/>
                      <a:pt x="89" y="146"/>
                      <a:pt x="89" y="152"/>
                    </a:cubicBezTo>
                    <a:cubicBezTo>
                      <a:pt x="89" y="157"/>
                      <a:pt x="89" y="164"/>
                      <a:pt x="88" y="171"/>
                    </a:cubicBezTo>
                    <a:cubicBezTo>
                      <a:pt x="105" y="203"/>
                      <a:pt x="105" y="203"/>
                      <a:pt x="105" y="203"/>
                    </a:cubicBezTo>
                    <a:cubicBezTo>
                      <a:pt x="150" y="229"/>
                      <a:pt x="150" y="229"/>
                      <a:pt x="150" y="229"/>
                    </a:cubicBezTo>
                    <a:cubicBezTo>
                      <a:pt x="136" y="178"/>
                      <a:pt x="136" y="178"/>
                      <a:pt x="136" y="178"/>
                    </a:cubicBezTo>
                    <a:cubicBezTo>
                      <a:pt x="136" y="178"/>
                      <a:pt x="135" y="178"/>
                      <a:pt x="135" y="178"/>
                    </a:cubicBezTo>
                    <a:cubicBezTo>
                      <a:pt x="127" y="177"/>
                      <a:pt x="121" y="176"/>
                      <a:pt x="121" y="176"/>
                    </a:cubicBezTo>
                    <a:cubicBezTo>
                      <a:pt x="121" y="176"/>
                      <a:pt x="123" y="176"/>
                      <a:pt x="126" y="176"/>
                    </a:cubicBezTo>
                    <a:cubicBezTo>
                      <a:pt x="128" y="176"/>
                      <a:pt x="131" y="176"/>
                      <a:pt x="135" y="176"/>
                    </a:cubicBezTo>
                    <a:cubicBezTo>
                      <a:pt x="135" y="176"/>
                      <a:pt x="135" y="176"/>
                      <a:pt x="135" y="176"/>
                    </a:cubicBezTo>
                    <a:cubicBezTo>
                      <a:pt x="122" y="126"/>
                      <a:pt x="122" y="126"/>
                      <a:pt x="122" y="126"/>
                    </a:cubicBezTo>
                    <a:cubicBezTo>
                      <a:pt x="120" y="126"/>
                      <a:pt x="117" y="125"/>
                      <a:pt x="116" y="125"/>
                    </a:cubicBezTo>
                    <a:cubicBezTo>
                      <a:pt x="106" y="124"/>
                      <a:pt x="100" y="123"/>
                      <a:pt x="100" y="123"/>
                    </a:cubicBezTo>
                    <a:cubicBezTo>
                      <a:pt x="100" y="123"/>
                      <a:pt x="106" y="123"/>
                      <a:pt x="115" y="123"/>
                    </a:cubicBezTo>
                    <a:cubicBezTo>
                      <a:pt x="115" y="123"/>
                      <a:pt x="116" y="123"/>
                      <a:pt x="116" y="123"/>
                    </a:cubicBezTo>
                    <a:cubicBezTo>
                      <a:pt x="117" y="123"/>
                      <a:pt x="119" y="123"/>
                      <a:pt x="121" y="123"/>
                    </a:cubicBezTo>
                    <a:cubicBezTo>
                      <a:pt x="117" y="109"/>
                      <a:pt x="117" y="109"/>
                      <a:pt x="117" y="109"/>
                    </a:cubicBezTo>
                    <a:moveTo>
                      <a:pt x="88" y="0"/>
                    </a:moveTo>
                    <a:cubicBezTo>
                      <a:pt x="0" y="0"/>
                      <a:pt x="0" y="0"/>
                      <a:pt x="0" y="0"/>
                    </a:cubicBezTo>
                    <a:cubicBezTo>
                      <a:pt x="49" y="94"/>
                      <a:pt x="49" y="94"/>
                      <a:pt x="49" y="94"/>
                    </a:cubicBezTo>
                    <a:cubicBezTo>
                      <a:pt x="50" y="94"/>
                      <a:pt x="52" y="94"/>
                      <a:pt x="53" y="93"/>
                    </a:cubicBezTo>
                    <a:cubicBezTo>
                      <a:pt x="61" y="92"/>
                      <a:pt x="68" y="91"/>
                      <a:pt x="74" y="91"/>
                    </a:cubicBezTo>
                    <a:cubicBezTo>
                      <a:pt x="79" y="90"/>
                      <a:pt x="83" y="90"/>
                      <a:pt x="83" y="90"/>
                    </a:cubicBezTo>
                    <a:cubicBezTo>
                      <a:pt x="83" y="90"/>
                      <a:pt x="79" y="91"/>
                      <a:pt x="74" y="93"/>
                    </a:cubicBezTo>
                    <a:cubicBezTo>
                      <a:pt x="69" y="94"/>
                      <a:pt x="61" y="96"/>
                      <a:pt x="54" y="97"/>
                    </a:cubicBezTo>
                    <a:cubicBezTo>
                      <a:pt x="53" y="98"/>
                      <a:pt x="52" y="98"/>
                      <a:pt x="50" y="98"/>
                    </a:cubicBezTo>
                    <a:cubicBezTo>
                      <a:pt x="54" y="106"/>
                      <a:pt x="54" y="106"/>
                      <a:pt x="54" y="106"/>
                    </a:cubicBezTo>
                    <a:cubicBezTo>
                      <a:pt x="116" y="106"/>
                      <a:pt x="116" y="106"/>
                      <a:pt x="116" y="106"/>
                    </a:cubicBezTo>
                    <a:cubicBezTo>
                      <a:pt x="88" y="0"/>
                      <a:pt x="88" y="0"/>
                      <a:pt x="88"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7" name="îŝ1ïďè">
                <a:extLst>
                  <a:ext uri="{FF2B5EF4-FFF2-40B4-BE49-F238E27FC236}">
                    <a16:creationId xmlns:a16="http://schemas.microsoft.com/office/drawing/2014/main" xmlns="" id="{1DEED563-AD4D-4D00-9B84-B9F61CAE0375}"/>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8" name="îṣliďe">
                <a:extLst>
                  <a:ext uri="{FF2B5EF4-FFF2-40B4-BE49-F238E27FC236}">
                    <a16:creationId xmlns:a16="http://schemas.microsoft.com/office/drawing/2014/main" xmlns="" id="{1D175030-9D6C-484E-B018-A8DDB457335B}"/>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89" name="ïṩḻíde">
                <a:extLst>
                  <a:ext uri="{FF2B5EF4-FFF2-40B4-BE49-F238E27FC236}">
                    <a16:creationId xmlns:a16="http://schemas.microsoft.com/office/drawing/2014/main" xmlns="" id="{4D8F4D9E-0C48-4012-B5B9-9CEA9D225BDB}"/>
                  </a:ext>
                </a:extLst>
              </p:cNvPr>
              <p:cNvSpPr/>
              <p:nvPr/>
            </p:nvSpPr>
            <p:spPr bwMode="auto">
              <a:xfrm>
                <a:off x="3480658" y="3508736"/>
                <a:ext cx="53612" cy="67478"/>
              </a:xfrm>
              <a:custGeom>
                <a:avLst/>
                <a:gdLst>
                  <a:gd name="T0" fmla="*/ 22 w 42"/>
                  <a:gd name="T1" fmla="*/ 15 h 53"/>
                  <a:gd name="T2" fmla="*/ 5 w 42"/>
                  <a:gd name="T3" fmla="*/ 15 h 53"/>
                  <a:gd name="T4" fmla="*/ 0 w 42"/>
                  <a:gd name="T5" fmla="*/ 25 h 53"/>
                  <a:gd name="T6" fmla="*/ 9 w 42"/>
                  <a:gd name="T7" fmla="*/ 53 h 53"/>
                  <a:gd name="T8" fmla="*/ 9 w 42"/>
                  <a:gd name="T9" fmla="*/ 53 h 53"/>
                  <a:gd name="T10" fmla="*/ 35 w 42"/>
                  <a:gd name="T11" fmla="*/ 49 h 53"/>
                  <a:gd name="T12" fmla="*/ 42 w 42"/>
                  <a:gd name="T13" fmla="*/ 49 h 53"/>
                  <a:gd name="T14" fmla="*/ 22 w 42"/>
                  <a:gd name="T15" fmla="*/ 15 h 53"/>
                  <a:gd name="T16" fmla="*/ 13 w 42"/>
                  <a:gd name="T17" fmla="*/ 0 h 53"/>
                  <a:gd name="T18" fmla="*/ 7 w 42"/>
                  <a:gd name="T19" fmla="*/ 12 h 53"/>
                  <a:gd name="T20" fmla="*/ 20 w 42"/>
                  <a:gd name="T21" fmla="*/ 12 h 53"/>
                  <a:gd name="T22" fmla="*/ 13 w 42"/>
                  <a:gd name="T2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3">
                    <a:moveTo>
                      <a:pt x="22" y="15"/>
                    </a:moveTo>
                    <a:cubicBezTo>
                      <a:pt x="5" y="15"/>
                      <a:pt x="5" y="15"/>
                      <a:pt x="5" y="15"/>
                    </a:cubicBezTo>
                    <a:cubicBezTo>
                      <a:pt x="0" y="25"/>
                      <a:pt x="0" y="25"/>
                      <a:pt x="0" y="25"/>
                    </a:cubicBezTo>
                    <a:cubicBezTo>
                      <a:pt x="9" y="53"/>
                      <a:pt x="9" y="53"/>
                      <a:pt x="9" y="53"/>
                    </a:cubicBezTo>
                    <a:cubicBezTo>
                      <a:pt x="9" y="53"/>
                      <a:pt x="9" y="53"/>
                      <a:pt x="9" y="53"/>
                    </a:cubicBezTo>
                    <a:cubicBezTo>
                      <a:pt x="16" y="52"/>
                      <a:pt x="26" y="51"/>
                      <a:pt x="35" y="49"/>
                    </a:cubicBezTo>
                    <a:cubicBezTo>
                      <a:pt x="38" y="49"/>
                      <a:pt x="40" y="49"/>
                      <a:pt x="42" y="49"/>
                    </a:cubicBezTo>
                    <a:cubicBezTo>
                      <a:pt x="22" y="15"/>
                      <a:pt x="22" y="15"/>
                      <a:pt x="22" y="15"/>
                    </a:cubicBezTo>
                    <a:moveTo>
                      <a:pt x="13" y="0"/>
                    </a:moveTo>
                    <a:cubicBezTo>
                      <a:pt x="7" y="12"/>
                      <a:pt x="7" y="12"/>
                      <a:pt x="7" y="12"/>
                    </a:cubicBezTo>
                    <a:cubicBezTo>
                      <a:pt x="20" y="12"/>
                      <a:pt x="20" y="12"/>
                      <a:pt x="20" y="12"/>
                    </a:cubicBezTo>
                    <a:cubicBezTo>
                      <a:pt x="13" y="0"/>
                      <a:pt x="13" y="0"/>
                      <a:pt x="1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0" name="i$ļïḓê">
                <a:extLst>
                  <a:ext uri="{FF2B5EF4-FFF2-40B4-BE49-F238E27FC236}">
                    <a16:creationId xmlns:a16="http://schemas.microsoft.com/office/drawing/2014/main" xmlns="" id="{F7A0F383-335A-4F55-AC1E-C1C04A79D5CE}"/>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1" name="íSļiḑê">
                <a:extLst>
                  <a:ext uri="{FF2B5EF4-FFF2-40B4-BE49-F238E27FC236}">
                    <a16:creationId xmlns:a16="http://schemas.microsoft.com/office/drawing/2014/main" xmlns="" id="{F96CD8F1-B654-42FA-BC2C-F7A93B90FCC2}"/>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2" name="îsľíďé">
                <a:extLst>
                  <a:ext uri="{FF2B5EF4-FFF2-40B4-BE49-F238E27FC236}">
                    <a16:creationId xmlns:a16="http://schemas.microsoft.com/office/drawing/2014/main" xmlns="" id="{44F7CC8B-C465-4607-881F-48EBF06401CE}"/>
                  </a:ext>
                </a:extLst>
              </p:cNvPr>
              <p:cNvSpPr/>
              <p:nvPr/>
            </p:nvSpPr>
            <p:spPr bwMode="auto">
              <a:xfrm>
                <a:off x="3506540" y="3504114"/>
                <a:ext cx="286549" cy="228315"/>
              </a:xfrm>
              <a:custGeom>
                <a:avLst/>
                <a:gdLst>
                  <a:gd name="T0" fmla="*/ 168 w 226"/>
                  <a:gd name="T1" fmla="*/ 149 h 180"/>
                  <a:gd name="T2" fmla="*/ 84 w 226"/>
                  <a:gd name="T3" fmla="*/ 149 h 180"/>
                  <a:gd name="T4" fmla="*/ 102 w 226"/>
                  <a:gd name="T5" fmla="*/ 180 h 180"/>
                  <a:gd name="T6" fmla="*/ 168 w 226"/>
                  <a:gd name="T7" fmla="*/ 149 h 180"/>
                  <a:gd name="T8" fmla="*/ 54 w 226"/>
                  <a:gd name="T9" fmla="*/ 19 h 180"/>
                  <a:gd name="T10" fmla="*/ 11 w 226"/>
                  <a:gd name="T11" fmla="*/ 19 h 180"/>
                  <a:gd name="T12" fmla="*/ 29 w 226"/>
                  <a:gd name="T13" fmla="*/ 52 h 180"/>
                  <a:gd name="T14" fmla="*/ 42 w 226"/>
                  <a:gd name="T15" fmla="*/ 51 h 180"/>
                  <a:gd name="T16" fmla="*/ 54 w 226"/>
                  <a:gd name="T17" fmla="*/ 51 h 180"/>
                  <a:gd name="T18" fmla="*/ 55 w 226"/>
                  <a:gd name="T19" fmla="*/ 51 h 180"/>
                  <a:gd name="T20" fmla="*/ 43 w 226"/>
                  <a:gd name="T21" fmla="*/ 53 h 180"/>
                  <a:gd name="T22" fmla="*/ 31 w 226"/>
                  <a:gd name="T23" fmla="*/ 55 h 180"/>
                  <a:gd name="T24" fmla="*/ 63 w 226"/>
                  <a:gd name="T25" fmla="*/ 111 h 180"/>
                  <a:gd name="T26" fmla="*/ 68 w 226"/>
                  <a:gd name="T27" fmla="*/ 100 h 180"/>
                  <a:gd name="T28" fmla="*/ 74 w 226"/>
                  <a:gd name="T29" fmla="*/ 90 h 180"/>
                  <a:gd name="T30" fmla="*/ 70 w 226"/>
                  <a:gd name="T31" fmla="*/ 101 h 180"/>
                  <a:gd name="T32" fmla="*/ 65 w 226"/>
                  <a:gd name="T33" fmla="*/ 115 h 180"/>
                  <a:gd name="T34" fmla="*/ 82 w 226"/>
                  <a:gd name="T35" fmla="*/ 146 h 180"/>
                  <a:gd name="T36" fmla="*/ 175 w 226"/>
                  <a:gd name="T37" fmla="*/ 146 h 180"/>
                  <a:gd name="T38" fmla="*/ 226 w 226"/>
                  <a:gd name="T39" fmla="*/ 122 h 180"/>
                  <a:gd name="T40" fmla="*/ 153 w 226"/>
                  <a:gd name="T41" fmla="*/ 78 h 180"/>
                  <a:gd name="T42" fmla="*/ 147 w 226"/>
                  <a:gd name="T43" fmla="*/ 81 h 180"/>
                  <a:gd name="T44" fmla="*/ 126 w 226"/>
                  <a:gd name="T45" fmla="*/ 90 h 180"/>
                  <a:gd name="T46" fmla="*/ 116 w 226"/>
                  <a:gd name="T47" fmla="*/ 94 h 180"/>
                  <a:gd name="T48" fmla="*/ 125 w 226"/>
                  <a:gd name="T49" fmla="*/ 88 h 180"/>
                  <a:gd name="T50" fmla="*/ 145 w 226"/>
                  <a:gd name="T51" fmla="*/ 78 h 180"/>
                  <a:gd name="T52" fmla="*/ 149 w 226"/>
                  <a:gd name="T53" fmla="*/ 76 h 180"/>
                  <a:gd name="T54" fmla="*/ 54 w 226"/>
                  <a:gd name="T55" fmla="*/ 19 h 180"/>
                  <a:gd name="T56" fmla="*/ 0 w 226"/>
                  <a:gd name="T57" fmla="*/ 0 h 180"/>
                  <a:gd name="T58" fmla="*/ 9 w 226"/>
                  <a:gd name="T59" fmla="*/ 16 h 180"/>
                  <a:gd name="T60" fmla="*/ 49 w 226"/>
                  <a:gd name="T61" fmla="*/ 16 h 180"/>
                  <a:gd name="T62" fmla="*/ 24 w 226"/>
                  <a:gd name="T63" fmla="*/ 1 h 180"/>
                  <a:gd name="T64" fmla="*/ 0 w 226"/>
                  <a:gd name="T6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6" h="180">
                    <a:moveTo>
                      <a:pt x="168" y="149"/>
                    </a:moveTo>
                    <a:cubicBezTo>
                      <a:pt x="84" y="149"/>
                      <a:pt x="84" y="149"/>
                      <a:pt x="84" y="149"/>
                    </a:cubicBezTo>
                    <a:cubicBezTo>
                      <a:pt x="102" y="180"/>
                      <a:pt x="102" y="180"/>
                      <a:pt x="102" y="180"/>
                    </a:cubicBezTo>
                    <a:cubicBezTo>
                      <a:pt x="168" y="149"/>
                      <a:pt x="168" y="149"/>
                      <a:pt x="168" y="149"/>
                    </a:cubicBezTo>
                    <a:moveTo>
                      <a:pt x="54" y="19"/>
                    </a:moveTo>
                    <a:cubicBezTo>
                      <a:pt x="11" y="19"/>
                      <a:pt x="11" y="19"/>
                      <a:pt x="11" y="19"/>
                    </a:cubicBezTo>
                    <a:cubicBezTo>
                      <a:pt x="29" y="52"/>
                      <a:pt x="29" y="52"/>
                      <a:pt x="29" y="52"/>
                    </a:cubicBezTo>
                    <a:cubicBezTo>
                      <a:pt x="34" y="52"/>
                      <a:pt x="39" y="51"/>
                      <a:pt x="42" y="51"/>
                    </a:cubicBezTo>
                    <a:cubicBezTo>
                      <a:pt x="48" y="51"/>
                      <a:pt x="53" y="51"/>
                      <a:pt x="54" y="51"/>
                    </a:cubicBezTo>
                    <a:cubicBezTo>
                      <a:pt x="55" y="51"/>
                      <a:pt x="55" y="51"/>
                      <a:pt x="55" y="51"/>
                    </a:cubicBezTo>
                    <a:cubicBezTo>
                      <a:pt x="55" y="51"/>
                      <a:pt x="50" y="52"/>
                      <a:pt x="43" y="53"/>
                    </a:cubicBezTo>
                    <a:cubicBezTo>
                      <a:pt x="39" y="54"/>
                      <a:pt x="35" y="55"/>
                      <a:pt x="31" y="55"/>
                    </a:cubicBezTo>
                    <a:cubicBezTo>
                      <a:pt x="63" y="111"/>
                      <a:pt x="63" y="111"/>
                      <a:pt x="63" y="111"/>
                    </a:cubicBezTo>
                    <a:cubicBezTo>
                      <a:pt x="65" y="107"/>
                      <a:pt x="66" y="103"/>
                      <a:pt x="68" y="100"/>
                    </a:cubicBezTo>
                    <a:cubicBezTo>
                      <a:pt x="71" y="94"/>
                      <a:pt x="74" y="90"/>
                      <a:pt x="74" y="90"/>
                    </a:cubicBezTo>
                    <a:cubicBezTo>
                      <a:pt x="74" y="90"/>
                      <a:pt x="73" y="94"/>
                      <a:pt x="70" y="101"/>
                    </a:cubicBezTo>
                    <a:cubicBezTo>
                      <a:pt x="69" y="105"/>
                      <a:pt x="67" y="110"/>
                      <a:pt x="65" y="115"/>
                    </a:cubicBezTo>
                    <a:cubicBezTo>
                      <a:pt x="82" y="146"/>
                      <a:pt x="82" y="146"/>
                      <a:pt x="82" y="146"/>
                    </a:cubicBezTo>
                    <a:cubicBezTo>
                      <a:pt x="175" y="146"/>
                      <a:pt x="175" y="146"/>
                      <a:pt x="175" y="146"/>
                    </a:cubicBezTo>
                    <a:cubicBezTo>
                      <a:pt x="192" y="137"/>
                      <a:pt x="209" y="130"/>
                      <a:pt x="226" y="122"/>
                    </a:cubicBezTo>
                    <a:cubicBezTo>
                      <a:pt x="153" y="78"/>
                      <a:pt x="153" y="78"/>
                      <a:pt x="153" y="78"/>
                    </a:cubicBezTo>
                    <a:cubicBezTo>
                      <a:pt x="151" y="79"/>
                      <a:pt x="149" y="80"/>
                      <a:pt x="147" y="81"/>
                    </a:cubicBezTo>
                    <a:cubicBezTo>
                      <a:pt x="139" y="85"/>
                      <a:pt x="132" y="88"/>
                      <a:pt x="126" y="90"/>
                    </a:cubicBezTo>
                    <a:cubicBezTo>
                      <a:pt x="120" y="93"/>
                      <a:pt x="116" y="94"/>
                      <a:pt x="116" y="94"/>
                    </a:cubicBezTo>
                    <a:cubicBezTo>
                      <a:pt x="116" y="94"/>
                      <a:pt x="120" y="92"/>
                      <a:pt x="125" y="88"/>
                    </a:cubicBezTo>
                    <a:cubicBezTo>
                      <a:pt x="130" y="85"/>
                      <a:pt x="138" y="81"/>
                      <a:pt x="145" y="78"/>
                    </a:cubicBezTo>
                    <a:cubicBezTo>
                      <a:pt x="147" y="77"/>
                      <a:pt x="148" y="76"/>
                      <a:pt x="149" y="76"/>
                    </a:cubicBezTo>
                    <a:cubicBezTo>
                      <a:pt x="54" y="19"/>
                      <a:pt x="54" y="19"/>
                      <a:pt x="54" y="19"/>
                    </a:cubicBezTo>
                    <a:moveTo>
                      <a:pt x="0" y="0"/>
                    </a:moveTo>
                    <a:cubicBezTo>
                      <a:pt x="9" y="16"/>
                      <a:pt x="9" y="16"/>
                      <a:pt x="9" y="16"/>
                    </a:cubicBezTo>
                    <a:cubicBezTo>
                      <a:pt x="49" y="16"/>
                      <a:pt x="49" y="16"/>
                      <a:pt x="49" y="16"/>
                    </a:cubicBezTo>
                    <a:cubicBezTo>
                      <a:pt x="24" y="1"/>
                      <a:pt x="24" y="1"/>
                      <a:pt x="24" y="1"/>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3" name="íṥļîḑè">
                <a:extLst>
                  <a:ext uri="{FF2B5EF4-FFF2-40B4-BE49-F238E27FC236}">
                    <a16:creationId xmlns:a16="http://schemas.microsoft.com/office/drawing/2014/main" xmlns="" id="{5A7DDE0D-F859-41AB-831D-3558F156FD1C}"/>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4" name="iṥḷíḓé">
                <a:extLst>
                  <a:ext uri="{FF2B5EF4-FFF2-40B4-BE49-F238E27FC236}">
                    <a16:creationId xmlns:a16="http://schemas.microsoft.com/office/drawing/2014/main" xmlns="" id="{6B03F08C-F856-4E5E-A37E-1D7939C309DE}"/>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5" name="ïṧḻïdê">
                <a:extLst>
                  <a:ext uri="{FF2B5EF4-FFF2-40B4-BE49-F238E27FC236}">
                    <a16:creationId xmlns:a16="http://schemas.microsoft.com/office/drawing/2014/main" xmlns="" id="{25A2B420-B755-4ACD-B29D-8E3EB597DEA8}"/>
                  </a:ext>
                </a:extLst>
              </p:cNvPr>
              <p:cNvSpPr/>
              <p:nvPr/>
            </p:nvSpPr>
            <p:spPr bwMode="auto">
              <a:xfrm>
                <a:off x="3610068" y="3688984"/>
                <a:ext cx="118317" cy="3697"/>
              </a:xfrm>
              <a:custGeom>
                <a:avLst/>
                <a:gdLst>
                  <a:gd name="T0" fmla="*/ 93 w 93"/>
                  <a:gd name="T1" fmla="*/ 0 h 3"/>
                  <a:gd name="T2" fmla="*/ 0 w 93"/>
                  <a:gd name="T3" fmla="*/ 0 h 3"/>
                  <a:gd name="T4" fmla="*/ 2 w 93"/>
                  <a:gd name="T5" fmla="*/ 3 h 3"/>
                  <a:gd name="T6" fmla="*/ 86 w 93"/>
                  <a:gd name="T7" fmla="*/ 3 h 3"/>
                  <a:gd name="T8" fmla="*/ 90 w 93"/>
                  <a:gd name="T9" fmla="*/ 1 h 3"/>
                  <a:gd name="T10" fmla="*/ 93 w 93"/>
                  <a:gd name="T11" fmla="*/ 0 h 3"/>
                </a:gdLst>
                <a:ahLst/>
                <a:cxnLst>
                  <a:cxn ang="0">
                    <a:pos x="T0" y="T1"/>
                  </a:cxn>
                  <a:cxn ang="0">
                    <a:pos x="T2" y="T3"/>
                  </a:cxn>
                  <a:cxn ang="0">
                    <a:pos x="T4" y="T5"/>
                  </a:cxn>
                  <a:cxn ang="0">
                    <a:pos x="T6" y="T7"/>
                  </a:cxn>
                  <a:cxn ang="0">
                    <a:pos x="T8" y="T9"/>
                  </a:cxn>
                  <a:cxn ang="0">
                    <a:pos x="T10" y="T11"/>
                  </a:cxn>
                </a:cxnLst>
                <a:rect l="0" t="0" r="r" b="b"/>
                <a:pathLst>
                  <a:path w="93" h="3">
                    <a:moveTo>
                      <a:pt x="93" y="0"/>
                    </a:moveTo>
                    <a:cubicBezTo>
                      <a:pt x="0" y="0"/>
                      <a:pt x="0" y="0"/>
                      <a:pt x="0" y="0"/>
                    </a:cubicBezTo>
                    <a:cubicBezTo>
                      <a:pt x="2" y="3"/>
                      <a:pt x="2" y="3"/>
                      <a:pt x="2" y="3"/>
                    </a:cubicBezTo>
                    <a:cubicBezTo>
                      <a:pt x="86" y="3"/>
                      <a:pt x="86" y="3"/>
                      <a:pt x="86" y="3"/>
                    </a:cubicBezTo>
                    <a:cubicBezTo>
                      <a:pt x="90" y="1"/>
                      <a:pt x="90" y="1"/>
                      <a:pt x="90" y="1"/>
                    </a:cubicBezTo>
                    <a:cubicBezTo>
                      <a:pt x="91" y="0"/>
                      <a:pt x="92" y="0"/>
                      <a:pt x="9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6" name="ïṧḻiḍê">
                <a:extLst>
                  <a:ext uri="{FF2B5EF4-FFF2-40B4-BE49-F238E27FC236}">
                    <a16:creationId xmlns:a16="http://schemas.microsoft.com/office/drawing/2014/main" xmlns="" id="{0A37423F-2A8C-462E-804C-A249DB845440}"/>
                  </a:ext>
                </a:extLst>
              </p:cNvPr>
              <p:cNvSpPr/>
              <p:nvPr/>
            </p:nvSpPr>
            <p:spPr bwMode="auto">
              <a:xfrm>
                <a:off x="2030353" y="3062274"/>
                <a:ext cx="2011387" cy="1245101"/>
              </a:xfrm>
              <a:custGeom>
                <a:avLst/>
                <a:gdLst>
                  <a:gd name="T0" fmla="*/ 186 w 1586"/>
                  <a:gd name="T1" fmla="*/ 757 h 983"/>
                  <a:gd name="T2" fmla="*/ 1366 w 1586"/>
                  <a:gd name="T3" fmla="*/ 811 h 983"/>
                  <a:gd name="T4" fmla="*/ 1167 w 1586"/>
                  <a:gd name="T5" fmla="*/ 847 h 983"/>
                  <a:gd name="T6" fmla="*/ 1364 w 1586"/>
                  <a:gd name="T7" fmla="*/ 808 h 983"/>
                  <a:gd name="T8" fmla="*/ 133 w 1586"/>
                  <a:gd name="T9" fmla="*/ 754 h 983"/>
                  <a:gd name="T10" fmla="*/ 257 w 1586"/>
                  <a:gd name="T11" fmla="*/ 627 h 983"/>
                  <a:gd name="T12" fmla="*/ 767 w 1586"/>
                  <a:gd name="T13" fmla="*/ 627 h 983"/>
                  <a:gd name="T14" fmla="*/ 1012 w 1586"/>
                  <a:gd name="T15" fmla="*/ 743 h 983"/>
                  <a:gd name="T16" fmla="*/ 1263 w 1586"/>
                  <a:gd name="T17" fmla="*/ 535 h 983"/>
                  <a:gd name="T18" fmla="*/ 1192 w 1586"/>
                  <a:gd name="T19" fmla="*/ 543 h 983"/>
                  <a:gd name="T20" fmla="*/ 682 w 1586"/>
                  <a:gd name="T21" fmla="*/ 528 h 983"/>
                  <a:gd name="T22" fmla="*/ 102 w 1586"/>
                  <a:gd name="T23" fmla="*/ 624 h 983"/>
                  <a:gd name="T24" fmla="*/ 391 w 1586"/>
                  <a:gd name="T25" fmla="*/ 624 h 983"/>
                  <a:gd name="T26" fmla="*/ 1056 w 1586"/>
                  <a:gd name="T27" fmla="*/ 498 h 983"/>
                  <a:gd name="T28" fmla="*/ 1060 w 1586"/>
                  <a:gd name="T29" fmla="*/ 498 h 983"/>
                  <a:gd name="T30" fmla="*/ 1098 w 1586"/>
                  <a:gd name="T31" fmla="*/ 498 h 983"/>
                  <a:gd name="T32" fmla="*/ 329 w 1586"/>
                  <a:gd name="T33" fmla="*/ 495 h 983"/>
                  <a:gd name="T34" fmla="*/ 1057 w 1586"/>
                  <a:gd name="T35" fmla="*/ 489 h 983"/>
                  <a:gd name="T36" fmla="*/ 1431 w 1586"/>
                  <a:gd name="T37" fmla="*/ 495 h 983"/>
                  <a:gd name="T38" fmla="*/ 1099 w 1586"/>
                  <a:gd name="T39" fmla="*/ 461 h 983"/>
                  <a:gd name="T40" fmla="*/ 274 w 1586"/>
                  <a:gd name="T41" fmla="*/ 495 h 983"/>
                  <a:gd name="T42" fmla="*/ 542 w 1586"/>
                  <a:gd name="T43" fmla="*/ 405 h 983"/>
                  <a:gd name="T44" fmla="*/ 1379 w 1586"/>
                  <a:gd name="T45" fmla="*/ 368 h 983"/>
                  <a:gd name="T46" fmla="*/ 647 w 1586"/>
                  <a:gd name="T47" fmla="*/ 238 h 983"/>
                  <a:gd name="T48" fmla="*/ 475 w 1586"/>
                  <a:gd name="T49" fmla="*/ 256 h 983"/>
                  <a:gd name="T50" fmla="*/ 850 w 1586"/>
                  <a:gd name="T51" fmla="*/ 341 h 983"/>
                  <a:gd name="T52" fmla="*/ 943 w 1586"/>
                  <a:gd name="T53" fmla="*/ 331 h 983"/>
                  <a:gd name="T54" fmla="*/ 856 w 1586"/>
                  <a:gd name="T55" fmla="*/ 299 h 983"/>
                  <a:gd name="T56" fmla="*/ 740 w 1586"/>
                  <a:gd name="T57" fmla="*/ 268 h 983"/>
                  <a:gd name="T58" fmla="*/ 736 w 1586"/>
                  <a:gd name="T59" fmla="*/ 311 h 983"/>
                  <a:gd name="T60" fmla="*/ 678 w 1586"/>
                  <a:gd name="T61" fmla="*/ 238 h 983"/>
                  <a:gd name="T62" fmla="*/ 864 w 1586"/>
                  <a:gd name="T63" fmla="*/ 258 h 983"/>
                  <a:gd name="T64" fmla="*/ 476 w 1586"/>
                  <a:gd name="T65" fmla="*/ 219 h 983"/>
                  <a:gd name="T66" fmla="*/ 473 w 1586"/>
                  <a:gd name="T67" fmla="*/ 218 h 983"/>
                  <a:gd name="T68" fmla="*/ 472 w 1586"/>
                  <a:gd name="T69" fmla="*/ 163 h 983"/>
                  <a:gd name="T70" fmla="*/ 738 w 1586"/>
                  <a:gd name="T71" fmla="*/ 235 h 983"/>
                  <a:gd name="T72" fmla="*/ 879 w 1586"/>
                  <a:gd name="T73" fmla="*/ 177 h 983"/>
                  <a:gd name="T74" fmla="*/ 0 w 1586"/>
                  <a:gd name="T75" fmla="*/ 0 h 983"/>
                  <a:gd name="T76" fmla="*/ 1496 w 1586"/>
                  <a:gd name="T77" fmla="*/ 238 h 983"/>
                  <a:gd name="T78" fmla="*/ 1342 w 1586"/>
                  <a:gd name="T79" fmla="*/ 296 h 983"/>
                  <a:gd name="T80" fmla="*/ 1300 w 1586"/>
                  <a:gd name="T81" fmla="*/ 334 h 983"/>
                  <a:gd name="T82" fmla="*/ 1398 w 1586"/>
                  <a:gd name="T83" fmla="*/ 336 h 983"/>
                  <a:gd name="T84" fmla="*/ 1383 w 1586"/>
                  <a:gd name="T85" fmla="*/ 368 h 983"/>
                  <a:gd name="T86" fmla="*/ 1355 w 1586"/>
                  <a:gd name="T87" fmla="*/ 414 h 983"/>
                  <a:gd name="T88" fmla="*/ 1272 w 1586"/>
                  <a:gd name="T89" fmla="*/ 394 h 983"/>
                  <a:gd name="T90" fmla="*/ 1394 w 1586"/>
                  <a:gd name="T91" fmla="*/ 469 h 983"/>
                  <a:gd name="T92" fmla="*/ 1441 w 1586"/>
                  <a:gd name="T93" fmla="*/ 498 h 983"/>
                  <a:gd name="T94" fmla="*/ 1319 w 1586"/>
                  <a:gd name="T95" fmla="*/ 624 h 983"/>
                  <a:gd name="T96" fmla="*/ 1496 w 1586"/>
                  <a:gd name="T97" fmla="*/ 757 h 983"/>
                  <a:gd name="T98" fmla="*/ 1524 w 1586"/>
                  <a:gd name="T99" fmla="*/ 850 h 983"/>
                  <a:gd name="T100" fmla="*/ 1457 w 1586"/>
                  <a:gd name="T101" fmla="*/ 869 h 983"/>
                  <a:gd name="T102" fmla="*/ 1360 w 1586"/>
                  <a:gd name="T103" fmla="*/ 869 h 983"/>
                  <a:gd name="T104" fmla="*/ 1114 w 1586"/>
                  <a:gd name="T105" fmla="*/ 902 h 983"/>
                  <a:gd name="T106" fmla="*/ 971 w 1586"/>
                  <a:gd name="T107" fmla="*/ 869 h 983"/>
                  <a:gd name="T108" fmla="*/ 725 w 1586"/>
                  <a:gd name="T109" fmla="*/ 902 h 983"/>
                  <a:gd name="T110" fmla="*/ 582 w 1586"/>
                  <a:gd name="T111" fmla="*/ 869 h 983"/>
                  <a:gd name="T112" fmla="*/ 336 w 1586"/>
                  <a:gd name="T113" fmla="*/ 902 h 983"/>
                  <a:gd name="T114" fmla="*/ 194 w 1586"/>
                  <a:gd name="T115" fmla="*/ 869 h 983"/>
                  <a:gd name="T116" fmla="*/ 54 w 1586"/>
                  <a:gd name="T117" fmla="*/ 749 h 983"/>
                  <a:gd name="T118" fmla="*/ 83 w 1586"/>
                  <a:gd name="T119" fmla="*/ 503 h 983"/>
                  <a:gd name="T120" fmla="*/ 54 w 1586"/>
                  <a:gd name="T121" fmla="*/ 360 h 983"/>
                  <a:gd name="T122" fmla="*/ 83 w 1586"/>
                  <a:gd name="T123" fmla="*/ 114 h 983"/>
                  <a:gd name="T124" fmla="*/ 102 w 1586"/>
                  <a:gd name="T125" fmla="*/ 10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6" h="983">
                    <a:moveTo>
                      <a:pt x="132" y="757"/>
                    </a:moveTo>
                    <a:cubicBezTo>
                      <a:pt x="102" y="757"/>
                      <a:pt x="102" y="757"/>
                      <a:pt x="102" y="757"/>
                    </a:cubicBezTo>
                    <a:cubicBezTo>
                      <a:pt x="102" y="811"/>
                      <a:pt x="102" y="811"/>
                      <a:pt x="102" y="811"/>
                    </a:cubicBezTo>
                    <a:cubicBezTo>
                      <a:pt x="132" y="757"/>
                      <a:pt x="132" y="757"/>
                      <a:pt x="132" y="757"/>
                    </a:cubicBezTo>
                    <a:moveTo>
                      <a:pt x="1391" y="757"/>
                    </a:moveTo>
                    <a:cubicBezTo>
                      <a:pt x="186" y="757"/>
                      <a:pt x="186" y="757"/>
                      <a:pt x="186" y="757"/>
                    </a:cubicBezTo>
                    <a:cubicBezTo>
                      <a:pt x="136" y="850"/>
                      <a:pt x="136" y="850"/>
                      <a:pt x="136" y="850"/>
                    </a:cubicBezTo>
                    <a:cubicBezTo>
                      <a:pt x="102" y="831"/>
                      <a:pt x="102" y="831"/>
                      <a:pt x="102" y="831"/>
                    </a:cubicBezTo>
                    <a:cubicBezTo>
                      <a:pt x="102" y="850"/>
                      <a:pt x="102" y="850"/>
                      <a:pt x="102" y="850"/>
                    </a:cubicBezTo>
                    <a:cubicBezTo>
                      <a:pt x="1445" y="850"/>
                      <a:pt x="1445" y="850"/>
                      <a:pt x="1445" y="850"/>
                    </a:cubicBezTo>
                    <a:cubicBezTo>
                      <a:pt x="1407" y="785"/>
                      <a:pt x="1407" y="785"/>
                      <a:pt x="1407" y="785"/>
                    </a:cubicBezTo>
                    <a:cubicBezTo>
                      <a:pt x="1393" y="793"/>
                      <a:pt x="1379" y="802"/>
                      <a:pt x="1366" y="811"/>
                    </a:cubicBezTo>
                    <a:cubicBezTo>
                      <a:pt x="1304" y="848"/>
                      <a:pt x="1304" y="848"/>
                      <a:pt x="1304" y="848"/>
                    </a:cubicBezTo>
                    <a:cubicBezTo>
                      <a:pt x="1303" y="849"/>
                      <a:pt x="1303" y="849"/>
                      <a:pt x="1303" y="849"/>
                    </a:cubicBezTo>
                    <a:cubicBezTo>
                      <a:pt x="1302" y="848"/>
                      <a:pt x="1302" y="848"/>
                      <a:pt x="1302" y="848"/>
                    </a:cubicBezTo>
                    <a:cubicBezTo>
                      <a:pt x="1241" y="821"/>
                      <a:pt x="1241" y="821"/>
                      <a:pt x="1241" y="821"/>
                    </a:cubicBezTo>
                    <a:cubicBezTo>
                      <a:pt x="1204" y="834"/>
                      <a:pt x="1204" y="834"/>
                      <a:pt x="1204" y="834"/>
                    </a:cubicBezTo>
                    <a:cubicBezTo>
                      <a:pt x="1167" y="847"/>
                      <a:pt x="1167" y="847"/>
                      <a:pt x="1167" y="847"/>
                    </a:cubicBezTo>
                    <a:cubicBezTo>
                      <a:pt x="1203" y="832"/>
                      <a:pt x="1203" y="832"/>
                      <a:pt x="1203" y="832"/>
                    </a:cubicBezTo>
                    <a:cubicBezTo>
                      <a:pt x="1241" y="818"/>
                      <a:pt x="1241" y="818"/>
                      <a:pt x="1241" y="818"/>
                    </a:cubicBezTo>
                    <a:cubicBezTo>
                      <a:pt x="1241" y="817"/>
                      <a:pt x="1241" y="817"/>
                      <a:pt x="1241" y="817"/>
                    </a:cubicBezTo>
                    <a:cubicBezTo>
                      <a:pt x="1242" y="818"/>
                      <a:pt x="1242" y="818"/>
                      <a:pt x="1242" y="818"/>
                    </a:cubicBezTo>
                    <a:cubicBezTo>
                      <a:pt x="1303" y="844"/>
                      <a:pt x="1303" y="844"/>
                      <a:pt x="1303" y="844"/>
                    </a:cubicBezTo>
                    <a:cubicBezTo>
                      <a:pt x="1364" y="808"/>
                      <a:pt x="1364" y="808"/>
                      <a:pt x="1364" y="808"/>
                    </a:cubicBezTo>
                    <a:cubicBezTo>
                      <a:pt x="1378" y="800"/>
                      <a:pt x="1392" y="792"/>
                      <a:pt x="1406" y="784"/>
                    </a:cubicBezTo>
                    <a:cubicBezTo>
                      <a:pt x="1391" y="757"/>
                      <a:pt x="1391" y="757"/>
                      <a:pt x="1391" y="757"/>
                    </a:cubicBezTo>
                    <a:moveTo>
                      <a:pt x="202" y="627"/>
                    </a:moveTo>
                    <a:cubicBezTo>
                      <a:pt x="102" y="627"/>
                      <a:pt x="102" y="627"/>
                      <a:pt x="102" y="627"/>
                    </a:cubicBezTo>
                    <a:cubicBezTo>
                      <a:pt x="102" y="754"/>
                      <a:pt x="102" y="754"/>
                      <a:pt x="102" y="754"/>
                    </a:cubicBezTo>
                    <a:cubicBezTo>
                      <a:pt x="133" y="754"/>
                      <a:pt x="133" y="754"/>
                      <a:pt x="133" y="754"/>
                    </a:cubicBezTo>
                    <a:cubicBezTo>
                      <a:pt x="202" y="627"/>
                      <a:pt x="202" y="627"/>
                      <a:pt x="202" y="627"/>
                    </a:cubicBezTo>
                    <a:moveTo>
                      <a:pt x="767" y="627"/>
                    </a:moveTo>
                    <a:cubicBezTo>
                      <a:pt x="537" y="627"/>
                      <a:pt x="537" y="627"/>
                      <a:pt x="537" y="627"/>
                    </a:cubicBezTo>
                    <a:cubicBezTo>
                      <a:pt x="424" y="705"/>
                      <a:pt x="424" y="705"/>
                      <a:pt x="424" y="705"/>
                    </a:cubicBezTo>
                    <a:cubicBezTo>
                      <a:pt x="392" y="627"/>
                      <a:pt x="392" y="627"/>
                      <a:pt x="392" y="627"/>
                    </a:cubicBezTo>
                    <a:cubicBezTo>
                      <a:pt x="257" y="627"/>
                      <a:pt x="257" y="627"/>
                      <a:pt x="257" y="627"/>
                    </a:cubicBezTo>
                    <a:cubicBezTo>
                      <a:pt x="188" y="754"/>
                      <a:pt x="188" y="754"/>
                      <a:pt x="188" y="754"/>
                    </a:cubicBezTo>
                    <a:cubicBezTo>
                      <a:pt x="875" y="754"/>
                      <a:pt x="875" y="754"/>
                      <a:pt x="875" y="754"/>
                    </a:cubicBezTo>
                    <a:cubicBezTo>
                      <a:pt x="768" y="629"/>
                      <a:pt x="768" y="629"/>
                      <a:pt x="768" y="629"/>
                    </a:cubicBezTo>
                    <a:cubicBezTo>
                      <a:pt x="702" y="692"/>
                      <a:pt x="702" y="692"/>
                      <a:pt x="702" y="692"/>
                    </a:cubicBezTo>
                    <a:cubicBezTo>
                      <a:pt x="767" y="628"/>
                      <a:pt x="767" y="628"/>
                      <a:pt x="767" y="628"/>
                    </a:cubicBezTo>
                    <a:cubicBezTo>
                      <a:pt x="767" y="627"/>
                      <a:pt x="767" y="627"/>
                      <a:pt x="767" y="627"/>
                    </a:cubicBezTo>
                    <a:moveTo>
                      <a:pt x="1316" y="627"/>
                    </a:moveTo>
                    <a:cubicBezTo>
                      <a:pt x="1095" y="627"/>
                      <a:pt x="1095" y="627"/>
                      <a:pt x="1095" y="627"/>
                    </a:cubicBezTo>
                    <a:cubicBezTo>
                      <a:pt x="1094" y="638"/>
                      <a:pt x="1094" y="638"/>
                      <a:pt x="1094" y="638"/>
                    </a:cubicBezTo>
                    <a:cubicBezTo>
                      <a:pt x="1094" y="627"/>
                      <a:pt x="1094" y="627"/>
                      <a:pt x="1094" y="627"/>
                    </a:cubicBezTo>
                    <a:cubicBezTo>
                      <a:pt x="1035" y="627"/>
                      <a:pt x="1035" y="627"/>
                      <a:pt x="1035" y="627"/>
                    </a:cubicBezTo>
                    <a:cubicBezTo>
                      <a:pt x="1012" y="743"/>
                      <a:pt x="1012" y="743"/>
                      <a:pt x="1012" y="743"/>
                    </a:cubicBezTo>
                    <a:cubicBezTo>
                      <a:pt x="1032" y="627"/>
                      <a:pt x="1032" y="627"/>
                      <a:pt x="1032" y="627"/>
                    </a:cubicBezTo>
                    <a:cubicBezTo>
                      <a:pt x="948" y="627"/>
                      <a:pt x="948" y="627"/>
                      <a:pt x="948" y="627"/>
                    </a:cubicBezTo>
                    <a:cubicBezTo>
                      <a:pt x="875" y="754"/>
                      <a:pt x="875" y="754"/>
                      <a:pt x="875" y="754"/>
                    </a:cubicBezTo>
                    <a:cubicBezTo>
                      <a:pt x="1389" y="754"/>
                      <a:pt x="1389" y="754"/>
                      <a:pt x="1389" y="754"/>
                    </a:cubicBezTo>
                    <a:cubicBezTo>
                      <a:pt x="1316" y="627"/>
                      <a:pt x="1316" y="627"/>
                      <a:pt x="1316" y="627"/>
                    </a:cubicBezTo>
                    <a:moveTo>
                      <a:pt x="1263" y="535"/>
                    </a:moveTo>
                    <a:cubicBezTo>
                      <a:pt x="1254" y="540"/>
                      <a:pt x="1254" y="540"/>
                      <a:pt x="1254" y="540"/>
                    </a:cubicBezTo>
                    <a:cubicBezTo>
                      <a:pt x="1253" y="540"/>
                      <a:pt x="1253" y="540"/>
                      <a:pt x="1253" y="540"/>
                    </a:cubicBezTo>
                    <a:cubicBezTo>
                      <a:pt x="1253" y="540"/>
                      <a:pt x="1253" y="540"/>
                      <a:pt x="1253" y="540"/>
                    </a:cubicBezTo>
                    <a:cubicBezTo>
                      <a:pt x="1194" y="543"/>
                      <a:pt x="1194" y="543"/>
                      <a:pt x="1194" y="543"/>
                    </a:cubicBezTo>
                    <a:cubicBezTo>
                      <a:pt x="1208" y="589"/>
                      <a:pt x="1208" y="589"/>
                      <a:pt x="1208" y="589"/>
                    </a:cubicBezTo>
                    <a:cubicBezTo>
                      <a:pt x="1192" y="543"/>
                      <a:pt x="1192" y="543"/>
                      <a:pt x="1192" y="543"/>
                    </a:cubicBezTo>
                    <a:cubicBezTo>
                      <a:pt x="1168" y="545"/>
                      <a:pt x="1168" y="545"/>
                      <a:pt x="1168" y="545"/>
                    </a:cubicBezTo>
                    <a:cubicBezTo>
                      <a:pt x="1145" y="546"/>
                      <a:pt x="1122" y="547"/>
                      <a:pt x="1099" y="548"/>
                    </a:cubicBezTo>
                    <a:cubicBezTo>
                      <a:pt x="1095" y="624"/>
                      <a:pt x="1095" y="624"/>
                      <a:pt x="1095" y="624"/>
                    </a:cubicBezTo>
                    <a:cubicBezTo>
                      <a:pt x="1314" y="624"/>
                      <a:pt x="1314" y="624"/>
                      <a:pt x="1314" y="624"/>
                    </a:cubicBezTo>
                    <a:cubicBezTo>
                      <a:pt x="1263" y="535"/>
                      <a:pt x="1263" y="535"/>
                      <a:pt x="1263" y="535"/>
                    </a:cubicBezTo>
                    <a:moveTo>
                      <a:pt x="682" y="528"/>
                    </a:moveTo>
                    <a:cubicBezTo>
                      <a:pt x="542" y="624"/>
                      <a:pt x="542" y="624"/>
                      <a:pt x="542" y="624"/>
                    </a:cubicBezTo>
                    <a:cubicBezTo>
                      <a:pt x="764" y="624"/>
                      <a:pt x="764" y="624"/>
                      <a:pt x="764" y="624"/>
                    </a:cubicBezTo>
                    <a:cubicBezTo>
                      <a:pt x="682" y="528"/>
                      <a:pt x="682" y="528"/>
                      <a:pt x="682" y="528"/>
                    </a:cubicBezTo>
                    <a:moveTo>
                      <a:pt x="273" y="498"/>
                    </a:moveTo>
                    <a:cubicBezTo>
                      <a:pt x="102" y="498"/>
                      <a:pt x="102" y="498"/>
                      <a:pt x="102" y="498"/>
                    </a:cubicBezTo>
                    <a:cubicBezTo>
                      <a:pt x="102" y="624"/>
                      <a:pt x="102" y="624"/>
                      <a:pt x="102" y="624"/>
                    </a:cubicBezTo>
                    <a:cubicBezTo>
                      <a:pt x="204" y="624"/>
                      <a:pt x="204" y="624"/>
                      <a:pt x="204" y="624"/>
                    </a:cubicBezTo>
                    <a:cubicBezTo>
                      <a:pt x="273" y="498"/>
                      <a:pt x="273" y="498"/>
                      <a:pt x="273" y="498"/>
                    </a:cubicBezTo>
                    <a:moveTo>
                      <a:pt x="340" y="498"/>
                    </a:moveTo>
                    <a:cubicBezTo>
                      <a:pt x="327" y="498"/>
                      <a:pt x="327" y="498"/>
                      <a:pt x="327" y="498"/>
                    </a:cubicBezTo>
                    <a:cubicBezTo>
                      <a:pt x="258" y="624"/>
                      <a:pt x="258" y="624"/>
                      <a:pt x="258" y="624"/>
                    </a:cubicBezTo>
                    <a:cubicBezTo>
                      <a:pt x="391" y="624"/>
                      <a:pt x="391" y="624"/>
                      <a:pt x="391" y="624"/>
                    </a:cubicBezTo>
                    <a:cubicBezTo>
                      <a:pt x="340" y="498"/>
                      <a:pt x="340" y="498"/>
                      <a:pt x="340" y="498"/>
                    </a:cubicBezTo>
                    <a:moveTo>
                      <a:pt x="1056" y="498"/>
                    </a:moveTo>
                    <a:cubicBezTo>
                      <a:pt x="1024" y="498"/>
                      <a:pt x="1024" y="498"/>
                      <a:pt x="1024" y="498"/>
                    </a:cubicBezTo>
                    <a:cubicBezTo>
                      <a:pt x="950" y="624"/>
                      <a:pt x="950" y="624"/>
                      <a:pt x="950" y="624"/>
                    </a:cubicBezTo>
                    <a:cubicBezTo>
                      <a:pt x="1033" y="624"/>
                      <a:pt x="1033" y="624"/>
                      <a:pt x="1033" y="624"/>
                    </a:cubicBezTo>
                    <a:cubicBezTo>
                      <a:pt x="1056" y="498"/>
                      <a:pt x="1056" y="498"/>
                      <a:pt x="1056" y="498"/>
                    </a:cubicBezTo>
                    <a:moveTo>
                      <a:pt x="1098" y="498"/>
                    </a:moveTo>
                    <a:cubicBezTo>
                      <a:pt x="1077" y="498"/>
                      <a:pt x="1077" y="498"/>
                      <a:pt x="1077" y="498"/>
                    </a:cubicBezTo>
                    <a:cubicBezTo>
                      <a:pt x="1081" y="501"/>
                      <a:pt x="1083" y="503"/>
                      <a:pt x="1083" y="503"/>
                    </a:cubicBezTo>
                    <a:cubicBezTo>
                      <a:pt x="1083" y="503"/>
                      <a:pt x="1079" y="501"/>
                      <a:pt x="1074" y="498"/>
                    </a:cubicBezTo>
                    <a:cubicBezTo>
                      <a:pt x="1074" y="498"/>
                      <a:pt x="1073" y="498"/>
                      <a:pt x="1073" y="498"/>
                    </a:cubicBezTo>
                    <a:cubicBezTo>
                      <a:pt x="1060" y="498"/>
                      <a:pt x="1060" y="498"/>
                      <a:pt x="1060" y="498"/>
                    </a:cubicBezTo>
                    <a:cubicBezTo>
                      <a:pt x="1035" y="624"/>
                      <a:pt x="1035" y="624"/>
                      <a:pt x="1035" y="624"/>
                    </a:cubicBezTo>
                    <a:cubicBezTo>
                      <a:pt x="1094" y="624"/>
                      <a:pt x="1094" y="624"/>
                      <a:pt x="1094" y="624"/>
                    </a:cubicBezTo>
                    <a:cubicBezTo>
                      <a:pt x="1097" y="548"/>
                      <a:pt x="1097" y="548"/>
                      <a:pt x="1097" y="548"/>
                    </a:cubicBezTo>
                    <a:cubicBezTo>
                      <a:pt x="1092" y="548"/>
                      <a:pt x="1088" y="549"/>
                      <a:pt x="1083" y="549"/>
                    </a:cubicBezTo>
                    <a:cubicBezTo>
                      <a:pt x="1088" y="548"/>
                      <a:pt x="1092" y="548"/>
                      <a:pt x="1097" y="548"/>
                    </a:cubicBezTo>
                    <a:cubicBezTo>
                      <a:pt x="1098" y="498"/>
                      <a:pt x="1098" y="498"/>
                      <a:pt x="1098" y="498"/>
                    </a:cubicBezTo>
                    <a:moveTo>
                      <a:pt x="1062" y="491"/>
                    </a:moveTo>
                    <a:cubicBezTo>
                      <a:pt x="1061" y="495"/>
                      <a:pt x="1061" y="495"/>
                      <a:pt x="1061" y="495"/>
                    </a:cubicBezTo>
                    <a:cubicBezTo>
                      <a:pt x="1067" y="495"/>
                      <a:pt x="1067" y="495"/>
                      <a:pt x="1067" y="495"/>
                    </a:cubicBezTo>
                    <a:cubicBezTo>
                      <a:pt x="1065" y="494"/>
                      <a:pt x="1063" y="493"/>
                      <a:pt x="1062" y="491"/>
                    </a:cubicBezTo>
                    <a:moveTo>
                      <a:pt x="334" y="485"/>
                    </a:moveTo>
                    <a:cubicBezTo>
                      <a:pt x="329" y="495"/>
                      <a:pt x="329" y="495"/>
                      <a:pt x="329" y="495"/>
                    </a:cubicBezTo>
                    <a:cubicBezTo>
                      <a:pt x="338" y="495"/>
                      <a:pt x="338" y="495"/>
                      <a:pt x="338" y="495"/>
                    </a:cubicBezTo>
                    <a:cubicBezTo>
                      <a:pt x="334" y="485"/>
                      <a:pt x="334" y="485"/>
                      <a:pt x="334" y="485"/>
                    </a:cubicBezTo>
                    <a:moveTo>
                      <a:pt x="1037" y="475"/>
                    </a:moveTo>
                    <a:cubicBezTo>
                      <a:pt x="1026" y="495"/>
                      <a:pt x="1026" y="495"/>
                      <a:pt x="1026" y="495"/>
                    </a:cubicBezTo>
                    <a:cubicBezTo>
                      <a:pt x="1056" y="495"/>
                      <a:pt x="1056" y="495"/>
                      <a:pt x="1056" y="495"/>
                    </a:cubicBezTo>
                    <a:cubicBezTo>
                      <a:pt x="1057" y="489"/>
                      <a:pt x="1057" y="489"/>
                      <a:pt x="1057" y="489"/>
                    </a:cubicBezTo>
                    <a:cubicBezTo>
                      <a:pt x="1057" y="488"/>
                      <a:pt x="1056" y="488"/>
                      <a:pt x="1055" y="488"/>
                    </a:cubicBezTo>
                    <a:cubicBezTo>
                      <a:pt x="1049" y="483"/>
                      <a:pt x="1042" y="479"/>
                      <a:pt x="1037" y="475"/>
                    </a:cubicBezTo>
                    <a:cubicBezTo>
                      <a:pt x="1037" y="475"/>
                      <a:pt x="1037" y="475"/>
                      <a:pt x="1037" y="475"/>
                    </a:cubicBezTo>
                    <a:moveTo>
                      <a:pt x="1391" y="471"/>
                    </a:moveTo>
                    <a:cubicBezTo>
                      <a:pt x="1376" y="479"/>
                      <a:pt x="1361" y="487"/>
                      <a:pt x="1346" y="495"/>
                    </a:cubicBezTo>
                    <a:cubicBezTo>
                      <a:pt x="1431" y="495"/>
                      <a:pt x="1431" y="495"/>
                      <a:pt x="1431" y="495"/>
                    </a:cubicBezTo>
                    <a:cubicBezTo>
                      <a:pt x="1391" y="471"/>
                      <a:pt x="1391" y="471"/>
                      <a:pt x="1391" y="471"/>
                    </a:cubicBezTo>
                    <a:moveTo>
                      <a:pt x="1070" y="449"/>
                    </a:moveTo>
                    <a:cubicBezTo>
                      <a:pt x="1062" y="488"/>
                      <a:pt x="1062" y="488"/>
                      <a:pt x="1062" y="488"/>
                    </a:cubicBezTo>
                    <a:cubicBezTo>
                      <a:pt x="1066" y="490"/>
                      <a:pt x="1070" y="492"/>
                      <a:pt x="1073" y="495"/>
                    </a:cubicBezTo>
                    <a:cubicBezTo>
                      <a:pt x="1098" y="495"/>
                      <a:pt x="1098" y="495"/>
                      <a:pt x="1098" y="495"/>
                    </a:cubicBezTo>
                    <a:cubicBezTo>
                      <a:pt x="1099" y="461"/>
                      <a:pt x="1099" y="461"/>
                      <a:pt x="1099" y="461"/>
                    </a:cubicBezTo>
                    <a:cubicBezTo>
                      <a:pt x="1097" y="460"/>
                      <a:pt x="1094" y="459"/>
                      <a:pt x="1091" y="458"/>
                    </a:cubicBezTo>
                    <a:cubicBezTo>
                      <a:pt x="1083" y="455"/>
                      <a:pt x="1076" y="452"/>
                      <a:pt x="1070" y="449"/>
                    </a:cubicBezTo>
                    <a:moveTo>
                      <a:pt x="762" y="368"/>
                    </a:moveTo>
                    <a:cubicBezTo>
                      <a:pt x="102" y="368"/>
                      <a:pt x="102" y="368"/>
                      <a:pt x="102" y="368"/>
                    </a:cubicBezTo>
                    <a:cubicBezTo>
                      <a:pt x="102" y="495"/>
                      <a:pt x="102" y="495"/>
                      <a:pt x="102" y="495"/>
                    </a:cubicBezTo>
                    <a:cubicBezTo>
                      <a:pt x="274" y="495"/>
                      <a:pt x="274" y="495"/>
                      <a:pt x="274" y="495"/>
                    </a:cubicBezTo>
                    <a:cubicBezTo>
                      <a:pt x="341" y="373"/>
                      <a:pt x="341" y="373"/>
                      <a:pt x="341" y="373"/>
                    </a:cubicBezTo>
                    <a:cubicBezTo>
                      <a:pt x="371" y="448"/>
                      <a:pt x="371" y="448"/>
                      <a:pt x="371" y="448"/>
                    </a:cubicBezTo>
                    <a:cubicBezTo>
                      <a:pt x="541" y="413"/>
                      <a:pt x="541" y="413"/>
                      <a:pt x="541" y="413"/>
                    </a:cubicBezTo>
                    <a:cubicBezTo>
                      <a:pt x="541" y="410"/>
                      <a:pt x="540" y="408"/>
                      <a:pt x="539" y="405"/>
                    </a:cubicBezTo>
                    <a:cubicBezTo>
                      <a:pt x="537" y="394"/>
                      <a:pt x="536" y="387"/>
                      <a:pt x="536" y="387"/>
                    </a:cubicBezTo>
                    <a:cubicBezTo>
                      <a:pt x="536" y="387"/>
                      <a:pt x="538" y="394"/>
                      <a:pt x="542" y="405"/>
                    </a:cubicBezTo>
                    <a:cubicBezTo>
                      <a:pt x="542" y="407"/>
                      <a:pt x="543" y="410"/>
                      <a:pt x="544" y="413"/>
                    </a:cubicBezTo>
                    <a:cubicBezTo>
                      <a:pt x="762" y="368"/>
                      <a:pt x="762" y="368"/>
                      <a:pt x="762" y="368"/>
                    </a:cubicBezTo>
                    <a:moveTo>
                      <a:pt x="1379" y="368"/>
                    </a:moveTo>
                    <a:cubicBezTo>
                      <a:pt x="1372" y="368"/>
                      <a:pt x="1372" y="368"/>
                      <a:pt x="1372" y="368"/>
                    </a:cubicBezTo>
                    <a:cubicBezTo>
                      <a:pt x="1378" y="370"/>
                      <a:pt x="1378" y="370"/>
                      <a:pt x="1378" y="370"/>
                    </a:cubicBezTo>
                    <a:cubicBezTo>
                      <a:pt x="1378" y="369"/>
                      <a:pt x="1378" y="369"/>
                      <a:pt x="1379" y="368"/>
                    </a:cubicBezTo>
                    <a:moveTo>
                      <a:pt x="1295" y="350"/>
                    </a:moveTo>
                    <a:cubicBezTo>
                      <a:pt x="1294" y="353"/>
                      <a:pt x="1292" y="357"/>
                      <a:pt x="1291" y="360"/>
                    </a:cubicBezTo>
                    <a:cubicBezTo>
                      <a:pt x="1290" y="362"/>
                      <a:pt x="1289" y="363"/>
                      <a:pt x="1288" y="365"/>
                    </a:cubicBezTo>
                    <a:cubicBezTo>
                      <a:pt x="1347" y="365"/>
                      <a:pt x="1347" y="365"/>
                      <a:pt x="1347" y="365"/>
                    </a:cubicBezTo>
                    <a:cubicBezTo>
                      <a:pt x="1295" y="350"/>
                      <a:pt x="1295" y="350"/>
                      <a:pt x="1295" y="350"/>
                    </a:cubicBezTo>
                    <a:moveTo>
                      <a:pt x="647" y="238"/>
                    </a:moveTo>
                    <a:cubicBezTo>
                      <a:pt x="478" y="238"/>
                      <a:pt x="478" y="238"/>
                      <a:pt x="478" y="238"/>
                    </a:cubicBezTo>
                    <a:cubicBezTo>
                      <a:pt x="478" y="244"/>
                      <a:pt x="478" y="250"/>
                      <a:pt x="479" y="256"/>
                    </a:cubicBezTo>
                    <a:cubicBezTo>
                      <a:pt x="479" y="266"/>
                      <a:pt x="480" y="276"/>
                      <a:pt x="480" y="284"/>
                    </a:cubicBezTo>
                    <a:cubicBezTo>
                      <a:pt x="481" y="301"/>
                      <a:pt x="481" y="312"/>
                      <a:pt x="481" y="312"/>
                    </a:cubicBezTo>
                    <a:cubicBezTo>
                      <a:pt x="481" y="312"/>
                      <a:pt x="479" y="301"/>
                      <a:pt x="478" y="285"/>
                    </a:cubicBezTo>
                    <a:cubicBezTo>
                      <a:pt x="477" y="276"/>
                      <a:pt x="476" y="267"/>
                      <a:pt x="475" y="256"/>
                    </a:cubicBezTo>
                    <a:cubicBezTo>
                      <a:pt x="475" y="251"/>
                      <a:pt x="474" y="245"/>
                      <a:pt x="474" y="238"/>
                    </a:cubicBezTo>
                    <a:cubicBezTo>
                      <a:pt x="102" y="238"/>
                      <a:pt x="102" y="238"/>
                      <a:pt x="102" y="238"/>
                    </a:cubicBezTo>
                    <a:cubicBezTo>
                      <a:pt x="102" y="365"/>
                      <a:pt x="102" y="365"/>
                      <a:pt x="102" y="365"/>
                    </a:cubicBezTo>
                    <a:cubicBezTo>
                      <a:pt x="778" y="365"/>
                      <a:pt x="778" y="365"/>
                      <a:pt x="778" y="365"/>
                    </a:cubicBezTo>
                    <a:cubicBezTo>
                      <a:pt x="857" y="349"/>
                      <a:pt x="857" y="349"/>
                      <a:pt x="857" y="349"/>
                    </a:cubicBezTo>
                    <a:cubicBezTo>
                      <a:pt x="855" y="346"/>
                      <a:pt x="852" y="344"/>
                      <a:pt x="850" y="341"/>
                    </a:cubicBezTo>
                    <a:cubicBezTo>
                      <a:pt x="841" y="331"/>
                      <a:pt x="833" y="320"/>
                      <a:pt x="827" y="312"/>
                    </a:cubicBezTo>
                    <a:cubicBezTo>
                      <a:pt x="820" y="304"/>
                      <a:pt x="816" y="298"/>
                      <a:pt x="816" y="298"/>
                    </a:cubicBezTo>
                    <a:cubicBezTo>
                      <a:pt x="816" y="298"/>
                      <a:pt x="821" y="303"/>
                      <a:pt x="828" y="310"/>
                    </a:cubicBezTo>
                    <a:cubicBezTo>
                      <a:pt x="835" y="318"/>
                      <a:pt x="844" y="328"/>
                      <a:pt x="853" y="338"/>
                    </a:cubicBezTo>
                    <a:cubicBezTo>
                      <a:pt x="856" y="342"/>
                      <a:pt x="859" y="345"/>
                      <a:pt x="861" y="348"/>
                    </a:cubicBezTo>
                    <a:cubicBezTo>
                      <a:pt x="943" y="331"/>
                      <a:pt x="943" y="331"/>
                      <a:pt x="943" y="331"/>
                    </a:cubicBezTo>
                    <a:cubicBezTo>
                      <a:pt x="943" y="331"/>
                      <a:pt x="943" y="331"/>
                      <a:pt x="943" y="331"/>
                    </a:cubicBezTo>
                    <a:cubicBezTo>
                      <a:pt x="943" y="321"/>
                      <a:pt x="943" y="307"/>
                      <a:pt x="943" y="293"/>
                    </a:cubicBezTo>
                    <a:cubicBezTo>
                      <a:pt x="943" y="286"/>
                      <a:pt x="943" y="279"/>
                      <a:pt x="943" y="272"/>
                    </a:cubicBezTo>
                    <a:cubicBezTo>
                      <a:pt x="866" y="264"/>
                      <a:pt x="866" y="264"/>
                      <a:pt x="866" y="264"/>
                    </a:cubicBezTo>
                    <a:cubicBezTo>
                      <a:pt x="866" y="265"/>
                      <a:pt x="866" y="267"/>
                      <a:pt x="865" y="268"/>
                    </a:cubicBezTo>
                    <a:cubicBezTo>
                      <a:pt x="862" y="280"/>
                      <a:pt x="859" y="290"/>
                      <a:pt x="856" y="299"/>
                    </a:cubicBezTo>
                    <a:cubicBezTo>
                      <a:pt x="854" y="307"/>
                      <a:pt x="852" y="312"/>
                      <a:pt x="852" y="312"/>
                    </a:cubicBezTo>
                    <a:cubicBezTo>
                      <a:pt x="852" y="312"/>
                      <a:pt x="853" y="307"/>
                      <a:pt x="854" y="298"/>
                    </a:cubicBezTo>
                    <a:cubicBezTo>
                      <a:pt x="856" y="290"/>
                      <a:pt x="858" y="279"/>
                      <a:pt x="861" y="267"/>
                    </a:cubicBezTo>
                    <a:cubicBezTo>
                      <a:pt x="862" y="266"/>
                      <a:pt x="862" y="265"/>
                      <a:pt x="862" y="263"/>
                    </a:cubicBezTo>
                    <a:cubicBezTo>
                      <a:pt x="739" y="249"/>
                      <a:pt x="739" y="249"/>
                      <a:pt x="739" y="249"/>
                    </a:cubicBezTo>
                    <a:cubicBezTo>
                      <a:pt x="739" y="254"/>
                      <a:pt x="740" y="261"/>
                      <a:pt x="740" y="268"/>
                    </a:cubicBezTo>
                    <a:cubicBezTo>
                      <a:pt x="740" y="274"/>
                      <a:pt x="740" y="282"/>
                      <a:pt x="740" y="289"/>
                    </a:cubicBezTo>
                    <a:cubicBezTo>
                      <a:pt x="740" y="297"/>
                      <a:pt x="740" y="304"/>
                      <a:pt x="740" y="311"/>
                    </a:cubicBezTo>
                    <a:cubicBezTo>
                      <a:pt x="740" y="318"/>
                      <a:pt x="739" y="324"/>
                      <a:pt x="739" y="330"/>
                    </a:cubicBezTo>
                    <a:cubicBezTo>
                      <a:pt x="739" y="341"/>
                      <a:pt x="738" y="349"/>
                      <a:pt x="738" y="349"/>
                    </a:cubicBezTo>
                    <a:cubicBezTo>
                      <a:pt x="738" y="349"/>
                      <a:pt x="737" y="341"/>
                      <a:pt x="737" y="330"/>
                    </a:cubicBezTo>
                    <a:cubicBezTo>
                      <a:pt x="737" y="324"/>
                      <a:pt x="736" y="318"/>
                      <a:pt x="736" y="311"/>
                    </a:cubicBezTo>
                    <a:cubicBezTo>
                      <a:pt x="736" y="304"/>
                      <a:pt x="736" y="297"/>
                      <a:pt x="736" y="289"/>
                    </a:cubicBezTo>
                    <a:cubicBezTo>
                      <a:pt x="736" y="282"/>
                      <a:pt x="736" y="274"/>
                      <a:pt x="736" y="268"/>
                    </a:cubicBezTo>
                    <a:cubicBezTo>
                      <a:pt x="736" y="261"/>
                      <a:pt x="737" y="254"/>
                      <a:pt x="737" y="249"/>
                    </a:cubicBezTo>
                    <a:cubicBezTo>
                      <a:pt x="647" y="238"/>
                      <a:pt x="647" y="238"/>
                      <a:pt x="647" y="238"/>
                    </a:cubicBezTo>
                    <a:moveTo>
                      <a:pt x="737" y="238"/>
                    </a:moveTo>
                    <a:cubicBezTo>
                      <a:pt x="678" y="238"/>
                      <a:pt x="678" y="238"/>
                      <a:pt x="678" y="238"/>
                    </a:cubicBezTo>
                    <a:cubicBezTo>
                      <a:pt x="737" y="245"/>
                      <a:pt x="737" y="245"/>
                      <a:pt x="737" y="245"/>
                    </a:cubicBezTo>
                    <a:cubicBezTo>
                      <a:pt x="737" y="242"/>
                      <a:pt x="737" y="240"/>
                      <a:pt x="737" y="238"/>
                    </a:cubicBezTo>
                    <a:moveTo>
                      <a:pt x="870" y="238"/>
                    </a:moveTo>
                    <a:cubicBezTo>
                      <a:pt x="739" y="238"/>
                      <a:pt x="739" y="238"/>
                      <a:pt x="739" y="238"/>
                    </a:cubicBezTo>
                    <a:cubicBezTo>
                      <a:pt x="739" y="240"/>
                      <a:pt x="739" y="242"/>
                      <a:pt x="739" y="245"/>
                    </a:cubicBezTo>
                    <a:cubicBezTo>
                      <a:pt x="864" y="258"/>
                      <a:pt x="864" y="258"/>
                      <a:pt x="864" y="258"/>
                    </a:cubicBezTo>
                    <a:cubicBezTo>
                      <a:pt x="866" y="251"/>
                      <a:pt x="868" y="244"/>
                      <a:pt x="870" y="238"/>
                    </a:cubicBezTo>
                    <a:moveTo>
                      <a:pt x="476" y="219"/>
                    </a:moveTo>
                    <a:cubicBezTo>
                      <a:pt x="477" y="220"/>
                      <a:pt x="477" y="222"/>
                      <a:pt x="477" y="224"/>
                    </a:cubicBezTo>
                    <a:cubicBezTo>
                      <a:pt x="477" y="227"/>
                      <a:pt x="477" y="231"/>
                      <a:pt x="477" y="235"/>
                    </a:cubicBezTo>
                    <a:cubicBezTo>
                      <a:pt x="620" y="235"/>
                      <a:pt x="620" y="235"/>
                      <a:pt x="620" y="235"/>
                    </a:cubicBezTo>
                    <a:cubicBezTo>
                      <a:pt x="476" y="219"/>
                      <a:pt x="476" y="219"/>
                      <a:pt x="476" y="219"/>
                    </a:cubicBezTo>
                    <a:moveTo>
                      <a:pt x="735" y="109"/>
                    </a:moveTo>
                    <a:cubicBezTo>
                      <a:pt x="102" y="109"/>
                      <a:pt x="102" y="109"/>
                      <a:pt x="102" y="109"/>
                    </a:cubicBezTo>
                    <a:cubicBezTo>
                      <a:pt x="102" y="235"/>
                      <a:pt x="102" y="235"/>
                      <a:pt x="102" y="235"/>
                    </a:cubicBezTo>
                    <a:cubicBezTo>
                      <a:pt x="474" y="235"/>
                      <a:pt x="474" y="235"/>
                      <a:pt x="474" y="235"/>
                    </a:cubicBezTo>
                    <a:cubicBezTo>
                      <a:pt x="473" y="231"/>
                      <a:pt x="473" y="228"/>
                      <a:pt x="473" y="224"/>
                    </a:cubicBezTo>
                    <a:cubicBezTo>
                      <a:pt x="473" y="222"/>
                      <a:pt x="473" y="220"/>
                      <a:pt x="473" y="218"/>
                    </a:cubicBezTo>
                    <a:cubicBezTo>
                      <a:pt x="374" y="207"/>
                      <a:pt x="374" y="207"/>
                      <a:pt x="374" y="207"/>
                    </a:cubicBezTo>
                    <a:cubicBezTo>
                      <a:pt x="472" y="217"/>
                      <a:pt x="472" y="217"/>
                      <a:pt x="472" y="217"/>
                    </a:cubicBezTo>
                    <a:cubicBezTo>
                      <a:pt x="472" y="208"/>
                      <a:pt x="471" y="200"/>
                      <a:pt x="471" y="191"/>
                    </a:cubicBezTo>
                    <a:cubicBezTo>
                      <a:pt x="470" y="181"/>
                      <a:pt x="470" y="171"/>
                      <a:pt x="470" y="163"/>
                    </a:cubicBezTo>
                    <a:cubicBezTo>
                      <a:pt x="469" y="146"/>
                      <a:pt x="469" y="135"/>
                      <a:pt x="469" y="135"/>
                    </a:cubicBezTo>
                    <a:cubicBezTo>
                      <a:pt x="469" y="135"/>
                      <a:pt x="470" y="146"/>
                      <a:pt x="472" y="163"/>
                    </a:cubicBezTo>
                    <a:cubicBezTo>
                      <a:pt x="473" y="171"/>
                      <a:pt x="473" y="181"/>
                      <a:pt x="474" y="191"/>
                    </a:cubicBezTo>
                    <a:cubicBezTo>
                      <a:pt x="475" y="200"/>
                      <a:pt x="476" y="209"/>
                      <a:pt x="476" y="218"/>
                    </a:cubicBezTo>
                    <a:cubicBezTo>
                      <a:pt x="648" y="235"/>
                      <a:pt x="648" y="235"/>
                      <a:pt x="648" y="235"/>
                    </a:cubicBezTo>
                    <a:cubicBezTo>
                      <a:pt x="738" y="235"/>
                      <a:pt x="738" y="235"/>
                      <a:pt x="738" y="235"/>
                    </a:cubicBezTo>
                    <a:cubicBezTo>
                      <a:pt x="738" y="232"/>
                      <a:pt x="738" y="230"/>
                      <a:pt x="738" y="230"/>
                    </a:cubicBezTo>
                    <a:cubicBezTo>
                      <a:pt x="738" y="230"/>
                      <a:pt x="738" y="232"/>
                      <a:pt x="738" y="235"/>
                    </a:cubicBezTo>
                    <a:cubicBezTo>
                      <a:pt x="871" y="235"/>
                      <a:pt x="871" y="235"/>
                      <a:pt x="871" y="235"/>
                    </a:cubicBezTo>
                    <a:cubicBezTo>
                      <a:pt x="873" y="228"/>
                      <a:pt x="875" y="224"/>
                      <a:pt x="875" y="224"/>
                    </a:cubicBezTo>
                    <a:cubicBezTo>
                      <a:pt x="875" y="224"/>
                      <a:pt x="875" y="224"/>
                      <a:pt x="875" y="224"/>
                    </a:cubicBezTo>
                    <a:cubicBezTo>
                      <a:pt x="875" y="224"/>
                      <a:pt x="875" y="224"/>
                      <a:pt x="875" y="224"/>
                    </a:cubicBezTo>
                    <a:cubicBezTo>
                      <a:pt x="875" y="224"/>
                      <a:pt x="875" y="217"/>
                      <a:pt x="876" y="208"/>
                    </a:cubicBezTo>
                    <a:cubicBezTo>
                      <a:pt x="876" y="199"/>
                      <a:pt x="877" y="188"/>
                      <a:pt x="879" y="177"/>
                    </a:cubicBezTo>
                    <a:cubicBezTo>
                      <a:pt x="760" y="121"/>
                      <a:pt x="760" y="121"/>
                      <a:pt x="760" y="121"/>
                    </a:cubicBezTo>
                    <a:cubicBezTo>
                      <a:pt x="758" y="122"/>
                      <a:pt x="756" y="123"/>
                      <a:pt x="756" y="123"/>
                    </a:cubicBezTo>
                    <a:cubicBezTo>
                      <a:pt x="756" y="123"/>
                      <a:pt x="757" y="122"/>
                      <a:pt x="759" y="120"/>
                    </a:cubicBezTo>
                    <a:cubicBezTo>
                      <a:pt x="735" y="109"/>
                      <a:pt x="735" y="109"/>
                      <a:pt x="735" y="109"/>
                    </a:cubicBezTo>
                    <a:moveTo>
                      <a:pt x="504" y="0"/>
                    </a:moveTo>
                    <a:cubicBezTo>
                      <a:pt x="0" y="0"/>
                      <a:pt x="0" y="0"/>
                      <a:pt x="0" y="0"/>
                    </a:cubicBezTo>
                    <a:cubicBezTo>
                      <a:pt x="0" y="983"/>
                      <a:pt x="0" y="983"/>
                      <a:pt x="0" y="983"/>
                    </a:cubicBezTo>
                    <a:cubicBezTo>
                      <a:pt x="1586" y="983"/>
                      <a:pt x="1586" y="983"/>
                      <a:pt x="1586" y="983"/>
                    </a:cubicBezTo>
                    <a:cubicBezTo>
                      <a:pt x="1586" y="214"/>
                      <a:pt x="1586" y="214"/>
                      <a:pt x="1586" y="214"/>
                    </a:cubicBezTo>
                    <a:cubicBezTo>
                      <a:pt x="1472" y="235"/>
                      <a:pt x="1472" y="235"/>
                      <a:pt x="1472" y="235"/>
                    </a:cubicBezTo>
                    <a:cubicBezTo>
                      <a:pt x="1496" y="235"/>
                      <a:pt x="1496" y="235"/>
                      <a:pt x="1496" y="235"/>
                    </a:cubicBezTo>
                    <a:cubicBezTo>
                      <a:pt x="1496" y="238"/>
                      <a:pt x="1496" y="238"/>
                      <a:pt x="1496" y="238"/>
                    </a:cubicBezTo>
                    <a:cubicBezTo>
                      <a:pt x="1454" y="238"/>
                      <a:pt x="1454" y="238"/>
                      <a:pt x="1454" y="238"/>
                    </a:cubicBezTo>
                    <a:cubicBezTo>
                      <a:pt x="1331" y="261"/>
                      <a:pt x="1331" y="261"/>
                      <a:pt x="1331" y="261"/>
                    </a:cubicBezTo>
                    <a:cubicBezTo>
                      <a:pt x="1332" y="264"/>
                      <a:pt x="1334" y="267"/>
                      <a:pt x="1335" y="271"/>
                    </a:cubicBezTo>
                    <a:cubicBezTo>
                      <a:pt x="1338" y="279"/>
                      <a:pt x="1341" y="288"/>
                      <a:pt x="1344" y="295"/>
                    </a:cubicBezTo>
                    <a:cubicBezTo>
                      <a:pt x="1346" y="302"/>
                      <a:pt x="1347" y="306"/>
                      <a:pt x="1347" y="306"/>
                    </a:cubicBezTo>
                    <a:cubicBezTo>
                      <a:pt x="1347" y="306"/>
                      <a:pt x="1345" y="302"/>
                      <a:pt x="1342" y="296"/>
                    </a:cubicBezTo>
                    <a:cubicBezTo>
                      <a:pt x="1339" y="289"/>
                      <a:pt x="1335" y="281"/>
                      <a:pt x="1331" y="272"/>
                    </a:cubicBezTo>
                    <a:cubicBezTo>
                      <a:pt x="1330" y="269"/>
                      <a:pt x="1329" y="265"/>
                      <a:pt x="1327" y="262"/>
                    </a:cubicBezTo>
                    <a:cubicBezTo>
                      <a:pt x="1207" y="284"/>
                      <a:pt x="1207" y="284"/>
                      <a:pt x="1207" y="284"/>
                    </a:cubicBezTo>
                    <a:cubicBezTo>
                      <a:pt x="1202" y="316"/>
                      <a:pt x="1202" y="316"/>
                      <a:pt x="1202" y="316"/>
                    </a:cubicBezTo>
                    <a:cubicBezTo>
                      <a:pt x="1294" y="344"/>
                      <a:pt x="1294" y="344"/>
                      <a:pt x="1294" y="344"/>
                    </a:cubicBezTo>
                    <a:cubicBezTo>
                      <a:pt x="1296" y="340"/>
                      <a:pt x="1298" y="337"/>
                      <a:pt x="1300" y="334"/>
                    </a:cubicBezTo>
                    <a:cubicBezTo>
                      <a:pt x="1304" y="327"/>
                      <a:pt x="1307" y="323"/>
                      <a:pt x="1307" y="323"/>
                    </a:cubicBezTo>
                    <a:cubicBezTo>
                      <a:pt x="1307" y="323"/>
                      <a:pt x="1305" y="327"/>
                      <a:pt x="1302" y="334"/>
                    </a:cubicBezTo>
                    <a:cubicBezTo>
                      <a:pt x="1301" y="338"/>
                      <a:pt x="1299" y="341"/>
                      <a:pt x="1297" y="345"/>
                    </a:cubicBezTo>
                    <a:cubicBezTo>
                      <a:pt x="1362" y="365"/>
                      <a:pt x="1362" y="365"/>
                      <a:pt x="1362" y="365"/>
                    </a:cubicBezTo>
                    <a:cubicBezTo>
                      <a:pt x="1381" y="365"/>
                      <a:pt x="1381" y="365"/>
                      <a:pt x="1381" y="365"/>
                    </a:cubicBezTo>
                    <a:cubicBezTo>
                      <a:pt x="1387" y="354"/>
                      <a:pt x="1393" y="344"/>
                      <a:pt x="1398" y="336"/>
                    </a:cubicBezTo>
                    <a:cubicBezTo>
                      <a:pt x="1403" y="328"/>
                      <a:pt x="1407" y="323"/>
                      <a:pt x="1407" y="323"/>
                    </a:cubicBezTo>
                    <a:cubicBezTo>
                      <a:pt x="1407" y="323"/>
                      <a:pt x="1404" y="329"/>
                      <a:pt x="1400" y="337"/>
                    </a:cubicBezTo>
                    <a:cubicBezTo>
                      <a:pt x="1396" y="345"/>
                      <a:pt x="1391" y="355"/>
                      <a:pt x="1385" y="365"/>
                    </a:cubicBezTo>
                    <a:cubicBezTo>
                      <a:pt x="1496" y="365"/>
                      <a:pt x="1496" y="365"/>
                      <a:pt x="1496" y="365"/>
                    </a:cubicBezTo>
                    <a:cubicBezTo>
                      <a:pt x="1496" y="368"/>
                      <a:pt x="1496" y="368"/>
                      <a:pt x="1496" y="368"/>
                    </a:cubicBezTo>
                    <a:cubicBezTo>
                      <a:pt x="1383" y="368"/>
                      <a:pt x="1383" y="368"/>
                      <a:pt x="1383" y="368"/>
                    </a:cubicBezTo>
                    <a:cubicBezTo>
                      <a:pt x="1383" y="368"/>
                      <a:pt x="1383" y="369"/>
                      <a:pt x="1383" y="369"/>
                    </a:cubicBezTo>
                    <a:cubicBezTo>
                      <a:pt x="1382" y="370"/>
                      <a:pt x="1382" y="370"/>
                      <a:pt x="1382" y="371"/>
                    </a:cubicBezTo>
                    <a:cubicBezTo>
                      <a:pt x="1575" y="430"/>
                      <a:pt x="1575" y="430"/>
                      <a:pt x="1575" y="430"/>
                    </a:cubicBezTo>
                    <a:cubicBezTo>
                      <a:pt x="1380" y="374"/>
                      <a:pt x="1380" y="374"/>
                      <a:pt x="1380" y="374"/>
                    </a:cubicBezTo>
                    <a:cubicBezTo>
                      <a:pt x="1374" y="384"/>
                      <a:pt x="1368" y="393"/>
                      <a:pt x="1364" y="400"/>
                    </a:cubicBezTo>
                    <a:cubicBezTo>
                      <a:pt x="1359" y="409"/>
                      <a:pt x="1355" y="414"/>
                      <a:pt x="1355" y="414"/>
                    </a:cubicBezTo>
                    <a:cubicBezTo>
                      <a:pt x="1355" y="414"/>
                      <a:pt x="1357" y="408"/>
                      <a:pt x="1362" y="399"/>
                    </a:cubicBezTo>
                    <a:cubicBezTo>
                      <a:pt x="1366" y="392"/>
                      <a:pt x="1371" y="383"/>
                      <a:pt x="1376" y="373"/>
                    </a:cubicBezTo>
                    <a:cubicBezTo>
                      <a:pt x="1358" y="368"/>
                      <a:pt x="1358" y="368"/>
                      <a:pt x="1358" y="368"/>
                    </a:cubicBezTo>
                    <a:cubicBezTo>
                      <a:pt x="1287" y="368"/>
                      <a:pt x="1287" y="368"/>
                      <a:pt x="1287" y="368"/>
                    </a:cubicBezTo>
                    <a:cubicBezTo>
                      <a:pt x="1283" y="374"/>
                      <a:pt x="1280" y="380"/>
                      <a:pt x="1277" y="385"/>
                    </a:cubicBezTo>
                    <a:cubicBezTo>
                      <a:pt x="1275" y="389"/>
                      <a:pt x="1274" y="392"/>
                      <a:pt x="1272" y="394"/>
                    </a:cubicBezTo>
                    <a:cubicBezTo>
                      <a:pt x="1319" y="422"/>
                      <a:pt x="1319" y="422"/>
                      <a:pt x="1319" y="422"/>
                    </a:cubicBezTo>
                    <a:cubicBezTo>
                      <a:pt x="1323" y="421"/>
                      <a:pt x="1327" y="419"/>
                      <a:pt x="1330" y="418"/>
                    </a:cubicBezTo>
                    <a:cubicBezTo>
                      <a:pt x="1336" y="415"/>
                      <a:pt x="1340" y="414"/>
                      <a:pt x="1340" y="414"/>
                    </a:cubicBezTo>
                    <a:cubicBezTo>
                      <a:pt x="1340" y="414"/>
                      <a:pt x="1336" y="417"/>
                      <a:pt x="1331" y="420"/>
                    </a:cubicBezTo>
                    <a:cubicBezTo>
                      <a:pt x="1328" y="421"/>
                      <a:pt x="1326" y="423"/>
                      <a:pt x="1322" y="424"/>
                    </a:cubicBezTo>
                    <a:cubicBezTo>
                      <a:pt x="1394" y="469"/>
                      <a:pt x="1394" y="469"/>
                      <a:pt x="1394" y="469"/>
                    </a:cubicBezTo>
                    <a:cubicBezTo>
                      <a:pt x="1403" y="465"/>
                      <a:pt x="1411" y="461"/>
                      <a:pt x="1420" y="457"/>
                    </a:cubicBezTo>
                    <a:cubicBezTo>
                      <a:pt x="1412" y="461"/>
                      <a:pt x="1403" y="465"/>
                      <a:pt x="1395" y="469"/>
                    </a:cubicBezTo>
                    <a:cubicBezTo>
                      <a:pt x="1436" y="495"/>
                      <a:pt x="1436" y="495"/>
                      <a:pt x="1436" y="495"/>
                    </a:cubicBezTo>
                    <a:cubicBezTo>
                      <a:pt x="1496" y="495"/>
                      <a:pt x="1496" y="495"/>
                      <a:pt x="1496" y="495"/>
                    </a:cubicBezTo>
                    <a:cubicBezTo>
                      <a:pt x="1496" y="498"/>
                      <a:pt x="1496" y="498"/>
                      <a:pt x="1496" y="498"/>
                    </a:cubicBezTo>
                    <a:cubicBezTo>
                      <a:pt x="1441" y="498"/>
                      <a:pt x="1441" y="498"/>
                      <a:pt x="1441" y="498"/>
                    </a:cubicBezTo>
                    <a:cubicBezTo>
                      <a:pt x="1575" y="581"/>
                      <a:pt x="1575" y="581"/>
                      <a:pt x="1575" y="581"/>
                    </a:cubicBezTo>
                    <a:cubicBezTo>
                      <a:pt x="1436" y="498"/>
                      <a:pt x="1436" y="498"/>
                      <a:pt x="1436" y="498"/>
                    </a:cubicBezTo>
                    <a:cubicBezTo>
                      <a:pt x="1339" y="498"/>
                      <a:pt x="1339" y="498"/>
                      <a:pt x="1339" y="498"/>
                    </a:cubicBezTo>
                    <a:cubicBezTo>
                      <a:pt x="1339" y="498"/>
                      <a:pt x="1338" y="498"/>
                      <a:pt x="1337" y="499"/>
                    </a:cubicBezTo>
                    <a:cubicBezTo>
                      <a:pt x="1268" y="533"/>
                      <a:pt x="1268" y="533"/>
                      <a:pt x="1268" y="533"/>
                    </a:cubicBezTo>
                    <a:cubicBezTo>
                      <a:pt x="1319" y="624"/>
                      <a:pt x="1319" y="624"/>
                      <a:pt x="1319" y="624"/>
                    </a:cubicBezTo>
                    <a:cubicBezTo>
                      <a:pt x="1496" y="624"/>
                      <a:pt x="1496" y="624"/>
                      <a:pt x="1496" y="624"/>
                    </a:cubicBezTo>
                    <a:cubicBezTo>
                      <a:pt x="1496" y="627"/>
                      <a:pt x="1496" y="627"/>
                      <a:pt x="1496" y="627"/>
                    </a:cubicBezTo>
                    <a:cubicBezTo>
                      <a:pt x="1321" y="627"/>
                      <a:pt x="1321" y="627"/>
                      <a:pt x="1321" y="627"/>
                    </a:cubicBezTo>
                    <a:cubicBezTo>
                      <a:pt x="1392" y="754"/>
                      <a:pt x="1392" y="754"/>
                      <a:pt x="1392" y="754"/>
                    </a:cubicBezTo>
                    <a:cubicBezTo>
                      <a:pt x="1496" y="754"/>
                      <a:pt x="1496" y="754"/>
                      <a:pt x="1496" y="754"/>
                    </a:cubicBezTo>
                    <a:cubicBezTo>
                      <a:pt x="1496" y="757"/>
                      <a:pt x="1496" y="757"/>
                      <a:pt x="1496" y="757"/>
                    </a:cubicBezTo>
                    <a:cubicBezTo>
                      <a:pt x="1394" y="757"/>
                      <a:pt x="1394" y="757"/>
                      <a:pt x="1394" y="757"/>
                    </a:cubicBezTo>
                    <a:cubicBezTo>
                      <a:pt x="1408" y="783"/>
                      <a:pt x="1408" y="783"/>
                      <a:pt x="1408" y="783"/>
                    </a:cubicBezTo>
                    <a:cubicBezTo>
                      <a:pt x="1414" y="779"/>
                      <a:pt x="1420" y="776"/>
                      <a:pt x="1427" y="772"/>
                    </a:cubicBezTo>
                    <a:cubicBezTo>
                      <a:pt x="1421" y="776"/>
                      <a:pt x="1415" y="780"/>
                      <a:pt x="1409" y="783"/>
                    </a:cubicBezTo>
                    <a:cubicBezTo>
                      <a:pt x="1447" y="850"/>
                      <a:pt x="1447" y="850"/>
                      <a:pt x="1447" y="850"/>
                    </a:cubicBezTo>
                    <a:cubicBezTo>
                      <a:pt x="1524" y="850"/>
                      <a:pt x="1524" y="850"/>
                      <a:pt x="1524" y="850"/>
                    </a:cubicBezTo>
                    <a:cubicBezTo>
                      <a:pt x="1524" y="869"/>
                      <a:pt x="1524" y="869"/>
                      <a:pt x="1524" y="869"/>
                    </a:cubicBezTo>
                    <a:cubicBezTo>
                      <a:pt x="1503" y="869"/>
                      <a:pt x="1503" y="869"/>
                      <a:pt x="1503" y="869"/>
                    </a:cubicBezTo>
                    <a:cubicBezTo>
                      <a:pt x="1503" y="902"/>
                      <a:pt x="1503" y="902"/>
                      <a:pt x="1503" y="902"/>
                    </a:cubicBezTo>
                    <a:cubicBezTo>
                      <a:pt x="1489" y="902"/>
                      <a:pt x="1489" y="902"/>
                      <a:pt x="1489" y="902"/>
                    </a:cubicBezTo>
                    <a:cubicBezTo>
                      <a:pt x="1489" y="869"/>
                      <a:pt x="1489" y="869"/>
                      <a:pt x="1489" y="869"/>
                    </a:cubicBezTo>
                    <a:cubicBezTo>
                      <a:pt x="1457" y="869"/>
                      <a:pt x="1457" y="869"/>
                      <a:pt x="1457" y="869"/>
                    </a:cubicBezTo>
                    <a:cubicBezTo>
                      <a:pt x="1505" y="954"/>
                      <a:pt x="1505" y="954"/>
                      <a:pt x="1505" y="954"/>
                    </a:cubicBezTo>
                    <a:cubicBezTo>
                      <a:pt x="1456" y="869"/>
                      <a:pt x="1456" y="869"/>
                      <a:pt x="1456" y="869"/>
                    </a:cubicBezTo>
                    <a:cubicBezTo>
                      <a:pt x="1373" y="869"/>
                      <a:pt x="1373" y="869"/>
                      <a:pt x="1373" y="869"/>
                    </a:cubicBezTo>
                    <a:cubicBezTo>
                      <a:pt x="1373" y="902"/>
                      <a:pt x="1373" y="902"/>
                      <a:pt x="1373" y="902"/>
                    </a:cubicBezTo>
                    <a:cubicBezTo>
                      <a:pt x="1360" y="902"/>
                      <a:pt x="1360" y="902"/>
                      <a:pt x="1360" y="902"/>
                    </a:cubicBezTo>
                    <a:cubicBezTo>
                      <a:pt x="1360" y="869"/>
                      <a:pt x="1360" y="869"/>
                      <a:pt x="1360" y="869"/>
                    </a:cubicBezTo>
                    <a:cubicBezTo>
                      <a:pt x="1244" y="869"/>
                      <a:pt x="1244" y="869"/>
                      <a:pt x="1244" y="869"/>
                    </a:cubicBezTo>
                    <a:cubicBezTo>
                      <a:pt x="1244" y="902"/>
                      <a:pt x="1244" y="902"/>
                      <a:pt x="1244" y="902"/>
                    </a:cubicBezTo>
                    <a:cubicBezTo>
                      <a:pt x="1230" y="902"/>
                      <a:pt x="1230" y="902"/>
                      <a:pt x="1230" y="902"/>
                    </a:cubicBezTo>
                    <a:cubicBezTo>
                      <a:pt x="1230" y="869"/>
                      <a:pt x="1230" y="869"/>
                      <a:pt x="1230" y="869"/>
                    </a:cubicBezTo>
                    <a:cubicBezTo>
                      <a:pt x="1114" y="869"/>
                      <a:pt x="1114" y="869"/>
                      <a:pt x="1114" y="869"/>
                    </a:cubicBezTo>
                    <a:cubicBezTo>
                      <a:pt x="1114" y="902"/>
                      <a:pt x="1114" y="902"/>
                      <a:pt x="1114" y="902"/>
                    </a:cubicBezTo>
                    <a:cubicBezTo>
                      <a:pt x="1101" y="902"/>
                      <a:pt x="1101" y="902"/>
                      <a:pt x="1101" y="902"/>
                    </a:cubicBezTo>
                    <a:cubicBezTo>
                      <a:pt x="1101" y="869"/>
                      <a:pt x="1101" y="869"/>
                      <a:pt x="1101" y="869"/>
                    </a:cubicBezTo>
                    <a:cubicBezTo>
                      <a:pt x="984" y="869"/>
                      <a:pt x="984" y="869"/>
                      <a:pt x="984" y="869"/>
                    </a:cubicBezTo>
                    <a:cubicBezTo>
                      <a:pt x="984" y="902"/>
                      <a:pt x="984" y="902"/>
                      <a:pt x="984" y="902"/>
                    </a:cubicBezTo>
                    <a:cubicBezTo>
                      <a:pt x="971" y="902"/>
                      <a:pt x="971" y="902"/>
                      <a:pt x="971" y="902"/>
                    </a:cubicBezTo>
                    <a:cubicBezTo>
                      <a:pt x="971" y="869"/>
                      <a:pt x="971" y="869"/>
                      <a:pt x="971" y="869"/>
                    </a:cubicBezTo>
                    <a:cubicBezTo>
                      <a:pt x="855" y="869"/>
                      <a:pt x="855" y="869"/>
                      <a:pt x="855" y="869"/>
                    </a:cubicBezTo>
                    <a:cubicBezTo>
                      <a:pt x="855" y="902"/>
                      <a:pt x="855" y="902"/>
                      <a:pt x="855" y="902"/>
                    </a:cubicBezTo>
                    <a:cubicBezTo>
                      <a:pt x="842" y="902"/>
                      <a:pt x="842" y="902"/>
                      <a:pt x="842" y="902"/>
                    </a:cubicBezTo>
                    <a:cubicBezTo>
                      <a:pt x="842" y="869"/>
                      <a:pt x="842" y="869"/>
                      <a:pt x="842" y="869"/>
                    </a:cubicBezTo>
                    <a:cubicBezTo>
                      <a:pt x="725" y="869"/>
                      <a:pt x="725" y="869"/>
                      <a:pt x="725" y="869"/>
                    </a:cubicBezTo>
                    <a:cubicBezTo>
                      <a:pt x="725" y="902"/>
                      <a:pt x="725" y="902"/>
                      <a:pt x="725" y="902"/>
                    </a:cubicBezTo>
                    <a:cubicBezTo>
                      <a:pt x="712" y="902"/>
                      <a:pt x="712" y="902"/>
                      <a:pt x="712" y="902"/>
                    </a:cubicBezTo>
                    <a:cubicBezTo>
                      <a:pt x="712" y="869"/>
                      <a:pt x="712" y="869"/>
                      <a:pt x="712" y="869"/>
                    </a:cubicBezTo>
                    <a:cubicBezTo>
                      <a:pt x="596" y="869"/>
                      <a:pt x="596" y="869"/>
                      <a:pt x="596" y="869"/>
                    </a:cubicBezTo>
                    <a:cubicBezTo>
                      <a:pt x="596" y="902"/>
                      <a:pt x="596" y="902"/>
                      <a:pt x="596" y="902"/>
                    </a:cubicBezTo>
                    <a:cubicBezTo>
                      <a:pt x="582" y="902"/>
                      <a:pt x="582" y="902"/>
                      <a:pt x="582" y="902"/>
                    </a:cubicBezTo>
                    <a:cubicBezTo>
                      <a:pt x="582" y="869"/>
                      <a:pt x="582" y="869"/>
                      <a:pt x="582" y="869"/>
                    </a:cubicBezTo>
                    <a:cubicBezTo>
                      <a:pt x="466" y="869"/>
                      <a:pt x="466" y="869"/>
                      <a:pt x="466" y="869"/>
                    </a:cubicBezTo>
                    <a:cubicBezTo>
                      <a:pt x="466" y="902"/>
                      <a:pt x="466" y="902"/>
                      <a:pt x="466" y="902"/>
                    </a:cubicBezTo>
                    <a:cubicBezTo>
                      <a:pt x="453" y="902"/>
                      <a:pt x="453" y="902"/>
                      <a:pt x="453" y="902"/>
                    </a:cubicBezTo>
                    <a:cubicBezTo>
                      <a:pt x="453" y="869"/>
                      <a:pt x="453" y="869"/>
                      <a:pt x="453" y="869"/>
                    </a:cubicBezTo>
                    <a:cubicBezTo>
                      <a:pt x="336" y="869"/>
                      <a:pt x="336" y="869"/>
                      <a:pt x="336" y="869"/>
                    </a:cubicBezTo>
                    <a:cubicBezTo>
                      <a:pt x="336" y="902"/>
                      <a:pt x="336" y="902"/>
                      <a:pt x="336" y="902"/>
                    </a:cubicBezTo>
                    <a:cubicBezTo>
                      <a:pt x="323" y="902"/>
                      <a:pt x="323" y="902"/>
                      <a:pt x="323" y="902"/>
                    </a:cubicBezTo>
                    <a:cubicBezTo>
                      <a:pt x="323" y="869"/>
                      <a:pt x="323" y="869"/>
                      <a:pt x="323" y="869"/>
                    </a:cubicBezTo>
                    <a:cubicBezTo>
                      <a:pt x="207" y="869"/>
                      <a:pt x="207" y="869"/>
                      <a:pt x="207" y="869"/>
                    </a:cubicBezTo>
                    <a:cubicBezTo>
                      <a:pt x="207" y="902"/>
                      <a:pt x="207" y="902"/>
                      <a:pt x="207" y="902"/>
                    </a:cubicBezTo>
                    <a:cubicBezTo>
                      <a:pt x="194" y="902"/>
                      <a:pt x="194" y="902"/>
                      <a:pt x="194" y="902"/>
                    </a:cubicBezTo>
                    <a:cubicBezTo>
                      <a:pt x="194" y="869"/>
                      <a:pt x="194" y="869"/>
                      <a:pt x="194" y="869"/>
                    </a:cubicBezTo>
                    <a:cubicBezTo>
                      <a:pt x="102" y="869"/>
                      <a:pt x="102" y="869"/>
                      <a:pt x="102" y="869"/>
                    </a:cubicBezTo>
                    <a:cubicBezTo>
                      <a:pt x="83" y="869"/>
                      <a:pt x="83" y="869"/>
                      <a:pt x="83" y="869"/>
                    </a:cubicBezTo>
                    <a:cubicBezTo>
                      <a:pt x="83" y="850"/>
                      <a:pt x="83" y="850"/>
                      <a:pt x="83" y="850"/>
                    </a:cubicBezTo>
                    <a:cubicBezTo>
                      <a:pt x="83" y="762"/>
                      <a:pt x="83" y="762"/>
                      <a:pt x="83" y="762"/>
                    </a:cubicBezTo>
                    <a:cubicBezTo>
                      <a:pt x="54" y="762"/>
                      <a:pt x="54" y="762"/>
                      <a:pt x="54" y="762"/>
                    </a:cubicBezTo>
                    <a:cubicBezTo>
                      <a:pt x="54" y="749"/>
                      <a:pt x="54" y="749"/>
                      <a:pt x="54" y="749"/>
                    </a:cubicBezTo>
                    <a:cubicBezTo>
                      <a:pt x="83" y="749"/>
                      <a:pt x="83" y="749"/>
                      <a:pt x="83" y="749"/>
                    </a:cubicBezTo>
                    <a:cubicBezTo>
                      <a:pt x="83" y="632"/>
                      <a:pt x="83" y="632"/>
                      <a:pt x="83" y="632"/>
                    </a:cubicBezTo>
                    <a:cubicBezTo>
                      <a:pt x="54" y="632"/>
                      <a:pt x="54" y="632"/>
                      <a:pt x="54" y="632"/>
                    </a:cubicBezTo>
                    <a:cubicBezTo>
                      <a:pt x="54" y="619"/>
                      <a:pt x="54" y="619"/>
                      <a:pt x="54" y="619"/>
                    </a:cubicBezTo>
                    <a:cubicBezTo>
                      <a:pt x="83" y="619"/>
                      <a:pt x="83" y="619"/>
                      <a:pt x="83" y="619"/>
                    </a:cubicBezTo>
                    <a:cubicBezTo>
                      <a:pt x="83" y="503"/>
                      <a:pt x="83" y="503"/>
                      <a:pt x="83" y="503"/>
                    </a:cubicBezTo>
                    <a:cubicBezTo>
                      <a:pt x="54" y="503"/>
                      <a:pt x="54" y="503"/>
                      <a:pt x="54" y="503"/>
                    </a:cubicBezTo>
                    <a:cubicBezTo>
                      <a:pt x="54" y="489"/>
                      <a:pt x="54" y="489"/>
                      <a:pt x="54" y="489"/>
                    </a:cubicBezTo>
                    <a:cubicBezTo>
                      <a:pt x="83" y="489"/>
                      <a:pt x="83" y="489"/>
                      <a:pt x="83" y="489"/>
                    </a:cubicBezTo>
                    <a:cubicBezTo>
                      <a:pt x="83" y="373"/>
                      <a:pt x="83" y="373"/>
                      <a:pt x="83" y="373"/>
                    </a:cubicBezTo>
                    <a:cubicBezTo>
                      <a:pt x="54" y="373"/>
                      <a:pt x="54" y="373"/>
                      <a:pt x="54" y="373"/>
                    </a:cubicBezTo>
                    <a:cubicBezTo>
                      <a:pt x="54" y="360"/>
                      <a:pt x="54" y="360"/>
                      <a:pt x="54" y="360"/>
                    </a:cubicBezTo>
                    <a:cubicBezTo>
                      <a:pt x="83" y="360"/>
                      <a:pt x="83" y="360"/>
                      <a:pt x="83" y="360"/>
                    </a:cubicBezTo>
                    <a:cubicBezTo>
                      <a:pt x="83" y="244"/>
                      <a:pt x="83" y="244"/>
                      <a:pt x="83" y="244"/>
                    </a:cubicBezTo>
                    <a:cubicBezTo>
                      <a:pt x="54" y="244"/>
                      <a:pt x="54" y="244"/>
                      <a:pt x="54" y="244"/>
                    </a:cubicBezTo>
                    <a:cubicBezTo>
                      <a:pt x="54" y="230"/>
                      <a:pt x="54" y="230"/>
                      <a:pt x="54" y="230"/>
                    </a:cubicBezTo>
                    <a:cubicBezTo>
                      <a:pt x="83" y="230"/>
                      <a:pt x="83" y="230"/>
                      <a:pt x="83" y="230"/>
                    </a:cubicBezTo>
                    <a:cubicBezTo>
                      <a:pt x="83" y="114"/>
                      <a:pt x="83" y="114"/>
                      <a:pt x="83" y="114"/>
                    </a:cubicBezTo>
                    <a:cubicBezTo>
                      <a:pt x="54" y="114"/>
                      <a:pt x="54" y="114"/>
                      <a:pt x="54" y="114"/>
                    </a:cubicBezTo>
                    <a:cubicBezTo>
                      <a:pt x="54" y="101"/>
                      <a:pt x="54" y="101"/>
                      <a:pt x="54" y="101"/>
                    </a:cubicBezTo>
                    <a:cubicBezTo>
                      <a:pt x="83" y="101"/>
                      <a:pt x="83" y="101"/>
                      <a:pt x="83" y="101"/>
                    </a:cubicBezTo>
                    <a:cubicBezTo>
                      <a:pt x="83" y="81"/>
                      <a:pt x="83" y="81"/>
                      <a:pt x="83" y="81"/>
                    </a:cubicBezTo>
                    <a:cubicBezTo>
                      <a:pt x="102" y="81"/>
                      <a:pt x="102" y="81"/>
                      <a:pt x="102" y="81"/>
                    </a:cubicBezTo>
                    <a:cubicBezTo>
                      <a:pt x="102" y="106"/>
                      <a:pt x="102" y="106"/>
                      <a:pt x="102" y="106"/>
                    </a:cubicBezTo>
                    <a:cubicBezTo>
                      <a:pt x="728" y="106"/>
                      <a:pt x="728" y="106"/>
                      <a:pt x="728" y="106"/>
                    </a:cubicBezTo>
                    <a:cubicBezTo>
                      <a:pt x="504" y="0"/>
                      <a:pt x="504" y="0"/>
                      <a:pt x="504"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7" name="ïṣḻíḑê">
                <a:extLst>
                  <a:ext uri="{FF2B5EF4-FFF2-40B4-BE49-F238E27FC236}">
                    <a16:creationId xmlns:a16="http://schemas.microsoft.com/office/drawing/2014/main" xmlns="" id="{6F72ADB1-DEFE-44AD-B60E-48340F01B9E9}"/>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8" name="îṡļidè">
                <a:extLst>
                  <a:ext uri="{FF2B5EF4-FFF2-40B4-BE49-F238E27FC236}">
                    <a16:creationId xmlns:a16="http://schemas.microsoft.com/office/drawing/2014/main" xmlns="" id="{F9AF5EF0-F810-46FC-B8A8-D325F1C21A5F}"/>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199" name="íṥļiḓe">
                <a:extLst>
                  <a:ext uri="{FF2B5EF4-FFF2-40B4-BE49-F238E27FC236}">
                    <a16:creationId xmlns:a16="http://schemas.microsoft.com/office/drawing/2014/main" xmlns="" id="{A4AEF924-B9DC-46C2-B926-4F5F5E2DF2FB}"/>
                  </a:ext>
                </a:extLst>
              </p:cNvPr>
              <p:cNvSpPr/>
              <p:nvPr/>
            </p:nvSpPr>
            <p:spPr bwMode="auto">
              <a:xfrm>
                <a:off x="2159762" y="3359915"/>
                <a:ext cx="1767358" cy="3697"/>
              </a:xfrm>
              <a:custGeom>
                <a:avLst/>
                <a:gdLst>
                  <a:gd name="T0" fmla="*/ 372 w 1394"/>
                  <a:gd name="T1" fmla="*/ 0 h 3"/>
                  <a:gd name="T2" fmla="*/ 0 w 1394"/>
                  <a:gd name="T3" fmla="*/ 0 h 3"/>
                  <a:gd name="T4" fmla="*/ 0 w 1394"/>
                  <a:gd name="T5" fmla="*/ 3 h 3"/>
                  <a:gd name="T6" fmla="*/ 372 w 1394"/>
                  <a:gd name="T7" fmla="*/ 3 h 3"/>
                  <a:gd name="T8" fmla="*/ 372 w 1394"/>
                  <a:gd name="T9" fmla="*/ 0 h 3"/>
                  <a:gd name="T10" fmla="*/ 518 w 1394"/>
                  <a:gd name="T11" fmla="*/ 0 h 3"/>
                  <a:gd name="T12" fmla="*/ 375 w 1394"/>
                  <a:gd name="T13" fmla="*/ 0 h 3"/>
                  <a:gd name="T14" fmla="*/ 376 w 1394"/>
                  <a:gd name="T15" fmla="*/ 3 h 3"/>
                  <a:gd name="T16" fmla="*/ 545 w 1394"/>
                  <a:gd name="T17" fmla="*/ 3 h 3"/>
                  <a:gd name="T18" fmla="*/ 518 w 1394"/>
                  <a:gd name="T19" fmla="*/ 0 h 3"/>
                  <a:gd name="T20" fmla="*/ 636 w 1394"/>
                  <a:gd name="T21" fmla="*/ 0 h 3"/>
                  <a:gd name="T22" fmla="*/ 546 w 1394"/>
                  <a:gd name="T23" fmla="*/ 0 h 3"/>
                  <a:gd name="T24" fmla="*/ 576 w 1394"/>
                  <a:gd name="T25" fmla="*/ 3 h 3"/>
                  <a:gd name="T26" fmla="*/ 635 w 1394"/>
                  <a:gd name="T27" fmla="*/ 3 h 3"/>
                  <a:gd name="T28" fmla="*/ 636 w 1394"/>
                  <a:gd name="T29" fmla="*/ 0 h 3"/>
                  <a:gd name="T30" fmla="*/ 769 w 1394"/>
                  <a:gd name="T31" fmla="*/ 0 h 3"/>
                  <a:gd name="T32" fmla="*/ 636 w 1394"/>
                  <a:gd name="T33" fmla="*/ 0 h 3"/>
                  <a:gd name="T34" fmla="*/ 637 w 1394"/>
                  <a:gd name="T35" fmla="*/ 3 h 3"/>
                  <a:gd name="T36" fmla="*/ 768 w 1394"/>
                  <a:gd name="T37" fmla="*/ 3 h 3"/>
                  <a:gd name="T38" fmla="*/ 768 w 1394"/>
                  <a:gd name="T39" fmla="*/ 2 h 3"/>
                  <a:gd name="T40" fmla="*/ 769 w 1394"/>
                  <a:gd name="T41" fmla="*/ 0 h 3"/>
                  <a:gd name="T42" fmla="*/ 1394 w 1394"/>
                  <a:gd name="T43" fmla="*/ 0 h 3"/>
                  <a:gd name="T44" fmla="*/ 1370 w 1394"/>
                  <a:gd name="T45" fmla="*/ 0 h 3"/>
                  <a:gd name="T46" fmla="*/ 1352 w 1394"/>
                  <a:gd name="T47" fmla="*/ 3 h 3"/>
                  <a:gd name="T48" fmla="*/ 1394 w 1394"/>
                  <a:gd name="T49" fmla="*/ 3 h 3"/>
                  <a:gd name="T50" fmla="*/ 1394 w 1394"/>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4" h="3">
                    <a:moveTo>
                      <a:pt x="372" y="0"/>
                    </a:moveTo>
                    <a:cubicBezTo>
                      <a:pt x="0" y="0"/>
                      <a:pt x="0" y="0"/>
                      <a:pt x="0" y="0"/>
                    </a:cubicBezTo>
                    <a:cubicBezTo>
                      <a:pt x="0" y="3"/>
                      <a:pt x="0" y="3"/>
                      <a:pt x="0" y="3"/>
                    </a:cubicBezTo>
                    <a:cubicBezTo>
                      <a:pt x="372" y="3"/>
                      <a:pt x="372" y="3"/>
                      <a:pt x="372" y="3"/>
                    </a:cubicBezTo>
                    <a:cubicBezTo>
                      <a:pt x="372" y="2"/>
                      <a:pt x="372" y="1"/>
                      <a:pt x="372" y="0"/>
                    </a:cubicBezTo>
                    <a:moveTo>
                      <a:pt x="518" y="0"/>
                    </a:moveTo>
                    <a:cubicBezTo>
                      <a:pt x="375" y="0"/>
                      <a:pt x="375" y="0"/>
                      <a:pt x="375" y="0"/>
                    </a:cubicBezTo>
                    <a:cubicBezTo>
                      <a:pt x="375" y="1"/>
                      <a:pt x="376" y="2"/>
                      <a:pt x="376" y="3"/>
                    </a:cubicBezTo>
                    <a:cubicBezTo>
                      <a:pt x="545" y="3"/>
                      <a:pt x="545" y="3"/>
                      <a:pt x="545" y="3"/>
                    </a:cubicBezTo>
                    <a:cubicBezTo>
                      <a:pt x="518" y="0"/>
                      <a:pt x="518" y="0"/>
                      <a:pt x="518" y="0"/>
                    </a:cubicBezTo>
                    <a:moveTo>
                      <a:pt x="636" y="0"/>
                    </a:moveTo>
                    <a:cubicBezTo>
                      <a:pt x="546" y="0"/>
                      <a:pt x="546" y="0"/>
                      <a:pt x="546" y="0"/>
                    </a:cubicBezTo>
                    <a:cubicBezTo>
                      <a:pt x="576" y="3"/>
                      <a:pt x="576" y="3"/>
                      <a:pt x="576" y="3"/>
                    </a:cubicBezTo>
                    <a:cubicBezTo>
                      <a:pt x="635" y="3"/>
                      <a:pt x="635" y="3"/>
                      <a:pt x="635" y="3"/>
                    </a:cubicBezTo>
                    <a:cubicBezTo>
                      <a:pt x="636" y="2"/>
                      <a:pt x="636" y="1"/>
                      <a:pt x="636" y="0"/>
                    </a:cubicBezTo>
                    <a:moveTo>
                      <a:pt x="769" y="0"/>
                    </a:moveTo>
                    <a:cubicBezTo>
                      <a:pt x="636" y="0"/>
                      <a:pt x="636" y="0"/>
                      <a:pt x="636" y="0"/>
                    </a:cubicBezTo>
                    <a:cubicBezTo>
                      <a:pt x="637" y="1"/>
                      <a:pt x="637" y="2"/>
                      <a:pt x="637" y="3"/>
                    </a:cubicBezTo>
                    <a:cubicBezTo>
                      <a:pt x="768" y="3"/>
                      <a:pt x="768" y="3"/>
                      <a:pt x="768" y="3"/>
                    </a:cubicBezTo>
                    <a:cubicBezTo>
                      <a:pt x="768" y="3"/>
                      <a:pt x="768" y="3"/>
                      <a:pt x="768" y="2"/>
                    </a:cubicBezTo>
                    <a:cubicBezTo>
                      <a:pt x="768" y="2"/>
                      <a:pt x="768" y="1"/>
                      <a:pt x="769" y="0"/>
                    </a:cubicBezTo>
                    <a:moveTo>
                      <a:pt x="1394" y="0"/>
                    </a:moveTo>
                    <a:cubicBezTo>
                      <a:pt x="1370" y="0"/>
                      <a:pt x="1370" y="0"/>
                      <a:pt x="1370" y="0"/>
                    </a:cubicBezTo>
                    <a:cubicBezTo>
                      <a:pt x="1352" y="3"/>
                      <a:pt x="1352" y="3"/>
                      <a:pt x="1352"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0" name="iSlïḋê">
                <a:extLst>
                  <a:ext uri="{FF2B5EF4-FFF2-40B4-BE49-F238E27FC236}">
                    <a16:creationId xmlns:a16="http://schemas.microsoft.com/office/drawing/2014/main" xmlns="" id="{50DA9134-79BA-48BE-896B-14FF9C0D2D62}"/>
                  </a:ext>
                </a:extLst>
              </p:cNvPr>
              <p:cNvSpPr/>
              <p:nvPr/>
            </p:nvSpPr>
            <p:spPr bwMode="auto">
              <a:xfrm>
                <a:off x="2159762" y="3524450"/>
                <a:ext cx="1767358" cy="3697"/>
              </a:xfrm>
              <a:custGeom>
                <a:avLst/>
                <a:gdLst>
                  <a:gd name="T0" fmla="*/ 676 w 1394"/>
                  <a:gd name="T1" fmla="*/ 0 h 3"/>
                  <a:gd name="T2" fmla="*/ 0 w 1394"/>
                  <a:gd name="T3" fmla="*/ 0 h 3"/>
                  <a:gd name="T4" fmla="*/ 0 w 1394"/>
                  <a:gd name="T5" fmla="*/ 3 h 3"/>
                  <a:gd name="T6" fmla="*/ 660 w 1394"/>
                  <a:gd name="T7" fmla="*/ 3 h 3"/>
                  <a:gd name="T8" fmla="*/ 676 w 1394"/>
                  <a:gd name="T9" fmla="*/ 0 h 3"/>
                  <a:gd name="T10" fmla="*/ 1245 w 1394"/>
                  <a:gd name="T11" fmla="*/ 0 h 3"/>
                  <a:gd name="T12" fmla="*/ 1186 w 1394"/>
                  <a:gd name="T13" fmla="*/ 0 h 3"/>
                  <a:gd name="T14" fmla="*/ 1185 w 1394"/>
                  <a:gd name="T15" fmla="*/ 3 h 3"/>
                  <a:gd name="T16" fmla="*/ 1256 w 1394"/>
                  <a:gd name="T17" fmla="*/ 3 h 3"/>
                  <a:gd name="T18" fmla="*/ 1245 w 1394"/>
                  <a:gd name="T19" fmla="*/ 0 h 3"/>
                  <a:gd name="T20" fmla="*/ 1279 w 1394"/>
                  <a:gd name="T21" fmla="*/ 0 h 3"/>
                  <a:gd name="T22" fmla="*/ 1260 w 1394"/>
                  <a:gd name="T23" fmla="*/ 0 h 3"/>
                  <a:gd name="T24" fmla="*/ 1270 w 1394"/>
                  <a:gd name="T25" fmla="*/ 3 h 3"/>
                  <a:gd name="T26" fmla="*/ 1277 w 1394"/>
                  <a:gd name="T27" fmla="*/ 3 h 3"/>
                  <a:gd name="T28" fmla="*/ 1277 w 1394"/>
                  <a:gd name="T29" fmla="*/ 2 h 3"/>
                  <a:gd name="T30" fmla="*/ 1279 w 1394"/>
                  <a:gd name="T31" fmla="*/ 0 h 3"/>
                  <a:gd name="T32" fmla="*/ 1394 w 1394"/>
                  <a:gd name="T33" fmla="*/ 0 h 3"/>
                  <a:gd name="T34" fmla="*/ 1283 w 1394"/>
                  <a:gd name="T35" fmla="*/ 0 h 3"/>
                  <a:gd name="T36" fmla="*/ 1281 w 1394"/>
                  <a:gd name="T37" fmla="*/ 3 h 3"/>
                  <a:gd name="T38" fmla="*/ 1394 w 1394"/>
                  <a:gd name="T39" fmla="*/ 3 h 3"/>
                  <a:gd name="T40" fmla="*/ 1394 w 139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4" h="3">
                    <a:moveTo>
                      <a:pt x="676" y="0"/>
                    </a:moveTo>
                    <a:cubicBezTo>
                      <a:pt x="0" y="0"/>
                      <a:pt x="0" y="0"/>
                      <a:pt x="0" y="0"/>
                    </a:cubicBezTo>
                    <a:cubicBezTo>
                      <a:pt x="0" y="3"/>
                      <a:pt x="0" y="3"/>
                      <a:pt x="0" y="3"/>
                    </a:cubicBezTo>
                    <a:cubicBezTo>
                      <a:pt x="660" y="3"/>
                      <a:pt x="660" y="3"/>
                      <a:pt x="660" y="3"/>
                    </a:cubicBezTo>
                    <a:cubicBezTo>
                      <a:pt x="676" y="0"/>
                      <a:pt x="676" y="0"/>
                      <a:pt x="676" y="0"/>
                    </a:cubicBezTo>
                    <a:moveTo>
                      <a:pt x="1245" y="0"/>
                    </a:moveTo>
                    <a:cubicBezTo>
                      <a:pt x="1186" y="0"/>
                      <a:pt x="1186" y="0"/>
                      <a:pt x="1186" y="0"/>
                    </a:cubicBezTo>
                    <a:cubicBezTo>
                      <a:pt x="1186" y="1"/>
                      <a:pt x="1185" y="2"/>
                      <a:pt x="1185" y="3"/>
                    </a:cubicBezTo>
                    <a:cubicBezTo>
                      <a:pt x="1256" y="3"/>
                      <a:pt x="1256" y="3"/>
                      <a:pt x="1256" y="3"/>
                    </a:cubicBezTo>
                    <a:cubicBezTo>
                      <a:pt x="1245" y="0"/>
                      <a:pt x="1245" y="0"/>
                      <a:pt x="1245" y="0"/>
                    </a:cubicBezTo>
                    <a:moveTo>
                      <a:pt x="1279" y="0"/>
                    </a:moveTo>
                    <a:cubicBezTo>
                      <a:pt x="1260" y="0"/>
                      <a:pt x="1260" y="0"/>
                      <a:pt x="1260" y="0"/>
                    </a:cubicBezTo>
                    <a:cubicBezTo>
                      <a:pt x="1270" y="3"/>
                      <a:pt x="1270" y="3"/>
                      <a:pt x="1270" y="3"/>
                    </a:cubicBezTo>
                    <a:cubicBezTo>
                      <a:pt x="1277" y="3"/>
                      <a:pt x="1277" y="3"/>
                      <a:pt x="1277" y="3"/>
                    </a:cubicBezTo>
                    <a:cubicBezTo>
                      <a:pt x="1277" y="3"/>
                      <a:pt x="1277" y="3"/>
                      <a:pt x="1277" y="2"/>
                    </a:cubicBezTo>
                    <a:cubicBezTo>
                      <a:pt x="1278" y="2"/>
                      <a:pt x="1278" y="1"/>
                      <a:pt x="1279" y="0"/>
                    </a:cubicBezTo>
                    <a:moveTo>
                      <a:pt x="1394" y="0"/>
                    </a:moveTo>
                    <a:cubicBezTo>
                      <a:pt x="1283" y="0"/>
                      <a:pt x="1283" y="0"/>
                      <a:pt x="1283" y="0"/>
                    </a:cubicBezTo>
                    <a:cubicBezTo>
                      <a:pt x="1282" y="1"/>
                      <a:pt x="1282" y="2"/>
                      <a:pt x="1281"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1" name="ïṣḻîḑe">
                <a:extLst>
                  <a:ext uri="{FF2B5EF4-FFF2-40B4-BE49-F238E27FC236}">
                    <a16:creationId xmlns:a16="http://schemas.microsoft.com/office/drawing/2014/main" xmlns="" id="{18F9CAC4-5941-4BEF-B153-361BC6A96AAC}"/>
                  </a:ext>
                </a:extLst>
              </p:cNvPr>
              <p:cNvSpPr/>
              <p:nvPr/>
            </p:nvSpPr>
            <p:spPr bwMode="auto">
              <a:xfrm>
                <a:off x="2159762" y="3688984"/>
                <a:ext cx="1767358" cy="3697"/>
              </a:xfrm>
              <a:custGeom>
                <a:avLst/>
                <a:gdLst>
                  <a:gd name="T0" fmla="*/ 172 w 1394"/>
                  <a:gd name="T1" fmla="*/ 0 h 3"/>
                  <a:gd name="T2" fmla="*/ 0 w 1394"/>
                  <a:gd name="T3" fmla="*/ 0 h 3"/>
                  <a:gd name="T4" fmla="*/ 0 w 1394"/>
                  <a:gd name="T5" fmla="*/ 3 h 3"/>
                  <a:gd name="T6" fmla="*/ 171 w 1394"/>
                  <a:gd name="T7" fmla="*/ 3 h 3"/>
                  <a:gd name="T8" fmla="*/ 172 w 1394"/>
                  <a:gd name="T9" fmla="*/ 0 h 3"/>
                  <a:gd name="T10" fmla="*/ 236 w 1394"/>
                  <a:gd name="T11" fmla="*/ 0 h 3"/>
                  <a:gd name="T12" fmla="*/ 227 w 1394"/>
                  <a:gd name="T13" fmla="*/ 0 h 3"/>
                  <a:gd name="T14" fmla="*/ 225 w 1394"/>
                  <a:gd name="T15" fmla="*/ 3 h 3"/>
                  <a:gd name="T16" fmla="*/ 238 w 1394"/>
                  <a:gd name="T17" fmla="*/ 3 h 3"/>
                  <a:gd name="T18" fmla="*/ 236 w 1394"/>
                  <a:gd name="T19" fmla="*/ 0 h 3"/>
                  <a:gd name="T20" fmla="*/ 954 w 1394"/>
                  <a:gd name="T21" fmla="*/ 0 h 3"/>
                  <a:gd name="T22" fmla="*/ 924 w 1394"/>
                  <a:gd name="T23" fmla="*/ 0 h 3"/>
                  <a:gd name="T24" fmla="*/ 922 w 1394"/>
                  <a:gd name="T25" fmla="*/ 3 h 3"/>
                  <a:gd name="T26" fmla="*/ 954 w 1394"/>
                  <a:gd name="T27" fmla="*/ 3 h 3"/>
                  <a:gd name="T28" fmla="*/ 954 w 1394"/>
                  <a:gd name="T29" fmla="*/ 0 h 3"/>
                  <a:gd name="T30" fmla="*/ 965 w 1394"/>
                  <a:gd name="T31" fmla="*/ 0 h 3"/>
                  <a:gd name="T32" fmla="*/ 959 w 1394"/>
                  <a:gd name="T33" fmla="*/ 0 h 3"/>
                  <a:gd name="T34" fmla="*/ 958 w 1394"/>
                  <a:gd name="T35" fmla="*/ 3 h 3"/>
                  <a:gd name="T36" fmla="*/ 971 w 1394"/>
                  <a:gd name="T37" fmla="*/ 3 h 3"/>
                  <a:gd name="T38" fmla="*/ 965 w 1394"/>
                  <a:gd name="T39" fmla="*/ 0 h 3"/>
                  <a:gd name="T40" fmla="*/ 996 w 1394"/>
                  <a:gd name="T41" fmla="*/ 0 h 3"/>
                  <a:gd name="T42" fmla="*/ 971 w 1394"/>
                  <a:gd name="T43" fmla="*/ 0 h 3"/>
                  <a:gd name="T44" fmla="*/ 973 w 1394"/>
                  <a:gd name="T45" fmla="*/ 2 h 3"/>
                  <a:gd name="T46" fmla="*/ 975 w 1394"/>
                  <a:gd name="T47" fmla="*/ 3 h 3"/>
                  <a:gd name="T48" fmla="*/ 996 w 1394"/>
                  <a:gd name="T49" fmla="*/ 3 h 3"/>
                  <a:gd name="T50" fmla="*/ 996 w 1394"/>
                  <a:gd name="T51" fmla="*/ 0 h 3"/>
                  <a:gd name="T52" fmla="*/ 1329 w 1394"/>
                  <a:gd name="T53" fmla="*/ 0 h 3"/>
                  <a:gd name="T54" fmla="*/ 1244 w 1394"/>
                  <a:gd name="T55" fmla="*/ 0 h 3"/>
                  <a:gd name="T56" fmla="*/ 1237 w 1394"/>
                  <a:gd name="T57" fmla="*/ 3 h 3"/>
                  <a:gd name="T58" fmla="*/ 1334 w 1394"/>
                  <a:gd name="T59" fmla="*/ 3 h 3"/>
                  <a:gd name="T60" fmla="*/ 1329 w 1394"/>
                  <a:gd name="T61" fmla="*/ 0 h 3"/>
                  <a:gd name="T62" fmla="*/ 1394 w 1394"/>
                  <a:gd name="T63" fmla="*/ 0 h 3"/>
                  <a:gd name="T64" fmla="*/ 1334 w 1394"/>
                  <a:gd name="T65" fmla="*/ 0 h 3"/>
                  <a:gd name="T66" fmla="*/ 1339 w 1394"/>
                  <a:gd name="T67" fmla="*/ 3 h 3"/>
                  <a:gd name="T68" fmla="*/ 1394 w 1394"/>
                  <a:gd name="T69" fmla="*/ 3 h 3"/>
                  <a:gd name="T70" fmla="*/ 1394 w 1394"/>
                  <a:gd name="T7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4" h="3">
                    <a:moveTo>
                      <a:pt x="172" y="0"/>
                    </a:moveTo>
                    <a:cubicBezTo>
                      <a:pt x="0" y="0"/>
                      <a:pt x="0" y="0"/>
                      <a:pt x="0" y="0"/>
                    </a:cubicBezTo>
                    <a:cubicBezTo>
                      <a:pt x="0" y="3"/>
                      <a:pt x="0" y="3"/>
                      <a:pt x="0" y="3"/>
                    </a:cubicBezTo>
                    <a:cubicBezTo>
                      <a:pt x="171" y="3"/>
                      <a:pt x="171" y="3"/>
                      <a:pt x="171" y="3"/>
                    </a:cubicBezTo>
                    <a:cubicBezTo>
                      <a:pt x="172" y="0"/>
                      <a:pt x="172" y="0"/>
                      <a:pt x="172" y="0"/>
                    </a:cubicBezTo>
                    <a:moveTo>
                      <a:pt x="236" y="0"/>
                    </a:moveTo>
                    <a:cubicBezTo>
                      <a:pt x="227" y="0"/>
                      <a:pt x="227" y="0"/>
                      <a:pt x="227" y="0"/>
                    </a:cubicBezTo>
                    <a:cubicBezTo>
                      <a:pt x="225" y="3"/>
                      <a:pt x="225" y="3"/>
                      <a:pt x="225" y="3"/>
                    </a:cubicBezTo>
                    <a:cubicBezTo>
                      <a:pt x="238" y="3"/>
                      <a:pt x="238" y="3"/>
                      <a:pt x="238" y="3"/>
                    </a:cubicBezTo>
                    <a:cubicBezTo>
                      <a:pt x="236" y="0"/>
                      <a:pt x="236" y="0"/>
                      <a:pt x="236" y="0"/>
                    </a:cubicBezTo>
                    <a:moveTo>
                      <a:pt x="954" y="0"/>
                    </a:moveTo>
                    <a:cubicBezTo>
                      <a:pt x="924" y="0"/>
                      <a:pt x="924" y="0"/>
                      <a:pt x="924" y="0"/>
                    </a:cubicBezTo>
                    <a:cubicBezTo>
                      <a:pt x="922" y="3"/>
                      <a:pt x="922" y="3"/>
                      <a:pt x="922" y="3"/>
                    </a:cubicBezTo>
                    <a:cubicBezTo>
                      <a:pt x="954" y="3"/>
                      <a:pt x="954" y="3"/>
                      <a:pt x="954" y="3"/>
                    </a:cubicBezTo>
                    <a:cubicBezTo>
                      <a:pt x="954" y="0"/>
                      <a:pt x="954" y="0"/>
                      <a:pt x="954" y="0"/>
                    </a:cubicBezTo>
                    <a:moveTo>
                      <a:pt x="965" y="0"/>
                    </a:moveTo>
                    <a:cubicBezTo>
                      <a:pt x="959" y="0"/>
                      <a:pt x="959" y="0"/>
                      <a:pt x="959" y="0"/>
                    </a:cubicBezTo>
                    <a:cubicBezTo>
                      <a:pt x="958" y="3"/>
                      <a:pt x="958" y="3"/>
                      <a:pt x="958" y="3"/>
                    </a:cubicBezTo>
                    <a:cubicBezTo>
                      <a:pt x="971" y="3"/>
                      <a:pt x="971" y="3"/>
                      <a:pt x="971" y="3"/>
                    </a:cubicBezTo>
                    <a:cubicBezTo>
                      <a:pt x="969" y="2"/>
                      <a:pt x="967" y="1"/>
                      <a:pt x="965" y="0"/>
                    </a:cubicBezTo>
                    <a:moveTo>
                      <a:pt x="996" y="0"/>
                    </a:moveTo>
                    <a:cubicBezTo>
                      <a:pt x="971" y="0"/>
                      <a:pt x="971" y="0"/>
                      <a:pt x="971" y="0"/>
                    </a:cubicBezTo>
                    <a:cubicBezTo>
                      <a:pt x="972" y="0"/>
                      <a:pt x="972" y="1"/>
                      <a:pt x="973" y="2"/>
                    </a:cubicBezTo>
                    <a:cubicBezTo>
                      <a:pt x="974" y="2"/>
                      <a:pt x="974" y="2"/>
                      <a:pt x="975" y="3"/>
                    </a:cubicBezTo>
                    <a:cubicBezTo>
                      <a:pt x="996" y="3"/>
                      <a:pt x="996" y="3"/>
                      <a:pt x="996" y="3"/>
                    </a:cubicBezTo>
                    <a:cubicBezTo>
                      <a:pt x="996" y="0"/>
                      <a:pt x="996" y="0"/>
                      <a:pt x="996" y="0"/>
                    </a:cubicBezTo>
                    <a:moveTo>
                      <a:pt x="1329" y="0"/>
                    </a:moveTo>
                    <a:cubicBezTo>
                      <a:pt x="1244" y="0"/>
                      <a:pt x="1244" y="0"/>
                      <a:pt x="1244" y="0"/>
                    </a:cubicBezTo>
                    <a:cubicBezTo>
                      <a:pt x="1241" y="1"/>
                      <a:pt x="1239" y="2"/>
                      <a:pt x="1237" y="3"/>
                    </a:cubicBezTo>
                    <a:cubicBezTo>
                      <a:pt x="1334" y="3"/>
                      <a:pt x="1334" y="3"/>
                      <a:pt x="1334" y="3"/>
                    </a:cubicBezTo>
                    <a:cubicBezTo>
                      <a:pt x="1329" y="0"/>
                      <a:pt x="1329" y="0"/>
                      <a:pt x="1329" y="0"/>
                    </a:cubicBezTo>
                    <a:moveTo>
                      <a:pt x="1394" y="0"/>
                    </a:moveTo>
                    <a:cubicBezTo>
                      <a:pt x="1334" y="0"/>
                      <a:pt x="1334" y="0"/>
                      <a:pt x="1334" y="0"/>
                    </a:cubicBezTo>
                    <a:cubicBezTo>
                      <a:pt x="1339" y="3"/>
                      <a:pt x="1339" y="3"/>
                      <a:pt x="1339"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2" name="îs1îḓê">
                <a:extLst>
                  <a:ext uri="{FF2B5EF4-FFF2-40B4-BE49-F238E27FC236}">
                    <a16:creationId xmlns:a16="http://schemas.microsoft.com/office/drawing/2014/main" xmlns="" id="{0EB1EB08-229A-42C5-A46A-773E4EA3CA82}"/>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close/>
                    <a:moveTo>
                      <a:pt x="396" y="0"/>
                    </a:moveTo>
                    <a:lnTo>
                      <a:pt x="214" y="0"/>
                    </a:lnTo>
                    <a:lnTo>
                      <a:pt x="213" y="4"/>
                    </a:lnTo>
                    <a:lnTo>
                      <a:pt x="398" y="4"/>
                    </a:lnTo>
                    <a:lnTo>
                      <a:pt x="396" y="0"/>
                    </a:lnTo>
                    <a:close/>
                    <a:moveTo>
                      <a:pt x="908" y="0"/>
                    </a:moveTo>
                    <a:lnTo>
                      <a:pt x="603" y="0"/>
                    </a:lnTo>
                    <a:lnTo>
                      <a:pt x="597" y="4"/>
                    </a:lnTo>
                    <a:lnTo>
                      <a:pt x="912" y="4"/>
                    </a:lnTo>
                    <a:lnTo>
                      <a:pt x="908" y="0"/>
                    </a:lnTo>
                    <a:close/>
                    <a:moveTo>
                      <a:pt x="1277" y="0"/>
                    </a:moveTo>
                    <a:lnTo>
                      <a:pt x="1163" y="0"/>
                    </a:lnTo>
                    <a:lnTo>
                      <a:pt x="1160" y="4"/>
                    </a:lnTo>
                    <a:lnTo>
                      <a:pt x="1276" y="4"/>
                    </a:lnTo>
                    <a:lnTo>
                      <a:pt x="1277" y="0"/>
                    </a:lnTo>
                    <a:close/>
                    <a:moveTo>
                      <a:pt x="1361" y="0"/>
                    </a:moveTo>
                    <a:lnTo>
                      <a:pt x="1280" y="0"/>
                    </a:lnTo>
                    <a:lnTo>
                      <a:pt x="1280" y="4"/>
                    </a:lnTo>
                    <a:lnTo>
                      <a:pt x="1361" y="4"/>
                    </a:lnTo>
                    <a:lnTo>
                      <a:pt x="1361" y="0"/>
                    </a:lnTo>
                    <a:close/>
                    <a:moveTo>
                      <a:pt x="1663" y="0"/>
                    </a:moveTo>
                    <a:lnTo>
                      <a:pt x="1362" y="0"/>
                    </a:lnTo>
                    <a:lnTo>
                      <a:pt x="1362" y="4"/>
                    </a:lnTo>
                    <a:lnTo>
                      <a:pt x="1665" y="4"/>
                    </a:lnTo>
                    <a:lnTo>
                      <a:pt x="1663" y="0"/>
                    </a:lnTo>
                    <a:close/>
                    <a:moveTo>
                      <a:pt x="1912" y="0"/>
                    </a:moveTo>
                    <a:lnTo>
                      <a:pt x="1669" y="0"/>
                    </a:lnTo>
                    <a:lnTo>
                      <a:pt x="1672" y="4"/>
                    </a:lnTo>
                    <a:lnTo>
                      <a:pt x="1912" y="4"/>
                    </a:lnTo>
                    <a:lnTo>
                      <a:pt x="1912"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3" name="íṥḻïḓè">
                <a:extLst>
                  <a:ext uri="{FF2B5EF4-FFF2-40B4-BE49-F238E27FC236}">
                    <a16:creationId xmlns:a16="http://schemas.microsoft.com/office/drawing/2014/main" xmlns="" id="{A0BC890B-10B3-4CF1-AA4B-0D5A6E4325F4}"/>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moveTo>
                      <a:pt x="396" y="0"/>
                    </a:moveTo>
                    <a:lnTo>
                      <a:pt x="214" y="0"/>
                    </a:lnTo>
                    <a:lnTo>
                      <a:pt x="213" y="4"/>
                    </a:lnTo>
                    <a:lnTo>
                      <a:pt x="398" y="4"/>
                    </a:lnTo>
                    <a:lnTo>
                      <a:pt x="396" y="0"/>
                    </a:lnTo>
                    <a:moveTo>
                      <a:pt x="908" y="0"/>
                    </a:moveTo>
                    <a:lnTo>
                      <a:pt x="603" y="0"/>
                    </a:lnTo>
                    <a:lnTo>
                      <a:pt x="597" y="4"/>
                    </a:lnTo>
                    <a:lnTo>
                      <a:pt x="912" y="4"/>
                    </a:lnTo>
                    <a:lnTo>
                      <a:pt x="908" y="0"/>
                    </a:lnTo>
                    <a:moveTo>
                      <a:pt x="1277" y="0"/>
                    </a:moveTo>
                    <a:lnTo>
                      <a:pt x="1163" y="0"/>
                    </a:lnTo>
                    <a:lnTo>
                      <a:pt x="1160" y="4"/>
                    </a:lnTo>
                    <a:lnTo>
                      <a:pt x="1276" y="4"/>
                    </a:lnTo>
                    <a:lnTo>
                      <a:pt x="1277" y="0"/>
                    </a:lnTo>
                    <a:moveTo>
                      <a:pt x="1361" y="0"/>
                    </a:moveTo>
                    <a:lnTo>
                      <a:pt x="1280" y="0"/>
                    </a:lnTo>
                    <a:lnTo>
                      <a:pt x="1280" y="4"/>
                    </a:lnTo>
                    <a:lnTo>
                      <a:pt x="1361" y="4"/>
                    </a:lnTo>
                    <a:lnTo>
                      <a:pt x="1361" y="0"/>
                    </a:lnTo>
                    <a:moveTo>
                      <a:pt x="1663" y="0"/>
                    </a:moveTo>
                    <a:lnTo>
                      <a:pt x="1362" y="0"/>
                    </a:lnTo>
                    <a:lnTo>
                      <a:pt x="1362" y="4"/>
                    </a:lnTo>
                    <a:lnTo>
                      <a:pt x="1665" y="4"/>
                    </a:lnTo>
                    <a:lnTo>
                      <a:pt x="1663" y="0"/>
                    </a:lnTo>
                    <a:moveTo>
                      <a:pt x="1912" y="0"/>
                    </a:moveTo>
                    <a:lnTo>
                      <a:pt x="1669" y="0"/>
                    </a:lnTo>
                    <a:lnTo>
                      <a:pt x="1672" y="4"/>
                    </a:lnTo>
                    <a:lnTo>
                      <a:pt x="1912" y="4"/>
                    </a:lnTo>
                    <a:lnTo>
                      <a:pt x="19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4" name="iṣḷíḑé">
                <a:extLst>
                  <a:ext uri="{FF2B5EF4-FFF2-40B4-BE49-F238E27FC236}">
                    <a16:creationId xmlns:a16="http://schemas.microsoft.com/office/drawing/2014/main" xmlns="" id="{FFD08372-ED44-4735-9F29-2AF295C80C68}"/>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close/>
                    <a:moveTo>
                      <a:pt x="1765" y="0"/>
                    </a:moveTo>
                    <a:lnTo>
                      <a:pt x="1060" y="0"/>
                    </a:lnTo>
                    <a:lnTo>
                      <a:pt x="1060" y="0"/>
                    </a:lnTo>
                    <a:lnTo>
                      <a:pt x="1060" y="0"/>
                    </a:lnTo>
                    <a:lnTo>
                      <a:pt x="118" y="0"/>
                    </a:lnTo>
                    <a:lnTo>
                      <a:pt x="115" y="4"/>
                    </a:lnTo>
                    <a:lnTo>
                      <a:pt x="1768" y="4"/>
                    </a:lnTo>
                    <a:lnTo>
                      <a:pt x="1765" y="0"/>
                    </a:lnTo>
                    <a:close/>
                    <a:moveTo>
                      <a:pt x="1912" y="0"/>
                    </a:moveTo>
                    <a:lnTo>
                      <a:pt x="1770" y="0"/>
                    </a:lnTo>
                    <a:lnTo>
                      <a:pt x="1772" y="4"/>
                    </a:lnTo>
                    <a:lnTo>
                      <a:pt x="1912" y="4"/>
                    </a:lnTo>
                    <a:lnTo>
                      <a:pt x="1912"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5" name="iŝ1îdè">
                <a:extLst>
                  <a:ext uri="{FF2B5EF4-FFF2-40B4-BE49-F238E27FC236}">
                    <a16:creationId xmlns:a16="http://schemas.microsoft.com/office/drawing/2014/main" xmlns="" id="{60957D30-B138-441A-AA50-354447403695}"/>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moveTo>
                      <a:pt x="1765" y="0"/>
                    </a:moveTo>
                    <a:lnTo>
                      <a:pt x="1060" y="0"/>
                    </a:lnTo>
                    <a:lnTo>
                      <a:pt x="1060" y="0"/>
                    </a:lnTo>
                    <a:lnTo>
                      <a:pt x="1060" y="0"/>
                    </a:lnTo>
                    <a:lnTo>
                      <a:pt x="118" y="0"/>
                    </a:lnTo>
                    <a:lnTo>
                      <a:pt x="115" y="4"/>
                    </a:lnTo>
                    <a:lnTo>
                      <a:pt x="1768" y="4"/>
                    </a:lnTo>
                    <a:lnTo>
                      <a:pt x="1765" y="0"/>
                    </a:lnTo>
                    <a:moveTo>
                      <a:pt x="1912" y="0"/>
                    </a:moveTo>
                    <a:lnTo>
                      <a:pt x="1770" y="0"/>
                    </a:lnTo>
                    <a:lnTo>
                      <a:pt x="1772" y="4"/>
                    </a:lnTo>
                    <a:lnTo>
                      <a:pt x="1912" y="4"/>
                    </a:lnTo>
                    <a:lnTo>
                      <a:pt x="19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6" name="îṧľiḑe">
                <a:extLst>
                  <a:ext uri="{FF2B5EF4-FFF2-40B4-BE49-F238E27FC236}">
                    <a16:creationId xmlns:a16="http://schemas.microsoft.com/office/drawing/2014/main" xmlns="" id="{F4C8E346-17BA-40E6-8B17-1850028BFF04}"/>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close/>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close/>
                  </a:path>
                </a:pathLst>
              </a:custGeom>
              <a:solidFill>
                <a:srgbClr val="A6A6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7" name="ïsḷíḍê">
                <a:extLst>
                  <a:ext uri="{FF2B5EF4-FFF2-40B4-BE49-F238E27FC236}">
                    <a16:creationId xmlns:a16="http://schemas.microsoft.com/office/drawing/2014/main" xmlns="" id="{9E71C6E4-AB0F-46BD-95B4-348FB942A198}"/>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8" name="íṣḷîḑe">
                <a:extLst>
                  <a:ext uri="{FF2B5EF4-FFF2-40B4-BE49-F238E27FC236}">
                    <a16:creationId xmlns:a16="http://schemas.microsoft.com/office/drawing/2014/main" xmlns="" id="{581B1178-2A8B-4561-8E8F-CDBA05C31B97}"/>
                  </a:ext>
                </a:extLst>
              </p:cNvPr>
              <p:cNvSpPr/>
              <p:nvPr/>
            </p:nvSpPr>
            <p:spPr bwMode="auto">
              <a:xfrm>
                <a:off x="2500847" y="3477308"/>
                <a:ext cx="832840" cy="385454"/>
              </a:xfrm>
              <a:custGeom>
                <a:avLst/>
                <a:gdLst>
                  <a:gd name="T0" fmla="*/ 73 w 657"/>
                  <a:gd name="T1" fmla="*/ 299 h 304"/>
                  <a:gd name="T2" fmla="*/ 82 w 657"/>
                  <a:gd name="T3" fmla="*/ 299 h 304"/>
                  <a:gd name="T4" fmla="*/ 195 w 657"/>
                  <a:gd name="T5" fmla="*/ 170 h 304"/>
                  <a:gd name="T6" fmla="*/ 194 w 657"/>
                  <a:gd name="T7" fmla="*/ 170 h 304"/>
                  <a:gd name="T8" fmla="*/ 72 w 657"/>
                  <a:gd name="T9" fmla="*/ 296 h 304"/>
                  <a:gd name="T10" fmla="*/ 270 w 657"/>
                  <a:gd name="T11" fmla="*/ 170 h 304"/>
                  <a:gd name="T12" fmla="*/ 348 w 657"/>
                  <a:gd name="T13" fmla="*/ 170 h 304"/>
                  <a:gd name="T14" fmla="*/ 529 w 657"/>
                  <a:gd name="T15" fmla="*/ 170 h 304"/>
                  <a:gd name="T16" fmla="*/ 0 w 657"/>
                  <a:gd name="T17" fmla="*/ 120 h 304"/>
                  <a:gd name="T18" fmla="*/ 193 w 657"/>
                  <a:gd name="T19" fmla="*/ 167 h 304"/>
                  <a:gd name="T20" fmla="*/ 184 w 657"/>
                  <a:gd name="T21" fmla="*/ 138 h 304"/>
                  <a:gd name="T22" fmla="*/ 173 w 657"/>
                  <a:gd name="T23" fmla="*/ 96 h 304"/>
                  <a:gd name="T24" fmla="*/ 654 w 657"/>
                  <a:gd name="T25" fmla="*/ 40 h 304"/>
                  <a:gd name="T26" fmla="*/ 516 w 657"/>
                  <a:gd name="T27" fmla="*/ 53 h 304"/>
                  <a:gd name="T28" fmla="*/ 503 w 657"/>
                  <a:gd name="T29" fmla="*/ 40 h 304"/>
                  <a:gd name="T30" fmla="*/ 174 w 657"/>
                  <a:gd name="T31" fmla="*/ 87 h 304"/>
                  <a:gd name="T32" fmla="*/ 182 w 657"/>
                  <a:gd name="T33" fmla="*/ 116 h 304"/>
                  <a:gd name="T34" fmla="*/ 192 w 657"/>
                  <a:gd name="T35" fmla="*/ 156 h 304"/>
                  <a:gd name="T36" fmla="*/ 275 w 657"/>
                  <a:gd name="T37" fmla="*/ 167 h 304"/>
                  <a:gd name="T38" fmla="*/ 345 w 657"/>
                  <a:gd name="T39" fmla="*/ 167 h 304"/>
                  <a:gd name="T40" fmla="*/ 549 w 657"/>
                  <a:gd name="T41" fmla="*/ 149 h 304"/>
                  <a:gd name="T42" fmla="*/ 499 w 657"/>
                  <a:gd name="T43" fmla="*/ 112 h 304"/>
                  <a:gd name="T44" fmla="*/ 500 w 657"/>
                  <a:gd name="T45" fmla="*/ 111 h 304"/>
                  <a:gd name="T46" fmla="*/ 552 w 657"/>
                  <a:gd name="T47" fmla="*/ 147 h 304"/>
                  <a:gd name="T48" fmla="*/ 596 w 657"/>
                  <a:gd name="T49" fmla="*/ 88 h 304"/>
                  <a:gd name="T50" fmla="*/ 573 w 657"/>
                  <a:gd name="T51" fmla="*/ 53 h 304"/>
                  <a:gd name="T52" fmla="*/ 599 w 657"/>
                  <a:gd name="T53" fmla="*/ 86 h 304"/>
                  <a:gd name="T54" fmla="*/ 657 w 657"/>
                  <a:gd name="T55" fmla="*/ 44 h 304"/>
                  <a:gd name="T56" fmla="*/ 490 w 657"/>
                  <a:gd name="T57" fmla="*/ 26 h 304"/>
                  <a:gd name="T58" fmla="*/ 500 w 657"/>
                  <a:gd name="T59" fmla="*/ 37 h 304"/>
                  <a:gd name="T60" fmla="*/ 625 w 657"/>
                  <a:gd name="T61" fmla="*/ 0 h 304"/>
                  <a:gd name="T62" fmla="*/ 573 w 657"/>
                  <a:gd name="T63" fmla="*/ 21 h 304"/>
                  <a:gd name="T64" fmla="*/ 494 w 657"/>
                  <a:gd name="T65" fmla="*/ 25 h 304"/>
                  <a:gd name="T66" fmla="*/ 651 w 657"/>
                  <a:gd name="T67" fmla="*/ 37 h 304"/>
                  <a:gd name="T68" fmla="*/ 625 w 657"/>
                  <a:gd name="T6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304">
                    <a:moveTo>
                      <a:pt x="82" y="299"/>
                    </a:moveTo>
                    <a:cubicBezTo>
                      <a:pt x="73" y="299"/>
                      <a:pt x="73" y="299"/>
                      <a:pt x="73" y="299"/>
                    </a:cubicBezTo>
                    <a:cubicBezTo>
                      <a:pt x="75" y="304"/>
                      <a:pt x="75" y="304"/>
                      <a:pt x="75" y="304"/>
                    </a:cubicBezTo>
                    <a:cubicBezTo>
                      <a:pt x="82" y="299"/>
                      <a:pt x="82" y="299"/>
                      <a:pt x="82" y="299"/>
                    </a:cubicBezTo>
                    <a:moveTo>
                      <a:pt x="270" y="170"/>
                    </a:moveTo>
                    <a:cubicBezTo>
                      <a:pt x="195" y="170"/>
                      <a:pt x="195" y="170"/>
                      <a:pt x="195" y="170"/>
                    </a:cubicBezTo>
                    <a:cubicBezTo>
                      <a:pt x="196" y="173"/>
                      <a:pt x="196" y="175"/>
                      <a:pt x="196" y="175"/>
                    </a:cubicBezTo>
                    <a:cubicBezTo>
                      <a:pt x="196" y="175"/>
                      <a:pt x="195" y="173"/>
                      <a:pt x="194" y="170"/>
                    </a:cubicBezTo>
                    <a:cubicBezTo>
                      <a:pt x="20" y="170"/>
                      <a:pt x="20" y="170"/>
                      <a:pt x="20" y="170"/>
                    </a:cubicBezTo>
                    <a:cubicBezTo>
                      <a:pt x="72" y="296"/>
                      <a:pt x="72" y="296"/>
                      <a:pt x="72" y="296"/>
                    </a:cubicBezTo>
                    <a:cubicBezTo>
                      <a:pt x="86" y="296"/>
                      <a:pt x="86" y="296"/>
                      <a:pt x="86" y="296"/>
                    </a:cubicBezTo>
                    <a:cubicBezTo>
                      <a:pt x="270" y="170"/>
                      <a:pt x="270" y="170"/>
                      <a:pt x="270" y="170"/>
                    </a:cubicBezTo>
                    <a:moveTo>
                      <a:pt x="529" y="170"/>
                    </a:moveTo>
                    <a:cubicBezTo>
                      <a:pt x="348" y="170"/>
                      <a:pt x="348" y="170"/>
                      <a:pt x="348" y="170"/>
                    </a:cubicBezTo>
                    <a:cubicBezTo>
                      <a:pt x="431" y="266"/>
                      <a:pt x="431" y="266"/>
                      <a:pt x="431" y="266"/>
                    </a:cubicBezTo>
                    <a:cubicBezTo>
                      <a:pt x="529" y="170"/>
                      <a:pt x="529" y="170"/>
                      <a:pt x="529" y="170"/>
                    </a:cubicBezTo>
                    <a:moveTo>
                      <a:pt x="171" y="87"/>
                    </a:moveTo>
                    <a:cubicBezTo>
                      <a:pt x="0" y="120"/>
                      <a:pt x="0" y="120"/>
                      <a:pt x="0" y="120"/>
                    </a:cubicBezTo>
                    <a:cubicBezTo>
                      <a:pt x="19" y="167"/>
                      <a:pt x="19" y="167"/>
                      <a:pt x="19" y="167"/>
                    </a:cubicBezTo>
                    <a:cubicBezTo>
                      <a:pt x="193" y="167"/>
                      <a:pt x="193" y="167"/>
                      <a:pt x="193" y="167"/>
                    </a:cubicBezTo>
                    <a:cubicBezTo>
                      <a:pt x="192" y="164"/>
                      <a:pt x="191" y="161"/>
                      <a:pt x="190" y="157"/>
                    </a:cubicBezTo>
                    <a:cubicBezTo>
                      <a:pt x="188" y="152"/>
                      <a:pt x="186" y="145"/>
                      <a:pt x="184" y="138"/>
                    </a:cubicBezTo>
                    <a:cubicBezTo>
                      <a:pt x="182" y="132"/>
                      <a:pt x="180" y="124"/>
                      <a:pt x="178" y="117"/>
                    </a:cubicBezTo>
                    <a:cubicBezTo>
                      <a:pt x="176" y="110"/>
                      <a:pt x="175" y="103"/>
                      <a:pt x="173" y="96"/>
                    </a:cubicBezTo>
                    <a:cubicBezTo>
                      <a:pt x="172" y="93"/>
                      <a:pt x="171" y="90"/>
                      <a:pt x="171" y="87"/>
                    </a:cubicBezTo>
                    <a:moveTo>
                      <a:pt x="654" y="40"/>
                    </a:moveTo>
                    <a:cubicBezTo>
                      <a:pt x="506" y="40"/>
                      <a:pt x="506" y="40"/>
                      <a:pt x="506" y="40"/>
                    </a:cubicBezTo>
                    <a:cubicBezTo>
                      <a:pt x="512" y="48"/>
                      <a:pt x="516" y="53"/>
                      <a:pt x="516" y="53"/>
                    </a:cubicBezTo>
                    <a:cubicBezTo>
                      <a:pt x="516" y="53"/>
                      <a:pt x="511" y="48"/>
                      <a:pt x="504" y="41"/>
                    </a:cubicBezTo>
                    <a:cubicBezTo>
                      <a:pt x="504" y="41"/>
                      <a:pt x="504" y="40"/>
                      <a:pt x="503" y="40"/>
                    </a:cubicBezTo>
                    <a:cubicBezTo>
                      <a:pt x="415" y="40"/>
                      <a:pt x="415" y="40"/>
                      <a:pt x="415" y="40"/>
                    </a:cubicBezTo>
                    <a:cubicBezTo>
                      <a:pt x="174" y="87"/>
                      <a:pt x="174" y="87"/>
                      <a:pt x="174" y="87"/>
                    </a:cubicBezTo>
                    <a:cubicBezTo>
                      <a:pt x="174" y="89"/>
                      <a:pt x="175" y="92"/>
                      <a:pt x="176" y="95"/>
                    </a:cubicBezTo>
                    <a:cubicBezTo>
                      <a:pt x="178" y="102"/>
                      <a:pt x="180" y="109"/>
                      <a:pt x="182" y="116"/>
                    </a:cubicBezTo>
                    <a:cubicBezTo>
                      <a:pt x="184" y="124"/>
                      <a:pt x="186" y="131"/>
                      <a:pt x="188" y="138"/>
                    </a:cubicBezTo>
                    <a:cubicBezTo>
                      <a:pt x="189" y="144"/>
                      <a:pt x="191" y="151"/>
                      <a:pt x="192" y="156"/>
                    </a:cubicBezTo>
                    <a:cubicBezTo>
                      <a:pt x="193" y="160"/>
                      <a:pt x="194" y="164"/>
                      <a:pt x="194" y="167"/>
                    </a:cubicBezTo>
                    <a:cubicBezTo>
                      <a:pt x="275" y="167"/>
                      <a:pt x="275" y="167"/>
                      <a:pt x="275" y="167"/>
                    </a:cubicBezTo>
                    <a:cubicBezTo>
                      <a:pt x="319" y="136"/>
                      <a:pt x="319" y="136"/>
                      <a:pt x="319" y="136"/>
                    </a:cubicBezTo>
                    <a:cubicBezTo>
                      <a:pt x="345" y="167"/>
                      <a:pt x="345" y="167"/>
                      <a:pt x="345" y="167"/>
                    </a:cubicBezTo>
                    <a:cubicBezTo>
                      <a:pt x="532" y="167"/>
                      <a:pt x="532" y="167"/>
                      <a:pt x="532" y="167"/>
                    </a:cubicBezTo>
                    <a:cubicBezTo>
                      <a:pt x="549" y="149"/>
                      <a:pt x="549" y="149"/>
                      <a:pt x="549" y="149"/>
                    </a:cubicBezTo>
                    <a:cubicBezTo>
                      <a:pt x="543" y="145"/>
                      <a:pt x="536" y="140"/>
                      <a:pt x="529" y="135"/>
                    </a:cubicBezTo>
                    <a:cubicBezTo>
                      <a:pt x="518" y="127"/>
                      <a:pt x="507" y="119"/>
                      <a:pt x="499" y="112"/>
                    </a:cubicBezTo>
                    <a:cubicBezTo>
                      <a:pt x="491" y="106"/>
                      <a:pt x="486" y="102"/>
                      <a:pt x="486" y="102"/>
                    </a:cubicBezTo>
                    <a:cubicBezTo>
                      <a:pt x="486" y="102"/>
                      <a:pt x="492" y="105"/>
                      <a:pt x="500" y="111"/>
                    </a:cubicBezTo>
                    <a:cubicBezTo>
                      <a:pt x="509" y="116"/>
                      <a:pt x="520" y="124"/>
                      <a:pt x="531" y="131"/>
                    </a:cubicBezTo>
                    <a:cubicBezTo>
                      <a:pt x="538" y="137"/>
                      <a:pt x="545" y="142"/>
                      <a:pt x="552" y="147"/>
                    </a:cubicBezTo>
                    <a:cubicBezTo>
                      <a:pt x="602" y="97"/>
                      <a:pt x="602" y="97"/>
                      <a:pt x="602" y="97"/>
                    </a:cubicBezTo>
                    <a:cubicBezTo>
                      <a:pt x="600" y="94"/>
                      <a:pt x="598" y="91"/>
                      <a:pt x="596" y="88"/>
                    </a:cubicBezTo>
                    <a:cubicBezTo>
                      <a:pt x="590" y="80"/>
                      <a:pt x="584" y="71"/>
                      <a:pt x="580" y="64"/>
                    </a:cubicBezTo>
                    <a:cubicBezTo>
                      <a:pt x="576" y="57"/>
                      <a:pt x="573" y="53"/>
                      <a:pt x="573" y="53"/>
                    </a:cubicBezTo>
                    <a:cubicBezTo>
                      <a:pt x="573" y="53"/>
                      <a:pt x="577" y="57"/>
                      <a:pt x="582" y="63"/>
                    </a:cubicBezTo>
                    <a:cubicBezTo>
                      <a:pt x="587" y="69"/>
                      <a:pt x="593" y="77"/>
                      <a:pt x="599" y="86"/>
                    </a:cubicBezTo>
                    <a:cubicBezTo>
                      <a:pt x="601" y="89"/>
                      <a:pt x="603" y="92"/>
                      <a:pt x="605" y="95"/>
                    </a:cubicBezTo>
                    <a:cubicBezTo>
                      <a:pt x="657" y="44"/>
                      <a:pt x="657" y="44"/>
                      <a:pt x="657" y="44"/>
                    </a:cubicBezTo>
                    <a:cubicBezTo>
                      <a:pt x="656" y="43"/>
                      <a:pt x="655" y="41"/>
                      <a:pt x="654" y="40"/>
                    </a:cubicBezTo>
                    <a:moveTo>
                      <a:pt x="490" y="26"/>
                    </a:moveTo>
                    <a:cubicBezTo>
                      <a:pt x="432" y="37"/>
                      <a:pt x="432" y="37"/>
                      <a:pt x="432" y="37"/>
                    </a:cubicBezTo>
                    <a:cubicBezTo>
                      <a:pt x="500" y="37"/>
                      <a:pt x="500" y="37"/>
                      <a:pt x="500" y="37"/>
                    </a:cubicBezTo>
                    <a:cubicBezTo>
                      <a:pt x="497" y="33"/>
                      <a:pt x="494" y="30"/>
                      <a:pt x="490" y="26"/>
                    </a:cubicBezTo>
                    <a:moveTo>
                      <a:pt x="625" y="0"/>
                    </a:moveTo>
                    <a:cubicBezTo>
                      <a:pt x="574" y="9"/>
                      <a:pt x="574" y="9"/>
                      <a:pt x="574" y="9"/>
                    </a:cubicBezTo>
                    <a:cubicBezTo>
                      <a:pt x="574" y="16"/>
                      <a:pt x="573" y="21"/>
                      <a:pt x="573" y="21"/>
                    </a:cubicBezTo>
                    <a:cubicBezTo>
                      <a:pt x="573" y="21"/>
                      <a:pt x="573" y="16"/>
                      <a:pt x="573" y="10"/>
                    </a:cubicBezTo>
                    <a:cubicBezTo>
                      <a:pt x="494" y="25"/>
                      <a:pt x="494" y="25"/>
                      <a:pt x="494" y="25"/>
                    </a:cubicBezTo>
                    <a:cubicBezTo>
                      <a:pt x="498" y="29"/>
                      <a:pt x="501" y="33"/>
                      <a:pt x="504" y="37"/>
                    </a:cubicBezTo>
                    <a:cubicBezTo>
                      <a:pt x="651" y="37"/>
                      <a:pt x="651" y="37"/>
                      <a:pt x="651" y="37"/>
                    </a:cubicBezTo>
                    <a:cubicBezTo>
                      <a:pt x="649" y="34"/>
                      <a:pt x="647" y="32"/>
                      <a:pt x="646" y="29"/>
                    </a:cubicBezTo>
                    <a:cubicBezTo>
                      <a:pt x="638" y="19"/>
                      <a:pt x="630" y="8"/>
                      <a:pt x="62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09" name="íslîďé">
                <a:extLst>
                  <a:ext uri="{FF2B5EF4-FFF2-40B4-BE49-F238E27FC236}">
                    <a16:creationId xmlns:a16="http://schemas.microsoft.com/office/drawing/2014/main" xmlns="" id="{77362AE6-CEE2-4613-9E47-95B979768ACB}"/>
                  </a:ext>
                </a:extLst>
              </p:cNvPr>
              <p:cNvSpPr/>
              <p:nvPr/>
            </p:nvSpPr>
            <p:spPr bwMode="auto">
              <a:xfrm>
                <a:off x="3026802" y="3524450"/>
                <a:ext cx="303187" cy="3697"/>
              </a:xfrm>
              <a:custGeom>
                <a:avLst/>
                <a:gdLst>
                  <a:gd name="T0" fmla="*/ 85 w 239"/>
                  <a:gd name="T1" fmla="*/ 0 h 3"/>
                  <a:gd name="T2" fmla="*/ 17 w 239"/>
                  <a:gd name="T3" fmla="*/ 0 h 3"/>
                  <a:gd name="T4" fmla="*/ 0 w 239"/>
                  <a:gd name="T5" fmla="*/ 3 h 3"/>
                  <a:gd name="T6" fmla="*/ 88 w 239"/>
                  <a:gd name="T7" fmla="*/ 3 h 3"/>
                  <a:gd name="T8" fmla="*/ 85 w 239"/>
                  <a:gd name="T9" fmla="*/ 0 h 3"/>
                  <a:gd name="T10" fmla="*/ 236 w 239"/>
                  <a:gd name="T11" fmla="*/ 0 h 3"/>
                  <a:gd name="T12" fmla="*/ 89 w 239"/>
                  <a:gd name="T13" fmla="*/ 0 h 3"/>
                  <a:gd name="T14" fmla="*/ 91 w 239"/>
                  <a:gd name="T15" fmla="*/ 2 h 3"/>
                  <a:gd name="T16" fmla="*/ 91 w 239"/>
                  <a:gd name="T17" fmla="*/ 3 h 3"/>
                  <a:gd name="T18" fmla="*/ 239 w 239"/>
                  <a:gd name="T19" fmla="*/ 3 h 3"/>
                  <a:gd name="T20" fmla="*/ 236 w 239"/>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3">
                    <a:moveTo>
                      <a:pt x="85" y="0"/>
                    </a:moveTo>
                    <a:cubicBezTo>
                      <a:pt x="17" y="0"/>
                      <a:pt x="17" y="0"/>
                      <a:pt x="17" y="0"/>
                    </a:cubicBezTo>
                    <a:cubicBezTo>
                      <a:pt x="0" y="3"/>
                      <a:pt x="0" y="3"/>
                      <a:pt x="0" y="3"/>
                    </a:cubicBezTo>
                    <a:cubicBezTo>
                      <a:pt x="88" y="3"/>
                      <a:pt x="88" y="3"/>
                      <a:pt x="88" y="3"/>
                    </a:cubicBezTo>
                    <a:cubicBezTo>
                      <a:pt x="87" y="2"/>
                      <a:pt x="86" y="1"/>
                      <a:pt x="85" y="0"/>
                    </a:cubicBezTo>
                    <a:moveTo>
                      <a:pt x="236" y="0"/>
                    </a:moveTo>
                    <a:cubicBezTo>
                      <a:pt x="89" y="0"/>
                      <a:pt x="89" y="0"/>
                      <a:pt x="89" y="0"/>
                    </a:cubicBezTo>
                    <a:cubicBezTo>
                      <a:pt x="89" y="1"/>
                      <a:pt x="90" y="2"/>
                      <a:pt x="91" y="2"/>
                    </a:cubicBezTo>
                    <a:cubicBezTo>
                      <a:pt x="91" y="3"/>
                      <a:pt x="91" y="3"/>
                      <a:pt x="91" y="3"/>
                    </a:cubicBezTo>
                    <a:cubicBezTo>
                      <a:pt x="239" y="3"/>
                      <a:pt x="239" y="3"/>
                      <a:pt x="239" y="3"/>
                    </a:cubicBezTo>
                    <a:cubicBezTo>
                      <a:pt x="238" y="2"/>
                      <a:pt x="237" y="1"/>
                      <a:pt x="236"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0" name="iṩ1íḍê">
                <a:extLst>
                  <a:ext uri="{FF2B5EF4-FFF2-40B4-BE49-F238E27FC236}">
                    <a16:creationId xmlns:a16="http://schemas.microsoft.com/office/drawing/2014/main" xmlns="" id="{886E74B5-0FB0-4B21-96FE-7F8A33C1E656}"/>
                  </a:ext>
                </a:extLst>
              </p:cNvPr>
              <p:cNvSpPr/>
              <p:nvPr/>
            </p:nvSpPr>
            <p:spPr bwMode="auto">
              <a:xfrm>
                <a:off x="2524880" y="3688984"/>
                <a:ext cx="650743" cy="3697"/>
              </a:xfrm>
              <a:custGeom>
                <a:avLst/>
                <a:gdLst>
                  <a:gd name="T0" fmla="*/ 174 w 513"/>
                  <a:gd name="T1" fmla="*/ 0 h 3"/>
                  <a:gd name="T2" fmla="*/ 0 w 513"/>
                  <a:gd name="T3" fmla="*/ 0 h 3"/>
                  <a:gd name="T4" fmla="*/ 1 w 513"/>
                  <a:gd name="T5" fmla="*/ 3 h 3"/>
                  <a:gd name="T6" fmla="*/ 175 w 513"/>
                  <a:gd name="T7" fmla="*/ 3 h 3"/>
                  <a:gd name="T8" fmla="*/ 174 w 513"/>
                  <a:gd name="T9" fmla="*/ 0 h 3"/>
                  <a:gd name="T10" fmla="*/ 256 w 513"/>
                  <a:gd name="T11" fmla="*/ 0 h 3"/>
                  <a:gd name="T12" fmla="*/ 175 w 513"/>
                  <a:gd name="T13" fmla="*/ 0 h 3"/>
                  <a:gd name="T14" fmla="*/ 176 w 513"/>
                  <a:gd name="T15" fmla="*/ 3 h 3"/>
                  <a:gd name="T16" fmla="*/ 251 w 513"/>
                  <a:gd name="T17" fmla="*/ 3 h 3"/>
                  <a:gd name="T18" fmla="*/ 256 w 513"/>
                  <a:gd name="T19" fmla="*/ 0 h 3"/>
                  <a:gd name="T20" fmla="*/ 513 w 513"/>
                  <a:gd name="T21" fmla="*/ 0 h 3"/>
                  <a:gd name="T22" fmla="*/ 326 w 513"/>
                  <a:gd name="T23" fmla="*/ 0 h 3"/>
                  <a:gd name="T24" fmla="*/ 329 w 513"/>
                  <a:gd name="T25" fmla="*/ 3 h 3"/>
                  <a:gd name="T26" fmla="*/ 510 w 513"/>
                  <a:gd name="T27" fmla="*/ 3 h 3"/>
                  <a:gd name="T28" fmla="*/ 513 w 51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3" h="3">
                    <a:moveTo>
                      <a:pt x="174" y="0"/>
                    </a:moveTo>
                    <a:cubicBezTo>
                      <a:pt x="0" y="0"/>
                      <a:pt x="0" y="0"/>
                      <a:pt x="0" y="0"/>
                    </a:cubicBezTo>
                    <a:cubicBezTo>
                      <a:pt x="1" y="3"/>
                      <a:pt x="1" y="3"/>
                      <a:pt x="1" y="3"/>
                    </a:cubicBezTo>
                    <a:cubicBezTo>
                      <a:pt x="175" y="3"/>
                      <a:pt x="175" y="3"/>
                      <a:pt x="175" y="3"/>
                    </a:cubicBezTo>
                    <a:cubicBezTo>
                      <a:pt x="175" y="2"/>
                      <a:pt x="174" y="1"/>
                      <a:pt x="174" y="0"/>
                    </a:cubicBezTo>
                    <a:moveTo>
                      <a:pt x="256" y="0"/>
                    </a:moveTo>
                    <a:cubicBezTo>
                      <a:pt x="175" y="0"/>
                      <a:pt x="175" y="0"/>
                      <a:pt x="175" y="0"/>
                    </a:cubicBezTo>
                    <a:cubicBezTo>
                      <a:pt x="176" y="1"/>
                      <a:pt x="176" y="2"/>
                      <a:pt x="176" y="3"/>
                    </a:cubicBezTo>
                    <a:cubicBezTo>
                      <a:pt x="251" y="3"/>
                      <a:pt x="251" y="3"/>
                      <a:pt x="251" y="3"/>
                    </a:cubicBezTo>
                    <a:cubicBezTo>
                      <a:pt x="256" y="0"/>
                      <a:pt x="256" y="0"/>
                      <a:pt x="256" y="0"/>
                    </a:cubicBezTo>
                    <a:moveTo>
                      <a:pt x="513" y="0"/>
                    </a:moveTo>
                    <a:cubicBezTo>
                      <a:pt x="326" y="0"/>
                      <a:pt x="326" y="0"/>
                      <a:pt x="326" y="0"/>
                    </a:cubicBezTo>
                    <a:cubicBezTo>
                      <a:pt x="329" y="3"/>
                      <a:pt x="329" y="3"/>
                      <a:pt x="329" y="3"/>
                    </a:cubicBezTo>
                    <a:cubicBezTo>
                      <a:pt x="510" y="3"/>
                      <a:pt x="510" y="3"/>
                      <a:pt x="510" y="3"/>
                    </a:cubicBezTo>
                    <a:cubicBezTo>
                      <a:pt x="513" y="0"/>
                      <a:pt x="513" y="0"/>
                      <a:pt x="51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1" name="iS1îdê">
                <a:extLst>
                  <a:ext uri="{FF2B5EF4-FFF2-40B4-BE49-F238E27FC236}">
                    <a16:creationId xmlns:a16="http://schemas.microsoft.com/office/drawing/2014/main" xmlns="" id="{BF131B72-B67E-4310-AFE7-8D451C83E03C}"/>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2" name="îś1ïdé">
                <a:extLst>
                  <a:ext uri="{FF2B5EF4-FFF2-40B4-BE49-F238E27FC236}">
                    <a16:creationId xmlns:a16="http://schemas.microsoft.com/office/drawing/2014/main" xmlns="" id="{15C5A755-4F17-486D-B4A2-1902A8445C95}"/>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3" name="îṥ1ïdê">
                <a:extLst>
                  <a:ext uri="{FF2B5EF4-FFF2-40B4-BE49-F238E27FC236}">
                    <a16:creationId xmlns:a16="http://schemas.microsoft.com/office/drawing/2014/main" xmlns="" id="{513C0CE7-7C76-479C-A304-CACE0BA8CF11}"/>
                  </a:ext>
                </a:extLst>
              </p:cNvPr>
              <p:cNvSpPr/>
              <p:nvPr/>
            </p:nvSpPr>
            <p:spPr bwMode="auto">
              <a:xfrm>
                <a:off x="3341082" y="3521677"/>
                <a:ext cx="16638" cy="20336"/>
              </a:xfrm>
              <a:custGeom>
                <a:avLst/>
                <a:gdLst>
                  <a:gd name="T0" fmla="*/ 10 w 13"/>
                  <a:gd name="T1" fmla="*/ 5 h 16"/>
                  <a:gd name="T2" fmla="*/ 7 w 13"/>
                  <a:gd name="T3" fmla="*/ 5 h 16"/>
                  <a:gd name="T4" fmla="*/ 0 w 13"/>
                  <a:gd name="T5" fmla="*/ 12 h 16"/>
                  <a:gd name="T6" fmla="*/ 3 w 13"/>
                  <a:gd name="T7" fmla="*/ 16 h 16"/>
                  <a:gd name="T8" fmla="*/ 10 w 13"/>
                  <a:gd name="T9" fmla="*/ 5 h 16"/>
                  <a:gd name="T10" fmla="*/ 13 w 13"/>
                  <a:gd name="T11" fmla="*/ 0 h 16"/>
                  <a:gd name="T12" fmla="*/ 10 w 13"/>
                  <a:gd name="T13" fmla="*/ 2 h 16"/>
                  <a:gd name="T14" fmla="*/ 11 w 13"/>
                  <a:gd name="T15" fmla="*/ 2 h 16"/>
                  <a:gd name="T16" fmla="*/ 13 w 1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6">
                    <a:moveTo>
                      <a:pt x="10" y="5"/>
                    </a:moveTo>
                    <a:cubicBezTo>
                      <a:pt x="7" y="5"/>
                      <a:pt x="7" y="5"/>
                      <a:pt x="7" y="5"/>
                    </a:cubicBezTo>
                    <a:cubicBezTo>
                      <a:pt x="0" y="12"/>
                      <a:pt x="0" y="12"/>
                      <a:pt x="0" y="12"/>
                    </a:cubicBezTo>
                    <a:cubicBezTo>
                      <a:pt x="1" y="13"/>
                      <a:pt x="2" y="15"/>
                      <a:pt x="3" y="16"/>
                    </a:cubicBezTo>
                    <a:cubicBezTo>
                      <a:pt x="10" y="5"/>
                      <a:pt x="10" y="5"/>
                      <a:pt x="10" y="5"/>
                    </a:cubicBezTo>
                    <a:moveTo>
                      <a:pt x="13" y="0"/>
                    </a:moveTo>
                    <a:cubicBezTo>
                      <a:pt x="10" y="2"/>
                      <a:pt x="10" y="2"/>
                      <a:pt x="10" y="2"/>
                    </a:cubicBezTo>
                    <a:cubicBezTo>
                      <a:pt x="11" y="2"/>
                      <a:pt x="11" y="2"/>
                      <a:pt x="11" y="2"/>
                    </a:cubicBezTo>
                    <a:cubicBezTo>
                      <a:pt x="13" y="0"/>
                      <a:pt x="13" y="0"/>
                      <a:pt x="1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4" name="ïṣ1ïḍê">
                <a:extLst>
                  <a:ext uri="{FF2B5EF4-FFF2-40B4-BE49-F238E27FC236}">
                    <a16:creationId xmlns:a16="http://schemas.microsoft.com/office/drawing/2014/main" xmlns="" id="{1566E11D-A108-4B57-BFE3-399B945CA492}"/>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5" name="işḻîde">
                <a:extLst>
                  <a:ext uri="{FF2B5EF4-FFF2-40B4-BE49-F238E27FC236}">
                    <a16:creationId xmlns:a16="http://schemas.microsoft.com/office/drawing/2014/main" xmlns="" id="{D8541053-42BD-45A7-B1FF-82214A8478CC}"/>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6" name="ïṩḷïḍè">
                <a:extLst>
                  <a:ext uri="{FF2B5EF4-FFF2-40B4-BE49-F238E27FC236}">
                    <a16:creationId xmlns:a16="http://schemas.microsoft.com/office/drawing/2014/main" xmlns="" id="{C762B9A3-22DF-4D24-AF22-B19AB16C00DC}"/>
                  </a:ext>
                </a:extLst>
              </p:cNvPr>
              <p:cNvSpPr/>
              <p:nvPr/>
            </p:nvSpPr>
            <p:spPr bwMode="auto">
              <a:xfrm>
                <a:off x="3048978" y="3539233"/>
                <a:ext cx="294867" cy="372513"/>
              </a:xfrm>
              <a:custGeom>
                <a:avLst/>
                <a:gdLst>
                  <a:gd name="T0" fmla="*/ 90 w 233"/>
                  <a:gd name="T1" fmla="*/ 250 h 294"/>
                  <a:gd name="T2" fmla="*/ 27 w 233"/>
                  <a:gd name="T3" fmla="*/ 250 h 294"/>
                  <a:gd name="T4" fmla="*/ 64 w 233"/>
                  <a:gd name="T5" fmla="*/ 294 h 294"/>
                  <a:gd name="T6" fmla="*/ 90 w 233"/>
                  <a:gd name="T7" fmla="*/ 250 h 294"/>
                  <a:gd name="T8" fmla="*/ 165 w 233"/>
                  <a:gd name="T9" fmla="*/ 121 h 294"/>
                  <a:gd name="T10" fmla="*/ 103 w 233"/>
                  <a:gd name="T11" fmla="*/ 121 h 294"/>
                  <a:gd name="T12" fmla="*/ 0 w 233"/>
                  <a:gd name="T13" fmla="*/ 219 h 294"/>
                  <a:gd name="T14" fmla="*/ 24 w 233"/>
                  <a:gd name="T15" fmla="*/ 247 h 294"/>
                  <a:gd name="T16" fmla="*/ 92 w 233"/>
                  <a:gd name="T17" fmla="*/ 247 h 294"/>
                  <a:gd name="T18" fmla="*/ 165 w 233"/>
                  <a:gd name="T19" fmla="*/ 121 h 294"/>
                  <a:gd name="T20" fmla="*/ 229 w 233"/>
                  <a:gd name="T21" fmla="*/ 0 h 294"/>
                  <a:gd name="T22" fmla="*/ 176 w 233"/>
                  <a:gd name="T23" fmla="*/ 50 h 294"/>
                  <a:gd name="T24" fmla="*/ 183 w 233"/>
                  <a:gd name="T25" fmla="*/ 61 h 294"/>
                  <a:gd name="T26" fmla="*/ 189 w 233"/>
                  <a:gd name="T27" fmla="*/ 72 h 294"/>
                  <a:gd name="T28" fmla="*/ 181 w 233"/>
                  <a:gd name="T29" fmla="*/ 62 h 294"/>
                  <a:gd name="T30" fmla="*/ 174 w 233"/>
                  <a:gd name="T31" fmla="*/ 53 h 294"/>
                  <a:gd name="T32" fmla="*/ 123 w 233"/>
                  <a:gd name="T33" fmla="*/ 101 h 294"/>
                  <a:gd name="T34" fmla="*/ 128 w 233"/>
                  <a:gd name="T35" fmla="*/ 105 h 294"/>
                  <a:gd name="T36" fmla="*/ 141 w 233"/>
                  <a:gd name="T37" fmla="*/ 116 h 294"/>
                  <a:gd name="T38" fmla="*/ 127 w 233"/>
                  <a:gd name="T39" fmla="*/ 107 h 294"/>
                  <a:gd name="T40" fmla="*/ 121 w 233"/>
                  <a:gd name="T41" fmla="*/ 103 h 294"/>
                  <a:gd name="T42" fmla="*/ 106 w 233"/>
                  <a:gd name="T43" fmla="*/ 118 h 294"/>
                  <a:gd name="T44" fmla="*/ 167 w 233"/>
                  <a:gd name="T45" fmla="*/ 118 h 294"/>
                  <a:gd name="T46" fmla="*/ 233 w 233"/>
                  <a:gd name="T47" fmla="*/ 5 h 294"/>
                  <a:gd name="T48" fmla="*/ 229 w 233"/>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3" h="294">
                    <a:moveTo>
                      <a:pt x="90" y="250"/>
                    </a:moveTo>
                    <a:cubicBezTo>
                      <a:pt x="27" y="250"/>
                      <a:pt x="27" y="250"/>
                      <a:pt x="27" y="250"/>
                    </a:cubicBezTo>
                    <a:cubicBezTo>
                      <a:pt x="64" y="294"/>
                      <a:pt x="64" y="294"/>
                      <a:pt x="64" y="294"/>
                    </a:cubicBezTo>
                    <a:cubicBezTo>
                      <a:pt x="90" y="250"/>
                      <a:pt x="90" y="250"/>
                      <a:pt x="90" y="250"/>
                    </a:cubicBezTo>
                    <a:moveTo>
                      <a:pt x="165" y="121"/>
                    </a:moveTo>
                    <a:cubicBezTo>
                      <a:pt x="103" y="121"/>
                      <a:pt x="103" y="121"/>
                      <a:pt x="103" y="121"/>
                    </a:cubicBezTo>
                    <a:cubicBezTo>
                      <a:pt x="0" y="219"/>
                      <a:pt x="0" y="219"/>
                      <a:pt x="0" y="219"/>
                    </a:cubicBezTo>
                    <a:cubicBezTo>
                      <a:pt x="24" y="247"/>
                      <a:pt x="24" y="247"/>
                      <a:pt x="24" y="247"/>
                    </a:cubicBezTo>
                    <a:cubicBezTo>
                      <a:pt x="92" y="247"/>
                      <a:pt x="92" y="247"/>
                      <a:pt x="92" y="247"/>
                    </a:cubicBezTo>
                    <a:cubicBezTo>
                      <a:pt x="165" y="121"/>
                      <a:pt x="165" y="121"/>
                      <a:pt x="165" y="121"/>
                    </a:cubicBezTo>
                    <a:moveTo>
                      <a:pt x="229" y="0"/>
                    </a:moveTo>
                    <a:cubicBezTo>
                      <a:pt x="176" y="50"/>
                      <a:pt x="176" y="50"/>
                      <a:pt x="176" y="50"/>
                    </a:cubicBezTo>
                    <a:cubicBezTo>
                      <a:pt x="178" y="54"/>
                      <a:pt x="181" y="58"/>
                      <a:pt x="183" y="61"/>
                    </a:cubicBezTo>
                    <a:cubicBezTo>
                      <a:pt x="187" y="68"/>
                      <a:pt x="189" y="72"/>
                      <a:pt x="189" y="72"/>
                    </a:cubicBezTo>
                    <a:cubicBezTo>
                      <a:pt x="189" y="72"/>
                      <a:pt x="186" y="69"/>
                      <a:pt x="181" y="62"/>
                    </a:cubicBezTo>
                    <a:cubicBezTo>
                      <a:pt x="179" y="60"/>
                      <a:pt x="176" y="56"/>
                      <a:pt x="174" y="53"/>
                    </a:cubicBezTo>
                    <a:cubicBezTo>
                      <a:pt x="123" y="101"/>
                      <a:pt x="123" y="101"/>
                      <a:pt x="123" y="101"/>
                    </a:cubicBezTo>
                    <a:cubicBezTo>
                      <a:pt x="125" y="102"/>
                      <a:pt x="127" y="104"/>
                      <a:pt x="128" y="105"/>
                    </a:cubicBezTo>
                    <a:cubicBezTo>
                      <a:pt x="136" y="111"/>
                      <a:pt x="141" y="116"/>
                      <a:pt x="141" y="116"/>
                    </a:cubicBezTo>
                    <a:cubicBezTo>
                      <a:pt x="141" y="116"/>
                      <a:pt x="136" y="112"/>
                      <a:pt x="127" y="107"/>
                    </a:cubicBezTo>
                    <a:cubicBezTo>
                      <a:pt x="125" y="105"/>
                      <a:pt x="123" y="104"/>
                      <a:pt x="121" y="103"/>
                    </a:cubicBezTo>
                    <a:cubicBezTo>
                      <a:pt x="106" y="118"/>
                      <a:pt x="106" y="118"/>
                      <a:pt x="106" y="118"/>
                    </a:cubicBezTo>
                    <a:cubicBezTo>
                      <a:pt x="167" y="118"/>
                      <a:pt x="167" y="118"/>
                      <a:pt x="167" y="118"/>
                    </a:cubicBezTo>
                    <a:cubicBezTo>
                      <a:pt x="233" y="5"/>
                      <a:pt x="233" y="5"/>
                      <a:pt x="233" y="5"/>
                    </a:cubicBezTo>
                    <a:cubicBezTo>
                      <a:pt x="231" y="3"/>
                      <a:pt x="230" y="2"/>
                      <a:pt x="229"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7" name="ïṧļïďè">
                <a:extLst>
                  <a:ext uri="{FF2B5EF4-FFF2-40B4-BE49-F238E27FC236}">
                    <a16:creationId xmlns:a16="http://schemas.microsoft.com/office/drawing/2014/main" xmlns="" id="{E2AC132E-9805-4D9E-8533-5B0BE7EE0778}"/>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8" name="iṡḻîdè">
                <a:extLst>
                  <a:ext uri="{FF2B5EF4-FFF2-40B4-BE49-F238E27FC236}">
                    <a16:creationId xmlns:a16="http://schemas.microsoft.com/office/drawing/2014/main" xmlns="" id="{E7EF5538-A2A2-4213-857D-D6DD87A19B25}"/>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19" name="î$ľiḑé">
                <a:extLst>
                  <a:ext uri="{FF2B5EF4-FFF2-40B4-BE49-F238E27FC236}">
                    <a16:creationId xmlns:a16="http://schemas.microsoft.com/office/drawing/2014/main" xmlns="" id="{516F3BAE-4C48-49D3-8B3E-8CABC4EF86BB}"/>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0" name="ïśļiḍe">
                <a:extLst>
                  <a:ext uri="{FF2B5EF4-FFF2-40B4-BE49-F238E27FC236}">
                    <a16:creationId xmlns:a16="http://schemas.microsoft.com/office/drawing/2014/main" xmlns="" id="{87C5B6F0-027B-422F-BFE1-B43BDC634A5C}"/>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1" name="ïş1ïďé">
                <a:extLst>
                  <a:ext uri="{FF2B5EF4-FFF2-40B4-BE49-F238E27FC236}">
                    <a16:creationId xmlns:a16="http://schemas.microsoft.com/office/drawing/2014/main" xmlns="" id="{8C3B7D3D-B268-444F-8E55-9CE803A9BAA5}"/>
                  </a:ext>
                </a:extLst>
              </p:cNvPr>
              <p:cNvSpPr/>
              <p:nvPr/>
            </p:nvSpPr>
            <p:spPr bwMode="auto">
              <a:xfrm>
                <a:off x="3346618" y="3591921"/>
                <a:ext cx="40671" cy="84116"/>
              </a:xfrm>
              <a:custGeom>
                <a:avLst/>
                <a:gdLst>
                  <a:gd name="T0" fmla="*/ 27 w 32"/>
                  <a:gd name="T1" fmla="*/ 9 h 67"/>
                  <a:gd name="T2" fmla="*/ 0 w 32"/>
                  <a:gd name="T3" fmla="*/ 55 h 67"/>
                  <a:gd name="T4" fmla="*/ 0 w 32"/>
                  <a:gd name="T5" fmla="*/ 55 h 67"/>
                  <a:gd name="T6" fmla="*/ 19 w 32"/>
                  <a:gd name="T7" fmla="*/ 66 h 67"/>
                  <a:gd name="T8" fmla="*/ 20 w 32"/>
                  <a:gd name="T9" fmla="*/ 67 h 67"/>
                  <a:gd name="T10" fmla="*/ 27 w 32"/>
                  <a:gd name="T11" fmla="*/ 29 h 67"/>
                  <a:gd name="T12" fmla="*/ 18 w 32"/>
                  <a:gd name="T13" fmla="*/ 25 h 67"/>
                  <a:gd name="T14" fmla="*/ 27 w 32"/>
                  <a:gd name="T15" fmla="*/ 27 h 67"/>
                  <a:gd name="T16" fmla="*/ 30 w 32"/>
                  <a:gd name="T17" fmla="*/ 9 h 67"/>
                  <a:gd name="T18" fmla="*/ 27 w 32"/>
                  <a:gd name="T19" fmla="*/ 9 h 67"/>
                  <a:gd name="T20" fmla="*/ 32 w 32"/>
                  <a:gd name="T21" fmla="*/ 0 h 67"/>
                  <a:gd name="T22" fmla="*/ 29 w 32"/>
                  <a:gd name="T23" fmla="*/ 6 h 67"/>
                  <a:gd name="T24" fmla="*/ 31 w 32"/>
                  <a:gd name="T25" fmla="*/ 6 h 67"/>
                  <a:gd name="T26" fmla="*/ 32 w 32"/>
                  <a:gd name="T2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67">
                    <a:moveTo>
                      <a:pt x="27" y="9"/>
                    </a:moveTo>
                    <a:cubicBezTo>
                      <a:pt x="0" y="55"/>
                      <a:pt x="0" y="55"/>
                      <a:pt x="0" y="55"/>
                    </a:cubicBezTo>
                    <a:cubicBezTo>
                      <a:pt x="0" y="55"/>
                      <a:pt x="0" y="55"/>
                      <a:pt x="0" y="55"/>
                    </a:cubicBezTo>
                    <a:cubicBezTo>
                      <a:pt x="6" y="58"/>
                      <a:pt x="13" y="62"/>
                      <a:pt x="19" y="66"/>
                    </a:cubicBezTo>
                    <a:cubicBezTo>
                      <a:pt x="20" y="67"/>
                      <a:pt x="20" y="67"/>
                      <a:pt x="20" y="67"/>
                    </a:cubicBezTo>
                    <a:cubicBezTo>
                      <a:pt x="27" y="29"/>
                      <a:pt x="27" y="29"/>
                      <a:pt x="27" y="29"/>
                    </a:cubicBezTo>
                    <a:cubicBezTo>
                      <a:pt x="22" y="27"/>
                      <a:pt x="18" y="25"/>
                      <a:pt x="18" y="25"/>
                    </a:cubicBezTo>
                    <a:cubicBezTo>
                      <a:pt x="18" y="25"/>
                      <a:pt x="22" y="26"/>
                      <a:pt x="27" y="27"/>
                    </a:cubicBezTo>
                    <a:cubicBezTo>
                      <a:pt x="30" y="9"/>
                      <a:pt x="30" y="9"/>
                      <a:pt x="30" y="9"/>
                    </a:cubicBezTo>
                    <a:cubicBezTo>
                      <a:pt x="29" y="9"/>
                      <a:pt x="28" y="9"/>
                      <a:pt x="27" y="9"/>
                    </a:cubicBezTo>
                    <a:moveTo>
                      <a:pt x="32" y="0"/>
                    </a:moveTo>
                    <a:cubicBezTo>
                      <a:pt x="29" y="6"/>
                      <a:pt x="29" y="6"/>
                      <a:pt x="29" y="6"/>
                    </a:cubicBezTo>
                    <a:cubicBezTo>
                      <a:pt x="29" y="6"/>
                      <a:pt x="30" y="6"/>
                      <a:pt x="31" y="6"/>
                    </a:cubicBezTo>
                    <a:cubicBezTo>
                      <a:pt x="32" y="0"/>
                      <a:pt x="32" y="0"/>
                      <a:pt x="3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2" name="ïş1îďe">
                <a:extLst>
                  <a:ext uri="{FF2B5EF4-FFF2-40B4-BE49-F238E27FC236}">
                    <a16:creationId xmlns:a16="http://schemas.microsoft.com/office/drawing/2014/main" xmlns="" id="{17045633-693E-4E03-B00D-49FCF1DF81CB}"/>
                  </a:ext>
                </a:extLst>
              </p:cNvPr>
              <p:cNvSpPr/>
              <p:nvPr/>
            </p:nvSpPr>
            <p:spPr bwMode="auto">
              <a:xfrm>
                <a:off x="2148663" y="3505032"/>
                <a:ext cx="1249718" cy="634103"/>
              </a:xfrm>
              <a:custGeom>
                <a:avLst/>
                <a:gdLst>
                  <a:gd name="T0" fmla="*/ 181 w 986"/>
                  <a:gd name="T1" fmla="*/ 145 h 500"/>
                  <a:gd name="T2" fmla="*/ 111 w 986"/>
                  <a:gd name="T3" fmla="*/ 274 h 500"/>
                  <a:gd name="T4" fmla="*/ 40 w 986"/>
                  <a:gd name="T5" fmla="*/ 404 h 500"/>
                  <a:gd name="T6" fmla="*/ 9 w 986"/>
                  <a:gd name="T7" fmla="*/ 461 h 500"/>
                  <a:gd name="T8" fmla="*/ 9 w 986"/>
                  <a:gd name="T9" fmla="*/ 481 h 500"/>
                  <a:gd name="T10" fmla="*/ 93 w 986"/>
                  <a:gd name="T11" fmla="*/ 407 h 500"/>
                  <a:gd name="T12" fmla="*/ 164 w 986"/>
                  <a:gd name="T13" fmla="*/ 277 h 500"/>
                  <a:gd name="T14" fmla="*/ 234 w 986"/>
                  <a:gd name="T15" fmla="*/ 148 h 500"/>
                  <a:gd name="T16" fmla="*/ 241 w 986"/>
                  <a:gd name="T17" fmla="*/ 135 h 500"/>
                  <a:gd name="T18" fmla="*/ 247 w 986"/>
                  <a:gd name="T19" fmla="*/ 148 h 500"/>
                  <a:gd name="T20" fmla="*/ 299 w 986"/>
                  <a:gd name="T21" fmla="*/ 277 h 500"/>
                  <a:gd name="T22" fmla="*/ 444 w 986"/>
                  <a:gd name="T23" fmla="*/ 277 h 500"/>
                  <a:gd name="T24" fmla="*/ 589 w 986"/>
                  <a:gd name="T25" fmla="*/ 178 h 500"/>
                  <a:gd name="T26" fmla="*/ 674 w 986"/>
                  <a:gd name="T27" fmla="*/ 277 h 500"/>
                  <a:gd name="T28" fmla="*/ 709 w 986"/>
                  <a:gd name="T29" fmla="*/ 244 h 500"/>
                  <a:gd name="T30" fmla="*/ 623 w 986"/>
                  <a:gd name="T31" fmla="*/ 145 h 500"/>
                  <a:gd name="T32" fmla="*/ 553 w 986"/>
                  <a:gd name="T33" fmla="*/ 145 h 500"/>
                  <a:gd name="T34" fmla="*/ 364 w 986"/>
                  <a:gd name="T35" fmla="*/ 274 h 500"/>
                  <a:gd name="T36" fmla="*/ 353 w 986"/>
                  <a:gd name="T37" fmla="*/ 282 h 500"/>
                  <a:gd name="T38" fmla="*/ 350 w 986"/>
                  <a:gd name="T39" fmla="*/ 274 h 500"/>
                  <a:gd name="T40" fmla="*/ 297 w 986"/>
                  <a:gd name="T41" fmla="*/ 145 h 500"/>
                  <a:gd name="T42" fmla="*/ 271 w 986"/>
                  <a:gd name="T43" fmla="*/ 99 h 500"/>
                  <a:gd name="T44" fmla="*/ 248 w 986"/>
                  <a:gd name="T45" fmla="*/ 23 h 500"/>
                  <a:gd name="T46" fmla="*/ 954 w 986"/>
                  <a:gd name="T47" fmla="*/ 13 h 500"/>
                  <a:gd name="T48" fmla="*/ 951 w 986"/>
                  <a:gd name="T49" fmla="*/ 18 h 500"/>
                  <a:gd name="T50" fmla="*/ 948 w 986"/>
                  <a:gd name="T51" fmla="*/ 35 h 500"/>
                  <a:gd name="T52" fmla="*/ 946 w 986"/>
                  <a:gd name="T53" fmla="*/ 37 h 500"/>
                  <a:gd name="T54" fmla="*/ 877 w 986"/>
                  <a:gd name="T55" fmla="*/ 145 h 500"/>
                  <a:gd name="T56" fmla="*/ 802 w 986"/>
                  <a:gd name="T57" fmla="*/ 274 h 500"/>
                  <a:gd name="T58" fmla="*/ 774 w 986"/>
                  <a:gd name="T59" fmla="*/ 321 h 500"/>
                  <a:gd name="T60" fmla="*/ 734 w 986"/>
                  <a:gd name="T61" fmla="*/ 274 h 500"/>
                  <a:gd name="T62" fmla="*/ 675 w 986"/>
                  <a:gd name="T63" fmla="*/ 279 h 500"/>
                  <a:gd name="T64" fmla="*/ 782 w 986"/>
                  <a:gd name="T65" fmla="*/ 404 h 500"/>
                  <a:gd name="T66" fmla="*/ 855 w 986"/>
                  <a:gd name="T67" fmla="*/ 277 h 500"/>
                  <a:gd name="T68" fmla="*/ 931 w 986"/>
                  <a:gd name="T69" fmla="*/ 148 h 500"/>
                  <a:gd name="T70" fmla="*/ 944 w 986"/>
                  <a:gd name="T71" fmla="*/ 125 h 500"/>
                  <a:gd name="T72" fmla="*/ 945 w 986"/>
                  <a:gd name="T73" fmla="*/ 123 h 500"/>
                  <a:gd name="T74" fmla="*/ 968 w 986"/>
                  <a:gd name="T75" fmla="*/ 76 h 500"/>
                  <a:gd name="T76" fmla="*/ 968 w 986"/>
                  <a:gd name="T77" fmla="*/ 74 h 500"/>
                  <a:gd name="T78" fmla="*/ 974 w 986"/>
                  <a:gd name="T79" fmla="*/ 74 h 500"/>
                  <a:gd name="T80" fmla="*/ 986 w 986"/>
                  <a:gd name="T81" fmla="*/ 18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6" h="500">
                    <a:moveTo>
                      <a:pt x="248" y="23"/>
                    </a:moveTo>
                    <a:cubicBezTo>
                      <a:pt x="181" y="145"/>
                      <a:pt x="181" y="145"/>
                      <a:pt x="181" y="145"/>
                    </a:cubicBezTo>
                    <a:cubicBezTo>
                      <a:pt x="180" y="148"/>
                      <a:pt x="180" y="148"/>
                      <a:pt x="180" y="148"/>
                    </a:cubicBezTo>
                    <a:cubicBezTo>
                      <a:pt x="111" y="274"/>
                      <a:pt x="111" y="274"/>
                      <a:pt x="111" y="274"/>
                    </a:cubicBezTo>
                    <a:cubicBezTo>
                      <a:pt x="109" y="277"/>
                      <a:pt x="109" y="277"/>
                      <a:pt x="109" y="277"/>
                    </a:cubicBezTo>
                    <a:cubicBezTo>
                      <a:pt x="40" y="404"/>
                      <a:pt x="40" y="404"/>
                      <a:pt x="40" y="404"/>
                    </a:cubicBezTo>
                    <a:cubicBezTo>
                      <a:pt x="39" y="407"/>
                      <a:pt x="39" y="407"/>
                      <a:pt x="39" y="407"/>
                    </a:cubicBezTo>
                    <a:cubicBezTo>
                      <a:pt x="9" y="461"/>
                      <a:pt x="9" y="461"/>
                      <a:pt x="9" y="461"/>
                    </a:cubicBezTo>
                    <a:cubicBezTo>
                      <a:pt x="0" y="477"/>
                      <a:pt x="0" y="477"/>
                      <a:pt x="0" y="477"/>
                    </a:cubicBezTo>
                    <a:cubicBezTo>
                      <a:pt x="9" y="481"/>
                      <a:pt x="9" y="481"/>
                      <a:pt x="9" y="481"/>
                    </a:cubicBezTo>
                    <a:cubicBezTo>
                      <a:pt x="43" y="500"/>
                      <a:pt x="43" y="500"/>
                      <a:pt x="43" y="500"/>
                    </a:cubicBezTo>
                    <a:cubicBezTo>
                      <a:pt x="93" y="407"/>
                      <a:pt x="93" y="407"/>
                      <a:pt x="93" y="407"/>
                    </a:cubicBezTo>
                    <a:cubicBezTo>
                      <a:pt x="95" y="404"/>
                      <a:pt x="95" y="404"/>
                      <a:pt x="95" y="404"/>
                    </a:cubicBezTo>
                    <a:cubicBezTo>
                      <a:pt x="164" y="277"/>
                      <a:pt x="164" y="277"/>
                      <a:pt x="164" y="277"/>
                    </a:cubicBezTo>
                    <a:cubicBezTo>
                      <a:pt x="165" y="274"/>
                      <a:pt x="165" y="274"/>
                      <a:pt x="165" y="274"/>
                    </a:cubicBezTo>
                    <a:cubicBezTo>
                      <a:pt x="234" y="148"/>
                      <a:pt x="234" y="148"/>
                      <a:pt x="234" y="148"/>
                    </a:cubicBezTo>
                    <a:cubicBezTo>
                      <a:pt x="236" y="145"/>
                      <a:pt x="236" y="145"/>
                      <a:pt x="236" y="145"/>
                    </a:cubicBezTo>
                    <a:cubicBezTo>
                      <a:pt x="241" y="135"/>
                      <a:pt x="241" y="135"/>
                      <a:pt x="241" y="135"/>
                    </a:cubicBezTo>
                    <a:cubicBezTo>
                      <a:pt x="245" y="145"/>
                      <a:pt x="245" y="145"/>
                      <a:pt x="245" y="145"/>
                    </a:cubicBezTo>
                    <a:cubicBezTo>
                      <a:pt x="247" y="148"/>
                      <a:pt x="247" y="148"/>
                      <a:pt x="247" y="148"/>
                    </a:cubicBezTo>
                    <a:cubicBezTo>
                      <a:pt x="298" y="274"/>
                      <a:pt x="298" y="274"/>
                      <a:pt x="298" y="274"/>
                    </a:cubicBezTo>
                    <a:cubicBezTo>
                      <a:pt x="299" y="277"/>
                      <a:pt x="299" y="277"/>
                      <a:pt x="299" y="277"/>
                    </a:cubicBezTo>
                    <a:cubicBezTo>
                      <a:pt x="331" y="355"/>
                      <a:pt x="331" y="355"/>
                      <a:pt x="331" y="355"/>
                    </a:cubicBezTo>
                    <a:cubicBezTo>
                      <a:pt x="444" y="277"/>
                      <a:pt x="444" y="277"/>
                      <a:pt x="444" y="277"/>
                    </a:cubicBezTo>
                    <a:cubicBezTo>
                      <a:pt x="449" y="274"/>
                      <a:pt x="449" y="274"/>
                      <a:pt x="449" y="274"/>
                    </a:cubicBezTo>
                    <a:cubicBezTo>
                      <a:pt x="589" y="178"/>
                      <a:pt x="589" y="178"/>
                      <a:pt x="589" y="178"/>
                    </a:cubicBezTo>
                    <a:cubicBezTo>
                      <a:pt x="671" y="274"/>
                      <a:pt x="671" y="274"/>
                      <a:pt x="671" y="274"/>
                    </a:cubicBezTo>
                    <a:cubicBezTo>
                      <a:pt x="674" y="277"/>
                      <a:pt x="674" y="277"/>
                      <a:pt x="674" y="277"/>
                    </a:cubicBezTo>
                    <a:cubicBezTo>
                      <a:pt x="674" y="278"/>
                      <a:pt x="674" y="278"/>
                      <a:pt x="674" y="278"/>
                    </a:cubicBezTo>
                    <a:cubicBezTo>
                      <a:pt x="709" y="244"/>
                      <a:pt x="709" y="244"/>
                      <a:pt x="709" y="244"/>
                    </a:cubicBezTo>
                    <a:cubicBezTo>
                      <a:pt x="626" y="148"/>
                      <a:pt x="626" y="148"/>
                      <a:pt x="626" y="148"/>
                    </a:cubicBezTo>
                    <a:cubicBezTo>
                      <a:pt x="623" y="145"/>
                      <a:pt x="623" y="145"/>
                      <a:pt x="623" y="145"/>
                    </a:cubicBezTo>
                    <a:cubicBezTo>
                      <a:pt x="597" y="114"/>
                      <a:pt x="597" y="114"/>
                      <a:pt x="597" y="114"/>
                    </a:cubicBezTo>
                    <a:cubicBezTo>
                      <a:pt x="553" y="145"/>
                      <a:pt x="553" y="145"/>
                      <a:pt x="553" y="145"/>
                    </a:cubicBezTo>
                    <a:cubicBezTo>
                      <a:pt x="548" y="148"/>
                      <a:pt x="548" y="148"/>
                      <a:pt x="548" y="148"/>
                    </a:cubicBezTo>
                    <a:cubicBezTo>
                      <a:pt x="364" y="274"/>
                      <a:pt x="364" y="274"/>
                      <a:pt x="364" y="274"/>
                    </a:cubicBezTo>
                    <a:cubicBezTo>
                      <a:pt x="360" y="277"/>
                      <a:pt x="360" y="277"/>
                      <a:pt x="360" y="277"/>
                    </a:cubicBezTo>
                    <a:cubicBezTo>
                      <a:pt x="353" y="282"/>
                      <a:pt x="353" y="282"/>
                      <a:pt x="353" y="282"/>
                    </a:cubicBezTo>
                    <a:cubicBezTo>
                      <a:pt x="351" y="277"/>
                      <a:pt x="351" y="277"/>
                      <a:pt x="351" y="277"/>
                    </a:cubicBezTo>
                    <a:cubicBezTo>
                      <a:pt x="350" y="274"/>
                      <a:pt x="350" y="274"/>
                      <a:pt x="350" y="274"/>
                    </a:cubicBezTo>
                    <a:cubicBezTo>
                      <a:pt x="298" y="148"/>
                      <a:pt x="298" y="148"/>
                      <a:pt x="298" y="148"/>
                    </a:cubicBezTo>
                    <a:cubicBezTo>
                      <a:pt x="297" y="145"/>
                      <a:pt x="297" y="145"/>
                      <a:pt x="297" y="145"/>
                    </a:cubicBezTo>
                    <a:cubicBezTo>
                      <a:pt x="278" y="98"/>
                      <a:pt x="278" y="98"/>
                      <a:pt x="278" y="98"/>
                    </a:cubicBezTo>
                    <a:cubicBezTo>
                      <a:pt x="271" y="99"/>
                      <a:pt x="271" y="99"/>
                      <a:pt x="271" y="99"/>
                    </a:cubicBezTo>
                    <a:cubicBezTo>
                      <a:pt x="278" y="98"/>
                      <a:pt x="278" y="98"/>
                      <a:pt x="278" y="98"/>
                    </a:cubicBezTo>
                    <a:cubicBezTo>
                      <a:pt x="248" y="23"/>
                      <a:pt x="248" y="23"/>
                      <a:pt x="248" y="23"/>
                    </a:cubicBezTo>
                    <a:moveTo>
                      <a:pt x="967" y="0"/>
                    </a:moveTo>
                    <a:cubicBezTo>
                      <a:pt x="954" y="13"/>
                      <a:pt x="954" y="13"/>
                      <a:pt x="954" y="13"/>
                    </a:cubicBezTo>
                    <a:cubicBezTo>
                      <a:pt x="952" y="15"/>
                      <a:pt x="952" y="15"/>
                      <a:pt x="952" y="15"/>
                    </a:cubicBezTo>
                    <a:cubicBezTo>
                      <a:pt x="951" y="18"/>
                      <a:pt x="951" y="18"/>
                      <a:pt x="951" y="18"/>
                    </a:cubicBezTo>
                    <a:cubicBezTo>
                      <a:pt x="944" y="29"/>
                      <a:pt x="944" y="29"/>
                      <a:pt x="944" y="29"/>
                    </a:cubicBezTo>
                    <a:cubicBezTo>
                      <a:pt x="946" y="31"/>
                      <a:pt x="947" y="34"/>
                      <a:pt x="948" y="35"/>
                    </a:cubicBezTo>
                    <a:cubicBezTo>
                      <a:pt x="954" y="44"/>
                      <a:pt x="957" y="50"/>
                      <a:pt x="957" y="50"/>
                    </a:cubicBezTo>
                    <a:cubicBezTo>
                      <a:pt x="957" y="50"/>
                      <a:pt x="953" y="45"/>
                      <a:pt x="946" y="37"/>
                    </a:cubicBezTo>
                    <a:cubicBezTo>
                      <a:pt x="945" y="35"/>
                      <a:pt x="944" y="34"/>
                      <a:pt x="943" y="32"/>
                    </a:cubicBezTo>
                    <a:cubicBezTo>
                      <a:pt x="877" y="145"/>
                      <a:pt x="877" y="145"/>
                      <a:pt x="877" y="145"/>
                    </a:cubicBezTo>
                    <a:cubicBezTo>
                      <a:pt x="875" y="148"/>
                      <a:pt x="875" y="148"/>
                      <a:pt x="875" y="148"/>
                    </a:cubicBezTo>
                    <a:cubicBezTo>
                      <a:pt x="802" y="274"/>
                      <a:pt x="802" y="274"/>
                      <a:pt x="802" y="274"/>
                    </a:cubicBezTo>
                    <a:cubicBezTo>
                      <a:pt x="800" y="277"/>
                      <a:pt x="800" y="277"/>
                      <a:pt x="800" y="277"/>
                    </a:cubicBezTo>
                    <a:cubicBezTo>
                      <a:pt x="774" y="321"/>
                      <a:pt x="774" y="321"/>
                      <a:pt x="774" y="321"/>
                    </a:cubicBezTo>
                    <a:cubicBezTo>
                      <a:pt x="737" y="277"/>
                      <a:pt x="737" y="277"/>
                      <a:pt x="737" y="277"/>
                    </a:cubicBezTo>
                    <a:cubicBezTo>
                      <a:pt x="734" y="274"/>
                      <a:pt x="734" y="274"/>
                      <a:pt x="734" y="274"/>
                    </a:cubicBezTo>
                    <a:cubicBezTo>
                      <a:pt x="710" y="246"/>
                      <a:pt x="710" y="246"/>
                      <a:pt x="710" y="246"/>
                    </a:cubicBezTo>
                    <a:cubicBezTo>
                      <a:pt x="675" y="279"/>
                      <a:pt x="675" y="279"/>
                      <a:pt x="675" y="279"/>
                    </a:cubicBezTo>
                    <a:cubicBezTo>
                      <a:pt x="782" y="404"/>
                      <a:pt x="782" y="404"/>
                      <a:pt x="782" y="404"/>
                    </a:cubicBezTo>
                    <a:cubicBezTo>
                      <a:pt x="782" y="404"/>
                      <a:pt x="782" y="404"/>
                      <a:pt x="782" y="404"/>
                    </a:cubicBezTo>
                    <a:cubicBezTo>
                      <a:pt x="782" y="404"/>
                      <a:pt x="782" y="404"/>
                      <a:pt x="782" y="404"/>
                    </a:cubicBezTo>
                    <a:cubicBezTo>
                      <a:pt x="855" y="277"/>
                      <a:pt x="855" y="277"/>
                      <a:pt x="855" y="277"/>
                    </a:cubicBezTo>
                    <a:cubicBezTo>
                      <a:pt x="857" y="274"/>
                      <a:pt x="857" y="274"/>
                      <a:pt x="857" y="274"/>
                    </a:cubicBezTo>
                    <a:cubicBezTo>
                      <a:pt x="931" y="148"/>
                      <a:pt x="931" y="148"/>
                      <a:pt x="931" y="148"/>
                    </a:cubicBezTo>
                    <a:cubicBezTo>
                      <a:pt x="933" y="145"/>
                      <a:pt x="933" y="145"/>
                      <a:pt x="933" y="145"/>
                    </a:cubicBezTo>
                    <a:cubicBezTo>
                      <a:pt x="944" y="125"/>
                      <a:pt x="944" y="125"/>
                      <a:pt x="944" y="125"/>
                    </a:cubicBezTo>
                    <a:cubicBezTo>
                      <a:pt x="939" y="122"/>
                      <a:pt x="936" y="119"/>
                      <a:pt x="936" y="119"/>
                    </a:cubicBezTo>
                    <a:cubicBezTo>
                      <a:pt x="936" y="119"/>
                      <a:pt x="940" y="121"/>
                      <a:pt x="945" y="123"/>
                    </a:cubicBezTo>
                    <a:cubicBezTo>
                      <a:pt x="972" y="77"/>
                      <a:pt x="972" y="77"/>
                      <a:pt x="972" y="77"/>
                    </a:cubicBezTo>
                    <a:cubicBezTo>
                      <a:pt x="971" y="76"/>
                      <a:pt x="970" y="76"/>
                      <a:pt x="968" y="76"/>
                    </a:cubicBezTo>
                    <a:cubicBezTo>
                      <a:pt x="961" y="75"/>
                      <a:pt x="956" y="74"/>
                      <a:pt x="956" y="74"/>
                    </a:cubicBezTo>
                    <a:cubicBezTo>
                      <a:pt x="956" y="74"/>
                      <a:pt x="961" y="74"/>
                      <a:pt x="968" y="74"/>
                    </a:cubicBezTo>
                    <a:cubicBezTo>
                      <a:pt x="969" y="74"/>
                      <a:pt x="970" y="74"/>
                      <a:pt x="972" y="74"/>
                    </a:cubicBezTo>
                    <a:cubicBezTo>
                      <a:pt x="972" y="74"/>
                      <a:pt x="973" y="74"/>
                      <a:pt x="974" y="74"/>
                    </a:cubicBezTo>
                    <a:cubicBezTo>
                      <a:pt x="977" y="68"/>
                      <a:pt x="977" y="68"/>
                      <a:pt x="977" y="68"/>
                    </a:cubicBezTo>
                    <a:cubicBezTo>
                      <a:pt x="986" y="18"/>
                      <a:pt x="986" y="18"/>
                      <a:pt x="986" y="18"/>
                    </a:cubicBezTo>
                    <a:cubicBezTo>
                      <a:pt x="967" y="0"/>
                      <a:pt x="967" y="0"/>
                      <a:pt x="967" y="0"/>
                    </a:cubicBezTo>
                  </a:path>
                </a:pathLst>
              </a:custGeom>
              <a:solidFill>
                <a:srgbClr val="E0939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3" name="íşļîḑe">
                <a:extLst>
                  <a:ext uri="{FF2B5EF4-FFF2-40B4-BE49-F238E27FC236}">
                    <a16:creationId xmlns:a16="http://schemas.microsoft.com/office/drawing/2014/main" xmlns="" id="{EDC4FB93-4D49-4E0D-A05F-4B424D598DEE}"/>
                  </a:ext>
                </a:extLst>
              </p:cNvPr>
              <p:cNvSpPr/>
              <p:nvPr/>
            </p:nvSpPr>
            <p:spPr bwMode="auto">
              <a:xfrm>
                <a:off x="3439977" y="3062269"/>
                <a:ext cx="53612" cy="83191"/>
              </a:xfrm>
              <a:custGeom>
                <a:avLst/>
                <a:gdLst>
                  <a:gd name="T0" fmla="*/ 42 w 42"/>
                  <a:gd name="T1" fmla="*/ 0 h 66"/>
                  <a:gd name="T2" fmla="*/ 0 w 42"/>
                  <a:gd name="T3" fmla="*/ 0 h 66"/>
                  <a:gd name="T4" fmla="*/ 1 w 42"/>
                  <a:gd name="T5" fmla="*/ 56 h 66"/>
                  <a:gd name="T6" fmla="*/ 26 w 42"/>
                  <a:gd name="T7" fmla="*/ 63 h 66"/>
                  <a:gd name="T8" fmla="*/ 34 w 42"/>
                  <a:gd name="T9" fmla="*/ 66 h 66"/>
                  <a:gd name="T10" fmla="*/ 42 w 42"/>
                  <a:gd name="T11" fmla="*/ 0 h 66"/>
                </a:gdLst>
                <a:ahLst/>
                <a:cxnLst>
                  <a:cxn ang="0">
                    <a:pos x="T0" y="T1"/>
                  </a:cxn>
                  <a:cxn ang="0">
                    <a:pos x="T2" y="T3"/>
                  </a:cxn>
                  <a:cxn ang="0">
                    <a:pos x="T4" y="T5"/>
                  </a:cxn>
                  <a:cxn ang="0">
                    <a:pos x="T6" y="T7"/>
                  </a:cxn>
                  <a:cxn ang="0">
                    <a:pos x="T8" y="T9"/>
                  </a:cxn>
                  <a:cxn ang="0">
                    <a:pos x="T10" y="T11"/>
                  </a:cxn>
                </a:cxnLst>
                <a:rect l="0" t="0" r="r" b="b"/>
                <a:pathLst>
                  <a:path w="42" h="66">
                    <a:moveTo>
                      <a:pt x="42" y="0"/>
                    </a:moveTo>
                    <a:cubicBezTo>
                      <a:pt x="0" y="0"/>
                      <a:pt x="0" y="0"/>
                      <a:pt x="0" y="0"/>
                    </a:cubicBezTo>
                    <a:cubicBezTo>
                      <a:pt x="1" y="56"/>
                      <a:pt x="1" y="56"/>
                      <a:pt x="1" y="56"/>
                    </a:cubicBezTo>
                    <a:cubicBezTo>
                      <a:pt x="8" y="58"/>
                      <a:pt x="17" y="60"/>
                      <a:pt x="26" y="63"/>
                    </a:cubicBezTo>
                    <a:cubicBezTo>
                      <a:pt x="29" y="64"/>
                      <a:pt x="31" y="65"/>
                      <a:pt x="34" y="66"/>
                    </a:cubicBezTo>
                    <a:cubicBezTo>
                      <a:pt x="42" y="0"/>
                      <a:pt x="42" y="0"/>
                      <a:pt x="4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4" name="ïṩḻîḋê">
                <a:extLst>
                  <a:ext uri="{FF2B5EF4-FFF2-40B4-BE49-F238E27FC236}">
                    <a16:creationId xmlns:a16="http://schemas.microsoft.com/office/drawing/2014/main" xmlns="" id="{F093B3DB-77A7-4A08-90F8-E8790C5B2698}"/>
                  </a:ext>
                </a:extLst>
              </p:cNvPr>
              <p:cNvSpPr/>
              <p:nvPr/>
            </p:nvSpPr>
            <p:spPr bwMode="auto">
              <a:xfrm>
                <a:off x="3131245" y="3287810"/>
                <a:ext cx="170080" cy="117393"/>
              </a:xfrm>
              <a:custGeom>
                <a:avLst/>
                <a:gdLst>
                  <a:gd name="T0" fmla="*/ 76 w 134"/>
                  <a:gd name="T1" fmla="*/ 60 h 93"/>
                  <a:gd name="T2" fmla="*/ 4 w 134"/>
                  <a:gd name="T3" fmla="*/ 60 h 93"/>
                  <a:gd name="T4" fmla="*/ 0 w 134"/>
                  <a:gd name="T5" fmla="*/ 80 h 93"/>
                  <a:gd name="T6" fmla="*/ 75 w 134"/>
                  <a:gd name="T7" fmla="*/ 88 h 93"/>
                  <a:gd name="T8" fmla="*/ 75 w 134"/>
                  <a:gd name="T9" fmla="*/ 76 h 93"/>
                  <a:gd name="T10" fmla="*/ 76 w 134"/>
                  <a:gd name="T11" fmla="*/ 60 h 93"/>
                  <a:gd name="T12" fmla="*/ 133 w 134"/>
                  <a:gd name="T13" fmla="*/ 60 h 93"/>
                  <a:gd name="T14" fmla="*/ 77 w 134"/>
                  <a:gd name="T15" fmla="*/ 60 h 93"/>
                  <a:gd name="T16" fmla="*/ 78 w 134"/>
                  <a:gd name="T17" fmla="*/ 76 h 93"/>
                  <a:gd name="T18" fmla="*/ 78 w 134"/>
                  <a:gd name="T19" fmla="*/ 88 h 93"/>
                  <a:gd name="T20" fmla="*/ 120 w 134"/>
                  <a:gd name="T21" fmla="*/ 93 h 93"/>
                  <a:gd name="T22" fmla="*/ 127 w 134"/>
                  <a:gd name="T23" fmla="*/ 73 h 93"/>
                  <a:gd name="T24" fmla="*/ 133 w 134"/>
                  <a:gd name="T25" fmla="*/ 60 h 93"/>
                  <a:gd name="T26" fmla="*/ 14 w 134"/>
                  <a:gd name="T27" fmla="*/ 0 h 93"/>
                  <a:gd name="T28" fmla="*/ 10 w 134"/>
                  <a:gd name="T29" fmla="*/ 30 h 93"/>
                  <a:gd name="T30" fmla="*/ 7 w 134"/>
                  <a:gd name="T31" fmla="*/ 46 h 93"/>
                  <a:gd name="T32" fmla="*/ 7 w 134"/>
                  <a:gd name="T33" fmla="*/ 46 h 93"/>
                  <a:gd name="T34" fmla="*/ 7 w 134"/>
                  <a:gd name="T35" fmla="*/ 46 h 93"/>
                  <a:gd name="T36" fmla="*/ 5 w 134"/>
                  <a:gd name="T37" fmla="*/ 57 h 93"/>
                  <a:gd name="T38" fmla="*/ 134 w 134"/>
                  <a:gd name="T39" fmla="*/ 57 h 93"/>
                  <a:gd name="T40" fmla="*/ 134 w 134"/>
                  <a:gd name="T41" fmla="*/ 57 h 93"/>
                  <a:gd name="T42" fmla="*/ 51 w 134"/>
                  <a:gd name="T43" fmla="*/ 18 h 93"/>
                  <a:gd name="T44" fmla="*/ 48 w 134"/>
                  <a:gd name="T45" fmla="*/ 23 h 93"/>
                  <a:gd name="T46" fmla="*/ 38 w 134"/>
                  <a:gd name="T47" fmla="*/ 43 h 93"/>
                  <a:gd name="T48" fmla="*/ 33 w 134"/>
                  <a:gd name="T49" fmla="*/ 52 h 93"/>
                  <a:gd name="T50" fmla="*/ 36 w 134"/>
                  <a:gd name="T51" fmla="*/ 42 h 93"/>
                  <a:gd name="T52" fmla="*/ 45 w 134"/>
                  <a:gd name="T53" fmla="*/ 22 h 93"/>
                  <a:gd name="T54" fmla="*/ 48 w 134"/>
                  <a:gd name="T55" fmla="*/ 16 h 93"/>
                  <a:gd name="T56" fmla="*/ 14 w 134"/>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4" h="93">
                    <a:moveTo>
                      <a:pt x="76" y="60"/>
                    </a:moveTo>
                    <a:cubicBezTo>
                      <a:pt x="4" y="60"/>
                      <a:pt x="4" y="60"/>
                      <a:pt x="4" y="60"/>
                    </a:cubicBezTo>
                    <a:cubicBezTo>
                      <a:pt x="3" y="66"/>
                      <a:pt x="1" y="73"/>
                      <a:pt x="0" y="80"/>
                    </a:cubicBezTo>
                    <a:cubicBezTo>
                      <a:pt x="75" y="88"/>
                      <a:pt x="75" y="88"/>
                      <a:pt x="75" y="88"/>
                    </a:cubicBezTo>
                    <a:cubicBezTo>
                      <a:pt x="75" y="84"/>
                      <a:pt x="75" y="80"/>
                      <a:pt x="75" y="76"/>
                    </a:cubicBezTo>
                    <a:cubicBezTo>
                      <a:pt x="76" y="69"/>
                      <a:pt x="76" y="63"/>
                      <a:pt x="76" y="60"/>
                    </a:cubicBezTo>
                    <a:moveTo>
                      <a:pt x="133" y="60"/>
                    </a:moveTo>
                    <a:cubicBezTo>
                      <a:pt x="77" y="60"/>
                      <a:pt x="77" y="60"/>
                      <a:pt x="77" y="60"/>
                    </a:cubicBezTo>
                    <a:cubicBezTo>
                      <a:pt x="77" y="63"/>
                      <a:pt x="77" y="69"/>
                      <a:pt x="78" y="76"/>
                    </a:cubicBezTo>
                    <a:cubicBezTo>
                      <a:pt x="78" y="80"/>
                      <a:pt x="78" y="84"/>
                      <a:pt x="78" y="88"/>
                    </a:cubicBezTo>
                    <a:cubicBezTo>
                      <a:pt x="120" y="93"/>
                      <a:pt x="120" y="93"/>
                      <a:pt x="120" y="93"/>
                    </a:cubicBezTo>
                    <a:cubicBezTo>
                      <a:pt x="122" y="87"/>
                      <a:pt x="125" y="80"/>
                      <a:pt x="127" y="73"/>
                    </a:cubicBezTo>
                    <a:cubicBezTo>
                      <a:pt x="129" y="69"/>
                      <a:pt x="131" y="64"/>
                      <a:pt x="133" y="60"/>
                    </a:cubicBezTo>
                    <a:moveTo>
                      <a:pt x="14" y="0"/>
                    </a:moveTo>
                    <a:cubicBezTo>
                      <a:pt x="13" y="11"/>
                      <a:pt x="11" y="22"/>
                      <a:pt x="10" y="30"/>
                    </a:cubicBezTo>
                    <a:cubicBezTo>
                      <a:pt x="8" y="40"/>
                      <a:pt x="7" y="46"/>
                      <a:pt x="7" y="46"/>
                    </a:cubicBezTo>
                    <a:cubicBezTo>
                      <a:pt x="7" y="46"/>
                      <a:pt x="7" y="46"/>
                      <a:pt x="7" y="46"/>
                    </a:cubicBezTo>
                    <a:cubicBezTo>
                      <a:pt x="7" y="46"/>
                      <a:pt x="7" y="46"/>
                      <a:pt x="7" y="46"/>
                    </a:cubicBezTo>
                    <a:cubicBezTo>
                      <a:pt x="7" y="46"/>
                      <a:pt x="6" y="50"/>
                      <a:pt x="5" y="57"/>
                    </a:cubicBezTo>
                    <a:cubicBezTo>
                      <a:pt x="134" y="57"/>
                      <a:pt x="134" y="57"/>
                      <a:pt x="134" y="57"/>
                    </a:cubicBezTo>
                    <a:cubicBezTo>
                      <a:pt x="134" y="57"/>
                      <a:pt x="134" y="57"/>
                      <a:pt x="134" y="57"/>
                    </a:cubicBezTo>
                    <a:cubicBezTo>
                      <a:pt x="51" y="18"/>
                      <a:pt x="51" y="18"/>
                      <a:pt x="51" y="18"/>
                    </a:cubicBezTo>
                    <a:cubicBezTo>
                      <a:pt x="50" y="20"/>
                      <a:pt x="49" y="21"/>
                      <a:pt x="48" y="23"/>
                    </a:cubicBezTo>
                    <a:cubicBezTo>
                      <a:pt x="45" y="31"/>
                      <a:pt x="41" y="38"/>
                      <a:pt x="38" y="43"/>
                    </a:cubicBezTo>
                    <a:cubicBezTo>
                      <a:pt x="35" y="49"/>
                      <a:pt x="33" y="52"/>
                      <a:pt x="33" y="52"/>
                    </a:cubicBezTo>
                    <a:cubicBezTo>
                      <a:pt x="33" y="52"/>
                      <a:pt x="34" y="48"/>
                      <a:pt x="36" y="42"/>
                    </a:cubicBezTo>
                    <a:cubicBezTo>
                      <a:pt x="38" y="37"/>
                      <a:pt x="41" y="29"/>
                      <a:pt x="45" y="22"/>
                    </a:cubicBezTo>
                    <a:cubicBezTo>
                      <a:pt x="46" y="20"/>
                      <a:pt x="47" y="18"/>
                      <a:pt x="48" y="16"/>
                    </a:cubicBezTo>
                    <a:cubicBezTo>
                      <a:pt x="14" y="0"/>
                      <a:pt x="14" y="0"/>
                      <a:pt x="14"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5" name="îṧḻiďe">
                <a:extLst>
                  <a:ext uri="{FF2B5EF4-FFF2-40B4-BE49-F238E27FC236}">
                    <a16:creationId xmlns:a16="http://schemas.microsoft.com/office/drawing/2014/main" xmlns="" id="{60F41BB7-3798-4EF2-ADE2-5EA5C2817D99}"/>
                  </a:ext>
                </a:extLst>
              </p:cNvPr>
              <p:cNvSpPr/>
              <p:nvPr/>
            </p:nvSpPr>
            <p:spPr bwMode="auto">
              <a:xfrm>
                <a:off x="3135867" y="3359909"/>
                <a:ext cx="165459" cy="3697"/>
              </a:xfrm>
              <a:custGeom>
                <a:avLst/>
                <a:gdLst>
                  <a:gd name="T0" fmla="*/ 130 w 130"/>
                  <a:gd name="T1" fmla="*/ 0 h 3"/>
                  <a:gd name="T2" fmla="*/ 1 w 130"/>
                  <a:gd name="T3" fmla="*/ 0 h 3"/>
                  <a:gd name="T4" fmla="*/ 0 w 130"/>
                  <a:gd name="T5" fmla="*/ 3 h 3"/>
                  <a:gd name="T6" fmla="*/ 0 w 130"/>
                  <a:gd name="T7" fmla="*/ 3 h 3"/>
                  <a:gd name="T8" fmla="*/ 72 w 130"/>
                  <a:gd name="T9" fmla="*/ 3 h 3"/>
                  <a:gd name="T10" fmla="*/ 72 w 130"/>
                  <a:gd name="T11" fmla="*/ 1 h 3"/>
                  <a:gd name="T12" fmla="*/ 73 w 130"/>
                  <a:gd name="T13" fmla="*/ 3 h 3"/>
                  <a:gd name="T14" fmla="*/ 129 w 130"/>
                  <a:gd name="T15" fmla="*/ 3 h 3"/>
                  <a:gd name="T16" fmla="*/ 130 w 130"/>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3">
                    <a:moveTo>
                      <a:pt x="130" y="0"/>
                    </a:moveTo>
                    <a:cubicBezTo>
                      <a:pt x="1" y="0"/>
                      <a:pt x="1" y="0"/>
                      <a:pt x="1" y="0"/>
                    </a:cubicBezTo>
                    <a:cubicBezTo>
                      <a:pt x="1" y="1"/>
                      <a:pt x="0" y="2"/>
                      <a:pt x="0" y="3"/>
                    </a:cubicBezTo>
                    <a:cubicBezTo>
                      <a:pt x="0" y="3"/>
                      <a:pt x="0" y="3"/>
                      <a:pt x="0" y="3"/>
                    </a:cubicBezTo>
                    <a:cubicBezTo>
                      <a:pt x="72" y="3"/>
                      <a:pt x="72" y="3"/>
                      <a:pt x="72" y="3"/>
                    </a:cubicBezTo>
                    <a:cubicBezTo>
                      <a:pt x="72" y="2"/>
                      <a:pt x="72" y="1"/>
                      <a:pt x="72" y="1"/>
                    </a:cubicBezTo>
                    <a:cubicBezTo>
                      <a:pt x="72" y="1"/>
                      <a:pt x="73" y="2"/>
                      <a:pt x="73" y="3"/>
                    </a:cubicBezTo>
                    <a:cubicBezTo>
                      <a:pt x="129" y="3"/>
                      <a:pt x="129" y="3"/>
                      <a:pt x="129" y="3"/>
                    </a:cubicBezTo>
                    <a:cubicBezTo>
                      <a:pt x="129" y="2"/>
                      <a:pt x="129" y="1"/>
                      <a:pt x="13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6" name="ïṧľîďe">
                <a:extLst>
                  <a:ext uri="{FF2B5EF4-FFF2-40B4-BE49-F238E27FC236}">
                    <a16:creationId xmlns:a16="http://schemas.microsoft.com/office/drawing/2014/main" xmlns="" id="{310EDA07-FFDC-4C49-8B91-10B4D463CD30}"/>
                  </a:ext>
                </a:extLst>
              </p:cNvPr>
              <p:cNvSpPr/>
              <p:nvPr/>
            </p:nvSpPr>
            <p:spPr bwMode="auto">
              <a:xfrm>
                <a:off x="3545353" y="3189829"/>
                <a:ext cx="496375" cy="221844"/>
              </a:xfrm>
              <a:custGeom>
                <a:avLst/>
                <a:gdLst>
                  <a:gd name="T0" fmla="*/ 125 w 391"/>
                  <a:gd name="T1" fmla="*/ 137 h 175"/>
                  <a:gd name="T2" fmla="*/ 64 w 391"/>
                  <a:gd name="T3" fmla="*/ 137 h 175"/>
                  <a:gd name="T4" fmla="*/ 0 w 391"/>
                  <a:gd name="T5" fmla="*/ 164 h 175"/>
                  <a:gd name="T6" fmla="*/ 10 w 391"/>
                  <a:gd name="T7" fmla="*/ 175 h 175"/>
                  <a:gd name="T8" fmla="*/ 131 w 391"/>
                  <a:gd name="T9" fmla="*/ 156 h 175"/>
                  <a:gd name="T10" fmla="*/ 128 w 391"/>
                  <a:gd name="T11" fmla="*/ 147 h 175"/>
                  <a:gd name="T12" fmla="*/ 125 w 391"/>
                  <a:gd name="T13" fmla="*/ 137 h 175"/>
                  <a:gd name="T14" fmla="*/ 243 w 391"/>
                  <a:gd name="T15" fmla="*/ 137 h 175"/>
                  <a:gd name="T16" fmla="*/ 126 w 391"/>
                  <a:gd name="T17" fmla="*/ 137 h 175"/>
                  <a:gd name="T18" fmla="*/ 130 w 391"/>
                  <a:gd name="T19" fmla="*/ 146 h 175"/>
                  <a:gd name="T20" fmla="*/ 134 w 391"/>
                  <a:gd name="T21" fmla="*/ 155 h 175"/>
                  <a:gd name="T22" fmla="*/ 243 w 391"/>
                  <a:gd name="T23" fmla="*/ 137 h 175"/>
                  <a:gd name="T24" fmla="*/ 391 w 391"/>
                  <a:gd name="T25" fmla="*/ 0 h 175"/>
                  <a:gd name="T26" fmla="*/ 71 w 391"/>
                  <a:gd name="T27" fmla="*/ 134 h 175"/>
                  <a:gd name="T28" fmla="*/ 262 w 391"/>
                  <a:gd name="T29" fmla="*/ 134 h 175"/>
                  <a:gd name="T30" fmla="*/ 391 w 391"/>
                  <a:gd name="T31" fmla="*/ 113 h 175"/>
                  <a:gd name="T32" fmla="*/ 391 w 391"/>
                  <a:gd name="T3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75">
                    <a:moveTo>
                      <a:pt x="125" y="137"/>
                    </a:moveTo>
                    <a:cubicBezTo>
                      <a:pt x="64" y="137"/>
                      <a:pt x="64" y="137"/>
                      <a:pt x="64" y="137"/>
                    </a:cubicBezTo>
                    <a:cubicBezTo>
                      <a:pt x="0" y="164"/>
                      <a:pt x="0" y="164"/>
                      <a:pt x="0" y="164"/>
                    </a:cubicBezTo>
                    <a:cubicBezTo>
                      <a:pt x="10" y="175"/>
                      <a:pt x="10" y="175"/>
                      <a:pt x="10" y="175"/>
                    </a:cubicBezTo>
                    <a:cubicBezTo>
                      <a:pt x="131" y="156"/>
                      <a:pt x="131" y="156"/>
                      <a:pt x="131" y="156"/>
                    </a:cubicBezTo>
                    <a:cubicBezTo>
                      <a:pt x="130" y="152"/>
                      <a:pt x="129" y="149"/>
                      <a:pt x="128" y="147"/>
                    </a:cubicBezTo>
                    <a:cubicBezTo>
                      <a:pt x="126" y="143"/>
                      <a:pt x="125" y="139"/>
                      <a:pt x="125" y="137"/>
                    </a:cubicBezTo>
                    <a:moveTo>
                      <a:pt x="243" y="137"/>
                    </a:moveTo>
                    <a:cubicBezTo>
                      <a:pt x="126" y="137"/>
                      <a:pt x="126" y="137"/>
                      <a:pt x="126" y="137"/>
                    </a:cubicBezTo>
                    <a:cubicBezTo>
                      <a:pt x="126" y="139"/>
                      <a:pt x="128" y="142"/>
                      <a:pt x="130" y="146"/>
                    </a:cubicBezTo>
                    <a:cubicBezTo>
                      <a:pt x="131" y="149"/>
                      <a:pt x="132" y="152"/>
                      <a:pt x="134" y="155"/>
                    </a:cubicBezTo>
                    <a:cubicBezTo>
                      <a:pt x="243" y="137"/>
                      <a:pt x="243" y="137"/>
                      <a:pt x="243" y="137"/>
                    </a:cubicBezTo>
                    <a:moveTo>
                      <a:pt x="391" y="0"/>
                    </a:moveTo>
                    <a:cubicBezTo>
                      <a:pt x="71" y="134"/>
                      <a:pt x="71" y="134"/>
                      <a:pt x="71" y="134"/>
                    </a:cubicBezTo>
                    <a:cubicBezTo>
                      <a:pt x="262" y="134"/>
                      <a:pt x="262" y="134"/>
                      <a:pt x="262" y="134"/>
                    </a:cubicBezTo>
                    <a:cubicBezTo>
                      <a:pt x="391" y="113"/>
                      <a:pt x="391" y="113"/>
                      <a:pt x="391" y="113"/>
                    </a:cubicBezTo>
                    <a:cubicBezTo>
                      <a:pt x="391" y="0"/>
                      <a:pt x="391" y="0"/>
                      <a:pt x="391"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7" name="iśľíďe">
                <a:extLst>
                  <a:ext uri="{FF2B5EF4-FFF2-40B4-BE49-F238E27FC236}">
                    <a16:creationId xmlns:a16="http://schemas.microsoft.com/office/drawing/2014/main" xmlns="" id="{98E40C4E-735F-47FE-861A-A0E0DE2AAC98}"/>
                  </a:ext>
                </a:extLst>
              </p:cNvPr>
              <p:cNvSpPr/>
              <p:nvPr/>
            </p:nvSpPr>
            <p:spPr bwMode="auto">
              <a:xfrm>
                <a:off x="3626695" y="3359909"/>
                <a:ext cx="251423" cy="3697"/>
              </a:xfrm>
              <a:custGeom>
                <a:avLst/>
                <a:gdLst>
                  <a:gd name="T0" fmla="*/ 198 w 198"/>
                  <a:gd name="T1" fmla="*/ 0 h 3"/>
                  <a:gd name="T2" fmla="*/ 7 w 198"/>
                  <a:gd name="T3" fmla="*/ 0 h 3"/>
                  <a:gd name="T4" fmla="*/ 0 w 198"/>
                  <a:gd name="T5" fmla="*/ 3 h 3"/>
                  <a:gd name="T6" fmla="*/ 61 w 198"/>
                  <a:gd name="T7" fmla="*/ 3 h 3"/>
                  <a:gd name="T8" fmla="*/ 60 w 198"/>
                  <a:gd name="T9" fmla="*/ 1 h 3"/>
                  <a:gd name="T10" fmla="*/ 62 w 198"/>
                  <a:gd name="T11" fmla="*/ 3 h 3"/>
                  <a:gd name="T12" fmla="*/ 179 w 198"/>
                  <a:gd name="T13" fmla="*/ 3 h 3"/>
                  <a:gd name="T14" fmla="*/ 198 w 198"/>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 h="3">
                    <a:moveTo>
                      <a:pt x="198" y="0"/>
                    </a:moveTo>
                    <a:cubicBezTo>
                      <a:pt x="7" y="0"/>
                      <a:pt x="7" y="0"/>
                      <a:pt x="7" y="0"/>
                    </a:cubicBezTo>
                    <a:cubicBezTo>
                      <a:pt x="0" y="3"/>
                      <a:pt x="0" y="3"/>
                      <a:pt x="0" y="3"/>
                    </a:cubicBezTo>
                    <a:cubicBezTo>
                      <a:pt x="61" y="3"/>
                      <a:pt x="61" y="3"/>
                      <a:pt x="61" y="3"/>
                    </a:cubicBezTo>
                    <a:cubicBezTo>
                      <a:pt x="61" y="2"/>
                      <a:pt x="60" y="1"/>
                      <a:pt x="60" y="1"/>
                    </a:cubicBezTo>
                    <a:cubicBezTo>
                      <a:pt x="60" y="1"/>
                      <a:pt x="61" y="2"/>
                      <a:pt x="62" y="3"/>
                    </a:cubicBezTo>
                    <a:cubicBezTo>
                      <a:pt x="179" y="3"/>
                      <a:pt x="179" y="3"/>
                      <a:pt x="179" y="3"/>
                    </a:cubicBezTo>
                    <a:cubicBezTo>
                      <a:pt x="198" y="0"/>
                      <a:pt x="198" y="0"/>
                      <a:pt x="19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8" name="iṧliďé">
                <a:extLst>
                  <a:ext uri="{FF2B5EF4-FFF2-40B4-BE49-F238E27FC236}">
                    <a16:creationId xmlns:a16="http://schemas.microsoft.com/office/drawing/2014/main" xmlns="" id="{7A317631-42DC-4CE0-A02A-417C063503A3}"/>
                  </a:ext>
                </a:extLst>
              </p:cNvPr>
              <p:cNvSpPr/>
              <p:nvPr/>
            </p:nvSpPr>
            <p:spPr bwMode="auto">
              <a:xfrm>
                <a:off x="3468632" y="3062269"/>
                <a:ext cx="573096" cy="328144"/>
              </a:xfrm>
              <a:custGeom>
                <a:avLst/>
                <a:gdLst>
                  <a:gd name="T0" fmla="*/ 57 w 452"/>
                  <a:gd name="T1" fmla="*/ 238 h 259"/>
                  <a:gd name="T2" fmla="*/ 107 w 452"/>
                  <a:gd name="T3" fmla="*/ 238 h 259"/>
                  <a:gd name="T4" fmla="*/ 10 w 452"/>
                  <a:gd name="T5" fmla="*/ 109 h 259"/>
                  <a:gd name="T6" fmla="*/ 17 w 452"/>
                  <a:gd name="T7" fmla="*/ 124 h 259"/>
                  <a:gd name="T8" fmla="*/ 39 w 452"/>
                  <a:gd name="T9" fmla="*/ 141 h 259"/>
                  <a:gd name="T10" fmla="*/ 15 w 452"/>
                  <a:gd name="T11" fmla="*/ 127 h 259"/>
                  <a:gd name="T12" fmla="*/ 0 w 452"/>
                  <a:gd name="T13" fmla="*/ 222 h 259"/>
                  <a:gd name="T14" fmla="*/ 79 w 452"/>
                  <a:gd name="T15" fmla="*/ 194 h 259"/>
                  <a:gd name="T16" fmla="*/ 61 w 452"/>
                  <a:gd name="T17" fmla="*/ 176 h 259"/>
                  <a:gd name="T18" fmla="*/ 81 w 452"/>
                  <a:gd name="T19" fmla="*/ 191 h 259"/>
                  <a:gd name="T20" fmla="*/ 170 w 452"/>
                  <a:gd name="T21" fmla="*/ 103 h 259"/>
                  <a:gd name="T22" fmla="*/ 173 w 452"/>
                  <a:gd name="T23" fmla="*/ 106 h 259"/>
                  <a:gd name="T24" fmla="*/ 452 w 452"/>
                  <a:gd name="T25" fmla="*/ 0 h 259"/>
                  <a:gd name="T26" fmla="*/ 14 w 452"/>
                  <a:gd name="T27" fmla="*/ 66 h 259"/>
                  <a:gd name="T28" fmla="*/ 39 w 452"/>
                  <a:gd name="T29" fmla="*/ 76 h 259"/>
                  <a:gd name="T30" fmla="*/ 14 w 452"/>
                  <a:gd name="T31" fmla="*/ 70 h 259"/>
                  <a:gd name="T32" fmla="*/ 163 w 452"/>
                  <a:gd name="T33" fmla="*/ 106 h 259"/>
                  <a:gd name="T34" fmla="*/ 168 w 452"/>
                  <a:gd name="T35" fmla="*/ 101 h 259"/>
                  <a:gd name="T36" fmla="*/ 146 w 452"/>
                  <a:gd name="T37" fmla="*/ 76 h 259"/>
                  <a:gd name="T38" fmla="*/ 171 w 452"/>
                  <a:gd name="T39" fmla="*/ 98 h 259"/>
                  <a:gd name="T40" fmla="*/ 260 w 452"/>
                  <a:gd name="T41" fmla="*/ 5 h 259"/>
                  <a:gd name="T42" fmla="*/ 178 w 452"/>
                  <a:gd name="T43" fmla="*/ 106 h 259"/>
                  <a:gd name="T44" fmla="*/ 362 w 452"/>
                  <a:gd name="T45" fmla="*/ 109 h 259"/>
                  <a:gd name="T46" fmla="*/ 186 w 452"/>
                  <a:gd name="T47" fmla="*/ 115 h 259"/>
                  <a:gd name="T48" fmla="*/ 184 w 452"/>
                  <a:gd name="T49" fmla="*/ 117 h 259"/>
                  <a:gd name="T50" fmla="*/ 165 w 452"/>
                  <a:gd name="T51" fmla="*/ 109 h 259"/>
                  <a:gd name="T52" fmla="*/ 93 w 452"/>
                  <a:gd name="T53" fmla="*/ 201 h 259"/>
                  <a:gd name="T54" fmla="*/ 122 w 452"/>
                  <a:gd name="T55" fmla="*/ 230 h 259"/>
                  <a:gd name="T56" fmla="*/ 90 w 452"/>
                  <a:gd name="T57" fmla="*/ 204 h 259"/>
                  <a:gd name="T58" fmla="*/ 57 w 452"/>
                  <a:gd name="T59" fmla="*/ 227 h 259"/>
                  <a:gd name="T60" fmla="*/ 115 w 452"/>
                  <a:gd name="T61" fmla="*/ 235 h 259"/>
                  <a:gd name="T62" fmla="*/ 452 w 452"/>
                  <a:gd name="T63" fmla="*/ 8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2" h="259">
                    <a:moveTo>
                      <a:pt x="107" y="238"/>
                    </a:moveTo>
                    <a:cubicBezTo>
                      <a:pt x="57" y="238"/>
                      <a:pt x="57" y="238"/>
                      <a:pt x="57" y="238"/>
                    </a:cubicBezTo>
                    <a:cubicBezTo>
                      <a:pt x="57" y="259"/>
                      <a:pt x="57" y="259"/>
                      <a:pt x="57" y="259"/>
                    </a:cubicBezTo>
                    <a:cubicBezTo>
                      <a:pt x="107" y="238"/>
                      <a:pt x="107" y="238"/>
                      <a:pt x="107" y="238"/>
                    </a:cubicBezTo>
                    <a:moveTo>
                      <a:pt x="160" y="109"/>
                    </a:moveTo>
                    <a:cubicBezTo>
                      <a:pt x="10" y="109"/>
                      <a:pt x="10" y="109"/>
                      <a:pt x="10" y="109"/>
                    </a:cubicBezTo>
                    <a:cubicBezTo>
                      <a:pt x="9" y="119"/>
                      <a:pt x="9" y="119"/>
                      <a:pt x="9" y="119"/>
                    </a:cubicBezTo>
                    <a:cubicBezTo>
                      <a:pt x="12" y="120"/>
                      <a:pt x="15" y="122"/>
                      <a:pt x="17" y="124"/>
                    </a:cubicBezTo>
                    <a:cubicBezTo>
                      <a:pt x="23" y="128"/>
                      <a:pt x="29" y="132"/>
                      <a:pt x="33" y="135"/>
                    </a:cubicBezTo>
                    <a:cubicBezTo>
                      <a:pt x="37" y="139"/>
                      <a:pt x="39" y="141"/>
                      <a:pt x="39" y="141"/>
                    </a:cubicBezTo>
                    <a:cubicBezTo>
                      <a:pt x="39" y="141"/>
                      <a:pt x="36" y="140"/>
                      <a:pt x="31" y="137"/>
                    </a:cubicBezTo>
                    <a:cubicBezTo>
                      <a:pt x="27" y="135"/>
                      <a:pt x="21" y="131"/>
                      <a:pt x="15" y="127"/>
                    </a:cubicBezTo>
                    <a:cubicBezTo>
                      <a:pt x="13" y="126"/>
                      <a:pt x="11" y="124"/>
                      <a:pt x="9" y="123"/>
                    </a:cubicBezTo>
                    <a:cubicBezTo>
                      <a:pt x="0" y="222"/>
                      <a:pt x="0" y="222"/>
                      <a:pt x="0" y="222"/>
                    </a:cubicBezTo>
                    <a:cubicBezTo>
                      <a:pt x="51" y="223"/>
                      <a:pt x="51" y="223"/>
                      <a:pt x="51" y="223"/>
                    </a:cubicBezTo>
                    <a:cubicBezTo>
                      <a:pt x="79" y="194"/>
                      <a:pt x="79" y="194"/>
                      <a:pt x="79" y="194"/>
                    </a:cubicBezTo>
                    <a:cubicBezTo>
                      <a:pt x="76" y="191"/>
                      <a:pt x="73" y="188"/>
                      <a:pt x="70" y="185"/>
                    </a:cubicBezTo>
                    <a:cubicBezTo>
                      <a:pt x="65" y="180"/>
                      <a:pt x="61" y="176"/>
                      <a:pt x="61" y="176"/>
                    </a:cubicBezTo>
                    <a:cubicBezTo>
                      <a:pt x="61" y="176"/>
                      <a:pt x="65" y="179"/>
                      <a:pt x="71" y="184"/>
                    </a:cubicBezTo>
                    <a:cubicBezTo>
                      <a:pt x="74" y="186"/>
                      <a:pt x="78" y="188"/>
                      <a:pt x="81" y="191"/>
                    </a:cubicBezTo>
                    <a:cubicBezTo>
                      <a:pt x="160" y="109"/>
                      <a:pt x="160" y="109"/>
                      <a:pt x="160" y="109"/>
                    </a:cubicBezTo>
                    <a:moveTo>
                      <a:pt x="170" y="103"/>
                    </a:moveTo>
                    <a:cubicBezTo>
                      <a:pt x="168" y="106"/>
                      <a:pt x="168" y="106"/>
                      <a:pt x="168" y="106"/>
                    </a:cubicBezTo>
                    <a:cubicBezTo>
                      <a:pt x="173" y="106"/>
                      <a:pt x="173" y="106"/>
                      <a:pt x="173" y="106"/>
                    </a:cubicBezTo>
                    <a:cubicBezTo>
                      <a:pt x="172" y="105"/>
                      <a:pt x="171" y="104"/>
                      <a:pt x="170" y="103"/>
                    </a:cubicBezTo>
                    <a:moveTo>
                      <a:pt x="452" y="0"/>
                    </a:moveTo>
                    <a:cubicBezTo>
                      <a:pt x="20" y="0"/>
                      <a:pt x="20" y="0"/>
                      <a:pt x="20" y="0"/>
                    </a:cubicBezTo>
                    <a:cubicBezTo>
                      <a:pt x="14" y="66"/>
                      <a:pt x="14" y="66"/>
                      <a:pt x="14" y="66"/>
                    </a:cubicBezTo>
                    <a:cubicBezTo>
                      <a:pt x="19" y="68"/>
                      <a:pt x="24" y="70"/>
                      <a:pt x="28" y="71"/>
                    </a:cubicBezTo>
                    <a:cubicBezTo>
                      <a:pt x="35" y="74"/>
                      <a:pt x="39" y="76"/>
                      <a:pt x="39" y="76"/>
                    </a:cubicBezTo>
                    <a:cubicBezTo>
                      <a:pt x="39" y="76"/>
                      <a:pt x="35" y="75"/>
                      <a:pt x="28" y="73"/>
                    </a:cubicBezTo>
                    <a:cubicBezTo>
                      <a:pt x="24" y="72"/>
                      <a:pt x="19" y="71"/>
                      <a:pt x="14" y="70"/>
                    </a:cubicBezTo>
                    <a:cubicBezTo>
                      <a:pt x="11" y="106"/>
                      <a:pt x="11" y="106"/>
                      <a:pt x="11" y="106"/>
                    </a:cubicBezTo>
                    <a:cubicBezTo>
                      <a:pt x="163" y="106"/>
                      <a:pt x="163" y="106"/>
                      <a:pt x="163" y="106"/>
                    </a:cubicBezTo>
                    <a:cubicBezTo>
                      <a:pt x="168" y="101"/>
                      <a:pt x="168" y="101"/>
                      <a:pt x="168" y="101"/>
                    </a:cubicBezTo>
                    <a:cubicBezTo>
                      <a:pt x="168" y="101"/>
                      <a:pt x="168" y="101"/>
                      <a:pt x="168" y="101"/>
                    </a:cubicBezTo>
                    <a:cubicBezTo>
                      <a:pt x="162" y="95"/>
                      <a:pt x="157" y="89"/>
                      <a:pt x="153" y="84"/>
                    </a:cubicBezTo>
                    <a:cubicBezTo>
                      <a:pt x="149" y="79"/>
                      <a:pt x="146" y="76"/>
                      <a:pt x="146" y="76"/>
                    </a:cubicBezTo>
                    <a:cubicBezTo>
                      <a:pt x="146" y="76"/>
                      <a:pt x="150" y="78"/>
                      <a:pt x="154" y="82"/>
                    </a:cubicBezTo>
                    <a:cubicBezTo>
                      <a:pt x="159" y="87"/>
                      <a:pt x="165" y="92"/>
                      <a:pt x="171" y="98"/>
                    </a:cubicBezTo>
                    <a:cubicBezTo>
                      <a:pt x="171" y="98"/>
                      <a:pt x="171" y="98"/>
                      <a:pt x="171" y="98"/>
                    </a:cubicBezTo>
                    <a:cubicBezTo>
                      <a:pt x="260" y="5"/>
                      <a:pt x="260" y="5"/>
                      <a:pt x="260" y="5"/>
                    </a:cubicBezTo>
                    <a:cubicBezTo>
                      <a:pt x="173" y="100"/>
                      <a:pt x="173" y="100"/>
                      <a:pt x="173" y="100"/>
                    </a:cubicBezTo>
                    <a:cubicBezTo>
                      <a:pt x="174" y="102"/>
                      <a:pt x="176" y="104"/>
                      <a:pt x="178" y="106"/>
                    </a:cubicBezTo>
                    <a:cubicBezTo>
                      <a:pt x="362" y="106"/>
                      <a:pt x="362" y="106"/>
                      <a:pt x="362" y="106"/>
                    </a:cubicBezTo>
                    <a:cubicBezTo>
                      <a:pt x="362" y="109"/>
                      <a:pt x="362" y="109"/>
                      <a:pt x="362" y="109"/>
                    </a:cubicBezTo>
                    <a:cubicBezTo>
                      <a:pt x="180" y="109"/>
                      <a:pt x="180" y="109"/>
                      <a:pt x="180" y="109"/>
                    </a:cubicBezTo>
                    <a:cubicBezTo>
                      <a:pt x="182" y="111"/>
                      <a:pt x="184" y="113"/>
                      <a:pt x="186" y="115"/>
                    </a:cubicBezTo>
                    <a:cubicBezTo>
                      <a:pt x="190" y="120"/>
                      <a:pt x="192" y="123"/>
                      <a:pt x="192" y="123"/>
                    </a:cubicBezTo>
                    <a:cubicBezTo>
                      <a:pt x="192" y="123"/>
                      <a:pt x="189" y="121"/>
                      <a:pt x="184" y="117"/>
                    </a:cubicBezTo>
                    <a:cubicBezTo>
                      <a:pt x="182" y="114"/>
                      <a:pt x="179" y="112"/>
                      <a:pt x="176" y="109"/>
                    </a:cubicBezTo>
                    <a:cubicBezTo>
                      <a:pt x="165" y="109"/>
                      <a:pt x="165" y="109"/>
                      <a:pt x="165" y="109"/>
                    </a:cubicBezTo>
                    <a:cubicBezTo>
                      <a:pt x="86" y="195"/>
                      <a:pt x="86" y="195"/>
                      <a:pt x="86" y="195"/>
                    </a:cubicBezTo>
                    <a:cubicBezTo>
                      <a:pt x="88" y="197"/>
                      <a:pt x="91" y="199"/>
                      <a:pt x="93" y="201"/>
                    </a:cubicBezTo>
                    <a:cubicBezTo>
                      <a:pt x="101" y="208"/>
                      <a:pt x="108" y="215"/>
                      <a:pt x="113" y="221"/>
                    </a:cubicBezTo>
                    <a:cubicBezTo>
                      <a:pt x="119" y="226"/>
                      <a:pt x="122" y="230"/>
                      <a:pt x="122" y="230"/>
                    </a:cubicBezTo>
                    <a:cubicBezTo>
                      <a:pt x="122" y="230"/>
                      <a:pt x="118" y="227"/>
                      <a:pt x="112" y="222"/>
                    </a:cubicBezTo>
                    <a:cubicBezTo>
                      <a:pt x="106" y="218"/>
                      <a:pt x="98" y="211"/>
                      <a:pt x="90" y="204"/>
                    </a:cubicBezTo>
                    <a:cubicBezTo>
                      <a:pt x="88" y="202"/>
                      <a:pt x="86" y="200"/>
                      <a:pt x="83" y="198"/>
                    </a:cubicBezTo>
                    <a:cubicBezTo>
                      <a:pt x="57" y="227"/>
                      <a:pt x="57" y="227"/>
                      <a:pt x="57" y="227"/>
                    </a:cubicBezTo>
                    <a:cubicBezTo>
                      <a:pt x="57" y="235"/>
                      <a:pt x="57" y="235"/>
                      <a:pt x="57" y="235"/>
                    </a:cubicBezTo>
                    <a:cubicBezTo>
                      <a:pt x="115" y="235"/>
                      <a:pt x="115" y="235"/>
                      <a:pt x="115" y="235"/>
                    </a:cubicBezTo>
                    <a:cubicBezTo>
                      <a:pt x="452" y="101"/>
                      <a:pt x="452" y="101"/>
                      <a:pt x="452" y="101"/>
                    </a:cubicBezTo>
                    <a:cubicBezTo>
                      <a:pt x="452" y="82"/>
                      <a:pt x="452" y="82"/>
                      <a:pt x="452" y="82"/>
                    </a:cubicBezTo>
                    <a:cubicBezTo>
                      <a:pt x="452" y="0"/>
                      <a:pt x="452" y="0"/>
                      <a:pt x="45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29" name="i$ļîdê">
                <a:extLst>
                  <a:ext uri="{FF2B5EF4-FFF2-40B4-BE49-F238E27FC236}">
                    <a16:creationId xmlns:a16="http://schemas.microsoft.com/office/drawing/2014/main" xmlns="" id="{B349B057-6EE1-4957-86AC-A30CF6C1C2BF}"/>
                  </a:ext>
                </a:extLst>
              </p:cNvPr>
              <p:cNvSpPr/>
              <p:nvPr/>
            </p:nvSpPr>
            <p:spPr bwMode="auto">
              <a:xfrm>
                <a:off x="3480648" y="3196299"/>
                <a:ext cx="446460" cy="3697"/>
              </a:xfrm>
              <a:custGeom>
                <a:avLst/>
                <a:gdLst>
                  <a:gd name="T0" fmla="*/ 153 w 352"/>
                  <a:gd name="T1" fmla="*/ 0 h 3"/>
                  <a:gd name="T2" fmla="*/ 1 w 352"/>
                  <a:gd name="T3" fmla="*/ 0 h 3"/>
                  <a:gd name="T4" fmla="*/ 0 w 352"/>
                  <a:gd name="T5" fmla="*/ 3 h 3"/>
                  <a:gd name="T6" fmla="*/ 150 w 352"/>
                  <a:gd name="T7" fmla="*/ 3 h 3"/>
                  <a:gd name="T8" fmla="*/ 153 w 352"/>
                  <a:gd name="T9" fmla="*/ 0 h 3"/>
                  <a:gd name="T10" fmla="*/ 163 w 352"/>
                  <a:gd name="T11" fmla="*/ 0 h 3"/>
                  <a:gd name="T12" fmla="*/ 158 w 352"/>
                  <a:gd name="T13" fmla="*/ 0 h 3"/>
                  <a:gd name="T14" fmla="*/ 155 w 352"/>
                  <a:gd name="T15" fmla="*/ 3 h 3"/>
                  <a:gd name="T16" fmla="*/ 166 w 352"/>
                  <a:gd name="T17" fmla="*/ 3 h 3"/>
                  <a:gd name="T18" fmla="*/ 163 w 352"/>
                  <a:gd name="T19" fmla="*/ 0 h 3"/>
                  <a:gd name="T20" fmla="*/ 352 w 352"/>
                  <a:gd name="T21" fmla="*/ 0 h 3"/>
                  <a:gd name="T22" fmla="*/ 168 w 352"/>
                  <a:gd name="T23" fmla="*/ 0 h 3"/>
                  <a:gd name="T24" fmla="*/ 170 w 352"/>
                  <a:gd name="T25" fmla="*/ 3 h 3"/>
                  <a:gd name="T26" fmla="*/ 352 w 352"/>
                  <a:gd name="T27" fmla="*/ 3 h 3"/>
                  <a:gd name="T28" fmla="*/ 352 w 352"/>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2" h="3">
                    <a:moveTo>
                      <a:pt x="153" y="0"/>
                    </a:moveTo>
                    <a:cubicBezTo>
                      <a:pt x="1" y="0"/>
                      <a:pt x="1" y="0"/>
                      <a:pt x="1" y="0"/>
                    </a:cubicBezTo>
                    <a:cubicBezTo>
                      <a:pt x="0" y="3"/>
                      <a:pt x="0" y="3"/>
                      <a:pt x="0" y="3"/>
                    </a:cubicBezTo>
                    <a:cubicBezTo>
                      <a:pt x="150" y="3"/>
                      <a:pt x="150" y="3"/>
                      <a:pt x="150" y="3"/>
                    </a:cubicBezTo>
                    <a:cubicBezTo>
                      <a:pt x="153" y="0"/>
                      <a:pt x="153" y="0"/>
                      <a:pt x="153" y="0"/>
                    </a:cubicBezTo>
                    <a:moveTo>
                      <a:pt x="163" y="0"/>
                    </a:moveTo>
                    <a:cubicBezTo>
                      <a:pt x="158" y="0"/>
                      <a:pt x="158" y="0"/>
                      <a:pt x="158" y="0"/>
                    </a:cubicBezTo>
                    <a:cubicBezTo>
                      <a:pt x="155" y="3"/>
                      <a:pt x="155" y="3"/>
                      <a:pt x="155" y="3"/>
                    </a:cubicBezTo>
                    <a:cubicBezTo>
                      <a:pt x="166" y="3"/>
                      <a:pt x="166" y="3"/>
                      <a:pt x="166" y="3"/>
                    </a:cubicBezTo>
                    <a:cubicBezTo>
                      <a:pt x="165" y="2"/>
                      <a:pt x="164" y="1"/>
                      <a:pt x="163" y="0"/>
                    </a:cubicBezTo>
                    <a:moveTo>
                      <a:pt x="352" y="0"/>
                    </a:moveTo>
                    <a:cubicBezTo>
                      <a:pt x="168" y="0"/>
                      <a:pt x="168" y="0"/>
                      <a:pt x="168" y="0"/>
                    </a:cubicBezTo>
                    <a:cubicBezTo>
                      <a:pt x="169" y="1"/>
                      <a:pt x="169" y="2"/>
                      <a:pt x="170" y="3"/>
                    </a:cubicBezTo>
                    <a:cubicBezTo>
                      <a:pt x="352" y="3"/>
                      <a:pt x="352" y="3"/>
                      <a:pt x="352" y="3"/>
                    </a:cubicBezTo>
                    <a:cubicBezTo>
                      <a:pt x="352" y="0"/>
                      <a:pt x="352" y="0"/>
                      <a:pt x="352"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0" name="iṡḷiḋe">
                <a:extLst>
                  <a:ext uri="{FF2B5EF4-FFF2-40B4-BE49-F238E27FC236}">
                    <a16:creationId xmlns:a16="http://schemas.microsoft.com/office/drawing/2014/main" xmlns="" id="{167315B9-2442-4F28-BECE-7A3F84BA6B12}"/>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1" name="îš1ïďe">
                <a:extLst>
                  <a:ext uri="{FF2B5EF4-FFF2-40B4-BE49-F238E27FC236}">
                    <a16:creationId xmlns:a16="http://schemas.microsoft.com/office/drawing/2014/main" xmlns="" id="{62DF263C-47B8-411B-8AC0-05948159C062}"/>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2" name="ïŝ1îḍè">
                <a:extLst>
                  <a:ext uri="{FF2B5EF4-FFF2-40B4-BE49-F238E27FC236}">
                    <a16:creationId xmlns:a16="http://schemas.microsoft.com/office/drawing/2014/main" xmlns="" id="{D0D694B2-6047-4731-A657-027AE49F0BA3}"/>
                  </a:ext>
                </a:extLst>
              </p:cNvPr>
              <p:cNvSpPr/>
              <p:nvPr/>
            </p:nvSpPr>
            <p:spPr bwMode="auto">
              <a:xfrm>
                <a:off x="3388214" y="3288734"/>
                <a:ext cx="48066" cy="61932"/>
              </a:xfrm>
              <a:custGeom>
                <a:avLst/>
                <a:gdLst>
                  <a:gd name="T0" fmla="*/ 0 w 38"/>
                  <a:gd name="T1" fmla="*/ 0 h 49"/>
                  <a:gd name="T2" fmla="*/ 14 w 38"/>
                  <a:gd name="T3" fmla="*/ 49 h 49"/>
                  <a:gd name="T4" fmla="*/ 38 w 38"/>
                  <a:gd name="T5" fmla="*/ 31 h 49"/>
                  <a:gd name="T6" fmla="*/ 38 w 38"/>
                  <a:gd name="T7" fmla="*/ 4 h 49"/>
                  <a:gd name="T8" fmla="*/ 21 w 38"/>
                  <a:gd name="T9" fmla="*/ 3 h 49"/>
                  <a:gd name="T10" fmla="*/ 0 w 38"/>
                  <a:gd name="T11" fmla="*/ 0 h 49"/>
                </a:gdLst>
                <a:ahLst/>
                <a:cxnLst>
                  <a:cxn ang="0">
                    <a:pos x="T0" y="T1"/>
                  </a:cxn>
                  <a:cxn ang="0">
                    <a:pos x="T2" y="T3"/>
                  </a:cxn>
                  <a:cxn ang="0">
                    <a:pos x="T4" y="T5"/>
                  </a:cxn>
                  <a:cxn ang="0">
                    <a:pos x="T6" y="T7"/>
                  </a:cxn>
                  <a:cxn ang="0">
                    <a:pos x="T8" y="T9"/>
                  </a:cxn>
                  <a:cxn ang="0">
                    <a:pos x="T10" y="T11"/>
                  </a:cxn>
                </a:cxnLst>
                <a:rect l="0" t="0" r="r" b="b"/>
                <a:pathLst>
                  <a:path w="38" h="49">
                    <a:moveTo>
                      <a:pt x="0" y="0"/>
                    </a:moveTo>
                    <a:cubicBezTo>
                      <a:pt x="14" y="49"/>
                      <a:pt x="14" y="49"/>
                      <a:pt x="14" y="49"/>
                    </a:cubicBezTo>
                    <a:cubicBezTo>
                      <a:pt x="38" y="31"/>
                      <a:pt x="38" y="31"/>
                      <a:pt x="38" y="31"/>
                    </a:cubicBezTo>
                    <a:cubicBezTo>
                      <a:pt x="38" y="4"/>
                      <a:pt x="38" y="4"/>
                      <a:pt x="38" y="4"/>
                    </a:cubicBezTo>
                    <a:cubicBezTo>
                      <a:pt x="33" y="4"/>
                      <a:pt x="27" y="3"/>
                      <a:pt x="21" y="3"/>
                    </a:cubicBezTo>
                    <a:cubicBezTo>
                      <a:pt x="14" y="2"/>
                      <a:pt x="6" y="1"/>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3" name="îŝļïḍè">
                <a:extLst>
                  <a:ext uri="{FF2B5EF4-FFF2-40B4-BE49-F238E27FC236}">
                    <a16:creationId xmlns:a16="http://schemas.microsoft.com/office/drawing/2014/main" xmlns="" id="{94223C49-C4C4-4ACB-951D-005CCFF9896E}"/>
                  </a:ext>
                </a:extLst>
              </p:cNvPr>
              <p:cNvSpPr/>
              <p:nvPr/>
            </p:nvSpPr>
            <p:spPr bwMode="auto">
              <a:xfrm>
                <a:off x="3444599" y="3293356"/>
                <a:ext cx="21260" cy="47142"/>
              </a:xfrm>
              <a:custGeom>
                <a:avLst/>
                <a:gdLst>
                  <a:gd name="T0" fmla="*/ 0 w 17"/>
                  <a:gd name="T1" fmla="*/ 0 h 37"/>
                  <a:gd name="T2" fmla="*/ 1 w 17"/>
                  <a:gd name="T3" fmla="*/ 29 h 37"/>
                  <a:gd name="T4" fmla="*/ 12 w 17"/>
                  <a:gd name="T5" fmla="*/ 37 h 37"/>
                  <a:gd name="T6" fmla="*/ 17 w 17"/>
                  <a:gd name="T7" fmla="*/ 0 h 37"/>
                  <a:gd name="T8" fmla="*/ 15 w 17"/>
                  <a:gd name="T9" fmla="*/ 0 h 37"/>
                  <a:gd name="T10" fmla="*/ 6 w 17"/>
                  <a:gd name="T11" fmla="*/ 0 h 37"/>
                  <a:gd name="T12" fmla="*/ 0 w 1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7" h="37">
                    <a:moveTo>
                      <a:pt x="0" y="0"/>
                    </a:moveTo>
                    <a:cubicBezTo>
                      <a:pt x="1" y="29"/>
                      <a:pt x="1" y="29"/>
                      <a:pt x="1" y="29"/>
                    </a:cubicBezTo>
                    <a:cubicBezTo>
                      <a:pt x="12" y="37"/>
                      <a:pt x="12" y="37"/>
                      <a:pt x="12" y="37"/>
                    </a:cubicBezTo>
                    <a:cubicBezTo>
                      <a:pt x="17" y="0"/>
                      <a:pt x="17" y="0"/>
                      <a:pt x="17" y="0"/>
                    </a:cubicBezTo>
                    <a:cubicBezTo>
                      <a:pt x="16" y="0"/>
                      <a:pt x="16" y="0"/>
                      <a:pt x="15" y="0"/>
                    </a:cubicBezTo>
                    <a:cubicBezTo>
                      <a:pt x="13" y="0"/>
                      <a:pt x="10" y="0"/>
                      <a:pt x="6" y="0"/>
                    </a:cubicBezTo>
                    <a:cubicBezTo>
                      <a:pt x="4" y="0"/>
                      <a:pt x="2"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4" name="îṥḻíďé">
                <a:extLst>
                  <a:ext uri="{FF2B5EF4-FFF2-40B4-BE49-F238E27FC236}">
                    <a16:creationId xmlns:a16="http://schemas.microsoft.com/office/drawing/2014/main" xmlns="" id="{24A8B1A1-863B-4A2E-803E-9F27AD15A6CC}"/>
                  </a:ext>
                </a:extLst>
              </p:cNvPr>
              <p:cNvSpPr/>
              <p:nvPr/>
            </p:nvSpPr>
            <p:spPr bwMode="auto">
              <a:xfrm>
                <a:off x="3319812" y="3062269"/>
                <a:ext cx="120165" cy="158988"/>
              </a:xfrm>
              <a:custGeom>
                <a:avLst/>
                <a:gdLst>
                  <a:gd name="T0" fmla="*/ 93 w 95"/>
                  <a:gd name="T1" fmla="*/ 109 h 126"/>
                  <a:gd name="T2" fmla="*/ 33 w 95"/>
                  <a:gd name="T3" fmla="*/ 109 h 126"/>
                  <a:gd name="T4" fmla="*/ 37 w 95"/>
                  <a:gd name="T5" fmla="*/ 123 h 126"/>
                  <a:gd name="T6" fmla="*/ 61 w 95"/>
                  <a:gd name="T7" fmla="*/ 124 h 126"/>
                  <a:gd name="T8" fmla="*/ 93 w 95"/>
                  <a:gd name="T9" fmla="*/ 126 h 126"/>
                  <a:gd name="T10" fmla="*/ 93 w 95"/>
                  <a:gd name="T11" fmla="*/ 109 h 126"/>
                  <a:gd name="T12" fmla="*/ 95 w 95"/>
                  <a:gd name="T13" fmla="*/ 0 h 126"/>
                  <a:gd name="T14" fmla="*/ 0 w 95"/>
                  <a:gd name="T15" fmla="*/ 0 h 126"/>
                  <a:gd name="T16" fmla="*/ 32 w 95"/>
                  <a:gd name="T17" fmla="*/ 106 h 126"/>
                  <a:gd name="T18" fmla="*/ 94 w 95"/>
                  <a:gd name="T19" fmla="*/ 106 h 126"/>
                  <a:gd name="T20" fmla="*/ 94 w 95"/>
                  <a:gd name="T21" fmla="*/ 58 h 126"/>
                  <a:gd name="T22" fmla="*/ 84 w 95"/>
                  <a:gd name="T23" fmla="*/ 54 h 126"/>
                  <a:gd name="T24" fmla="*/ 94 w 95"/>
                  <a:gd name="T25" fmla="*/ 56 h 126"/>
                  <a:gd name="T26" fmla="*/ 95 w 95"/>
                  <a:gd name="T2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26">
                    <a:moveTo>
                      <a:pt x="93" y="109"/>
                    </a:moveTo>
                    <a:cubicBezTo>
                      <a:pt x="33" y="109"/>
                      <a:pt x="33" y="109"/>
                      <a:pt x="33" y="109"/>
                    </a:cubicBezTo>
                    <a:cubicBezTo>
                      <a:pt x="37" y="123"/>
                      <a:pt x="37" y="123"/>
                      <a:pt x="37" y="123"/>
                    </a:cubicBezTo>
                    <a:cubicBezTo>
                      <a:pt x="44" y="123"/>
                      <a:pt x="53" y="123"/>
                      <a:pt x="61" y="124"/>
                    </a:cubicBezTo>
                    <a:cubicBezTo>
                      <a:pt x="73" y="124"/>
                      <a:pt x="84" y="125"/>
                      <a:pt x="93" y="126"/>
                    </a:cubicBezTo>
                    <a:cubicBezTo>
                      <a:pt x="93" y="109"/>
                      <a:pt x="93" y="109"/>
                      <a:pt x="93" y="109"/>
                    </a:cubicBezTo>
                    <a:moveTo>
                      <a:pt x="95" y="0"/>
                    </a:moveTo>
                    <a:cubicBezTo>
                      <a:pt x="0" y="0"/>
                      <a:pt x="0" y="0"/>
                      <a:pt x="0" y="0"/>
                    </a:cubicBezTo>
                    <a:cubicBezTo>
                      <a:pt x="32" y="106"/>
                      <a:pt x="32" y="106"/>
                      <a:pt x="32" y="106"/>
                    </a:cubicBezTo>
                    <a:cubicBezTo>
                      <a:pt x="94" y="106"/>
                      <a:pt x="94" y="106"/>
                      <a:pt x="94" y="106"/>
                    </a:cubicBezTo>
                    <a:cubicBezTo>
                      <a:pt x="94" y="58"/>
                      <a:pt x="94" y="58"/>
                      <a:pt x="94" y="58"/>
                    </a:cubicBezTo>
                    <a:cubicBezTo>
                      <a:pt x="88" y="55"/>
                      <a:pt x="84" y="54"/>
                      <a:pt x="84" y="54"/>
                    </a:cubicBezTo>
                    <a:cubicBezTo>
                      <a:pt x="84" y="54"/>
                      <a:pt x="88" y="54"/>
                      <a:pt x="94" y="56"/>
                    </a:cubicBezTo>
                    <a:cubicBezTo>
                      <a:pt x="95" y="0"/>
                      <a:pt x="95" y="0"/>
                      <a:pt x="9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5" name="î$ḷíḍè">
                <a:extLst>
                  <a:ext uri="{FF2B5EF4-FFF2-40B4-BE49-F238E27FC236}">
                    <a16:creationId xmlns:a16="http://schemas.microsoft.com/office/drawing/2014/main" xmlns="" id="{FA984CFB-FC25-4E94-804C-F5B1B115F167}"/>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6" name="íS1íḑe">
                <a:extLst>
                  <a:ext uri="{FF2B5EF4-FFF2-40B4-BE49-F238E27FC236}">
                    <a16:creationId xmlns:a16="http://schemas.microsoft.com/office/drawing/2014/main" xmlns="" id="{6C999C9E-462A-46A3-9EA8-2D4290794D6D}"/>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7" name="ï$ḻiḍe">
                <a:extLst>
                  <a:ext uri="{FF2B5EF4-FFF2-40B4-BE49-F238E27FC236}">
                    <a16:creationId xmlns:a16="http://schemas.microsoft.com/office/drawing/2014/main" xmlns="" id="{4E115E79-91B0-478F-BA10-5B3B56D8618E}"/>
                  </a:ext>
                </a:extLst>
              </p:cNvPr>
              <p:cNvSpPr/>
              <p:nvPr/>
            </p:nvSpPr>
            <p:spPr bwMode="auto">
              <a:xfrm>
                <a:off x="3367878" y="3221257"/>
                <a:ext cx="70250" cy="67478"/>
              </a:xfrm>
              <a:custGeom>
                <a:avLst/>
                <a:gdLst>
                  <a:gd name="T0" fmla="*/ 0 w 55"/>
                  <a:gd name="T1" fmla="*/ 0 h 53"/>
                  <a:gd name="T2" fmla="*/ 15 w 55"/>
                  <a:gd name="T3" fmla="*/ 50 h 53"/>
                  <a:gd name="T4" fmla="*/ 38 w 55"/>
                  <a:gd name="T5" fmla="*/ 52 h 53"/>
                  <a:gd name="T6" fmla="*/ 54 w 55"/>
                  <a:gd name="T7" fmla="*/ 53 h 53"/>
                  <a:gd name="T8" fmla="*/ 55 w 55"/>
                  <a:gd name="T9" fmla="*/ 3 h 53"/>
                  <a:gd name="T10" fmla="*/ 23 w 55"/>
                  <a:gd name="T11" fmla="*/ 2 h 53"/>
                  <a:gd name="T12" fmla="*/ 0 w 55"/>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55" h="53">
                    <a:moveTo>
                      <a:pt x="0" y="0"/>
                    </a:moveTo>
                    <a:cubicBezTo>
                      <a:pt x="15" y="50"/>
                      <a:pt x="15" y="50"/>
                      <a:pt x="15" y="50"/>
                    </a:cubicBezTo>
                    <a:cubicBezTo>
                      <a:pt x="22" y="51"/>
                      <a:pt x="30" y="51"/>
                      <a:pt x="38" y="52"/>
                    </a:cubicBezTo>
                    <a:cubicBezTo>
                      <a:pt x="43" y="52"/>
                      <a:pt x="49" y="53"/>
                      <a:pt x="54" y="53"/>
                    </a:cubicBezTo>
                    <a:cubicBezTo>
                      <a:pt x="55" y="3"/>
                      <a:pt x="55" y="3"/>
                      <a:pt x="55" y="3"/>
                    </a:cubicBezTo>
                    <a:cubicBezTo>
                      <a:pt x="46" y="3"/>
                      <a:pt x="35" y="2"/>
                      <a:pt x="23" y="2"/>
                    </a:cubicBezTo>
                    <a:cubicBezTo>
                      <a:pt x="15" y="1"/>
                      <a:pt x="7" y="1"/>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8" name="îṥḷíďè">
                <a:extLst>
                  <a:ext uri="{FF2B5EF4-FFF2-40B4-BE49-F238E27FC236}">
                    <a16:creationId xmlns:a16="http://schemas.microsoft.com/office/drawing/2014/main" xmlns="" id="{4741BD28-22F7-4373-AC53-5E13DAE478E3}"/>
                  </a:ext>
                </a:extLst>
              </p:cNvPr>
              <p:cNvSpPr/>
              <p:nvPr/>
            </p:nvSpPr>
            <p:spPr bwMode="auto">
              <a:xfrm>
                <a:off x="3388214" y="3603013"/>
                <a:ext cx="36974" cy="37899"/>
              </a:xfrm>
              <a:custGeom>
                <a:avLst/>
                <a:gdLst>
                  <a:gd name="T0" fmla="*/ 3 w 29"/>
                  <a:gd name="T1" fmla="*/ 0 h 30"/>
                  <a:gd name="T2" fmla="*/ 0 w 29"/>
                  <a:gd name="T3" fmla="*/ 20 h 30"/>
                  <a:gd name="T4" fmla="*/ 21 w 29"/>
                  <a:gd name="T5" fmla="*/ 27 h 30"/>
                  <a:gd name="T6" fmla="*/ 28 w 29"/>
                  <a:gd name="T7" fmla="*/ 30 h 30"/>
                  <a:gd name="T8" fmla="*/ 29 w 29"/>
                  <a:gd name="T9" fmla="*/ 2 h 30"/>
                  <a:gd name="T10" fmla="*/ 17 w 29"/>
                  <a:gd name="T11" fmla="*/ 1 h 30"/>
                  <a:gd name="T12" fmla="*/ 3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3" y="0"/>
                    </a:moveTo>
                    <a:cubicBezTo>
                      <a:pt x="0" y="20"/>
                      <a:pt x="0" y="20"/>
                      <a:pt x="0" y="20"/>
                    </a:cubicBezTo>
                    <a:cubicBezTo>
                      <a:pt x="6" y="22"/>
                      <a:pt x="14" y="24"/>
                      <a:pt x="21" y="27"/>
                    </a:cubicBezTo>
                    <a:cubicBezTo>
                      <a:pt x="24" y="28"/>
                      <a:pt x="26" y="29"/>
                      <a:pt x="28" y="30"/>
                    </a:cubicBezTo>
                    <a:cubicBezTo>
                      <a:pt x="29" y="2"/>
                      <a:pt x="29" y="2"/>
                      <a:pt x="29" y="2"/>
                    </a:cubicBezTo>
                    <a:cubicBezTo>
                      <a:pt x="25" y="2"/>
                      <a:pt x="21" y="2"/>
                      <a:pt x="17" y="1"/>
                    </a:cubicBezTo>
                    <a:cubicBezTo>
                      <a:pt x="12" y="1"/>
                      <a:pt x="8" y="1"/>
                      <a:pt x="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39" name="í$1íḑé">
                <a:extLst>
                  <a:ext uri="{FF2B5EF4-FFF2-40B4-BE49-F238E27FC236}">
                    <a16:creationId xmlns:a16="http://schemas.microsoft.com/office/drawing/2014/main" xmlns="" id="{4977B9D3-08C1-421E-AF58-592F22357B6F}"/>
                  </a:ext>
                </a:extLst>
              </p:cNvPr>
              <p:cNvSpPr/>
              <p:nvPr/>
            </p:nvSpPr>
            <p:spPr bwMode="auto">
              <a:xfrm>
                <a:off x="3393760" y="3529065"/>
                <a:ext cx="34201" cy="71175"/>
              </a:xfrm>
              <a:custGeom>
                <a:avLst/>
                <a:gdLst>
                  <a:gd name="T0" fmla="*/ 27 w 27"/>
                  <a:gd name="T1" fmla="*/ 0 h 56"/>
                  <a:gd name="T2" fmla="*/ 23 w 27"/>
                  <a:gd name="T3" fmla="*/ 0 h 56"/>
                  <a:gd name="T4" fmla="*/ 4 w 27"/>
                  <a:gd name="T5" fmla="*/ 33 h 56"/>
                  <a:gd name="T6" fmla="*/ 0 w 27"/>
                  <a:gd name="T7" fmla="*/ 55 h 56"/>
                  <a:gd name="T8" fmla="*/ 13 w 27"/>
                  <a:gd name="T9" fmla="*/ 55 h 56"/>
                  <a:gd name="T10" fmla="*/ 25 w 27"/>
                  <a:gd name="T11" fmla="*/ 56 h 56"/>
                  <a:gd name="T12" fmla="*/ 27 w 2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27" h="56">
                    <a:moveTo>
                      <a:pt x="27" y="0"/>
                    </a:moveTo>
                    <a:cubicBezTo>
                      <a:pt x="23" y="0"/>
                      <a:pt x="23" y="0"/>
                      <a:pt x="23" y="0"/>
                    </a:cubicBezTo>
                    <a:cubicBezTo>
                      <a:pt x="4" y="33"/>
                      <a:pt x="4" y="33"/>
                      <a:pt x="4" y="33"/>
                    </a:cubicBezTo>
                    <a:cubicBezTo>
                      <a:pt x="0" y="55"/>
                      <a:pt x="0" y="55"/>
                      <a:pt x="0" y="55"/>
                    </a:cubicBezTo>
                    <a:cubicBezTo>
                      <a:pt x="4" y="55"/>
                      <a:pt x="9" y="55"/>
                      <a:pt x="13" y="55"/>
                    </a:cubicBezTo>
                    <a:cubicBezTo>
                      <a:pt x="17" y="56"/>
                      <a:pt x="21" y="56"/>
                      <a:pt x="25" y="56"/>
                    </a:cubicBezTo>
                    <a:cubicBezTo>
                      <a:pt x="27" y="0"/>
                      <a:pt x="27" y="0"/>
                      <a:pt x="27"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40" name="iṡḻîḍê">
                <a:extLst>
                  <a:ext uri="{FF2B5EF4-FFF2-40B4-BE49-F238E27FC236}">
                    <a16:creationId xmlns:a16="http://schemas.microsoft.com/office/drawing/2014/main" xmlns="" id="{0649B759-A197-4145-8B70-BD05F5F0DDCB}"/>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close/>
                  </a:path>
                </a:pathLst>
              </a:custGeom>
              <a:solidFill>
                <a:srgbClr val="E0939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41" name="íślîḋè">
                <a:extLst>
                  <a:ext uri="{FF2B5EF4-FFF2-40B4-BE49-F238E27FC236}">
                    <a16:creationId xmlns:a16="http://schemas.microsoft.com/office/drawing/2014/main" xmlns="" id="{27798B8A-3D85-40F4-8B0A-ED8E427256B4}"/>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42" name="íṡ1îde">
                <a:extLst>
                  <a:ext uri="{FF2B5EF4-FFF2-40B4-BE49-F238E27FC236}">
                    <a16:creationId xmlns:a16="http://schemas.microsoft.com/office/drawing/2014/main" xmlns="" id="{1BE8C82D-C746-47E2-B39C-83092B73E96D}"/>
                  </a:ext>
                </a:extLst>
              </p:cNvPr>
              <p:cNvSpPr/>
              <p:nvPr/>
            </p:nvSpPr>
            <p:spPr bwMode="auto">
              <a:xfrm>
                <a:off x="3418717" y="2508584"/>
                <a:ext cx="1060227" cy="938214"/>
              </a:xfrm>
              <a:custGeom>
                <a:avLst/>
                <a:gdLst>
                  <a:gd name="T0" fmla="*/ 58 w 1147"/>
                  <a:gd name="T1" fmla="*/ 1015 h 1015"/>
                  <a:gd name="T2" fmla="*/ 217 w 1147"/>
                  <a:gd name="T3" fmla="*/ 738 h 1015"/>
                  <a:gd name="T4" fmla="*/ 488 w 1147"/>
                  <a:gd name="T5" fmla="*/ 958 h 1015"/>
                  <a:gd name="T6" fmla="*/ 727 w 1147"/>
                  <a:gd name="T7" fmla="*/ 316 h 1015"/>
                  <a:gd name="T8" fmla="*/ 921 w 1147"/>
                  <a:gd name="T9" fmla="*/ 497 h 1015"/>
                  <a:gd name="T10" fmla="*/ 1147 w 1147"/>
                  <a:gd name="T11" fmla="*/ 28 h 1015"/>
                  <a:gd name="T12" fmla="*/ 1088 w 1147"/>
                  <a:gd name="T13" fmla="*/ 0 h 1015"/>
                  <a:gd name="T14" fmla="*/ 900 w 1147"/>
                  <a:gd name="T15" fmla="*/ 388 h 1015"/>
                  <a:gd name="T16" fmla="*/ 700 w 1147"/>
                  <a:gd name="T17" fmla="*/ 201 h 1015"/>
                  <a:gd name="T18" fmla="*/ 458 w 1147"/>
                  <a:gd name="T19" fmla="*/ 848 h 1015"/>
                  <a:gd name="T20" fmla="*/ 199 w 1147"/>
                  <a:gd name="T21" fmla="*/ 638 h 1015"/>
                  <a:gd name="T22" fmla="*/ 0 w 1147"/>
                  <a:gd name="T23" fmla="*/ 981 h 1015"/>
                  <a:gd name="T24" fmla="*/ 58 w 1147"/>
                  <a:gd name="T25" fmla="*/ 1015 h 1015"/>
                  <a:gd name="T26" fmla="*/ 58 w 1147"/>
                  <a:gd name="T27" fmla="*/ 1015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7" h="1015">
                    <a:moveTo>
                      <a:pt x="58" y="1015"/>
                    </a:moveTo>
                    <a:lnTo>
                      <a:pt x="217" y="738"/>
                    </a:lnTo>
                    <a:lnTo>
                      <a:pt x="488" y="958"/>
                    </a:lnTo>
                    <a:lnTo>
                      <a:pt x="727" y="316"/>
                    </a:lnTo>
                    <a:lnTo>
                      <a:pt x="921" y="497"/>
                    </a:lnTo>
                    <a:lnTo>
                      <a:pt x="1147" y="28"/>
                    </a:lnTo>
                    <a:lnTo>
                      <a:pt x="1088" y="0"/>
                    </a:lnTo>
                    <a:lnTo>
                      <a:pt x="900" y="388"/>
                    </a:lnTo>
                    <a:lnTo>
                      <a:pt x="700" y="201"/>
                    </a:lnTo>
                    <a:lnTo>
                      <a:pt x="458" y="848"/>
                    </a:lnTo>
                    <a:lnTo>
                      <a:pt x="199" y="638"/>
                    </a:lnTo>
                    <a:lnTo>
                      <a:pt x="0" y="981"/>
                    </a:lnTo>
                    <a:lnTo>
                      <a:pt x="58" y="1015"/>
                    </a:lnTo>
                    <a:lnTo>
                      <a:pt x="58" y="1015"/>
                    </a:lnTo>
                    <a:close/>
                  </a:path>
                </a:pathLst>
              </a:custGeom>
              <a:solidFill>
                <a:srgbClr val="3BE6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sp>
            <p:nvSpPr>
              <p:cNvPr id="243" name="îṩ1ïďè">
                <a:extLst>
                  <a:ext uri="{FF2B5EF4-FFF2-40B4-BE49-F238E27FC236}">
                    <a16:creationId xmlns:a16="http://schemas.microsoft.com/office/drawing/2014/main" xmlns="" id="{F45DE27F-9092-4936-813D-34812BD34A69}"/>
                  </a:ext>
                </a:extLst>
              </p:cNvPr>
              <p:cNvSpPr/>
              <p:nvPr/>
            </p:nvSpPr>
            <p:spPr bwMode="auto">
              <a:xfrm>
                <a:off x="4356930" y="2403208"/>
                <a:ext cx="165459" cy="181172"/>
              </a:xfrm>
              <a:custGeom>
                <a:avLst/>
                <a:gdLst>
                  <a:gd name="T0" fmla="*/ 179 w 179"/>
                  <a:gd name="T1" fmla="*/ 196 h 196"/>
                  <a:gd name="T2" fmla="*/ 163 w 179"/>
                  <a:gd name="T3" fmla="*/ 0 h 196"/>
                  <a:gd name="T4" fmla="*/ 0 w 179"/>
                  <a:gd name="T5" fmla="*/ 111 h 196"/>
                  <a:gd name="T6" fmla="*/ 179 w 179"/>
                  <a:gd name="T7" fmla="*/ 196 h 196"/>
                </a:gdLst>
                <a:ahLst/>
                <a:cxnLst>
                  <a:cxn ang="0">
                    <a:pos x="T0" y="T1"/>
                  </a:cxn>
                  <a:cxn ang="0">
                    <a:pos x="T2" y="T3"/>
                  </a:cxn>
                  <a:cxn ang="0">
                    <a:pos x="T4" y="T5"/>
                  </a:cxn>
                  <a:cxn ang="0">
                    <a:pos x="T6" y="T7"/>
                  </a:cxn>
                </a:cxnLst>
                <a:rect l="0" t="0" r="r" b="b"/>
                <a:pathLst>
                  <a:path w="179" h="196">
                    <a:moveTo>
                      <a:pt x="179" y="196"/>
                    </a:moveTo>
                    <a:lnTo>
                      <a:pt x="163" y="0"/>
                    </a:lnTo>
                    <a:lnTo>
                      <a:pt x="0" y="111"/>
                    </a:lnTo>
                    <a:lnTo>
                      <a:pt x="179" y="196"/>
                    </a:lnTo>
                    <a:close/>
                  </a:path>
                </a:pathLst>
              </a:custGeom>
              <a:solidFill>
                <a:srgbClr val="3BE6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latin typeface="微软雅黑" panose="020B0503020204020204" pitchFamily="34" charset="-122"/>
                  <a:ea typeface="微软雅黑" panose="020B0503020204020204" pitchFamily="34" charset="-122"/>
                </a:endParaRPr>
              </a:p>
            </p:txBody>
          </p:sp>
        </p:grpSp>
        <p:cxnSp>
          <p:nvCxnSpPr>
            <p:cNvPr id="26" name="直接连接符 25">
              <a:extLst>
                <a:ext uri="{FF2B5EF4-FFF2-40B4-BE49-F238E27FC236}">
                  <a16:creationId xmlns:a16="http://schemas.microsoft.com/office/drawing/2014/main" xmlns="" id="{20BE913B-4CFD-4020-89BD-CA0D48D69862}"/>
                </a:ext>
              </a:extLst>
            </p:cNvPr>
            <p:cNvCxnSpPr>
              <a:cxnSpLocks/>
            </p:cNvCxnSpPr>
            <p:nvPr/>
          </p:nvCxnSpPr>
          <p:spPr>
            <a:xfrm>
              <a:off x="4990737" y="4090417"/>
              <a:ext cx="6103163" cy="0"/>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27" name="íšľíde">
              <a:extLst>
                <a:ext uri="{FF2B5EF4-FFF2-40B4-BE49-F238E27FC236}">
                  <a16:creationId xmlns:a16="http://schemas.microsoft.com/office/drawing/2014/main" xmlns="" id="{2EFB5B15-6D6E-49F1-BCBB-1B6A3C179C4E}"/>
                </a:ext>
              </a:extLst>
            </p:cNvPr>
            <p:cNvSpPr/>
            <p:nvPr/>
          </p:nvSpPr>
          <p:spPr>
            <a:xfrm>
              <a:off x="5320579" y="3838097"/>
              <a:ext cx="504637" cy="504642"/>
            </a:xfrm>
            <a:prstGeom prst="ellipse">
              <a:avLst/>
            </a:prstGeom>
            <a:solidFill>
              <a:srgbClr val="20748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微软雅黑" panose="020B0503020204020204" pitchFamily="34" charset="-122"/>
                  <a:ea typeface="微软雅黑" panose="020B0503020204020204" pitchFamily="34" charset="-122"/>
                </a:rPr>
                <a:t>01</a:t>
              </a:r>
              <a:endParaRPr lang="zh-CN" altLang="en-US" dirty="0">
                <a:latin typeface="微软雅黑" panose="020B0503020204020204" pitchFamily="34" charset="-122"/>
                <a:ea typeface="微软雅黑" panose="020B0503020204020204" pitchFamily="34" charset="-122"/>
              </a:endParaRPr>
            </a:p>
          </p:txBody>
        </p:sp>
        <p:sp>
          <p:nvSpPr>
            <p:cNvPr id="28" name="íŝ1ïḓe">
              <a:extLst>
                <a:ext uri="{FF2B5EF4-FFF2-40B4-BE49-F238E27FC236}">
                  <a16:creationId xmlns:a16="http://schemas.microsoft.com/office/drawing/2014/main" xmlns="" id="{97C6263C-7B1E-4682-9CD9-D3FA2B465D15}"/>
                </a:ext>
              </a:extLst>
            </p:cNvPr>
            <p:cNvSpPr/>
            <p:nvPr/>
          </p:nvSpPr>
          <p:spPr>
            <a:xfrm>
              <a:off x="6968057" y="3838097"/>
              <a:ext cx="504637" cy="504642"/>
            </a:xfrm>
            <a:prstGeom prst="ellipse">
              <a:avLst/>
            </a:prstGeom>
            <a:solidFill>
              <a:srgbClr val="2F5B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微软雅黑" panose="020B0503020204020204" pitchFamily="34" charset="-122"/>
                  <a:ea typeface="微软雅黑" panose="020B0503020204020204" pitchFamily="34" charset="-122"/>
                </a:rPr>
                <a:t>02</a:t>
              </a:r>
              <a:endParaRPr lang="zh-CN" altLang="en-US" dirty="0">
                <a:latin typeface="微软雅黑" panose="020B0503020204020204" pitchFamily="34" charset="-122"/>
                <a:ea typeface="微软雅黑" panose="020B0503020204020204" pitchFamily="34" charset="-122"/>
              </a:endParaRPr>
            </a:p>
          </p:txBody>
        </p:sp>
        <p:sp>
          <p:nvSpPr>
            <p:cNvPr id="29" name="iSlïḑé">
              <a:extLst>
                <a:ext uri="{FF2B5EF4-FFF2-40B4-BE49-F238E27FC236}">
                  <a16:creationId xmlns:a16="http://schemas.microsoft.com/office/drawing/2014/main" xmlns="" id="{C823CB33-7F5A-471D-9533-5A624B0C5F65}"/>
                </a:ext>
              </a:extLst>
            </p:cNvPr>
            <p:cNvSpPr/>
            <p:nvPr/>
          </p:nvSpPr>
          <p:spPr>
            <a:xfrm>
              <a:off x="8615535" y="3838097"/>
              <a:ext cx="504637" cy="504642"/>
            </a:xfrm>
            <a:prstGeom prst="ellipse">
              <a:avLst/>
            </a:prstGeom>
            <a:solidFill>
              <a:srgbClr val="23849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微软雅黑" panose="020B0503020204020204" pitchFamily="34" charset="-122"/>
                  <a:ea typeface="微软雅黑" panose="020B0503020204020204" pitchFamily="34" charset="-122"/>
                </a:rPr>
                <a:t>03</a:t>
              </a:r>
              <a:endParaRPr lang="zh-CN" altLang="en-US" dirty="0">
                <a:latin typeface="微软雅黑" panose="020B0503020204020204" pitchFamily="34" charset="-122"/>
                <a:ea typeface="微软雅黑" panose="020B0503020204020204" pitchFamily="34" charset="-122"/>
              </a:endParaRPr>
            </a:p>
          </p:txBody>
        </p:sp>
        <p:sp>
          <p:nvSpPr>
            <p:cNvPr id="30" name="iṣ1iḓê">
              <a:extLst>
                <a:ext uri="{FF2B5EF4-FFF2-40B4-BE49-F238E27FC236}">
                  <a16:creationId xmlns:a16="http://schemas.microsoft.com/office/drawing/2014/main" xmlns="" id="{8F9886B7-666D-45DC-AB0B-CCCB9CBB8803}"/>
                </a:ext>
              </a:extLst>
            </p:cNvPr>
            <p:cNvSpPr/>
            <p:nvPr/>
          </p:nvSpPr>
          <p:spPr>
            <a:xfrm>
              <a:off x="10263013" y="3838097"/>
              <a:ext cx="504637" cy="504641"/>
            </a:xfrm>
            <a:prstGeom prst="ellipse">
              <a:avLst/>
            </a:prstGeom>
            <a:solidFill>
              <a:srgbClr val="3BE6FF"/>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微软雅黑" panose="020B0503020204020204" pitchFamily="34" charset="-122"/>
                  <a:ea typeface="微软雅黑" panose="020B0503020204020204" pitchFamily="34" charset="-122"/>
                </a:rPr>
                <a:t>04</a:t>
              </a:r>
              <a:endParaRPr lang="zh-CN" altLang="en-US" dirty="0">
                <a:latin typeface="微软雅黑" panose="020B0503020204020204" pitchFamily="34" charset="-122"/>
                <a:ea typeface="微软雅黑" panose="020B0503020204020204" pitchFamily="34" charset="-122"/>
              </a:endParaRPr>
            </a:p>
          </p:txBody>
        </p:sp>
        <p:cxnSp>
          <p:nvCxnSpPr>
            <p:cNvPr id="31" name="直接连接符 30">
              <a:extLst>
                <a:ext uri="{FF2B5EF4-FFF2-40B4-BE49-F238E27FC236}">
                  <a16:creationId xmlns:a16="http://schemas.microsoft.com/office/drawing/2014/main" xmlns="" id="{C87B3F98-CA8F-4572-ABA2-87AFD1312B5C}"/>
                </a:ext>
              </a:extLst>
            </p:cNvPr>
            <p:cNvCxnSpPr/>
            <p:nvPr/>
          </p:nvCxnSpPr>
          <p:spPr>
            <a:xfrm>
              <a:off x="6343413"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32" name="直接连接符 31">
              <a:extLst>
                <a:ext uri="{FF2B5EF4-FFF2-40B4-BE49-F238E27FC236}">
                  <a16:creationId xmlns:a16="http://schemas.microsoft.com/office/drawing/2014/main" xmlns="" id="{E898982E-DB91-492C-B950-03E0D0BA62ED}"/>
                </a:ext>
              </a:extLst>
            </p:cNvPr>
            <p:cNvCxnSpPr/>
            <p:nvPr/>
          </p:nvCxnSpPr>
          <p:spPr>
            <a:xfrm>
              <a:off x="8014690"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33" name="直接连接符 32">
              <a:extLst>
                <a:ext uri="{FF2B5EF4-FFF2-40B4-BE49-F238E27FC236}">
                  <a16:creationId xmlns:a16="http://schemas.microsoft.com/office/drawing/2014/main" xmlns="" id="{729F543D-150A-43D2-BD1E-DC09BE886542}"/>
                </a:ext>
              </a:extLst>
            </p:cNvPr>
            <p:cNvCxnSpPr/>
            <p:nvPr/>
          </p:nvCxnSpPr>
          <p:spPr>
            <a:xfrm>
              <a:off x="9685967"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sp>
        <p:nvSpPr>
          <p:cNvPr id="244" name="矩形 243">
            <a:extLst>
              <a:ext uri="{FF2B5EF4-FFF2-40B4-BE49-F238E27FC236}">
                <a16:creationId xmlns:a16="http://schemas.microsoft.com/office/drawing/2014/main" xmlns="" id="{A0291195-EC32-43F0-BDF1-BE0162564955}"/>
              </a:ext>
            </a:extLst>
          </p:cNvPr>
          <p:cNvSpPr/>
          <p:nvPr/>
        </p:nvSpPr>
        <p:spPr>
          <a:xfrm>
            <a:off x="4419556" y="2229406"/>
            <a:ext cx="6655294" cy="1169551"/>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将演示文稿打印出来制作成胶片以便应用到更广泛的领域中用户可以在投影仪或者计算机上进行演示用户可以在投影仪或者计算机上进行演示也可以将演示文稿打印出来制作成胶片以便应用到更广泛的领域中用户可以在投影仪或者计算机上进行演示</a:t>
            </a:r>
          </a:p>
        </p:txBody>
      </p:sp>
      <p:sp>
        <p:nvSpPr>
          <p:cNvPr id="245" name="矩形 244">
            <a:extLst>
              <a:ext uri="{FF2B5EF4-FFF2-40B4-BE49-F238E27FC236}">
                <a16:creationId xmlns:a16="http://schemas.microsoft.com/office/drawing/2014/main" xmlns="" id="{6F88EB0D-C7F7-42A2-9A7A-1FC062843C62}"/>
              </a:ext>
            </a:extLst>
          </p:cNvPr>
          <p:cNvSpPr/>
          <p:nvPr/>
        </p:nvSpPr>
        <p:spPr>
          <a:xfrm>
            <a:off x="4418273"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a:t>
            </a:r>
          </a:p>
        </p:txBody>
      </p:sp>
      <p:sp>
        <p:nvSpPr>
          <p:cNvPr id="246" name="矩形 245">
            <a:extLst>
              <a:ext uri="{FF2B5EF4-FFF2-40B4-BE49-F238E27FC236}">
                <a16:creationId xmlns:a16="http://schemas.microsoft.com/office/drawing/2014/main" xmlns="" id="{70531D2A-3676-47DB-A654-A16F1245A880}"/>
              </a:ext>
            </a:extLst>
          </p:cNvPr>
          <p:cNvSpPr/>
          <p:nvPr/>
        </p:nvSpPr>
        <p:spPr>
          <a:xfrm>
            <a:off x="6182737"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a:t>
            </a:r>
          </a:p>
        </p:txBody>
      </p:sp>
      <p:sp>
        <p:nvSpPr>
          <p:cNvPr id="247" name="矩形 246">
            <a:extLst>
              <a:ext uri="{FF2B5EF4-FFF2-40B4-BE49-F238E27FC236}">
                <a16:creationId xmlns:a16="http://schemas.microsoft.com/office/drawing/2014/main" xmlns="" id="{BD7FC3BD-7093-4B9F-A8FD-D57697BCB179}"/>
              </a:ext>
            </a:extLst>
          </p:cNvPr>
          <p:cNvSpPr/>
          <p:nvPr/>
        </p:nvSpPr>
        <p:spPr>
          <a:xfrm>
            <a:off x="7961291"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a:t>
            </a:r>
          </a:p>
        </p:txBody>
      </p:sp>
      <p:sp>
        <p:nvSpPr>
          <p:cNvPr id="248" name="矩形 247">
            <a:extLst>
              <a:ext uri="{FF2B5EF4-FFF2-40B4-BE49-F238E27FC236}">
                <a16:creationId xmlns:a16="http://schemas.microsoft.com/office/drawing/2014/main" xmlns="" id="{6B13989C-1397-47AC-B299-1525D70A36B4}"/>
              </a:ext>
            </a:extLst>
          </p:cNvPr>
          <p:cNvSpPr/>
          <p:nvPr/>
        </p:nvSpPr>
        <p:spPr>
          <a:xfrm>
            <a:off x="9734154"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rPr>
              <a:t>用户可以在投影仪或者计算机上进行演示也可以</a:t>
            </a:r>
          </a:p>
        </p:txBody>
      </p:sp>
    </p:spTree>
    <p:extLst>
      <p:ext uri="{BB962C8B-B14F-4D97-AF65-F5344CB8AC3E}">
        <p14:creationId xmlns:p14="http://schemas.microsoft.com/office/powerpoint/2010/main" val="1106249698"/>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1+#ppt_w/2"/>
                                          </p:val>
                                        </p:tav>
                                        <p:tav tm="100000">
                                          <p:val>
                                            <p:strVal val="#ppt_x"/>
                                          </p:val>
                                        </p:tav>
                                      </p:tavLst>
                                    </p:anim>
                                    <p:anim calcmode="lin" valueType="num">
                                      <p:cBhvr additive="base">
                                        <p:cTn id="8" dur="500" fill="hold"/>
                                        <p:tgtEl>
                                          <p:spTgt spid="2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244"/>
                                        </p:tgtEl>
                                        <p:attrNameLst>
                                          <p:attrName>style.visibility</p:attrName>
                                        </p:attrNameLst>
                                      </p:cBhvr>
                                      <p:to>
                                        <p:strVal val="visible"/>
                                      </p:to>
                                    </p:set>
                                    <p:animEffect transition="in" filter="fade">
                                      <p:cBhvr>
                                        <p:cTn id="12" dur="1000"/>
                                        <p:tgtEl>
                                          <p:spTgt spid="244"/>
                                        </p:tgtEl>
                                      </p:cBhvr>
                                    </p:animEffect>
                                    <p:anim calcmode="lin" valueType="num">
                                      <p:cBhvr>
                                        <p:cTn id="13" dur="1000" fill="hold"/>
                                        <p:tgtEl>
                                          <p:spTgt spid="244"/>
                                        </p:tgtEl>
                                        <p:attrNameLst>
                                          <p:attrName>ppt_x</p:attrName>
                                        </p:attrNameLst>
                                      </p:cBhvr>
                                      <p:tavLst>
                                        <p:tav tm="0">
                                          <p:val>
                                            <p:strVal val="#ppt_x"/>
                                          </p:val>
                                        </p:tav>
                                        <p:tav tm="100000">
                                          <p:val>
                                            <p:strVal val="#ppt_x"/>
                                          </p:val>
                                        </p:tav>
                                      </p:tavLst>
                                    </p:anim>
                                    <p:anim calcmode="lin" valueType="num">
                                      <p:cBhvr>
                                        <p:cTn id="14" dur="1000" fill="hold"/>
                                        <p:tgtEl>
                                          <p:spTgt spid="244"/>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245"/>
                                        </p:tgtEl>
                                        <p:attrNameLst>
                                          <p:attrName>style.visibility</p:attrName>
                                        </p:attrNameLst>
                                      </p:cBhvr>
                                      <p:to>
                                        <p:strVal val="visible"/>
                                      </p:to>
                                    </p:set>
                                    <p:anim calcmode="lin" valueType="num">
                                      <p:cBhvr>
                                        <p:cTn id="18" dur="500" fill="hold"/>
                                        <p:tgtEl>
                                          <p:spTgt spid="245"/>
                                        </p:tgtEl>
                                        <p:attrNameLst>
                                          <p:attrName>ppt_w</p:attrName>
                                        </p:attrNameLst>
                                      </p:cBhvr>
                                      <p:tavLst>
                                        <p:tav tm="0">
                                          <p:val>
                                            <p:fltVal val="0"/>
                                          </p:val>
                                        </p:tav>
                                        <p:tav tm="100000">
                                          <p:val>
                                            <p:strVal val="#ppt_w"/>
                                          </p:val>
                                        </p:tav>
                                      </p:tavLst>
                                    </p:anim>
                                    <p:anim calcmode="lin" valueType="num">
                                      <p:cBhvr>
                                        <p:cTn id="19" dur="500" fill="hold"/>
                                        <p:tgtEl>
                                          <p:spTgt spid="245"/>
                                        </p:tgtEl>
                                        <p:attrNameLst>
                                          <p:attrName>ppt_h</p:attrName>
                                        </p:attrNameLst>
                                      </p:cBhvr>
                                      <p:tavLst>
                                        <p:tav tm="0">
                                          <p:val>
                                            <p:fltVal val="0"/>
                                          </p:val>
                                        </p:tav>
                                        <p:tav tm="100000">
                                          <p:val>
                                            <p:strVal val="#ppt_h"/>
                                          </p:val>
                                        </p:tav>
                                      </p:tavLst>
                                    </p:anim>
                                    <p:animEffect transition="in" filter="fade">
                                      <p:cBhvr>
                                        <p:cTn id="20" dur="500"/>
                                        <p:tgtEl>
                                          <p:spTgt spid="245"/>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246"/>
                                        </p:tgtEl>
                                        <p:attrNameLst>
                                          <p:attrName>style.visibility</p:attrName>
                                        </p:attrNameLst>
                                      </p:cBhvr>
                                      <p:to>
                                        <p:strVal val="visible"/>
                                      </p:to>
                                    </p:set>
                                    <p:anim calcmode="lin" valueType="num">
                                      <p:cBhvr>
                                        <p:cTn id="24" dur="500" fill="hold"/>
                                        <p:tgtEl>
                                          <p:spTgt spid="246"/>
                                        </p:tgtEl>
                                        <p:attrNameLst>
                                          <p:attrName>ppt_w</p:attrName>
                                        </p:attrNameLst>
                                      </p:cBhvr>
                                      <p:tavLst>
                                        <p:tav tm="0">
                                          <p:val>
                                            <p:fltVal val="0"/>
                                          </p:val>
                                        </p:tav>
                                        <p:tav tm="100000">
                                          <p:val>
                                            <p:strVal val="#ppt_w"/>
                                          </p:val>
                                        </p:tav>
                                      </p:tavLst>
                                    </p:anim>
                                    <p:anim calcmode="lin" valueType="num">
                                      <p:cBhvr>
                                        <p:cTn id="25" dur="500" fill="hold"/>
                                        <p:tgtEl>
                                          <p:spTgt spid="246"/>
                                        </p:tgtEl>
                                        <p:attrNameLst>
                                          <p:attrName>ppt_h</p:attrName>
                                        </p:attrNameLst>
                                      </p:cBhvr>
                                      <p:tavLst>
                                        <p:tav tm="0">
                                          <p:val>
                                            <p:fltVal val="0"/>
                                          </p:val>
                                        </p:tav>
                                        <p:tav tm="100000">
                                          <p:val>
                                            <p:strVal val="#ppt_h"/>
                                          </p:val>
                                        </p:tav>
                                      </p:tavLst>
                                    </p:anim>
                                    <p:animEffect transition="in" filter="fade">
                                      <p:cBhvr>
                                        <p:cTn id="26" dur="500"/>
                                        <p:tgtEl>
                                          <p:spTgt spid="246"/>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247"/>
                                        </p:tgtEl>
                                        <p:attrNameLst>
                                          <p:attrName>style.visibility</p:attrName>
                                        </p:attrNameLst>
                                      </p:cBhvr>
                                      <p:to>
                                        <p:strVal val="visible"/>
                                      </p:to>
                                    </p:set>
                                    <p:anim calcmode="lin" valueType="num">
                                      <p:cBhvr>
                                        <p:cTn id="30" dur="500" fill="hold"/>
                                        <p:tgtEl>
                                          <p:spTgt spid="247"/>
                                        </p:tgtEl>
                                        <p:attrNameLst>
                                          <p:attrName>ppt_w</p:attrName>
                                        </p:attrNameLst>
                                      </p:cBhvr>
                                      <p:tavLst>
                                        <p:tav tm="0">
                                          <p:val>
                                            <p:fltVal val="0"/>
                                          </p:val>
                                        </p:tav>
                                        <p:tav tm="100000">
                                          <p:val>
                                            <p:strVal val="#ppt_w"/>
                                          </p:val>
                                        </p:tav>
                                      </p:tavLst>
                                    </p:anim>
                                    <p:anim calcmode="lin" valueType="num">
                                      <p:cBhvr>
                                        <p:cTn id="31" dur="500" fill="hold"/>
                                        <p:tgtEl>
                                          <p:spTgt spid="247"/>
                                        </p:tgtEl>
                                        <p:attrNameLst>
                                          <p:attrName>ppt_h</p:attrName>
                                        </p:attrNameLst>
                                      </p:cBhvr>
                                      <p:tavLst>
                                        <p:tav tm="0">
                                          <p:val>
                                            <p:fltVal val="0"/>
                                          </p:val>
                                        </p:tav>
                                        <p:tav tm="100000">
                                          <p:val>
                                            <p:strVal val="#ppt_h"/>
                                          </p:val>
                                        </p:tav>
                                      </p:tavLst>
                                    </p:anim>
                                    <p:animEffect transition="in" filter="fade">
                                      <p:cBhvr>
                                        <p:cTn id="32" dur="500"/>
                                        <p:tgtEl>
                                          <p:spTgt spid="247"/>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248"/>
                                        </p:tgtEl>
                                        <p:attrNameLst>
                                          <p:attrName>style.visibility</p:attrName>
                                        </p:attrNameLst>
                                      </p:cBhvr>
                                      <p:to>
                                        <p:strVal val="visible"/>
                                      </p:to>
                                    </p:set>
                                    <p:anim calcmode="lin" valueType="num">
                                      <p:cBhvr>
                                        <p:cTn id="36" dur="500" fill="hold"/>
                                        <p:tgtEl>
                                          <p:spTgt spid="248"/>
                                        </p:tgtEl>
                                        <p:attrNameLst>
                                          <p:attrName>ppt_w</p:attrName>
                                        </p:attrNameLst>
                                      </p:cBhvr>
                                      <p:tavLst>
                                        <p:tav tm="0">
                                          <p:val>
                                            <p:fltVal val="0"/>
                                          </p:val>
                                        </p:tav>
                                        <p:tav tm="100000">
                                          <p:val>
                                            <p:strVal val="#ppt_w"/>
                                          </p:val>
                                        </p:tav>
                                      </p:tavLst>
                                    </p:anim>
                                    <p:anim calcmode="lin" valueType="num">
                                      <p:cBhvr>
                                        <p:cTn id="37" dur="500" fill="hold"/>
                                        <p:tgtEl>
                                          <p:spTgt spid="248"/>
                                        </p:tgtEl>
                                        <p:attrNameLst>
                                          <p:attrName>ppt_h</p:attrName>
                                        </p:attrNameLst>
                                      </p:cBhvr>
                                      <p:tavLst>
                                        <p:tav tm="0">
                                          <p:val>
                                            <p:fltVal val="0"/>
                                          </p:val>
                                        </p:tav>
                                        <p:tav tm="100000">
                                          <p:val>
                                            <p:strVal val="#ppt_h"/>
                                          </p:val>
                                        </p:tav>
                                      </p:tavLst>
                                    </p:anim>
                                    <p:animEffect transition="in" filter="fade">
                                      <p:cBhvr>
                                        <p:cTn id="38" dur="500"/>
                                        <p:tgtEl>
                                          <p:spTgt spid="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 grpId="0"/>
      <p:bldP spid="245" grpId="0"/>
      <p:bldP spid="246" grpId="0"/>
      <p:bldP spid="247" grpId="0"/>
      <p:bldP spid="24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任意多边形 3">
            <a:extLst>
              <a:ext uri="{FF2B5EF4-FFF2-40B4-BE49-F238E27FC236}">
                <a16:creationId xmlns:a16="http://schemas.microsoft.com/office/drawing/2014/main" xmlns="" id="{24E36F96-99D1-4EE5-AC29-64E5F52C7637}"/>
              </a:ext>
            </a:extLst>
          </p:cNvPr>
          <p:cNvSpPr/>
          <p:nvPr/>
        </p:nvSpPr>
        <p:spPr>
          <a:xfrm>
            <a:off x="848165" y="373194"/>
            <a:ext cx="11343833"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技能提高</a:t>
            </a:r>
          </a:p>
        </p:txBody>
      </p:sp>
      <p:grpSp>
        <p:nvGrpSpPr>
          <p:cNvPr id="249" name="组合 248">
            <a:extLst>
              <a:ext uri="{FF2B5EF4-FFF2-40B4-BE49-F238E27FC236}">
                <a16:creationId xmlns:a16="http://schemas.microsoft.com/office/drawing/2014/main" xmlns="" id="{FE1039B4-0126-4537-852F-7CEC8275C138}"/>
              </a:ext>
            </a:extLst>
          </p:cNvPr>
          <p:cNvGrpSpPr/>
          <p:nvPr/>
        </p:nvGrpSpPr>
        <p:grpSpPr>
          <a:xfrm>
            <a:off x="4686864" y="1536063"/>
            <a:ext cx="2818271" cy="4569844"/>
            <a:chOff x="4682069" y="1726836"/>
            <a:chExt cx="2818271" cy="4569844"/>
          </a:xfrm>
        </p:grpSpPr>
        <p:sp>
          <p:nvSpPr>
            <p:cNvPr id="250" name="Freeform 11">
              <a:extLst>
                <a:ext uri="{FF2B5EF4-FFF2-40B4-BE49-F238E27FC236}">
                  <a16:creationId xmlns:a16="http://schemas.microsoft.com/office/drawing/2014/main" xmlns="" id="{15E4A434-AB16-4103-A4E3-086C17F86F86}"/>
                </a:ext>
              </a:extLst>
            </p:cNvPr>
            <p:cNvSpPr>
              <a:spLocks noChangeAspect="1"/>
            </p:cNvSpPr>
            <p:nvPr/>
          </p:nvSpPr>
          <p:spPr bwMode="auto">
            <a:xfrm rot="21240000">
              <a:off x="6525495" y="3481891"/>
              <a:ext cx="974845" cy="990407"/>
            </a:xfrm>
            <a:custGeom>
              <a:avLst/>
              <a:gdLst>
                <a:gd name="T0" fmla="*/ 60 w 569"/>
                <a:gd name="T1" fmla="*/ 166 h 578"/>
                <a:gd name="T2" fmla="*/ 402 w 569"/>
                <a:gd name="T3" fmla="*/ 67 h 578"/>
                <a:gd name="T4" fmla="*/ 501 w 569"/>
                <a:gd name="T5" fmla="*/ 410 h 578"/>
                <a:gd name="T6" fmla="*/ 195 w 569"/>
                <a:gd name="T7" fmla="*/ 525 h 578"/>
                <a:gd name="T8" fmla="*/ 116 w 569"/>
                <a:gd name="T9" fmla="*/ 578 h 578"/>
                <a:gd name="T10" fmla="*/ 121 w 569"/>
                <a:gd name="T11" fmla="*/ 483 h 578"/>
                <a:gd name="T12" fmla="*/ 60 w 569"/>
                <a:gd name="T13" fmla="*/ 166 h 578"/>
              </a:gdLst>
              <a:ahLst/>
              <a:cxnLst>
                <a:cxn ang="0">
                  <a:pos x="T0" y="T1"/>
                </a:cxn>
                <a:cxn ang="0">
                  <a:pos x="T2" y="T3"/>
                </a:cxn>
                <a:cxn ang="0">
                  <a:pos x="T4" y="T5"/>
                </a:cxn>
                <a:cxn ang="0">
                  <a:pos x="T6" y="T7"/>
                </a:cxn>
                <a:cxn ang="0">
                  <a:pos x="T8" y="T9"/>
                </a:cxn>
                <a:cxn ang="0">
                  <a:pos x="T10" y="T11"/>
                </a:cxn>
                <a:cxn ang="0">
                  <a:pos x="T12" y="T13"/>
                </a:cxn>
              </a:cxnLst>
              <a:rect l="0" t="0" r="r" b="b"/>
              <a:pathLst>
                <a:path w="569" h="578">
                  <a:moveTo>
                    <a:pt x="60" y="166"/>
                  </a:moveTo>
                  <a:cubicBezTo>
                    <a:pt x="127" y="44"/>
                    <a:pt x="280" y="0"/>
                    <a:pt x="402" y="67"/>
                  </a:cubicBezTo>
                  <a:cubicBezTo>
                    <a:pt x="524" y="134"/>
                    <a:pt x="569" y="288"/>
                    <a:pt x="501" y="410"/>
                  </a:cubicBezTo>
                  <a:cubicBezTo>
                    <a:pt x="441" y="520"/>
                    <a:pt x="310" y="567"/>
                    <a:pt x="195" y="525"/>
                  </a:cubicBezTo>
                  <a:cubicBezTo>
                    <a:pt x="116" y="578"/>
                    <a:pt x="116" y="578"/>
                    <a:pt x="116" y="578"/>
                  </a:cubicBezTo>
                  <a:cubicBezTo>
                    <a:pt x="121" y="483"/>
                    <a:pt x="121" y="483"/>
                    <a:pt x="121" y="483"/>
                  </a:cubicBezTo>
                  <a:cubicBezTo>
                    <a:pt x="28" y="407"/>
                    <a:pt x="0" y="274"/>
                    <a:pt x="60" y="166"/>
                  </a:cubicBezTo>
                  <a:close/>
                </a:path>
              </a:pathLst>
            </a:custGeom>
            <a:solidFill>
              <a:srgbClr val="498B9C"/>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1" name="Freeform 5">
              <a:extLst>
                <a:ext uri="{FF2B5EF4-FFF2-40B4-BE49-F238E27FC236}">
                  <a16:creationId xmlns:a16="http://schemas.microsoft.com/office/drawing/2014/main" xmlns="" id="{2BA50998-F5AB-4742-93B9-0032976374EB}"/>
                </a:ext>
              </a:extLst>
            </p:cNvPr>
            <p:cNvSpPr>
              <a:spLocks noChangeAspect="1"/>
            </p:cNvSpPr>
            <p:nvPr/>
          </p:nvSpPr>
          <p:spPr bwMode="auto">
            <a:xfrm rot="1260000">
              <a:off x="6623563" y="2274142"/>
              <a:ext cx="779876" cy="903486"/>
            </a:xfrm>
            <a:custGeom>
              <a:avLst/>
              <a:gdLst>
                <a:gd name="T0" fmla="*/ 0 w 505"/>
                <a:gd name="T1" fmla="*/ 252 h 586"/>
                <a:gd name="T2" fmla="*/ 252 w 505"/>
                <a:gd name="T3" fmla="*/ 0 h 586"/>
                <a:gd name="T4" fmla="*/ 505 w 505"/>
                <a:gd name="T5" fmla="*/ 252 h 586"/>
                <a:gd name="T6" fmla="*/ 292 w 505"/>
                <a:gd name="T7" fmla="*/ 501 h 586"/>
                <a:gd name="T8" fmla="*/ 248 w 505"/>
                <a:gd name="T9" fmla="*/ 586 h 586"/>
                <a:gd name="T10" fmla="*/ 206 w 505"/>
                <a:gd name="T11" fmla="*/ 500 h 586"/>
                <a:gd name="T12" fmla="*/ 0 w 505"/>
                <a:gd name="T13" fmla="*/ 252 h 586"/>
              </a:gdLst>
              <a:ahLst/>
              <a:cxnLst>
                <a:cxn ang="0">
                  <a:pos x="T0" y="T1"/>
                </a:cxn>
                <a:cxn ang="0">
                  <a:pos x="T2" y="T3"/>
                </a:cxn>
                <a:cxn ang="0">
                  <a:pos x="T4" y="T5"/>
                </a:cxn>
                <a:cxn ang="0">
                  <a:pos x="T6" y="T7"/>
                </a:cxn>
                <a:cxn ang="0">
                  <a:pos x="T8" y="T9"/>
                </a:cxn>
                <a:cxn ang="0">
                  <a:pos x="T10" y="T11"/>
                </a:cxn>
                <a:cxn ang="0">
                  <a:pos x="T12" y="T13"/>
                </a:cxn>
              </a:cxnLst>
              <a:rect l="0" t="0" r="r" b="b"/>
              <a:pathLst>
                <a:path w="505" h="586">
                  <a:moveTo>
                    <a:pt x="0" y="252"/>
                  </a:moveTo>
                  <a:cubicBezTo>
                    <a:pt x="0" y="113"/>
                    <a:pt x="113" y="0"/>
                    <a:pt x="252" y="0"/>
                  </a:cubicBezTo>
                  <a:cubicBezTo>
                    <a:pt x="392" y="0"/>
                    <a:pt x="505" y="113"/>
                    <a:pt x="505" y="252"/>
                  </a:cubicBezTo>
                  <a:cubicBezTo>
                    <a:pt x="505" y="378"/>
                    <a:pt x="412" y="482"/>
                    <a:pt x="292" y="501"/>
                  </a:cubicBezTo>
                  <a:cubicBezTo>
                    <a:pt x="248" y="586"/>
                    <a:pt x="248" y="586"/>
                    <a:pt x="248" y="586"/>
                  </a:cubicBezTo>
                  <a:cubicBezTo>
                    <a:pt x="206" y="500"/>
                    <a:pt x="206" y="500"/>
                    <a:pt x="206" y="500"/>
                  </a:cubicBezTo>
                  <a:cubicBezTo>
                    <a:pt x="89" y="478"/>
                    <a:pt x="0" y="376"/>
                    <a:pt x="0" y="252"/>
                  </a:cubicBezTo>
                  <a:close/>
                </a:path>
              </a:pathLst>
            </a:custGeom>
            <a:solidFill>
              <a:srgbClr val="498B9C"/>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2" name="Freeform 6">
              <a:extLst>
                <a:ext uri="{FF2B5EF4-FFF2-40B4-BE49-F238E27FC236}">
                  <a16:creationId xmlns:a16="http://schemas.microsoft.com/office/drawing/2014/main" xmlns="" id="{70DF100D-B67A-495F-A133-8DB2ADDD3555}"/>
                </a:ext>
              </a:extLst>
            </p:cNvPr>
            <p:cNvSpPr/>
            <p:nvPr/>
          </p:nvSpPr>
          <p:spPr bwMode="auto">
            <a:xfrm rot="21060000">
              <a:off x="5669804" y="2942299"/>
              <a:ext cx="555405" cy="2381533"/>
            </a:xfrm>
            <a:custGeom>
              <a:avLst/>
              <a:gdLst>
                <a:gd name="T0" fmla="*/ 318 w 323"/>
                <a:gd name="T1" fmla="*/ 1385 h 1385"/>
                <a:gd name="T2" fmla="*/ 0 w 323"/>
                <a:gd name="T3" fmla="*/ 523 h 1385"/>
                <a:gd name="T4" fmla="*/ 5 w 323"/>
                <a:gd name="T5" fmla="*/ 522 h 1385"/>
                <a:gd name="T6" fmla="*/ 318 w 323"/>
                <a:gd name="T7" fmla="*/ 1370 h 1385"/>
                <a:gd name="T8" fmla="*/ 318 w 323"/>
                <a:gd name="T9" fmla="*/ 0 h 1385"/>
                <a:gd name="T10" fmla="*/ 323 w 323"/>
                <a:gd name="T11" fmla="*/ 0 h 1385"/>
                <a:gd name="T12" fmla="*/ 323 w 323"/>
                <a:gd name="T13" fmla="*/ 1385 h 1385"/>
                <a:gd name="T14" fmla="*/ 318 w 323"/>
                <a:gd name="T15" fmla="*/ 1385 h 1385"/>
                <a:gd name="T16" fmla="*/ 318 w 323"/>
                <a:gd name="T17" fmla="*/ 1385 h 1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1385">
                  <a:moveTo>
                    <a:pt x="318" y="1385"/>
                  </a:moveTo>
                  <a:lnTo>
                    <a:pt x="0" y="523"/>
                  </a:lnTo>
                  <a:lnTo>
                    <a:pt x="5" y="522"/>
                  </a:lnTo>
                  <a:lnTo>
                    <a:pt x="318" y="1370"/>
                  </a:lnTo>
                  <a:lnTo>
                    <a:pt x="318" y="0"/>
                  </a:lnTo>
                  <a:lnTo>
                    <a:pt x="323" y="0"/>
                  </a:lnTo>
                  <a:lnTo>
                    <a:pt x="323" y="1385"/>
                  </a:lnTo>
                  <a:lnTo>
                    <a:pt x="318" y="1385"/>
                  </a:lnTo>
                  <a:lnTo>
                    <a:pt x="318" y="1385"/>
                  </a:lnTo>
                  <a:close/>
                </a:path>
              </a:pathLst>
            </a:custGeom>
            <a:solidFill>
              <a:srgbClr val="498B9C"/>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3" name="Freeform 5">
              <a:extLst>
                <a:ext uri="{FF2B5EF4-FFF2-40B4-BE49-F238E27FC236}">
                  <a16:creationId xmlns:a16="http://schemas.microsoft.com/office/drawing/2014/main" xmlns="" id="{3C663F4A-82C6-4CB2-81EC-84D26F93DF30}"/>
                </a:ext>
              </a:extLst>
            </p:cNvPr>
            <p:cNvSpPr/>
            <p:nvPr/>
          </p:nvSpPr>
          <p:spPr bwMode="auto">
            <a:xfrm rot="21060000">
              <a:off x="5422217" y="1726836"/>
              <a:ext cx="1060082" cy="1228101"/>
            </a:xfrm>
            <a:custGeom>
              <a:avLst/>
              <a:gdLst>
                <a:gd name="T0" fmla="*/ 0 w 505"/>
                <a:gd name="T1" fmla="*/ 252 h 586"/>
                <a:gd name="T2" fmla="*/ 252 w 505"/>
                <a:gd name="T3" fmla="*/ 0 h 586"/>
                <a:gd name="T4" fmla="*/ 505 w 505"/>
                <a:gd name="T5" fmla="*/ 252 h 586"/>
                <a:gd name="T6" fmla="*/ 292 w 505"/>
                <a:gd name="T7" fmla="*/ 501 h 586"/>
                <a:gd name="T8" fmla="*/ 248 w 505"/>
                <a:gd name="T9" fmla="*/ 586 h 586"/>
                <a:gd name="T10" fmla="*/ 206 w 505"/>
                <a:gd name="T11" fmla="*/ 500 h 586"/>
                <a:gd name="T12" fmla="*/ 0 w 505"/>
                <a:gd name="T13" fmla="*/ 252 h 586"/>
              </a:gdLst>
              <a:ahLst/>
              <a:cxnLst>
                <a:cxn ang="0">
                  <a:pos x="T0" y="T1"/>
                </a:cxn>
                <a:cxn ang="0">
                  <a:pos x="T2" y="T3"/>
                </a:cxn>
                <a:cxn ang="0">
                  <a:pos x="T4" y="T5"/>
                </a:cxn>
                <a:cxn ang="0">
                  <a:pos x="T6" y="T7"/>
                </a:cxn>
                <a:cxn ang="0">
                  <a:pos x="T8" y="T9"/>
                </a:cxn>
                <a:cxn ang="0">
                  <a:pos x="T10" y="T11"/>
                </a:cxn>
                <a:cxn ang="0">
                  <a:pos x="T12" y="T13"/>
                </a:cxn>
              </a:cxnLst>
              <a:rect l="0" t="0" r="r" b="b"/>
              <a:pathLst>
                <a:path w="505" h="586">
                  <a:moveTo>
                    <a:pt x="0" y="252"/>
                  </a:moveTo>
                  <a:cubicBezTo>
                    <a:pt x="0" y="113"/>
                    <a:pt x="113" y="0"/>
                    <a:pt x="252" y="0"/>
                  </a:cubicBezTo>
                  <a:cubicBezTo>
                    <a:pt x="392" y="0"/>
                    <a:pt x="505" y="113"/>
                    <a:pt x="505" y="252"/>
                  </a:cubicBezTo>
                  <a:cubicBezTo>
                    <a:pt x="505" y="378"/>
                    <a:pt x="412" y="482"/>
                    <a:pt x="292" y="501"/>
                  </a:cubicBezTo>
                  <a:cubicBezTo>
                    <a:pt x="248" y="586"/>
                    <a:pt x="248" y="586"/>
                    <a:pt x="248" y="586"/>
                  </a:cubicBezTo>
                  <a:cubicBezTo>
                    <a:pt x="206" y="500"/>
                    <a:pt x="206" y="500"/>
                    <a:pt x="206" y="500"/>
                  </a:cubicBezTo>
                  <a:cubicBezTo>
                    <a:pt x="89" y="478"/>
                    <a:pt x="0" y="376"/>
                    <a:pt x="0" y="252"/>
                  </a:cubicBezTo>
                  <a:close/>
                </a:path>
              </a:pathLst>
            </a:custGeom>
            <a:solidFill>
              <a:srgbClr val="498B9C"/>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4" name="Freeform 10">
              <a:extLst>
                <a:ext uri="{FF2B5EF4-FFF2-40B4-BE49-F238E27FC236}">
                  <a16:creationId xmlns:a16="http://schemas.microsoft.com/office/drawing/2014/main" xmlns="" id="{E3DD8D5C-72E5-4B56-B3D8-12AD30B5D258}"/>
                </a:ext>
              </a:extLst>
            </p:cNvPr>
            <p:cNvSpPr>
              <a:spLocks noChangeAspect="1"/>
            </p:cNvSpPr>
            <p:nvPr/>
          </p:nvSpPr>
          <p:spPr bwMode="auto">
            <a:xfrm rot="21060000">
              <a:off x="4682069" y="2840266"/>
              <a:ext cx="1112378" cy="1128498"/>
            </a:xfrm>
            <a:custGeom>
              <a:avLst/>
              <a:gdLst>
                <a:gd name="T0" fmla="*/ 509 w 569"/>
                <a:gd name="T1" fmla="*/ 166 h 578"/>
                <a:gd name="T2" fmla="*/ 166 w 569"/>
                <a:gd name="T3" fmla="*/ 67 h 578"/>
                <a:gd name="T4" fmla="*/ 67 w 569"/>
                <a:gd name="T5" fmla="*/ 410 h 578"/>
                <a:gd name="T6" fmla="*/ 373 w 569"/>
                <a:gd name="T7" fmla="*/ 525 h 578"/>
                <a:gd name="T8" fmla="*/ 452 w 569"/>
                <a:gd name="T9" fmla="*/ 578 h 578"/>
                <a:gd name="T10" fmla="*/ 448 w 569"/>
                <a:gd name="T11" fmla="*/ 483 h 578"/>
                <a:gd name="T12" fmla="*/ 509 w 569"/>
                <a:gd name="T13" fmla="*/ 166 h 578"/>
              </a:gdLst>
              <a:ahLst/>
              <a:cxnLst>
                <a:cxn ang="0">
                  <a:pos x="T0" y="T1"/>
                </a:cxn>
                <a:cxn ang="0">
                  <a:pos x="T2" y="T3"/>
                </a:cxn>
                <a:cxn ang="0">
                  <a:pos x="T4" y="T5"/>
                </a:cxn>
                <a:cxn ang="0">
                  <a:pos x="T6" y="T7"/>
                </a:cxn>
                <a:cxn ang="0">
                  <a:pos x="T8" y="T9"/>
                </a:cxn>
                <a:cxn ang="0">
                  <a:pos x="T10" y="T11"/>
                </a:cxn>
                <a:cxn ang="0">
                  <a:pos x="T12" y="T13"/>
                </a:cxn>
              </a:cxnLst>
              <a:rect l="0" t="0" r="r" b="b"/>
              <a:pathLst>
                <a:path w="569" h="578">
                  <a:moveTo>
                    <a:pt x="509" y="166"/>
                  </a:moveTo>
                  <a:cubicBezTo>
                    <a:pt x="442" y="44"/>
                    <a:pt x="288" y="0"/>
                    <a:pt x="166" y="67"/>
                  </a:cubicBezTo>
                  <a:cubicBezTo>
                    <a:pt x="44" y="134"/>
                    <a:pt x="0" y="288"/>
                    <a:pt x="67" y="410"/>
                  </a:cubicBezTo>
                  <a:cubicBezTo>
                    <a:pt x="128" y="520"/>
                    <a:pt x="259" y="567"/>
                    <a:pt x="373" y="525"/>
                  </a:cubicBezTo>
                  <a:cubicBezTo>
                    <a:pt x="452" y="578"/>
                    <a:pt x="452" y="578"/>
                    <a:pt x="452" y="578"/>
                  </a:cubicBezTo>
                  <a:cubicBezTo>
                    <a:pt x="448" y="483"/>
                    <a:pt x="448" y="483"/>
                    <a:pt x="448" y="483"/>
                  </a:cubicBezTo>
                  <a:cubicBezTo>
                    <a:pt x="540" y="407"/>
                    <a:pt x="569" y="274"/>
                    <a:pt x="509" y="166"/>
                  </a:cubicBezTo>
                  <a:close/>
                </a:path>
              </a:pathLst>
            </a:custGeom>
            <a:solidFill>
              <a:srgbClr val="498B9C"/>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5" name="Freeform 5">
              <a:extLst>
                <a:ext uri="{FF2B5EF4-FFF2-40B4-BE49-F238E27FC236}">
                  <a16:creationId xmlns:a16="http://schemas.microsoft.com/office/drawing/2014/main" xmlns="" id="{1E0CF54E-86A5-41B5-8F71-9386B80714F7}"/>
                </a:ext>
              </a:extLst>
            </p:cNvPr>
            <p:cNvSpPr/>
            <p:nvPr/>
          </p:nvSpPr>
          <p:spPr bwMode="auto">
            <a:xfrm rot="21060000">
              <a:off x="5416809" y="1728788"/>
              <a:ext cx="1052346" cy="1219139"/>
            </a:xfrm>
            <a:custGeom>
              <a:avLst/>
              <a:gdLst>
                <a:gd name="T0" fmla="*/ 0 w 505"/>
                <a:gd name="T1" fmla="*/ 252 h 586"/>
                <a:gd name="T2" fmla="*/ 252 w 505"/>
                <a:gd name="T3" fmla="*/ 0 h 586"/>
                <a:gd name="T4" fmla="*/ 505 w 505"/>
                <a:gd name="T5" fmla="*/ 252 h 586"/>
                <a:gd name="T6" fmla="*/ 292 w 505"/>
                <a:gd name="T7" fmla="*/ 501 h 586"/>
                <a:gd name="T8" fmla="*/ 248 w 505"/>
                <a:gd name="T9" fmla="*/ 586 h 586"/>
                <a:gd name="T10" fmla="*/ 206 w 505"/>
                <a:gd name="T11" fmla="*/ 500 h 586"/>
                <a:gd name="T12" fmla="*/ 0 w 505"/>
                <a:gd name="T13" fmla="*/ 252 h 586"/>
              </a:gdLst>
              <a:ahLst/>
              <a:cxnLst>
                <a:cxn ang="0">
                  <a:pos x="T0" y="T1"/>
                </a:cxn>
                <a:cxn ang="0">
                  <a:pos x="T2" y="T3"/>
                </a:cxn>
                <a:cxn ang="0">
                  <a:pos x="T4" y="T5"/>
                </a:cxn>
                <a:cxn ang="0">
                  <a:pos x="T6" y="T7"/>
                </a:cxn>
                <a:cxn ang="0">
                  <a:pos x="T8" y="T9"/>
                </a:cxn>
                <a:cxn ang="0">
                  <a:pos x="T10" y="T11"/>
                </a:cxn>
                <a:cxn ang="0">
                  <a:pos x="T12" y="T13"/>
                </a:cxn>
              </a:cxnLst>
              <a:rect l="0" t="0" r="r" b="b"/>
              <a:pathLst>
                <a:path w="505" h="586">
                  <a:moveTo>
                    <a:pt x="0" y="252"/>
                  </a:moveTo>
                  <a:cubicBezTo>
                    <a:pt x="0" y="113"/>
                    <a:pt x="113" y="0"/>
                    <a:pt x="252" y="0"/>
                  </a:cubicBezTo>
                  <a:cubicBezTo>
                    <a:pt x="392" y="0"/>
                    <a:pt x="505" y="113"/>
                    <a:pt x="505" y="252"/>
                  </a:cubicBezTo>
                  <a:cubicBezTo>
                    <a:pt x="505" y="378"/>
                    <a:pt x="412" y="482"/>
                    <a:pt x="292" y="501"/>
                  </a:cubicBezTo>
                  <a:cubicBezTo>
                    <a:pt x="248" y="586"/>
                    <a:pt x="248" y="586"/>
                    <a:pt x="248" y="586"/>
                  </a:cubicBezTo>
                  <a:cubicBezTo>
                    <a:pt x="206" y="500"/>
                    <a:pt x="206" y="500"/>
                    <a:pt x="206" y="500"/>
                  </a:cubicBezTo>
                  <a:cubicBezTo>
                    <a:pt x="89" y="478"/>
                    <a:pt x="0" y="376"/>
                    <a:pt x="0" y="252"/>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56" name="Freeform 10">
              <a:extLst>
                <a:ext uri="{FF2B5EF4-FFF2-40B4-BE49-F238E27FC236}">
                  <a16:creationId xmlns:a16="http://schemas.microsoft.com/office/drawing/2014/main" xmlns="" id="{08D42939-E1C6-4EFB-9C19-C6B9C3720466}"/>
                </a:ext>
              </a:extLst>
            </p:cNvPr>
            <p:cNvSpPr>
              <a:spLocks noChangeAspect="1"/>
            </p:cNvSpPr>
            <p:nvPr/>
          </p:nvSpPr>
          <p:spPr bwMode="auto">
            <a:xfrm rot="21060000">
              <a:off x="4685013" y="2847515"/>
              <a:ext cx="1091827" cy="1107649"/>
            </a:xfrm>
            <a:custGeom>
              <a:avLst/>
              <a:gdLst>
                <a:gd name="T0" fmla="*/ 509 w 569"/>
                <a:gd name="T1" fmla="*/ 166 h 578"/>
                <a:gd name="T2" fmla="*/ 166 w 569"/>
                <a:gd name="T3" fmla="*/ 67 h 578"/>
                <a:gd name="T4" fmla="*/ 67 w 569"/>
                <a:gd name="T5" fmla="*/ 410 h 578"/>
                <a:gd name="T6" fmla="*/ 373 w 569"/>
                <a:gd name="T7" fmla="*/ 525 h 578"/>
                <a:gd name="T8" fmla="*/ 452 w 569"/>
                <a:gd name="T9" fmla="*/ 578 h 578"/>
                <a:gd name="T10" fmla="*/ 448 w 569"/>
                <a:gd name="T11" fmla="*/ 483 h 578"/>
                <a:gd name="T12" fmla="*/ 509 w 569"/>
                <a:gd name="T13" fmla="*/ 166 h 578"/>
              </a:gdLst>
              <a:ahLst/>
              <a:cxnLst>
                <a:cxn ang="0">
                  <a:pos x="T0" y="T1"/>
                </a:cxn>
                <a:cxn ang="0">
                  <a:pos x="T2" y="T3"/>
                </a:cxn>
                <a:cxn ang="0">
                  <a:pos x="T4" y="T5"/>
                </a:cxn>
                <a:cxn ang="0">
                  <a:pos x="T6" y="T7"/>
                </a:cxn>
                <a:cxn ang="0">
                  <a:pos x="T8" y="T9"/>
                </a:cxn>
                <a:cxn ang="0">
                  <a:pos x="T10" y="T11"/>
                </a:cxn>
                <a:cxn ang="0">
                  <a:pos x="T12" y="T13"/>
                </a:cxn>
              </a:cxnLst>
              <a:rect l="0" t="0" r="r" b="b"/>
              <a:pathLst>
                <a:path w="569" h="578">
                  <a:moveTo>
                    <a:pt x="509" y="166"/>
                  </a:moveTo>
                  <a:cubicBezTo>
                    <a:pt x="442" y="44"/>
                    <a:pt x="288" y="0"/>
                    <a:pt x="166" y="67"/>
                  </a:cubicBezTo>
                  <a:cubicBezTo>
                    <a:pt x="44" y="134"/>
                    <a:pt x="0" y="288"/>
                    <a:pt x="67" y="410"/>
                  </a:cubicBezTo>
                  <a:cubicBezTo>
                    <a:pt x="128" y="520"/>
                    <a:pt x="259" y="567"/>
                    <a:pt x="373" y="525"/>
                  </a:cubicBezTo>
                  <a:cubicBezTo>
                    <a:pt x="452" y="578"/>
                    <a:pt x="452" y="578"/>
                    <a:pt x="452" y="578"/>
                  </a:cubicBezTo>
                  <a:cubicBezTo>
                    <a:pt x="448" y="483"/>
                    <a:pt x="448" y="483"/>
                    <a:pt x="448" y="483"/>
                  </a:cubicBezTo>
                  <a:cubicBezTo>
                    <a:pt x="540" y="407"/>
                    <a:pt x="569" y="274"/>
                    <a:pt x="509" y="166"/>
                  </a:cubicBezTo>
                  <a:close/>
                </a:path>
              </a:pathLst>
            </a:custGeom>
            <a:solidFill>
              <a:srgbClr val="2F5B50"/>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grpSp>
          <p:nvGrpSpPr>
            <p:cNvPr id="257" name="组合 256">
              <a:extLst>
                <a:ext uri="{FF2B5EF4-FFF2-40B4-BE49-F238E27FC236}">
                  <a16:creationId xmlns:a16="http://schemas.microsoft.com/office/drawing/2014/main" xmlns="" id="{67A78196-00F6-4EE1-AF6D-D134CAE5C755}"/>
                </a:ext>
              </a:extLst>
            </p:cNvPr>
            <p:cNvGrpSpPr/>
            <p:nvPr/>
          </p:nvGrpSpPr>
          <p:grpSpPr>
            <a:xfrm>
              <a:off x="5507861" y="4977810"/>
              <a:ext cx="925101" cy="1318870"/>
              <a:chOff x="5507861" y="4977810"/>
              <a:chExt cx="925101" cy="1318870"/>
            </a:xfrm>
          </p:grpSpPr>
          <p:sp>
            <p:nvSpPr>
              <p:cNvPr id="266" name="Oval 8">
                <a:extLst>
                  <a:ext uri="{FF2B5EF4-FFF2-40B4-BE49-F238E27FC236}">
                    <a16:creationId xmlns:a16="http://schemas.microsoft.com/office/drawing/2014/main" xmlns="" id="{D3312F02-FEFC-4183-B02E-3C16C59548DF}"/>
                  </a:ext>
                </a:extLst>
              </p:cNvPr>
              <p:cNvSpPr>
                <a:spLocks noChangeArrowheads="1"/>
              </p:cNvSpPr>
              <p:nvPr/>
            </p:nvSpPr>
            <p:spPr bwMode="auto">
              <a:xfrm>
                <a:off x="5727959" y="4977810"/>
                <a:ext cx="228697" cy="226976"/>
              </a:xfrm>
              <a:prstGeom prst="ellipse">
                <a:avLst/>
              </a:prstGeom>
              <a:solidFill>
                <a:srgbClr val="3BE6FF"/>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7" name="Freeform 9">
                <a:extLst>
                  <a:ext uri="{FF2B5EF4-FFF2-40B4-BE49-F238E27FC236}">
                    <a16:creationId xmlns:a16="http://schemas.microsoft.com/office/drawing/2014/main" xmlns="" id="{75577A96-69FE-4CA6-9FD0-F67F3D3FE662}"/>
                  </a:ext>
                </a:extLst>
              </p:cNvPr>
              <p:cNvSpPr/>
              <p:nvPr/>
            </p:nvSpPr>
            <p:spPr bwMode="auto">
              <a:xfrm>
                <a:off x="5507861" y="5230579"/>
                <a:ext cx="925101" cy="1066101"/>
              </a:xfrm>
              <a:custGeom>
                <a:avLst/>
                <a:gdLst>
                  <a:gd name="T0" fmla="*/ 437 w 444"/>
                  <a:gd name="T1" fmla="*/ 25 h 512"/>
                  <a:gd name="T2" fmla="*/ 401 w 444"/>
                  <a:gd name="T3" fmla="*/ 16 h 512"/>
                  <a:gd name="T4" fmla="*/ 326 w 444"/>
                  <a:gd name="T5" fmla="*/ 62 h 512"/>
                  <a:gd name="T6" fmla="*/ 239 w 444"/>
                  <a:gd name="T7" fmla="*/ 4 h 512"/>
                  <a:gd name="T8" fmla="*/ 230 w 444"/>
                  <a:gd name="T9" fmla="*/ 1 h 512"/>
                  <a:gd name="T10" fmla="*/ 230 w 444"/>
                  <a:gd name="T11" fmla="*/ 0 h 512"/>
                  <a:gd name="T12" fmla="*/ 224 w 444"/>
                  <a:gd name="T13" fmla="*/ 0 h 512"/>
                  <a:gd name="T14" fmla="*/ 224 w 444"/>
                  <a:gd name="T15" fmla="*/ 0 h 512"/>
                  <a:gd name="T16" fmla="*/ 94 w 444"/>
                  <a:gd name="T17" fmla="*/ 0 h 512"/>
                  <a:gd name="T18" fmla="*/ 94 w 444"/>
                  <a:gd name="T19" fmla="*/ 0 h 512"/>
                  <a:gd name="T20" fmla="*/ 89 w 444"/>
                  <a:gd name="T21" fmla="*/ 0 h 512"/>
                  <a:gd name="T22" fmla="*/ 89 w 444"/>
                  <a:gd name="T23" fmla="*/ 0 h 512"/>
                  <a:gd name="T24" fmla="*/ 72 w 444"/>
                  <a:gd name="T25" fmla="*/ 11 h 512"/>
                  <a:gd name="T26" fmla="*/ 5 w 444"/>
                  <a:gd name="T27" fmla="*/ 109 h 512"/>
                  <a:gd name="T28" fmla="*/ 1 w 444"/>
                  <a:gd name="T29" fmla="*/ 124 h 512"/>
                  <a:gd name="T30" fmla="*/ 4 w 444"/>
                  <a:gd name="T31" fmla="*/ 139 h 512"/>
                  <a:gd name="T32" fmla="*/ 55 w 444"/>
                  <a:gd name="T33" fmla="*/ 229 h 512"/>
                  <a:gd name="T34" fmla="*/ 91 w 444"/>
                  <a:gd name="T35" fmla="*/ 238 h 512"/>
                  <a:gd name="T36" fmla="*/ 100 w 444"/>
                  <a:gd name="T37" fmla="*/ 203 h 512"/>
                  <a:gd name="T38" fmla="*/ 56 w 444"/>
                  <a:gd name="T39" fmla="*/ 126 h 512"/>
                  <a:gd name="T40" fmla="*/ 89 w 444"/>
                  <a:gd name="T41" fmla="*/ 78 h 512"/>
                  <a:gd name="T42" fmla="*/ 89 w 444"/>
                  <a:gd name="T43" fmla="*/ 149 h 512"/>
                  <a:gd name="T44" fmla="*/ 114 w 444"/>
                  <a:gd name="T45" fmla="*/ 192 h 512"/>
                  <a:gd name="T46" fmla="*/ 97 w 444"/>
                  <a:gd name="T47" fmla="*/ 253 h 512"/>
                  <a:gd name="T48" fmla="*/ 89 w 444"/>
                  <a:gd name="T49" fmla="*/ 256 h 512"/>
                  <a:gd name="T50" fmla="*/ 89 w 444"/>
                  <a:gd name="T51" fmla="*/ 268 h 512"/>
                  <a:gd name="T52" fmla="*/ 89 w 444"/>
                  <a:gd name="T53" fmla="*/ 275 h 512"/>
                  <a:gd name="T54" fmla="*/ 89 w 444"/>
                  <a:gd name="T55" fmla="*/ 485 h 512"/>
                  <a:gd name="T56" fmla="*/ 116 w 444"/>
                  <a:gd name="T57" fmla="*/ 512 h 512"/>
                  <a:gd name="T58" fmla="*/ 143 w 444"/>
                  <a:gd name="T59" fmla="*/ 485 h 512"/>
                  <a:gd name="T60" fmla="*/ 143 w 444"/>
                  <a:gd name="T61" fmla="*/ 275 h 512"/>
                  <a:gd name="T62" fmla="*/ 159 w 444"/>
                  <a:gd name="T63" fmla="*/ 259 h 512"/>
                  <a:gd name="T64" fmla="*/ 177 w 444"/>
                  <a:gd name="T65" fmla="*/ 275 h 512"/>
                  <a:gd name="T66" fmla="*/ 177 w 444"/>
                  <a:gd name="T67" fmla="*/ 485 h 512"/>
                  <a:gd name="T68" fmla="*/ 203 w 444"/>
                  <a:gd name="T69" fmla="*/ 512 h 512"/>
                  <a:gd name="T70" fmla="*/ 230 w 444"/>
                  <a:gd name="T71" fmla="*/ 485 h 512"/>
                  <a:gd name="T72" fmla="*/ 230 w 444"/>
                  <a:gd name="T73" fmla="*/ 275 h 512"/>
                  <a:gd name="T74" fmla="*/ 230 w 444"/>
                  <a:gd name="T75" fmla="*/ 268 h 512"/>
                  <a:gd name="T76" fmla="*/ 230 w 444"/>
                  <a:gd name="T77" fmla="*/ 60 h 512"/>
                  <a:gd name="T78" fmla="*/ 309 w 444"/>
                  <a:gd name="T79" fmla="*/ 113 h 512"/>
                  <a:gd name="T80" fmla="*/ 325 w 444"/>
                  <a:gd name="T81" fmla="*/ 117 h 512"/>
                  <a:gd name="T82" fmla="*/ 339 w 444"/>
                  <a:gd name="T83" fmla="*/ 114 h 512"/>
                  <a:gd name="T84" fmla="*/ 428 w 444"/>
                  <a:gd name="T85" fmla="*/ 61 h 512"/>
                  <a:gd name="T86" fmla="*/ 437 w 444"/>
                  <a:gd name="T87" fmla="*/ 2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4" h="512">
                    <a:moveTo>
                      <a:pt x="437" y="25"/>
                    </a:moveTo>
                    <a:cubicBezTo>
                      <a:pt x="430" y="13"/>
                      <a:pt x="414" y="9"/>
                      <a:pt x="401" y="16"/>
                    </a:cubicBezTo>
                    <a:cubicBezTo>
                      <a:pt x="326" y="62"/>
                      <a:pt x="326" y="62"/>
                      <a:pt x="326" y="62"/>
                    </a:cubicBezTo>
                    <a:cubicBezTo>
                      <a:pt x="239" y="4"/>
                      <a:pt x="239" y="4"/>
                      <a:pt x="239" y="4"/>
                    </a:cubicBezTo>
                    <a:cubicBezTo>
                      <a:pt x="236" y="2"/>
                      <a:pt x="233" y="1"/>
                      <a:pt x="230" y="1"/>
                    </a:cubicBezTo>
                    <a:cubicBezTo>
                      <a:pt x="230" y="0"/>
                      <a:pt x="230" y="0"/>
                      <a:pt x="230" y="0"/>
                    </a:cubicBezTo>
                    <a:cubicBezTo>
                      <a:pt x="224" y="0"/>
                      <a:pt x="224" y="0"/>
                      <a:pt x="224" y="0"/>
                    </a:cubicBezTo>
                    <a:cubicBezTo>
                      <a:pt x="224" y="0"/>
                      <a:pt x="224" y="0"/>
                      <a:pt x="224" y="0"/>
                    </a:cubicBezTo>
                    <a:cubicBezTo>
                      <a:pt x="94" y="0"/>
                      <a:pt x="94" y="0"/>
                      <a:pt x="94" y="0"/>
                    </a:cubicBezTo>
                    <a:cubicBezTo>
                      <a:pt x="94" y="0"/>
                      <a:pt x="94" y="0"/>
                      <a:pt x="94" y="0"/>
                    </a:cubicBezTo>
                    <a:cubicBezTo>
                      <a:pt x="89" y="0"/>
                      <a:pt x="89" y="0"/>
                      <a:pt x="89" y="0"/>
                    </a:cubicBezTo>
                    <a:cubicBezTo>
                      <a:pt x="89" y="0"/>
                      <a:pt x="89" y="0"/>
                      <a:pt x="89" y="0"/>
                    </a:cubicBezTo>
                    <a:cubicBezTo>
                      <a:pt x="83" y="1"/>
                      <a:pt x="77" y="5"/>
                      <a:pt x="72" y="11"/>
                    </a:cubicBezTo>
                    <a:cubicBezTo>
                      <a:pt x="5" y="109"/>
                      <a:pt x="5" y="109"/>
                      <a:pt x="5" y="109"/>
                    </a:cubicBezTo>
                    <a:cubicBezTo>
                      <a:pt x="2" y="114"/>
                      <a:pt x="1" y="119"/>
                      <a:pt x="1" y="124"/>
                    </a:cubicBezTo>
                    <a:cubicBezTo>
                      <a:pt x="0" y="129"/>
                      <a:pt x="1" y="134"/>
                      <a:pt x="4" y="139"/>
                    </a:cubicBezTo>
                    <a:cubicBezTo>
                      <a:pt x="55" y="229"/>
                      <a:pt x="55" y="229"/>
                      <a:pt x="55" y="229"/>
                    </a:cubicBezTo>
                    <a:cubicBezTo>
                      <a:pt x="62" y="241"/>
                      <a:pt x="78" y="245"/>
                      <a:pt x="91" y="238"/>
                    </a:cubicBezTo>
                    <a:cubicBezTo>
                      <a:pt x="103" y="231"/>
                      <a:pt x="107" y="215"/>
                      <a:pt x="100" y="203"/>
                    </a:cubicBezTo>
                    <a:cubicBezTo>
                      <a:pt x="56" y="126"/>
                      <a:pt x="56" y="126"/>
                      <a:pt x="56" y="126"/>
                    </a:cubicBezTo>
                    <a:cubicBezTo>
                      <a:pt x="89" y="78"/>
                      <a:pt x="89" y="78"/>
                      <a:pt x="89" y="78"/>
                    </a:cubicBezTo>
                    <a:cubicBezTo>
                      <a:pt x="89" y="149"/>
                      <a:pt x="89" y="149"/>
                      <a:pt x="89" y="149"/>
                    </a:cubicBezTo>
                    <a:cubicBezTo>
                      <a:pt x="114" y="192"/>
                      <a:pt x="114" y="192"/>
                      <a:pt x="114" y="192"/>
                    </a:cubicBezTo>
                    <a:cubicBezTo>
                      <a:pt x="126" y="213"/>
                      <a:pt x="119" y="241"/>
                      <a:pt x="97" y="253"/>
                    </a:cubicBezTo>
                    <a:cubicBezTo>
                      <a:pt x="95" y="254"/>
                      <a:pt x="92" y="255"/>
                      <a:pt x="89" y="256"/>
                    </a:cubicBezTo>
                    <a:cubicBezTo>
                      <a:pt x="89" y="268"/>
                      <a:pt x="89" y="268"/>
                      <a:pt x="89" y="268"/>
                    </a:cubicBezTo>
                    <a:cubicBezTo>
                      <a:pt x="89" y="275"/>
                      <a:pt x="89" y="275"/>
                      <a:pt x="89" y="275"/>
                    </a:cubicBezTo>
                    <a:cubicBezTo>
                      <a:pt x="89" y="485"/>
                      <a:pt x="89" y="485"/>
                      <a:pt x="89" y="485"/>
                    </a:cubicBezTo>
                    <a:cubicBezTo>
                      <a:pt x="89" y="500"/>
                      <a:pt x="101" y="512"/>
                      <a:pt x="116" y="512"/>
                    </a:cubicBezTo>
                    <a:cubicBezTo>
                      <a:pt x="131" y="512"/>
                      <a:pt x="143" y="500"/>
                      <a:pt x="143" y="485"/>
                    </a:cubicBezTo>
                    <a:cubicBezTo>
                      <a:pt x="143" y="275"/>
                      <a:pt x="143" y="275"/>
                      <a:pt x="143" y="275"/>
                    </a:cubicBezTo>
                    <a:cubicBezTo>
                      <a:pt x="143" y="266"/>
                      <a:pt x="150" y="259"/>
                      <a:pt x="159" y="259"/>
                    </a:cubicBezTo>
                    <a:cubicBezTo>
                      <a:pt x="168" y="259"/>
                      <a:pt x="177" y="266"/>
                      <a:pt x="177" y="275"/>
                    </a:cubicBezTo>
                    <a:cubicBezTo>
                      <a:pt x="177" y="485"/>
                      <a:pt x="177" y="485"/>
                      <a:pt x="177" y="485"/>
                    </a:cubicBezTo>
                    <a:cubicBezTo>
                      <a:pt x="177" y="500"/>
                      <a:pt x="188" y="512"/>
                      <a:pt x="203" y="512"/>
                    </a:cubicBezTo>
                    <a:cubicBezTo>
                      <a:pt x="218" y="512"/>
                      <a:pt x="230" y="500"/>
                      <a:pt x="230" y="485"/>
                    </a:cubicBezTo>
                    <a:cubicBezTo>
                      <a:pt x="230" y="275"/>
                      <a:pt x="230" y="275"/>
                      <a:pt x="230" y="275"/>
                    </a:cubicBezTo>
                    <a:cubicBezTo>
                      <a:pt x="230" y="268"/>
                      <a:pt x="230" y="268"/>
                      <a:pt x="230" y="268"/>
                    </a:cubicBezTo>
                    <a:cubicBezTo>
                      <a:pt x="230" y="60"/>
                      <a:pt x="230" y="60"/>
                      <a:pt x="230" y="60"/>
                    </a:cubicBezTo>
                    <a:cubicBezTo>
                      <a:pt x="309" y="113"/>
                      <a:pt x="309" y="113"/>
                      <a:pt x="309" y="113"/>
                    </a:cubicBezTo>
                    <a:cubicBezTo>
                      <a:pt x="314" y="116"/>
                      <a:pt x="319" y="117"/>
                      <a:pt x="325" y="117"/>
                    </a:cubicBezTo>
                    <a:cubicBezTo>
                      <a:pt x="330" y="117"/>
                      <a:pt x="335" y="116"/>
                      <a:pt x="339" y="114"/>
                    </a:cubicBezTo>
                    <a:cubicBezTo>
                      <a:pt x="428" y="61"/>
                      <a:pt x="428" y="61"/>
                      <a:pt x="428" y="61"/>
                    </a:cubicBezTo>
                    <a:cubicBezTo>
                      <a:pt x="440" y="53"/>
                      <a:pt x="444" y="37"/>
                      <a:pt x="437" y="25"/>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grpSp>
        <p:cxnSp>
          <p:nvCxnSpPr>
            <p:cNvPr id="258" name="直接连接符 257">
              <a:extLst>
                <a:ext uri="{FF2B5EF4-FFF2-40B4-BE49-F238E27FC236}">
                  <a16:creationId xmlns:a16="http://schemas.microsoft.com/office/drawing/2014/main" xmlns="" id="{607B1325-0F3A-4B66-B800-CC036BBC2E70}"/>
                </a:ext>
              </a:extLst>
            </p:cNvPr>
            <p:cNvCxnSpPr/>
            <p:nvPr/>
          </p:nvCxnSpPr>
          <p:spPr>
            <a:xfrm flipV="1">
              <a:off x="6405488" y="3103329"/>
              <a:ext cx="452754" cy="2155618"/>
            </a:xfrm>
            <a:prstGeom prst="line">
              <a:avLst/>
            </a:prstGeom>
            <a:ln>
              <a:solidFill>
                <a:srgbClr val="498B9C"/>
              </a:solidFill>
            </a:ln>
          </p:spPr>
          <p:style>
            <a:lnRef idx="1">
              <a:schemeClr val="accent1"/>
            </a:lnRef>
            <a:fillRef idx="0">
              <a:schemeClr val="accent1"/>
            </a:fillRef>
            <a:effectRef idx="0">
              <a:schemeClr val="accent1"/>
            </a:effectRef>
            <a:fontRef idx="minor">
              <a:schemeClr val="tx1"/>
            </a:fontRef>
          </p:style>
        </p:cxnSp>
        <p:cxnSp>
          <p:nvCxnSpPr>
            <p:cNvPr id="259" name="直接连接符 258">
              <a:extLst>
                <a:ext uri="{FF2B5EF4-FFF2-40B4-BE49-F238E27FC236}">
                  <a16:creationId xmlns:a16="http://schemas.microsoft.com/office/drawing/2014/main" xmlns="" id="{85E10006-37F3-479A-979B-0F5D7651F1B7}"/>
                </a:ext>
              </a:extLst>
            </p:cNvPr>
            <p:cNvCxnSpPr/>
            <p:nvPr/>
          </p:nvCxnSpPr>
          <p:spPr>
            <a:xfrm flipV="1">
              <a:off x="6405716" y="4447815"/>
              <a:ext cx="389938" cy="818870"/>
            </a:xfrm>
            <a:prstGeom prst="line">
              <a:avLst/>
            </a:prstGeom>
            <a:ln>
              <a:solidFill>
                <a:srgbClr val="498B9C"/>
              </a:solidFill>
            </a:ln>
          </p:spPr>
          <p:style>
            <a:lnRef idx="1">
              <a:schemeClr val="accent1"/>
            </a:lnRef>
            <a:fillRef idx="0">
              <a:schemeClr val="accent1"/>
            </a:fillRef>
            <a:effectRef idx="0">
              <a:schemeClr val="accent1"/>
            </a:effectRef>
            <a:fontRef idx="minor">
              <a:schemeClr val="tx1"/>
            </a:fontRef>
          </p:style>
        </p:cxnSp>
        <p:sp>
          <p:nvSpPr>
            <p:cNvPr id="260" name="Freeform 11">
              <a:extLst>
                <a:ext uri="{FF2B5EF4-FFF2-40B4-BE49-F238E27FC236}">
                  <a16:creationId xmlns:a16="http://schemas.microsoft.com/office/drawing/2014/main" xmlns="" id="{A1C75CAA-0039-4B31-A1D0-A374E6E0FCA2}"/>
                </a:ext>
              </a:extLst>
            </p:cNvPr>
            <p:cNvSpPr>
              <a:spLocks noChangeAspect="1"/>
            </p:cNvSpPr>
            <p:nvPr/>
          </p:nvSpPr>
          <p:spPr bwMode="auto">
            <a:xfrm rot="21240000">
              <a:off x="6516267" y="3472367"/>
              <a:ext cx="974845" cy="990407"/>
            </a:xfrm>
            <a:custGeom>
              <a:avLst/>
              <a:gdLst>
                <a:gd name="T0" fmla="*/ 60 w 569"/>
                <a:gd name="T1" fmla="*/ 166 h 578"/>
                <a:gd name="T2" fmla="*/ 402 w 569"/>
                <a:gd name="T3" fmla="*/ 67 h 578"/>
                <a:gd name="T4" fmla="*/ 501 w 569"/>
                <a:gd name="T5" fmla="*/ 410 h 578"/>
                <a:gd name="T6" fmla="*/ 195 w 569"/>
                <a:gd name="T7" fmla="*/ 525 h 578"/>
                <a:gd name="T8" fmla="*/ 116 w 569"/>
                <a:gd name="T9" fmla="*/ 578 h 578"/>
                <a:gd name="T10" fmla="*/ 121 w 569"/>
                <a:gd name="T11" fmla="*/ 483 h 578"/>
                <a:gd name="T12" fmla="*/ 60 w 569"/>
                <a:gd name="T13" fmla="*/ 166 h 578"/>
              </a:gdLst>
              <a:ahLst/>
              <a:cxnLst>
                <a:cxn ang="0">
                  <a:pos x="T0" y="T1"/>
                </a:cxn>
                <a:cxn ang="0">
                  <a:pos x="T2" y="T3"/>
                </a:cxn>
                <a:cxn ang="0">
                  <a:pos x="T4" y="T5"/>
                </a:cxn>
                <a:cxn ang="0">
                  <a:pos x="T6" y="T7"/>
                </a:cxn>
                <a:cxn ang="0">
                  <a:pos x="T8" y="T9"/>
                </a:cxn>
                <a:cxn ang="0">
                  <a:pos x="T10" y="T11"/>
                </a:cxn>
                <a:cxn ang="0">
                  <a:pos x="T12" y="T13"/>
                </a:cxn>
              </a:cxnLst>
              <a:rect l="0" t="0" r="r" b="b"/>
              <a:pathLst>
                <a:path w="569" h="578">
                  <a:moveTo>
                    <a:pt x="60" y="166"/>
                  </a:moveTo>
                  <a:cubicBezTo>
                    <a:pt x="127" y="44"/>
                    <a:pt x="280" y="0"/>
                    <a:pt x="402" y="67"/>
                  </a:cubicBezTo>
                  <a:cubicBezTo>
                    <a:pt x="524" y="134"/>
                    <a:pt x="569" y="288"/>
                    <a:pt x="501" y="410"/>
                  </a:cubicBezTo>
                  <a:cubicBezTo>
                    <a:pt x="441" y="520"/>
                    <a:pt x="310" y="567"/>
                    <a:pt x="195" y="525"/>
                  </a:cubicBezTo>
                  <a:cubicBezTo>
                    <a:pt x="116" y="578"/>
                    <a:pt x="116" y="578"/>
                    <a:pt x="116" y="578"/>
                  </a:cubicBezTo>
                  <a:cubicBezTo>
                    <a:pt x="121" y="483"/>
                    <a:pt x="121" y="483"/>
                    <a:pt x="121" y="483"/>
                  </a:cubicBezTo>
                  <a:cubicBezTo>
                    <a:pt x="28" y="407"/>
                    <a:pt x="0" y="274"/>
                    <a:pt x="60" y="166"/>
                  </a:cubicBezTo>
                  <a:close/>
                </a:path>
              </a:pathLst>
            </a:custGeom>
            <a:solidFill>
              <a:srgbClr val="238492"/>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1" name="Freeform 5">
              <a:extLst>
                <a:ext uri="{FF2B5EF4-FFF2-40B4-BE49-F238E27FC236}">
                  <a16:creationId xmlns:a16="http://schemas.microsoft.com/office/drawing/2014/main" xmlns="" id="{E079C277-3F69-4786-AFDF-F8B43A7CD7DC}"/>
                </a:ext>
              </a:extLst>
            </p:cNvPr>
            <p:cNvSpPr>
              <a:spLocks noChangeAspect="1"/>
            </p:cNvSpPr>
            <p:nvPr/>
          </p:nvSpPr>
          <p:spPr bwMode="auto">
            <a:xfrm rot="1200000">
              <a:off x="6616927" y="2264617"/>
              <a:ext cx="779876" cy="903486"/>
            </a:xfrm>
            <a:custGeom>
              <a:avLst/>
              <a:gdLst>
                <a:gd name="T0" fmla="*/ 0 w 505"/>
                <a:gd name="T1" fmla="*/ 252 h 586"/>
                <a:gd name="T2" fmla="*/ 252 w 505"/>
                <a:gd name="T3" fmla="*/ 0 h 586"/>
                <a:gd name="T4" fmla="*/ 505 w 505"/>
                <a:gd name="T5" fmla="*/ 252 h 586"/>
                <a:gd name="T6" fmla="*/ 292 w 505"/>
                <a:gd name="T7" fmla="*/ 501 h 586"/>
                <a:gd name="T8" fmla="*/ 248 w 505"/>
                <a:gd name="T9" fmla="*/ 586 h 586"/>
                <a:gd name="T10" fmla="*/ 206 w 505"/>
                <a:gd name="T11" fmla="*/ 500 h 586"/>
                <a:gd name="T12" fmla="*/ 0 w 505"/>
                <a:gd name="T13" fmla="*/ 252 h 586"/>
              </a:gdLst>
              <a:ahLst/>
              <a:cxnLst>
                <a:cxn ang="0">
                  <a:pos x="T0" y="T1"/>
                </a:cxn>
                <a:cxn ang="0">
                  <a:pos x="T2" y="T3"/>
                </a:cxn>
                <a:cxn ang="0">
                  <a:pos x="T4" y="T5"/>
                </a:cxn>
                <a:cxn ang="0">
                  <a:pos x="T6" y="T7"/>
                </a:cxn>
                <a:cxn ang="0">
                  <a:pos x="T8" y="T9"/>
                </a:cxn>
                <a:cxn ang="0">
                  <a:pos x="T10" y="T11"/>
                </a:cxn>
                <a:cxn ang="0">
                  <a:pos x="T12" y="T13"/>
                </a:cxn>
              </a:cxnLst>
              <a:rect l="0" t="0" r="r" b="b"/>
              <a:pathLst>
                <a:path w="505" h="586">
                  <a:moveTo>
                    <a:pt x="0" y="252"/>
                  </a:moveTo>
                  <a:cubicBezTo>
                    <a:pt x="0" y="113"/>
                    <a:pt x="113" y="0"/>
                    <a:pt x="252" y="0"/>
                  </a:cubicBezTo>
                  <a:cubicBezTo>
                    <a:pt x="392" y="0"/>
                    <a:pt x="505" y="113"/>
                    <a:pt x="505" y="252"/>
                  </a:cubicBezTo>
                  <a:cubicBezTo>
                    <a:pt x="505" y="378"/>
                    <a:pt x="412" y="482"/>
                    <a:pt x="292" y="501"/>
                  </a:cubicBezTo>
                  <a:cubicBezTo>
                    <a:pt x="248" y="586"/>
                    <a:pt x="248" y="586"/>
                    <a:pt x="248" y="586"/>
                  </a:cubicBezTo>
                  <a:cubicBezTo>
                    <a:pt x="206" y="500"/>
                    <a:pt x="206" y="500"/>
                    <a:pt x="206" y="500"/>
                  </a:cubicBezTo>
                  <a:cubicBezTo>
                    <a:pt x="89" y="478"/>
                    <a:pt x="0" y="376"/>
                    <a:pt x="0" y="252"/>
                  </a:cubicBezTo>
                  <a:close/>
                </a:path>
              </a:pathLst>
            </a:custGeom>
            <a:solidFill>
              <a:srgbClr val="2F5B50"/>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2" name="Freeform 44673">
              <a:extLst>
                <a:ext uri="{FF2B5EF4-FFF2-40B4-BE49-F238E27FC236}">
                  <a16:creationId xmlns:a16="http://schemas.microsoft.com/office/drawing/2014/main" xmlns="" id="{FFA25C36-C9BF-456C-9F86-39332BCCD335}"/>
                </a:ext>
              </a:extLst>
            </p:cNvPr>
            <p:cNvSpPr/>
            <p:nvPr/>
          </p:nvSpPr>
          <p:spPr bwMode="auto">
            <a:xfrm rot="1020000">
              <a:off x="6836209" y="2463154"/>
              <a:ext cx="354013" cy="442913"/>
            </a:xfrm>
            <a:custGeom>
              <a:avLst/>
              <a:gdLst>
                <a:gd name="T0" fmla="*/ 142 w 149"/>
                <a:gd name="T1" fmla="*/ 83 h 187"/>
                <a:gd name="T2" fmla="*/ 115 w 149"/>
                <a:gd name="T3" fmla="*/ 54 h 187"/>
                <a:gd name="T4" fmla="*/ 104 w 149"/>
                <a:gd name="T5" fmla="*/ 17 h 187"/>
                <a:gd name="T6" fmla="*/ 44 w 149"/>
                <a:gd name="T7" fmla="*/ 17 h 187"/>
                <a:gd name="T8" fmla="*/ 33 w 149"/>
                <a:gd name="T9" fmla="*/ 55 h 187"/>
                <a:gd name="T10" fmla="*/ 6 w 149"/>
                <a:gd name="T11" fmla="*/ 84 h 187"/>
                <a:gd name="T12" fmla="*/ 36 w 149"/>
                <a:gd name="T13" fmla="*/ 135 h 187"/>
                <a:gd name="T14" fmla="*/ 64 w 149"/>
                <a:gd name="T15" fmla="*/ 133 h 187"/>
                <a:gd name="T16" fmla="*/ 64 w 149"/>
                <a:gd name="T17" fmla="*/ 179 h 187"/>
                <a:gd name="T18" fmla="*/ 75 w 149"/>
                <a:gd name="T19" fmla="*/ 187 h 187"/>
                <a:gd name="T20" fmla="*/ 86 w 149"/>
                <a:gd name="T21" fmla="*/ 179 h 187"/>
                <a:gd name="T22" fmla="*/ 86 w 149"/>
                <a:gd name="T23" fmla="*/ 133 h 187"/>
                <a:gd name="T24" fmla="*/ 113 w 149"/>
                <a:gd name="T25" fmla="*/ 135 h 187"/>
                <a:gd name="T26" fmla="*/ 142 w 149"/>
                <a:gd name="T27" fmla="*/ 8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87">
                  <a:moveTo>
                    <a:pt x="142" y="83"/>
                  </a:moveTo>
                  <a:cubicBezTo>
                    <a:pt x="139" y="69"/>
                    <a:pt x="128" y="59"/>
                    <a:pt x="115" y="54"/>
                  </a:cubicBezTo>
                  <a:cubicBezTo>
                    <a:pt x="118" y="41"/>
                    <a:pt x="114" y="27"/>
                    <a:pt x="104" y="17"/>
                  </a:cubicBezTo>
                  <a:cubicBezTo>
                    <a:pt x="87" y="0"/>
                    <a:pt x="60" y="0"/>
                    <a:pt x="44" y="17"/>
                  </a:cubicBezTo>
                  <a:cubicBezTo>
                    <a:pt x="34" y="27"/>
                    <a:pt x="30" y="42"/>
                    <a:pt x="33" y="55"/>
                  </a:cubicBezTo>
                  <a:cubicBezTo>
                    <a:pt x="20" y="59"/>
                    <a:pt x="9" y="70"/>
                    <a:pt x="6" y="84"/>
                  </a:cubicBezTo>
                  <a:cubicBezTo>
                    <a:pt x="0" y="107"/>
                    <a:pt x="13" y="130"/>
                    <a:pt x="36" y="135"/>
                  </a:cubicBezTo>
                  <a:cubicBezTo>
                    <a:pt x="46" y="138"/>
                    <a:pt x="55" y="137"/>
                    <a:pt x="64" y="133"/>
                  </a:cubicBezTo>
                  <a:cubicBezTo>
                    <a:pt x="64" y="179"/>
                    <a:pt x="64" y="179"/>
                    <a:pt x="64" y="179"/>
                  </a:cubicBezTo>
                  <a:cubicBezTo>
                    <a:pt x="64" y="183"/>
                    <a:pt x="69" y="187"/>
                    <a:pt x="75" y="187"/>
                  </a:cubicBezTo>
                  <a:cubicBezTo>
                    <a:pt x="81" y="187"/>
                    <a:pt x="86" y="183"/>
                    <a:pt x="86" y="179"/>
                  </a:cubicBezTo>
                  <a:cubicBezTo>
                    <a:pt x="86" y="133"/>
                    <a:pt x="86" y="133"/>
                    <a:pt x="86" y="133"/>
                  </a:cubicBezTo>
                  <a:cubicBezTo>
                    <a:pt x="94" y="137"/>
                    <a:pt x="104" y="138"/>
                    <a:pt x="113" y="135"/>
                  </a:cubicBezTo>
                  <a:cubicBezTo>
                    <a:pt x="135" y="129"/>
                    <a:pt x="149" y="106"/>
                    <a:pt x="142" y="83"/>
                  </a:cubicBezTo>
                  <a:close/>
                </a:path>
              </a:pathLst>
            </a:custGeom>
            <a:solidFill>
              <a:srgbClr val="F5EDE8"/>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3" name="Freeform 30">
              <a:extLst>
                <a:ext uri="{FF2B5EF4-FFF2-40B4-BE49-F238E27FC236}">
                  <a16:creationId xmlns:a16="http://schemas.microsoft.com/office/drawing/2014/main" xmlns="" id="{141699F2-85DD-41CF-A028-E90B57ADA498}"/>
                </a:ext>
              </a:extLst>
            </p:cNvPr>
            <p:cNvSpPr>
              <a:spLocks noChangeAspect="1" noEditPoints="1"/>
            </p:cNvSpPr>
            <p:nvPr/>
          </p:nvSpPr>
          <p:spPr bwMode="auto">
            <a:xfrm>
              <a:off x="6769689" y="3798609"/>
              <a:ext cx="468000" cy="337922"/>
            </a:xfrm>
            <a:custGeom>
              <a:avLst/>
              <a:gdLst>
                <a:gd name="T0" fmla="*/ 47 w 165"/>
                <a:gd name="T1" fmla="*/ 57 h 121"/>
                <a:gd name="T2" fmla="*/ 60 w 165"/>
                <a:gd name="T3" fmla="*/ 82 h 121"/>
                <a:gd name="T4" fmla="*/ 98 w 165"/>
                <a:gd name="T5" fmla="*/ 78 h 121"/>
                <a:gd name="T6" fmla="*/ 104 w 165"/>
                <a:gd name="T7" fmla="*/ 68 h 121"/>
                <a:gd name="T8" fmla="*/ 77 w 165"/>
                <a:gd name="T9" fmla="*/ 28 h 121"/>
                <a:gd name="T10" fmla="*/ 141 w 165"/>
                <a:gd name="T11" fmla="*/ 121 h 121"/>
                <a:gd name="T12" fmla="*/ 117 w 165"/>
                <a:gd name="T13" fmla="*/ 91 h 121"/>
                <a:gd name="T14" fmla="*/ 77 w 165"/>
                <a:gd name="T15" fmla="*/ 94 h 121"/>
                <a:gd name="T16" fmla="*/ 30 w 165"/>
                <a:gd name="T17" fmla="*/ 115 h 121"/>
                <a:gd name="T18" fmla="*/ 30 w 165"/>
                <a:gd name="T19" fmla="*/ 55 h 121"/>
                <a:gd name="T20" fmla="*/ 43 w 165"/>
                <a:gd name="T21" fmla="*/ 45 h 121"/>
                <a:gd name="T22" fmla="*/ 34 w 165"/>
                <a:gd name="T23" fmla="*/ 39 h 121"/>
                <a:gd name="T24" fmla="*/ 5 w 165"/>
                <a:gd name="T25" fmla="*/ 24 h 121"/>
                <a:gd name="T26" fmla="*/ 42 w 165"/>
                <a:gd name="T27" fmla="*/ 24 h 121"/>
                <a:gd name="T28" fmla="*/ 50 w 165"/>
                <a:gd name="T29" fmla="*/ 32 h 121"/>
                <a:gd name="T30" fmla="*/ 104 w 165"/>
                <a:gd name="T31" fmla="*/ 33 h 121"/>
                <a:gd name="T32" fmla="*/ 110 w 165"/>
                <a:gd name="T33" fmla="*/ 24 h 121"/>
                <a:gd name="T34" fmla="*/ 159 w 165"/>
                <a:gd name="T35" fmla="*/ 24 h 121"/>
                <a:gd name="T36" fmla="*/ 118 w 165"/>
                <a:gd name="T37" fmla="*/ 42 h 121"/>
                <a:gd name="T38" fmla="*/ 113 w 165"/>
                <a:gd name="T39" fmla="*/ 57 h 121"/>
                <a:gd name="T40" fmla="*/ 125 w 165"/>
                <a:gd name="T41" fmla="*/ 79 h 121"/>
                <a:gd name="T42" fmla="*/ 165 w 165"/>
                <a:gd name="T43" fmla="*/ 97 h 121"/>
                <a:gd name="T44" fmla="*/ 41 w 165"/>
                <a:gd name="T45" fmla="*/ 64 h 121"/>
                <a:gd name="T46" fmla="*/ 7 w 165"/>
                <a:gd name="T47" fmla="*/ 85 h 121"/>
                <a:gd name="T48" fmla="*/ 53 w 165"/>
                <a:gd name="T49" fmla="*/ 85 h 121"/>
                <a:gd name="T50" fmla="*/ 116 w 165"/>
                <a:gd name="T51" fmla="*/ 27 h 121"/>
                <a:gd name="T52" fmla="*/ 123 w 165"/>
                <a:gd name="T53" fmla="*/ 39 h 121"/>
                <a:gd name="T54" fmla="*/ 153 w 165"/>
                <a:gd name="T55" fmla="*/ 24 h 121"/>
                <a:gd name="T56" fmla="*/ 116 w 165"/>
                <a:gd name="T57" fmla="*/ 24 h 121"/>
                <a:gd name="T58" fmla="*/ 23 w 165"/>
                <a:gd name="T59" fmla="*/ 12 h 121"/>
                <a:gd name="T60" fmla="*/ 23 w 165"/>
                <a:gd name="T61" fmla="*/ 37 h 121"/>
                <a:gd name="T62" fmla="*/ 28 w 165"/>
                <a:gd name="T63" fmla="*/ 27 h 121"/>
                <a:gd name="T64" fmla="*/ 158 w 165"/>
                <a:gd name="T65" fmla="*/ 97 h 121"/>
                <a:gd name="T66" fmla="*/ 123 w 165"/>
                <a:gd name="T67" fmla="*/ 97 h 121"/>
                <a:gd name="T68" fmla="*/ 158 w 165"/>
                <a:gd name="T69" fmla="*/ 9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 h="121">
                  <a:moveTo>
                    <a:pt x="77" y="28"/>
                  </a:moveTo>
                  <a:cubicBezTo>
                    <a:pt x="61" y="28"/>
                    <a:pt x="47" y="41"/>
                    <a:pt x="47" y="57"/>
                  </a:cubicBezTo>
                  <a:cubicBezTo>
                    <a:pt x="47" y="58"/>
                    <a:pt x="47" y="59"/>
                    <a:pt x="48" y="60"/>
                  </a:cubicBezTo>
                  <a:cubicBezTo>
                    <a:pt x="55" y="65"/>
                    <a:pt x="59" y="73"/>
                    <a:pt x="60" y="82"/>
                  </a:cubicBezTo>
                  <a:cubicBezTo>
                    <a:pt x="65" y="85"/>
                    <a:pt x="71" y="87"/>
                    <a:pt x="77" y="87"/>
                  </a:cubicBezTo>
                  <a:cubicBezTo>
                    <a:pt x="85" y="87"/>
                    <a:pt x="92" y="83"/>
                    <a:pt x="98" y="78"/>
                  </a:cubicBezTo>
                  <a:cubicBezTo>
                    <a:pt x="97" y="76"/>
                    <a:pt x="97" y="73"/>
                    <a:pt x="98" y="71"/>
                  </a:cubicBezTo>
                  <a:cubicBezTo>
                    <a:pt x="100" y="69"/>
                    <a:pt x="102" y="68"/>
                    <a:pt x="104" y="68"/>
                  </a:cubicBezTo>
                  <a:cubicBezTo>
                    <a:pt x="105" y="65"/>
                    <a:pt x="106" y="61"/>
                    <a:pt x="106" y="57"/>
                  </a:cubicBezTo>
                  <a:cubicBezTo>
                    <a:pt x="106" y="41"/>
                    <a:pt x="93" y="28"/>
                    <a:pt x="77" y="28"/>
                  </a:cubicBezTo>
                  <a:moveTo>
                    <a:pt x="165" y="97"/>
                  </a:moveTo>
                  <a:cubicBezTo>
                    <a:pt x="165" y="111"/>
                    <a:pt x="154" y="121"/>
                    <a:pt x="141" y="121"/>
                  </a:cubicBezTo>
                  <a:cubicBezTo>
                    <a:pt x="127" y="121"/>
                    <a:pt x="116" y="111"/>
                    <a:pt x="116" y="97"/>
                  </a:cubicBezTo>
                  <a:cubicBezTo>
                    <a:pt x="116" y="95"/>
                    <a:pt x="117" y="93"/>
                    <a:pt x="117" y="91"/>
                  </a:cubicBezTo>
                  <a:cubicBezTo>
                    <a:pt x="115" y="90"/>
                    <a:pt x="106" y="84"/>
                    <a:pt x="103" y="83"/>
                  </a:cubicBezTo>
                  <a:cubicBezTo>
                    <a:pt x="96" y="90"/>
                    <a:pt x="87" y="94"/>
                    <a:pt x="77" y="94"/>
                  </a:cubicBezTo>
                  <a:cubicBezTo>
                    <a:pt x="71" y="94"/>
                    <a:pt x="65" y="92"/>
                    <a:pt x="60" y="90"/>
                  </a:cubicBezTo>
                  <a:cubicBezTo>
                    <a:pt x="58" y="104"/>
                    <a:pt x="45" y="115"/>
                    <a:pt x="30" y="115"/>
                  </a:cubicBezTo>
                  <a:cubicBezTo>
                    <a:pt x="13" y="115"/>
                    <a:pt x="0" y="102"/>
                    <a:pt x="0" y="85"/>
                  </a:cubicBezTo>
                  <a:cubicBezTo>
                    <a:pt x="0" y="68"/>
                    <a:pt x="13" y="55"/>
                    <a:pt x="30" y="55"/>
                  </a:cubicBezTo>
                  <a:cubicBezTo>
                    <a:pt x="34" y="55"/>
                    <a:pt x="37" y="55"/>
                    <a:pt x="40" y="56"/>
                  </a:cubicBezTo>
                  <a:cubicBezTo>
                    <a:pt x="40" y="52"/>
                    <a:pt x="41" y="48"/>
                    <a:pt x="43" y="45"/>
                  </a:cubicBezTo>
                  <a:cubicBezTo>
                    <a:pt x="42" y="45"/>
                    <a:pt x="42" y="45"/>
                    <a:pt x="42" y="45"/>
                  </a:cubicBezTo>
                  <a:cubicBezTo>
                    <a:pt x="34" y="39"/>
                    <a:pt x="34" y="39"/>
                    <a:pt x="34" y="39"/>
                  </a:cubicBezTo>
                  <a:cubicBezTo>
                    <a:pt x="31" y="41"/>
                    <a:pt x="27" y="43"/>
                    <a:pt x="23" y="43"/>
                  </a:cubicBezTo>
                  <a:cubicBezTo>
                    <a:pt x="13" y="43"/>
                    <a:pt x="5" y="34"/>
                    <a:pt x="5" y="24"/>
                  </a:cubicBezTo>
                  <a:cubicBezTo>
                    <a:pt x="5" y="14"/>
                    <a:pt x="13" y="6"/>
                    <a:pt x="23" y="6"/>
                  </a:cubicBezTo>
                  <a:cubicBezTo>
                    <a:pt x="34" y="6"/>
                    <a:pt x="42" y="14"/>
                    <a:pt x="42" y="24"/>
                  </a:cubicBezTo>
                  <a:cubicBezTo>
                    <a:pt x="42" y="25"/>
                    <a:pt x="42" y="26"/>
                    <a:pt x="42" y="27"/>
                  </a:cubicBezTo>
                  <a:cubicBezTo>
                    <a:pt x="50" y="32"/>
                    <a:pt x="50" y="32"/>
                    <a:pt x="50" y="32"/>
                  </a:cubicBezTo>
                  <a:cubicBezTo>
                    <a:pt x="57" y="25"/>
                    <a:pt x="66" y="21"/>
                    <a:pt x="77" y="21"/>
                  </a:cubicBezTo>
                  <a:cubicBezTo>
                    <a:pt x="88" y="21"/>
                    <a:pt x="98" y="26"/>
                    <a:pt x="104" y="33"/>
                  </a:cubicBezTo>
                  <a:cubicBezTo>
                    <a:pt x="111" y="30"/>
                    <a:pt x="111" y="30"/>
                    <a:pt x="111" y="30"/>
                  </a:cubicBezTo>
                  <a:cubicBezTo>
                    <a:pt x="110" y="28"/>
                    <a:pt x="110" y="26"/>
                    <a:pt x="110" y="24"/>
                  </a:cubicBezTo>
                  <a:cubicBezTo>
                    <a:pt x="110" y="11"/>
                    <a:pt x="121" y="0"/>
                    <a:pt x="135" y="0"/>
                  </a:cubicBezTo>
                  <a:cubicBezTo>
                    <a:pt x="148" y="0"/>
                    <a:pt x="159" y="11"/>
                    <a:pt x="159" y="24"/>
                  </a:cubicBezTo>
                  <a:cubicBezTo>
                    <a:pt x="159" y="38"/>
                    <a:pt x="148" y="49"/>
                    <a:pt x="135" y="49"/>
                  </a:cubicBezTo>
                  <a:cubicBezTo>
                    <a:pt x="128" y="49"/>
                    <a:pt x="122" y="46"/>
                    <a:pt x="118" y="42"/>
                  </a:cubicBezTo>
                  <a:cubicBezTo>
                    <a:pt x="111" y="46"/>
                    <a:pt x="111" y="46"/>
                    <a:pt x="111" y="46"/>
                  </a:cubicBezTo>
                  <a:cubicBezTo>
                    <a:pt x="113" y="49"/>
                    <a:pt x="113" y="53"/>
                    <a:pt x="113" y="57"/>
                  </a:cubicBezTo>
                  <a:cubicBezTo>
                    <a:pt x="113" y="62"/>
                    <a:pt x="112" y="66"/>
                    <a:pt x="111" y="70"/>
                  </a:cubicBezTo>
                  <a:cubicBezTo>
                    <a:pt x="125" y="79"/>
                    <a:pt x="125" y="79"/>
                    <a:pt x="125" y="79"/>
                  </a:cubicBezTo>
                  <a:cubicBezTo>
                    <a:pt x="129" y="75"/>
                    <a:pt x="135" y="73"/>
                    <a:pt x="141" y="73"/>
                  </a:cubicBezTo>
                  <a:cubicBezTo>
                    <a:pt x="154" y="73"/>
                    <a:pt x="165" y="84"/>
                    <a:pt x="165" y="97"/>
                  </a:cubicBezTo>
                  <a:moveTo>
                    <a:pt x="53" y="85"/>
                  </a:moveTo>
                  <a:cubicBezTo>
                    <a:pt x="53" y="76"/>
                    <a:pt x="48" y="68"/>
                    <a:pt x="41" y="64"/>
                  </a:cubicBezTo>
                  <a:cubicBezTo>
                    <a:pt x="38" y="63"/>
                    <a:pt x="34" y="62"/>
                    <a:pt x="30" y="62"/>
                  </a:cubicBezTo>
                  <a:cubicBezTo>
                    <a:pt x="17" y="62"/>
                    <a:pt x="7" y="72"/>
                    <a:pt x="7" y="85"/>
                  </a:cubicBezTo>
                  <a:cubicBezTo>
                    <a:pt x="7" y="98"/>
                    <a:pt x="17" y="108"/>
                    <a:pt x="30" y="108"/>
                  </a:cubicBezTo>
                  <a:cubicBezTo>
                    <a:pt x="43" y="108"/>
                    <a:pt x="53" y="98"/>
                    <a:pt x="53" y="85"/>
                  </a:cubicBezTo>
                  <a:close/>
                  <a:moveTo>
                    <a:pt x="116" y="24"/>
                  </a:moveTo>
                  <a:cubicBezTo>
                    <a:pt x="116" y="25"/>
                    <a:pt x="116" y="26"/>
                    <a:pt x="116" y="27"/>
                  </a:cubicBezTo>
                  <a:cubicBezTo>
                    <a:pt x="119" y="26"/>
                    <a:pt x="123" y="27"/>
                    <a:pt x="125" y="30"/>
                  </a:cubicBezTo>
                  <a:cubicBezTo>
                    <a:pt x="126" y="33"/>
                    <a:pt x="126" y="37"/>
                    <a:pt x="123" y="39"/>
                  </a:cubicBezTo>
                  <a:cubicBezTo>
                    <a:pt x="126" y="41"/>
                    <a:pt x="130" y="43"/>
                    <a:pt x="135" y="43"/>
                  </a:cubicBezTo>
                  <a:cubicBezTo>
                    <a:pt x="145" y="43"/>
                    <a:pt x="153" y="35"/>
                    <a:pt x="153" y="24"/>
                  </a:cubicBezTo>
                  <a:cubicBezTo>
                    <a:pt x="153" y="14"/>
                    <a:pt x="145" y="6"/>
                    <a:pt x="135" y="6"/>
                  </a:cubicBezTo>
                  <a:cubicBezTo>
                    <a:pt x="124" y="6"/>
                    <a:pt x="116" y="14"/>
                    <a:pt x="116" y="24"/>
                  </a:cubicBezTo>
                  <a:moveTo>
                    <a:pt x="36" y="24"/>
                  </a:moveTo>
                  <a:cubicBezTo>
                    <a:pt x="36" y="17"/>
                    <a:pt x="30" y="12"/>
                    <a:pt x="23" y="12"/>
                  </a:cubicBezTo>
                  <a:cubicBezTo>
                    <a:pt x="17" y="12"/>
                    <a:pt x="11" y="17"/>
                    <a:pt x="11" y="24"/>
                  </a:cubicBezTo>
                  <a:cubicBezTo>
                    <a:pt x="11" y="31"/>
                    <a:pt x="17" y="37"/>
                    <a:pt x="23" y="37"/>
                  </a:cubicBezTo>
                  <a:cubicBezTo>
                    <a:pt x="25" y="37"/>
                    <a:pt x="27" y="36"/>
                    <a:pt x="29" y="36"/>
                  </a:cubicBezTo>
                  <a:cubicBezTo>
                    <a:pt x="27" y="33"/>
                    <a:pt x="27" y="30"/>
                    <a:pt x="28" y="27"/>
                  </a:cubicBezTo>
                  <a:cubicBezTo>
                    <a:pt x="30" y="25"/>
                    <a:pt x="33" y="24"/>
                    <a:pt x="36" y="24"/>
                  </a:cubicBezTo>
                  <a:moveTo>
                    <a:pt x="158" y="97"/>
                  </a:moveTo>
                  <a:cubicBezTo>
                    <a:pt x="158" y="87"/>
                    <a:pt x="150" y="79"/>
                    <a:pt x="141" y="79"/>
                  </a:cubicBezTo>
                  <a:cubicBezTo>
                    <a:pt x="131" y="79"/>
                    <a:pt x="123" y="87"/>
                    <a:pt x="123" y="97"/>
                  </a:cubicBezTo>
                  <a:cubicBezTo>
                    <a:pt x="123" y="107"/>
                    <a:pt x="131" y="115"/>
                    <a:pt x="141" y="115"/>
                  </a:cubicBezTo>
                  <a:cubicBezTo>
                    <a:pt x="150" y="115"/>
                    <a:pt x="158" y="107"/>
                    <a:pt x="158" y="97"/>
                  </a:cubicBezTo>
                </a:path>
              </a:pathLst>
            </a:custGeom>
            <a:solidFill>
              <a:srgbClr val="F5EDE8"/>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4" name="Freeform 14">
              <a:extLst>
                <a:ext uri="{FF2B5EF4-FFF2-40B4-BE49-F238E27FC236}">
                  <a16:creationId xmlns:a16="http://schemas.microsoft.com/office/drawing/2014/main" xmlns="" id="{23AC08C6-359D-48A1-B367-6A6CE97F3AEE}"/>
                </a:ext>
              </a:extLst>
            </p:cNvPr>
            <p:cNvSpPr>
              <a:spLocks noEditPoints="1"/>
            </p:cNvSpPr>
            <p:nvPr/>
          </p:nvSpPr>
          <p:spPr bwMode="auto">
            <a:xfrm rot="-1800000">
              <a:off x="5013439" y="3139402"/>
              <a:ext cx="454025" cy="523875"/>
            </a:xfrm>
            <a:custGeom>
              <a:avLst/>
              <a:gdLst>
                <a:gd name="T0" fmla="*/ 83 w 131"/>
                <a:gd name="T1" fmla="*/ 130 h 151"/>
                <a:gd name="T2" fmla="*/ 86 w 131"/>
                <a:gd name="T3" fmla="*/ 136 h 151"/>
                <a:gd name="T4" fmla="*/ 48 w 131"/>
                <a:gd name="T5" fmla="*/ 138 h 151"/>
                <a:gd name="T6" fmla="*/ 45 w 131"/>
                <a:gd name="T7" fmla="*/ 132 h 151"/>
                <a:gd name="T8" fmla="*/ 48 w 131"/>
                <a:gd name="T9" fmla="*/ 130 h 151"/>
                <a:gd name="T10" fmla="*/ 78 w 131"/>
                <a:gd name="T11" fmla="*/ 147 h 151"/>
                <a:gd name="T12" fmla="*/ 57 w 131"/>
                <a:gd name="T13" fmla="*/ 151 h 151"/>
                <a:gd name="T14" fmla="*/ 52 w 131"/>
                <a:gd name="T15" fmla="*/ 143 h 151"/>
                <a:gd name="T16" fmla="*/ 65 w 131"/>
                <a:gd name="T17" fmla="*/ 34 h 151"/>
                <a:gd name="T18" fmla="*/ 82 w 131"/>
                <a:gd name="T19" fmla="*/ 125 h 151"/>
                <a:gd name="T20" fmla="*/ 31 w 131"/>
                <a:gd name="T21" fmla="*/ 68 h 151"/>
                <a:gd name="T22" fmla="*/ 65 w 131"/>
                <a:gd name="T23" fmla="*/ 34 h 151"/>
                <a:gd name="T24" fmla="*/ 72 w 131"/>
                <a:gd name="T25" fmla="*/ 41 h 151"/>
                <a:gd name="T26" fmla="*/ 79 w 131"/>
                <a:gd name="T27" fmla="*/ 45 h 151"/>
                <a:gd name="T28" fmla="*/ 71 w 131"/>
                <a:gd name="T29" fmla="*/ 43 h 151"/>
                <a:gd name="T30" fmla="*/ 50 w 131"/>
                <a:gd name="T31" fmla="*/ 53 h 151"/>
                <a:gd name="T32" fmla="*/ 42 w 131"/>
                <a:gd name="T33" fmla="*/ 68 h 151"/>
                <a:gd name="T34" fmla="*/ 40 w 131"/>
                <a:gd name="T35" fmla="*/ 81 h 151"/>
                <a:gd name="T36" fmla="*/ 38 w 131"/>
                <a:gd name="T37" fmla="*/ 74 h 151"/>
                <a:gd name="T38" fmla="*/ 38 w 131"/>
                <a:gd name="T39" fmla="*/ 60 h 151"/>
                <a:gd name="T40" fmla="*/ 47 w 131"/>
                <a:gd name="T41" fmla="*/ 47 h 151"/>
                <a:gd name="T42" fmla="*/ 65 w 131"/>
                <a:gd name="T43" fmla="*/ 40 h 151"/>
                <a:gd name="T44" fmla="*/ 70 w 131"/>
                <a:gd name="T45" fmla="*/ 40 h 151"/>
                <a:gd name="T46" fmla="*/ 70 w 131"/>
                <a:gd name="T47" fmla="*/ 0 h 151"/>
                <a:gd name="T48" fmla="*/ 66 w 131"/>
                <a:gd name="T49" fmla="*/ 23 h 151"/>
                <a:gd name="T50" fmla="*/ 62 w 131"/>
                <a:gd name="T51" fmla="*/ 0 h 151"/>
                <a:gd name="T52" fmla="*/ 115 w 131"/>
                <a:gd name="T53" fmla="*/ 22 h 151"/>
                <a:gd name="T54" fmla="*/ 93 w 131"/>
                <a:gd name="T55" fmla="*/ 32 h 151"/>
                <a:gd name="T56" fmla="*/ 34 w 131"/>
                <a:gd name="T57" fmla="*/ 102 h 151"/>
                <a:gd name="T58" fmla="*/ 17 w 131"/>
                <a:gd name="T59" fmla="*/ 108 h 151"/>
                <a:gd name="T60" fmla="*/ 34 w 131"/>
                <a:gd name="T61" fmla="*/ 102 h 151"/>
                <a:gd name="T62" fmla="*/ 22 w 131"/>
                <a:gd name="T63" fmla="*/ 16 h 151"/>
                <a:gd name="T64" fmla="*/ 32 w 131"/>
                <a:gd name="T65" fmla="*/ 37 h 151"/>
                <a:gd name="T66" fmla="*/ 22 w 131"/>
                <a:gd name="T67" fmla="*/ 16 h 151"/>
                <a:gd name="T68" fmla="*/ 109 w 131"/>
                <a:gd name="T69" fmla="*/ 114 h 151"/>
                <a:gd name="T70" fmla="*/ 102 w 131"/>
                <a:gd name="T71" fmla="*/ 96 h 151"/>
                <a:gd name="T72" fmla="*/ 97 w 131"/>
                <a:gd name="T73" fmla="*/ 102 h 151"/>
                <a:gd name="T74" fmla="*/ 131 w 131"/>
                <a:gd name="T75" fmla="*/ 69 h 151"/>
                <a:gd name="T76" fmla="*/ 112 w 131"/>
                <a:gd name="T77" fmla="*/ 68 h 151"/>
                <a:gd name="T78" fmla="*/ 131 w 131"/>
                <a:gd name="T79" fmla="*/ 61 h 151"/>
                <a:gd name="T80" fmla="*/ 0 w 131"/>
                <a:gd name="T81" fmla="*/ 69 h 151"/>
                <a:gd name="T82" fmla="*/ 20 w 131"/>
                <a:gd name="T83" fmla="*/ 61 h 151"/>
                <a:gd name="T84" fmla="*/ 20 w 131"/>
                <a:gd name="T85" fmla="*/ 6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51">
                  <a:moveTo>
                    <a:pt x="48" y="130"/>
                  </a:moveTo>
                  <a:cubicBezTo>
                    <a:pt x="83" y="130"/>
                    <a:pt x="83" y="130"/>
                    <a:pt x="83" y="130"/>
                  </a:cubicBezTo>
                  <a:cubicBezTo>
                    <a:pt x="84" y="130"/>
                    <a:pt x="86" y="131"/>
                    <a:pt x="86" y="132"/>
                  </a:cubicBezTo>
                  <a:cubicBezTo>
                    <a:pt x="86" y="136"/>
                    <a:pt x="86" y="136"/>
                    <a:pt x="86" y="136"/>
                  </a:cubicBezTo>
                  <a:cubicBezTo>
                    <a:pt x="86" y="137"/>
                    <a:pt x="84" y="138"/>
                    <a:pt x="83" y="138"/>
                  </a:cubicBezTo>
                  <a:cubicBezTo>
                    <a:pt x="48" y="138"/>
                    <a:pt x="48" y="138"/>
                    <a:pt x="48" y="138"/>
                  </a:cubicBezTo>
                  <a:cubicBezTo>
                    <a:pt x="46" y="138"/>
                    <a:pt x="45" y="137"/>
                    <a:pt x="45" y="136"/>
                  </a:cubicBezTo>
                  <a:cubicBezTo>
                    <a:pt x="45" y="132"/>
                    <a:pt x="45" y="132"/>
                    <a:pt x="45" y="132"/>
                  </a:cubicBezTo>
                  <a:cubicBezTo>
                    <a:pt x="45" y="131"/>
                    <a:pt x="46" y="130"/>
                    <a:pt x="48" y="130"/>
                  </a:cubicBezTo>
                  <a:cubicBezTo>
                    <a:pt x="48" y="130"/>
                    <a:pt x="48" y="130"/>
                    <a:pt x="48" y="130"/>
                  </a:cubicBezTo>
                  <a:close/>
                  <a:moveTo>
                    <a:pt x="78" y="143"/>
                  </a:moveTo>
                  <a:cubicBezTo>
                    <a:pt x="78" y="147"/>
                    <a:pt x="78" y="147"/>
                    <a:pt x="78" y="147"/>
                  </a:cubicBezTo>
                  <a:cubicBezTo>
                    <a:pt x="78" y="149"/>
                    <a:pt x="76" y="151"/>
                    <a:pt x="74" y="151"/>
                  </a:cubicBezTo>
                  <a:cubicBezTo>
                    <a:pt x="57" y="151"/>
                    <a:pt x="57" y="151"/>
                    <a:pt x="57" y="151"/>
                  </a:cubicBezTo>
                  <a:cubicBezTo>
                    <a:pt x="54" y="151"/>
                    <a:pt x="52" y="149"/>
                    <a:pt x="52" y="147"/>
                  </a:cubicBezTo>
                  <a:cubicBezTo>
                    <a:pt x="52" y="143"/>
                    <a:pt x="52" y="143"/>
                    <a:pt x="52" y="143"/>
                  </a:cubicBezTo>
                  <a:cubicBezTo>
                    <a:pt x="78" y="143"/>
                    <a:pt x="78" y="143"/>
                    <a:pt x="78" y="143"/>
                  </a:cubicBezTo>
                  <a:close/>
                  <a:moveTo>
                    <a:pt x="65" y="34"/>
                  </a:moveTo>
                  <a:cubicBezTo>
                    <a:pt x="84" y="34"/>
                    <a:pt x="99" y="49"/>
                    <a:pt x="99" y="68"/>
                  </a:cubicBezTo>
                  <a:cubicBezTo>
                    <a:pt x="99" y="89"/>
                    <a:pt x="82" y="94"/>
                    <a:pt x="82" y="125"/>
                  </a:cubicBezTo>
                  <a:cubicBezTo>
                    <a:pt x="49" y="125"/>
                    <a:pt x="49" y="125"/>
                    <a:pt x="49" y="125"/>
                  </a:cubicBezTo>
                  <a:cubicBezTo>
                    <a:pt x="49" y="94"/>
                    <a:pt x="31" y="89"/>
                    <a:pt x="31" y="68"/>
                  </a:cubicBezTo>
                  <a:cubicBezTo>
                    <a:pt x="31" y="49"/>
                    <a:pt x="47" y="34"/>
                    <a:pt x="65" y="34"/>
                  </a:cubicBezTo>
                  <a:cubicBezTo>
                    <a:pt x="65" y="34"/>
                    <a:pt x="65" y="34"/>
                    <a:pt x="65" y="34"/>
                  </a:cubicBezTo>
                  <a:close/>
                  <a:moveTo>
                    <a:pt x="70" y="40"/>
                  </a:moveTo>
                  <a:cubicBezTo>
                    <a:pt x="72" y="41"/>
                    <a:pt x="72" y="41"/>
                    <a:pt x="72" y="41"/>
                  </a:cubicBezTo>
                  <a:cubicBezTo>
                    <a:pt x="76" y="42"/>
                    <a:pt x="80" y="44"/>
                    <a:pt x="83" y="46"/>
                  </a:cubicBezTo>
                  <a:cubicBezTo>
                    <a:pt x="82" y="46"/>
                    <a:pt x="80" y="45"/>
                    <a:pt x="79" y="45"/>
                  </a:cubicBezTo>
                  <a:cubicBezTo>
                    <a:pt x="76" y="44"/>
                    <a:pt x="76" y="44"/>
                    <a:pt x="76" y="44"/>
                  </a:cubicBezTo>
                  <a:cubicBezTo>
                    <a:pt x="74" y="44"/>
                    <a:pt x="73" y="44"/>
                    <a:pt x="71" y="43"/>
                  </a:cubicBezTo>
                  <a:cubicBezTo>
                    <a:pt x="69" y="44"/>
                    <a:pt x="66" y="44"/>
                    <a:pt x="64" y="45"/>
                  </a:cubicBezTo>
                  <a:cubicBezTo>
                    <a:pt x="59" y="46"/>
                    <a:pt x="54" y="49"/>
                    <a:pt x="50" y="53"/>
                  </a:cubicBezTo>
                  <a:cubicBezTo>
                    <a:pt x="49" y="55"/>
                    <a:pt x="49" y="55"/>
                    <a:pt x="49" y="55"/>
                  </a:cubicBezTo>
                  <a:cubicBezTo>
                    <a:pt x="45" y="59"/>
                    <a:pt x="43" y="63"/>
                    <a:pt x="42" y="68"/>
                  </a:cubicBezTo>
                  <a:cubicBezTo>
                    <a:pt x="41" y="72"/>
                    <a:pt x="41" y="72"/>
                    <a:pt x="41" y="72"/>
                  </a:cubicBezTo>
                  <a:cubicBezTo>
                    <a:pt x="40" y="75"/>
                    <a:pt x="40" y="78"/>
                    <a:pt x="40" y="81"/>
                  </a:cubicBezTo>
                  <a:cubicBezTo>
                    <a:pt x="40" y="80"/>
                    <a:pt x="39" y="78"/>
                    <a:pt x="38" y="77"/>
                  </a:cubicBezTo>
                  <a:cubicBezTo>
                    <a:pt x="38" y="74"/>
                    <a:pt x="38" y="74"/>
                    <a:pt x="38" y="74"/>
                  </a:cubicBezTo>
                  <a:cubicBezTo>
                    <a:pt x="37" y="70"/>
                    <a:pt x="37" y="66"/>
                    <a:pt x="38" y="62"/>
                  </a:cubicBezTo>
                  <a:cubicBezTo>
                    <a:pt x="38" y="60"/>
                    <a:pt x="38" y="60"/>
                    <a:pt x="38" y="60"/>
                  </a:cubicBezTo>
                  <a:cubicBezTo>
                    <a:pt x="40" y="56"/>
                    <a:pt x="42" y="53"/>
                    <a:pt x="45" y="49"/>
                  </a:cubicBezTo>
                  <a:cubicBezTo>
                    <a:pt x="47" y="47"/>
                    <a:pt x="47" y="47"/>
                    <a:pt x="47" y="47"/>
                  </a:cubicBezTo>
                  <a:cubicBezTo>
                    <a:pt x="50" y="44"/>
                    <a:pt x="54" y="42"/>
                    <a:pt x="58" y="41"/>
                  </a:cubicBezTo>
                  <a:cubicBezTo>
                    <a:pt x="61" y="40"/>
                    <a:pt x="63" y="40"/>
                    <a:pt x="65" y="40"/>
                  </a:cubicBezTo>
                  <a:cubicBezTo>
                    <a:pt x="67" y="40"/>
                    <a:pt x="68" y="40"/>
                    <a:pt x="70" y="40"/>
                  </a:cubicBezTo>
                  <a:cubicBezTo>
                    <a:pt x="70" y="40"/>
                    <a:pt x="70" y="40"/>
                    <a:pt x="70" y="40"/>
                  </a:cubicBezTo>
                  <a:close/>
                  <a:moveTo>
                    <a:pt x="62" y="0"/>
                  </a:moveTo>
                  <a:cubicBezTo>
                    <a:pt x="70" y="0"/>
                    <a:pt x="70" y="0"/>
                    <a:pt x="70" y="0"/>
                  </a:cubicBezTo>
                  <a:cubicBezTo>
                    <a:pt x="70" y="23"/>
                    <a:pt x="70" y="23"/>
                    <a:pt x="70" y="23"/>
                  </a:cubicBezTo>
                  <a:cubicBezTo>
                    <a:pt x="68" y="23"/>
                    <a:pt x="67" y="23"/>
                    <a:pt x="66" y="23"/>
                  </a:cubicBezTo>
                  <a:cubicBezTo>
                    <a:pt x="64" y="23"/>
                    <a:pt x="63" y="23"/>
                    <a:pt x="62" y="23"/>
                  </a:cubicBezTo>
                  <a:cubicBezTo>
                    <a:pt x="62" y="0"/>
                    <a:pt x="62" y="0"/>
                    <a:pt x="62" y="0"/>
                  </a:cubicBezTo>
                  <a:close/>
                  <a:moveTo>
                    <a:pt x="109" y="16"/>
                  </a:moveTo>
                  <a:cubicBezTo>
                    <a:pt x="115" y="22"/>
                    <a:pt x="115" y="22"/>
                    <a:pt x="115" y="22"/>
                  </a:cubicBezTo>
                  <a:cubicBezTo>
                    <a:pt x="99" y="37"/>
                    <a:pt x="99" y="37"/>
                    <a:pt x="99" y="37"/>
                  </a:cubicBezTo>
                  <a:cubicBezTo>
                    <a:pt x="97" y="35"/>
                    <a:pt x="95" y="33"/>
                    <a:pt x="93" y="32"/>
                  </a:cubicBezTo>
                  <a:cubicBezTo>
                    <a:pt x="109" y="16"/>
                    <a:pt x="109" y="16"/>
                    <a:pt x="109" y="16"/>
                  </a:cubicBezTo>
                  <a:close/>
                  <a:moveTo>
                    <a:pt x="34" y="102"/>
                  </a:moveTo>
                  <a:cubicBezTo>
                    <a:pt x="22" y="114"/>
                    <a:pt x="22" y="114"/>
                    <a:pt x="22" y="114"/>
                  </a:cubicBezTo>
                  <a:cubicBezTo>
                    <a:pt x="17" y="108"/>
                    <a:pt x="17" y="108"/>
                    <a:pt x="17" y="108"/>
                  </a:cubicBezTo>
                  <a:cubicBezTo>
                    <a:pt x="29" y="96"/>
                    <a:pt x="29" y="96"/>
                    <a:pt x="29" y="96"/>
                  </a:cubicBezTo>
                  <a:cubicBezTo>
                    <a:pt x="31" y="98"/>
                    <a:pt x="32" y="100"/>
                    <a:pt x="34" y="102"/>
                  </a:cubicBezTo>
                  <a:cubicBezTo>
                    <a:pt x="34" y="102"/>
                    <a:pt x="34" y="102"/>
                    <a:pt x="34" y="102"/>
                  </a:cubicBezTo>
                  <a:close/>
                  <a:moveTo>
                    <a:pt x="22" y="16"/>
                  </a:moveTo>
                  <a:cubicBezTo>
                    <a:pt x="17" y="22"/>
                    <a:pt x="17" y="22"/>
                    <a:pt x="17" y="22"/>
                  </a:cubicBezTo>
                  <a:cubicBezTo>
                    <a:pt x="32" y="37"/>
                    <a:pt x="32" y="37"/>
                    <a:pt x="32" y="37"/>
                  </a:cubicBezTo>
                  <a:cubicBezTo>
                    <a:pt x="34" y="35"/>
                    <a:pt x="36" y="33"/>
                    <a:pt x="38" y="32"/>
                  </a:cubicBezTo>
                  <a:cubicBezTo>
                    <a:pt x="22" y="16"/>
                    <a:pt x="22" y="16"/>
                    <a:pt x="22" y="16"/>
                  </a:cubicBezTo>
                  <a:close/>
                  <a:moveTo>
                    <a:pt x="97" y="102"/>
                  </a:moveTo>
                  <a:cubicBezTo>
                    <a:pt x="109" y="114"/>
                    <a:pt x="109" y="114"/>
                    <a:pt x="109" y="114"/>
                  </a:cubicBezTo>
                  <a:cubicBezTo>
                    <a:pt x="115" y="108"/>
                    <a:pt x="115" y="108"/>
                    <a:pt x="115" y="108"/>
                  </a:cubicBezTo>
                  <a:cubicBezTo>
                    <a:pt x="102" y="96"/>
                    <a:pt x="102" y="96"/>
                    <a:pt x="102" y="96"/>
                  </a:cubicBezTo>
                  <a:cubicBezTo>
                    <a:pt x="101" y="98"/>
                    <a:pt x="99" y="100"/>
                    <a:pt x="97" y="102"/>
                  </a:cubicBezTo>
                  <a:cubicBezTo>
                    <a:pt x="97" y="102"/>
                    <a:pt x="97" y="102"/>
                    <a:pt x="97" y="102"/>
                  </a:cubicBezTo>
                  <a:close/>
                  <a:moveTo>
                    <a:pt x="131" y="61"/>
                  </a:moveTo>
                  <a:cubicBezTo>
                    <a:pt x="131" y="69"/>
                    <a:pt x="131" y="69"/>
                    <a:pt x="131" y="69"/>
                  </a:cubicBezTo>
                  <a:cubicBezTo>
                    <a:pt x="112" y="69"/>
                    <a:pt x="112" y="69"/>
                    <a:pt x="112" y="69"/>
                  </a:cubicBezTo>
                  <a:cubicBezTo>
                    <a:pt x="112" y="69"/>
                    <a:pt x="112" y="68"/>
                    <a:pt x="112" y="68"/>
                  </a:cubicBezTo>
                  <a:cubicBezTo>
                    <a:pt x="112" y="66"/>
                    <a:pt x="111" y="63"/>
                    <a:pt x="111" y="61"/>
                  </a:cubicBezTo>
                  <a:cubicBezTo>
                    <a:pt x="131" y="61"/>
                    <a:pt x="131" y="61"/>
                    <a:pt x="131" y="61"/>
                  </a:cubicBezTo>
                  <a:close/>
                  <a:moveTo>
                    <a:pt x="20" y="69"/>
                  </a:moveTo>
                  <a:cubicBezTo>
                    <a:pt x="0" y="69"/>
                    <a:pt x="0" y="69"/>
                    <a:pt x="0" y="69"/>
                  </a:cubicBezTo>
                  <a:cubicBezTo>
                    <a:pt x="0" y="61"/>
                    <a:pt x="0" y="61"/>
                    <a:pt x="0" y="61"/>
                  </a:cubicBezTo>
                  <a:cubicBezTo>
                    <a:pt x="20" y="61"/>
                    <a:pt x="20" y="61"/>
                    <a:pt x="20" y="61"/>
                  </a:cubicBezTo>
                  <a:cubicBezTo>
                    <a:pt x="20" y="63"/>
                    <a:pt x="20" y="66"/>
                    <a:pt x="20" y="68"/>
                  </a:cubicBezTo>
                  <a:cubicBezTo>
                    <a:pt x="20" y="68"/>
                    <a:pt x="20" y="69"/>
                    <a:pt x="20" y="69"/>
                  </a:cubicBezTo>
                  <a:cubicBezTo>
                    <a:pt x="20" y="69"/>
                    <a:pt x="20" y="69"/>
                    <a:pt x="20" y="69"/>
                  </a:cubicBezTo>
                  <a:close/>
                </a:path>
              </a:pathLst>
            </a:custGeom>
            <a:solidFill>
              <a:srgbClr val="F5EDE8"/>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sp>
          <p:nvSpPr>
            <p:cNvPr id="265" name="Freeform 16">
              <a:extLst>
                <a:ext uri="{FF2B5EF4-FFF2-40B4-BE49-F238E27FC236}">
                  <a16:creationId xmlns:a16="http://schemas.microsoft.com/office/drawing/2014/main" xmlns="" id="{2CB4F056-C435-4ED6-8141-E50B7E09B2FB}"/>
                </a:ext>
              </a:extLst>
            </p:cNvPr>
            <p:cNvSpPr>
              <a:spLocks noEditPoints="1"/>
            </p:cNvSpPr>
            <p:nvPr/>
          </p:nvSpPr>
          <p:spPr bwMode="auto">
            <a:xfrm>
              <a:off x="5694538" y="1970965"/>
              <a:ext cx="496888" cy="500063"/>
            </a:xfrm>
            <a:custGeom>
              <a:avLst/>
              <a:gdLst>
                <a:gd name="T0" fmla="*/ 84 w 143"/>
                <a:gd name="T1" fmla="*/ 45 h 144"/>
                <a:gd name="T2" fmla="*/ 70 w 143"/>
                <a:gd name="T3" fmla="*/ 47 h 144"/>
                <a:gd name="T4" fmla="*/ 75 w 143"/>
                <a:gd name="T5" fmla="*/ 64 h 144"/>
                <a:gd name="T6" fmla="*/ 105 w 143"/>
                <a:gd name="T7" fmla="*/ 18 h 144"/>
                <a:gd name="T8" fmla="*/ 125 w 143"/>
                <a:gd name="T9" fmla="*/ 19 h 144"/>
                <a:gd name="T10" fmla="*/ 125 w 143"/>
                <a:gd name="T11" fmla="*/ 39 h 144"/>
                <a:gd name="T12" fmla="*/ 80 w 143"/>
                <a:gd name="T13" fmla="*/ 68 h 144"/>
                <a:gd name="T14" fmla="*/ 96 w 143"/>
                <a:gd name="T15" fmla="*/ 74 h 144"/>
                <a:gd name="T16" fmla="*/ 99 w 143"/>
                <a:gd name="T17" fmla="*/ 59 h 144"/>
                <a:gd name="T18" fmla="*/ 117 w 143"/>
                <a:gd name="T19" fmla="*/ 74 h 144"/>
                <a:gd name="T20" fmla="*/ 114 w 143"/>
                <a:gd name="T21" fmla="*/ 44 h 144"/>
                <a:gd name="T22" fmla="*/ 124 w 143"/>
                <a:gd name="T23" fmla="*/ 74 h 144"/>
                <a:gd name="T24" fmla="*/ 133 w 143"/>
                <a:gd name="T25" fmla="*/ 81 h 144"/>
                <a:gd name="T26" fmla="*/ 70 w 143"/>
                <a:gd name="T27" fmla="*/ 135 h 144"/>
                <a:gd name="T28" fmla="*/ 63 w 143"/>
                <a:gd name="T29" fmla="*/ 144 h 144"/>
                <a:gd name="T30" fmla="*/ 9 w 143"/>
                <a:gd name="T31" fmla="*/ 81 h 144"/>
                <a:gd name="T32" fmla="*/ 0 w 143"/>
                <a:gd name="T33" fmla="*/ 74 h 144"/>
                <a:gd name="T34" fmla="*/ 63 w 143"/>
                <a:gd name="T35" fmla="*/ 20 h 144"/>
                <a:gd name="T36" fmla="*/ 70 w 143"/>
                <a:gd name="T37" fmla="*/ 10 h 144"/>
                <a:gd name="T38" fmla="*/ 99 w 143"/>
                <a:gd name="T39" fmla="*/ 30 h 144"/>
                <a:gd name="T40" fmla="*/ 94 w 143"/>
                <a:gd name="T41" fmla="*/ 35 h 144"/>
                <a:gd name="T42" fmla="*/ 70 w 143"/>
                <a:gd name="T43" fmla="*/ 40 h 144"/>
                <a:gd name="T44" fmla="*/ 70 w 143"/>
                <a:gd name="T45" fmla="*/ 93 h 144"/>
                <a:gd name="T46" fmla="*/ 96 w 143"/>
                <a:gd name="T47" fmla="*/ 81 h 144"/>
                <a:gd name="T48" fmla="*/ 63 w 143"/>
                <a:gd name="T49" fmla="*/ 93 h 144"/>
                <a:gd name="T50" fmla="*/ 37 w 143"/>
                <a:gd name="T51" fmla="*/ 81 h 144"/>
                <a:gd name="T52" fmla="*/ 63 w 143"/>
                <a:gd name="T53" fmla="*/ 93 h 144"/>
                <a:gd name="T54" fmla="*/ 63 w 143"/>
                <a:gd name="T55" fmla="*/ 61 h 144"/>
                <a:gd name="T56" fmla="*/ 37 w 143"/>
                <a:gd name="T57" fmla="*/ 74 h 144"/>
                <a:gd name="T58" fmla="*/ 63 w 143"/>
                <a:gd name="T59" fmla="*/ 27 h 144"/>
                <a:gd name="T60" fmla="*/ 30 w 143"/>
                <a:gd name="T61" fmla="*/ 74 h 144"/>
                <a:gd name="T62" fmla="*/ 63 w 143"/>
                <a:gd name="T63" fmla="*/ 27 h 144"/>
                <a:gd name="T64" fmla="*/ 63 w 143"/>
                <a:gd name="T65" fmla="*/ 114 h 144"/>
                <a:gd name="T66" fmla="*/ 16 w 143"/>
                <a:gd name="T67" fmla="*/ 81 h 144"/>
                <a:gd name="T68" fmla="*/ 70 w 143"/>
                <a:gd name="T69" fmla="*/ 114 h 144"/>
                <a:gd name="T70" fmla="*/ 117 w 143"/>
                <a:gd name="T71" fmla="*/ 81 h 144"/>
                <a:gd name="T72" fmla="*/ 70 w 143"/>
                <a:gd name="T73" fmla="*/ 11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3" h="144">
                  <a:moveTo>
                    <a:pt x="70" y="40"/>
                  </a:moveTo>
                  <a:cubicBezTo>
                    <a:pt x="75" y="41"/>
                    <a:pt x="80" y="42"/>
                    <a:pt x="84" y="45"/>
                  </a:cubicBezTo>
                  <a:cubicBezTo>
                    <a:pt x="79" y="50"/>
                    <a:pt x="79" y="50"/>
                    <a:pt x="79" y="50"/>
                  </a:cubicBezTo>
                  <a:cubicBezTo>
                    <a:pt x="76" y="49"/>
                    <a:pt x="73" y="48"/>
                    <a:pt x="70" y="47"/>
                  </a:cubicBezTo>
                  <a:cubicBezTo>
                    <a:pt x="70" y="61"/>
                    <a:pt x="70" y="61"/>
                    <a:pt x="70" y="61"/>
                  </a:cubicBezTo>
                  <a:cubicBezTo>
                    <a:pt x="72" y="62"/>
                    <a:pt x="74" y="63"/>
                    <a:pt x="75" y="64"/>
                  </a:cubicBezTo>
                  <a:cubicBezTo>
                    <a:pt x="106" y="32"/>
                    <a:pt x="106" y="32"/>
                    <a:pt x="106" y="32"/>
                  </a:cubicBezTo>
                  <a:cubicBezTo>
                    <a:pt x="105" y="18"/>
                    <a:pt x="105" y="18"/>
                    <a:pt x="105" y="18"/>
                  </a:cubicBezTo>
                  <a:cubicBezTo>
                    <a:pt x="123" y="0"/>
                    <a:pt x="123" y="0"/>
                    <a:pt x="123" y="0"/>
                  </a:cubicBezTo>
                  <a:cubicBezTo>
                    <a:pt x="125" y="19"/>
                    <a:pt x="125" y="19"/>
                    <a:pt x="125" y="19"/>
                  </a:cubicBezTo>
                  <a:cubicBezTo>
                    <a:pt x="143" y="21"/>
                    <a:pt x="143" y="21"/>
                    <a:pt x="143" y="21"/>
                  </a:cubicBezTo>
                  <a:cubicBezTo>
                    <a:pt x="125" y="39"/>
                    <a:pt x="125" y="39"/>
                    <a:pt x="125" y="39"/>
                  </a:cubicBezTo>
                  <a:cubicBezTo>
                    <a:pt x="111" y="37"/>
                    <a:pt x="111" y="37"/>
                    <a:pt x="111" y="37"/>
                  </a:cubicBezTo>
                  <a:cubicBezTo>
                    <a:pt x="80" y="68"/>
                    <a:pt x="80" y="68"/>
                    <a:pt x="80" y="68"/>
                  </a:cubicBezTo>
                  <a:cubicBezTo>
                    <a:pt x="81" y="70"/>
                    <a:pt x="82" y="72"/>
                    <a:pt x="82" y="74"/>
                  </a:cubicBezTo>
                  <a:cubicBezTo>
                    <a:pt x="96" y="74"/>
                    <a:pt x="96" y="74"/>
                    <a:pt x="96" y="74"/>
                  </a:cubicBezTo>
                  <a:cubicBezTo>
                    <a:pt x="96" y="70"/>
                    <a:pt x="95" y="67"/>
                    <a:pt x="94" y="65"/>
                  </a:cubicBezTo>
                  <a:cubicBezTo>
                    <a:pt x="99" y="59"/>
                    <a:pt x="99" y="59"/>
                    <a:pt x="99" y="59"/>
                  </a:cubicBezTo>
                  <a:cubicBezTo>
                    <a:pt x="101" y="64"/>
                    <a:pt x="103" y="69"/>
                    <a:pt x="103" y="74"/>
                  </a:cubicBezTo>
                  <a:cubicBezTo>
                    <a:pt x="117" y="74"/>
                    <a:pt x="117" y="74"/>
                    <a:pt x="117" y="74"/>
                  </a:cubicBezTo>
                  <a:cubicBezTo>
                    <a:pt x="116" y="65"/>
                    <a:pt x="114" y="56"/>
                    <a:pt x="109" y="49"/>
                  </a:cubicBezTo>
                  <a:cubicBezTo>
                    <a:pt x="114" y="44"/>
                    <a:pt x="114" y="44"/>
                    <a:pt x="114" y="44"/>
                  </a:cubicBezTo>
                  <a:cubicBezTo>
                    <a:pt x="114" y="45"/>
                    <a:pt x="114" y="45"/>
                    <a:pt x="114" y="45"/>
                  </a:cubicBezTo>
                  <a:cubicBezTo>
                    <a:pt x="120" y="53"/>
                    <a:pt x="123" y="63"/>
                    <a:pt x="124" y="74"/>
                  </a:cubicBezTo>
                  <a:cubicBezTo>
                    <a:pt x="133" y="74"/>
                    <a:pt x="133" y="74"/>
                    <a:pt x="133" y="74"/>
                  </a:cubicBezTo>
                  <a:cubicBezTo>
                    <a:pt x="133" y="81"/>
                    <a:pt x="133" y="81"/>
                    <a:pt x="133" y="81"/>
                  </a:cubicBezTo>
                  <a:cubicBezTo>
                    <a:pt x="124" y="81"/>
                    <a:pt x="124" y="81"/>
                    <a:pt x="124" y="81"/>
                  </a:cubicBezTo>
                  <a:cubicBezTo>
                    <a:pt x="122" y="110"/>
                    <a:pt x="99" y="133"/>
                    <a:pt x="70" y="135"/>
                  </a:cubicBezTo>
                  <a:cubicBezTo>
                    <a:pt x="70" y="144"/>
                    <a:pt x="70" y="144"/>
                    <a:pt x="70" y="144"/>
                  </a:cubicBezTo>
                  <a:cubicBezTo>
                    <a:pt x="63" y="144"/>
                    <a:pt x="63" y="144"/>
                    <a:pt x="63" y="144"/>
                  </a:cubicBezTo>
                  <a:cubicBezTo>
                    <a:pt x="63" y="135"/>
                    <a:pt x="63" y="135"/>
                    <a:pt x="63" y="135"/>
                  </a:cubicBezTo>
                  <a:cubicBezTo>
                    <a:pt x="34" y="133"/>
                    <a:pt x="11" y="110"/>
                    <a:pt x="9" y="81"/>
                  </a:cubicBezTo>
                  <a:cubicBezTo>
                    <a:pt x="0" y="81"/>
                    <a:pt x="0" y="81"/>
                    <a:pt x="0" y="81"/>
                  </a:cubicBezTo>
                  <a:cubicBezTo>
                    <a:pt x="0" y="74"/>
                    <a:pt x="0" y="74"/>
                    <a:pt x="0" y="74"/>
                  </a:cubicBezTo>
                  <a:cubicBezTo>
                    <a:pt x="9" y="74"/>
                    <a:pt x="9" y="74"/>
                    <a:pt x="9" y="74"/>
                  </a:cubicBezTo>
                  <a:cubicBezTo>
                    <a:pt x="11" y="45"/>
                    <a:pt x="34" y="21"/>
                    <a:pt x="63" y="20"/>
                  </a:cubicBezTo>
                  <a:cubicBezTo>
                    <a:pt x="63" y="10"/>
                    <a:pt x="63" y="10"/>
                    <a:pt x="63" y="10"/>
                  </a:cubicBezTo>
                  <a:cubicBezTo>
                    <a:pt x="70" y="10"/>
                    <a:pt x="70" y="10"/>
                    <a:pt x="70" y="10"/>
                  </a:cubicBezTo>
                  <a:cubicBezTo>
                    <a:pt x="70" y="20"/>
                    <a:pt x="70" y="20"/>
                    <a:pt x="70" y="20"/>
                  </a:cubicBezTo>
                  <a:cubicBezTo>
                    <a:pt x="81" y="20"/>
                    <a:pt x="91" y="24"/>
                    <a:pt x="99" y="30"/>
                  </a:cubicBezTo>
                  <a:cubicBezTo>
                    <a:pt x="99" y="30"/>
                    <a:pt x="99" y="30"/>
                    <a:pt x="99" y="30"/>
                  </a:cubicBezTo>
                  <a:cubicBezTo>
                    <a:pt x="94" y="35"/>
                    <a:pt x="94" y="35"/>
                    <a:pt x="94" y="35"/>
                  </a:cubicBezTo>
                  <a:cubicBezTo>
                    <a:pt x="87" y="30"/>
                    <a:pt x="79" y="27"/>
                    <a:pt x="70" y="27"/>
                  </a:cubicBezTo>
                  <a:cubicBezTo>
                    <a:pt x="70" y="40"/>
                    <a:pt x="70" y="40"/>
                    <a:pt x="70" y="40"/>
                  </a:cubicBezTo>
                  <a:close/>
                  <a:moveTo>
                    <a:pt x="82" y="81"/>
                  </a:moveTo>
                  <a:cubicBezTo>
                    <a:pt x="81" y="87"/>
                    <a:pt x="76" y="92"/>
                    <a:pt x="70" y="93"/>
                  </a:cubicBezTo>
                  <a:cubicBezTo>
                    <a:pt x="70" y="107"/>
                    <a:pt x="70" y="107"/>
                    <a:pt x="70" y="107"/>
                  </a:cubicBezTo>
                  <a:cubicBezTo>
                    <a:pt x="84" y="105"/>
                    <a:pt x="95" y="94"/>
                    <a:pt x="96" y="81"/>
                  </a:cubicBezTo>
                  <a:cubicBezTo>
                    <a:pt x="82" y="81"/>
                    <a:pt x="82" y="81"/>
                    <a:pt x="82" y="81"/>
                  </a:cubicBezTo>
                  <a:close/>
                  <a:moveTo>
                    <a:pt x="63" y="93"/>
                  </a:moveTo>
                  <a:cubicBezTo>
                    <a:pt x="57" y="92"/>
                    <a:pt x="52" y="87"/>
                    <a:pt x="51" y="81"/>
                  </a:cubicBezTo>
                  <a:cubicBezTo>
                    <a:pt x="37" y="81"/>
                    <a:pt x="37" y="81"/>
                    <a:pt x="37" y="81"/>
                  </a:cubicBezTo>
                  <a:cubicBezTo>
                    <a:pt x="38" y="94"/>
                    <a:pt x="49" y="105"/>
                    <a:pt x="63" y="107"/>
                  </a:cubicBezTo>
                  <a:cubicBezTo>
                    <a:pt x="63" y="93"/>
                    <a:pt x="63" y="93"/>
                    <a:pt x="63" y="93"/>
                  </a:cubicBezTo>
                  <a:close/>
                  <a:moveTo>
                    <a:pt x="51" y="74"/>
                  </a:moveTo>
                  <a:cubicBezTo>
                    <a:pt x="52" y="68"/>
                    <a:pt x="57" y="63"/>
                    <a:pt x="63" y="61"/>
                  </a:cubicBezTo>
                  <a:cubicBezTo>
                    <a:pt x="63" y="47"/>
                    <a:pt x="63" y="47"/>
                    <a:pt x="63" y="47"/>
                  </a:cubicBezTo>
                  <a:cubicBezTo>
                    <a:pt x="49" y="49"/>
                    <a:pt x="38" y="60"/>
                    <a:pt x="37" y="74"/>
                  </a:cubicBezTo>
                  <a:cubicBezTo>
                    <a:pt x="51" y="74"/>
                    <a:pt x="51" y="74"/>
                    <a:pt x="51" y="74"/>
                  </a:cubicBezTo>
                  <a:close/>
                  <a:moveTo>
                    <a:pt x="63" y="27"/>
                  </a:moveTo>
                  <a:cubicBezTo>
                    <a:pt x="38" y="28"/>
                    <a:pt x="18" y="49"/>
                    <a:pt x="16" y="74"/>
                  </a:cubicBezTo>
                  <a:cubicBezTo>
                    <a:pt x="30" y="74"/>
                    <a:pt x="30" y="74"/>
                    <a:pt x="30" y="74"/>
                  </a:cubicBezTo>
                  <a:cubicBezTo>
                    <a:pt x="31" y="56"/>
                    <a:pt x="45" y="42"/>
                    <a:pt x="63" y="40"/>
                  </a:cubicBezTo>
                  <a:cubicBezTo>
                    <a:pt x="63" y="27"/>
                    <a:pt x="63" y="27"/>
                    <a:pt x="63" y="27"/>
                  </a:cubicBezTo>
                  <a:close/>
                  <a:moveTo>
                    <a:pt x="63" y="128"/>
                  </a:moveTo>
                  <a:cubicBezTo>
                    <a:pt x="63" y="114"/>
                    <a:pt x="63" y="114"/>
                    <a:pt x="63" y="114"/>
                  </a:cubicBezTo>
                  <a:cubicBezTo>
                    <a:pt x="45" y="112"/>
                    <a:pt x="31" y="98"/>
                    <a:pt x="30" y="81"/>
                  </a:cubicBezTo>
                  <a:cubicBezTo>
                    <a:pt x="16" y="81"/>
                    <a:pt x="16" y="81"/>
                    <a:pt x="16" y="81"/>
                  </a:cubicBezTo>
                  <a:cubicBezTo>
                    <a:pt x="18" y="106"/>
                    <a:pt x="38" y="126"/>
                    <a:pt x="63" y="128"/>
                  </a:cubicBezTo>
                  <a:close/>
                  <a:moveTo>
                    <a:pt x="70" y="114"/>
                  </a:moveTo>
                  <a:cubicBezTo>
                    <a:pt x="70" y="128"/>
                    <a:pt x="70" y="128"/>
                    <a:pt x="70" y="128"/>
                  </a:cubicBezTo>
                  <a:cubicBezTo>
                    <a:pt x="95" y="126"/>
                    <a:pt x="115" y="106"/>
                    <a:pt x="117" y="81"/>
                  </a:cubicBezTo>
                  <a:cubicBezTo>
                    <a:pt x="103" y="81"/>
                    <a:pt x="103" y="81"/>
                    <a:pt x="103" y="81"/>
                  </a:cubicBezTo>
                  <a:cubicBezTo>
                    <a:pt x="102" y="98"/>
                    <a:pt x="88" y="112"/>
                    <a:pt x="70" y="114"/>
                  </a:cubicBezTo>
                  <a:close/>
                </a:path>
              </a:pathLst>
            </a:custGeom>
            <a:solidFill>
              <a:srgbClr val="F5EDE8"/>
            </a:solidFill>
            <a:ln>
              <a:noFill/>
            </a:ln>
          </p:spPr>
          <p:txBody>
            <a:bodyPr vert="horz" wrap="square" lIns="91440" tIns="45720" rIns="91440" bIns="45720" numCol="1" anchor="t" anchorCtr="0" compatLnSpc="1"/>
            <a:lstStyle/>
            <a:p>
              <a:pPr defTabSz="911225"/>
              <a:endParaRPr lang="zh-CN" altLang="en-US" sz="1700">
                <a:solidFill>
                  <a:prstClr val="black"/>
                </a:solidFill>
                <a:latin typeface="微软雅黑" panose="020B0503020204020204" pitchFamily="34" charset="-122"/>
                <a:ea typeface="微软雅黑" panose="020B0503020204020204" pitchFamily="34" charset="-122"/>
              </a:endParaRPr>
            </a:p>
          </p:txBody>
        </p:sp>
      </p:grpSp>
      <p:grpSp>
        <p:nvGrpSpPr>
          <p:cNvPr id="268" name="组合 267">
            <a:extLst>
              <a:ext uri="{FF2B5EF4-FFF2-40B4-BE49-F238E27FC236}">
                <a16:creationId xmlns:a16="http://schemas.microsoft.com/office/drawing/2014/main" xmlns="" id="{6A79798D-86BE-4981-9F40-E346DFC8778E}"/>
              </a:ext>
            </a:extLst>
          </p:cNvPr>
          <p:cNvGrpSpPr/>
          <p:nvPr/>
        </p:nvGrpSpPr>
        <p:grpSpPr>
          <a:xfrm>
            <a:off x="1446571" y="1933740"/>
            <a:ext cx="3374889" cy="1269888"/>
            <a:chOff x="1230207" y="2124531"/>
            <a:chExt cx="3374889" cy="1269889"/>
          </a:xfrm>
        </p:grpSpPr>
        <p:grpSp>
          <p:nvGrpSpPr>
            <p:cNvPr id="269" name="组合 268">
              <a:extLst>
                <a:ext uri="{FF2B5EF4-FFF2-40B4-BE49-F238E27FC236}">
                  <a16:creationId xmlns:a16="http://schemas.microsoft.com/office/drawing/2014/main" xmlns="" id="{15BCD7AF-847E-4CBC-8CBB-4280B37E0744}"/>
                </a:ext>
              </a:extLst>
            </p:cNvPr>
            <p:cNvGrpSpPr/>
            <p:nvPr/>
          </p:nvGrpSpPr>
          <p:grpSpPr>
            <a:xfrm>
              <a:off x="1230207" y="2124531"/>
              <a:ext cx="3374889" cy="353943"/>
              <a:chOff x="980608" y="1870075"/>
              <a:chExt cx="3374889" cy="353943"/>
            </a:xfrm>
          </p:grpSpPr>
          <p:grpSp>
            <p:nvGrpSpPr>
              <p:cNvPr id="271" name="组合 270">
                <a:extLst>
                  <a:ext uri="{FF2B5EF4-FFF2-40B4-BE49-F238E27FC236}">
                    <a16:creationId xmlns:a16="http://schemas.microsoft.com/office/drawing/2014/main" xmlns="" id="{08ACC22A-B0CE-4209-BDF2-4F2F4F930807}"/>
                  </a:ext>
                </a:extLst>
              </p:cNvPr>
              <p:cNvGrpSpPr/>
              <p:nvPr/>
            </p:nvGrpSpPr>
            <p:grpSpPr>
              <a:xfrm>
                <a:off x="980608" y="1948657"/>
                <a:ext cx="216000" cy="216443"/>
                <a:chOff x="980608" y="2248535"/>
                <a:chExt cx="216000" cy="216443"/>
              </a:xfrm>
            </p:grpSpPr>
            <p:sp>
              <p:nvSpPr>
                <p:cNvPr id="273" name="Freeform 15">
                  <a:extLst>
                    <a:ext uri="{FF2B5EF4-FFF2-40B4-BE49-F238E27FC236}">
                      <a16:creationId xmlns:a16="http://schemas.microsoft.com/office/drawing/2014/main" xmlns="" id="{8CF139B2-44C4-489F-9CB1-59B36DC6E25F}"/>
                    </a:ext>
                  </a:extLst>
                </p:cNvPr>
                <p:cNvSpPr>
                  <a:spLocks noEditPoints="1"/>
                </p:cNvSpPr>
                <p:nvPr/>
              </p:nvSpPr>
              <p:spPr bwMode="auto">
                <a:xfrm>
                  <a:off x="1061331" y="2279139"/>
                  <a:ext cx="46127" cy="154349"/>
                </a:xfrm>
                <a:custGeom>
                  <a:avLst/>
                  <a:gdLst>
                    <a:gd name="T0" fmla="*/ 41 w 44"/>
                    <a:gd name="T1" fmla="*/ 117 h 147"/>
                    <a:gd name="T2" fmla="*/ 44 w 44"/>
                    <a:gd name="T3" fmla="*/ 120 h 147"/>
                    <a:gd name="T4" fmla="*/ 26 w 44"/>
                    <a:gd name="T5" fmla="*/ 140 h 147"/>
                    <a:gd name="T6" fmla="*/ 12 w 44"/>
                    <a:gd name="T7" fmla="*/ 147 h 147"/>
                    <a:gd name="T8" fmla="*/ 7 w 44"/>
                    <a:gd name="T9" fmla="*/ 145 h 147"/>
                    <a:gd name="T10" fmla="*/ 6 w 44"/>
                    <a:gd name="T11" fmla="*/ 138 h 147"/>
                    <a:gd name="T12" fmla="*/ 11 w 44"/>
                    <a:gd name="T13" fmla="*/ 103 h 147"/>
                    <a:gd name="T14" fmla="*/ 16 w 44"/>
                    <a:gd name="T15" fmla="*/ 68 h 147"/>
                    <a:gd name="T16" fmla="*/ 16 w 44"/>
                    <a:gd name="T17" fmla="*/ 66 h 147"/>
                    <a:gd name="T18" fmla="*/ 14 w 44"/>
                    <a:gd name="T19" fmla="*/ 65 h 147"/>
                    <a:gd name="T20" fmla="*/ 10 w 44"/>
                    <a:gd name="T21" fmla="*/ 66 h 147"/>
                    <a:gd name="T22" fmla="*/ 4 w 44"/>
                    <a:gd name="T23" fmla="*/ 72 h 147"/>
                    <a:gd name="T24" fmla="*/ 0 w 44"/>
                    <a:gd name="T25" fmla="*/ 69 h 147"/>
                    <a:gd name="T26" fmla="*/ 19 w 44"/>
                    <a:gd name="T27" fmla="*/ 50 h 147"/>
                    <a:gd name="T28" fmla="*/ 32 w 44"/>
                    <a:gd name="T29" fmla="*/ 43 h 147"/>
                    <a:gd name="T30" fmla="*/ 37 w 44"/>
                    <a:gd name="T31" fmla="*/ 45 h 147"/>
                    <a:gd name="T32" fmla="*/ 39 w 44"/>
                    <a:gd name="T33" fmla="*/ 51 h 147"/>
                    <a:gd name="T34" fmla="*/ 35 w 44"/>
                    <a:gd name="T35" fmla="*/ 76 h 147"/>
                    <a:gd name="T36" fmla="*/ 33 w 44"/>
                    <a:gd name="T37" fmla="*/ 87 h 147"/>
                    <a:gd name="T38" fmla="*/ 30 w 44"/>
                    <a:gd name="T39" fmla="*/ 110 h 147"/>
                    <a:gd name="T40" fmla="*/ 28 w 44"/>
                    <a:gd name="T41" fmla="*/ 120 h 147"/>
                    <a:gd name="T42" fmla="*/ 29 w 44"/>
                    <a:gd name="T43" fmla="*/ 124 h 147"/>
                    <a:gd name="T44" fmla="*/ 31 w 44"/>
                    <a:gd name="T45" fmla="*/ 125 h 147"/>
                    <a:gd name="T46" fmla="*/ 35 w 44"/>
                    <a:gd name="T47" fmla="*/ 123 h 147"/>
                    <a:gd name="T48" fmla="*/ 41 w 44"/>
                    <a:gd name="T49" fmla="*/ 117 h 147"/>
                    <a:gd name="T50" fmla="*/ 34 w 44"/>
                    <a:gd name="T51" fmla="*/ 0 h 147"/>
                    <a:gd name="T52" fmla="*/ 41 w 44"/>
                    <a:gd name="T53" fmla="*/ 3 h 147"/>
                    <a:gd name="T54" fmla="*/ 44 w 44"/>
                    <a:gd name="T55" fmla="*/ 10 h 147"/>
                    <a:gd name="T56" fmla="*/ 40 w 44"/>
                    <a:gd name="T57" fmla="*/ 22 h 147"/>
                    <a:gd name="T58" fmla="*/ 31 w 44"/>
                    <a:gd name="T59" fmla="*/ 27 h 147"/>
                    <a:gd name="T60" fmla="*/ 23 w 44"/>
                    <a:gd name="T61" fmla="*/ 24 h 147"/>
                    <a:gd name="T62" fmla="*/ 21 w 44"/>
                    <a:gd name="T63" fmla="*/ 16 h 147"/>
                    <a:gd name="T64" fmla="*/ 25 w 44"/>
                    <a:gd name="T65" fmla="*/ 5 h 147"/>
                    <a:gd name="T66" fmla="*/ 34 w 44"/>
                    <a:gd name="T6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147">
                      <a:moveTo>
                        <a:pt x="41" y="117"/>
                      </a:moveTo>
                      <a:cubicBezTo>
                        <a:pt x="44" y="120"/>
                        <a:pt x="44" y="120"/>
                        <a:pt x="44" y="120"/>
                      </a:cubicBezTo>
                      <a:cubicBezTo>
                        <a:pt x="38" y="129"/>
                        <a:pt x="32" y="135"/>
                        <a:pt x="26" y="140"/>
                      </a:cubicBezTo>
                      <a:cubicBezTo>
                        <a:pt x="20" y="145"/>
                        <a:pt x="16" y="147"/>
                        <a:pt x="12" y="147"/>
                      </a:cubicBezTo>
                      <a:cubicBezTo>
                        <a:pt x="10" y="147"/>
                        <a:pt x="8" y="147"/>
                        <a:pt x="7" y="145"/>
                      </a:cubicBezTo>
                      <a:cubicBezTo>
                        <a:pt x="6" y="144"/>
                        <a:pt x="6" y="141"/>
                        <a:pt x="6" y="138"/>
                      </a:cubicBezTo>
                      <a:cubicBezTo>
                        <a:pt x="6" y="131"/>
                        <a:pt x="7" y="119"/>
                        <a:pt x="11" y="103"/>
                      </a:cubicBezTo>
                      <a:cubicBezTo>
                        <a:pt x="15" y="87"/>
                        <a:pt x="16" y="75"/>
                        <a:pt x="16" y="68"/>
                      </a:cubicBezTo>
                      <a:cubicBezTo>
                        <a:pt x="16" y="67"/>
                        <a:pt x="16" y="66"/>
                        <a:pt x="16" y="66"/>
                      </a:cubicBezTo>
                      <a:cubicBezTo>
                        <a:pt x="15" y="65"/>
                        <a:pt x="15" y="65"/>
                        <a:pt x="14" y="65"/>
                      </a:cubicBezTo>
                      <a:cubicBezTo>
                        <a:pt x="13" y="65"/>
                        <a:pt x="12" y="65"/>
                        <a:pt x="10" y="66"/>
                      </a:cubicBezTo>
                      <a:cubicBezTo>
                        <a:pt x="8" y="68"/>
                        <a:pt x="6" y="70"/>
                        <a:pt x="4" y="72"/>
                      </a:cubicBezTo>
                      <a:cubicBezTo>
                        <a:pt x="0" y="69"/>
                        <a:pt x="0" y="69"/>
                        <a:pt x="0" y="69"/>
                      </a:cubicBezTo>
                      <a:cubicBezTo>
                        <a:pt x="7" y="61"/>
                        <a:pt x="13" y="55"/>
                        <a:pt x="19" y="50"/>
                      </a:cubicBezTo>
                      <a:cubicBezTo>
                        <a:pt x="25" y="46"/>
                        <a:pt x="29" y="43"/>
                        <a:pt x="32" y="43"/>
                      </a:cubicBezTo>
                      <a:cubicBezTo>
                        <a:pt x="34" y="43"/>
                        <a:pt x="36" y="44"/>
                        <a:pt x="37" y="45"/>
                      </a:cubicBezTo>
                      <a:cubicBezTo>
                        <a:pt x="38" y="47"/>
                        <a:pt x="39" y="49"/>
                        <a:pt x="39" y="51"/>
                      </a:cubicBezTo>
                      <a:cubicBezTo>
                        <a:pt x="39" y="54"/>
                        <a:pt x="37" y="62"/>
                        <a:pt x="35" y="76"/>
                      </a:cubicBezTo>
                      <a:cubicBezTo>
                        <a:pt x="34" y="81"/>
                        <a:pt x="34" y="84"/>
                        <a:pt x="33" y="87"/>
                      </a:cubicBezTo>
                      <a:cubicBezTo>
                        <a:pt x="32" y="96"/>
                        <a:pt x="30" y="104"/>
                        <a:pt x="30" y="110"/>
                      </a:cubicBezTo>
                      <a:cubicBezTo>
                        <a:pt x="29" y="116"/>
                        <a:pt x="28" y="119"/>
                        <a:pt x="28" y="120"/>
                      </a:cubicBezTo>
                      <a:cubicBezTo>
                        <a:pt x="28" y="122"/>
                        <a:pt x="28" y="123"/>
                        <a:pt x="29" y="124"/>
                      </a:cubicBezTo>
                      <a:cubicBezTo>
                        <a:pt x="29" y="125"/>
                        <a:pt x="30" y="125"/>
                        <a:pt x="31" y="125"/>
                      </a:cubicBezTo>
                      <a:cubicBezTo>
                        <a:pt x="32" y="125"/>
                        <a:pt x="34" y="124"/>
                        <a:pt x="35" y="123"/>
                      </a:cubicBezTo>
                      <a:cubicBezTo>
                        <a:pt x="37" y="122"/>
                        <a:pt x="39" y="120"/>
                        <a:pt x="41" y="117"/>
                      </a:cubicBezTo>
                      <a:close/>
                      <a:moveTo>
                        <a:pt x="34" y="0"/>
                      </a:moveTo>
                      <a:cubicBezTo>
                        <a:pt x="37" y="0"/>
                        <a:pt x="40" y="1"/>
                        <a:pt x="41" y="3"/>
                      </a:cubicBezTo>
                      <a:cubicBezTo>
                        <a:pt x="43" y="5"/>
                        <a:pt x="44" y="7"/>
                        <a:pt x="44" y="10"/>
                      </a:cubicBezTo>
                      <a:cubicBezTo>
                        <a:pt x="44" y="15"/>
                        <a:pt x="43" y="19"/>
                        <a:pt x="40" y="22"/>
                      </a:cubicBezTo>
                      <a:cubicBezTo>
                        <a:pt x="38" y="25"/>
                        <a:pt x="34" y="27"/>
                        <a:pt x="31" y="27"/>
                      </a:cubicBezTo>
                      <a:cubicBezTo>
                        <a:pt x="28" y="27"/>
                        <a:pt x="25" y="26"/>
                        <a:pt x="23" y="24"/>
                      </a:cubicBezTo>
                      <a:cubicBezTo>
                        <a:pt x="22" y="22"/>
                        <a:pt x="21" y="19"/>
                        <a:pt x="21" y="16"/>
                      </a:cubicBezTo>
                      <a:cubicBezTo>
                        <a:pt x="21" y="12"/>
                        <a:pt x="22" y="8"/>
                        <a:pt x="25" y="5"/>
                      </a:cubicBezTo>
                      <a:cubicBezTo>
                        <a:pt x="28" y="2"/>
                        <a:pt x="31" y="0"/>
                        <a:pt x="34" y="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1D495D"/>
                    </a:solidFill>
                    <a:latin typeface="微软雅黑" panose="020B0503020204020204" pitchFamily="34" charset="-122"/>
                    <a:ea typeface="微软雅黑" panose="020B0503020204020204" pitchFamily="34" charset="-122"/>
                  </a:endParaRPr>
                </a:p>
              </p:txBody>
            </p:sp>
            <p:sp>
              <p:nvSpPr>
                <p:cNvPr id="274" name="Freeform 16">
                  <a:extLst>
                    <a:ext uri="{FF2B5EF4-FFF2-40B4-BE49-F238E27FC236}">
                      <a16:creationId xmlns:a16="http://schemas.microsoft.com/office/drawing/2014/main" xmlns="" id="{0E855668-529B-4250-9D75-0CB83412DC72}"/>
                    </a:ext>
                  </a:extLst>
                </p:cNvPr>
                <p:cNvSpPr>
                  <a:spLocks noEditPoints="1"/>
                </p:cNvSpPr>
                <p:nvPr/>
              </p:nvSpPr>
              <p:spPr bwMode="auto">
                <a:xfrm>
                  <a:off x="980608" y="2248535"/>
                  <a:ext cx="216000" cy="216443"/>
                </a:xfrm>
                <a:custGeom>
                  <a:avLst/>
                  <a:gdLst>
                    <a:gd name="T0" fmla="*/ 0 w 206"/>
                    <a:gd name="T1" fmla="*/ 103 h 206"/>
                    <a:gd name="T2" fmla="*/ 103 w 206"/>
                    <a:gd name="T3" fmla="*/ 0 h 206"/>
                    <a:gd name="T4" fmla="*/ 103 w 206"/>
                    <a:gd name="T5" fmla="*/ 0 h 206"/>
                    <a:gd name="T6" fmla="*/ 206 w 206"/>
                    <a:gd name="T7" fmla="*/ 103 h 206"/>
                    <a:gd name="T8" fmla="*/ 206 w 206"/>
                    <a:gd name="T9" fmla="*/ 103 h 206"/>
                    <a:gd name="T10" fmla="*/ 206 w 206"/>
                    <a:gd name="T11" fmla="*/ 103 h 206"/>
                    <a:gd name="T12" fmla="*/ 103 w 206"/>
                    <a:gd name="T13" fmla="*/ 206 h 206"/>
                    <a:gd name="T14" fmla="*/ 103 w 206"/>
                    <a:gd name="T15" fmla="*/ 206 h 206"/>
                    <a:gd name="T16" fmla="*/ 0 w 206"/>
                    <a:gd name="T17" fmla="*/ 103 h 206"/>
                    <a:gd name="T18" fmla="*/ 40 w 206"/>
                    <a:gd name="T19" fmla="*/ 40 h 206"/>
                    <a:gd name="T20" fmla="*/ 13 w 206"/>
                    <a:gd name="T21" fmla="*/ 103 h 206"/>
                    <a:gd name="T22" fmla="*/ 13 w 206"/>
                    <a:gd name="T23" fmla="*/ 103 h 206"/>
                    <a:gd name="T24" fmla="*/ 40 w 206"/>
                    <a:gd name="T25" fmla="*/ 167 h 206"/>
                    <a:gd name="T26" fmla="*/ 40 w 206"/>
                    <a:gd name="T27" fmla="*/ 167 h 206"/>
                    <a:gd name="T28" fmla="*/ 103 w 206"/>
                    <a:gd name="T29" fmla="*/ 193 h 206"/>
                    <a:gd name="T30" fmla="*/ 103 w 206"/>
                    <a:gd name="T31" fmla="*/ 193 h 206"/>
                    <a:gd name="T32" fmla="*/ 166 w 206"/>
                    <a:gd name="T33" fmla="*/ 167 h 206"/>
                    <a:gd name="T34" fmla="*/ 166 w 206"/>
                    <a:gd name="T35" fmla="*/ 167 h 206"/>
                    <a:gd name="T36" fmla="*/ 192 w 206"/>
                    <a:gd name="T37" fmla="*/ 103 h 206"/>
                    <a:gd name="T38" fmla="*/ 192 w 206"/>
                    <a:gd name="T39" fmla="*/ 103 h 206"/>
                    <a:gd name="T40" fmla="*/ 166 w 206"/>
                    <a:gd name="T41" fmla="*/ 40 h 206"/>
                    <a:gd name="T42" fmla="*/ 166 w 206"/>
                    <a:gd name="T43" fmla="*/ 40 h 206"/>
                    <a:gd name="T44" fmla="*/ 103 w 206"/>
                    <a:gd name="T45" fmla="*/ 14 h 206"/>
                    <a:gd name="T46" fmla="*/ 103 w 206"/>
                    <a:gd name="T47" fmla="*/ 14 h 206"/>
                    <a:gd name="T48" fmla="*/ 40 w 206"/>
                    <a:gd name="T49" fmla="*/ 4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6" h="206">
                      <a:moveTo>
                        <a:pt x="0" y="103"/>
                      </a:moveTo>
                      <a:cubicBezTo>
                        <a:pt x="0" y="46"/>
                        <a:pt x="46" y="0"/>
                        <a:pt x="103" y="0"/>
                      </a:cubicBezTo>
                      <a:cubicBezTo>
                        <a:pt x="103" y="0"/>
                        <a:pt x="103" y="0"/>
                        <a:pt x="103" y="0"/>
                      </a:cubicBezTo>
                      <a:cubicBezTo>
                        <a:pt x="160" y="0"/>
                        <a:pt x="206" y="46"/>
                        <a:pt x="206" y="103"/>
                      </a:cubicBezTo>
                      <a:cubicBezTo>
                        <a:pt x="206" y="103"/>
                        <a:pt x="206" y="103"/>
                        <a:pt x="206" y="103"/>
                      </a:cubicBezTo>
                      <a:cubicBezTo>
                        <a:pt x="206" y="103"/>
                        <a:pt x="206" y="103"/>
                        <a:pt x="206" y="103"/>
                      </a:cubicBezTo>
                      <a:cubicBezTo>
                        <a:pt x="206" y="160"/>
                        <a:pt x="160" y="206"/>
                        <a:pt x="103" y="206"/>
                      </a:cubicBezTo>
                      <a:cubicBezTo>
                        <a:pt x="103" y="206"/>
                        <a:pt x="103" y="206"/>
                        <a:pt x="103" y="206"/>
                      </a:cubicBezTo>
                      <a:cubicBezTo>
                        <a:pt x="46" y="206"/>
                        <a:pt x="0" y="160"/>
                        <a:pt x="0" y="103"/>
                      </a:cubicBezTo>
                      <a:close/>
                      <a:moveTo>
                        <a:pt x="40" y="40"/>
                      </a:moveTo>
                      <a:cubicBezTo>
                        <a:pt x="23" y="56"/>
                        <a:pt x="13" y="79"/>
                        <a:pt x="13" y="103"/>
                      </a:cubicBezTo>
                      <a:cubicBezTo>
                        <a:pt x="13" y="103"/>
                        <a:pt x="13" y="103"/>
                        <a:pt x="13" y="103"/>
                      </a:cubicBezTo>
                      <a:cubicBezTo>
                        <a:pt x="13" y="128"/>
                        <a:pt x="23" y="150"/>
                        <a:pt x="40" y="167"/>
                      </a:cubicBezTo>
                      <a:cubicBezTo>
                        <a:pt x="40" y="167"/>
                        <a:pt x="40" y="167"/>
                        <a:pt x="40" y="167"/>
                      </a:cubicBezTo>
                      <a:cubicBezTo>
                        <a:pt x="56" y="183"/>
                        <a:pt x="78" y="193"/>
                        <a:pt x="103" y="193"/>
                      </a:cubicBezTo>
                      <a:cubicBezTo>
                        <a:pt x="103" y="193"/>
                        <a:pt x="103" y="193"/>
                        <a:pt x="103" y="193"/>
                      </a:cubicBezTo>
                      <a:cubicBezTo>
                        <a:pt x="128" y="193"/>
                        <a:pt x="150" y="183"/>
                        <a:pt x="166" y="167"/>
                      </a:cubicBezTo>
                      <a:cubicBezTo>
                        <a:pt x="166" y="167"/>
                        <a:pt x="166" y="167"/>
                        <a:pt x="166" y="167"/>
                      </a:cubicBezTo>
                      <a:cubicBezTo>
                        <a:pt x="182" y="150"/>
                        <a:pt x="192" y="128"/>
                        <a:pt x="192" y="103"/>
                      </a:cubicBezTo>
                      <a:cubicBezTo>
                        <a:pt x="192" y="103"/>
                        <a:pt x="192" y="103"/>
                        <a:pt x="192" y="103"/>
                      </a:cubicBezTo>
                      <a:cubicBezTo>
                        <a:pt x="192" y="79"/>
                        <a:pt x="182" y="56"/>
                        <a:pt x="166" y="40"/>
                      </a:cubicBezTo>
                      <a:cubicBezTo>
                        <a:pt x="166" y="40"/>
                        <a:pt x="166" y="40"/>
                        <a:pt x="166" y="40"/>
                      </a:cubicBezTo>
                      <a:cubicBezTo>
                        <a:pt x="150" y="24"/>
                        <a:pt x="128" y="14"/>
                        <a:pt x="103" y="14"/>
                      </a:cubicBezTo>
                      <a:cubicBezTo>
                        <a:pt x="103" y="14"/>
                        <a:pt x="103" y="14"/>
                        <a:pt x="103" y="14"/>
                      </a:cubicBezTo>
                      <a:cubicBezTo>
                        <a:pt x="78" y="14"/>
                        <a:pt x="56" y="24"/>
                        <a:pt x="40" y="4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dirty="0">
                    <a:solidFill>
                      <a:srgbClr val="1D495D"/>
                    </a:solidFill>
                    <a:latin typeface="微软雅黑" panose="020B0503020204020204" pitchFamily="34" charset="-122"/>
                    <a:ea typeface="微软雅黑" panose="020B0503020204020204" pitchFamily="34" charset="-122"/>
                  </a:endParaRPr>
                </a:p>
              </p:txBody>
            </p:sp>
          </p:grpSp>
          <p:sp>
            <p:nvSpPr>
              <p:cNvPr id="272" name="文本框 42">
                <a:extLst>
                  <a:ext uri="{FF2B5EF4-FFF2-40B4-BE49-F238E27FC236}">
                    <a16:creationId xmlns:a16="http://schemas.microsoft.com/office/drawing/2014/main" xmlns="" id="{92502ED5-E45E-4BA7-8C32-998694EB570F}"/>
                  </a:ext>
                </a:extLst>
              </p:cNvPr>
              <p:cNvSpPr txBox="1"/>
              <p:nvPr/>
            </p:nvSpPr>
            <p:spPr>
              <a:xfrm>
                <a:off x="1255541" y="1870075"/>
                <a:ext cx="3099956" cy="353943"/>
              </a:xfrm>
              <a:prstGeom prst="rect">
                <a:avLst/>
              </a:prstGeom>
              <a:noFill/>
            </p:spPr>
            <p:txBody>
              <a:bodyPr wrap="square" rtlCol="0">
                <a:spAutoFit/>
              </a:bodyPr>
              <a:lstStyle/>
              <a:p>
                <a:pPr defTabSz="911225"/>
                <a:r>
                  <a:rPr lang="zh-CN" altLang="en-US" sz="1700" b="1" dirty="0">
                    <a:solidFill>
                      <a:srgbClr val="2F5B50"/>
                    </a:solidFill>
                    <a:latin typeface="微软雅黑" panose="020B0503020204020204" pitchFamily="34" charset="-122"/>
                    <a:ea typeface="微软雅黑" panose="020B0503020204020204" pitchFamily="34" charset="-122"/>
                  </a:rPr>
                  <a:t>点击添加标题</a:t>
                </a:r>
              </a:p>
            </p:txBody>
          </p:sp>
        </p:grpSp>
        <p:sp>
          <p:nvSpPr>
            <p:cNvPr id="270" name="矩形 269">
              <a:extLst>
                <a:ext uri="{FF2B5EF4-FFF2-40B4-BE49-F238E27FC236}">
                  <a16:creationId xmlns:a16="http://schemas.microsoft.com/office/drawing/2014/main" xmlns="" id="{8B128E68-51CF-481A-83C4-755E37B5F558}"/>
                </a:ext>
              </a:extLst>
            </p:cNvPr>
            <p:cNvSpPr/>
            <p:nvPr/>
          </p:nvSpPr>
          <p:spPr>
            <a:xfrm>
              <a:off x="1333794" y="2532645"/>
              <a:ext cx="2513146" cy="861775"/>
            </a:xfrm>
            <a:prstGeom prst="rect">
              <a:avLst/>
            </a:prstGeom>
          </p:spPr>
          <p:txBody>
            <a:bodyPr wrap="square">
              <a:spAutoFit/>
            </a:bodyPr>
            <a:lstStyle/>
            <a:p>
              <a:pPr defTabSz="911225"/>
              <a:r>
                <a:rPr lang="zh-CN" altLang="en-US" sz="1600" dirty="0">
                  <a:solidFill>
                    <a:srgbClr val="242424">
                      <a:lumMod val="75000"/>
                      <a:lumOff val="25000"/>
                    </a:srgbClr>
                  </a:solidFill>
                  <a:latin typeface="微软雅黑" panose="020B0503020204020204" pitchFamily="34" charset="-122"/>
                  <a:ea typeface="微软雅黑" panose="020B0503020204020204" pitchFamily="34" charset="-122"/>
                </a:rPr>
                <a:t>添加你的文字添加你的文字添加你的文字添加你的文字</a:t>
              </a:r>
            </a:p>
          </p:txBody>
        </p:sp>
      </p:grpSp>
      <p:grpSp>
        <p:nvGrpSpPr>
          <p:cNvPr id="275" name="组合 274">
            <a:extLst>
              <a:ext uri="{FF2B5EF4-FFF2-40B4-BE49-F238E27FC236}">
                <a16:creationId xmlns:a16="http://schemas.microsoft.com/office/drawing/2014/main" xmlns="" id="{A4CB3BF2-ADF7-4B41-9F76-848471D85911}"/>
              </a:ext>
            </a:extLst>
          </p:cNvPr>
          <p:cNvGrpSpPr/>
          <p:nvPr/>
        </p:nvGrpSpPr>
        <p:grpSpPr>
          <a:xfrm>
            <a:off x="1446571" y="4456340"/>
            <a:ext cx="3374889" cy="1269888"/>
            <a:chOff x="1230207" y="2124531"/>
            <a:chExt cx="3374889" cy="1269889"/>
          </a:xfrm>
        </p:grpSpPr>
        <p:grpSp>
          <p:nvGrpSpPr>
            <p:cNvPr id="276" name="组合 275">
              <a:extLst>
                <a:ext uri="{FF2B5EF4-FFF2-40B4-BE49-F238E27FC236}">
                  <a16:creationId xmlns:a16="http://schemas.microsoft.com/office/drawing/2014/main" xmlns="" id="{FF99D088-0F1B-4ECD-972A-AAA98DBB7ABE}"/>
                </a:ext>
              </a:extLst>
            </p:cNvPr>
            <p:cNvGrpSpPr/>
            <p:nvPr/>
          </p:nvGrpSpPr>
          <p:grpSpPr>
            <a:xfrm>
              <a:off x="1230207" y="2124531"/>
              <a:ext cx="3374889" cy="353943"/>
              <a:chOff x="980608" y="1870075"/>
              <a:chExt cx="3374889" cy="353943"/>
            </a:xfrm>
          </p:grpSpPr>
          <p:grpSp>
            <p:nvGrpSpPr>
              <p:cNvPr id="278" name="组合 277">
                <a:extLst>
                  <a:ext uri="{FF2B5EF4-FFF2-40B4-BE49-F238E27FC236}">
                    <a16:creationId xmlns:a16="http://schemas.microsoft.com/office/drawing/2014/main" xmlns="" id="{3178B9EF-8C8C-4848-9C44-7F4CD657802C}"/>
                  </a:ext>
                </a:extLst>
              </p:cNvPr>
              <p:cNvGrpSpPr/>
              <p:nvPr/>
            </p:nvGrpSpPr>
            <p:grpSpPr>
              <a:xfrm>
                <a:off x="980608" y="1948657"/>
                <a:ext cx="216000" cy="216443"/>
                <a:chOff x="980608" y="2248535"/>
                <a:chExt cx="216000" cy="216443"/>
              </a:xfrm>
            </p:grpSpPr>
            <p:sp>
              <p:nvSpPr>
                <p:cNvPr id="280" name="Freeform 15">
                  <a:extLst>
                    <a:ext uri="{FF2B5EF4-FFF2-40B4-BE49-F238E27FC236}">
                      <a16:creationId xmlns:a16="http://schemas.microsoft.com/office/drawing/2014/main" xmlns="" id="{AEDE0D07-65AE-47B1-8DF0-E230A5CD2A13}"/>
                    </a:ext>
                  </a:extLst>
                </p:cNvPr>
                <p:cNvSpPr>
                  <a:spLocks noEditPoints="1"/>
                </p:cNvSpPr>
                <p:nvPr/>
              </p:nvSpPr>
              <p:spPr bwMode="auto">
                <a:xfrm>
                  <a:off x="1061331" y="2279139"/>
                  <a:ext cx="46127" cy="154349"/>
                </a:xfrm>
                <a:custGeom>
                  <a:avLst/>
                  <a:gdLst>
                    <a:gd name="T0" fmla="*/ 41 w 44"/>
                    <a:gd name="T1" fmla="*/ 117 h 147"/>
                    <a:gd name="T2" fmla="*/ 44 w 44"/>
                    <a:gd name="T3" fmla="*/ 120 h 147"/>
                    <a:gd name="T4" fmla="*/ 26 w 44"/>
                    <a:gd name="T5" fmla="*/ 140 h 147"/>
                    <a:gd name="T6" fmla="*/ 12 w 44"/>
                    <a:gd name="T7" fmla="*/ 147 h 147"/>
                    <a:gd name="T8" fmla="*/ 7 w 44"/>
                    <a:gd name="T9" fmla="*/ 145 h 147"/>
                    <a:gd name="T10" fmla="*/ 6 w 44"/>
                    <a:gd name="T11" fmla="*/ 138 h 147"/>
                    <a:gd name="T12" fmla="*/ 11 w 44"/>
                    <a:gd name="T13" fmla="*/ 103 h 147"/>
                    <a:gd name="T14" fmla="*/ 16 w 44"/>
                    <a:gd name="T15" fmla="*/ 68 h 147"/>
                    <a:gd name="T16" fmla="*/ 16 w 44"/>
                    <a:gd name="T17" fmla="*/ 66 h 147"/>
                    <a:gd name="T18" fmla="*/ 14 w 44"/>
                    <a:gd name="T19" fmla="*/ 65 h 147"/>
                    <a:gd name="T20" fmla="*/ 10 w 44"/>
                    <a:gd name="T21" fmla="*/ 66 h 147"/>
                    <a:gd name="T22" fmla="*/ 4 w 44"/>
                    <a:gd name="T23" fmla="*/ 72 h 147"/>
                    <a:gd name="T24" fmla="*/ 0 w 44"/>
                    <a:gd name="T25" fmla="*/ 69 h 147"/>
                    <a:gd name="T26" fmla="*/ 19 w 44"/>
                    <a:gd name="T27" fmla="*/ 50 h 147"/>
                    <a:gd name="T28" fmla="*/ 32 w 44"/>
                    <a:gd name="T29" fmla="*/ 43 h 147"/>
                    <a:gd name="T30" fmla="*/ 37 w 44"/>
                    <a:gd name="T31" fmla="*/ 45 h 147"/>
                    <a:gd name="T32" fmla="*/ 39 w 44"/>
                    <a:gd name="T33" fmla="*/ 51 h 147"/>
                    <a:gd name="T34" fmla="*/ 35 w 44"/>
                    <a:gd name="T35" fmla="*/ 76 h 147"/>
                    <a:gd name="T36" fmla="*/ 33 w 44"/>
                    <a:gd name="T37" fmla="*/ 87 h 147"/>
                    <a:gd name="T38" fmla="*/ 30 w 44"/>
                    <a:gd name="T39" fmla="*/ 110 h 147"/>
                    <a:gd name="T40" fmla="*/ 28 w 44"/>
                    <a:gd name="T41" fmla="*/ 120 h 147"/>
                    <a:gd name="T42" fmla="*/ 29 w 44"/>
                    <a:gd name="T43" fmla="*/ 124 h 147"/>
                    <a:gd name="T44" fmla="*/ 31 w 44"/>
                    <a:gd name="T45" fmla="*/ 125 h 147"/>
                    <a:gd name="T46" fmla="*/ 35 w 44"/>
                    <a:gd name="T47" fmla="*/ 123 h 147"/>
                    <a:gd name="T48" fmla="*/ 41 w 44"/>
                    <a:gd name="T49" fmla="*/ 117 h 147"/>
                    <a:gd name="T50" fmla="*/ 34 w 44"/>
                    <a:gd name="T51" fmla="*/ 0 h 147"/>
                    <a:gd name="T52" fmla="*/ 41 w 44"/>
                    <a:gd name="T53" fmla="*/ 3 h 147"/>
                    <a:gd name="T54" fmla="*/ 44 w 44"/>
                    <a:gd name="T55" fmla="*/ 10 h 147"/>
                    <a:gd name="T56" fmla="*/ 40 w 44"/>
                    <a:gd name="T57" fmla="*/ 22 h 147"/>
                    <a:gd name="T58" fmla="*/ 31 w 44"/>
                    <a:gd name="T59" fmla="*/ 27 h 147"/>
                    <a:gd name="T60" fmla="*/ 23 w 44"/>
                    <a:gd name="T61" fmla="*/ 24 h 147"/>
                    <a:gd name="T62" fmla="*/ 21 w 44"/>
                    <a:gd name="T63" fmla="*/ 16 h 147"/>
                    <a:gd name="T64" fmla="*/ 25 w 44"/>
                    <a:gd name="T65" fmla="*/ 5 h 147"/>
                    <a:gd name="T66" fmla="*/ 34 w 44"/>
                    <a:gd name="T6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147">
                      <a:moveTo>
                        <a:pt x="41" y="117"/>
                      </a:moveTo>
                      <a:cubicBezTo>
                        <a:pt x="44" y="120"/>
                        <a:pt x="44" y="120"/>
                        <a:pt x="44" y="120"/>
                      </a:cubicBezTo>
                      <a:cubicBezTo>
                        <a:pt x="38" y="129"/>
                        <a:pt x="32" y="135"/>
                        <a:pt x="26" y="140"/>
                      </a:cubicBezTo>
                      <a:cubicBezTo>
                        <a:pt x="20" y="145"/>
                        <a:pt x="16" y="147"/>
                        <a:pt x="12" y="147"/>
                      </a:cubicBezTo>
                      <a:cubicBezTo>
                        <a:pt x="10" y="147"/>
                        <a:pt x="8" y="147"/>
                        <a:pt x="7" y="145"/>
                      </a:cubicBezTo>
                      <a:cubicBezTo>
                        <a:pt x="6" y="144"/>
                        <a:pt x="6" y="141"/>
                        <a:pt x="6" y="138"/>
                      </a:cubicBezTo>
                      <a:cubicBezTo>
                        <a:pt x="6" y="131"/>
                        <a:pt x="7" y="119"/>
                        <a:pt x="11" y="103"/>
                      </a:cubicBezTo>
                      <a:cubicBezTo>
                        <a:pt x="15" y="87"/>
                        <a:pt x="16" y="75"/>
                        <a:pt x="16" y="68"/>
                      </a:cubicBezTo>
                      <a:cubicBezTo>
                        <a:pt x="16" y="67"/>
                        <a:pt x="16" y="66"/>
                        <a:pt x="16" y="66"/>
                      </a:cubicBezTo>
                      <a:cubicBezTo>
                        <a:pt x="15" y="65"/>
                        <a:pt x="15" y="65"/>
                        <a:pt x="14" y="65"/>
                      </a:cubicBezTo>
                      <a:cubicBezTo>
                        <a:pt x="13" y="65"/>
                        <a:pt x="12" y="65"/>
                        <a:pt x="10" y="66"/>
                      </a:cubicBezTo>
                      <a:cubicBezTo>
                        <a:pt x="8" y="68"/>
                        <a:pt x="6" y="70"/>
                        <a:pt x="4" y="72"/>
                      </a:cubicBezTo>
                      <a:cubicBezTo>
                        <a:pt x="0" y="69"/>
                        <a:pt x="0" y="69"/>
                        <a:pt x="0" y="69"/>
                      </a:cubicBezTo>
                      <a:cubicBezTo>
                        <a:pt x="7" y="61"/>
                        <a:pt x="13" y="55"/>
                        <a:pt x="19" y="50"/>
                      </a:cubicBezTo>
                      <a:cubicBezTo>
                        <a:pt x="25" y="46"/>
                        <a:pt x="29" y="43"/>
                        <a:pt x="32" y="43"/>
                      </a:cubicBezTo>
                      <a:cubicBezTo>
                        <a:pt x="34" y="43"/>
                        <a:pt x="36" y="44"/>
                        <a:pt x="37" y="45"/>
                      </a:cubicBezTo>
                      <a:cubicBezTo>
                        <a:pt x="38" y="47"/>
                        <a:pt x="39" y="49"/>
                        <a:pt x="39" y="51"/>
                      </a:cubicBezTo>
                      <a:cubicBezTo>
                        <a:pt x="39" y="54"/>
                        <a:pt x="37" y="62"/>
                        <a:pt x="35" y="76"/>
                      </a:cubicBezTo>
                      <a:cubicBezTo>
                        <a:pt x="34" y="81"/>
                        <a:pt x="34" y="84"/>
                        <a:pt x="33" y="87"/>
                      </a:cubicBezTo>
                      <a:cubicBezTo>
                        <a:pt x="32" y="96"/>
                        <a:pt x="30" y="104"/>
                        <a:pt x="30" y="110"/>
                      </a:cubicBezTo>
                      <a:cubicBezTo>
                        <a:pt x="29" y="116"/>
                        <a:pt x="28" y="119"/>
                        <a:pt x="28" y="120"/>
                      </a:cubicBezTo>
                      <a:cubicBezTo>
                        <a:pt x="28" y="122"/>
                        <a:pt x="28" y="123"/>
                        <a:pt x="29" y="124"/>
                      </a:cubicBezTo>
                      <a:cubicBezTo>
                        <a:pt x="29" y="125"/>
                        <a:pt x="30" y="125"/>
                        <a:pt x="31" y="125"/>
                      </a:cubicBezTo>
                      <a:cubicBezTo>
                        <a:pt x="32" y="125"/>
                        <a:pt x="34" y="124"/>
                        <a:pt x="35" y="123"/>
                      </a:cubicBezTo>
                      <a:cubicBezTo>
                        <a:pt x="37" y="122"/>
                        <a:pt x="39" y="120"/>
                        <a:pt x="41" y="117"/>
                      </a:cubicBezTo>
                      <a:close/>
                      <a:moveTo>
                        <a:pt x="34" y="0"/>
                      </a:moveTo>
                      <a:cubicBezTo>
                        <a:pt x="37" y="0"/>
                        <a:pt x="40" y="1"/>
                        <a:pt x="41" y="3"/>
                      </a:cubicBezTo>
                      <a:cubicBezTo>
                        <a:pt x="43" y="5"/>
                        <a:pt x="44" y="7"/>
                        <a:pt x="44" y="10"/>
                      </a:cubicBezTo>
                      <a:cubicBezTo>
                        <a:pt x="44" y="15"/>
                        <a:pt x="43" y="19"/>
                        <a:pt x="40" y="22"/>
                      </a:cubicBezTo>
                      <a:cubicBezTo>
                        <a:pt x="38" y="25"/>
                        <a:pt x="34" y="27"/>
                        <a:pt x="31" y="27"/>
                      </a:cubicBezTo>
                      <a:cubicBezTo>
                        <a:pt x="28" y="27"/>
                        <a:pt x="25" y="26"/>
                        <a:pt x="23" y="24"/>
                      </a:cubicBezTo>
                      <a:cubicBezTo>
                        <a:pt x="22" y="22"/>
                        <a:pt x="21" y="19"/>
                        <a:pt x="21" y="16"/>
                      </a:cubicBezTo>
                      <a:cubicBezTo>
                        <a:pt x="21" y="12"/>
                        <a:pt x="22" y="8"/>
                        <a:pt x="25" y="5"/>
                      </a:cubicBezTo>
                      <a:cubicBezTo>
                        <a:pt x="28" y="2"/>
                        <a:pt x="31" y="0"/>
                        <a:pt x="34" y="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1D495D"/>
                    </a:solidFill>
                    <a:latin typeface="微软雅黑" panose="020B0503020204020204" pitchFamily="34" charset="-122"/>
                    <a:ea typeface="微软雅黑" panose="020B0503020204020204" pitchFamily="34" charset="-122"/>
                  </a:endParaRPr>
                </a:p>
              </p:txBody>
            </p:sp>
            <p:sp>
              <p:nvSpPr>
                <p:cNvPr id="281" name="Freeform 16">
                  <a:extLst>
                    <a:ext uri="{FF2B5EF4-FFF2-40B4-BE49-F238E27FC236}">
                      <a16:creationId xmlns:a16="http://schemas.microsoft.com/office/drawing/2014/main" xmlns="" id="{3109102D-1939-4F1A-8F82-51CEA974EC01}"/>
                    </a:ext>
                  </a:extLst>
                </p:cNvPr>
                <p:cNvSpPr>
                  <a:spLocks noEditPoints="1"/>
                </p:cNvSpPr>
                <p:nvPr/>
              </p:nvSpPr>
              <p:spPr bwMode="auto">
                <a:xfrm>
                  <a:off x="980608" y="2248535"/>
                  <a:ext cx="216000" cy="216443"/>
                </a:xfrm>
                <a:custGeom>
                  <a:avLst/>
                  <a:gdLst>
                    <a:gd name="T0" fmla="*/ 0 w 206"/>
                    <a:gd name="T1" fmla="*/ 103 h 206"/>
                    <a:gd name="T2" fmla="*/ 103 w 206"/>
                    <a:gd name="T3" fmla="*/ 0 h 206"/>
                    <a:gd name="T4" fmla="*/ 103 w 206"/>
                    <a:gd name="T5" fmla="*/ 0 h 206"/>
                    <a:gd name="T6" fmla="*/ 206 w 206"/>
                    <a:gd name="T7" fmla="*/ 103 h 206"/>
                    <a:gd name="T8" fmla="*/ 206 w 206"/>
                    <a:gd name="T9" fmla="*/ 103 h 206"/>
                    <a:gd name="T10" fmla="*/ 206 w 206"/>
                    <a:gd name="T11" fmla="*/ 103 h 206"/>
                    <a:gd name="T12" fmla="*/ 103 w 206"/>
                    <a:gd name="T13" fmla="*/ 206 h 206"/>
                    <a:gd name="T14" fmla="*/ 103 w 206"/>
                    <a:gd name="T15" fmla="*/ 206 h 206"/>
                    <a:gd name="T16" fmla="*/ 0 w 206"/>
                    <a:gd name="T17" fmla="*/ 103 h 206"/>
                    <a:gd name="T18" fmla="*/ 40 w 206"/>
                    <a:gd name="T19" fmla="*/ 40 h 206"/>
                    <a:gd name="T20" fmla="*/ 13 w 206"/>
                    <a:gd name="T21" fmla="*/ 103 h 206"/>
                    <a:gd name="T22" fmla="*/ 13 w 206"/>
                    <a:gd name="T23" fmla="*/ 103 h 206"/>
                    <a:gd name="T24" fmla="*/ 40 w 206"/>
                    <a:gd name="T25" fmla="*/ 167 h 206"/>
                    <a:gd name="T26" fmla="*/ 40 w 206"/>
                    <a:gd name="T27" fmla="*/ 167 h 206"/>
                    <a:gd name="T28" fmla="*/ 103 w 206"/>
                    <a:gd name="T29" fmla="*/ 193 h 206"/>
                    <a:gd name="T30" fmla="*/ 103 w 206"/>
                    <a:gd name="T31" fmla="*/ 193 h 206"/>
                    <a:gd name="T32" fmla="*/ 166 w 206"/>
                    <a:gd name="T33" fmla="*/ 167 h 206"/>
                    <a:gd name="T34" fmla="*/ 166 w 206"/>
                    <a:gd name="T35" fmla="*/ 167 h 206"/>
                    <a:gd name="T36" fmla="*/ 192 w 206"/>
                    <a:gd name="T37" fmla="*/ 103 h 206"/>
                    <a:gd name="T38" fmla="*/ 192 w 206"/>
                    <a:gd name="T39" fmla="*/ 103 h 206"/>
                    <a:gd name="T40" fmla="*/ 166 w 206"/>
                    <a:gd name="T41" fmla="*/ 40 h 206"/>
                    <a:gd name="T42" fmla="*/ 166 w 206"/>
                    <a:gd name="T43" fmla="*/ 40 h 206"/>
                    <a:gd name="T44" fmla="*/ 103 w 206"/>
                    <a:gd name="T45" fmla="*/ 14 h 206"/>
                    <a:gd name="T46" fmla="*/ 103 w 206"/>
                    <a:gd name="T47" fmla="*/ 14 h 206"/>
                    <a:gd name="T48" fmla="*/ 40 w 206"/>
                    <a:gd name="T49" fmla="*/ 4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6" h="206">
                      <a:moveTo>
                        <a:pt x="0" y="103"/>
                      </a:moveTo>
                      <a:cubicBezTo>
                        <a:pt x="0" y="46"/>
                        <a:pt x="46" y="0"/>
                        <a:pt x="103" y="0"/>
                      </a:cubicBezTo>
                      <a:cubicBezTo>
                        <a:pt x="103" y="0"/>
                        <a:pt x="103" y="0"/>
                        <a:pt x="103" y="0"/>
                      </a:cubicBezTo>
                      <a:cubicBezTo>
                        <a:pt x="160" y="0"/>
                        <a:pt x="206" y="46"/>
                        <a:pt x="206" y="103"/>
                      </a:cubicBezTo>
                      <a:cubicBezTo>
                        <a:pt x="206" y="103"/>
                        <a:pt x="206" y="103"/>
                        <a:pt x="206" y="103"/>
                      </a:cubicBezTo>
                      <a:cubicBezTo>
                        <a:pt x="206" y="103"/>
                        <a:pt x="206" y="103"/>
                        <a:pt x="206" y="103"/>
                      </a:cubicBezTo>
                      <a:cubicBezTo>
                        <a:pt x="206" y="160"/>
                        <a:pt x="160" y="206"/>
                        <a:pt x="103" y="206"/>
                      </a:cubicBezTo>
                      <a:cubicBezTo>
                        <a:pt x="103" y="206"/>
                        <a:pt x="103" y="206"/>
                        <a:pt x="103" y="206"/>
                      </a:cubicBezTo>
                      <a:cubicBezTo>
                        <a:pt x="46" y="206"/>
                        <a:pt x="0" y="160"/>
                        <a:pt x="0" y="103"/>
                      </a:cubicBezTo>
                      <a:close/>
                      <a:moveTo>
                        <a:pt x="40" y="40"/>
                      </a:moveTo>
                      <a:cubicBezTo>
                        <a:pt x="23" y="56"/>
                        <a:pt x="13" y="79"/>
                        <a:pt x="13" y="103"/>
                      </a:cubicBezTo>
                      <a:cubicBezTo>
                        <a:pt x="13" y="103"/>
                        <a:pt x="13" y="103"/>
                        <a:pt x="13" y="103"/>
                      </a:cubicBezTo>
                      <a:cubicBezTo>
                        <a:pt x="13" y="128"/>
                        <a:pt x="23" y="150"/>
                        <a:pt x="40" y="167"/>
                      </a:cubicBezTo>
                      <a:cubicBezTo>
                        <a:pt x="40" y="167"/>
                        <a:pt x="40" y="167"/>
                        <a:pt x="40" y="167"/>
                      </a:cubicBezTo>
                      <a:cubicBezTo>
                        <a:pt x="56" y="183"/>
                        <a:pt x="78" y="193"/>
                        <a:pt x="103" y="193"/>
                      </a:cubicBezTo>
                      <a:cubicBezTo>
                        <a:pt x="103" y="193"/>
                        <a:pt x="103" y="193"/>
                        <a:pt x="103" y="193"/>
                      </a:cubicBezTo>
                      <a:cubicBezTo>
                        <a:pt x="128" y="193"/>
                        <a:pt x="150" y="183"/>
                        <a:pt x="166" y="167"/>
                      </a:cubicBezTo>
                      <a:cubicBezTo>
                        <a:pt x="166" y="167"/>
                        <a:pt x="166" y="167"/>
                        <a:pt x="166" y="167"/>
                      </a:cubicBezTo>
                      <a:cubicBezTo>
                        <a:pt x="182" y="150"/>
                        <a:pt x="192" y="128"/>
                        <a:pt x="192" y="103"/>
                      </a:cubicBezTo>
                      <a:cubicBezTo>
                        <a:pt x="192" y="103"/>
                        <a:pt x="192" y="103"/>
                        <a:pt x="192" y="103"/>
                      </a:cubicBezTo>
                      <a:cubicBezTo>
                        <a:pt x="192" y="79"/>
                        <a:pt x="182" y="56"/>
                        <a:pt x="166" y="40"/>
                      </a:cubicBezTo>
                      <a:cubicBezTo>
                        <a:pt x="166" y="40"/>
                        <a:pt x="166" y="40"/>
                        <a:pt x="166" y="40"/>
                      </a:cubicBezTo>
                      <a:cubicBezTo>
                        <a:pt x="150" y="24"/>
                        <a:pt x="128" y="14"/>
                        <a:pt x="103" y="14"/>
                      </a:cubicBezTo>
                      <a:cubicBezTo>
                        <a:pt x="103" y="14"/>
                        <a:pt x="103" y="14"/>
                        <a:pt x="103" y="14"/>
                      </a:cubicBezTo>
                      <a:cubicBezTo>
                        <a:pt x="78" y="14"/>
                        <a:pt x="56" y="24"/>
                        <a:pt x="40" y="4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dirty="0">
                    <a:solidFill>
                      <a:srgbClr val="1D495D"/>
                    </a:solidFill>
                    <a:latin typeface="微软雅黑" panose="020B0503020204020204" pitchFamily="34" charset="-122"/>
                    <a:ea typeface="微软雅黑" panose="020B0503020204020204" pitchFamily="34" charset="-122"/>
                  </a:endParaRPr>
                </a:p>
              </p:txBody>
            </p:sp>
          </p:grpSp>
          <p:sp>
            <p:nvSpPr>
              <p:cNvPr id="279" name="文本框 74">
                <a:extLst>
                  <a:ext uri="{FF2B5EF4-FFF2-40B4-BE49-F238E27FC236}">
                    <a16:creationId xmlns:a16="http://schemas.microsoft.com/office/drawing/2014/main" xmlns="" id="{A71728DD-657D-4F73-AC11-D5D52E59997A}"/>
                  </a:ext>
                </a:extLst>
              </p:cNvPr>
              <p:cNvSpPr txBox="1"/>
              <p:nvPr/>
            </p:nvSpPr>
            <p:spPr>
              <a:xfrm>
                <a:off x="1255541" y="1870075"/>
                <a:ext cx="3099956" cy="353943"/>
              </a:xfrm>
              <a:prstGeom prst="rect">
                <a:avLst/>
              </a:prstGeom>
              <a:noFill/>
            </p:spPr>
            <p:txBody>
              <a:bodyPr wrap="square" rtlCol="0">
                <a:spAutoFit/>
              </a:bodyPr>
              <a:lstStyle/>
              <a:p>
                <a:pPr defTabSz="911225"/>
                <a:r>
                  <a:rPr lang="zh-CN" altLang="en-US" sz="1700" b="1" dirty="0">
                    <a:solidFill>
                      <a:srgbClr val="2F5B50"/>
                    </a:solidFill>
                    <a:latin typeface="微软雅黑" panose="020B0503020204020204" pitchFamily="34" charset="-122"/>
                    <a:ea typeface="微软雅黑" panose="020B0503020204020204" pitchFamily="34" charset="-122"/>
                  </a:rPr>
                  <a:t>点击添加标题</a:t>
                </a:r>
              </a:p>
            </p:txBody>
          </p:sp>
        </p:grpSp>
        <p:sp>
          <p:nvSpPr>
            <p:cNvPr id="277" name="矩形 276">
              <a:extLst>
                <a:ext uri="{FF2B5EF4-FFF2-40B4-BE49-F238E27FC236}">
                  <a16:creationId xmlns:a16="http://schemas.microsoft.com/office/drawing/2014/main" xmlns="" id="{01F9D701-066A-44B7-8524-A17C96E62E8F}"/>
                </a:ext>
              </a:extLst>
            </p:cNvPr>
            <p:cNvSpPr/>
            <p:nvPr/>
          </p:nvSpPr>
          <p:spPr>
            <a:xfrm>
              <a:off x="1333794" y="2532645"/>
              <a:ext cx="2513146" cy="861775"/>
            </a:xfrm>
            <a:prstGeom prst="rect">
              <a:avLst/>
            </a:prstGeom>
          </p:spPr>
          <p:txBody>
            <a:bodyPr wrap="square">
              <a:spAutoFit/>
            </a:bodyPr>
            <a:lstStyle/>
            <a:p>
              <a:pPr defTabSz="911225"/>
              <a:r>
                <a:rPr lang="zh-CN" altLang="en-US" sz="1600" dirty="0">
                  <a:solidFill>
                    <a:srgbClr val="242424">
                      <a:lumMod val="75000"/>
                      <a:lumOff val="25000"/>
                    </a:srgbClr>
                  </a:solidFill>
                  <a:latin typeface="微软雅黑" panose="020B0503020204020204" pitchFamily="34" charset="-122"/>
                  <a:ea typeface="微软雅黑" panose="020B0503020204020204" pitchFamily="34" charset="-122"/>
                </a:rPr>
                <a:t>添加你的文字添加你的文字添加你的文字添加你的文字</a:t>
              </a:r>
            </a:p>
          </p:txBody>
        </p:sp>
      </p:grpSp>
      <p:grpSp>
        <p:nvGrpSpPr>
          <p:cNvPr id="282" name="组合 281">
            <a:extLst>
              <a:ext uri="{FF2B5EF4-FFF2-40B4-BE49-F238E27FC236}">
                <a16:creationId xmlns:a16="http://schemas.microsoft.com/office/drawing/2014/main" xmlns="" id="{EB7865DD-05CB-4642-8361-F04D04C0B1B8}"/>
              </a:ext>
            </a:extLst>
          </p:cNvPr>
          <p:cNvGrpSpPr/>
          <p:nvPr/>
        </p:nvGrpSpPr>
        <p:grpSpPr>
          <a:xfrm>
            <a:off x="8326677" y="1868779"/>
            <a:ext cx="3374889" cy="1291288"/>
            <a:chOff x="1230207" y="2124531"/>
            <a:chExt cx="3374889" cy="1226955"/>
          </a:xfrm>
        </p:grpSpPr>
        <p:grpSp>
          <p:nvGrpSpPr>
            <p:cNvPr id="283" name="组合 282">
              <a:extLst>
                <a:ext uri="{FF2B5EF4-FFF2-40B4-BE49-F238E27FC236}">
                  <a16:creationId xmlns:a16="http://schemas.microsoft.com/office/drawing/2014/main" xmlns="" id="{AABE6814-E4DE-49CF-B9BB-73ACB7EE9745}"/>
                </a:ext>
              </a:extLst>
            </p:cNvPr>
            <p:cNvGrpSpPr/>
            <p:nvPr/>
          </p:nvGrpSpPr>
          <p:grpSpPr>
            <a:xfrm>
              <a:off x="1230207" y="2124531"/>
              <a:ext cx="3374889" cy="336309"/>
              <a:chOff x="980608" y="1870075"/>
              <a:chExt cx="3374889" cy="336309"/>
            </a:xfrm>
          </p:grpSpPr>
          <p:grpSp>
            <p:nvGrpSpPr>
              <p:cNvPr id="285" name="组合 284">
                <a:extLst>
                  <a:ext uri="{FF2B5EF4-FFF2-40B4-BE49-F238E27FC236}">
                    <a16:creationId xmlns:a16="http://schemas.microsoft.com/office/drawing/2014/main" xmlns="" id="{084663F1-0957-4F85-B6CC-23CE85FEA8CF}"/>
                  </a:ext>
                </a:extLst>
              </p:cNvPr>
              <p:cNvGrpSpPr/>
              <p:nvPr/>
            </p:nvGrpSpPr>
            <p:grpSpPr>
              <a:xfrm>
                <a:off x="980608" y="1948657"/>
                <a:ext cx="216000" cy="216443"/>
                <a:chOff x="980608" y="2248535"/>
                <a:chExt cx="216000" cy="216443"/>
              </a:xfrm>
            </p:grpSpPr>
            <p:sp>
              <p:nvSpPr>
                <p:cNvPr id="287" name="Freeform 15">
                  <a:extLst>
                    <a:ext uri="{FF2B5EF4-FFF2-40B4-BE49-F238E27FC236}">
                      <a16:creationId xmlns:a16="http://schemas.microsoft.com/office/drawing/2014/main" xmlns="" id="{3B5BBC76-58C6-42D5-A515-5A85B275B7E9}"/>
                    </a:ext>
                  </a:extLst>
                </p:cNvPr>
                <p:cNvSpPr>
                  <a:spLocks noEditPoints="1"/>
                </p:cNvSpPr>
                <p:nvPr/>
              </p:nvSpPr>
              <p:spPr bwMode="auto">
                <a:xfrm>
                  <a:off x="1061331" y="2279139"/>
                  <a:ext cx="46127" cy="154349"/>
                </a:xfrm>
                <a:custGeom>
                  <a:avLst/>
                  <a:gdLst>
                    <a:gd name="T0" fmla="*/ 41 w 44"/>
                    <a:gd name="T1" fmla="*/ 117 h 147"/>
                    <a:gd name="T2" fmla="*/ 44 w 44"/>
                    <a:gd name="T3" fmla="*/ 120 h 147"/>
                    <a:gd name="T4" fmla="*/ 26 w 44"/>
                    <a:gd name="T5" fmla="*/ 140 h 147"/>
                    <a:gd name="T6" fmla="*/ 12 w 44"/>
                    <a:gd name="T7" fmla="*/ 147 h 147"/>
                    <a:gd name="T8" fmla="*/ 7 w 44"/>
                    <a:gd name="T9" fmla="*/ 145 h 147"/>
                    <a:gd name="T10" fmla="*/ 6 w 44"/>
                    <a:gd name="T11" fmla="*/ 138 h 147"/>
                    <a:gd name="T12" fmla="*/ 11 w 44"/>
                    <a:gd name="T13" fmla="*/ 103 h 147"/>
                    <a:gd name="T14" fmla="*/ 16 w 44"/>
                    <a:gd name="T15" fmla="*/ 68 h 147"/>
                    <a:gd name="T16" fmla="*/ 16 w 44"/>
                    <a:gd name="T17" fmla="*/ 66 h 147"/>
                    <a:gd name="T18" fmla="*/ 14 w 44"/>
                    <a:gd name="T19" fmla="*/ 65 h 147"/>
                    <a:gd name="T20" fmla="*/ 10 w 44"/>
                    <a:gd name="T21" fmla="*/ 66 h 147"/>
                    <a:gd name="T22" fmla="*/ 4 w 44"/>
                    <a:gd name="T23" fmla="*/ 72 h 147"/>
                    <a:gd name="T24" fmla="*/ 0 w 44"/>
                    <a:gd name="T25" fmla="*/ 69 h 147"/>
                    <a:gd name="T26" fmla="*/ 19 w 44"/>
                    <a:gd name="T27" fmla="*/ 50 h 147"/>
                    <a:gd name="T28" fmla="*/ 32 w 44"/>
                    <a:gd name="T29" fmla="*/ 43 h 147"/>
                    <a:gd name="T30" fmla="*/ 37 w 44"/>
                    <a:gd name="T31" fmla="*/ 45 h 147"/>
                    <a:gd name="T32" fmla="*/ 39 w 44"/>
                    <a:gd name="T33" fmla="*/ 51 h 147"/>
                    <a:gd name="T34" fmla="*/ 35 w 44"/>
                    <a:gd name="T35" fmla="*/ 76 h 147"/>
                    <a:gd name="T36" fmla="*/ 33 w 44"/>
                    <a:gd name="T37" fmla="*/ 87 h 147"/>
                    <a:gd name="T38" fmla="*/ 30 w 44"/>
                    <a:gd name="T39" fmla="*/ 110 h 147"/>
                    <a:gd name="T40" fmla="*/ 28 w 44"/>
                    <a:gd name="T41" fmla="*/ 120 h 147"/>
                    <a:gd name="T42" fmla="*/ 29 w 44"/>
                    <a:gd name="T43" fmla="*/ 124 h 147"/>
                    <a:gd name="T44" fmla="*/ 31 w 44"/>
                    <a:gd name="T45" fmla="*/ 125 h 147"/>
                    <a:gd name="T46" fmla="*/ 35 w 44"/>
                    <a:gd name="T47" fmla="*/ 123 h 147"/>
                    <a:gd name="T48" fmla="*/ 41 w 44"/>
                    <a:gd name="T49" fmla="*/ 117 h 147"/>
                    <a:gd name="T50" fmla="*/ 34 w 44"/>
                    <a:gd name="T51" fmla="*/ 0 h 147"/>
                    <a:gd name="T52" fmla="*/ 41 w 44"/>
                    <a:gd name="T53" fmla="*/ 3 h 147"/>
                    <a:gd name="T54" fmla="*/ 44 w 44"/>
                    <a:gd name="T55" fmla="*/ 10 h 147"/>
                    <a:gd name="T56" fmla="*/ 40 w 44"/>
                    <a:gd name="T57" fmla="*/ 22 h 147"/>
                    <a:gd name="T58" fmla="*/ 31 w 44"/>
                    <a:gd name="T59" fmla="*/ 27 h 147"/>
                    <a:gd name="T60" fmla="*/ 23 w 44"/>
                    <a:gd name="T61" fmla="*/ 24 h 147"/>
                    <a:gd name="T62" fmla="*/ 21 w 44"/>
                    <a:gd name="T63" fmla="*/ 16 h 147"/>
                    <a:gd name="T64" fmla="*/ 25 w 44"/>
                    <a:gd name="T65" fmla="*/ 5 h 147"/>
                    <a:gd name="T66" fmla="*/ 34 w 44"/>
                    <a:gd name="T6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147">
                      <a:moveTo>
                        <a:pt x="41" y="117"/>
                      </a:moveTo>
                      <a:cubicBezTo>
                        <a:pt x="44" y="120"/>
                        <a:pt x="44" y="120"/>
                        <a:pt x="44" y="120"/>
                      </a:cubicBezTo>
                      <a:cubicBezTo>
                        <a:pt x="38" y="129"/>
                        <a:pt x="32" y="135"/>
                        <a:pt x="26" y="140"/>
                      </a:cubicBezTo>
                      <a:cubicBezTo>
                        <a:pt x="20" y="145"/>
                        <a:pt x="16" y="147"/>
                        <a:pt x="12" y="147"/>
                      </a:cubicBezTo>
                      <a:cubicBezTo>
                        <a:pt x="10" y="147"/>
                        <a:pt x="8" y="147"/>
                        <a:pt x="7" y="145"/>
                      </a:cubicBezTo>
                      <a:cubicBezTo>
                        <a:pt x="6" y="144"/>
                        <a:pt x="6" y="141"/>
                        <a:pt x="6" y="138"/>
                      </a:cubicBezTo>
                      <a:cubicBezTo>
                        <a:pt x="6" y="131"/>
                        <a:pt x="7" y="119"/>
                        <a:pt x="11" y="103"/>
                      </a:cubicBezTo>
                      <a:cubicBezTo>
                        <a:pt x="15" y="87"/>
                        <a:pt x="16" y="75"/>
                        <a:pt x="16" y="68"/>
                      </a:cubicBezTo>
                      <a:cubicBezTo>
                        <a:pt x="16" y="67"/>
                        <a:pt x="16" y="66"/>
                        <a:pt x="16" y="66"/>
                      </a:cubicBezTo>
                      <a:cubicBezTo>
                        <a:pt x="15" y="65"/>
                        <a:pt x="15" y="65"/>
                        <a:pt x="14" y="65"/>
                      </a:cubicBezTo>
                      <a:cubicBezTo>
                        <a:pt x="13" y="65"/>
                        <a:pt x="12" y="65"/>
                        <a:pt x="10" y="66"/>
                      </a:cubicBezTo>
                      <a:cubicBezTo>
                        <a:pt x="8" y="68"/>
                        <a:pt x="6" y="70"/>
                        <a:pt x="4" y="72"/>
                      </a:cubicBezTo>
                      <a:cubicBezTo>
                        <a:pt x="0" y="69"/>
                        <a:pt x="0" y="69"/>
                        <a:pt x="0" y="69"/>
                      </a:cubicBezTo>
                      <a:cubicBezTo>
                        <a:pt x="7" y="61"/>
                        <a:pt x="13" y="55"/>
                        <a:pt x="19" y="50"/>
                      </a:cubicBezTo>
                      <a:cubicBezTo>
                        <a:pt x="25" y="46"/>
                        <a:pt x="29" y="43"/>
                        <a:pt x="32" y="43"/>
                      </a:cubicBezTo>
                      <a:cubicBezTo>
                        <a:pt x="34" y="43"/>
                        <a:pt x="36" y="44"/>
                        <a:pt x="37" y="45"/>
                      </a:cubicBezTo>
                      <a:cubicBezTo>
                        <a:pt x="38" y="47"/>
                        <a:pt x="39" y="49"/>
                        <a:pt x="39" y="51"/>
                      </a:cubicBezTo>
                      <a:cubicBezTo>
                        <a:pt x="39" y="54"/>
                        <a:pt x="37" y="62"/>
                        <a:pt x="35" y="76"/>
                      </a:cubicBezTo>
                      <a:cubicBezTo>
                        <a:pt x="34" y="81"/>
                        <a:pt x="34" y="84"/>
                        <a:pt x="33" y="87"/>
                      </a:cubicBezTo>
                      <a:cubicBezTo>
                        <a:pt x="32" y="96"/>
                        <a:pt x="30" y="104"/>
                        <a:pt x="30" y="110"/>
                      </a:cubicBezTo>
                      <a:cubicBezTo>
                        <a:pt x="29" y="116"/>
                        <a:pt x="28" y="119"/>
                        <a:pt x="28" y="120"/>
                      </a:cubicBezTo>
                      <a:cubicBezTo>
                        <a:pt x="28" y="122"/>
                        <a:pt x="28" y="123"/>
                        <a:pt x="29" y="124"/>
                      </a:cubicBezTo>
                      <a:cubicBezTo>
                        <a:pt x="29" y="125"/>
                        <a:pt x="30" y="125"/>
                        <a:pt x="31" y="125"/>
                      </a:cubicBezTo>
                      <a:cubicBezTo>
                        <a:pt x="32" y="125"/>
                        <a:pt x="34" y="124"/>
                        <a:pt x="35" y="123"/>
                      </a:cubicBezTo>
                      <a:cubicBezTo>
                        <a:pt x="37" y="122"/>
                        <a:pt x="39" y="120"/>
                        <a:pt x="41" y="117"/>
                      </a:cubicBezTo>
                      <a:close/>
                      <a:moveTo>
                        <a:pt x="34" y="0"/>
                      </a:moveTo>
                      <a:cubicBezTo>
                        <a:pt x="37" y="0"/>
                        <a:pt x="40" y="1"/>
                        <a:pt x="41" y="3"/>
                      </a:cubicBezTo>
                      <a:cubicBezTo>
                        <a:pt x="43" y="5"/>
                        <a:pt x="44" y="7"/>
                        <a:pt x="44" y="10"/>
                      </a:cubicBezTo>
                      <a:cubicBezTo>
                        <a:pt x="44" y="15"/>
                        <a:pt x="43" y="19"/>
                        <a:pt x="40" y="22"/>
                      </a:cubicBezTo>
                      <a:cubicBezTo>
                        <a:pt x="38" y="25"/>
                        <a:pt x="34" y="27"/>
                        <a:pt x="31" y="27"/>
                      </a:cubicBezTo>
                      <a:cubicBezTo>
                        <a:pt x="28" y="27"/>
                        <a:pt x="25" y="26"/>
                        <a:pt x="23" y="24"/>
                      </a:cubicBezTo>
                      <a:cubicBezTo>
                        <a:pt x="22" y="22"/>
                        <a:pt x="21" y="19"/>
                        <a:pt x="21" y="16"/>
                      </a:cubicBezTo>
                      <a:cubicBezTo>
                        <a:pt x="21" y="12"/>
                        <a:pt x="22" y="8"/>
                        <a:pt x="25" y="5"/>
                      </a:cubicBezTo>
                      <a:cubicBezTo>
                        <a:pt x="28" y="2"/>
                        <a:pt x="31" y="0"/>
                        <a:pt x="34" y="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2F5B50"/>
                    </a:solidFill>
                    <a:latin typeface="微软雅黑" panose="020B0503020204020204" pitchFamily="34" charset="-122"/>
                    <a:ea typeface="微软雅黑" panose="020B0503020204020204" pitchFamily="34" charset="-122"/>
                  </a:endParaRPr>
                </a:p>
              </p:txBody>
            </p:sp>
            <p:sp>
              <p:nvSpPr>
                <p:cNvPr id="288" name="Freeform 16">
                  <a:extLst>
                    <a:ext uri="{FF2B5EF4-FFF2-40B4-BE49-F238E27FC236}">
                      <a16:creationId xmlns:a16="http://schemas.microsoft.com/office/drawing/2014/main" xmlns="" id="{2EA0CE8D-FAB4-4D23-9548-8CF944FA1BE5}"/>
                    </a:ext>
                  </a:extLst>
                </p:cNvPr>
                <p:cNvSpPr>
                  <a:spLocks noEditPoints="1"/>
                </p:cNvSpPr>
                <p:nvPr/>
              </p:nvSpPr>
              <p:spPr bwMode="auto">
                <a:xfrm>
                  <a:off x="980608" y="2248535"/>
                  <a:ext cx="216000" cy="216443"/>
                </a:xfrm>
                <a:custGeom>
                  <a:avLst/>
                  <a:gdLst>
                    <a:gd name="T0" fmla="*/ 0 w 206"/>
                    <a:gd name="T1" fmla="*/ 103 h 206"/>
                    <a:gd name="T2" fmla="*/ 103 w 206"/>
                    <a:gd name="T3" fmla="*/ 0 h 206"/>
                    <a:gd name="T4" fmla="*/ 103 w 206"/>
                    <a:gd name="T5" fmla="*/ 0 h 206"/>
                    <a:gd name="T6" fmla="*/ 206 w 206"/>
                    <a:gd name="T7" fmla="*/ 103 h 206"/>
                    <a:gd name="T8" fmla="*/ 206 w 206"/>
                    <a:gd name="T9" fmla="*/ 103 h 206"/>
                    <a:gd name="T10" fmla="*/ 206 w 206"/>
                    <a:gd name="T11" fmla="*/ 103 h 206"/>
                    <a:gd name="T12" fmla="*/ 103 w 206"/>
                    <a:gd name="T13" fmla="*/ 206 h 206"/>
                    <a:gd name="T14" fmla="*/ 103 w 206"/>
                    <a:gd name="T15" fmla="*/ 206 h 206"/>
                    <a:gd name="T16" fmla="*/ 0 w 206"/>
                    <a:gd name="T17" fmla="*/ 103 h 206"/>
                    <a:gd name="T18" fmla="*/ 40 w 206"/>
                    <a:gd name="T19" fmla="*/ 40 h 206"/>
                    <a:gd name="T20" fmla="*/ 13 w 206"/>
                    <a:gd name="T21" fmla="*/ 103 h 206"/>
                    <a:gd name="T22" fmla="*/ 13 w 206"/>
                    <a:gd name="T23" fmla="*/ 103 h 206"/>
                    <a:gd name="T24" fmla="*/ 40 w 206"/>
                    <a:gd name="T25" fmla="*/ 167 h 206"/>
                    <a:gd name="T26" fmla="*/ 40 w 206"/>
                    <a:gd name="T27" fmla="*/ 167 h 206"/>
                    <a:gd name="T28" fmla="*/ 103 w 206"/>
                    <a:gd name="T29" fmla="*/ 193 h 206"/>
                    <a:gd name="T30" fmla="*/ 103 w 206"/>
                    <a:gd name="T31" fmla="*/ 193 h 206"/>
                    <a:gd name="T32" fmla="*/ 166 w 206"/>
                    <a:gd name="T33" fmla="*/ 167 h 206"/>
                    <a:gd name="T34" fmla="*/ 166 w 206"/>
                    <a:gd name="T35" fmla="*/ 167 h 206"/>
                    <a:gd name="T36" fmla="*/ 192 w 206"/>
                    <a:gd name="T37" fmla="*/ 103 h 206"/>
                    <a:gd name="T38" fmla="*/ 192 w 206"/>
                    <a:gd name="T39" fmla="*/ 103 h 206"/>
                    <a:gd name="T40" fmla="*/ 166 w 206"/>
                    <a:gd name="T41" fmla="*/ 40 h 206"/>
                    <a:gd name="T42" fmla="*/ 166 w 206"/>
                    <a:gd name="T43" fmla="*/ 40 h 206"/>
                    <a:gd name="T44" fmla="*/ 103 w 206"/>
                    <a:gd name="T45" fmla="*/ 14 h 206"/>
                    <a:gd name="T46" fmla="*/ 103 w 206"/>
                    <a:gd name="T47" fmla="*/ 14 h 206"/>
                    <a:gd name="T48" fmla="*/ 40 w 206"/>
                    <a:gd name="T49" fmla="*/ 4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6" h="206">
                      <a:moveTo>
                        <a:pt x="0" y="103"/>
                      </a:moveTo>
                      <a:cubicBezTo>
                        <a:pt x="0" y="46"/>
                        <a:pt x="46" y="0"/>
                        <a:pt x="103" y="0"/>
                      </a:cubicBezTo>
                      <a:cubicBezTo>
                        <a:pt x="103" y="0"/>
                        <a:pt x="103" y="0"/>
                        <a:pt x="103" y="0"/>
                      </a:cubicBezTo>
                      <a:cubicBezTo>
                        <a:pt x="160" y="0"/>
                        <a:pt x="206" y="46"/>
                        <a:pt x="206" y="103"/>
                      </a:cubicBezTo>
                      <a:cubicBezTo>
                        <a:pt x="206" y="103"/>
                        <a:pt x="206" y="103"/>
                        <a:pt x="206" y="103"/>
                      </a:cubicBezTo>
                      <a:cubicBezTo>
                        <a:pt x="206" y="103"/>
                        <a:pt x="206" y="103"/>
                        <a:pt x="206" y="103"/>
                      </a:cubicBezTo>
                      <a:cubicBezTo>
                        <a:pt x="206" y="160"/>
                        <a:pt x="160" y="206"/>
                        <a:pt x="103" y="206"/>
                      </a:cubicBezTo>
                      <a:cubicBezTo>
                        <a:pt x="103" y="206"/>
                        <a:pt x="103" y="206"/>
                        <a:pt x="103" y="206"/>
                      </a:cubicBezTo>
                      <a:cubicBezTo>
                        <a:pt x="46" y="206"/>
                        <a:pt x="0" y="160"/>
                        <a:pt x="0" y="103"/>
                      </a:cubicBezTo>
                      <a:close/>
                      <a:moveTo>
                        <a:pt x="40" y="40"/>
                      </a:moveTo>
                      <a:cubicBezTo>
                        <a:pt x="23" y="56"/>
                        <a:pt x="13" y="79"/>
                        <a:pt x="13" y="103"/>
                      </a:cubicBezTo>
                      <a:cubicBezTo>
                        <a:pt x="13" y="103"/>
                        <a:pt x="13" y="103"/>
                        <a:pt x="13" y="103"/>
                      </a:cubicBezTo>
                      <a:cubicBezTo>
                        <a:pt x="13" y="128"/>
                        <a:pt x="23" y="150"/>
                        <a:pt x="40" y="167"/>
                      </a:cubicBezTo>
                      <a:cubicBezTo>
                        <a:pt x="40" y="167"/>
                        <a:pt x="40" y="167"/>
                        <a:pt x="40" y="167"/>
                      </a:cubicBezTo>
                      <a:cubicBezTo>
                        <a:pt x="56" y="183"/>
                        <a:pt x="78" y="193"/>
                        <a:pt x="103" y="193"/>
                      </a:cubicBezTo>
                      <a:cubicBezTo>
                        <a:pt x="103" y="193"/>
                        <a:pt x="103" y="193"/>
                        <a:pt x="103" y="193"/>
                      </a:cubicBezTo>
                      <a:cubicBezTo>
                        <a:pt x="128" y="193"/>
                        <a:pt x="150" y="183"/>
                        <a:pt x="166" y="167"/>
                      </a:cubicBezTo>
                      <a:cubicBezTo>
                        <a:pt x="166" y="167"/>
                        <a:pt x="166" y="167"/>
                        <a:pt x="166" y="167"/>
                      </a:cubicBezTo>
                      <a:cubicBezTo>
                        <a:pt x="182" y="150"/>
                        <a:pt x="192" y="128"/>
                        <a:pt x="192" y="103"/>
                      </a:cubicBezTo>
                      <a:cubicBezTo>
                        <a:pt x="192" y="103"/>
                        <a:pt x="192" y="103"/>
                        <a:pt x="192" y="103"/>
                      </a:cubicBezTo>
                      <a:cubicBezTo>
                        <a:pt x="192" y="79"/>
                        <a:pt x="182" y="56"/>
                        <a:pt x="166" y="40"/>
                      </a:cubicBezTo>
                      <a:cubicBezTo>
                        <a:pt x="166" y="40"/>
                        <a:pt x="166" y="40"/>
                        <a:pt x="166" y="40"/>
                      </a:cubicBezTo>
                      <a:cubicBezTo>
                        <a:pt x="150" y="24"/>
                        <a:pt x="128" y="14"/>
                        <a:pt x="103" y="14"/>
                      </a:cubicBezTo>
                      <a:cubicBezTo>
                        <a:pt x="103" y="14"/>
                        <a:pt x="103" y="14"/>
                        <a:pt x="103" y="14"/>
                      </a:cubicBezTo>
                      <a:cubicBezTo>
                        <a:pt x="78" y="14"/>
                        <a:pt x="56" y="24"/>
                        <a:pt x="40" y="4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1D495D"/>
                    </a:solidFill>
                    <a:latin typeface="微软雅黑" panose="020B0503020204020204" pitchFamily="34" charset="-122"/>
                    <a:ea typeface="微软雅黑" panose="020B0503020204020204" pitchFamily="34" charset="-122"/>
                  </a:endParaRPr>
                </a:p>
              </p:txBody>
            </p:sp>
          </p:grpSp>
          <p:sp>
            <p:nvSpPr>
              <p:cNvPr id="286" name="文本框 81">
                <a:extLst>
                  <a:ext uri="{FF2B5EF4-FFF2-40B4-BE49-F238E27FC236}">
                    <a16:creationId xmlns:a16="http://schemas.microsoft.com/office/drawing/2014/main" xmlns="" id="{52045858-6611-4A39-A6A3-198D82317271}"/>
                  </a:ext>
                </a:extLst>
              </p:cNvPr>
              <p:cNvSpPr txBox="1"/>
              <p:nvPr/>
            </p:nvSpPr>
            <p:spPr>
              <a:xfrm>
                <a:off x="1255541" y="1870075"/>
                <a:ext cx="3099956" cy="336309"/>
              </a:xfrm>
              <a:prstGeom prst="rect">
                <a:avLst/>
              </a:prstGeom>
              <a:noFill/>
            </p:spPr>
            <p:txBody>
              <a:bodyPr wrap="square" rtlCol="0">
                <a:spAutoFit/>
              </a:bodyPr>
              <a:lstStyle/>
              <a:p>
                <a:pPr defTabSz="911225"/>
                <a:r>
                  <a:rPr lang="zh-CN" altLang="en-US" sz="1700" b="1" dirty="0">
                    <a:solidFill>
                      <a:srgbClr val="2F5B50"/>
                    </a:solidFill>
                    <a:latin typeface="微软雅黑" panose="020B0503020204020204" pitchFamily="34" charset="-122"/>
                    <a:ea typeface="微软雅黑" panose="020B0503020204020204" pitchFamily="34" charset="-122"/>
                  </a:rPr>
                  <a:t>点击添加标题</a:t>
                </a:r>
              </a:p>
            </p:txBody>
          </p:sp>
        </p:grpSp>
        <p:sp>
          <p:nvSpPr>
            <p:cNvPr id="284" name="矩形 283">
              <a:extLst>
                <a:ext uri="{FF2B5EF4-FFF2-40B4-BE49-F238E27FC236}">
                  <a16:creationId xmlns:a16="http://schemas.microsoft.com/office/drawing/2014/main" xmlns="" id="{9354C018-0F94-4FA8-9701-BEB42FBDE7D7}"/>
                </a:ext>
              </a:extLst>
            </p:cNvPr>
            <p:cNvSpPr/>
            <p:nvPr/>
          </p:nvSpPr>
          <p:spPr>
            <a:xfrm>
              <a:off x="1333794" y="2532645"/>
              <a:ext cx="2513146" cy="818841"/>
            </a:xfrm>
            <a:prstGeom prst="rect">
              <a:avLst/>
            </a:prstGeom>
          </p:spPr>
          <p:txBody>
            <a:bodyPr wrap="square">
              <a:spAutoFit/>
            </a:bodyPr>
            <a:lstStyle/>
            <a:p>
              <a:pPr defTabSz="911225"/>
              <a:r>
                <a:rPr lang="zh-CN" altLang="en-US" sz="1600" dirty="0">
                  <a:solidFill>
                    <a:srgbClr val="242424">
                      <a:lumMod val="75000"/>
                      <a:lumOff val="25000"/>
                    </a:srgbClr>
                  </a:solidFill>
                  <a:latin typeface="微软雅黑" panose="020B0503020204020204" pitchFamily="34" charset="-122"/>
                  <a:ea typeface="微软雅黑" panose="020B0503020204020204" pitchFamily="34" charset="-122"/>
                </a:rPr>
                <a:t>添加你的文字添加你的文字添加你的文字添加你的文字</a:t>
              </a:r>
            </a:p>
          </p:txBody>
        </p:sp>
      </p:grpSp>
      <p:grpSp>
        <p:nvGrpSpPr>
          <p:cNvPr id="289" name="组合 288">
            <a:extLst>
              <a:ext uri="{FF2B5EF4-FFF2-40B4-BE49-F238E27FC236}">
                <a16:creationId xmlns:a16="http://schemas.microsoft.com/office/drawing/2014/main" xmlns="" id="{18E2C283-B5FA-49E8-8329-34336DD08449}"/>
              </a:ext>
            </a:extLst>
          </p:cNvPr>
          <p:cNvGrpSpPr/>
          <p:nvPr/>
        </p:nvGrpSpPr>
        <p:grpSpPr>
          <a:xfrm>
            <a:off x="8326677" y="4391384"/>
            <a:ext cx="3374889" cy="1291288"/>
            <a:chOff x="1230207" y="2124531"/>
            <a:chExt cx="3374889" cy="1226955"/>
          </a:xfrm>
        </p:grpSpPr>
        <p:grpSp>
          <p:nvGrpSpPr>
            <p:cNvPr id="290" name="组合 289">
              <a:extLst>
                <a:ext uri="{FF2B5EF4-FFF2-40B4-BE49-F238E27FC236}">
                  <a16:creationId xmlns:a16="http://schemas.microsoft.com/office/drawing/2014/main" xmlns="" id="{B5295656-46E5-489E-A472-2F7BF241DBED}"/>
                </a:ext>
              </a:extLst>
            </p:cNvPr>
            <p:cNvGrpSpPr/>
            <p:nvPr/>
          </p:nvGrpSpPr>
          <p:grpSpPr>
            <a:xfrm>
              <a:off x="1230207" y="2124531"/>
              <a:ext cx="3374889" cy="336309"/>
              <a:chOff x="980608" y="1870075"/>
              <a:chExt cx="3374889" cy="336309"/>
            </a:xfrm>
          </p:grpSpPr>
          <p:grpSp>
            <p:nvGrpSpPr>
              <p:cNvPr id="292" name="组合 291">
                <a:extLst>
                  <a:ext uri="{FF2B5EF4-FFF2-40B4-BE49-F238E27FC236}">
                    <a16:creationId xmlns:a16="http://schemas.microsoft.com/office/drawing/2014/main" xmlns="" id="{14C4DA26-C675-480B-BD65-0160E3A24500}"/>
                  </a:ext>
                </a:extLst>
              </p:cNvPr>
              <p:cNvGrpSpPr/>
              <p:nvPr/>
            </p:nvGrpSpPr>
            <p:grpSpPr>
              <a:xfrm>
                <a:off x="980608" y="1948657"/>
                <a:ext cx="216000" cy="216443"/>
                <a:chOff x="980608" y="2248535"/>
                <a:chExt cx="216000" cy="216443"/>
              </a:xfrm>
            </p:grpSpPr>
            <p:sp>
              <p:nvSpPr>
                <p:cNvPr id="294" name="Freeform 15">
                  <a:extLst>
                    <a:ext uri="{FF2B5EF4-FFF2-40B4-BE49-F238E27FC236}">
                      <a16:creationId xmlns:a16="http://schemas.microsoft.com/office/drawing/2014/main" xmlns="" id="{BCF31E17-4BA0-43B0-A71F-D95C5476A7E3}"/>
                    </a:ext>
                  </a:extLst>
                </p:cNvPr>
                <p:cNvSpPr>
                  <a:spLocks noEditPoints="1"/>
                </p:cNvSpPr>
                <p:nvPr/>
              </p:nvSpPr>
              <p:spPr bwMode="auto">
                <a:xfrm>
                  <a:off x="1061331" y="2279139"/>
                  <a:ext cx="46127" cy="154349"/>
                </a:xfrm>
                <a:custGeom>
                  <a:avLst/>
                  <a:gdLst>
                    <a:gd name="T0" fmla="*/ 41 w 44"/>
                    <a:gd name="T1" fmla="*/ 117 h 147"/>
                    <a:gd name="T2" fmla="*/ 44 w 44"/>
                    <a:gd name="T3" fmla="*/ 120 h 147"/>
                    <a:gd name="T4" fmla="*/ 26 w 44"/>
                    <a:gd name="T5" fmla="*/ 140 h 147"/>
                    <a:gd name="T6" fmla="*/ 12 w 44"/>
                    <a:gd name="T7" fmla="*/ 147 h 147"/>
                    <a:gd name="T8" fmla="*/ 7 w 44"/>
                    <a:gd name="T9" fmla="*/ 145 h 147"/>
                    <a:gd name="T10" fmla="*/ 6 w 44"/>
                    <a:gd name="T11" fmla="*/ 138 h 147"/>
                    <a:gd name="T12" fmla="*/ 11 w 44"/>
                    <a:gd name="T13" fmla="*/ 103 h 147"/>
                    <a:gd name="T14" fmla="*/ 16 w 44"/>
                    <a:gd name="T15" fmla="*/ 68 h 147"/>
                    <a:gd name="T16" fmla="*/ 16 w 44"/>
                    <a:gd name="T17" fmla="*/ 66 h 147"/>
                    <a:gd name="T18" fmla="*/ 14 w 44"/>
                    <a:gd name="T19" fmla="*/ 65 h 147"/>
                    <a:gd name="T20" fmla="*/ 10 w 44"/>
                    <a:gd name="T21" fmla="*/ 66 h 147"/>
                    <a:gd name="T22" fmla="*/ 4 w 44"/>
                    <a:gd name="T23" fmla="*/ 72 h 147"/>
                    <a:gd name="T24" fmla="*/ 0 w 44"/>
                    <a:gd name="T25" fmla="*/ 69 h 147"/>
                    <a:gd name="T26" fmla="*/ 19 w 44"/>
                    <a:gd name="T27" fmla="*/ 50 h 147"/>
                    <a:gd name="T28" fmla="*/ 32 w 44"/>
                    <a:gd name="T29" fmla="*/ 43 h 147"/>
                    <a:gd name="T30" fmla="*/ 37 w 44"/>
                    <a:gd name="T31" fmla="*/ 45 h 147"/>
                    <a:gd name="T32" fmla="*/ 39 w 44"/>
                    <a:gd name="T33" fmla="*/ 51 h 147"/>
                    <a:gd name="T34" fmla="*/ 35 w 44"/>
                    <a:gd name="T35" fmla="*/ 76 h 147"/>
                    <a:gd name="T36" fmla="*/ 33 w 44"/>
                    <a:gd name="T37" fmla="*/ 87 h 147"/>
                    <a:gd name="T38" fmla="*/ 30 w 44"/>
                    <a:gd name="T39" fmla="*/ 110 h 147"/>
                    <a:gd name="T40" fmla="*/ 28 w 44"/>
                    <a:gd name="T41" fmla="*/ 120 h 147"/>
                    <a:gd name="T42" fmla="*/ 29 w 44"/>
                    <a:gd name="T43" fmla="*/ 124 h 147"/>
                    <a:gd name="T44" fmla="*/ 31 w 44"/>
                    <a:gd name="T45" fmla="*/ 125 h 147"/>
                    <a:gd name="T46" fmla="*/ 35 w 44"/>
                    <a:gd name="T47" fmla="*/ 123 h 147"/>
                    <a:gd name="T48" fmla="*/ 41 w 44"/>
                    <a:gd name="T49" fmla="*/ 117 h 147"/>
                    <a:gd name="T50" fmla="*/ 34 w 44"/>
                    <a:gd name="T51" fmla="*/ 0 h 147"/>
                    <a:gd name="T52" fmla="*/ 41 w 44"/>
                    <a:gd name="T53" fmla="*/ 3 h 147"/>
                    <a:gd name="T54" fmla="*/ 44 w 44"/>
                    <a:gd name="T55" fmla="*/ 10 h 147"/>
                    <a:gd name="T56" fmla="*/ 40 w 44"/>
                    <a:gd name="T57" fmla="*/ 22 h 147"/>
                    <a:gd name="T58" fmla="*/ 31 w 44"/>
                    <a:gd name="T59" fmla="*/ 27 h 147"/>
                    <a:gd name="T60" fmla="*/ 23 w 44"/>
                    <a:gd name="T61" fmla="*/ 24 h 147"/>
                    <a:gd name="T62" fmla="*/ 21 w 44"/>
                    <a:gd name="T63" fmla="*/ 16 h 147"/>
                    <a:gd name="T64" fmla="*/ 25 w 44"/>
                    <a:gd name="T65" fmla="*/ 5 h 147"/>
                    <a:gd name="T66" fmla="*/ 34 w 44"/>
                    <a:gd name="T6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147">
                      <a:moveTo>
                        <a:pt x="41" y="117"/>
                      </a:moveTo>
                      <a:cubicBezTo>
                        <a:pt x="44" y="120"/>
                        <a:pt x="44" y="120"/>
                        <a:pt x="44" y="120"/>
                      </a:cubicBezTo>
                      <a:cubicBezTo>
                        <a:pt x="38" y="129"/>
                        <a:pt x="32" y="135"/>
                        <a:pt x="26" y="140"/>
                      </a:cubicBezTo>
                      <a:cubicBezTo>
                        <a:pt x="20" y="145"/>
                        <a:pt x="16" y="147"/>
                        <a:pt x="12" y="147"/>
                      </a:cubicBezTo>
                      <a:cubicBezTo>
                        <a:pt x="10" y="147"/>
                        <a:pt x="8" y="147"/>
                        <a:pt x="7" y="145"/>
                      </a:cubicBezTo>
                      <a:cubicBezTo>
                        <a:pt x="6" y="144"/>
                        <a:pt x="6" y="141"/>
                        <a:pt x="6" y="138"/>
                      </a:cubicBezTo>
                      <a:cubicBezTo>
                        <a:pt x="6" y="131"/>
                        <a:pt x="7" y="119"/>
                        <a:pt x="11" y="103"/>
                      </a:cubicBezTo>
                      <a:cubicBezTo>
                        <a:pt x="15" y="87"/>
                        <a:pt x="16" y="75"/>
                        <a:pt x="16" y="68"/>
                      </a:cubicBezTo>
                      <a:cubicBezTo>
                        <a:pt x="16" y="67"/>
                        <a:pt x="16" y="66"/>
                        <a:pt x="16" y="66"/>
                      </a:cubicBezTo>
                      <a:cubicBezTo>
                        <a:pt x="15" y="65"/>
                        <a:pt x="15" y="65"/>
                        <a:pt x="14" y="65"/>
                      </a:cubicBezTo>
                      <a:cubicBezTo>
                        <a:pt x="13" y="65"/>
                        <a:pt x="12" y="65"/>
                        <a:pt x="10" y="66"/>
                      </a:cubicBezTo>
                      <a:cubicBezTo>
                        <a:pt x="8" y="68"/>
                        <a:pt x="6" y="70"/>
                        <a:pt x="4" y="72"/>
                      </a:cubicBezTo>
                      <a:cubicBezTo>
                        <a:pt x="0" y="69"/>
                        <a:pt x="0" y="69"/>
                        <a:pt x="0" y="69"/>
                      </a:cubicBezTo>
                      <a:cubicBezTo>
                        <a:pt x="7" y="61"/>
                        <a:pt x="13" y="55"/>
                        <a:pt x="19" y="50"/>
                      </a:cubicBezTo>
                      <a:cubicBezTo>
                        <a:pt x="25" y="46"/>
                        <a:pt x="29" y="43"/>
                        <a:pt x="32" y="43"/>
                      </a:cubicBezTo>
                      <a:cubicBezTo>
                        <a:pt x="34" y="43"/>
                        <a:pt x="36" y="44"/>
                        <a:pt x="37" y="45"/>
                      </a:cubicBezTo>
                      <a:cubicBezTo>
                        <a:pt x="38" y="47"/>
                        <a:pt x="39" y="49"/>
                        <a:pt x="39" y="51"/>
                      </a:cubicBezTo>
                      <a:cubicBezTo>
                        <a:pt x="39" y="54"/>
                        <a:pt x="37" y="62"/>
                        <a:pt x="35" y="76"/>
                      </a:cubicBezTo>
                      <a:cubicBezTo>
                        <a:pt x="34" y="81"/>
                        <a:pt x="34" y="84"/>
                        <a:pt x="33" y="87"/>
                      </a:cubicBezTo>
                      <a:cubicBezTo>
                        <a:pt x="32" y="96"/>
                        <a:pt x="30" y="104"/>
                        <a:pt x="30" y="110"/>
                      </a:cubicBezTo>
                      <a:cubicBezTo>
                        <a:pt x="29" y="116"/>
                        <a:pt x="28" y="119"/>
                        <a:pt x="28" y="120"/>
                      </a:cubicBezTo>
                      <a:cubicBezTo>
                        <a:pt x="28" y="122"/>
                        <a:pt x="28" y="123"/>
                        <a:pt x="29" y="124"/>
                      </a:cubicBezTo>
                      <a:cubicBezTo>
                        <a:pt x="29" y="125"/>
                        <a:pt x="30" y="125"/>
                        <a:pt x="31" y="125"/>
                      </a:cubicBezTo>
                      <a:cubicBezTo>
                        <a:pt x="32" y="125"/>
                        <a:pt x="34" y="124"/>
                        <a:pt x="35" y="123"/>
                      </a:cubicBezTo>
                      <a:cubicBezTo>
                        <a:pt x="37" y="122"/>
                        <a:pt x="39" y="120"/>
                        <a:pt x="41" y="117"/>
                      </a:cubicBezTo>
                      <a:close/>
                      <a:moveTo>
                        <a:pt x="34" y="0"/>
                      </a:moveTo>
                      <a:cubicBezTo>
                        <a:pt x="37" y="0"/>
                        <a:pt x="40" y="1"/>
                        <a:pt x="41" y="3"/>
                      </a:cubicBezTo>
                      <a:cubicBezTo>
                        <a:pt x="43" y="5"/>
                        <a:pt x="44" y="7"/>
                        <a:pt x="44" y="10"/>
                      </a:cubicBezTo>
                      <a:cubicBezTo>
                        <a:pt x="44" y="15"/>
                        <a:pt x="43" y="19"/>
                        <a:pt x="40" y="22"/>
                      </a:cubicBezTo>
                      <a:cubicBezTo>
                        <a:pt x="38" y="25"/>
                        <a:pt x="34" y="27"/>
                        <a:pt x="31" y="27"/>
                      </a:cubicBezTo>
                      <a:cubicBezTo>
                        <a:pt x="28" y="27"/>
                        <a:pt x="25" y="26"/>
                        <a:pt x="23" y="24"/>
                      </a:cubicBezTo>
                      <a:cubicBezTo>
                        <a:pt x="22" y="22"/>
                        <a:pt x="21" y="19"/>
                        <a:pt x="21" y="16"/>
                      </a:cubicBezTo>
                      <a:cubicBezTo>
                        <a:pt x="21" y="12"/>
                        <a:pt x="22" y="8"/>
                        <a:pt x="25" y="5"/>
                      </a:cubicBezTo>
                      <a:cubicBezTo>
                        <a:pt x="28" y="2"/>
                        <a:pt x="31" y="0"/>
                        <a:pt x="34" y="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1D495D"/>
                    </a:solidFill>
                    <a:latin typeface="微软雅黑" panose="020B0503020204020204" pitchFamily="34" charset="-122"/>
                    <a:ea typeface="微软雅黑" panose="020B0503020204020204" pitchFamily="34" charset="-122"/>
                  </a:endParaRPr>
                </a:p>
              </p:txBody>
            </p:sp>
            <p:sp>
              <p:nvSpPr>
                <p:cNvPr id="295" name="Freeform 16">
                  <a:extLst>
                    <a:ext uri="{FF2B5EF4-FFF2-40B4-BE49-F238E27FC236}">
                      <a16:creationId xmlns:a16="http://schemas.microsoft.com/office/drawing/2014/main" xmlns="" id="{8BDBD3F1-4631-4F3A-AD0E-A65FA05A2CE7}"/>
                    </a:ext>
                  </a:extLst>
                </p:cNvPr>
                <p:cNvSpPr>
                  <a:spLocks noEditPoints="1"/>
                </p:cNvSpPr>
                <p:nvPr/>
              </p:nvSpPr>
              <p:spPr bwMode="auto">
                <a:xfrm>
                  <a:off x="980608" y="2248535"/>
                  <a:ext cx="216000" cy="216443"/>
                </a:xfrm>
                <a:custGeom>
                  <a:avLst/>
                  <a:gdLst>
                    <a:gd name="T0" fmla="*/ 0 w 206"/>
                    <a:gd name="T1" fmla="*/ 103 h 206"/>
                    <a:gd name="T2" fmla="*/ 103 w 206"/>
                    <a:gd name="T3" fmla="*/ 0 h 206"/>
                    <a:gd name="T4" fmla="*/ 103 w 206"/>
                    <a:gd name="T5" fmla="*/ 0 h 206"/>
                    <a:gd name="T6" fmla="*/ 206 w 206"/>
                    <a:gd name="T7" fmla="*/ 103 h 206"/>
                    <a:gd name="T8" fmla="*/ 206 w 206"/>
                    <a:gd name="T9" fmla="*/ 103 h 206"/>
                    <a:gd name="T10" fmla="*/ 206 w 206"/>
                    <a:gd name="T11" fmla="*/ 103 h 206"/>
                    <a:gd name="T12" fmla="*/ 103 w 206"/>
                    <a:gd name="T13" fmla="*/ 206 h 206"/>
                    <a:gd name="T14" fmla="*/ 103 w 206"/>
                    <a:gd name="T15" fmla="*/ 206 h 206"/>
                    <a:gd name="T16" fmla="*/ 0 w 206"/>
                    <a:gd name="T17" fmla="*/ 103 h 206"/>
                    <a:gd name="T18" fmla="*/ 40 w 206"/>
                    <a:gd name="T19" fmla="*/ 40 h 206"/>
                    <a:gd name="T20" fmla="*/ 13 w 206"/>
                    <a:gd name="T21" fmla="*/ 103 h 206"/>
                    <a:gd name="T22" fmla="*/ 13 w 206"/>
                    <a:gd name="T23" fmla="*/ 103 h 206"/>
                    <a:gd name="T24" fmla="*/ 40 w 206"/>
                    <a:gd name="T25" fmla="*/ 167 h 206"/>
                    <a:gd name="T26" fmla="*/ 40 w 206"/>
                    <a:gd name="T27" fmla="*/ 167 h 206"/>
                    <a:gd name="T28" fmla="*/ 103 w 206"/>
                    <a:gd name="T29" fmla="*/ 193 h 206"/>
                    <a:gd name="T30" fmla="*/ 103 w 206"/>
                    <a:gd name="T31" fmla="*/ 193 h 206"/>
                    <a:gd name="T32" fmla="*/ 166 w 206"/>
                    <a:gd name="T33" fmla="*/ 167 h 206"/>
                    <a:gd name="T34" fmla="*/ 166 w 206"/>
                    <a:gd name="T35" fmla="*/ 167 h 206"/>
                    <a:gd name="T36" fmla="*/ 192 w 206"/>
                    <a:gd name="T37" fmla="*/ 103 h 206"/>
                    <a:gd name="T38" fmla="*/ 192 w 206"/>
                    <a:gd name="T39" fmla="*/ 103 h 206"/>
                    <a:gd name="T40" fmla="*/ 166 w 206"/>
                    <a:gd name="T41" fmla="*/ 40 h 206"/>
                    <a:gd name="T42" fmla="*/ 166 w 206"/>
                    <a:gd name="T43" fmla="*/ 40 h 206"/>
                    <a:gd name="T44" fmla="*/ 103 w 206"/>
                    <a:gd name="T45" fmla="*/ 14 h 206"/>
                    <a:gd name="T46" fmla="*/ 103 w 206"/>
                    <a:gd name="T47" fmla="*/ 14 h 206"/>
                    <a:gd name="T48" fmla="*/ 40 w 206"/>
                    <a:gd name="T49" fmla="*/ 4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6" h="206">
                      <a:moveTo>
                        <a:pt x="0" y="103"/>
                      </a:moveTo>
                      <a:cubicBezTo>
                        <a:pt x="0" y="46"/>
                        <a:pt x="46" y="0"/>
                        <a:pt x="103" y="0"/>
                      </a:cubicBezTo>
                      <a:cubicBezTo>
                        <a:pt x="103" y="0"/>
                        <a:pt x="103" y="0"/>
                        <a:pt x="103" y="0"/>
                      </a:cubicBezTo>
                      <a:cubicBezTo>
                        <a:pt x="160" y="0"/>
                        <a:pt x="206" y="46"/>
                        <a:pt x="206" y="103"/>
                      </a:cubicBezTo>
                      <a:cubicBezTo>
                        <a:pt x="206" y="103"/>
                        <a:pt x="206" y="103"/>
                        <a:pt x="206" y="103"/>
                      </a:cubicBezTo>
                      <a:cubicBezTo>
                        <a:pt x="206" y="103"/>
                        <a:pt x="206" y="103"/>
                        <a:pt x="206" y="103"/>
                      </a:cubicBezTo>
                      <a:cubicBezTo>
                        <a:pt x="206" y="160"/>
                        <a:pt x="160" y="206"/>
                        <a:pt x="103" y="206"/>
                      </a:cubicBezTo>
                      <a:cubicBezTo>
                        <a:pt x="103" y="206"/>
                        <a:pt x="103" y="206"/>
                        <a:pt x="103" y="206"/>
                      </a:cubicBezTo>
                      <a:cubicBezTo>
                        <a:pt x="46" y="206"/>
                        <a:pt x="0" y="160"/>
                        <a:pt x="0" y="103"/>
                      </a:cubicBezTo>
                      <a:close/>
                      <a:moveTo>
                        <a:pt x="40" y="40"/>
                      </a:moveTo>
                      <a:cubicBezTo>
                        <a:pt x="23" y="56"/>
                        <a:pt x="13" y="79"/>
                        <a:pt x="13" y="103"/>
                      </a:cubicBezTo>
                      <a:cubicBezTo>
                        <a:pt x="13" y="103"/>
                        <a:pt x="13" y="103"/>
                        <a:pt x="13" y="103"/>
                      </a:cubicBezTo>
                      <a:cubicBezTo>
                        <a:pt x="13" y="128"/>
                        <a:pt x="23" y="150"/>
                        <a:pt x="40" y="167"/>
                      </a:cubicBezTo>
                      <a:cubicBezTo>
                        <a:pt x="40" y="167"/>
                        <a:pt x="40" y="167"/>
                        <a:pt x="40" y="167"/>
                      </a:cubicBezTo>
                      <a:cubicBezTo>
                        <a:pt x="56" y="183"/>
                        <a:pt x="78" y="193"/>
                        <a:pt x="103" y="193"/>
                      </a:cubicBezTo>
                      <a:cubicBezTo>
                        <a:pt x="103" y="193"/>
                        <a:pt x="103" y="193"/>
                        <a:pt x="103" y="193"/>
                      </a:cubicBezTo>
                      <a:cubicBezTo>
                        <a:pt x="128" y="193"/>
                        <a:pt x="150" y="183"/>
                        <a:pt x="166" y="167"/>
                      </a:cubicBezTo>
                      <a:cubicBezTo>
                        <a:pt x="166" y="167"/>
                        <a:pt x="166" y="167"/>
                        <a:pt x="166" y="167"/>
                      </a:cubicBezTo>
                      <a:cubicBezTo>
                        <a:pt x="182" y="150"/>
                        <a:pt x="192" y="128"/>
                        <a:pt x="192" y="103"/>
                      </a:cubicBezTo>
                      <a:cubicBezTo>
                        <a:pt x="192" y="103"/>
                        <a:pt x="192" y="103"/>
                        <a:pt x="192" y="103"/>
                      </a:cubicBezTo>
                      <a:cubicBezTo>
                        <a:pt x="192" y="79"/>
                        <a:pt x="182" y="56"/>
                        <a:pt x="166" y="40"/>
                      </a:cubicBezTo>
                      <a:cubicBezTo>
                        <a:pt x="166" y="40"/>
                        <a:pt x="166" y="40"/>
                        <a:pt x="166" y="40"/>
                      </a:cubicBezTo>
                      <a:cubicBezTo>
                        <a:pt x="150" y="24"/>
                        <a:pt x="128" y="14"/>
                        <a:pt x="103" y="14"/>
                      </a:cubicBezTo>
                      <a:cubicBezTo>
                        <a:pt x="103" y="14"/>
                        <a:pt x="103" y="14"/>
                        <a:pt x="103" y="14"/>
                      </a:cubicBezTo>
                      <a:cubicBezTo>
                        <a:pt x="78" y="14"/>
                        <a:pt x="56" y="24"/>
                        <a:pt x="40" y="40"/>
                      </a:cubicBezTo>
                      <a:close/>
                    </a:path>
                  </a:pathLst>
                </a:custGeom>
                <a:solidFill>
                  <a:srgbClr val="3BE6FF"/>
                </a:solidFill>
                <a:ln>
                  <a:noFill/>
                </a:ln>
              </p:spPr>
              <p:txBody>
                <a:bodyPr vert="horz" wrap="square" lIns="91440" tIns="45720" rIns="91440" bIns="45720" numCol="1" anchor="t" anchorCtr="0" compatLnSpc="1"/>
                <a:lstStyle/>
                <a:p>
                  <a:pPr defTabSz="911225"/>
                  <a:endParaRPr lang="zh-CN" altLang="en-US" sz="1700">
                    <a:solidFill>
                      <a:srgbClr val="1D495D"/>
                    </a:solidFill>
                    <a:latin typeface="微软雅黑" panose="020B0503020204020204" pitchFamily="34" charset="-122"/>
                    <a:ea typeface="微软雅黑" panose="020B0503020204020204" pitchFamily="34" charset="-122"/>
                  </a:endParaRPr>
                </a:p>
              </p:txBody>
            </p:sp>
          </p:grpSp>
          <p:sp>
            <p:nvSpPr>
              <p:cNvPr id="293" name="文本框 88">
                <a:extLst>
                  <a:ext uri="{FF2B5EF4-FFF2-40B4-BE49-F238E27FC236}">
                    <a16:creationId xmlns:a16="http://schemas.microsoft.com/office/drawing/2014/main" xmlns="" id="{9E042410-112B-492B-A92D-1A13FE895DB3}"/>
                  </a:ext>
                </a:extLst>
              </p:cNvPr>
              <p:cNvSpPr txBox="1"/>
              <p:nvPr/>
            </p:nvSpPr>
            <p:spPr>
              <a:xfrm>
                <a:off x="1255541" y="1870075"/>
                <a:ext cx="3099956" cy="336309"/>
              </a:xfrm>
              <a:prstGeom prst="rect">
                <a:avLst/>
              </a:prstGeom>
              <a:noFill/>
            </p:spPr>
            <p:txBody>
              <a:bodyPr wrap="square" rtlCol="0">
                <a:spAutoFit/>
              </a:bodyPr>
              <a:lstStyle/>
              <a:p>
                <a:pPr defTabSz="911225"/>
                <a:r>
                  <a:rPr lang="zh-CN" altLang="en-US" sz="1700" b="1" dirty="0">
                    <a:solidFill>
                      <a:srgbClr val="2F5B50"/>
                    </a:solidFill>
                    <a:latin typeface="微软雅黑" panose="020B0503020204020204" pitchFamily="34" charset="-122"/>
                    <a:ea typeface="微软雅黑" panose="020B0503020204020204" pitchFamily="34" charset="-122"/>
                  </a:rPr>
                  <a:t>点击添加标题</a:t>
                </a:r>
              </a:p>
            </p:txBody>
          </p:sp>
        </p:grpSp>
        <p:sp>
          <p:nvSpPr>
            <p:cNvPr id="291" name="矩形 290">
              <a:extLst>
                <a:ext uri="{FF2B5EF4-FFF2-40B4-BE49-F238E27FC236}">
                  <a16:creationId xmlns:a16="http://schemas.microsoft.com/office/drawing/2014/main" xmlns="" id="{D59CD25A-82CC-4005-954F-8F50E1D87D52}"/>
                </a:ext>
              </a:extLst>
            </p:cNvPr>
            <p:cNvSpPr/>
            <p:nvPr/>
          </p:nvSpPr>
          <p:spPr>
            <a:xfrm>
              <a:off x="1333794" y="2532645"/>
              <a:ext cx="2513146" cy="818841"/>
            </a:xfrm>
            <a:prstGeom prst="rect">
              <a:avLst/>
            </a:prstGeom>
          </p:spPr>
          <p:txBody>
            <a:bodyPr wrap="square">
              <a:spAutoFit/>
            </a:bodyPr>
            <a:lstStyle/>
            <a:p>
              <a:pPr defTabSz="911225"/>
              <a:r>
                <a:rPr lang="zh-CN" altLang="en-US" sz="1600" dirty="0">
                  <a:solidFill>
                    <a:srgbClr val="242424">
                      <a:lumMod val="75000"/>
                      <a:lumOff val="25000"/>
                    </a:srgbClr>
                  </a:solidFill>
                  <a:latin typeface="微软雅黑" panose="020B0503020204020204" pitchFamily="34" charset="-122"/>
                  <a:ea typeface="微软雅黑" panose="020B0503020204020204" pitchFamily="34" charset="-122"/>
                </a:rPr>
                <a:t>添加你的文字添加你的文字添加你的文字添加你的文字</a:t>
              </a:r>
            </a:p>
          </p:txBody>
        </p:sp>
      </p:grpSp>
    </p:spTree>
    <p:extLst>
      <p:ext uri="{BB962C8B-B14F-4D97-AF65-F5344CB8AC3E}">
        <p14:creationId xmlns:p14="http://schemas.microsoft.com/office/powerpoint/2010/main" val="3217212401"/>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wipe(down)">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268"/>
                                        </p:tgtEl>
                                        <p:attrNameLst>
                                          <p:attrName>style.visibility</p:attrName>
                                        </p:attrNameLst>
                                      </p:cBhvr>
                                      <p:to>
                                        <p:strVal val="visible"/>
                                      </p:to>
                                    </p:set>
                                    <p:animEffect transition="in" filter="randombar(horizontal)">
                                      <p:cBhvr>
                                        <p:cTn id="12" dur="500"/>
                                        <p:tgtEl>
                                          <p:spTgt spid="268"/>
                                        </p:tgtEl>
                                      </p:cBhvr>
                                    </p:animEffect>
                                  </p:childTnLst>
                                </p:cTn>
                              </p:par>
                              <p:par>
                                <p:cTn id="13" presetID="14" presetClass="entr" presetSubtype="10" fill="hold" nodeType="withEffect">
                                  <p:stCondLst>
                                    <p:cond delay="0"/>
                                  </p:stCondLst>
                                  <p:childTnLst>
                                    <p:set>
                                      <p:cBhvr>
                                        <p:cTn id="14" dur="1" fill="hold">
                                          <p:stCondLst>
                                            <p:cond delay="0"/>
                                          </p:stCondLst>
                                        </p:cTn>
                                        <p:tgtEl>
                                          <p:spTgt spid="275"/>
                                        </p:tgtEl>
                                        <p:attrNameLst>
                                          <p:attrName>style.visibility</p:attrName>
                                        </p:attrNameLst>
                                      </p:cBhvr>
                                      <p:to>
                                        <p:strVal val="visible"/>
                                      </p:to>
                                    </p:set>
                                    <p:animEffect transition="in" filter="randombar(horizontal)">
                                      <p:cBhvr>
                                        <p:cTn id="15" dur="500"/>
                                        <p:tgtEl>
                                          <p:spTgt spid="275"/>
                                        </p:tgtEl>
                                      </p:cBhvr>
                                    </p:animEffect>
                                  </p:childTnLst>
                                </p:cTn>
                              </p:par>
                              <p:par>
                                <p:cTn id="16" presetID="14" presetClass="entr" presetSubtype="10" fill="hold" nodeType="withEffect">
                                  <p:stCondLst>
                                    <p:cond delay="0"/>
                                  </p:stCondLst>
                                  <p:childTnLst>
                                    <p:set>
                                      <p:cBhvr>
                                        <p:cTn id="17" dur="1" fill="hold">
                                          <p:stCondLst>
                                            <p:cond delay="0"/>
                                          </p:stCondLst>
                                        </p:cTn>
                                        <p:tgtEl>
                                          <p:spTgt spid="289"/>
                                        </p:tgtEl>
                                        <p:attrNameLst>
                                          <p:attrName>style.visibility</p:attrName>
                                        </p:attrNameLst>
                                      </p:cBhvr>
                                      <p:to>
                                        <p:strVal val="visible"/>
                                      </p:to>
                                    </p:set>
                                    <p:animEffect transition="in" filter="randombar(horizontal)">
                                      <p:cBhvr>
                                        <p:cTn id="18" dur="500"/>
                                        <p:tgtEl>
                                          <p:spTgt spid="289"/>
                                        </p:tgtEl>
                                      </p:cBhvr>
                                    </p:animEffect>
                                  </p:childTnLst>
                                </p:cTn>
                              </p:par>
                              <p:par>
                                <p:cTn id="19" presetID="14" presetClass="entr" presetSubtype="10" fill="hold" nodeType="withEffect">
                                  <p:stCondLst>
                                    <p:cond delay="0"/>
                                  </p:stCondLst>
                                  <p:childTnLst>
                                    <p:set>
                                      <p:cBhvr>
                                        <p:cTn id="20" dur="1" fill="hold">
                                          <p:stCondLst>
                                            <p:cond delay="0"/>
                                          </p:stCondLst>
                                        </p:cTn>
                                        <p:tgtEl>
                                          <p:spTgt spid="282"/>
                                        </p:tgtEl>
                                        <p:attrNameLst>
                                          <p:attrName>style.visibility</p:attrName>
                                        </p:attrNameLst>
                                      </p:cBhvr>
                                      <p:to>
                                        <p:strVal val="visible"/>
                                      </p:to>
                                    </p:set>
                                    <p:animEffect transition="in" filter="randombar(horizontal)">
                                      <p:cBhvr>
                                        <p:cTn id="21" dur="500"/>
                                        <p:tgtEl>
                                          <p:spTgt spid="2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任意多边形 3">
            <a:extLst>
              <a:ext uri="{FF2B5EF4-FFF2-40B4-BE49-F238E27FC236}">
                <a16:creationId xmlns:a16="http://schemas.microsoft.com/office/drawing/2014/main" xmlns="" id="{24E36F96-99D1-4EE5-AC29-64E5F52C7637}"/>
              </a:ext>
            </a:extLst>
          </p:cNvPr>
          <p:cNvSpPr/>
          <p:nvPr/>
        </p:nvSpPr>
        <p:spPr>
          <a:xfrm>
            <a:off x="848165" y="373194"/>
            <a:ext cx="11343833"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技能提高</a:t>
            </a:r>
          </a:p>
        </p:txBody>
      </p:sp>
      <p:grpSp>
        <p:nvGrpSpPr>
          <p:cNvPr id="51" name="组合 50">
            <a:extLst>
              <a:ext uri="{FF2B5EF4-FFF2-40B4-BE49-F238E27FC236}">
                <a16:creationId xmlns:a16="http://schemas.microsoft.com/office/drawing/2014/main" xmlns="" id="{EA3DC55D-9090-4205-82A3-248A75B225FD}"/>
              </a:ext>
            </a:extLst>
          </p:cNvPr>
          <p:cNvGrpSpPr/>
          <p:nvPr/>
        </p:nvGrpSpPr>
        <p:grpSpPr>
          <a:xfrm>
            <a:off x="1511915" y="1948182"/>
            <a:ext cx="995081" cy="707146"/>
            <a:chOff x="2640167" y="2372819"/>
            <a:chExt cx="995137" cy="707146"/>
          </a:xfrm>
        </p:grpSpPr>
        <p:sp>
          <p:nvSpPr>
            <p:cNvPr id="52" name="矩形 51">
              <a:extLst>
                <a:ext uri="{FF2B5EF4-FFF2-40B4-BE49-F238E27FC236}">
                  <a16:creationId xmlns:a16="http://schemas.microsoft.com/office/drawing/2014/main" xmlns="" id="{A9C9AE8D-EFC4-4CEE-AEAB-F7E7CDAEF3D1}"/>
                </a:ext>
              </a:extLst>
            </p:cNvPr>
            <p:cNvSpPr/>
            <p:nvPr/>
          </p:nvSpPr>
          <p:spPr>
            <a:xfrm>
              <a:off x="2713198" y="2556745"/>
              <a:ext cx="902861" cy="523220"/>
            </a:xfrm>
            <a:prstGeom prst="rect">
              <a:avLst/>
            </a:prstGeom>
          </p:spPr>
          <p:txBody>
            <a:bodyPr wrap="none">
              <a:spAutoFit/>
            </a:bodyPr>
            <a:lstStyle/>
            <a:p>
              <a:pPr defTabSz="865505" fontAlgn="base">
                <a:spcBef>
                  <a:spcPct val="0"/>
                </a:spcBef>
                <a:spcAft>
                  <a:spcPct val="0"/>
                </a:spcAft>
              </a:pPr>
              <a:r>
                <a:rPr lang="zh-CN" altLang="en-US" sz="2800" b="1" dirty="0">
                  <a:solidFill>
                    <a:srgbClr val="2F5B50"/>
                  </a:solidFill>
                  <a:latin typeface="微软雅黑" panose="020B0503020204020204" pitchFamily="34" charset="-122"/>
                  <a:ea typeface="微软雅黑" panose="020B0503020204020204" pitchFamily="34" charset="-122"/>
                </a:rPr>
                <a:t>粤语</a:t>
              </a:r>
            </a:p>
          </p:txBody>
        </p:sp>
        <p:sp>
          <p:nvSpPr>
            <p:cNvPr id="53" name="矩形 52">
              <a:extLst>
                <a:ext uri="{FF2B5EF4-FFF2-40B4-BE49-F238E27FC236}">
                  <a16:creationId xmlns:a16="http://schemas.microsoft.com/office/drawing/2014/main" xmlns="" id="{4FCF0BC9-DC3D-4F7E-8338-1A3EF9AC17D3}"/>
                </a:ext>
              </a:extLst>
            </p:cNvPr>
            <p:cNvSpPr/>
            <p:nvPr/>
          </p:nvSpPr>
          <p:spPr>
            <a:xfrm>
              <a:off x="2640167" y="2372819"/>
              <a:ext cx="995137" cy="276999"/>
            </a:xfrm>
            <a:prstGeom prst="rect">
              <a:avLst/>
            </a:prstGeom>
          </p:spPr>
          <p:txBody>
            <a:bodyPr wrap="none">
              <a:spAutoFit/>
            </a:bodyPr>
            <a:lstStyle/>
            <a:p>
              <a:pPr defTabSz="865505" fontAlgn="base">
                <a:spcBef>
                  <a:spcPct val="0"/>
                </a:spcBef>
                <a:spcAft>
                  <a:spcPct val="0"/>
                </a:spcAft>
              </a:pPr>
              <a:r>
                <a:rPr lang="en-US" altLang="zh-CN" sz="1200" b="1" dirty="0">
                  <a:solidFill>
                    <a:srgbClr val="2F5B50"/>
                  </a:solidFill>
                  <a:latin typeface="微软雅黑" panose="020B0503020204020204" pitchFamily="34" charset="-122"/>
                  <a:ea typeface="微软雅黑" panose="020B0503020204020204" pitchFamily="34" charset="-122"/>
                </a:rPr>
                <a:t>Cantonese</a:t>
              </a:r>
              <a:endParaRPr lang="zh-CN" altLang="en-US" sz="1200" b="1" dirty="0">
                <a:solidFill>
                  <a:srgbClr val="2F5B50"/>
                </a:solidFill>
                <a:latin typeface="微软雅黑" panose="020B0503020204020204" pitchFamily="34" charset="-122"/>
                <a:ea typeface="微软雅黑" panose="020B0503020204020204" pitchFamily="34" charset="-122"/>
              </a:endParaRPr>
            </a:p>
          </p:txBody>
        </p:sp>
      </p:grpSp>
      <p:grpSp>
        <p:nvGrpSpPr>
          <p:cNvPr id="54" name="组合 53">
            <a:extLst>
              <a:ext uri="{FF2B5EF4-FFF2-40B4-BE49-F238E27FC236}">
                <a16:creationId xmlns:a16="http://schemas.microsoft.com/office/drawing/2014/main" xmlns="" id="{0892F017-DB68-4BDD-B62A-BF8D62057844}"/>
              </a:ext>
            </a:extLst>
          </p:cNvPr>
          <p:cNvGrpSpPr/>
          <p:nvPr/>
        </p:nvGrpSpPr>
        <p:grpSpPr>
          <a:xfrm>
            <a:off x="1584941" y="2963016"/>
            <a:ext cx="902811" cy="707146"/>
            <a:chOff x="2713198" y="2372819"/>
            <a:chExt cx="902861" cy="707146"/>
          </a:xfrm>
        </p:grpSpPr>
        <p:sp>
          <p:nvSpPr>
            <p:cNvPr id="55" name="矩形 54">
              <a:extLst>
                <a:ext uri="{FF2B5EF4-FFF2-40B4-BE49-F238E27FC236}">
                  <a16:creationId xmlns:a16="http://schemas.microsoft.com/office/drawing/2014/main" xmlns="" id="{924B02D6-98F7-448C-A9A5-36CBBD371869}"/>
                </a:ext>
              </a:extLst>
            </p:cNvPr>
            <p:cNvSpPr/>
            <p:nvPr/>
          </p:nvSpPr>
          <p:spPr>
            <a:xfrm>
              <a:off x="2713198" y="2556745"/>
              <a:ext cx="902861" cy="523220"/>
            </a:xfrm>
            <a:prstGeom prst="rect">
              <a:avLst/>
            </a:prstGeom>
          </p:spPr>
          <p:txBody>
            <a:bodyPr wrap="none">
              <a:spAutoFit/>
            </a:bodyPr>
            <a:lstStyle/>
            <a:p>
              <a:pPr defTabSz="865505" fontAlgn="base">
                <a:spcBef>
                  <a:spcPct val="0"/>
                </a:spcBef>
                <a:spcAft>
                  <a:spcPct val="0"/>
                </a:spcAft>
              </a:pPr>
              <a:r>
                <a:rPr lang="zh-CN" altLang="en-US" sz="2800" b="1" dirty="0">
                  <a:solidFill>
                    <a:srgbClr val="2F5B50"/>
                  </a:solidFill>
                  <a:latin typeface="微软雅黑" panose="020B0503020204020204" pitchFamily="34" charset="-122"/>
                  <a:ea typeface="微软雅黑" panose="020B0503020204020204" pitchFamily="34" charset="-122"/>
                </a:rPr>
                <a:t>国语</a:t>
              </a:r>
            </a:p>
          </p:txBody>
        </p:sp>
        <p:sp>
          <p:nvSpPr>
            <p:cNvPr id="56" name="矩形 55">
              <a:extLst>
                <a:ext uri="{FF2B5EF4-FFF2-40B4-BE49-F238E27FC236}">
                  <a16:creationId xmlns:a16="http://schemas.microsoft.com/office/drawing/2014/main" xmlns="" id="{9A2C787B-436E-4CF8-9092-1E715E07EDD2}"/>
                </a:ext>
              </a:extLst>
            </p:cNvPr>
            <p:cNvSpPr/>
            <p:nvPr/>
          </p:nvSpPr>
          <p:spPr>
            <a:xfrm>
              <a:off x="2746766" y="2372819"/>
              <a:ext cx="787439" cy="276999"/>
            </a:xfrm>
            <a:prstGeom prst="rect">
              <a:avLst/>
            </a:prstGeom>
          </p:spPr>
          <p:txBody>
            <a:bodyPr wrap="none">
              <a:spAutoFit/>
            </a:bodyPr>
            <a:lstStyle/>
            <a:p>
              <a:pPr defTabSz="865505" fontAlgn="base">
                <a:spcBef>
                  <a:spcPct val="0"/>
                </a:spcBef>
                <a:spcAft>
                  <a:spcPct val="0"/>
                </a:spcAft>
              </a:pPr>
              <a:r>
                <a:rPr lang="en-US" altLang="zh-CN" sz="1200" b="1" dirty="0">
                  <a:solidFill>
                    <a:srgbClr val="2F5B50"/>
                  </a:solidFill>
                  <a:latin typeface="微软雅黑" panose="020B0503020204020204" pitchFamily="34" charset="-122"/>
                  <a:ea typeface="微软雅黑" panose="020B0503020204020204" pitchFamily="34" charset="-122"/>
                </a:rPr>
                <a:t>Chinese</a:t>
              </a:r>
              <a:endParaRPr lang="zh-CN" altLang="en-US" sz="1200" b="1" dirty="0">
                <a:solidFill>
                  <a:srgbClr val="2F5B50"/>
                </a:solidFill>
                <a:latin typeface="微软雅黑" panose="020B0503020204020204" pitchFamily="34" charset="-122"/>
                <a:ea typeface="微软雅黑" panose="020B0503020204020204" pitchFamily="34" charset="-122"/>
              </a:endParaRPr>
            </a:p>
          </p:txBody>
        </p:sp>
      </p:grpSp>
      <p:grpSp>
        <p:nvGrpSpPr>
          <p:cNvPr id="57" name="组合 56">
            <a:extLst>
              <a:ext uri="{FF2B5EF4-FFF2-40B4-BE49-F238E27FC236}">
                <a16:creationId xmlns:a16="http://schemas.microsoft.com/office/drawing/2014/main" xmlns="" id="{87165839-4DCB-426D-B976-5994A193B439}"/>
              </a:ext>
            </a:extLst>
          </p:cNvPr>
          <p:cNvGrpSpPr/>
          <p:nvPr/>
        </p:nvGrpSpPr>
        <p:grpSpPr>
          <a:xfrm>
            <a:off x="1584941" y="3975698"/>
            <a:ext cx="902811" cy="707146"/>
            <a:chOff x="2713198" y="2372819"/>
            <a:chExt cx="902861" cy="707146"/>
          </a:xfrm>
        </p:grpSpPr>
        <p:sp>
          <p:nvSpPr>
            <p:cNvPr id="58" name="矩形 57">
              <a:extLst>
                <a:ext uri="{FF2B5EF4-FFF2-40B4-BE49-F238E27FC236}">
                  <a16:creationId xmlns:a16="http://schemas.microsoft.com/office/drawing/2014/main" xmlns="" id="{AD894117-420B-45DD-B881-FCAEA1D2F83F}"/>
                </a:ext>
              </a:extLst>
            </p:cNvPr>
            <p:cNvSpPr/>
            <p:nvPr/>
          </p:nvSpPr>
          <p:spPr>
            <a:xfrm>
              <a:off x="2713198" y="2556745"/>
              <a:ext cx="902861" cy="523220"/>
            </a:xfrm>
            <a:prstGeom prst="rect">
              <a:avLst/>
            </a:prstGeom>
          </p:spPr>
          <p:txBody>
            <a:bodyPr wrap="none">
              <a:spAutoFit/>
            </a:bodyPr>
            <a:lstStyle/>
            <a:p>
              <a:pPr defTabSz="865505" fontAlgn="base">
                <a:spcBef>
                  <a:spcPct val="0"/>
                </a:spcBef>
                <a:spcAft>
                  <a:spcPct val="0"/>
                </a:spcAft>
              </a:pPr>
              <a:r>
                <a:rPr lang="zh-CN" altLang="en-US" sz="2800" b="1" dirty="0">
                  <a:solidFill>
                    <a:srgbClr val="2F5B50"/>
                  </a:solidFill>
                  <a:latin typeface="微软雅黑" panose="020B0503020204020204" pitchFamily="34" charset="-122"/>
                  <a:ea typeface="微软雅黑" panose="020B0503020204020204" pitchFamily="34" charset="-122"/>
                </a:rPr>
                <a:t>英语</a:t>
              </a:r>
            </a:p>
          </p:txBody>
        </p:sp>
        <p:sp>
          <p:nvSpPr>
            <p:cNvPr id="59" name="矩形 58">
              <a:extLst>
                <a:ext uri="{FF2B5EF4-FFF2-40B4-BE49-F238E27FC236}">
                  <a16:creationId xmlns:a16="http://schemas.microsoft.com/office/drawing/2014/main" xmlns="" id="{3C5F66B0-1D90-423B-910C-48B96F8435AF}"/>
                </a:ext>
              </a:extLst>
            </p:cNvPr>
            <p:cNvSpPr/>
            <p:nvPr/>
          </p:nvSpPr>
          <p:spPr>
            <a:xfrm>
              <a:off x="2746766" y="2372819"/>
              <a:ext cx="779424" cy="276999"/>
            </a:xfrm>
            <a:prstGeom prst="rect">
              <a:avLst/>
            </a:prstGeom>
          </p:spPr>
          <p:txBody>
            <a:bodyPr wrap="none">
              <a:spAutoFit/>
            </a:bodyPr>
            <a:lstStyle/>
            <a:p>
              <a:pPr defTabSz="865505" fontAlgn="base">
                <a:spcBef>
                  <a:spcPct val="0"/>
                </a:spcBef>
                <a:spcAft>
                  <a:spcPct val="0"/>
                </a:spcAft>
              </a:pPr>
              <a:r>
                <a:rPr lang="en-US" altLang="zh-CN" sz="1200" b="1" dirty="0">
                  <a:solidFill>
                    <a:srgbClr val="2F5B50"/>
                  </a:solidFill>
                  <a:latin typeface="微软雅黑" panose="020B0503020204020204" pitchFamily="34" charset="-122"/>
                  <a:ea typeface="微软雅黑" panose="020B0503020204020204" pitchFamily="34" charset="-122"/>
                </a:rPr>
                <a:t>EngLish</a:t>
              </a:r>
              <a:endParaRPr lang="zh-CN" altLang="en-US" sz="1200" b="1" dirty="0">
                <a:solidFill>
                  <a:srgbClr val="2F5B50"/>
                </a:solidFill>
                <a:latin typeface="微软雅黑" panose="020B0503020204020204" pitchFamily="34" charset="-122"/>
                <a:ea typeface="微软雅黑" panose="020B0503020204020204" pitchFamily="34" charset="-122"/>
              </a:endParaRPr>
            </a:p>
          </p:txBody>
        </p:sp>
      </p:grpSp>
      <p:sp>
        <p:nvSpPr>
          <p:cNvPr id="60" name="TextBox 3073">
            <a:extLst>
              <a:ext uri="{FF2B5EF4-FFF2-40B4-BE49-F238E27FC236}">
                <a16:creationId xmlns:a16="http://schemas.microsoft.com/office/drawing/2014/main" xmlns="" id="{8BA2E486-B9F0-4E25-9C1B-214666F9934A}"/>
              </a:ext>
            </a:extLst>
          </p:cNvPr>
          <p:cNvSpPr txBox="1"/>
          <p:nvPr/>
        </p:nvSpPr>
        <p:spPr>
          <a:xfrm>
            <a:off x="8017198" y="2103531"/>
            <a:ext cx="2928459" cy="521849"/>
          </a:xfrm>
          <a:prstGeom prst="rect">
            <a:avLst/>
          </a:prstGeom>
          <a:noFill/>
        </p:spPr>
        <p:txBody>
          <a:bodyPr wrap="square" lIns="86532" tIns="43263" rIns="86532" bIns="43263" rtlCol="0">
            <a:spAutoFit/>
          </a:bodyPr>
          <a:lstStyle/>
          <a:p>
            <a:pPr algn="just" defTabSz="865505" fontAlgn="base">
              <a:lnSpc>
                <a:spcPct val="150000"/>
              </a:lnSpc>
              <a:spcBef>
                <a:spcPct val="0"/>
              </a:spcBef>
              <a:spcAft>
                <a:spcPct val="0"/>
              </a:spcAft>
            </a:pPr>
            <a:r>
              <a:rPr lang="zh-CN" altLang="en-US" sz="1000" dirty="0">
                <a:solidFill>
                  <a:schemeClr val="tx1">
                    <a:lumMod val="75000"/>
                    <a:lumOff val="25000"/>
                  </a:schemeClr>
                </a:solidFill>
                <a:latin typeface="微软雅黑" panose="020B0503020204020204" pitchFamily="34" charset="-122"/>
                <a:ea typeface="微软雅黑" panose="020B0503020204020204" pitchFamily="34" charset="-122"/>
              </a:rPr>
              <a:t>点击输入简要的文字介绍，文字内容需概括精炼，不用多余的文字修饰，</a:t>
            </a:r>
          </a:p>
        </p:txBody>
      </p:sp>
      <p:sp>
        <p:nvSpPr>
          <p:cNvPr id="61" name="TextBox 3073">
            <a:extLst>
              <a:ext uri="{FF2B5EF4-FFF2-40B4-BE49-F238E27FC236}">
                <a16:creationId xmlns:a16="http://schemas.microsoft.com/office/drawing/2014/main" xmlns="" id="{42D8F464-A666-40BA-912C-DD7C55E11F16}"/>
              </a:ext>
            </a:extLst>
          </p:cNvPr>
          <p:cNvSpPr txBox="1"/>
          <p:nvPr/>
        </p:nvSpPr>
        <p:spPr>
          <a:xfrm>
            <a:off x="8017198" y="3118352"/>
            <a:ext cx="2928459" cy="521849"/>
          </a:xfrm>
          <a:prstGeom prst="rect">
            <a:avLst/>
          </a:prstGeom>
          <a:noFill/>
        </p:spPr>
        <p:txBody>
          <a:bodyPr wrap="square" lIns="86532" tIns="43263" rIns="86532" bIns="43263" rtlCol="0">
            <a:spAutoFit/>
          </a:bodyPr>
          <a:lstStyle/>
          <a:p>
            <a:pPr algn="just" defTabSz="865505" fontAlgn="base">
              <a:lnSpc>
                <a:spcPct val="150000"/>
              </a:lnSpc>
              <a:spcBef>
                <a:spcPct val="0"/>
              </a:spcBef>
              <a:spcAft>
                <a:spcPct val="0"/>
              </a:spcAft>
            </a:pPr>
            <a:r>
              <a:rPr lang="zh-CN" altLang="en-US" sz="1000" dirty="0">
                <a:solidFill>
                  <a:schemeClr val="tx1">
                    <a:lumMod val="75000"/>
                    <a:lumOff val="25000"/>
                  </a:schemeClr>
                </a:solidFill>
                <a:latin typeface="微软雅黑" panose="020B0503020204020204" pitchFamily="34" charset="-122"/>
                <a:ea typeface="微软雅黑" panose="020B0503020204020204" pitchFamily="34" charset="-122"/>
              </a:rPr>
              <a:t>点击输入简要的文字介绍，文字内容需概括精炼，不用多余的文字修饰，</a:t>
            </a:r>
          </a:p>
        </p:txBody>
      </p:sp>
      <p:sp>
        <p:nvSpPr>
          <p:cNvPr id="62" name="TextBox 3073">
            <a:extLst>
              <a:ext uri="{FF2B5EF4-FFF2-40B4-BE49-F238E27FC236}">
                <a16:creationId xmlns:a16="http://schemas.microsoft.com/office/drawing/2014/main" xmlns="" id="{E8A735F2-BB19-4162-B947-1D4F8D139BDF}"/>
              </a:ext>
            </a:extLst>
          </p:cNvPr>
          <p:cNvSpPr txBox="1"/>
          <p:nvPr/>
        </p:nvSpPr>
        <p:spPr>
          <a:xfrm>
            <a:off x="8017198" y="4125676"/>
            <a:ext cx="2928459" cy="521849"/>
          </a:xfrm>
          <a:prstGeom prst="rect">
            <a:avLst/>
          </a:prstGeom>
          <a:noFill/>
        </p:spPr>
        <p:txBody>
          <a:bodyPr wrap="square" lIns="86532" tIns="43263" rIns="86532" bIns="43263" rtlCol="0">
            <a:spAutoFit/>
          </a:bodyPr>
          <a:lstStyle/>
          <a:p>
            <a:pPr algn="just" defTabSz="865505" fontAlgn="base">
              <a:lnSpc>
                <a:spcPct val="150000"/>
              </a:lnSpc>
              <a:spcBef>
                <a:spcPct val="0"/>
              </a:spcBef>
              <a:spcAft>
                <a:spcPct val="0"/>
              </a:spcAft>
            </a:pPr>
            <a:r>
              <a:rPr lang="zh-CN" altLang="en-US" sz="1000" dirty="0">
                <a:solidFill>
                  <a:schemeClr val="tx1">
                    <a:lumMod val="75000"/>
                    <a:lumOff val="25000"/>
                  </a:schemeClr>
                </a:solidFill>
                <a:latin typeface="微软雅黑" panose="020B0503020204020204" pitchFamily="34" charset="-122"/>
                <a:ea typeface="微软雅黑" panose="020B0503020204020204" pitchFamily="34" charset="-122"/>
              </a:rPr>
              <a:t>点击输入简要的文字介绍，文字内容需概括精炼，不用多余的文字修饰，</a:t>
            </a:r>
          </a:p>
        </p:txBody>
      </p:sp>
      <p:sp>
        <p:nvSpPr>
          <p:cNvPr id="63" name="TextBox 3073">
            <a:extLst>
              <a:ext uri="{FF2B5EF4-FFF2-40B4-BE49-F238E27FC236}">
                <a16:creationId xmlns:a16="http://schemas.microsoft.com/office/drawing/2014/main" xmlns="" id="{F1169040-AC9B-4AE8-BC8F-27703374268E}"/>
              </a:ext>
            </a:extLst>
          </p:cNvPr>
          <p:cNvSpPr txBox="1"/>
          <p:nvPr/>
        </p:nvSpPr>
        <p:spPr>
          <a:xfrm>
            <a:off x="2346271" y="5206655"/>
            <a:ext cx="8083190" cy="1341945"/>
          </a:xfrm>
          <a:prstGeom prst="rect">
            <a:avLst/>
          </a:prstGeom>
          <a:noFill/>
        </p:spPr>
        <p:txBody>
          <a:bodyPr wrap="square" lIns="86532" tIns="43263" rIns="86532" bIns="43263" rtlCol="0">
            <a:spAutoFit/>
          </a:bodyPr>
          <a:lstStyle/>
          <a:p>
            <a:pPr algn="ctr" defTabSz="865505" fontAlgn="base">
              <a:lnSpc>
                <a:spcPct val="150000"/>
              </a:lnSpc>
              <a:spcBef>
                <a:spcPct val="0"/>
              </a:spcBef>
              <a:spcAft>
                <a:spcPct val="0"/>
              </a:spcAft>
            </a:pPr>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rPr>
              <a:t>点击输入简要的文字介绍，文字内容需概括精炼，不用多余的文字修饰，点击输入简要的文字介绍，文字内容需概括精炼，不用多余的文字修饰，点击输入简要的文字介绍，文字内容需概括精炼，不用多余的文字修饰，</a:t>
            </a:r>
          </a:p>
          <a:p>
            <a:pPr algn="ctr" defTabSz="865505" fontAlgn="base">
              <a:lnSpc>
                <a:spcPct val="150000"/>
              </a:lnSpc>
              <a:spcBef>
                <a:spcPct val="0"/>
              </a:spcBef>
              <a:spcAft>
                <a:spcPct val="0"/>
              </a:spcAft>
            </a:pPr>
            <a:endPar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endParaRPr>
          </a:p>
        </p:txBody>
      </p:sp>
      <p:grpSp>
        <p:nvGrpSpPr>
          <p:cNvPr id="64" name="组合 63">
            <a:extLst>
              <a:ext uri="{FF2B5EF4-FFF2-40B4-BE49-F238E27FC236}">
                <a16:creationId xmlns:a16="http://schemas.microsoft.com/office/drawing/2014/main" xmlns="" id="{2BAF55D2-DBCE-446A-A67C-E35BFB968A2D}"/>
              </a:ext>
            </a:extLst>
          </p:cNvPr>
          <p:cNvGrpSpPr/>
          <p:nvPr/>
        </p:nvGrpSpPr>
        <p:grpSpPr>
          <a:xfrm>
            <a:off x="2707379" y="2236849"/>
            <a:ext cx="5137767" cy="299701"/>
            <a:chOff x="2780026" y="1966570"/>
            <a:chExt cx="3981514" cy="228601"/>
          </a:xfrm>
        </p:grpSpPr>
        <p:sp>
          <p:nvSpPr>
            <p:cNvPr id="65" name="圆角矩形 38">
              <a:extLst>
                <a:ext uri="{FF2B5EF4-FFF2-40B4-BE49-F238E27FC236}">
                  <a16:creationId xmlns:a16="http://schemas.microsoft.com/office/drawing/2014/main" xmlns="" id="{70963AF9-BE23-4077-BB38-8B911854A2BF}"/>
                </a:ext>
              </a:extLst>
            </p:cNvPr>
            <p:cNvSpPr/>
            <p:nvPr/>
          </p:nvSpPr>
          <p:spPr>
            <a:xfrm>
              <a:off x="2780027" y="1966571"/>
              <a:ext cx="3981513" cy="228600"/>
            </a:xfrm>
            <a:prstGeom prst="roundRect">
              <a:avLst>
                <a:gd name="adj" fmla="val 50000"/>
              </a:avLst>
            </a:prstGeom>
            <a:solidFill>
              <a:schemeClr val="bg1">
                <a:lumMod val="8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65505" fontAlgn="base">
                <a:spcBef>
                  <a:spcPct val="0"/>
                </a:spcBef>
                <a:spcAft>
                  <a:spcPct val="0"/>
                </a:spcAft>
              </a:pPr>
              <a:endParaRPr lang="zh-CN" altLang="en-US">
                <a:solidFill>
                  <a:srgbClr val="FFFFFF"/>
                </a:solidFill>
                <a:latin typeface="微软雅黑" panose="020B0503020204020204" pitchFamily="34" charset="-122"/>
                <a:ea typeface="微软雅黑" panose="020B0503020204020204" pitchFamily="34" charset="-122"/>
              </a:endParaRPr>
            </a:p>
          </p:txBody>
        </p:sp>
        <p:sp>
          <p:nvSpPr>
            <p:cNvPr id="66" name="圆角矩形 39">
              <a:extLst>
                <a:ext uri="{FF2B5EF4-FFF2-40B4-BE49-F238E27FC236}">
                  <a16:creationId xmlns:a16="http://schemas.microsoft.com/office/drawing/2014/main" xmlns="" id="{818F1C45-6ED1-4725-86ED-69B3FC019DDE}"/>
                </a:ext>
              </a:extLst>
            </p:cNvPr>
            <p:cNvSpPr/>
            <p:nvPr/>
          </p:nvSpPr>
          <p:spPr>
            <a:xfrm>
              <a:off x="2780026" y="1966570"/>
              <a:ext cx="2170999" cy="228600"/>
            </a:xfrm>
            <a:prstGeom prst="roundRect">
              <a:avLst>
                <a:gd name="adj" fmla="val 50000"/>
              </a:avLst>
            </a:prstGeom>
            <a:solidFill>
              <a:srgbClr val="238492"/>
            </a:solidFill>
            <a:ln w="12700" cap="flat">
              <a:noFill/>
              <a:prstDash val="solid"/>
              <a:miter lim="800000"/>
            </a:ln>
            <a:effectLst>
              <a:outerShdw blurRad="241300" dist="63500" dir="5400000" algn="t" rotWithShape="0">
                <a:schemeClr val="tx1">
                  <a:lumMod val="85000"/>
                  <a:lumOff val="15000"/>
                  <a:alpha val="43000"/>
                </a:schemeClr>
              </a:outerShdw>
            </a:effectLst>
          </p:spPr>
          <p:txBody>
            <a:bodyPr vert="horz" wrap="square" lIns="96435" tIns="48218" rIns="96435" bIns="48218" numCol="1" anchor="t" anchorCtr="0" compatLnSpc="1"/>
            <a:lstStyle/>
            <a:p>
              <a:pPr defTabSz="865505" fontAlgn="base">
                <a:spcBef>
                  <a:spcPct val="0"/>
                </a:spcBef>
                <a:spcAft>
                  <a:spcPct val="0"/>
                </a:spcAft>
              </a:pPr>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67" name="组合 66">
            <a:extLst>
              <a:ext uri="{FF2B5EF4-FFF2-40B4-BE49-F238E27FC236}">
                <a16:creationId xmlns:a16="http://schemas.microsoft.com/office/drawing/2014/main" xmlns="" id="{84CE0A3D-772E-4975-883F-0A0A819B9B5D}"/>
              </a:ext>
            </a:extLst>
          </p:cNvPr>
          <p:cNvGrpSpPr/>
          <p:nvPr/>
        </p:nvGrpSpPr>
        <p:grpSpPr>
          <a:xfrm>
            <a:off x="2707365" y="3274880"/>
            <a:ext cx="5137766" cy="299701"/>
            <a:chOff x="2780027" y="1966570"/>
            <a:chExt cx="3981513" cy="228601"/>
          </a:xfrm>
        </p:grpSpPr>
        <p:sp>
          <p:nvSpPr>
            <p:cNvPr id="68" name="圆角矩形 49">
              <a:extLst>
                <a:ext uri="{FF2B5EF4-FFF2-40B4-BE49-F238E27FC236}">
                  <a16:creationId xmlns:a16="http://schemas.microsoft.com/office/drawing/2014/main" xmlns="" id="{EC6F5123-520C-441B-A687-B7BDF14F8BD5}"/>
                </a:ext>
              </a:extLst>
            </p:cNvPr>
            <p:cNvSpPr/>
            <p:nvPr/>
          </p:nvSpPr>
          <p:spPr>
            <a:xfrm>
              <a:off x="2780027" y="1966571"/>
              <a:ext cx="3981513" cy="228600"/>
            </a:xfrm>
            <a:prstGeom prst="roundRect">
              <a:avLst>
                <a:gd name="adj" fmla="val 50000"/>
              </a:avLst>
            </a:prstGeom>
            <a:solidFill>
              <a:schemeClr val="bg1">
                <a:lumMod val="8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65505" fontAlgn="base">
                <a:spcBef>
                  <a:spcPct val="0"/>
                </a:spcBef>
                <a:spcAft>
                  <a:spcPct val="0"/>
                </a:spcAft>
              </a:pPr>
              <a:endParaRPr lang="zh-CN" altLang="en-US">
                <a:solidFill>
                  <a:srgbClr val="FFFFFF"/>
                </a:solidFill>
                <a:latin typeface="微软雅黑" panose="020B0503020204020204" pitchFamily="34" charset="-122"/>
                <a:ea typeface="微软雅黑" panose="020B0503020204020204" pitchFamily="34" charset="-122"/>
              </a:endParaRPr>
            </a:p>
          </p:txBody>
        </p:sp>
        <p:sp>
          <p:nvSpPr>
            <p:cNvPr id="69" name="圆角矩形 50">
              <a:extLst>
                <a:ext uri="{FF2B5EF4-FFF2-40B4-BE49-F238E27FC236}">
                  <a16:creationId xmlns:a16="http://schemas.microsoft.com/office/drawing/2014/main" xmlns="" id="{7004B442-BB5F-4448-8CF3-1A58C2D03345}"/>
                </a:ext>
              </a:extLst>
            </p:cNvPr>
            <p:cNvSpPr/>
            <p:nvPr/>
          </p:nvSpPr>
          <p:spPr>
            <a:xfrm>
              <a:off x="2780027" y="1966570"/>
              <a:ext cx="3447912" cy="228600"/>
            </a:xfrm>
            <a:prstGeom prst="roundRect">
              <a:avLst>
                <a:gd name="adj" fmla="val 50000"/>
              </a:avLst>
            </a:prstGeom>
            <a:solidFill>
              <a:srgbClr val="215758"/>
            </a:solidFill>
            <a:ln w="12700" cap="flat">
              <a:noFill/>
              <a:prstDash val="solid"/>
              <a:miter lim="800000"/>
            </a:ln>
            <a:effectLst>
              <a:outerShdw blurRad="241300" dist="63500" dir="5400000" algn="t" rotWithShape="0">
                <a:schemeClr val="tx1">
                  <a:lumMod val="85000"/>
                  <a:lumOff val="15000"/>
                  <a:alpha val="43000"/>
                </a:schemeClr>
              </a:outerShdw>
            </a:effectLst>
          </p:spPr>
          <p:txBody>
            <a:bodyPr vert="horz" wrap="square" lIns="96435" tIns="48218" rIns="96435" bIns="48218" numCol="1" anchor="t" anchorCtr="0" compatLnSpc="1"/>
            <a:lstStyle/>
            <a:p>
              <a:pPr defTabSz="865505" fontAlgn="base">
                <a:spcBef>
                  <a:spcPct val="0"/>
                </a:spcBef>
                <a:spcAft>
                  <a:spcPct val="0"/>
                </a:spcAft>
              </a:pPr>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70" name="组合 69">
            <a:extLst>
              <a:ext uri="{FF2B5EF4-FFF2-40B4-BE49-F238E27FC236}">
                <a16:creationId xmlns:a16="http://schemas.microsoft.com/office/drawing/2014/main" xmlns="" id="{C17AA60F-BBDA-45B2-BC89-367C999CA9D2}"/>
              </a:ext>
            </a:extLst>
          </p:cNvPr>
          <p:cNvGrpSpPr/>
          <p:nvPr/>
        </p:nvGrpSpPr>
        <p:grpSpPr>
          <a:xfrm>
            <a:off x="2707365" y="4240767"/>
            <a:ext cx="5137766" cy="299701"/>
            <a:chOff x="2780027" y="1966570"/>
            <a:chExt cx="3981513" cy="228601"/>
          </a:xfrm>
        </p:grpSpPr>
        <p:sp>
          <p:nvSpPr>
            <p:cNvPr id="71" name="圆角矩形 52">
              <a:extLst>
                <a:ext uri="{FF2B5EF4-FFF2-40B4-BE49-F238E27FC236}">
                  <a16:creationId xmlns:a16="http://schemas.microsoft.com/office/drawing/2014/main" xmlns="" id="{1267B032-C072-4987-90F6-5DE9581BC2E4}"/>
                </a:ext>
              </a:extLst>
            </p:cNvPr>
            <p:cNvSpPr/>
            <p:nvPr/>
          </p:nvSpPr>
          <p:spPr>
            <a:xfrm>
              <a:off x="2780027" y="1966571"/>
              <a:ext cx="3981513" cy="228600"/>
            </a:xfrm>
            <a:prstGeom prst="roundRect">
              <a:avLst>
                <a:gd name="adj" fmla="val 50000"/>
              </a:avLst>
            </a:prstGeom>
            <a:solidFill>
              <a:schemeClr val="bg1">
                <a:lumMod val="85000"/>
              </a:schemeClr>
            </a:solidFill>
            <a:ln>
              <a:noFill/>
            </a:ln>
            <a:effectLst>
              <a:innerShdw blurRad="63500" dist="508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65505" fontAlgn="base">
                <a:spcBef>
                  <a:spcPct val="0"/>
                </a:spcBef>
                <a:spcAft>
                  <a:spcPct val="0"/>
                </a:spcAft>
              </a:pPr>
              <a:endParaRPr lang="zh-CN" altLang="en-US">
                <a:solidFill>
                  <a:srgbClr val="FFFFFF"/>
                </a:solidFill>
                <a:latin typeface="微软雅黑" panose="020B0503020204020204" pitchFamily="34" charset="-122"/>
                <a:ea typeface="微软雅黑" panose="020B0503020204020204" pitchFamily="34" charset="-122"/>
              </a:endParaRPr>
            </a:p>
          </p:txBody>
        </p:sp>
        <p:sp>
          <p:nvSpPr>
            <p:cNvPr id="72" name="圆角矩形 53">
              <a:extLst>
                <a:ext uri="{FF2B5EF4-FFF2-40B4-BE49-F238E27FC236}">
                  <a16:creationId xmlns:a16="http://schemas.microsoft.com/office/drawing/2014/main" xmlns="" id="{344D3627-8D35-447D-AD53-1268D5436F39}"/>
                </a:ext>
              </a:extLst>
            </p:cNvPr>
            <p:cNvSpPr/>
            <p:nvPr/>
          </p:nvSpPr>
          <p:spPr>
            <a:xfrm>
              <a:off x="2780027" y="1966570"/>
              <a:ext cx="1322185" cy="228600"/>
            </a:xfrm>
            <a:prstGeom prst="roundRect">
              <a:avLst>
                <a:gd name="adj" fmla="val 50000"/>
              </a:avLst>
            </a:prstGeom>
            <a:solidFill>
              <a:schemeClr val="accent3"/>
            </a:solidFill>
            <a:ln w="12700" cap="flat">
              <a:noFill/>
              <a:prstDash val="solid"/>
              <a:miter lim="800000"/>
            </a:ln>
            <a:effectLst>
              <a:outerShdw blurRad="241300" dist="63500" dir="5400000" algn="t" rotWithShape="0">
                <a:schemeClr val="tx1">
                  <a:lumMod val="85000"/>
                  <a:lumOff val="15000"/>
                  <a:alpha val="43000"/>
                </a:schemeClr>
              </a:outerShdw>
            </a:effectLst>
          </p:spPr>
          <p:txBody>
            <a:bodyPr vert="horz" wrap="square" lIns="96435" tIns="48218" rIns="96435" bIns="48218" numCol="1" anchor="t" anchorCtr="0" compatLnSpc="1"/>
            <a:lstStyle/>
            <a:p>
              <a:pPr defTabSz="865505" fontAlgn="base">
                <a:spcBef>
                  <a:spcPct val="0"/>
                </a:spcBef>
                <a:spcAft>
                  <a:spcPct val="0"/>
                </a:spcAft>
              </a:pPr>
              <a:endParaRPr lang="zh-CN" altLang="en-US">
                <a:solidFill>
                  <a:prstClr val="black"/>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3697703426"/>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64"/>
                                        </p:tgtEl>
                                        <p:attrNameLst>
                                          <p:attrName>style.visibility</p:attrName>
                                        </p:attrNameLst>
                                      </p:cBhvr>
                                      <p:to>
                                        <p:strVal val="visible"/>
                                      </p:to>
                                    </p:set>
                                    <p:animEffect transition="in" filter="wipe(left)">
                                      <p:cBhvr>
                                        <p:cTn id="12" dur="500"/>
                                        <p:tgtEl>
                                          <p:spTgt spid="64"/>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60"/>
                                        </p:tgtEl>
                                        <p:attrNameLst>
                                          <p:attrName>style.visibility</p:attrName>
                                        </p:attrNameLst>
                                      </p:cBhvr>
                                      <p:to>
                                        <p:strVal val="visible"/>
                                      </p:to>
                                    </p:set>
                                    <p:animEffect transition="in" filter="wipe(left)">
                                      <p:cBhvr>
                                        <p:cTn id="16" dur="500"/>
                                        <p:tgtEl>
                                          <p:spTgt spid="60"/>
                                        </p:tgtEl>
                                      </p:cBhvr>
                                    </p:animEffect>
                                  </p:childTnLst>
                                </p:cTn>
                              </p:par>
                            </p:childTnLst>
                          </p:cTn>
                        </p:par>
                        <p:par>
                          <p:cTn id="17" fill="hold">
                            <p:stCondLst>
                              <p:cond delay="1500"/>
                            </p:stCondLst>
                            <p:childTnLst>
                              <p:par>
                                <p:cTn id="18" presetID="2" presetClass="entr" presetSubtype="8" fill="hold" nodeType="afterEffect">
                                  <p:stCondLst>
                                    <p:cond delay="0"/>
                                  </p:stCondLst>
                                  <p:childTnLst>
                                    <p:set>
                                      <p:cBhvr>
                                        <p:cTn id="19" dur="1" fill="hold">
                                          <p:stCondLst>
                                            <p:cond delay="0"/>
                                          </p:stCondLst>
                                        </p:cTn>
                                        <p:tgtEl>
                                          <p:spTgt spid="54"/>
                                        </p:tgtEl>
                                        <p:attrNameLst>
                                          <p:attrName>style.visibility</p:attrName>
                                        </p:attrNameLst>
                                      </p:cBhvr>
                                      <p:to>
                                        <p:strVal val="visible"/>
                                      </p:to>
                                    </p:set>
                                    <p:anim calcmode="lin" valueType="num">
                                      <p:cBhvr additive="base">
                                        <p:cTn id="20" dur="500" fill="hold"/>
                                        <p:tgtEl>
                                          <p:spTgt spid="54"/>
                                        </p:tgtEl>
                                        <p:attrNameLst>
                                          <p:attrName>ppt_x</p:attrName>
                                        </p:attrNameLst>
                                      </p:cBhvr>
                                      <p:tavLst>
                                        <p:tav tm="0">
                                          <p:val>
                                            <p:strVal val="0-#ppt_w/2"/>
                                          </p:val>
                                        </p:tav>
                                        <p:tav tm="100000">
                                          <p:val>
                                            <p:strVal val="#ppt_x"/>
                                          </p:val>
                                        </p:tav>
                                      </p:tavLst>
                                    </p:anim>
                                    <p:anim calcmode="lin" valueType="num">
                                      <p:cBhvr additive="base">
                                        <p:cTn id="21" dur="500" fill="hold"/>
                                        <p:tgtEl>
                                          <p:spTgt spid="54"/>
                                        </p:tgtEl>
                                        <p:attrNameLst>
                                          <p:attrName>ppt_y</p:attrName>
                                        </p:attrNameLst>
                                      </p:cBhvr>
                                      <p:tavLst>
                                        <p:tav tm="0">
                                          <p:val>
                                            <p:strVal val="#ppt_y"/>
                                          </p:val>
                                        </p:tav>
                                        <p:tav tm="100000">
                                          <p:val>
                                            <p:strVal val="#ppt_y"/>
                                          </p:val>
                                        </p:tav>
                                      </p:tavLst>
                                    </p:anim>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67"/>
                                        </p:tgtEl>
                                        <p:attrNameLst>
                                          <p:attrName>style.visibility</p:attrName>
                                        </p:attrNameLst>
                                      </p:cBhvr>
                                      <p:to>
                                        <p:strVal val="visible"/>
                                      </p:to>
                                    </p:set>
                                    <p:animEffect transition="in" filter="wipe(left)">
                                      <p:cBhvr>
                                        <p:cTn id="25" dur="500"/>
                                        <p:tgtEl>
                                          <p:spTgt spid="67"/>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61"/>
                                        </p:tgtEl>
                                        <p:attrNameLst>
                                          <p:attrName>style.visibility</p:attrName>
                                        </p:attrNameLst>
                                      </p:cBhvr>
                                      <p:to>
                                        <p:strVal val="visible"/>
                                      </p:to>
                                    </p:set>
                                    <p:animEffect transition="in" filter="wipe(left)">
                                      <p:cBhvr>
                                        <p:cTn id="29" dur="500"/>
                                        <p:tgtEl>
                                          <p:spTgt spid="61"/>
                                        </p:tgtEl>
                                      </p:cBhvr>
                                    </p:animEffect>
                                  </p:childTnLst>
                                </p:cTn>
                              </p:par>
                            </p:childTnLst>
                          </p:cTn>
                        </p:par>
                        <p:par>
                          <p:cTn id="30" fill="hold">
                            <p:stCondLst>
                              <p:cond delay="3000"/>
                            </p:stCondLst>
                            <p:childTnLst>
                              <p:par>
                                <p:cTn id="31" presetID="2" presetClass="entr" presetSubtype="8" fill="hold" nodeType="afterEffect">
                                  <p:stCondLst>
                                    <p:cond delay="0"/>
                                  </p:stCondLst>
                                  <p:childTnLst>
                                    <p:set>
                                      <p:cBhvr>
                                        <p:cTn id="32" dur="1" fill="hold">
                                          <p:stCondLst>
                                            <p:cond delay="0"/>
                                          </p:stCondLst>
                                        </p:cTn>
                                        <p:tgtEl>
                                          <p:spTgt spid="57"/>
                                        </p:tgtEl>
                                        <p:attrNameLst>
                                          <p:attrName>style.visibility</p:attrName>
                                        </p:attrNameLst>
                                      </p:cBhvr>
                                      <p:to>
                                        <p:strVal val="visible"/>
                                      </p:to>
                                    </p:set>
                                    <p:anim calcmode="lin" valueType="num">
                                      <p:cBhvr additive="base">
                                        <p:cTn id="33" dur="500" fill="hold"/>
                                        <p:tgtEl>
                                          <p:spTgt spid="57"/>
                                        </p:tgtEl>
                                        <p:attrNameLst>
                                          <p:attrName>ppt_x</p:attrName>
                                        </p:attrNameLst>
                                      </p:cBhvr>
                                      <p:tavLst>
                                        <p:tav tm="0">
                                          <p:val>
                                            <p:strVal val="0-#ppt_w/2"/>
                                          </p:val>
                                        </p:tav>
                                        <p:tav tm="100000">
                                          <p:val>
                                            <p:strVal val="#ppt_x"/>
                                          </p:val>
                                        </p:tav>
                                      </p:tavLst>
                                    </p:anim>
                                    <p:anim calcmode="lin" valueType="num">
                                      <p:cBhvr additive="base">
                                        <p:cTn id="34" dur="500" fill="hold"/>
                                        <p:tgtEl>
                                          <p:spTgt spid="57"/>
                                        </p:tgtEl>
                                        <p:attrNameLst>
                                          <p:attrName>ppt_y</p:attrName>
                                        </p:attrNameLst>
                                      </p:cBhvr>
                                      <p:tavLst>
                                        <p:tav tm="0">
                                          <p:val>
                                            <p:strVal val="#ppt_y"/>
                                          </p:val>
                                        </p:tav>
                                        <p:tav tm="100000">
                                          <p:val>
                                            <p:strVal val="#ppt_y"/>
                                          </p:val>
                                        </p:tav>
                                      </p:tavLst>
                                    </p:anim>
                                  </p:childTnLst>
                                </p:cTn>
                              </p:par>
                            </p:childTnLst>
                          </p:cTn>
                        </p:par>
                        <p:par>
                          <p:cTn id="35" fill="hold">
                            <p:stCondLst>
                              <p:cond delay="3500"/>
                            </p:stCondLst>
                            <p:childTnLst>
                              <p:par>
                                <p:cTn id="36" presetID="22" presetClass="entr" presetSubtype="8" fill="hold" nodeType="afterEffect">
                                  <p:stCondLst>
                                    <p:cond delay="0"/>
                                  </p:stCondLst>
                                  <p:childTnLst>
                                    <p:set>
                                      <p:cBhvr>
                                        <p:cTn id="37" dur="1" fill="hold">
                                          <p:stCondLst>
                                            <p:cond delay="0"/>
                                          </p:stCondLst>
                                        </p:cTn>
                                        <p:tgtEl>
                                          <p:spTgt spid="70"/>
                                        </p:tgtEl>
                                        <p:attrNameLst>
                                          <p:attrName>style.visibility</p:attrName>
                                        </p:attrNameLst>
                                      </p:cBhvr>
                                      <p:to>
                                        <p:strVal val="visible"/>
                                      </p:to>
                                    </p:set>
                                    <p:animEffect transition="in" filter="wipe(left)">
                                      <p:cBhvr>
                                        <p:cTn id="38" dur="500"/>
                                        <p:tgtEl>
                                          <p:spTgt spid="70"/>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62"/>
                                        </p:tgtEl>
                                        <p:attrNameLst>
                                          <p:attrName>style.visibility</p:attrName>
                                        </p:attrNameLst>
                                      </p:cBhvr>
                                      <p:to>
                                        <p:strVal val="visible"/>
                                      </p:to>
                                    </p:set>
                                    <p:animEffect transition="in" filter="wipe(left)">
                                      <p:cBhvr>
                                        <p:cTn id="42" dur="500"/>
                                        <p:tgtEl>
                                          <p:spTgt spid="62"/>
                                        </p:tgtEl>
                                      </p:cBhvr>
                                    </p:animEffect>
                                  </p:childTnLst>
                                </p:cTn>
                              </p:par>
                            </p:childTnLst>
                          </p:cTn>
                        </p:par>
                        <p:par>
                          <p:cTn id="43" fill="hold">
                            <p:stCondLst>
                              <p:cond delay="4500"/>
                            </p:stCondLst>
                            <p:childTnLst>
                              <p:par>
                                <p:cTn id="44" presetID="16" presetClass="entr" presetSubtype="37" fill="hold" grpId="0" nodeType="afterEffect">
                                  <p:stCondLst>
                                    <p:cond delay="0"/>
                                  </p:stCondLst>
                                  <p:childTnLst>
                                    <p:set>
                                      <p:cBhvr>
                                        <p:cTn id="45" dur="1" fill="hold">
                                          <p:stCondLst>
                                            <p:cond delay="0"/>
                                          </p:stCondLst>
                                        </p:cTn>
                                        <p:tgtEl>
                                          <p:spTgt spid="63"/>
                                        </p:tgtEl>
                                        <p:attrNameLst>
                                          <p:attrName>style.visibility</p:attrName>
                                        </p:attrNameLst>
                                      </p:cBhvr>
                                      <p:to>
                                        <p:strVal val="visible"/>
                                      </p:to>
                                    </p:set>
                                    <p:animEffect transition="in" filter="barn(outVertical)">
                                      <p:cBhvr>
                                        <p:cTn id="46"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p:bldP spid="62" grpId="0"/>
      <p:bldP spid="6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组合 76">
            <a:extLst>
              <a:ext uri="{FF2B5EF4-FFF2-40B4-BE49-F238E27FC236}">
                <a16:creationId xmlns:a16="http://schemas.microsoft.com/office/drawing/2014/main" xmlns="" id="{5A19C973-8339-43F9-A4B1-79090B27E078}"/>
              </a:ext>
            </a:extLst>
          </p:cNvPr>
          <p:cNvGrpSpPr/>
          <p:nvPr/>
        </p:nvGrpSpPr>
        <p:grpSpPr>
          <a:xfrm>
            <a:off x="4460163" y="2820066"/>
            <a:ext cx="7733174" cy="1442224"/>
            <a:chOff x="2711711" y="3029307"/>
            <a:chExt cx="9480289" cy="1442225"/>
          </a:xfrm>
        </p:grpSpPr>
        <p:sp>
          <p:nvSpPr>
            <p:cNvPr id="78" name="任意多边形 2">
              <a:extLst>
                <a:ext uri="{FF2B5EF4-FFF2-40B4-BE49-F238E27FC236}">
                  <a16:creationId xmlns:a16="http://schemas.microsoft.com/office/drawing/2014/main" xmlns="" id="{F2F434DA-6DA1-4373-B831-85FD50B4CF84}"/>
                </a:ext>
              </a:extLst>
            </p:cNvPr>
            <p:cNvSpPr/>
            <p:nvPr/>
          </p:nvSpPr>
          <p:spPr>
            <a:xfrm>
              <a:off x="2711711" y="3029307"/>
              <a:ext cx="9480289" cy="1442225"/>
            </a:xfrm>
            <a:custGeom>
              <a:avLst/>
              <a:gdLst>
                <a:gd name="connsiteX0" fmla="*/ 382121 w 7216155"/>
                <a:gd name="connsiteY0" fmla="*/ 1070171 h 1097785"/>
                <a:gd name="connsiteX1" fmla="*/ 383188 w 7216155"/>
                <a:gd name="connsiteY1" fmla="*/ 1075864 h 1097785"/>
                <a:gd name="connsiteX2" fmla="*/ 382121 w 7216155"/>
                <a:gd name="connsiteY2" fmla="*/ 1080845 h 1097785"/>
                <a:gd name="connsiteX3" fmla="*/ 385679 w 7216155"/>
                <a:gd name="connsiteY3" fmla="*/ 1080845 h 1097785"/>
                <a:gd name="connsiteX4" fmla="*/ 384256 w 7216155"/>
                <a:gd name="connsiteY4" fmla="*/ 1075508 h 1097785"/>
                <a:gd name="connsiteX5" fmla="*/ 382121 w 7216155"/>
                <a:gd name="connsiteY5" fmla="*/ 1070171 h 1097785"/>
                <a:gd name="connsiteX6" fmla="*/ 373582 w 7216155"/>
                <a:gd name="connsiteY6" fmla="*/ 1045977 h 1097785"/>
                <a:gd name="connsiteX7" fmla="*/ 373938 w 7216155"/>
                <a:gd name="connsiteY7" fmla="*/ 1057007 h 1097785"/>
                <a:gd name="connsiteX8" fmla="*/ 375005 w 7216155"/>
                <a:gd name="connsiteY8" fmla="*/ 1067325 h 1097785"/>
                <a:gd name="connsiteX9" fmla="*/ 376072 w 7216155"/>
                <a:gd name="connsiteY9" fmla="*/ 1063411 h 1097785"/>
                <a:gd name="connsiteX10" fmla="*/ 376428 w 7216155"/>
                <a:gd name="connsiteY10" fmla="*/ 1056295 h 1097785"/>
                <a:gd name="connsiteX11" fmla="*/ 375717 w 7216155"/>
                <a:gd name="connsiteY11" fmla="*/ 1049179 h 1097785"/>
                <a:gd name="connsiteX12" fmla="*/ 373582 w 7216155"/>
                <a:gd name="connsiteY12" fmla="*/ 1045977 h 1097785"/>
                <a:gd name="connsiteX13" fmla="*/ 359350 w 7216155"/>
                <a:gd name="connsiteY13" fmla="*/ 1025341 h 1097785"/>
                <a:gd name="connsiteX14" fmla="*/ 358283 w 7216155"/>
                <a:gd name="connsiteY14" fmla="*/ 1030322 h 1097785"/>
                <a:gd name="connsiteX15" fmla="*/ 359350 w 7216155"/>
                <a:gd name="connsiteY15" fmla="*/ 1036727 h 1097785"/>
                <a:gd name="connsiteX16" fmla="*/ 360418 w 7216155"/>
                <a:gd name="connsiteY16" fmla="*/ 1031034 h 1097785"/>
                <a:gd name="connsiteX17" fmla="*/ 359350 w 7216155"/>
                <a:gd name="connsiteY17" fmla="*/ 1025341 h 1097785"/>
                <a:gd name="connsiteX18" fmla="*/ 404892 w 7216155"/>
                <a:gd name="connsiteY18" fmla="*/ 1016091 h 1097785"/>
                <a:gd name="connsiteX19" fmla="*/ 402757 w 7216155"/>
                <a:gd name="connsiteY19" fmla="*/ 1019649 h 1097785"/>
                <a:gd name="connsiteX20" fmla="*/ 403468 w 7216155"/>
                <a:gd name="connsiteY20" fmla="*/ 1025341 h 1097785"/>
                <a:gd name="connsiteX21" fmla="*/ 405247 w 7216155"/>
                <a:gd name="connsiteY21" fmla="*/ 1021428 h 1097785"/>
                <a:gd name="connsiteX22" fmla="*/ 404892 w 7216155"/>
                <a:gd name="connsiteY22" fmla="*/ 1016091 h 1097785"/>
                <a:gd name="connsiteX23" fmla="*/ 402045 w 7216155"/>
                <a:gd name="connsiteY23" fmla="*/ 995455 h 1097785"/>
                <a:gd name="connsiteX24" fmla="*/ 401689 w 7216155"/>
                <a:gd name="connsiteY24" fmla="*/ 1000080 h 1097785"/>
                <a:gd name="connsiteX25" fmla="*/ 402045 w 7216155"/>
                <a:gd name="connsiteY25" fmla="*/ 1005417 h 1097785"/>
                <a:gd name="connsiteX26" fmla="*/ 403468 w 7216155"/>
                <a:gd name="connsiteY26" fmla="*/ 1001503 h 1097785"/>
                <a:gd name="connsiteX27" fmla="*/ 402045 w 7216155"/>
                <a:gd name="connsiteY27" fmla="*/ 995455 h 1097785"/>
                <a:gd name="connsiteX28" fmla="*/ 386390 w 7216155"/>
                <a:gd name="connsiteY28" fmla="*/ 970549 h 1097785"/>
                <a:gd name="connsiteX29" fmla="*/ 384967 w 7216155"/>
                <a:gd name="connsiteY29" fmla="*/ 973040 h 1097785"/>
                <a:gd name="connsiteX30" fmla="*/ 385679 w 7216155"/>
                <a:gd name="connsiteY30" fmla="*/ 978377 h 1097785"/>
                <a:gd name="connsiteX31" fmla="*/ 386746 w 7216155"/>
                <a:gd name="connsiteY31" fmla="*/ 975175 h 1097785"/>
                <a:gd name="connsiteX32" fmla="*/ 386390 w 7216155"/>
                <a:gd name="connsiteY32" fmla="*/ 970549 h 1097785"/>
                <a:gd name="connsiteX33" fmla="*/ 367178 w 7216155"/>
                <a:gd name="connsiteY33" fmla="*/ 969126 h 1097785"/>
                <a:gd name="connsiteX34" fmla="*/ 365399 w 7216155"/>
                <a:gd name="connsiteY34" fmla="*/ 988339 h 1097785"/>
                <a:gd name="connsiteX35" fmla="*/ 364331 w 7216155"/>
                <a:gd name="connsiteY35" fmla="*/ 1007552 h 1097785"/>
                <a:gd name="connsiteX36" fmla="*/ 367889 w 7216155"/>
                <a:gd name="connsiteY36" fmla="*/ 987983 h 1097785"/>
                <a:gd name="connsiteX37" fmla="*/ 367178 w 7216155"/>
                <a:gd name="connsiteY37" fmla="*/ 969126 h 1097785"/>
                <a:gd name="connsiteX38" fmla="*/ 377851 w 7216155"/>
                <a:gd name="connsiteY38" fmla="*/ 967703 h 1097785"/>
                <a:gd name="connsiteX39" fmla="*/ 376428 w 7216155"/>
                <a:gd name="connsiteY39" fmla="*/ 977309 h 1097785"/>
                <a:gd name="connsiteX40" fmla="*/ 377851 w 7216155"/>
                <a:gd name="connsiteY40" fmla="*/ 989050 h 1097785"/>
                <a:gd name="connsiteX41" fmla="*/ 374293 w 7216155"/>
                <a:gd name="connsiteY41" fmla="*/ 985848 h 1097785"/>
                <a:gd name="connsiteX42" fmla="*/ 372870 w 7216155"/>
                <a:gd name="connsiteY42" fmla="*/ 979088 h 1097785"/>
                <a:gd name="connsiteX43" fmla="*/ 372159 w 7216155"/>
                <a:gd name="connsiteY43" fmla="*/ 996166 h 1097785"/>
                <a:gd name="connsiteX44" fmla="*/ 375005 w 7216155"/>
                <a:gd name="connsiteY44" fmla="*/ 1008263 h 1097785"/>
                <a:gd name="connsiteX45" fmla="*/ 375361 w 7216155"/>
                <a:gd name="connsiteY45" fmla="*/ 1003994 h 1097785"/>
                <a:gd name="connsiteX46" fmla="*/ 374293 w 7216155"/>
                <a:gd name="connsiteY46" fmla="*/ 1000436 h 1097785"/>
                <a:gd name="connsiteX47" fmla="*/ 375717 w 7216155"/>
                <a:gd name="connsiteY47" fmla="*/ 999368 h 1097785"/>
                <a:gd name="connsiteX48" fmla="*/ 376428 w 7216155"/>
                <a:gd name="connsiteY48" fmla="*/ 996878 h 1097785"/>
                <a:gd name="connsiteX49" fmla="*/ 377851 w 7216155"/>
                <a:gd name="connsiteY49" fmla="*/ 997234 h 1097785"/>
                <a:gd name="connsiteX50" fmla="*/ 377140 w 7216155"/>
                <a:gd name="connsiteY50" fmla="*/ 991185 h 1097785"/>
                <a:gd name="connsiteX51" fmla="*/ 377851 w 7216155"/>
                <a:gd name="connsiteY51" fmla="*/ 990474 h 1097785"/>
                <a:gd name="connsiteX52" fmla="*/ 378563 w 7216155"/>
                <a:gd name="connsiteY52" fmla="*/ 991897 h 1097785"/>
                <a:gd name="connsiteX53" fmla="*/ 378919 w 7216155"/>
                <a:gd name="connsiteY53" fmla="*/ 978377 h 1097785"/>
                <a:gd name="connsiteX54" fmla="*/ 377851 w 7216155"/>
                <a:gd name="connsiteY54" fmla="*/ 967703 h 1097785"/>
                <a:gd name="connsiteX55" fmla="*/ 343695 w 7216155"/>
                <a:gd name="connsiteY55" fmla="*/ 962010 h 1097785"/>
                <a:gd name="connsiteX56" fmla="*/ 344407 w 7216155"/>
                <a:gd name="connsiteY56" fmla="*/ 969126 h 1097785"/>
                <a:gd name="connsiteX57" fmla="*/ 345474 w 7216155"/>
                <a:gd name="connsiteY57" fmla="*/ 964857 h 1097785"/>
                <a:gd name="connsiteX58" fmla="*/ 343695 w 7216155"/>
                <a:gd name="connsiteY58" fmla="*/ 962010 h 1097785"/>
                <a:gd name="connsiteX59" fmla="*/ 350811 w 7216155"/>
                <a:gd name="connsiteY59" fmla="*/ 960587 h 1097785"/>
                <a:gd name="connsiteX60" fmla="*/ 348676 w 7216155"/>
                <a:gd name="connsiteY60" fmla="*/ 967347 h 1097785"/>
                <a:gd name="connsiteX61" fmla="*/ 350811 w 7216155"/>
                <a:gd name="connsiteY61" fmla="*/ 976242 h 1097785"/>
                <a:gd name="connsiteX62" fmla="*/ 350811 w 7216155"/>
                <a:gd name="connsiteY62" fmla="*/ 969482 h 1097785"/>
                <a:gd name="connsiteX63" fmla="*/ 350811 w 7216155"/>
                <a:gd name="connsiteY63" fmla="*/ 960587 h 1097785"/>
                <a:gd name="connsiteX64" fmla="*/ 385679 w 7216155"/>
                <a:gd name="connsiteY64" fmla="*/ 957029 h 1097785"/>
                <a:gd name="connsiteX65" fmla="*/ 383900 w 7216155"/>
                <a:gd name="connsiteY65" fmla="*/ 961299 h 1097785"/>
                <a:gd name="connsiteX66" fmla="*/ 384967 w 7216155"/>
                <a:gd name="connsiteY66" fmla="*/ 967703 h 1097785"/>
                <a:gd name="connsiteX67" fmla="*/ 386390 w 7216155"/>
                <a:gd name="connsiteY67" fmla="*/ 963433 h 1097785"/>
                <a:gd name="connsiteX68" fmla="*/ 385679 w 7216155"/>
                <a:gd name="connsiteY68" fmla="*/ 957029 h 1097785"/>
                <a:gd name="connsiteX69" fmla="*/ 338003 w 7216155"/>
                <a:gd name="connsiteY69" fmla="*/ 954894 h 1097785"/>
                <a:gd name="connsiteX70" fmla="*/ 335868 w 7216155"/>
                <a:gd name="connsiteY70" fmla="*/ 962010 h 1097785"/>
                <a:gd name="connsiteX71" fmla="*/ 336579 w 7216155"/>
                <a:gd name="connsiteY71" fmla="*/ 971261 h 1097785"/>
                <a:gd name="connsiteX72" fmla="*/ 338003 w 7216155"/>
                <a:gd name="connsiteY72" fmla="*/ 964501 h 1097785"/>
                <a:gd name="connsiteX73" fmla="*/ 338003 w 7216155"/>
                <a:gd name="connsiteY73" fmla="*/ 954894 h 1097785"/>
                <a:gd name="connsiteX74" fmla="*/ 368601 w 7216155"/>
                <a:gd name="connsiteY74" fmla="*/ 954183 h 1097785"/>
                <a:gd name="connsiteX75" fmla="*/ 366822 w 7216155"/>
                <a:gd name="connsiteY75" fmla="*/ 959520 h 1097785"/>
                <a:gd name="connsiteX76" fmla="*/ 369312 w 7216155"/>
                <a:gd name="connsiteY76" fmla="*/ 962722 h 1097785"/>
                <a:gd name="connsiteX77" fmla="*/ 368957 w 7216155"/>
                <a:gd name="connsiteY77" fmla="*/ 958808 h 1097785"/>
                <a:gd name="connsiteX78" fmla="*/ 368601 w 7216155"/>
                <a:gd name="connsiteY78" fmla="*/ 954183 h 1097785"/>
                <a:gd name="connsiteX79" fmla="*/ 378919 w 7216155"/>
                <a:gd name="connsiteY79" fmla="*/ 953827 h 1097785"/>
                <a:gd name="connsiteX80" fmla="*/ 377140 w 7216155"/>
                <a:gd name="connsiteY80" fmla="*/ 958452 h 1097785"/>
                <a:gd name="connsiteX81" fmla="*/ 381409 w 7216155"/>
                <a:gd name="connsiteY81" fmla="*/ 957029 h 1097785"/>
                <a:gd name="connsiteX82" fmla="*/ 378919 w 7216155"/>
                <a:gd name="connsiteY82" fmla="*/ 953827 h 1097785"/>
                <a:gd name="connsiteX83" fmla="*/ 349388 w 7216155"/>
                <a:gd name="connsiteY83" fmla="*/ 944221 h 1097785"/>
                <a:gd name="connsiteX84" fmla="*/ 348676 w 7216155"/>
                <a:gd name="connsiteY84" fmla="*/ 948846 h 1097785"/>
                <a:gd name="connsiteX85" fmla="*/ 348676 w 7216155"/>
                <a:gd name="connsiteY85" fmla="*/ 954183 h 1097785"/>
                <a:gd name="connsiteX86" fmla="*/ 349744 w 7216155"/>
                <a:gd name="connsiteY86" fmla="*/ 949558 h 1097785"/>
                <a:gd name="connsiteX87" fmla="*/ 349388 w 7216155"/>
                <a:gd name="connsiteY87" fmla="*/ 944221 h 1097785"/>
                <a:gd name="connsiteX88" fmla="*/ 352946 w 7216155"/>
                <a:gd name="connsiteY88" fmla="*/ 943509 h 1097785"/>
                <a:gd name="connsiteX89" fmla="*/ 351523 w 7216155"/>
                <a:gd name="connsiteY89" fmla="*/ 949558 h 1097785"/>
                <a:gd name="connsiteX90" fmla="*/ 353658 w 7216155"/>
                <a:gd name="connsiteY90" fmla="*/ 954183 h 1097785"/>
                <a:gd name="connsiteX91" fmla="*/ 353658 w 7216155"/>
                <a:gd name="connsiteY91" fmla="*/ 948134 h 1097785"/>
                <a:gd name="connsiteX92" fmla="*/ 352946 w 7216155"/>
                <a:gd name="connsiteY92" fmla="*/ 943509 h 1097785"/>
                <a:gd name="connsiteX93" fmla="*/ 403468 w 7216155"/>
                <a:gd name="connsiteY93" fmla="*/ 936393 h 1097785"/>
                <a:gd name="connsiteX94" fmla="*/ 403468 w 7216155"/>
                <a:gd name="connsiteY94" fmla="*/ 945288 h 1097785"/>
                <a:gd name="connsiteX95" fmla="*/ 403468 w 7216155"/>
                <a:gd name="connsiteY95" fmla="*/ 956318 h 1097785"/>
                <a:gd name="connsiteX96" fmla="*/ 404536 w 7216155"/>
                <a:gd name="connsiteY96" fmla="*/ 947423 h 1097785"/>
                <a:gd name="connsiteX97" fmla="*/ 403468 w 7216155"/>
                <a:gd name="connsiteY97" fmla="*/ 936393 h 1097785"/>
                <a:gd name="connsiteX98" fmla="*/ 365043 w 7216155"/>
                <a:gd name="connsiteY98" fmla="*/ 927854 h 1097785"/>
                <a:gd name="connsiteX99" fmla="*/ 365043 w 7216155"/>
                <a:gd name="connsiteY99" fmla="*/ 938884 h 1097785"/>
                <a:gd name="connsiteX100" fmla="*/ 367889 w 7216155"/>
                <a:gd name="connsiteY100" fmla="*/ 949913 h 1097785"/>
                <a:gd name="connsiteX101" fmla="*/ 369312 w 7216155"/>
                <a:gd name="connsiteY101" fmla="*/ 944932 h 1097785"/>
                <a:gd name="connsiteX102" fmla="*/ 370024 w 7216155"/>
                <a:gd name="connsiteY102" fmla="*/ 937461 h 1097785"/>
                <a:gd name="connsiteX103" fmla="*/ 368957 w 7216155"/>
                <a:gd name="connsiteY103" fmla="*/ 930701 h 1097785"/>
                <a:gd name="connsiteX104" fmla="*/ 365043 w 7216155"/>
                <a:gd name="connsiteY104" fmla="*/ 927854 h 1097785"/>
                <a:gd name="connsiteX105" fmla="*/ 374293 w 7216155"/>
                <a:gd name="connsiteY105" fmla="*/ 923585 h 1097785"/>
                <a:gd name="connsiteX106" fmla="*/ 373938 w 7216155"/>
                <a:gd name="connsiteY106" fmla="*/ 932124 h 1097785"/>
                <a:gd name="connsiteX107" fmla="*/ 377140 w 7216155"/>
                <a:gd name="connsiteY107" fmla="*/ 939951 h 1097785"/>
                <a:gd name="connsiteX108" fmla="*/ 376072 w 7216155"/>
                <a:gd name="connsiteY108" fmla="*/ 931412 h 1097785"/>
                <a:gd name="connsiteX109" fmla="*/ 374293 w 7216155"/>
                <a:gd name="connsiteY109" fmla="*/ 923585 h 1097785"/>
                <a:gd name="connsiteX110" fmla="*/ 372870 w 7216155"/>
                <a:gd name="connsiteY110" fmla="*/ 914334 h 1097785"/>
                <a:gd name="connsiteX111" fmla="*/ 372870 w 7216155"/>
                <a:gd name="connsiteY111" fmla="*/ 919671 h 1097785"/>
                <a:gd name="connsiteX112" fmla="*/ 374293 w 7216155"/>
                <a:gd name="connsiteY112" fmla="*/ 922162 h 1097785"/>
                <a:gd name="connsiteX113" fmla="*/ 375005 w 7216155"/>
                <a:gd name="connsiteY113" fmla="*/ 917536 h 1097785"/>
                <a:gd name="connsiteX114" fmla="*/ 372870 w 7216155"/>
                <a:gd name="connsiteY114" fmla="*/ 914334 h 1097785"/>
                <a:gd name="connsiteX115" fmla="*/ 214899 w 7216155"/>
                <a:gd name="connsiteY115" fmla="*/ 909353 h 1097785"/>
                <a:gd name="connsiteX116" fmla="*/ 215610 w 7216155"/>
                <a:gd name="connsiteY116" fmla="*/ 912199 h 1097785"/>
                <a:gd name="connsiteX117" fmla="*/ 214899 w 7216155"/>
                <a:gd name="connsiteY117" fmla="*/ 912199 h 1097785"/>
                <a:gd name="connsiteX118" fmla="*/ 301000 w 7216155"/>
                <a:gd name="connsiteY118" fmla="*/ 890852 h 1097785"/>
                <a:gd name="connsiteX119" fmla="*/ 299933 w 7216155"/>
                <a:gd name="connsiteY119" fmla="*/ 897968 h 1097785"/>
                <a:gd name="connsiteX120" fmla="*/ 298866 w 7216155"/>
                <a:gd name="connsiteY120" fmla="*/ 908641 h 1097785"/>
                <a:gd name="connsiteX121" fmla="*/ 303847 w 7216155"/>
                <a:gd name="connsiteY121" fmla="*/ 908641 h 1097785"/>
                <a:gd name="connsiteX122" fmla="*/ 304558 w 7216155"/>
                <a:gd name="connsiteY122" fmla="*/ 906507 h 1097785"/>
                <a:gd name="connsiteX123" fmla="*/ 303847 w 7216155"/>
                <a:gd name="connsiteY123" fmla="*/ 902237 h 1097785"/>
                <a:gd name="connsiteX124" fmla="*/ 303135 w 7216155"/>
                <a:gd name="connsiteY124" fmla="*/ 903660 h 1097785"/>
                <a:gd name="connsiteX125" fmla="*/ 302423 w 7216155"/>
                <a:gd name="connsiteY125" fmla="*/ 905795 h 1097785"/>
                <a:gd name="connsiteX126" fmla="*/ 301000 w 7216155"/>
                <a:gd name="connsiteY126" fmla="*/ 899035 h 1097785"/>
                <a:gd name="connsiteX127" fmla="*/ 301000 w 7216155"/>
                <a:gd name="connsiteY127" fmla="*/ 890852 h 1097785"/>
                <a:gd name="connsiteX128" fmla="*/ 168290 w 7216155"/>
                <a:gd name="connsiteY128" fmla="*/ 888005 h 1097785"/>
                <a:gd name="connsiteX129" fmla="*/ 167934 w 7216155"/>
                <a:gd name="connsiteY129" fmla="*/ 890852 h 1097785"/>
                <a:gd name="connsiteX130" fmla="*/ 167934 w 7216155"/>
                <a:gd name="connsiteY130" fmla="*/ 897968 h 1097785"/>
                <a:gd name="connsiteX131" fmla="*/ 170425 w 7216155"/>
                <a:gd name="connsiteY131" fmla="*/ 892631 h 1097785"/>
                <a:gd name="connsiteX132" fmla="*/ 170780 w 7216155"/>
                <a:gd name="connsiteY132" fmla="*/ 888005 h 1097785"/>
                <a:gd name="connsiteX133" fmla="*/ 168290 w 7216155"/>
                <a:gd name="connsiteY133" fmla="*/ 888005 h 1097785"/>
                <a:gd name="connsiteX134" fmla="*/ 315944 w 7216155"/>
                <a:gd name="connsiteY134" fmla="*/ 883736 h 1097785"/>
                <a:gd name="connsiteX135" fmla="*/ 312386 w 7216155"/>
                <a:gd name="connsiteY135" fmla="*/ 885159 h 1097785"/>
                <a:gd name="connsiteX136" fmla="*/ 313809 w 7216155"/>
                <a:gd name="connsiteY136" fmla="*/ 887294 h 1097785"/>
                <a:gd name="connsiteX137" fmla="*/ 315944 w 7216155"/>
                <a:gd name="connsiteY137" fmla="*/ 889429 h 1097785"/>
                <a:gd name="connsiteX138" fmla="*/ 317011 w 7216155"/>
                <a:gd name="connsiteY138" fmla="*/ 886938 h 1097785"/>
                <a:gd name="connsiteX139" fmla="*/ 315944 w 7216155"/>
                <a:gd name="connsiteY139" fmla="*/ 883736 h 1097785"/>
                <a:gd name="connsiteX140" fmla="*/ 298154 w 7216155"/>
                <a:gd name="connsiteY140" fmla="*/ 881601 h 1097785"/>
                <a:gd name="connsiteX141" fmla="*/ 295663 w 7216155"/>
                <a:gd name="connsiteY141" fmla="*/ 885515 h 1097785"/>
                <a:gd name="connsiteX142" fmla="*/ 296731 w 7216155"/>
                <a:gd name="connsiteY142" fmla="*/ 892275 h 1097785"/>
                <a:gd name="connsiteX143" fmla="*/ 297442 w 7216155"/>
                <a:gd name="connsiteY143" fmla="*/ 886938 h 1097785"/>
                <a:gd name="connsiteX144" fmla="*/ 298154 w 7216155"/>
                <a:gd name="connsiteY144" fmla="*/ 881601 h 1097785"/>
                <a:gd name="connsiteX145" fmla="*/ 360773 w 7216155"/>
                <a:gd name="connsiteY145" fmla="*/ 880178 h 1097785"/>
                <a:gd name="connsiteX146" fmla="*/ 359350 w 7216155"/>
                <a:gd name="connsiteY146" fmla="*/ 883024 h 1097785"/>
                <a:gd name="connsiteX147" fmla="*/ 360062 w 7216155"/>
                <a:gd name="connsiteY147" fmla="*/ 887294 h 1097785"/>
                <a:gd name="connsiteX148" fmla="*/ 361129 w 7216155"/>
                <a:gd name="connsiteY148" fmla="*/ 884448 h 1097785"/>
                <a:gd name="connsiteX149" fmla="*/ 360773 w 7216155"/>
                <a:gd name="connsiteY149" fmla="*/ 880178 h 1097785"/>
                <a:gd name="connsiteX150" fmla="*/ 289259 w 7216155"/>
                <a:gd name="connsiteY150" fmla="*/ 880178 h 1097785"/>
                <a:gd name="connsiteX151" fmla="*/ 286769 w 7216155"/>
                <a:gd name="connsiteY151" fmla="*/ 881601 h 1097785"/>
                <a:gd name="connsiteX152" fmla="*/ 286769 w 7216155"/>
                <a:gd name="connsiteY152" fmla="*/ 889429 h 1097785"/>
                <a:gd name="connsiteX153" fmla="*/ 288548 w 7216155"/>
                <a:gd name="connsiteY153" fmla="*/ 885871 h 1097785"/>
                <a:gd name="connsiteX154" fmla="*/ 291038 w 7216155"/>
                <a:gd name="connsiteY154" fmla="*/ 882313 h 1097785"/>
                <a:gd name="connsiteX155" fmla="*/ 289259 w 7216155"/>
                <a:gd name="connsiteY155" fmla="*/ 880178 h 1097785"/>
                <a:gd name="connsiteX156" fmla="*/ 303847 w 7216155"/>
                <a:gd name="connsiteY156" fmla="*/ 878043 h 1097785"/>
                <a:gd name="connsiteX157" fmla="*/ 303847 w 7216155"/>
                <a:gd name="connsiteY157" fmla="*/ 886226 h 1097785"/>
                <a:gd name="connsiteX158" fmla="*/ 303135 w 7216155"/>
                <a:gd name="connsiteY158" fmla="*/ 896544 h 1097785"/>
                <a:gd name="connsiteX159" fmla="*/ 305626 w 7216155"/>
                <a:gd name="connsiteY159" fmla="*/ 888717 h 1097785"/>
                <a:gd name="connsiteX160" fmla="*/ 307405 w 7216155"/>
                <a:gd name="connsiteY160" fmla="*/ 880178 h 1097785"/>
                <a:gd name="connsiteX161" fmla="*/ 305981 w 7216155"/>
                <a:gd name="connsiteY161" fmla="*/ 878755 h 1097785"/>
                <a:gd name="connsiteX162" fmla="*/ 303847 w 7216155"/>
                <a:gd name="connsiteY162" fmla="*/ 878043 h 1097785"/>
                <a:gd name="connsiteX163" fmla="*/ 37714 w 7216155"/>
                <a:gd name="connsiteY163" fmla="*/ 878043 h 1097785"/>
                <a:gd name="connsiteX164" fmla="*/ 41272 w 7216155"/>
                <a:gd name="connsiteY164" fmla="*/ 882313 h 1097785"/>
                <a:gd name="connsiteX165" fmla="*/ 41272 w 7216155"/>
                <a:gd name="connsiteY165" fmla="*/ 878043 h 1097785"/>
                <a:gd name="connsiteX166" fmla="*/ 343695 w 7216155"/>
                <a:gd name="connsiteY166" fmla="*/ 874485 h 1097785"/>
                <a:gd name="connsiteX167" fmla="*/ 341205 w 7216155"/>
                <a:gd name="connsiteY167" fmla="*/ 893698 h 1097785"/>
                <a:gd name="connsiteX168" fmla="*/ 342272 w 7216155"/>
                <a:gd name="connsiteY168" fmla="*/ 914334 h 1097785"/>
                <a:gd name="connsiteX169" fmla="*/ 340849 w 7216155"/>
                <a:gd name="connsiteY169" fmla="*/ 914690 h 1097785"/>
                <a:gd name="connsiteX170" fmla="*/ 339426 w 7216155"/>
                <a:gd name="connsiteY170" fmla="*/ 915046 h 1097785"/>
                <a:gd name="connsiteX171" fmla="*/ 341205 w 7216155"/>
                <a:gd name="connsiteY171" fmla="*/ 937105 h 1097785"/>
                <a:gd name="connsiteX172" fmla="*/ 343695 w 7216155"/>
                <a:gd name="connsiteY172" fmla="*/ 958452 h 1097785"/>
                <a:gd name="connsiteX173" fmla="*/ 342984 w 7216155"/>
                <a:gd name="connsiteY173" fmla="*/ 918959 h 1097785"/>
                <a:gd name="connsiteX174" fmla="*/ 343695 w 7216155"/>
                <a:gd name="connsiteY174" fmla="*/ 874485 h 1097785"/>
                <a:gd name="connsiteX175" fmla="*/ 181454 w 7216155"/>
                <a:gd name="connsiteY175" fmla="*/ 874485 h 1097785"/>
                <a:gd name="connsiteX176" fmla="*/ 178964 w 7216155"/>
                <a:gd name="connsiteY176" fmla="*/ 876976 h 1097785"/>
                <a:gd name="connsiteX177" fmla="*/ 179319 w 7216155"/>
                <a:gd name="connsiteY177" fmla="*/ 880178 h 1097785"/>
                <a:gd name="connsiteX178" fmla="*/ 181454 w 7216155"/>
                <a:gd name="connsiteY178" fmla="*/ 874485 h 1097785"/>
                <a:gd name="connsiteX179" fmla="*/ 428374 w 7216155"/>
                <a:gd name="connsiteY179" fmla="*/ 870927 h 1097785"/>
                <a:gd name="connsiteX180" fmla="*/ 427307 w 7216155"/>
                <a:gd name="connsiteY180" fmla="*/ 876976 h 1097785"/>
                <a:gd name="connsiteX181" fmla="*/ 429085 w 7216155"/>
                <a:gd name="connsiteY181" fmla="*/ 882313 h 1097785"/>
                <a:gd name="connsiteX182" fmla="*/ 429085 w 7216155"/>
                <a:gd name="connsiteY182" fmla="*/ 877687 h 1097785"/>
                <a:gd name="connsiteX183" fmla="*/ 428374 w 7216155"/>
                <a:gd name="connsiteY183" fmla="*/ 870927 h 1097785"/>
                <a:gd name="connsiteX184" fmla="*/ 223527 w 7216155"/>
                <a:gd name="connsiteY184" fmla="*/ 869593 h 1097785"/>
                <a:gd name="connsiteX185" fmla="*/ 222370 w 7216155"/>
                <a:gd name="connsiteY185" fmla="*/ 870572 h 1097785"/>
                <a:gd name="connsiteX186" fmla="*/ 222014 w 7216155"/>
                <a:gd name="connsiteY186" fmla="*/ 876620 h 1097785"/>
                <a:gd name="connsiteX187" fmla="*/ 223438 w 7216155"/>
                <a:gd name="connsiteY187" fmla="*/ 874841 h 1097785"/>
                <a:gd name="connsiteX188" fmla="*/ 224861 w 7216155"/>
                <a:gd name="connsiteY188" fmla="*/ 871639 h 1097785"/>
                <a:gd name="connsiteX189" fmla="*/ 223527 w 7216155"/>
                <a:gd name="connsiteY189" fmla="*/ 869593 h 1097785"/>
                <a:gd name="connsiteX190" fmla="*/ 315232 w 7216155"/>
                <a:gd name="connsiteY190" fmla="*/ 869504 h 1097785"/>
                <a:gd name="connsiteX191" fmla="*/ 314520 w 7216155"/>
                <a:gd name="connsiteY191" fmla="*/ 874841 h 1097785"/>
                <a:gd name="connsiteX192" fmla="*/ 315232 w 7216155"/>
                <a:gd name="connsiteY192" fmla="*/ 881601 h 1097785"/>
                <a:gd name="connsiteX193" fmla="*/ 315944 w 7216155"/>
                <a:gd name="connsiteY193" fmla="*/ 881245 h 1097785"/>
                <a:gd name="connsiteX194" fmla="*/ 315944 w 7216155"/>
                <a:gd name="connsiteY194" fmla="*/ 876976 h 1097785"/>
                <a:gd name="connsiteX195" fmla="*/ 315944 w 7216155"/>
                <a:gd name="connsiteY195" fmla="*/ 872351 h 1097785"/>
                <a:gd name="connsiteX196" fmla="*/ 315232 w 7216155"/>
                <a:gd name="connsiteY196" fmla="*/ 869504 h 1097785"/>
                <a:gd name="connsiteX197" fmla="*/ 254036 w 7216155"/>
                <a:gd name="connsiteY197" fmla="*/ 868793 h 1097785"/>
                <a:gd name="connsiteX198" fmla="*/ 251545 w 7216155"/>
                <a:gd name="connsiteY198" fmla="*/ 873418 h 1097785"/>
                <a:gd name="connsiteX199" fmla="*/ 251189 w 7216155"/>
                <a:gd name="connsiteY199" fmla="*/ 880534 h 1097785"/>
                <a:gd name="connsiteX200" fmla="*/ 251545 w 7216155"/>
                <a:gd name="connsiteY200" fmla="*/ 887650 h 1097785"/>
                <a:gd name="connsiteX201" fmla="*/ 251901 w 7216155"/>
                <a:gd name="connsiteY201" fmla="*/ 892987 h 1097785"/>
                <a:gd name="connsiteX202" fmla="*/ 254036 w 7216155"/>
                <a:gd name="connsiteY202" fmla="*/ 882313 h 1097785"/>
                <a:gd name="connsiteX203" fmla="*/ 254036 w 7216155"/>
                <a:gd name="connsiteY203" fmla="*/ 868793 h 1097785"/>
                <a:gd name="connsiteX204" fmla="*/ 116700 w 7216155"/>
                <a:gd name="connsiteY204" fmla="*/ 868793 h 1097785"/>
                <a:gd name="connsiteX205" fmla="*/ 111719 w 7216155"/>
                <a:gd name="connsiteY205" fmla="*/ 879822 h 1097785"/>
                <a:gd name="connsiteX206" fmla="*/ 109584 w 7216155"/>
                <a:gd name="connsiteY206" fmla="*/ 895833 h 1097785"/>
                <a:gd name="connsiteX207" fmla="*/ 114209 w 7216155"/>
                <a:gd name="connsiteY207" fmla="*/ 883380 h 1097785"/>
                <a:gd name="connsiteX208" fmla="*/ 116700 w 7216155"/>
                <a:gd name="connsiteY208" fmla="*/ 868793 h 1097785"/>
                <a:gd name="connsiteX209" fmla="*/ 196397 w 7216155"/>
                <a:gd name="connsiteY209" fmla="*/ 865946 h 1097785"/>
                <a:gd name="connsiteX210" fmla="*/ 193907 w 7216155"/>
                <a:gd name="connsiteY210" fmla="*/ 871639 h 1097785"/>
                <a:gd name="connsiteX211" fmla="*/ 192839 w 7216155"/>
                <a:gd name="connsiteY211" fmla="*/ 879466 h 1097785"/>
                <a:gd name="connsiteX212" fmla="*/ 196397 w 7216155"/>
                <a:gd name="connsiteY212" fmla="*/ 873774 h 1097785"/>
                <a:gd name="connsiteX213" fmla="*/ 196397 w 7216155"/>
                <a:gd name="connsiteY213" fmla="*/ 865946 h 1097785"/>
                <a:gd name="connsiteX214" fmla="*/ 83256 w 7216155"/>
                <a:gd name="connsiteY214" fmla="*/ 865946 h 1097785"/>
                <a:gd name="connsiteX215" fmla="*/ 81832 w 7216155"/>
                <a:gd name="connsiteY215" fmla="*/ 871639 h 1097785"/>
                <a:gd name="connsiteX216" fmla="*/ 84323 w 7216155"/>
                <a:gd name="connsiteY216" fmla="*/ 870216 h 1097785"/>
                <a:gd name="connsiteX217" fmla="*/ 83256 w 7216155"/>
                <a:gd name="connsiteY217" fmla="*/ 865946 h 1097785"/>
                <a:gd name="connsiteX218" fmla="*/ 382832 w 7216155"/>
                <a:gd name="connsiteY218" fmla="*/ 860254 h 1097785"/>
                <a:gd name="connsiteX219" fmla="*/ 385323 w 7216155"/>
                <a:gd name="connsiteY219" fmla="*/ 864167 h 1097785"/>
                <a:gd name="connsiteX220" fmla="*/ 389237 w 7216155"/>
                <a:gd name="connsiteY220" fmla="*/ 865946 h 1097785"/>
                <a:gd name="connsiteX221" fmla="*/ 382832 w 7216155"/>
                <a:gd name="connsiteY221" fmla="*/ 860254 h 1097785"/>
                <a:gd name="connsiteX222" fmla="*/ 315232 w 7216155"/>
                <a:gd name="connsiteY222" fmla="*/ 858119 h 1097785"/>
                <a:gd name="connsiteX223" fmla="*/ 311674 w 7216155"/>
                <a:gd name="connsiteY223" fmla="*/ 861677 h 1097785"/>
                <a:gd name="connsiteX224" fmla="*/ 313453 w 7216155"/>
                <a:gd name="connsiteY224" fmla="*/ 862388 h 1097785"/>
                <a:gd name="connsiteX225" fmla="*/ 315232 w 7216155"/>
                <a:gd name="connsiteY225" fmla="*/ 863100 h 1097785"/>
                <a:gd name="connsiteX226" fmla="*/ 78986 w 7216155"/>
                <a:gd name="connsiteY226" fmla="*/ 854561 h 1097785"/>
                <a:gd name="connsiteX227" fmla="*/ 74717 w 7216155"/>
                <a:gd name="connsiteY227" fmla="*/ 860965 h 1097785"/>
                <a:gd name="connsiteX228" fmla="*/ 74717 w 7216155"/>
                <a:gd name="connsiteY228" fmla="*/ 869504 h 1097785"/>
                <a:gd name="connsiteX229" fmla="*/ 78986 w 7216155"/>
                <a:gd name="connsiteY229" fmla="*/ 863456 h 1097785"/>
                <a:gd name="connsiteX230" fmla="*/ 78986 w 7216155"/>
                <a:gd name="connsiteY230" fmla="*/ 854561 h 1097785"/>
                <a:gd name="connsiteX231" fmla="*/ 106026 w 7216155"/>
                <a:gd name="connsiteY231" fmla="*/ 847445 h 1097785"/>
                <a:gd name="connsiteX232" fmla="*/ 103180 w 7216155"/>
                <a:gd name="connsiteY232" fmla="*/ 855628 h 1097785"/>
                <a:gd name="connsiteX233" fmla="*/ 101757 w 7216155"/>
                <a:gd name="connsiteY233" fmla="*/ 865235 h 1097785"/>
                <a:gd name="connsiteX234" fmla="*/ 106738 w 7216155"/>
                <a:gd name="connsiteY234" fmla="*/ 857407 h 1097785"/>
                <a:gd name="connsiteX235" fmla="*/ 106026 w 7216155"/>
                <a:gd name="connsiteY235" fmla="*/ 847445 h 1097785"/>
                <a:gd name="connsiteX236" fmla="*/ 212764 w 7216155"/>
                <a:gd name="connsiteY236" fmla="*/ 845310 h 1097785"/>
                <a:gd name="connsiteX237" fmla="*/ 209562 w 7216155"/>
                <a:gd name="connsiteY237" fmla="*/ 855628 h 1097785"/>
                <a:gd name="connsiteX238" fmla="*/ 208494 w 7216155"/>
                <a:gd name="connsiteY238" fmla="*/ 868793 h 1097785"/>
                <a:gd name="connsiteX239" fmla="*/ 212408 w 7216155"/>
                <a:gd name="connsiteY239" fmla="*/ 858119 h 1097785"/>
                <a:gd name="connsiteX240" fmla="*/ 212764 w 7216155"/>
                <a:gd name="connsiteY240" fmla="*/ 845310 h 1097785"/>
                <a:gd name="connsiteX241" fmla="*/ 358639 w 7216155"/>
                <a:gd name="connsiteY241" fmla="*/ 842464 h 1097785"/>
                <a:gd name="connsiteX242" fmla="*/ 359350 w 7216155"/>
                <a:gd name="connsiteY242" fmla="*/ 860254 h 1097785"/>
                <a:gd name="connsiteX243" fmla="*/ 360773 w 7216155"/>
                <a:gd name="connsiteY243" fmla="*/ 875909 h 1097785"/>
                <a:gd name="connsiteX244" fmla="*/ 361485 w 7216155"/>
                <a:gd name="connsiteY244" fmla="*/ 857052 h 1097785"/>
                <a:gd name="connsiteX245" fmla="*/ 358639 w 7216155"/>
                <a:gd name="connsiteY245" fmla="*/ 842464 h 1097785"/>
                <a:gd name="connsiteX246" fmla="*/ 382832 w 7216155"/>
                <a:gd name="connsiteY246" fmla="*/ 840329 h 1097785"/>
                <a:gd name="connsiteX247" fmla="*/ 382477 w 7216155"/>
                <a:gd name="connsiteY247" fmla="*/ 841397 h 1097785"/>
                <a:gd name="connsiteX248" fmla="*/ 381765 w 7216155"/>
                <a:gd name="connsiteY248" fmla="*/ 845666 h 1097785"/>
                <a:gd name="connsiteX249" fmla="*/ 381765 w 7216155"/>
                <a:gd name="connsiteY249" fmla="*/ 849936 h 1097785"/>
                <a:gd name="connsiteX250" fmla="*/ 383544 w 7216155"/>
                <a:gd name="connsiteY250" fmla="*/ 851003 h 1097785"/>
                <a:gd name="connsiteX251" fmla="*/ 383544 w 7216155"/>
                <a:gd name="connsiteY251" fmla="*/ 846734 h 1097785"/>
                <a:gd name="connsiteX252" fmla="*/ 382832 w 7216155"/>
                <a:gd name="connsiteY252" fmla="*/ 840329 h 1097785"/>
                <a:gd name="connsiteX253" fmla="*/ 278230 w 7216155"/>
                <a:gd name="connsiteY253" fmla="*/ 840329 h 1097785"/>
                <a:gd name="connsiteX254" fmla="*/ 276095 w 7216155"/>
                <a:gd name="connsiteY254" fmla="*/ 842820 h 1097785"/>
                <a:gd name="connsiteX255" fmla="*/ 273248 w 7216155"/>
                <a:gd name="connsiteY255" fmla="*/ 844599 h 1097785"/>
                <a:gd name="connsiteX256" fmla="*/ 275383 w 7216155"/>
                <a:gd name="connsiteY256" fmla="*/ 849580 h 1097785"/>
                <a:gd name="connsiteX257" fmla="*/ 277518 w 7216155"/>
                <a:gd name="connsiteY257" fmla="*/ 854561 h 1097785"/>
                <a:gd name="connsiteX258" fmla="*/ 277874 w 7216155"/>
                <a:gd name="connsiteY258" fmla="*/ 847801 h 1097785"/>
                <a:gd name="connsiteX259" fmla="*/ 278230 w 7216155"/>
                <a:gd name="connsiteY259" fmla="*/ 840329 h 1097785"/>
                <a:gd name="connsiteX260" fmla="*/ 200667 w 7216155"/>
                <a:gd name="connsiteY260" fmla="*/ 840329 h 1097785"/>
                <a:gd name="connsiteX261" fmla="*/ 198888 w 7216155"/>
                <a:gd name="connsiteY261" fmla="*/ 842820 h 1097785"/>
                <a:gd name="connsiteX262" fmla="*/ 198532 w 7216155"/>
                <a:gd name="connsiteY262" fmla="*/ 846378 h 1097785"/>
                <a:gd name="connsiteX263" fmla="*/ 198176 w 7216155"/>
                <a:gd name="connsiteY263" fmla="*/ 849580 h 1097785"/>
                <a:gd name="connsiteX264" fmla="*/ 195686 w 7216155"/>
                <a:gd name="connsiteY264" fmla="*/ 850291 h 1097785"/>
                <a:gd name="connsiteX265" fmla="*/ 196042 w 7216155"/>
                <a:gd name="connsiteY265" fmla="*/ 855984 h 1097785"/>
                <a:gd name="connsiteX266" fmla="*/ 199955 w 7216155"/>
                <a:gd name="connsiteY266" fmla="*/ 858119 h 1097785"/>
                <a:gd name="connsiteX267" fmla="*/ 200667 w 7216155"/>
                <a:gd name="connsiteY267" fmla="*/ 849580 h 1097785"/>
                <a:gd name="connsiteX268" fmla="*/ 200667 w 7216155"/>
                <a:gd name="connsiteY268" fmla="*/ 840329 h 1097785"/>
                <a:gd name="connsiteX269" fmla="*/ 296019 w 7216155"/>
                <a:gd name="connsiteY269" fmla="*/ 839618 h 1097785"/>
                <a:gd name="connsiteX270" fmla="*/ 294952 w 7216155"/>
                <a:gd name="connsiteY270" fmla="*/ 843887 h 1097785"/>
                <a:gd name="connsiteX271" fmla="*/ 295308 w 7216155"/>
                <a:gd name="connsiteY271" fmla="*/ 850291 h 1097785"/>
                <a:gd name="connsiteX272" fmla="*/ 296731 w 7216155"/>
                <a:gd name="connsiteY272" fmla="*/ 844599 h 1097785"/>
                <a:gd name="connsiteX273" fmla="*/ 296019 w 7216155"/>
                <a:gd name="connsiteY273" fmla="*/ 839618 h 1097785"/>
                <a:gd name="connsiteX274" fmla="*/ 347965 w 7216155"/>
                <a:gd name="connsiteY274" fmla="*/ 836771 h 1097785"/>
                <a:gd name="connsiteX275" fmla="*/ 345474 w 7216155"/>
                <a:gd name="connsiteY275" fmla="*/ 841752 h 1097785"/>
                <a:gd name="connsiteX276" fmla="*/ 344407 w 7216155"/>
                <a:gd name="connsiteY276" fmla="*/ 847445 h 1097785"/>
                <a:gd name="connsiteX277" fmla="*/ 344407 w 7216155"/>
                <a:gd name="connsiteY277" fmla="*/ 843887 h 1097785"/>
                <a:gd name="connsiteX278" fmla="*/ 342984 w 7216155"/>
                <a:gd name="connsiteY278" fmla="*/ 840329 h 1097785"/>
                <a:gd name="connsiteX279" fmla="*/ 342984 w 7216155"/>
                <a:gd name="connsiteY279" fmla="*/ 848868 h 1097785"/>
                <a:gd name="connsiteX280" fmla="*/ 340849 w 7216155"/>
                <a:gd name="connsiteY280" fmla="*/ 846734 h 1097785"/>
                <a:gd name="connsiteX281" fmla="*/ 340849 w 7216155"/>
                <a:gd name="connsiteY281" fmla="*/ 857407 h 1097785"/>
                <a:gd name="connsiteX282" fmla="*/ 342272 w 7216155"/>
                <a:gd name="connsiteY282" fmla="*/ 869504 h 1097785"/>
                <a:gd name="connsiteX283" fmla="*/ 342984 w 7216155"/>
                <a:gd name="connsiteY283" fmla="*/ 863456 h 1097785"/>
                <a:gd name="connsiteX284" fmla="*/ 342272 w 7216155"/>
                <a:gd name="connsiteY284" fmla="*/ 856696 h 1097785"/>
                <a:gd name="connsiteX285" fmla="*/ 344763 w 7216155"/>
                <a:gd name="connsiteY285" fmla="*/ 857052 h 1097785"/>
                <a:gd name="connsiteX286" fmla="*/ 346542 w 7216155"/>
                <a:gd name="connsiteY286" fmla="*/ 858830 h 1097785"/>
                <a:gd name="connsiteX287" fmla="*/ 346897 w 7216155"/>
                <a:gd name="connsiteY287" fmla="*/ 875553 h 1097785"/>
                <a:gd name="connsiteX288" fmla="*/ 345830 w 7216155"/>
                <a:gd name="connsiteY288" fmla="*/ 892275 h 1097785"/>
                <a:gd name="connsiteX289" fmla="*/ 347965 w 7216155"/>
                <a:gd name="connsiteY289" fmla="*/ 891208 h 1097785"/>
                <a:gd name="connsiteX290" fmla="*/ 347965 w 7216155"/>
                <a:gd name="connsiteY290" fmla="*/ 886938 h 1097785"/>
                <a:gd name="connsiteX291" fmla="*/ 348676 w 7216155"/>
                <a:gd name="connsiteY291" fmla="*/ 882669 h 1097785"/>
                <a:gd name="connsiteX292" fmla="*/ 352234 w 7216155"/>
                <a:gd name="connsiteY292" fmla="*/ 881601 h 1097785"/>
                <a:gd name="connsiteX293" fmla="*/ 349032 w 7216155"/>
                <a:gd name="connsiteY293" fmla="*/ 871995 h 1097785"/>
                <a:gd name="connsiteX294" fmla="*/ 349388 w 7216155"/>
                <a:gd name="connsiteY294" fmla="*/ 858830 h 1097785"/>
                <a:gd name="connsiteX295" fmla="*/ 350100 w 7216155"/>
                <a:gd name="connsiteY295" fmla="*/ 866658 h 1097785"/>
                <a:gd name="connsiteX296" fmla="*/ 352946 w 7216155"/>
                <a:gd name="connsiteY296" fmla="*/ 871639 h 1097785"/>
                <a:gd name="connsiteX297" fmla="*/ 351879 w 7216155"/>
                <a:gd name="connsiteY297" fmla="*/ 857052 h 1097785"/>
                <a:gd name="connsiteX298" fmla="*/ 353658 w 7216155"/>
                <a:gd name="connsiteY298" fmla="*/ 841752 h 1097785"/>
                <a:gd name="connsiteX299" fmla="*/ 350811 w 7216155"/>
                <a:gd name="connsiteY299" fmla="*/ 842464 h 1097785"/>
                <a:gd name="connsiteX300" fmla="*/ 350100 w 7216155"/>
                <a:gd name="connsiteY300" fmla="*/ 846378 h 1097785"/>
                <a:gd name="connsiteX301" fmla="*/ 350455 w 7216155"/>
                <a:gd name="connsiteY301" fmla="*/ 851715 h 1097785"/>
                <a:gd name="connsiteX302" fmla="*/ 350811 w 7216155"/>
                <a:gd name="connsiteY302" fmla="*/ 856696 h 1097785"/>
                <a:gd name="connsiteX303" fmla="*/ 349032 w 7216155"/>
                <a:gd name="connsiteY303" fmla="*/ 853494 h 1097785"/>
                <a:gd name="connsiteX304" fmla="*/ 348676 w 7216155"/>
                <a:gd name="connsiteY304" fmla="*/ 847801 h 1097785"/>
                <a:gd name="connsiteX305" fmla="*/ 348676 w 7216155"/>
                <a:gd name="connsiteY305" fmla="*/ 841397 h 1097785"/>
                <a:gd name="connsiteX306" fmla="*/ 347965 w 7216155"/>
                <a:gd name="connsiteY306" fmla="*/ 836771 h 1097785"/>
                <a:gd name="connsiteX307" fmla="*/ 145163 w 7216155"/>
                <a:gd name="connsiteY307" fmla="*/ 836771 h 1097785"/>
                <a:gd name="connsiteX308" fmla="*/ 143740 w 7216155"/>
                <a:gd name="connsiteY308" fmla="*/ 841752 h 1097785"/>
                <a:gd name="connsiteX309" fmla="*/ 143029 w 7216155"/>
                <a:gd name="connsiteY309" fmla="*/ 847445 h 1097785"/>
                <a:gd name="connsiteX310" fmla="*/ 145163 w 7216155"/>
                <a:gd name="connsiteY310" fmla="*/ 836771 h 1097785"/>
                <a:gd name="connsiteX311" fmla="*/ 287480 w 7216155"/>
                <a:gd name="connsiteY311" fmla="*/ 836060 h 1097785"/>
                <a:gd name="connsiteX312" fmla="*/ 283922 w 7216155"/>
                <a:gd name="connsiteY312" fmla="*/ 848513 h 1097785"/>
                <a:gd name="connsiteX313" fmla="*/ 281787 w 7216155"/>
                <a:gd name="connsiteY313" fmla="*/ 863812 h 1097785"/>
                <a:gd name="connsiteX314" fmla="*/ 284278 w 7216155"/>
                <a:gd name="connsiteY314" fmla="*/ 865235 h 1097785"/>
                <a:gd name="connsiteX315" fmla="*/ 287480 w 7216155"/>
                <a:gd name="connsiteY315" fmla="*/ 863812 h 1097785"/>
                <a:gd name="connsiteX316" fmla="*/ 286413 w 7216155"/>
                <a:gd name="connsiteY316" fmla="*/ 852426 h 1097785"/>
                <a:gd name="connsiteX317" fmla="*/ 287480 w 7216155"/>
                <a:gd name="connsiteY317" fmla="*/ 836060 h 1097785"/>
                <a:gd name="connsiteX318" fmla="*/ 188570 w 7216155"/>
                <a:gd name="connsiteY318" fmla="*/ 831079 h 1097785"/>
                <a:gd name="connsiteX319" fmla="*/ 185368 w 7216155"/>
                <a:gd name="connsiteY319" fmla="*/ 837483 h 1097785"/>
                <a:gd name="connsiteX320" fmla="*/ 185724 w 7216155"/>
                <a:gd name="connsiteY320" fmla="*/ 845310 h 1097785"/>
                <a:gd name="connsiteX321" fmla="*/ 187503 w 7216155"/>
                <a:gd name="connsiteY321" fmla="*/ 839262 h 1097785"/>
                <a:gd name="connsiteX322" fmla="*/ 188570 w 7216155"/>
                <a:gd name="connsiteY322" fmla="*/ 831079 h 1097785"/>
                <a:gd name="connsiteX323" fmla="*/ 280009 w 7216155"/>
                <a:gd name="connsiteY323" fmla="*/ 827877 h 1097785"/>
                <a:gd name="connsiteX324" fmla="*/ 277518 w 7216155"/>
                <a:gd name="connsiteY324" fmla="*/ 828944 h 1097785"/>
                <a:gd name="connsiteX325" fmla="*/ 279653 w 7216155"/>
                <a:gd name="connsiteY325" fmla="*/ 833213 h 1097785"/>
                <a:gd name="connsiteX326" fmla="*/ 281076 w 7216155"/>
                <a:gd name="connsiteY326" fmla="*/ 839618 h 1097785"/>
                <a:gd name="connsiteX327" fmla="*/ 282499 w 7216155"/>
                <a:gd name="connsiteY327" fmla="*/ 835348 h 1097785"/>
                <a:gd name="connsiteX328" fmla="*/ 282499 w 7216155"/>
                <a:gd name="connsiteY328" fmla="*/ 828944 h 1097785"/>
                <a:gd name="connsiteX329" fmla="*/ 280009 w 7216155"/>
                <a:gd name="connsiteY329" fmla="*/ 827877 h 1097785"/>
                <a:gd name="connsiteX330" fmla="*/ 241227 w 7216155"/>
                <a:gd name="connsiteY330" fmla="*/ 821828 h 1097785"/>
                <a:gd name="connsiteX331" fmla="*/ 239804 w 7216155"/>
                <a:gd name="connsiteY331" fmla="*/ 824319 h 1097785"/>
                <a:gd name="connsiteX332" fmla="*/ 239092 w 7216155"/>
                <a:gd name="connsiteY332" fmla="*/ 827521 h 1097785"/>
                <a:gd name="connsiteX333" fmla="*/ 241227 w 7216155"/>
                <a:gd name="connsiteY333" fmla="*/ 827165 h 1097785"/>
                <a:gd name="connsiteX334" fmla="*/ 241227 w 7216155"/>
                <a:gd name="connsiteY334" fmla="*/ 821828 h 1097785"/>
                <a:gd name="connsiteX335" fmla="*/ 177185 w 7216155"/>
                <a:gd name="connsiteY335" fmla="*/ 819693 h 1097785"/>
                <a:gd name="connsiteX336" fmla="*/ 174338 w 7216155"/>
                <a:gd name="connsiteY336" fmla="*/ 823251 h 1097785"/>
                <a:gd name="connsiteX337" fmla="*/ 176473 w 7216155"/>
                <a:gd name="connsiteY337" fmla="*/ 827521 h 1097785"/>
                <a:gd name="connsiteX338" fmla="*/ 176829 w 7216155"/>
                <a:gd name="connsiteY338" fmla="*/ 823963 h 1097785"/>
                <a:gd name="connsiteX339" fmla="*/ 177185 w 7216155"/>
                <a:gd name="connsiteY339" fmla="*/ 819693 h 1097785"/>
                <a:gd name="connsiteX340" fmla="*/ 318078 w 7216155"/>
                <a:gd name="connsiteY340" fmla="*/ 817559 h 1097785"/>
                <a:gd name="connsiteX341" fmla="*/ 317367 w 7216155"/>
                <a:gd name="connsiteY341" fmla="*/ 820761 h 1097785"/>
                <a:gd name="connsiteX342" fmla="*/ 318078 w 7216155"/>
                <a:gd name="connsiteY342" fmla="*/ 826098 h 1097785"/>
                <a:gd name="connsiteX343" fmla="*/ 319501 w 7216155"/>
                <a:gd name="connsiteY343" fmla="*/ 821828 h 1097785"/>
                <a:gd name="connsiteX344" fmla="*/ 318078 w 7216155"/>
                <a:gd name="connsiteY344" fmla="*/ 817559 h 1097785"/>
                <a:gd name="connsiteX345" fmla="*/ 231265 w 7216155"/>
                <a:gd name="connsiteY345" fmla="*/ 817559 h 1097785"/>
                <a:gd name="connsiteX346" fmla="*/ 228774 w 7216155"/>
                <a:gd name="connsiteY346" fmla="*/ 819693 h 1097785"/>
                <a:gd name="connsiteX347" fmla="*/ 229842 w 7216155"/>
                <a:gd name="connsiteY347" fmla="*/ 823963 h 1097785"/>
                <a:gd name="connsiteX348" fmla="*/ 231265 w 7216155"/>
                <a:gd name="connsiteY348" fmla="*/ 821828 h 1097785"/>
                <a:gd name="connsiteX349" fmla="*/ 231265 w 7216155"/>
                <a:gd name="connsiteY349" fmla="*/ 817559 h 1097785"/>
                <a:gd name="connsiteX350" fmla="*/ 301000 w 7216155"/>
                <a:gd name="connsiteY350" fmla="*/ 816135 h 1097785"/>
                <a:gd name="connsiteX351" fmla="*/ 299221 w 7216155"/>
                <a:gd name="connsiteY351" fmla="*/ 820405 h 1097785"/>
                <a:gd name="connsiteX352" fmla="*/ 301712 w 7216155"/>
                <a:gd name="connsiteY352" fmla="*/ 823251 h 1097785"/>
                <a:gd name="connsiteX353" fmla="*/ 301000 w 7216155"/>
                <a:gd name="connsiteY353" fmla="*/ 816135 h 1097785"/>
                <a:gd name="connsiteX354" fmla="*/ 144452 w 7216155"/>
                <a:gd name="connsiteY354" fmla="*/ 816135 h 1097785"/>
                <a:gd name="connsiteX355" fmla="*/ 140894 w 7216155"/>
                <a:gd name="connsiteY355" fmla="*/ 823963 h 1097785"/>
                <a:gd name="connsiteX356" fmla="*/ 143029 w 7216155"/>
                <a:gd name="connsiteY356" fmla="*/ 833925 h 1097785"/>
                <a:gd name="connsiteX357" fmla="*/ 145163 w 7216155"/>
                <a:gd name="connsiteY357" fmla="*/ 825742 h 1097785"/>
                <a:gd name="connsiteX358" fmla="*/ 144452 w 7216155"/>
                <a:gd name="connsiteY358" fmla="*/ 816135 h 1097785"/>
                <a:gd name="connsiteX359" fmla="*/ 189993 w 7216155"/>
                <a:gd name="connsiteY359" fmla="*/ 812577 h 1097785"/>
                <a:gd name="connsiteX360" fmla="*/ 188214 w 7216155"/>
                <a:gd name="connsiteY360" fmla="*/ 817559 h 1097785"/>
                <a:gd name="connsiteX361" fmla="*/ 187858 w 7216155"/>
                <a:gd name="connsiteY361" fmla="*/ 823963 h 1097785"/>
                <a:gd name="connsiteX362" fmla="*/ 190349 w 7216155"/>
                <a:gd name="connsiteY362" fmla="*/ 818982 h 1097785"/>
                <a:gd name="connsiteX363" fmla="*/ 189993 w 7216155"/>
                <a:gd name="connsiteY363" fmla="*/ 812577 h 1097785"/>
                <a:gd name="connsiteX364" fmla="*/ 293173 w 7216155"/>
                <a:gd name="connsiteY364" fmla="*/ 809020 h 1097785"/>
                <a:gd name="connsiteX365" fmla="*/ 291750 w 7216155"/>
                <a:gd name="connsiteY365" fmla="*/ 813289 h 1097785"/>
                <a:gd name="connsiteX366" fmla="*/ 293173 w 7216155"/>
                <a:gd name="connsiteY366" fmla="*/ 817559 h 1097785"/>
                <a:gd name="connsiteX367" fmla="*/ 293884 w 7216155"/>
                <a:gd name="connsiteY367" fmla="*/ 812577 h 1097785"/>
                <a:gd name="connsiteX368" fmla="*/ 293173 w 7216155"/>
                <a:gd name="connsiteY368" fmla="*/ 809020 h 1097785"/>
                <a:gd name="connsiteX369" fmla="*/ 271114 w 7216155"/>
                <a:gd name="connsiteY369" fmla="*/ 807596 h 1097785"/>
                <a:gd name="connsiteX370" fmla="*/ 271114 w 7216155"/>
                <a:gd name="connsiteY370" fmla="*/ 827521 h 1097785"/>
                <a:gd name="connsiteX371" fmla="*/ 272537 w 7216155"/>
                <a:gd name="connsiteY371" fmla="*/ 827521 h 1097785"/>
                <a:gd name="connsiteX372" fmla="*/ 273248 w 7216155"/>
                <a:gd name="connsiteY372" fmla="*/ 816491 h 1097785"/>
                <a:gd name="connsiteX373" fmla="*/ 271114 w 7216155"/>
                <a:gd name="connsiteY373" fmla="*/ 807596 h 1097785"/>
                <a:gd name="connsiteX374" fmla="*/ 69024 w 7216155"/>
                <a:gd name="connsiteY374" fmla="*/ 807596 h 1097785"/>
                <a:gd name="connsiteX375" fmla="*/ 66178 w 7216155"/>
                <a:gd name="connsiteY375" fmla="*/ 813645 h 1097785"/>
                <a:gd name="connsiteX376" fmla="*/ 66178 w 7216155"/>
                <a:gd name="connsiteY376" fmla="*/ 819693 h 1097785"/>
                <a:gd name="connsiteX377" fmla="*/ 68313 w 7216155"/>
                <a:gd name="connsiteY377" fmla="*/ 814712 h 1097785"/>
                <a:gd name="connsiteX378" fmla="*/ 69024 w 7216155"/>
                <a:gd name="connsiteY378" fmla="*/ 807596 h 1097785"/>
                <a:gd name="connsiteX379" fmla="*/ 266844 w 7216155"/>
                <a:gd name="connsiteY379" fmla="*/ 801904 h 1097785"/>
                <a:gd name="connsiteX380" fmla="*/ 265421 w 7216155"/>
                <a:gd name="connsiteY380" fmla="*/ 808308 h 1097785"/>
                <a:gd name="connsiteX381" fmla="*/ 266844 w 7216155"/>
                <a:gd name="connsiteY381" fmla="*/ 814712 h 1097785"/>
                <a:gd name="connsiteX382" fmla="*/ 267912 w 7216155"/>
                <a:gd name="connsiteY382" fmla="*/ 808664 h 1097785"/>
                <a:gd name="connsiteX383" fmla="*/ 266844 w 7216155"/>
                <a:gd name="connsiteY383" fmla="*/ 801904 h 1097785"/>
                <a:gd name="connsiteX384" fmla="*/ 254747 w 7216155"/>
                <a:gd name="connsiteY384" fmla="*/ 799769 h 1097785"/>
                <a:gd name="connsiteX385" fmla="*/ 251545 w 7216155"/>
                <a:gd name="connsiteY385" fmla="*/ 801548 h 1097785"/>
                <a:gd name="connsiteX386" fmla="*/ 251545 w 7216155"/>
                <a:gd name="connsiteY386" fmla="*/ 807596 h 1097785"/>
                <a:gd name="connsiteX387" fmla="*/ 251901 w 7216155"/>
                <a:gd name="connsiteY387" fmla="*/ 814356 h 1097785"/>
                <a:gd name="connsiteX388" fmla="*/ 250478 w 7216155"/>
                <a:gd name="connsiteY388" fmla="*/ 817559 h 1097785"/>
                <a:gd name="connsiteX389" fmla="*/ 252968 w 7216155"/>
                <a:gd name="connsiteY389" fmla="*/ 827165 h 1097785"/>
                <a:gd name="connsiteX390" fmla="*/ 252613 w 7216155"/>
                <a:gd name="connsiteY390" fmla="*/ 839618 h 1097785"/>
                <a:gd name="connsiteX391" fmla="*/ 254392 w 7216155"/>
                <a:gd name="connsiteY391" fmla="*/ 828588 h 1097785"/>
                <a:gd name="connsiteX392" fmla="*/ 253324 w 7216155"/>
                <a:gd name="connsiteY392" fmla="*/ 817559 h 1097785"/>
                <a:gd name="connsiteX393" fmla="*/ 256882 w 7216155"/>
                <a:gd name="connsiteY393" fmla="*/ 809020 h 1097785"/>
                <a:gd name="connsiteX394" fmla="*/ 254747 w 7216155"/>
                <a:gd name="connsiteY394" fmla="*/ 799769 h 1097785"/>
                <a:gd name="connsiteX395" fmla="*/ 397776 w 7216155"/>
                <a:gd name="connsiteY395" fmla="*/ 799057 h 1097785"/>
                <a:gd name="connsiteX396" fmla="*/ 401334 w 7216155"/>
                <a:gd name="connsiteY396" fmla="*/ 816491 h 1097785"/>
                <a:gd name="connsiteX397" fmla="*/ 402045 w 7216155"/>
                <a:gd name="connsiteY397" fmla="*/ 834637 h 1097785"/>
                <a:gd name="connsiteX398" fmla="*/ 397776 w 7216155"/>
                <a:gd name="connsiteY398" fmla="*/ 815068 h 1097785"/>
                <a:gd name="connsiteX399" fmla="*/ 397776 w 7216155"/>
                <a:gd name="connsiteY399" fmla="*/ 799057 h 1097785"/>
                <a:gd name="connsiteX400" fmla="*/ 332310 w 7216155"/>
                <a:gd name="connsiteY400" fmla="*/ 792653 h 1097785"/>
                <a:gd name="connsiteX401" fmla="*/ 333377 w 7216155"/>
                <a:gd name="connsiteY401" fmla="*/ 798702 h 1097785"/>
                <a:gd name="connsiteX402" fmla="*/ 335868 w 7216155"/>
                <a:gd name="connsiteY402" fmla="*/ 802260 h 1097785"/>
                <a:gd name="connsiteX403" fmla="*/ 338003 w 7216155"/>
                <a:gd name="connsiteY403" fmla="*/ 806529 h 1097785"/>
                <a:gd name="connsiteX404" fmla="*/ 338003 w 7216155"/>
                <a:gd name="connsiteY404" fmla="*/ 813289 h 1097785"/>
                <a:gd name="connsiteX405" fmla="*/ 332310 w 7216155"/>
                <a:gd name="connsiteY405" fmla="*/ 804394 h 1097785"/>
                <a:gd name="connsiteX406" fmla="*/ 332310 w 7216155"/>
                <a:gd name="connsiteY406" fmla="*/ 792653 h 1097785"/>
                <a:gd name="connsiteX407" fmla="*/ 411296 w 7216155"/>
                <a:gd name="connsiteY407" fmla="*/ 791230 h 1097785"/>
                <a:gd name="connsiteX408" fmla="*/ 408805 w 7216155"/>
                <a:gd name="connsiteY408" fmla="*/ 794432 h 1097785"/>
                <a:gd name="connsiteX409" fmla="*/ 407738 w 7216155"/>
                <a:gd name="connsiteY409" fmla="*/ 799769 h 1097785"/>
                <a:gd name="connsiteX410" fmla="*/ 411652 w 7216155"/>
                <a:gd name="connsiteY410" fmla="*/ 809020 h 1097785"/>
                <a:gd name="connsiteX411" fmla="*/ 414854 w 7216155"/>
                <a:gd name="connsiteY411" fmla="*/ 820405 h 1097785"/>
                <a:gd name="connsiteX412" fmla="*/ 413431 w 7216155"/>
                <a:gd name="connsiteY412" fmla="*/ 808308 h 1097785"/>
                <a:gd name="connsiteX413" fmla="*/ 411296 w 7216155"/>
                <a:gd name="connsiteY413" fmla="*/ 791230 h 1097785"/>
                <a:gd name="connsiteX414" fmla="*/ 135913 w 7216155"/>
                <a:gd name="connsiteY414" fmla="*/ 791230 h 1097785"/>
                <a:gd name="connsiteX415" fmla="*/ 135201 w 7216155"/>
                <a:gd name="connsiteY415" fmla="*/ 794432 h 1097785"/>
                <a:gd name="connsiteX416" fmla="*/ 136624 w 7216155"/>
                <a:gd name="connsiteY416" fmla="*/ 796923 h 1097785"/>
                <a:gd name="connsiteX417" fmla="*/ 138759 w 7216155"/>
                <a:gd name="connsiteY417" fmla="*/ 793721 h 1097785"/>
                <a:gd name="connsiteX418" fmla="*/ 135913 w 7216155"/>
                <a:gd name="connsiteY418" fmla="*/ 791230 h 1097785"/>
                <a:gd name="connsiteX419" fmla="*/ 240516 w 7216155"/>
                <a:gd name="connsiteY419" fmla="*/ 789095 h 1097785"/>
                <a:gd name="connsiteX420" fmla="*/ 239448 w 7216155"/>
                <a:gd name="connsiteY420" fmla="*/ 796567 h 1097785"/>
                <a:gd name="connsiteX421" fmla="*/ 239804 w 7216155"/>
                <a:gd name="connsiteY421" fmla="*/ 803327 h 1097785"/>
                <a:gd name="connsiteX422" fmla="*/ 241939 w 7216155"/>
                <a:gd name="connsiteY422" fmla="*/ 796211 h 1097785"/>
                <a:gd name="connsiteX423" fmla="*/ 240516 w 7216155"/>
                <a:gd name="connsiteY423" fmla="*/ 789095 h 1097785"/>
                <a:gd name="connsiteX424" fmla="*/ 261152 w 7216155"/>
                <a:gd name="connsiteY424" fmla="*/ 788384 h 1097785"/>
                <a:gd name="connsiteX425" fmla="*/ 259373 w 7216155"/>
                <a:gd name="connsiteY425" fmla="*/ 800481 h 1097785"/>
                <a:gd name="connsiteX426" fmla="*/ 259017 w 7216155"/>
                <a:gd name="connsiteY426" fmla="*/ 810443 h 1097785"/>
                <a:gd name="connsiteX427" fmla="*/ 263286 w 7216155"/>
                <a:gd name="connsiteY427" fmla="*/ 798702 h 1097785"/>
                <a:gd name="connsiteX428" fmla="*/ 261152 w 7216155"/>
                <a:gd name="connsiteY428" fmla="*/ 788384 h 1097785"/>
                <a:gd name="connsiteX429" fmla="*/ 246920 w 7216155"/>
                <a:gd name="connsiteY429" fmla="*/ 784826 h 1097785"/>
                <a:gd name="connsiteX430" fmla="*/ 244429 w 7216155"/>
                <a:gd name="connsiteY430" fmla="*/ 787672 h 1097785"/>
                <a:gd name="connsiteX431" fmla="*/ 245497 w 7216155"/>
                <a:gd name="connsiteY431" fmla="*/ 794076 h 1097785"/>
                <a:gd name="connsiteX432" fmla="*/ 246564 w 7216155"/>
                <a:gd name="connsiteY432" fmla="*/ 789807 h 1097785"/>
                <a:gd name="connsiteX433" fmla="*/ 246920 w 7216155"/>
                <a:gd name="connsiteY433" fmla="*/ 784826 h 1097785"/>
                <a:gd name="connsiteX434" fmla="*/ 151568 w 7216155"/>
                <a:gd name="connsiteY434" fmla="*/ 778421 h 1097785"/>
                <a:gd name="connsiteX435" fmla="*/ 147298 w 7216155"/>
                <a:gd name="connsiteY435" fmla="*/ 791230 h 1097785"/>
                <a:gd name="connsiteX436" fmla="*/ 145163 w 7216155"/>
                <a:gd name="connsiteY436" fmla="*/ 804750 h 1097785"/>
                <a:gd name="connsiteX437" fmla="*/ 147298 w 7216155"/>
                <a:gd name="connsiteY437" fmla="*/ 801192 h 1097785"/>
                <a:gd name="connsiteX438" fmla="*/ 148365 w 7216155"/>
                <a:gd name="connsiteY438" fmla="*/ 795499 h 1097785"/>
                <a:gd name="connsiteX439" fmla="*/ 149789 w 7216155"/>
                <a:gd name="connsiteY439" fmla="*/ 790518 h 1097785"/>
                <a:gd name="connsiteX440" fmla="*/ 152991 w 7216155"/>
                <a:gd name="connsiteY440" fmla="*/ 788384 h 1097785"/>
                <a:gd name="connsiteX441" fmla="*/ 151923 w 7216155"/>
                <a:gd name="connsiteY441" fmla="*/ 784114 h 1097785"/>
                <a:gd name="connsiteX442" fmla="*/ 151568 w 7216155"/>
                <a:gd name="connsiteY442" fmla="*/ 778421 h 1097785"/>
                <a:gd name="connsiteX443" fmla="*/ 355081 w 7216155"/>
                <a:gd name="connsiteY443" fmla="*/ 777710 h 1097785"/>
                <a:gd name="connsiteX444" fmla="*/ 354369 w 7216155"/>
                <a:gd name="connsiteY444" fmla="*/ 783403 h 1097785"/>
                <a:gd name="connsiteX445" fmla="*/ 355081 w 7216155"/>
                <a:gd name="connsiteY445" fmla="*/ 790518 h 1097785"/>
                <a:gd name="connsiteX446" fmla="*/ 355081 w 7216155"/>
                <a:gd name="connsiteY446" fmla="*/ 777710 h 1097785"/>
                <a:gd name="connsiteX447" fmla="*/ 249766 w 7216155"/>
                <a:gd name="connsiteY447" fmla="*/ 775575 h 1097785"/>
                <a:gd name="connsiteX448" fmla="*/ 247987 w 7216155"/>
                <a:gd name="connsiteY448" fmla="*/ 780200 h 1097785"/>
                <a:gd name="connsiteX449" fmla="*/ 250478 w 7216155"/>
                <a:gd name="connsiteY449" fmla="*/ 784826 h 1097785"/>
                <a:gd name="connsiteX450" fmla="*/ 250122 w 7216155"/>
                <a:gd name="connsiteY450" fmla="*/ 780200 h 1097785"/>
                <a:gd name="connsiteX451" fmla="*/ 249766 w 7216155"/>
                <a:gd name="connsiteY451" fmla="*/ 775575 h 1097785"/>
                <a:gd name="connsiteX452" fmla="*/ 307405 w 7216155"/>
                <a:gd name="connsiteY452" fmla="*/ 774152 h 1097785"/>
                <a:gd name="connsiteX453" fmla="*/ 305981 w 7216155"/>
                <a:gd name="connsiteY453" fmla="*/ 776998 h 1097785"/>
                <a:gd name="connsiteX454" fmla="*/ 305981 w 7216155"/>
                <a:gd name="connsiteY454" fmla="*/ 781979 h 1097785"/>
                <a:gd name="connsiteX455" fmla="*/ 307405 w 7216155"/>
                <a:gd name="connsiteY455" fmla="*/ 781979 h 1097785"/>
                <a:gd name="connsiteX456" fmla="*/ 286057 w 7216155"/>
                <a:gd name="connsiteY456" fmla="*/ 770594 h 1097785"/>
                <a:gd name="connsiteX457" fmla="*/ 286769 w 7216155"/>
                <a:gd name="connsiteY457" fmla="*/ 774508 h 1097785"/>
                <a:gd name="connsiteX458" fmla="*/ 288192 w 7216155"/>
                <a:gd name="connsiteY458" fmla="*/ 777710 h 1097785"/>
                <a:gd name="connsiteX459" fmla="*/ 289259 w 7216155"/>
                <a:gd name="connsiteY459" fmla="*/ 773440 h 1097785"/>
                <a:gd name="connsiteX460" fmla="*/ 286057 w 7216155"/>
                <a:gd name="connsiteY460" fmla="*/ 770594 h 1097785"/>
                <a:gd name="connsiteX461" fmla="*/ 244074 w 7216155"/>
                <a:gd name="connsiteY461" fmla="*/ 770594 h 1097785"/>
                <a:gd name="connsiteX462" fmla="*/ 239448 w 7216155"/>
                <a:gd name="connsiteY462" fmla="*/ 775931 h 1097785"/>
                <a:gd name="connsiteX463" fmla="*/ 239092 w 7216155"/>
                <a:gd name="connsiteY463" fmla="*/ 784826 h 1097785"/>
                <a:gd name="connsiteX464" fmla="*/ 243718 w 7216155"/>
                <a:gd name="connsiteY464" fmla="*/ 779133 h 1097785"/>
                <a:gd name="connsiteX465" fmla="*/ 244074 w 7216155"/>
                <a:gd name="connsiteY465" fmla="*/ 770594 h 1097785"/>
                <a:gd name="connsiteX466" fmla="*/ 226284 w 7216155"/>
                <a:gd name="connsiteY466" fmla="*/ 769882 h 1097785"/>
                <a:gd name="connsiteX467" fmla="*/ 220591 w 7216155"/>
                <a:gd name="connsiteY467" fmla="*/ 791230 h 1097785"/>
                <a:gd name="connsiteX468" fmla="*/ 222726 w 7216155"/>
                <a:gd name="connsiteY468" fmla="*/ 792297 h 1097785"/>
                <a:gd name="connsiteX469" fmla="*/ 224861 w 7216155"/>
                <a:gd name="connsiteY469" fmla="*/ 794076 h 1097785"/>
                <a:gd name="connsiteX470" fmla="*/ 226640 w 7216155"/>
                <a:gd name="connsiteY470" fmla="*/ 780556 h 1097785"/>
                <a:gd name="connsiteX471" fmla="*/ 226284 w 7216155"/>
                <a:gd name="connsiteY471" fmla="*/ 769882 h 1097785"/>
                <a:gd name="connsiteX472" fmla="*/ 344407 w 7216155"/>
                <a:gd name="connsiteY472" fmla="*/ 767036 h 1097785"/>
                <a:gd name="connsiteX473" fmla="*/ 344051 w 7216155"/>
                <a:gd name="connsiteY473" fmla="*/ 790163 h 1097785"/>
                <a:gd name="connsiteX474" fmla="*/ 347965 w 7216155"/>
                <a:gd name="connsiteY474" fmla="*/ 816135 h 1097785"/>
                <a:gd name="connsiteX475" fmla="*/ 351523 w 7216155"/>
                <a:gd name="connsiteY475" fmla="*/ 802615 h 1097785"/>
                <a:gd name="connsiteX476" fmla="*/ 350811 w 7216155"/>
                <a:gd name="connsiteY476" fmla="*/ 785537 h 1097785"/>
                <a:gd name="connsiteX477" fmla="*/ 351879 w 7216155"/>
                <a:gd name="connsiteY477" fmla="*/ 777354 h 1097785"/>
                <a:gd name="connsiteX478" fmla="*/ 348676 w 7216155"/>
                <a:gd name="connsiteY478" fmla="*/ 769882 h 1097785"/>
                <a:gd name="connsiteX479" fmla="*/ 349032 w 7216155"/>
                <a:gd name="connsiteY479" fmla="*/ 776642 h 1097785"/>
                <a:gd name="connsiteX480" fmla="*/ 350811 w 7216155"/>
                <a:gd name="connsiteY480" fmla="*/ 783403 h 1097785"/>
                <a:gd name="connsiteX481" fmla="*/ 346186 w 7216155"/>
                <a:gd name="connsiteY481" fmla="*/ 776642 h 1097785"/>
                <a:gd name="connsiteX482" fmla="*/ 344407 w 7216155"/>
                <a:gd name="connsiteY482" fmla="*/ 767036 h 1097785"/>
                <a:gd name="connsiteX483" fmla="*/ 323059 w 7216155"/>
                <a:gd name="connsiteY483" fmla="*/ 767036 h 1097785"/>
                <a:gd name="connsiteX484" fmla="*/ 319146 w 7216155"/>
                <a:gd name="connsiteY484" fmla="*/ 770594 h 1097785"/>
                <a:gd name="connsiteX485" fmla="*/ 318434 w 7216155"/>
                <a:gd name="connsiteY485" fmla="*/ 780556 h 1097785"/>
                <a:gd name="connsiteX486" fmla="*/ 319857 w 7216155"/>
                <a:gd name="connsiteY486" fmla="*/ 792297 h 1097785"/>
                <a:gd name="connsiteX487" fmla="*/ 322348 w 7216155"/>
                <a:gd name="connsiteY487" fmla="*/ 801192 h 1097785"/>
                <a:gd name="connsiteX488" fmla="*/ 320925 w 7216155"/>
                <a:gd name="connsiteY488" fmla="*/ 783403 h 1097785"/>
                <a:gd name="connsiteX489" fmla="*/ 323771 w 7216155"/>
                <a:gd name="connsiteY489" fmla="*/ 769882 h 1097785"/>
                <a:gd name="connsiteX490" fmla="*/ 323415 w 7216155"/>
                <a:gd name="connsiteY490" fmla="*/ 768815 h 1097785"/>
                <a:gd name="connsiteX491" fmla="*/ 323059 w 7216155"/>
                <a:gd name="connsiteY491" fmla="*/ 767748 h 1097785"/>
                <a:gd name="connsiteX492" fmla="*/ 277518 w 7216155"/>
                <a:gd name="connsiteY492" fmla="*/ 762055 h 1097785"/>
                <a:gd name="connsiteX493" fmla="*/ 277518 w 7216155"/>
                <a:gd name="connsiteY493" fmla="*/ 772017 h 1097785"/>
                <a:gd name="connsiteX494" fmla="*/ 281076 w 7216155"/>
                <a:gd name="connsiteY494" fmla="*/ 767036 h 1097785"/>
                <a:gd name="connsiteX495" fmla="*/ 277518 w 7216155"/>
                <a:gd name="connsiteY495" fmla="*/ 762055 h 1097785"/>
                <a:gd name="connsiteX496" fmla="*/ 116700 w 7216155"/>
                <a:gd name="connsiteY496" fmla="*/ 759920 h 1097785"/>
                <a:gd name="connsiteX497" fmla="*/ 113498 w 7216155"/>
                <a:gd name="connsiteY497" fmla="*/ 763122 h 1097785"/>
                <a:gd name="connsiteX498" fmla="*/ 115988 w 7216155"/>
                <a:gd name="connsiteY498" fmla="*/ 765613 h 1097785"/>
                <a:gd name="connsiteX499" fmla="*/ 116700 w 7216155"/>
                <a:gd name="connsiteY499" fmla="*/ 759920 h 1097785"/>
                <a:gd name="connsiteX500" fmla="*/ 301000 w 7216155"/>
                <a:gd name="connsiteY500" fmla="*/ 759209 h 1097785"/>
                <a:gd name="connsiteX501" fmla="*/ 299577 w 7216155"/>
                <a:gd name="connsiteY501" fmla="*/ 763478 h 1097785"/>
                <a:gd name="connsiteX502" fmla="*/ 298866 w 7216155"/>
                <a:gd name="connsiteY502" fmla="*/ 769882 h 1097785"/>
                <a:gd name="connsiteX503" fmla="*/ 301000 w 7216155"/>
                <a:gd name="connsiteY503" fmla="*/ 765613 h 1097785"/>
                <a:gd name="connsiteX504" fmla="*/ 301000 w 7216155"/>
                <a:gd name="connsiteY504" fmla="*/ 759209 h 1097785"/>
                <a:gd name="connsiteX505" fmla="*/ 181454 w 7216155"/>
                <a:gd name="connsiteY505" fmla="*/ 759209 h 1097785"/>
                <a:gd name="connsiteX506" fmla="*/ 178964 w 7216155"/>
                <a:gd name="connsiteY506" fmla="*/ 760632 h 1097785"/>
                <a:gd name="connsiteX507" fmla="*/ 179319 w 7216155"/>
                <a:gd name="connsiteY507" fmla="*/ 764190 h 1097785"/>
                <a:gd name="connsiteX508" fmla="*/ 181454 w 7216155"/>
                <a:gd name="connsiteY508" fmla="*/ 759209 h 1097785"/>
                <a:gd name="connsiteX509" fmla="*/ 346542 w 7216155"/>
                <a:gd name="connsiteY509" fmla="*/ 757785 h 1097785"/>
                <a:gd name="connsiteX510" fmla="*/ 345830 w 7216155"/>
                <a:gd name="connsiteY510" fmla="*/ 762411 h 1097785"/>
                <a:gd name="connsiteX511" fmla="*/ 347965 w 7216155"/>
                <a:gd name="connsiteY511" fmla="*/ 765613 h 1097785"/>
                <a:gd name="connsiteX512" fmla="*/ 347965 w 7216155"/>
                <a:gd name="connsiteY512" fmla="*/ 762411 h 1097785"/>
                <a:gd name="connsiteX513" fmla="*/ 346542 w 7216155"/>
                <a:gd name="connsiteY513" fmla="*/ 757785 h 1097785"/>
                <a:gd name="connsiteX514" fmla="*/ 202802 w 7216155"/>
                <a:gd name="connsiteY514" fmla="*/ 756362 h 1097785"/>
                <a:gd name="connsiteX515" fmla="*/ 194618 w 7216155"/>
                <a:gd name="connsiteY515" fmla="*/ 773085 h 1097785"/>
                <a:gd name="connsiteX516" fmla="*/ 192128 w 7216155"/>
                <a:gd name="connsiteY516" fmla="*/ 796923 h 1097785"/>
                <a:gd name="connsiteX517" fmla="*/ 194263 w 7216155"/>
                <a:gd name="connsiteY517" fmla="*/ 796211 h 1097785"/>
                <a:gd name="connsiteX518" fmla="*/ 197109 w 7216155"/>
                <a:gd name="connsiteY518" fmla="*/ 796211 h 1097785"/>
                <a:gd name="connsiteX519" fmla="*/ 195686 w 7216155"/>
                <a:gd name="connsiteY519" fmla="*/ 785893 h 1097785"/>
                <a:gd name="connsiteX520" fmla="*/ 197821 w 7216155"/>
                <a:gd name="connsiteY520" fmla="*/ 772729 h 1097785"/>
                <a:gd name="connsiteX521" fmla="*/ 199244 w 7216155"/>
                <a:gd name="connsiteY521" fmla="*/ 772729 h 1097785"/>
                <a:gd name="connsiteX522" fmla="*/ 201378 w 7216155"/>
                <a:gd name="connsiteY522" fmla="*/ 772017 h 1097785"/>
                <a:gd name="connsiteX523" fmla="*/ 202090 w 7216155"/>
                <a:gd name="connsiteY523" fmla="*/ 763834 h 1097785"/>
                <a:gd name="connsiteX524" fmla="*/ 202802 w 7216155"/>
                <a:gd name="connsiteY524" fmla="*/ 756362 h 1097785"/>
                <a:gd name="connsiteX525" fmla="*/ 155837 w 7216155"/>
                <a:gd name="connsiteY525" fmla="*/ 755651 h 1097785"/>
                <a:gd name="connsiteX526" fmla="*/ 152635 w 7216155"/>
                <a:gd name="connsiteY526" fmla="*/ 759564 h 1097785"/>
                <a:gd name="connsiteX527" fmla="*/ 154414 w 7216155"/>
                <a:gd name="connsiteY527" fmla="*/ 763478 h 1097785"/>
                <a:gd name="connsiteX528" fmla="*/ 155837 w 7216155"/>
                <a:gd name="connsiteY528" fmla="*/ 759920 h 1097785"/>
                <a:gd name="connsiteX529" fmla="*/ 155837 w 7216155"/>
                <a:gd name="connsiteY529" fmla="*/ 755651 h 1097785"/>
                <a:gd name="connsiteX530" fmla="*/ 226995 w 7216155"/>
                <a:gd name="connsiteY530" fmla="*/ 754228 h 1097785"/>
                <a:gd name="connsiteX531" fmla="*/ 224861 w 7216155"/>
                <a:gd name="connsiteY531" fmla="*/ 760276 h 1097785"/>
                <a:gd name="connsiteX532" fmla="*/ 226284 w 7216155"/>
                <a:gd name="connsiteY532" fmla="*/ 765613 h 1097785"/>
                <a:gd name="connsiteX533" fmla="*/ 227351 w 7216155"/>
                <a:gd name="connsiteY533" fmla="*/ 760988 h 1097785"/>
                <a:gd name="connsiteX534" fmla="*/ 226995 w 7216155"/>
                <a:gd name="connsiteY534" fmla="*/ 754228 h 1097785"/>
                <a:gd name="connsiteX535" fmla="*/ 311674 w 7216155"/>
                <a:gd name="connsiteY535" fmla="*/ 752093 h 1097785"/>
                <a:gd name="connsiteX536" fmla="*/ 309183 w 7216155"/>
                <a:gd name="connsiteY536" fmla="*/ 767392 h 1097785"/>
                <a:gd name="connsiteX537" fmla="*/ 310251 w 7216155"/>
                <a:gd name="connsiteY537" fmla="*/ 786960 h 1097785"/>
                <a:gd name="connsiteX538" fmla="*/ 308116 w 7216155"/>
                <a:gd name="connsiteY538" fmla="*/ 786605 h 1097785"/>
                <a:gd name="connsiteX539" fmla="*/ 305981 w 7216155"/>
                <a:gd name="connsiteY539" fmla="*/ 786960 h 1097785"/>
                <a:gd name="connsiteX540" fmla="*/ 303847 w 7216155"/>
                <a:gd name="connsiteY540" fmla="*/ 790518 h 1097785"/>
                <a:gd name="connsiteX541" fmla="*/ 305270 w 7216155"/>
                <a:gd name="connsiteY541" fmla="*/ 812933 h 1097785"/>
                <a:gd name="connsiteX542" fmla="*/ 305270 w 7216155"/>
                <a:gd name="connsiteY542" fmla="*/ 834637 h 1097785"/>
                <a:gd name="connsiteX543" fmla="*/ 308828 w 7216155"/>
                <a:gd name="connsiteY543" fmla="*/ 834637 h 1097785"/>
                <a:gd name="connsiteX544" fmla="*/ 308116 w 7216155"/>
                <a:gd name="connsiteY544" fmla="*/ 847801 h 1097785"/>
                <a:gd name="connsiteX545" fmla="*/ 310962 w 7216155"/>
                <a:gd name="connsiteY545" fmla="*/ 856696 h 1097785"/>
                <a:gd name="connsiteX546" fmla="*/ 312386 w 7216155"/>
                <a:gd name="connsiteY546" fmla="*/ 842108 h 1097785"/>
                <a:gd name="connsiteX547" fmla="*/ 310251 w 7216155"/>
                <a:gd name="connsiteY547" fmla="*/ 823963 h 1097785"/>
                <a:gd name="connsiteX548" fmla="*/ 308828 w 7216155"/>
                <a:gd name="connsiteY548" fmla="*/ 827521 h 1097785"/>
                <a:gd name="connsiteX549" fmla="*/ 312386 w 7216155"/>
                <a:gd name="connsiteY549" fmla="*/ 796923 h 1097785"/>
                <a:gd name="connsiteX550" fmla="*/ 313453 w 7216155"/>
                <a:gd name="connsiteY550" fmla="*/ 773796 h 1097785"/>
                <a:gd name="connsiteX551" fmla="*/ 311674 w 7216155"/>
                <a:gd name="connsiteY551" fmla="*/ 752093 h 1097785"/>
                <a:gd name="connsiteX552" fmla="*/ 314520 w 7216155"/>
                <a:gd name="connsiteY552" fmla="*/ 750670 h 1097785"/>
                <a:gd name="connsiteX553" fmla="*/ 314520 w 7216155"/>
                <a:gd name="connsiteY553" fmla="*/ 759209 h 1097785"/>
                <a:gd name="connsiteX554" fmla="*/ 316655 w 7216155"/>
                <a:gd name="connsiteY554" fmla="*/ 754583 h 1097785"/>
                <a:gd name="connsiteX555" fmla="*/ 314520 w 7216155"/>
                <a:gd name="connsiteY555" fmla="*/ 750670 h 1097785"/>
                <a:gd name="connsiteX556" fmla="*/ 336579 w 7216155"/>
                <a:gd name="connsiteY556" fmla="*/ 748535 h 1097785"/>
                <a:gd name="connsiteX557" fmla="*/ 335156 w 7216155"/>
                <a:gd name="connsiteY557" fmla="*/ 756362 h 1097785"/>
                <a:gd name="connsiteX558" fmla="*/ 336579 w 7216155"/>
                <a:gd name="connsiteY558" fmla="*/ 761343 h 1097785"/>
                <a:gd name="connsiteX559" fmla="*/ 337291 w 7216155"/>
                <a:gd name="connsiteY559" fmla="*/ 758497 h 1097785"/>
                <a:gd name="connsiteX560" fmla="*/ 336579 w 7216155"/>
                <a:gd name="connsiteY560" fmla="*/ 748535 h 1097785"/>
                <a:gd name="connsiteX561" fmla="*/ 291038 w 7216155"/>
                <a:gd name="connsiteY561" fmla="*/ 748535 h 1097785"/>
                <a:gd name="connsiteX562" fmla="*/ 287480 w 7216155"/>
                <a:gd name="connsiteY562" fmla="*/ 750670 h 1097785"/>
                <a:gd name="connsiteX563" fmla="*/ 288903 w 7216155"/>
                <a:gd name="connsiteY563" fmla="*/ 754228 h 1097785"/>
                <a:gd name="connsiteX564" fmla="*/ 291038 w 7216155"/>
                <a:gd name="connsiteY564" fmla="*/ 756362 h 1097785"/>
                <a:gd name="connsiteX565" fmla="*/ 301000 w 7216155"/>
                <a:gd name="connsiteY565" fmla="*/ 746970 h 1097785"/>
                <a:gd name="connsiteX566" fmla="*/ 301201 w 7216155"/>
                <a:gd name="connsiteY566" fmla="*/ 747492 h 1097785"/>
                <a:gd name="connsiteX567" fmla="*/ 301000 w 7216155"/>
                <a:gd name="connsiteY567" fmla="*/ 748535 h 1097785"/>
                <a:gd name="connsiteX568" fmla="*/ 369312 w 7216155"/>
                <a:gd name="connsiteY568" fmla="*/ 743554 h 1097785"/>
                <a:gd name="connsiteX569" fmla="*/ 369312 w 7216155"/>
                <a:gd name="connsiteY569" fmla="*/ 754228 h 1097785"/>
                <a:gd name="connsiteX570" fmla="*/ 367889 w 7216155"/>
                <a:gd name="connsiteY570" fmla="*/ 748891 h 1097785"/>
                <a:gd name="connsiteX571" fmla="*/ 369312 w 7216155"/>
                <a:gd name="connsiteY571" fmla="*/ 743554 h 1097785"/>
                <a:gd name="connsiteX572" fmla="*/ 271825 w 7216155"/>
                <a:gd name="connsiteY572" fmla="*/ 743554 h 1097785"/>
                <a:gd name="connsiteX573" fmla="*/ 271114 w 7216155"/>
                <a:gd name="connsiteY573" fmla="*/ 757785 h 1097785"/>
                <a:gd name="connsiteX574" fmla="*/ 271825 w 7216155"/>
                <a:gd name="connsiteY574" fmla="*/ 772017 h 1097785"/>
                <a:gd name="connsiteX575" fmla="*/ 273248 w 7216155"/>
                <a:gd name="connsiteY575" fmla="*/ 767036 h 1097785"/>
                <a:gd name="connsiteX576" fmla="*/ 274316 w 7216155"/>
                <a:gd name="connsiteY576" fmla="*/ 758141 h 1097785"/>
                <a:gd name="connsiteX577" fmla="*/ 273960 w 7216155"/>
                <a:gd name="connsiteY577" fmla="*/ 749246 h 1097785"/>
                <a:gd name="connsiteX578" fmla="*/ 271825 w 7216155"/>
                <a:gd name="connsiteY578" fmla="*/ 743554 h 1097785"/>
                <a:gd name="connsiteX579" fmla="*/ 298866 w 7216155"/>
                <a:gd name="connsiteY579" fmla="*/ 741419 h 1097785"/>
                <a:gd name="connsiteX580" fmla="*/ 301000 w 7216155"/>
                <a:gd name="connsiteY580" fmla="*/ 743198 h 1097785"/>
                <a:gd name="connsiteX581" fmla="*/ 301000 w 7216155"/>
                <a:gd name="connsiteY581" fmla="*/ 746970 h 1097785"/>
                <a:gd name="connsiteX582" fmla="*/ 239804 w 7216155"/>
                <a:gd name="connsiteY582" fmla="*/ 739996 h 1097785"/>
                <a:gd name="connsiteX583" fmla="*/ 235535 w 7216155"/>
                <a:gd name="connsiteY583" fmla="*/ 758141 h 1097785"/>
                <a:gd name="connsiteX584" fmla="*/ 235535 w 7216155"/>
                <a:gd name="connsiteY584" fmla="*/ 776287 h 1097785"/>
                <a:gd name="connsiteX585" fmla="*/ 236602 w 7216155"/>
                <a:gd name="connsiteY585" fmla="*/ 769171 h 1097785"/>
                <a:gd name="connsiteX586" fmla="*/ 236246 w 7216155"/>
                <a:gd name="connsiteY586" fmla="*/ 761343 h 1097785"/>
                <a:gd name="connsiteX587" fmla="*/ 239448 w 7216155"/>
                <a:gd name="connsiteY587" fmla="*/ 751737 h 1097785"/>
                <a:gd name="connsiteX588" fmla="*/ 239804 w 7216155"/>
                <a:gd name="connsiteY588" fmla="*/ 739996 h 1097785"/>
                <a:gd name="connsiteX589" fmla="*/ 158683 w 7216155"/>
                <a:gd name="connsiteY589" fmla="*/ 739284 h 1097785"/>
                <a:gd name="connsiteX590" fmla="*/ 156904 w 7216155"/>
                <a:gd name="connsiteY590" fmla="*/ 743910 h 1097785"/>
                <a:gd name="connsiteX591" fmla="*/ 156549 w 7216155"/>
                <a:gd name="connsiteY591" fmla="*/ 750670 h 1097785"/>
                <a:gd name="connsiteX592" fmla="*/ 158328 w 7216155"/>
                <a:gd name="connsiteY592" fmla="*/ 745689 h 1097785"/>
                <a:gd name="connsiteX593" fmla="*/ 158683 w 7216155"/>
                <a:gd name="connsiteY593" fmla="*/ 739284 h 1097785"/>
                <a:gd name="connsiteX594" fmla="*/ 219880 w 7216155"/>
                <a:gd name="connsiteY594" fmla="*/ 737861 h 1097785"/>
                <a:gd name="connsiteX595" fmla="*/ 219880 w 7216155"/>
                <a:gd name="connsiteY595" fmla="*/ 745689 h 1097785"/>
                <a:gd name="connsiteX596" fmla="*/ 221659 w 7216155"/>
                <a:gd name="connsiteY596" fmla="*/ 741063 h 1097785"/>
                <a:gd name="connsiteX597" fmla="*/ 219880 w 7216155"/>
                <a:gd name="connsiteY597" fmla="*/ 737861 h 1097785"/>
                <a:gd name="connsiteX598" fmla="*/ 211341 w 7216155"/>
                <a:gd name="connsiteY598" fmla="*/ 736438 h 1097785"/>
                <a:gd name="connsiteX599" fmla="*/ 207783 w 7216155"/>
                <a:gd name="connsiteY599" fmla="*/ 738928 h 1097785"/>
                <a:gd name="connsiteX600" fmla="*/ 206360 w 7216155"/>
                <a:gd name="connsiteY600" fmla="*/ 744977 h 1097785"/>
                <a:gd name="connsiteX601" fmla="*/ 208494 w 7216155"/>
                <a:gd name="connsiteY601" fmla="*/ 758497 h 1097785"/>
                <a:gd name="connsiteX602" fmla="*/ 210629 w 7216155"/>
                <a:gd name="connsiteY602" fmla="*/ 774152 h 1097785"/>
                <a:gd name="connsiteX603" fmla="*/ 210985 w 7216155"/>
                <a:gd name="connsiteY603" fmla="*/ 754583 h 1097785"/>
                <a:gd name="connsiteX604" fmla="*/ 211341 w 7216155"/>
                <a:gd name="connsiteY604" fmla="*/ 736438 h 1097785"/>
                <a:gd name="connsiteX605" fmla="*/ 267556 w 7216155"/>
                <a:gd name="connsiteY605" fmla="*/ 735015 h 1097785"/>
                <a:gd name="connsiteX606" fmla="*/ 261863 w 7216155"/>
                <a:gd name="connsiteY606" fmla="*/ 750670 h 1097785"/>
                <a:gd name="connsiteX607" fmla="*/ 262575 w 7216155"/>
                <a:gd name="connsiteY607" fmla="*/ 769882 h 1097785"/>
                <a:gd name="connsiteX608" fmla="*/ 264709 w 7216155"/>
                <a:gd name="connsiteY608" fmla="*/ 767748 h 1097785"/>
                <a:gd name="connsiteX609" fmla="*/ 264709 w 7216155"/>
                <a:gd name="connsiteY609" fmla="*/ 763478 h 1097785"/>
                <a:gd name="connsiteX610" fmla="*/ 264709 w 7216155"/>
                <a:gd name="connsiteY610" fmla="*/ 759209 h 1097785"/>
                <a:gd name="connsiteX611" fmla="*/ 266133 w 7216155"/>
                <a:gd name="connsiteY611" fmla="*/ 755651 h 1097785"/>
                <a:gd name="connsiteX612" fmla="*/ 267556 w 7216155"/>
                <a:gd name="connsiteY612" fmla="*/ 758497 h 1097785"/>
                <a:gd name="connsiteX613" fmla="*/ 268267 w 7216155"/>
                <a:gd name="connsiteY613" fmla="*/ 763478 h 1097785"/>
                <a:gd name="connsiteX614" fmla="*/ 269691 w 7216155"/>
                <a:gd name="connsiteY614" fmla="*/ 749246 h 1097785"/>
                <a:gd name="connsiteX615" fmla="*/ 267556 w 7216155"/>
                <a:gd name="connsiteY615" fmla="*/ 735015 h 1097785"/>
                <a:gd name="connsiteX616" fmla="*/ 174338 w 7216155"/>
                <a:gd name="connsiteY616" fmla="*/ 732880 h 1097785"/>
                <a:gd name="connsiteX617" fmla="*/ 171492 w 7216155"/>
                <a:gd name="connsiteY617" fmla="*/ 737861 h 1097785"/>
                <a:gd name="connsiteX618" fmla="*/ 174694 w 7216155"/>
                <a:gd name="connsiteY618" fmla="*/ 738217 h 1097785"/>
                <a:gd name="connsiteX619" fmla="*/ 174338 w 7216155"/>
                <a:gd name="connsiteY619" fmla="*/ 732880 h 1097785"/>
                <a:gd name="connsiteX620" fmla="*/ 284634 w 7216155"/>
                <a:gd name="connsiteY620" fmla="*/ 732168 h 1097785"/>
                <a:gd name="connsiteX621" fmla="*/ 284990 w 7216155"/>
                <a:gd name="connsiteY621" fmla="*/ 737505 h 1097785"/>
                <a:gd name="connsiteX622" fmla="*/ 287480 w 7216155"/>
                <a:gd name="connsiteY622" fmla="*/ 739284 h 1097785"/>
                <a:gd name="connsiteX623" fmla="*/ 284634 w 7216155"/>
                <a:gd name="connsiteY623" fmla="*/ 739996 h 1097785"/>
                <a:gd name="connsiteX624" fmla="*/ 285345 w 7216155"/>
                <a:gd name="connsiteY624" fmla="*/ 743554 h 1097785"/>
                <a:gd name="connsiteX625" fmla="*/ 287480 w 7216155"/>
                <a:gd name="connsiteY625" fmla="*/ 744977 h 1097785"/>
                <a:gd name="connsiteX626" fmla="*/ 288903 w 7216155"/>
                <a:gd name="connsiteY626" fmla="*/ 739996 h 1097785"/>
                <a:gd name="connsiteX627" fmla="*/ 288903 w 7216155"/>
                <a:gd name="connsiteY627" fmla="*/ 732880 h 1097785"/>
                <a:gd name="connsiteX628" fmla="*/ 287124 w 7216155"/>
                <a:gd name="connsiteY628" fmla="*/ 732168 h 1097785"/>
                <a:gd name="connsiteX629" fmla="*/ 284634 w 7216155"/>
                <a:gd name="connsiteY629" fmla="*/ 732168 h 1097785"/>
                <a:gd name="connsiteX630" fmla="*/ 186435 w 7216155"/>
                <a:gd name="connsiteY630" fmla="*/ 732168 h 1097785"/>
                <a:gd name="connsiteX631" fmla="*/ 182877 w 7216155"/>
                <a:gd name="connsiteY631" fmla="*/ 735371 h 1097785"/>
                <a:gd name="connsiteX632" fmla="*/ 181098 w 7216155"/>
                <a:gd name="connsiteY632" fmla="*/ 742486 h 1097785"/>
                <a:gd name="connsiteX633" fmla="*/ 181098 w 7216155"/>
                <a:gd name="connsiteY633" fmla="*/ 750314 h 1097785"/>
                <a:gd name="connsiteX634" fmla="*/ 182166 w 7216155"/>
                <a:gd name="connsiteY634" fmla="*/ 755651 h 1097785"/>
                <a:gd name="connsiteX635" fmla="*/ 184300 w 7216155"/>
                <a:gd name="connsiteY635" fmla="*/ 744621 h 1097785"/>
                <a:gd name="connsiteX636" fmla="*/ 186435 w 7216155"/>
                <a:gd name="connsiteY636" fmla="*/ 732168 h 1097785"/>
                <a:gd name="connsiteX637" fmla="*/ 347965 w 7216155"/>
                <a:gd name="connsiteY637" fmla="*/ 728611 h 1097785"/>
                <a:gd name="connsiteX638" fmla="*/ 345830 w 7216155"/>
                <a:gd name="connsiteY638" fmla="*/ 735015 h 1097785"/>
                <a:gd name="connsiteX639" fmla="*/ 346897 w 7216155"/>
                <a:gd name="connsiteY639" fmla="*/ 734659 h 1097785"/>
                <a:gd name="connsiteX640" fmla="*/ 348676 w 7216155"/>
                <a:gd name="connsiteY640" fmla="*/ 734303 h 1097785"/>
                <a:gd name="connsiteX641" fmla="*/ 347965 w 7216155"/>
                <a:gd name="connsiteY641" fmla="*/ 728611 h 1097785"/>
                <a:gd name="connsiteX642" fmla="*/ 253324 w 7216155"/>
                <a:gd name="connsiteY642" fmla="*/ 728611 h 1097785"/>
                <a:gd name="connsiteX643" fmla="*/ 250478 w 7216155"/>
                <a:gd name="connsiteY643" fmla="*/ 730389 h 1097785"/>
                <a:gd name="connsiteX644" fmla="*/ 249055 w 7216155"/>
                <a:gd name="connsiteY644" fmla="*/ 732880 h 1097785"/>
                <a:gd name="connsiteX645" fmla="*/ 249410 w 7216155"/>
                <a:gd name="connsiteY645" fmla="*/ 752449 h 1097785"/>
                <a:gd name="connsiteX646" fmla="*/ 247631 w 7216155"/>
                <a:gd name="connsiteY646" fmla="*/ 772729 h 1097785"/>
                <a:gd name="connsiteX647" fmla="*/ 249055 w 7216155"/>
                <a:gd name="connsiteY647" fmla="*/ 770238 h 1097785"/>
                <a:gd name="connsiteX648" fmla="*/ 250478 w 7216155"/>
                <a:gd name="connsiteY648" fmla="*/ 767036 h 1097785"/>
                <a:gd name="connsiteX649" fmla="*/ 252613 w 7216155"/>
                <a:gd name="connsiteY649" fmla="*/ 770238 h 1097785"/>
                <a:gd name="connsiteX650" fmla="*/ 253324 w 7216155"/>
                <a:gd name="connsiteY650" fmla="*/ 775575 h 1097785"/>
                <a:gd name="connsiteX651" fmla="*/ 255103 w 7216155"/>
                <a:gd name="connsiteY651" fmla="*/ 767392 h 1097785"/>
                <a:gd name="connsiteX652" fmla="*/ 254747 w 7216155"/>
                <a:gd name="connsiteY652" fmla="*/ 759209 h 1097785"/>
                <a:gd name="connsiteX653" fmla="*/ 253324 w 7216155"/>
                <a:gd name="connsiteY653" fmla="*/ 759209 h 1097785"/>
                <a:gd name="connsiteX654" fmla="*/ 252613 w 7216155"/>
                <a:gd name="connsiteY654" fmla="*/ 759920 h 1097785"/>
                <a:gd name="connsiteX655" fmla="*/ 253680 w 7216155"/>
                <a:gd name="connsiteY655" fmla="*/ 744265 h 1097785"/>
                <a:gd name="connsiteX656" fmla="*/ 253324 w 7216155"/>
                <a:gd name="connsiteY656" fmla="*/ 728611 h 1097785"/>
                <a:gd name="connsiteX657" fmla="*/ 189282 w 7216155"/>
                <a:gd name="connsiteY657" fmla="*/ 727899 h 1097785"/>
                <a:gd name="connsiteX658" fmla="*/ 187147 w 7216155"/>
                <a:gd name="connsiteY658" fmla="*/ 728611 h 1097785"/>
                <a:gd name="connsiteX659" fmla="*/ 188570 w 7216155"/>
                <a:gd name="connsiteY659" fmla="*/ 735015 h 1097785"/>
                <a:gd name="connsiteX660" fmla="*/ 191416 w 7216155"/>
                <a:gd name="connsiteY660" fmla="*/ 728611 h 1097785"/>
                <a:gd name="connsiteX661" fmla="*/ 189282 w 7216155"/>
                <a:gd name="connsiteY661" fmla="*/ 727899 h 1097785"/>
                <a:gd name="connsiteX662" fmla="*/ 111719 w 7216155"/>
                <a:gd name="connsiteY662" fmla="*/ 695878 h 1097785"/>
                <a:gd name="connsiteX663" fmla="*/ 110296 w 7216155"/>
                <a:gd name="connsiteY663" fmla="*/ 703705 h 1097785"/>
                <a:gd name="connsiteX664" fmla="*/ 112075 w 7216155"/>
                <a:gd name="connsiteY664" fmla="*/ 701215 h 1097785"/>
                <a:gd name="connsiteX665" fmla="*/ 111719 w 7216155"/>
                <a:gd name="connsiteY665" fmla="*/ 695878 h 1097785"/>
                <a:gd name="connsiteX666" fmla="*/ 369312 w 7216155"/>
                <a:gd name="connsiteY666" fmla="*/ 694454 h 1097785"/>
                <a:gd name="connsiteX667" fmla="*/ 369312 w 7216155"/>
                <a:gd name="connsiteY667" fmla="*/ 700147 h 1097785"/>
                <a:gd name="connsiteX668" fmla="*/ 371447 w 7216155"/>
                <a:gd name="connsiteY668" fmla="*/ 702993 h 1097785"/>
                <a:gd name="connsiteX669" fmla="*/ 372515 w 7216155"/>
                <a:gd name="connsiteY669" fmla="*/ 697657 h 1097785"/>
                <a:gd name="connsiteX670" fmla="*/ 369312 w 7216155"/>
                <a:gd name="connsiteY670" fmla="*/ 694454 h 1097785"/>
                <a:gd name="connsiteX671" fmla="*/ 202090 w 7216155"/>
                <a:gd name="connsiteY671" fmla="*/ 694454 h 1097785"/>
                <a:gd name="connsiteX672" fmla="*/ 202090 w 7216155"/>
                <a:gd name="connsiteY672" fmla="*/ 697657 h 1097785"/>
                <a:gd name="connsiteX673" fmla="*/ 202802 w 7216155"/>
                <a:gd name="connsiteY673" fmla="*/ 701570 h 1097785"/>
                <a:gd name="connsiteX674" fmla="*/ 205648 w 7216155"/>
                <a:gd name="connsiteY674" fmla="*/ 699791 h 1097785"/>
                <a:gd name="connsiteX675" fmla="*/ 205648 w 7216155"/>
                <a:gd name="connsiteY675" fmla="*/ 694454 h 1097785"/>
                <a:gd name="connsiteX676" fmla="*/ 203513 w 7216155"/>
                <a:gd name="connsiteY676" fmla="*/ 695522 h 1097785"/>
                <a:gd name="connsiteX677" fmla="*/ 202090 w 7216155"/>
                <a:gd name="connsiteY677" fmla="*/ 694454 h 1097785"/>
                <a:gd name="connsiteX678" fmla="*/ 72938 w 7216155"/>
                <a:gd name="connsiteY678" fmla="*/ 689829 h 1097785"/>
                <a:gd name="connsiteX679" fmla="*/ 69735 w 7216155"/>
                <a:gd name="connsiteY679" fmla="*/ 690897 h 1097785"/>
                <a:gd name="connsiteX680" fmla="*/ 71515 w 7216155"/>
                <a:gd name="connsiteY680" fmla="*/ 694099 h 1097785"/>
                <a:gd name="connsiteX681" fmla="*/ 74005 w 7216155"/>
                <a:gd name="connsiteY681" fmla="*/ 693743 h 1097785"/>
                <a:gd name="connsiteX682" fmla="*/ 72938 w 7216155"/>
                <a:gd name="connsiteY682" fmla="*/ 689829 h 1097785"/>
                <a:gd name="connsiteX683" fmla="*/ 377851 w 7216155"/>
                <a:gd name="connsiteY683" fmla="*/ 681646 h 1097785"/>
                <a:gd name="connsiteX684" fmla="*/ 382121 w 7216155"/>
                <a:gd name="connsiteY684" fmla="*/ 681646 h 1097785"/>
                <a:gd name="connsiteX685" fmla="*/ 383188 w 7216155"/>
                <a:gd name="connsiteY685" fmla="*/ 687694 h 1097785"/>
                <a:gd name="connsiteX686" fmla="*/ 382121 w 7216155"/>
                <a:gd name="connsiteY686" fmla="*/ 693743 h 1097785"/>
                <a:gd name="connsiteX687" fmla="*/ 379275 w 7216155"/>
                <a:gd name="connsiteY687" fmla="*/ 688406 h 1097785"/>
                <a:gd name="connsiteX688" fmla="*/ 377851 w 7216155"/>
                <a:gd name="connsiteY688" fmla="*/ 681646 h 1097785"/>
                <a:gd name="connsiteX689" fmla="*/ 184300 w 7216155"/>
                <a:gd name="connsiteY689" fmla="*/ 680934 h 1097785"/>
                <a:gd name="connsiteX690" fmla="*/ 179319 w 7216155"/>
                <a:gd name="connsiteY690" fmla="*/ 690541 h 1097785"/>
                <a:gd name="connsiteX691" fmla="*/ 178608 w 7216155"/>
                <a:gd name="connsiteY691" fmla="*/ 703705 h 1097785"/>
                <a:gd name="connsiteX692" fmla="*/ 184656 w 7216155"/>
                <a:gd name="connsiteY692" fmla="*/ 694099 h 1097785"/>
                <a:gd name="connsiteX693" fmla="*/ 184300 w 7216155"/>
                <a:gd name="connsiteY693" fmla="*/ 680934 h 1097785"/>
                <a:gd name="connsiteX694" fmla="*/ 109584 w 7216155"/>
                <a:gd name="connsiteY694" fmla="*/ 679511 h 1097785"/>
                <a:gd name="connsiteX695" fmla="*/ 105315 w 7216155"/>
                <a:gd name="connsiteY695" fmla="*/ 680934 h 1097785"/>
                <a:gd name="connsiteX696" fmla="*/ 103536 w 7216155"/>
                <a:gd name="connsiteY696" fmla="*/ 688050 h 1097785"/>
                <a:gd name="connsiteX697" fmla="*/ 106026 w 7216155"/>
                <a:gd name="connsiteY697" fmla="*/ 693743 h 1097785"/>
                <a:gd name="connsiteX698" fmla="*/ 111363 w 7216155"/>
                <a:gd name="connsiteY698" fmla="*/ 688050 h 1097785"/>
                <a:gd name="connsiteX699" fmla="*/ 109584 w 7216155"/>
                <a:gd name="connsiteY699" fmla="*/ 679511 h 1097785"/>
                <a:gd name="connsiteX700" fmla="*/ 219168 w 7216155"/>
                <a:gd name="connsiteY700" fmla="*/ 676665 h 1097785"/>
                <a:gd name="connsiteX701" fmla="*/ 215610 w 7216155"/>
                <a:gd name="connsiteY701" fmla="*/ 690897 h 1097785"/>
                <a:gd name="connsiteX702" fmla="*/ 214187 w 7216155"/>
                <a:gd name="connsiteY702" fmla="*/ 692320 h 1097785"/>
                <a:gd name="connsiteX703" fmla="*/ 215966 w 7216155"/>
                <a:gd name="connsiteY703" fmla="*/ 683425 h 1097785"/>
                <a:gd name="connsiteX704" fmla="*/ 219168 w 7216155"/>
                <a:gd name="connsiteY704" fmla="*/ 676665 h 1097785"/>
                <a:gd name="connsiteX705" fmla="*/ 63331 w 7216155"/>
                <a:gd name="connsiteY705" fmla="*/ 676665 h 1097785"/>
                <a:gd name="connsiteX706" fmla="*/ 57994 w 7216155"/>
                <a:gd name="connsiteY706" fmla="*/ 690897 h 1097785"/>
                <a:gd name="connsiteX707" fmla="*/ 54081 w 7216155"/>
                <a:gd name="connsiteY707" fmla="*/ 707263 h 1097785"/>
                <a:gd name="connsiteX708" fmla="*/ 57283 w 7216155"/>
                <a:gd name="connsiteY708" fmla="*/ 702993 h 1097785"/>
                <a:gd name="connsiteX709" fmla="*/ 60485 w 7216155"/>
                <a:gd name="connsiteY709" fmla="*/ 699436 h 1097785"/>
                <a:gd name="connsiteX710" fmla="*/ 60485 w 7216155"/>
                <a:gd name="connsiteY710" fmla="*/ 688762 h 1097785"/>
                <a:gd name="connsiteX711" fmla="*/ 63331 w 7216155"/>
                <a:gd name="connsiteY711" fmla="*/ 676665 h 1097785"/>
                <a:gd name="connsiteX712" fmla="*/ 342984 w 7216155"/>
                <a:gd name="connsiteY712" fmla="*/ 673819 h 1097785"/>
                <a:gd name="connsiteX713" fmla="*/ 343695 w 7216155"/>
                <a:gd name="connsiteY713" fmla="*/ 678088 h 1097785"/>
                <a:gd name="connsiteX714" fmla="*/ 343695 w 7216155"/>
                <a:gd name="connsiteY714" fmla="*/ 681646 h 1097785"/>
                <a:gd name="connsiteX715" fmla="*/ 340849 w 7216155"/>
                <a:gd name="connsiteY715" fmla="*/ 680934 h 1097785"/>
                <a:gd name="connsiteX716" fmla="*/ 342984 w 7216155"/>
                <a:gd name="connsiteY716" fmla="*/ 673819 h 1097785"/>
                <a:gd name="connsiteX717" fmla="*/ 137336 w 7216155"/>
                <a:gd name="connsiteY717" fmla="*/ 673819 h 1097785"/>
                <a:gd name="connsiteX718" fmla="*/ 131999 w 7216155"/>
                <a:gd name="connsiteY718" fmla="*/ 690541 h 1097785"/>
                <a:gd name="connsiteX719" fmla="*/ 129508 w 7216155"/>
                <a:gd name="connsiteY719" fmla="*/ 708686 h 1097785"/>
                <a:gd name="connsiteX720" fmla="*/ 134490 w 7216155"/>
                <a:gd name="connsiteY720" fmla="*/ 692320 h 1097785"/>
                <a:gd name="connsiteX721" fmla="*/ 139471 w 7216155"/>
                <a:gd name="connsiteY721" fmla="*/ 675953 h 1097785"/>
                <a:gd name="connsiteX722" fmla="*/ 137336 w 7216155"/>
                <a:gd name="connsiteY722" fmla="*/ 673819 h 1097785"/>
                <a:gd name="connsiteX723" fmla="*/ 72582 w 7216155"/>
                <a:gd name="connsiteY723" fmla="*/ 670261 h 1097785"/>
                <a:gd name="connsiteX724" fmla="*/ 71870 w 7216155"/>
                <a:gd name="connsiteY724" fmla="*/ 673463 h 1097785"/>
                <a:gd name="connsiteX725" fmla="*/ 71870 w 7216155"/>
                <a:gd name="connsiteY725" fmla="*/ 676665 h 1097785"/>
                <a:gd name="connsiteX726" fmla="*/ 74717 w 7216155"/>
                <a:gd name="connsiteY726" fmla="*/ 673819 h 1097785"/>
                <a:gd name="connsiteX727" fmla="*/ 72582 w 7216155"/>
                <a:gd name="connsiteY727" fmla="*/ 670261 h 1097785"/>
                <a:gd name="connsiteX728" fmla="*/ 206360 w 7216155"/>
                <a:gd name="connsiteY728" fmla="*/ 668126 h 1097785"/>
                <a:gd name="connsiteX729" fmla="*/ 204581 w 7216155"/>
                <a:gd name="connsiteY729" fmla="*/ 673819 h 1097785"/>
                <a:gd name="connsiteX730" fmla="*/ 204225 w 7216155"/>
                <a:gd name="connsiteY730" fmla="*/ 681646 h 1097785"/>
                <a:gd name="connsiteX731" fmla="*/ 206004 w 7216155"/>
                <a:gd name="connsiteY731" fmla="*/ 682713 h 1097785"/>
                <a:gd name="connsiteX732" fmla="*/ 207783 w 7216155"/>
                <a:gd name="connsiteY732" fmla="*/ 683069 h 1097785"/>
                <a:gd name="connsiteX733" fmla="*/ 209562 w 7216155"/>
                <a:gd name="connsiteY733" fmla="*/ 676309 h 1097785"/>
                <a:gd name="connsiteX734" fmla="*/ 209917 w 7216155"/>
                <a:gd name="connsiteY734" fmla="*/ 670972 h 1097785"/>
                <a:gd name="connsiteX735" fmla="*/ 207427 w 7216155"/>
                <a:gd name="connsiteY735" fmla="*/ 675597 h 1097785"/>
                <a:gd name="connsiteX736" fmla="*/ 206360 w 7216155"/>
                <a:gd name="connsiteY736" fmla="*/ 681646 h 1097785"/>
                <a:gd name="connsiteX737" fmla="*/ 205648 w 7216155"/>
                <a:gd name="connsiteY737" fmla="*/ 675242 h 1097785"/>
                <a:gd name="connsiteX738" fmla="*/ 206360 w 7216155"/>
                <a:gd name="connsiteY738" fmla="*/ 668126 h 1097785"/>
                <a:gd name="connsiteX739" fmla="*/ 175050 w 7216155"/>
                <a:gd name="connsiteY739" fmla="*/ 664568 h 1097785"/>
                <a:gd name="connsiteX740" fmla="*/ 173271 w 7216155"/>
                <a:gd name="connsiteY740" fmla="*/ 670616 h 1097785"/>
                <a:gd name="connsiteX741" fmla="*/ 172915 w 7216155"/>
                <a:gd name="connsiteY741" fmla="*/ 676665 h 1097785"/>
                <a:gd name="connsiteX742" fmla="*/ 175050 w 7216155"/>
                <a:gd name="connsiteY742" fmla="*/ 676665 h 1097785"/>
                <a:gd name="connsiteX743" fmla="*/ 175406 w 7216155"/>
                <a:gd name="connsiteY743" fmla="*/ 670972 h 1097785"/>
                <a:gd name="connsiteX744" fmla="*/ 175050 w 7216155"/>
                <a:gd name="connsiteY744" fmla="*/ 664568 h 1097785"/>
                <a:gd name="connsiteX745" fmla="*/ 200667 w 7216155"/>
                <a:gd name="connsiteY745" fmla="*/ 660298 h 1097785"/>
                <a:gd name="connsiteX746" fmla="*/ 198176 w 7216155"/>
                <a:gd name="connsiteY746" fmla="*/ 663501 h 1097785"/>
                <a:gd name="connsiteX747" fmla="*/ 199955 w 7216155"/>
                <a:gd name="connsiteY747" fmla="*/ 666703 h 1097785"/>
                <a:gd name="connsiteX748" fmla="*/ 194618 w 7216155"/>
                <a:gd name="connsiteY748" fmla="*/ 682002 h 1097785"/>
                <a:gd name="connsiteX749" fmla="*/ 193551 w 7216155"/>
                <a:gd name="connsiteY749" fmla="*/ 697301 h 1097785"/>
                <a:gd name="connsiteX750" fmla="*/ 196753 w 7216155"/>
                <a:gd name="connsiteY750" fmla="*/ 688406 h 1097785"/>
                <a:gd name="connsiteX751" fmla="*/ 200667 w 7216155"/>
                <a:gd name="connsiteY751" fmla="*/ 683069 h 1097785"/>
                <a:gd name="connsiteX752" fmla="*/ 200667 w 7216155"/>
                <a:gd name="connsiteY752" fmla="*/ 680934 h 1097785"/>
                <a:gd name="connsiteX753" fmla="*/ 197821 w 7216155"/>
                <a:gd name="connsiteY753" fmla="*/ 680934 h 1097785"/>
                <a:gd name="connsiteX754" fmla="*/ 200667 w 7216155"/>
                <a:gd name="connsiteY754" fmla="*/ 670972 h 1097785"/>
                <a:gd name="connsiteX755" fmla="*/ 200667 w 7216155"/>
                <a:gd name="connsiteY755" fmla="*/ 660298 h 1097785"/>
                <a:gd name="connsiteX756" fmla="*/ 188570 w 7216155"/>
                <a:gd name="connsiteY756" fmla="*/ 660298 h 1097785"/>
                <a:gd name="connsiteX757" fmla="*/ 185012 w 7216155"/>
                <a:gd name="connsiteY757" fmla="*/ 667058 h 1097785"/>
                <a:gd name="connsiteX758" fmla="*/ 185012 w 7216155"/>
                <a:gd name="connsiteY758" fmla="*/ 674530 h 1097785"/>
                <a:gd name="connsiteX759" fmla="*/ 187858 w 7216155"/>
                <a:gd name="connsiteY759" fmla="*/ 669193 h 1097785"/>
                <a:gd name="connsiteX760" fmla="*/ 188570 w 7216155"/>
                <a:gd name="connsiteY760" fmla="*/ 660298 h 1097785"/>
                <a:gd name="connsiteX761" fmla="*/ 97487 w 7216155"/>
                <a:gd name="connsiteY761" fmla="*/ 656029 h 1097785"/>
                <a:gd name="connsiteX762" fmla="*/ 93218 w 7216155"/>
                <a:gd name="connsiteY762" fmla="*/ 660654 h 1097785"/>
                <a:gd name="connsiteX763" fmla="*/ 88948 w 7216155"/>
                <a:gd name="connsiteY763" fmla="*/ 668837 h 1097785"/>
                <a:gd name="connsiteX764" fmla="*/ 93929 w 7216155"/>
                <a:gd name="connsiteY764" fmla="*/ 663501 h 1097785"/>
                <a:gd name="connsiteX765" fmla="*/ 97487 w 7216155"/>
                <a:gd name="connsiteY765" fmla="*/ 656029 h 1097785"/>
                <a:gd name="connsiteX766" fmla="*/ 212764 w 7216155"/>
                <a:gd name="connsiteY766" fmla="*/ 653894 h 1097785"/>
                <a:gd name="connsiteX767" fmla="*/ 212408 w 7216155"/>
                <a:gd name="connsiteY767" fmla="*/ 657452 h 1097785"/>
                <a:gd name="connsiteX768" fmla="*/ 214899 w 7216155"/>
                <a:gd name="connsiteY768" fmla="*/ 659587 h 1097785"/>
                <a:gd name="connsiteX769" fmla="*/ 215966 w 7216155"/>
                <a:gd name="connsiteY769" fmla="*/ 655673 h 1097785"/>
                <a:gd name="connsiteX770" fmla="*/ 212764 w 7216155"/>
                <a:gd name="connsiteY770" fmla="*/ 653894 h 1097785"/>
                <a:gd name="connsiteX771" fmla="*/ 161530 w 7216155"/>
                <a:gd name="connsiteY771" fmla="*/ 648913 h 1097785"/>
                <a:gd name="connsiteX772" fmla="*/ 159039 w 7216155"/>
                <a:gd name="connsiteY772" fmla="*/ 652115 h 1097785"/>
                <a:gd name="connsiteX773" fmla="*/ 156549 w 7216155"/>
                <a:gd name="connsiteY773" fmla="*/ 652471 h 1097785"/>
                <a:gd name="connsiteX774" fmla="*/ 158328 w 7216155"/>
                <a:gd name="connsiteY774" fmla="*/ 654250 h 1097785"/>
                <a:gd name="connsiteX775" fmla="*/ 159395 w 7216155"/>
                <a:gd name="connsiteY775" fmla="*/ 656029 h 1097785"/>
                <a:gd name="connsiteX776" fmla="*/ 161530 w 7216155"/>
                <a:gd name="connsiteY776" fmla="*/ 648913 h 1097785"/>
                <a:gd name="connsiteX777" fmla="*/ 127374 w 7216155"/>
                <a:gd name="connsiteY777" fmla="*/ 646778 h 1097785"/>
                <a:gd name="connsiteX778" fmla="*/ 122748 w 7216155"/>
                <a:gd name="connsiteY778" fmla="*/ 651759 h 1097785"/>
                <a:gd name="connsiteX779" fmla="*/ 120969 w 7216155"/>
                <a:gd name="connsiteY779" fmla="*/ 659587 h 1097785"/>
                <a:gd name="connsiteX780" fmla="*/ 120258 w 7216155"/>
                <a:gd name="connsiteY780" fmla="*/ 668126 h 1097785"/>
                <a:gd name="connsiteX781" fmla="*/ 119546 w 7216155"/>
                <a:gd name="connsiteY781" fmla="*/ 674530 h 1097785"/>
                <a:gd name="connsiteX782" fmla="*/ 125951 w 7216155"/>
                <a:gd name="connsiteY782" fmla="*/ 662077 h 1097785"/>
                <a:gd name="connsiteX783" fmla="*/ 127374 w 7216155"/>
                <a:gd name="connsiteY783" fmla="*/ 646778 h 1097785"/>
                <a:gd name="connsiteX784" fmla="*/ 197109 w 7216155"/>
                <a:gd name="connsiteY784" fmla="*/ 645355 h 1097785"/>
                <a:gd name="connsiteX785" fmla="*/ 194263 w 7216155"/>
                <a:gd name="connsiteY785" fmla="*/ 649625 h 1097785"/>
                <a:gd name="connsiteX786" fmla="*/ 192839 w 7216155"/>
                <a:gd name="connsiteY786" fmla="*/ 656029 h 1097785"/>
                <a:gd name="connsiteX787" fmla="*/ 194263 w 7216155"/>
                <a:gd name="connsiteY787" fmla="*/ 658164 h 1097785"/>
                <a:gd name="connsiteX788" fmla="*/ 197465 w 7216155"/>
                <a:gd name="connsiteY788" fmla="*/ 653183 h 1097785"/>
                <a:gd name="connsiteX789" fmla="*/ 197109 w 7216155"/>
                <a:gd name="connsiteY789" fmla="*/ 645355 h 1097785"/>
                <a:gd name="connsiteX790" fmla="*/ 224149 w 7216155"/>
                <a:gd name="connsiteY790" fmla="*/ 644644 h 1097785"/>
                <a:gd name="connsiteX791" fmla="*/ 221659 w 7216155"/>
                <a:gd name="connsiteY791" fmla="*/ 646067 h 1097785"/>
                <a:gd name="connsiteX792" fmla="*/ 221303 w 7216155"/>
                <a:gd name="connsiteY792" fmla="*/ 650336 h 1097785"/>
                <a:gd name="connsiteX793" fmla="*/ 223438 w 7216155"/>
                <a:gd name="connsiteY793" fmla="*/ 648557 h 1097785"/>
                <a:gd name="connsiteX794" fmla="*/ 224149 w 7216155"/>
                <a:gd name="connsiteY794" fmla="*/ 644644 h 1097785"/>
                <a:gd name="connsiteX795" fmla="*/ 410584 w 7216155"/>
                <a:gd name="connsiteY795" fmla="*/ 641086 h 1097785"/>
                <a:gd name="connsiteX796" fmla="*/ 416633 w 7216155"/>
                <a:gd name="connsiteY796" fmla="*/ 654606 h 1097785"/>
                <a:gd name="connsiteX797" fmla="*/ 421258 w 7216155"/>
                <a:gd name="connsiteY797" fmla="*/ 670261 h 1097785"/>
                <a:gd name="connsiteX798" fmla="*/ 420191 w 7216155"/>
                <a:gd name="connsiteY798" fmla="*/ 684848 h 1097785"/>
                <a:gd name="connsiteX799" fmla="*/ 421258 w 7216155"/>
                <a:gd name="connsiteY799" fmla="*/ 697301 h 1097785"/>
                <a:gd name="connsiteX800" fmla="*/ 415210 w 7216155"/>
                <a:gd name="connsiteY800" fmla="*/ 669549 h 1097785"/>
                <a:gd name="connsiteX801" fmla="*/ 410584 w 7216155"/>
                <a:gd name="connsiteY801" fmla="*/ 641086 h 1097785"/>
                <a:gd name="connsiteX802" fmla="*/ 209917 w 7216155"/>
                <a:gd name="connsiteY802" fmla="*/ 641086 h 1097785"/>
                <a:gd name="connsiteX803" fmla="*/ 206715 w 7216155"/>
                <a:gd name="connsiteY803" fmla="*/ 650692 h 1097785"/>
                <a:gd name="connsiteX804" fmla="*/ 205648 w 7216155"/>
                <a:gd name="connsiteY804" fmla="*/ 663145 h 1097785"/>
                <a:gd name="connsiteX805" fmla="*/ 206715 w 7216155"/>
                <a:gd name="connsiteY805" fmla="*/ 663501 h 1097785"/>
                <a:gd name="connsiteX806" fmla="*/ 208494 w 7216155"/>
                <a:gd name="connsiteY806" fmla="*/ 662433 h 1097785"/>
                <a:gd name="connsiteX807" fmla="*/ 209917 w 7216155"/>
                <a:gd name="connsiteY807" fmla="*/ 663145 h 1097785"/>
                <a:gd name="connsiteX808" fmla="*/ 208850 w 7216155"/>
                <a:gd name="connsiteY808" fmla="*/ 657096 h 1097785"/>
                <a:gd name="connsiteX809" fmla="*/ 210629 w 7216155"/>
                <a:gd name="connsiteY809" fmla="*/ 651759 h 1097785"/>
                <a:gd name="connsiteX810" fmla="*/ 209206 w 7216155"/>
                <a:gd name="connsiteY810" fmla="*/ 646778 h 1097785"/>
                <a:gd name="connsiteX811" fmla="*/ 209917 w 7216155"/>
                <a:gd name="connsiteY811" fmla="*/ 641086 h 1097785"/>
                <a:gd name="connsiteX812" fmla="*/ 113854 w 7216155"/>
                <a:gd name="connsiteY812" fmla="*/ 639662 h 1097785"/>
                <a:gd name="connsiteX813" fmla="*/ 112430 w 7216155"/>
                <a:gd name="connsiteY813" fmla="*/ 641441 h 1097785"/>
                <a:gd name="connsiteX814" fmla="*/ 111007 w 7216155"/>
                <a:gd name="connsiteY814" fmla="*/ 643220 h 1097785"/>
                <a:gd name="connsiteX815" fmla="*/ 116700 w 7216155"/>
                <a:gd name="connsiteY815" fmla="*/ 648202 h 1097785"/>
                <a:gd name="connsiteX816" fmla="*/ 116700 w 7216155"/>
                <a:gd name="connsiteY816" fmla="*/ 641797 h 1097785"/>
                <a:gd name="connsiteX817" fmla="*/ 115277 w 7216155"/>
                <a:gd name="connsiteY817" fmla="*/ 640730 h 1097785"/>
                <a:gd name="connsiteX818" fmla="*/ 113854 w 7216155"/>
                <a:gd name="connsiteY818" fmla="*/ 639662 h 1097785"/>
                <a:gd name="connsiteX819" fmla="*/ 188570 w 7216155"/>
                <a:gd name="connsiteY819" fmla="*/ 633258 h 1097785"/>
                <a:gd name="connsiteX820" fmla="*/ 188214 w 7216155"/>
                <a:gd name="connsiteY820" fmla="*/ 639662 h 1097785"/>
                <a:gd name="connsiteX821" fmla="*/ 189993 w 7216155"/>
                <a:gd name="connsiteY821" fmla="*/ 643220 h 1097785"/>
                <a:gd name="connsiteX822" fmla="*/ 190705 w 7216155"/>
                <a:gd name="connsiteY822" fmla="*/ 637528 h 1097785"/>
                <a:gd name="connsiteX823" fmla="*/ 188570 w 7216155"/>
                <a:gd name="connsiteY823" fmla="*/ 633258 h 1097785"/>
                <a:gd name="connsiteX824" fmla="*/ 185012 w 7216155"/>
                <a:gd name="connsiteY824" fmla="*/ 631123 h 1097785"/>
                <a:gd name="connsiteX825" fmla="*/ 182166 w 7216155"/>
                <a:gd name="connsiteY825" fmla="*/ 633614 h 1097785"/>
                <a:gd name="connsiteX826" fmla="*/ 182166 w 7216155"/>
                <a:gd name="connsiteY826" fmla="*/ 638951 h 1097785"/>
                <a:gd name="connsiteX827" fmla="*/ 185012 w 7216155"/>
                <a:gd name="connsiteY827" fmla="*/ 631123 h 1097785"/>
                <a:gd name="connsiteX828" fmla="*/ 122037 w 7216155"/>
                <a:gd name="connsiteY828" fmla="*/ 629700 h 1097785"/>
                <a:gd name="connsiteX829" fmla="*/ 120258 w 7216155"/>
                <a:gd name="connsiteY829" fmla="*/ 635393 h 1097785"/>
                <a:gd name="connsiteX830" fmla="*/ 124527 w 7216155"/>
                <a:gd name="connsiteY830" fmla="*/ 633970 h 1097785"/>
                <a:gd name="connsiteX831" fmla="*/ 122037 w 7216155"/>
                <a:gd name="connsiteY831" fmla="*/ 629700 h 1097785"/>
                <a:gd name="connsiteX832" fmla="*/ 414142 w 7216155"/>
                <a:gd name="connsiteY832" fmla="*/ 619738 h 1097785"/>
                <a:gd name="connsiteX833" fmla="*/ 416277 w 7216155"/>
                <a:gd name="connsiteY833" fmla="*/ 624008 h 1097785"/>
                <a:gd name="connsiteX834" fmla="*/ 416989 w 7216155"/>
                <a:gd name="connsiteY834" fmla="*/ 628989 h 1097785"/>
                <a:gd name="connsiteX835" fmla="*/ 414142 w 7216155"/>
                <a:gd name="connsiteY835" fmla="*/ 625075 h 1097785"/>
                <a:gd name="connsiteX836" fmla="*/ 414142 w 7216155"/>
                <a:gd name="connsiteY836" fmla="*/ 619738 h 1097785"/>
                <a:gd name="connsiteX837" fmla="*/ 332310 w 7216155"/>
                <a:gd name="connsiteY837" fmla="*/ 612622 h 1097785"/>
                <a:gd name="connsiteX838" fmla="*/ 334445 w 7216155"/>
                <a:gd name="connsiteY838" fmla="*/ 630056 h 1097785"/>
                <a:gd name="connsiteX839" fmla="*/ 331598 w 7216155"/>
                <a:gd name="connsiteY839" fmla="*/ 648202 h 1097785"/>
                <a:gd name="connsiteX840" fmla="*/ 330175 w 7216155"/>
                <a:gd name="connsiteY840" fmla="*/ 647490 h 1097785"/>
                <a:gd name="connsiteX841" fmla="*/ 330175 w 7216155"/>
                <a:gd name="connsiteY841" fmla="*/ 620450 h 1097785"/>
                <a:gd name="connsiteX842" fmla="*/ 330887 w 7216155"/>
                <a:gd name="connsiteY842" fmla="*/ 616180 h 1097785"/>
                <a:gd name="connsiteX843" fmla="*/ 332310 w 7216155"/>
                <a:gd name="connsiteY843" fmla="*/ 612622 h 1097785"/>
                <a:gd name="connsiteX844" fmla="*/ 70447 w 7216155"/>
                <a:gd name="connsiteY844" fmla="*/ 612622 h 1097785"/>
                <a:gd name="connsiteX845" fmla="*/ 66178 w 7216155"/>
                <a:gd name="connsiteY845" fmla="*/ 624719 h 1097785"/>
                <a:gd name="connsiteX846" fmla="*/ 70803 w 7216155"/>
                <a:gd name="connsiteY846" fmla="*/ 621873 h 1097785"/>
                <a:gd name="connsiteX847" fmla="*/ 70447 w 7216155"/>
                <a:gd name="connsiteY847" fmla="*/ 612622 h 1097785"/>
                <a:gd name="connsiteX848" fmla="*/ 62620 w 7216155"/>
                <a:gd name="connsiteY848" fmla="*/ 612622 h 1097785"/>
                <a:gd name="connsiteX849" fmla="*/ 59774 w 7216155"/>
                <a:gd name="connsiteY849" fmla="*/ 614757 h 1097785"/>
                <a:gd name="connsiteX850" fmla="*/ 60485 w 7216155"/>
                <a:gd name="connsiteY850" fmla="*/ 619027 h 1097785"/>
                <a:gd name="connsiteX851" fmla="*/ 61908 w 7216155"/>
                <a:gd name="connsiteY851" fmla="*/ 615824 h 1097785"/>
                <a:gd name="connsiteX852" fmla="*/ 62620 w 7216155"/>
                <a:gd name="connsiteY852" fmla="*/ 612622 h 1097785"/>
                <a:gd name="connsiteX853" fmla="*/ 362197 w 7216155"/>
                <a:gd name="connsiteY853" fmla="*/ 610488 h 1097785"/>
                <a:gd name="connsiteX854" fmla="*/ 366110 w 7216155"/>
                <a:gd name="connsiteY854" fmla="*/ 627566 h 1097785"/>
                <a:gd name="connsiteX855" fmla="*/ 367889 w 7216155"/>
                <a:gd name="connsiteY855" fmla="*/ 644644 h 1097785"/>
                <a:gd name="connsiteX856" fmla="*/ 364331 w 7216155"/>
                <a:gd name="connsiteY856" fmla="*/ 640730 h 1097785"/>
                <a:gd name="connsiteX857" fmla="*/ 362197 w 7216155"/>
                <a:gd name="connsiteY857" fmla="*/ 641797 h 1097785"/>
                <a:gd name="connsiteX858" fmla="*/ 361485 w 7216155"/>
                <a:gd name="connsiteY858" fmla="*/ 636105 h 1097785"/>
                <a:gd name="connsiteX859" fmla="*/ 360062 w 7216155"/>
                <a:gd name="connsiteY859" fmla="*/ 631123 h 1097785"/>
                <a:gd name="connsiteX860" fmla="*/ 360062 w 7216155"/>
                <a:gd name="connsiteY860" fmla="*/ 639662 h 1097785"/>
                <a:gd name="connsiteX861" fmla="*/ 357927 w 7216155"/>
                <a:gd name="connsiteY861" fmla="*/ 646778 h 1097785"/>
                <a:gd name="connsiteX862" fmla="*/ 357215 w 7216155"/>
                <a:gd name="connsiteY862" fmla="*/ 627921 h 1097785"/>
                <a:gd name="connsiteX863" fmla="*/ 362197 w 7216155"/>
                <a:gd name="connsiteY863" fmla="*/ 610488 h 1097785"/>
                <a:gd name="connsiteX864" fmla="*/ 188570 w 7216155"/>
                <a:gd name="connsiteY864" fmla="*/ 610488 h 1097785"/>
                <a:gd name="connsiteX865" fmla="*/ 185724 w 7216155"/>
                <a:gd name="connsiteY865" fmla="*/ 616892 h 1097785"/>
                <a:gd name="connsiteX866" fmla="*/ 187858 w 7216155"/>
                <a:gd name="connsiteY866" fmla="*/ 622584 h 1097785"/>
                <a:gd name="connsiteX867" fmla="*/ 188570 w 7216155"/>
                <a:gd name="connsiteY867" fmla="*/ 610488 h 1097785"/>
                <a:gd name="connsiteX868" fmla="*/ 182166 w 7216155"/>
                <a:gd name="connsiteY868" fmla="*/ 610488 h 1097785"/>
                <a:gd name="connsiteX869" fmla="*/ 178608 w 7216155"/>
                <a:gd name="connsiteY869" fmla="*/ 618315 h 1097785"/>
                <a:gd name="connsiteX870" fmla="*/ 178608 w 7216155"/>
                <a:gd name="connsiteY870" fmla="*/ 630412 h 1097785"/>
                <a:gd name="connsiteX871" fmla="*/ 180387 w 7216155"/>
                <a:gd name="connsiteY871" fmla="*/ 621873 h 1097785"/>
                <a:gd name="connsiteX872" fmla="*/ 182166 w 7216155"/>
                <a:gd name="connsiteY872" fmla="*/ 610488 h 1097785"/>
                <a:gd name="connsiteX873" fmla="*/ 98910 w 7216155"/>
                <a:gd name="connsiteY873" fmla="*/ 609776 h 1097785"/>
                <a:gd name="connsiteX874" fmla="*/ 98199 w 7216155"/>
                <a:gd name="connsiteY874" fmla="*/ 614401 h 1097785"/>
                <a:gd name="connsiteX875" fmla="*/ 98910 w 7216155"/>
                <a:gd name="connsiteY875" fmla="*/ 619027 h 1097785"/>
                <a:gd name="connsiteX876" fmla="*/ 103180 w 7216155"/>
                <a:gd name="connsiteY876" fmla="*/ 610488 h 1097785"/>
                <a:gd name="connsiteX877" fmla="*/ 98910 w 7216155"/>
                <a:gd name="connsiteY877" fmla="*/ 609776 h 1097785"/>
                <a:gd name="connsiteX878" fmla="*/ 157260 w 7216155"/>
                <a:gd name="connsiteY878" fmla="*/ 608353 h 1097785"/>
                <a:gd name="connsiteX879" fmla="*/ 154058 w 7216155"/>
                <a:gd name="connsiteY879" fmla="*/ 616180 h 1097785"/>
                <a:gd name="connsiteX880" fmla="*/ 153347 w 7216155"/>
                <a:gd name="connsiteY880" fmla="*/ 624719 h 1097785"/>
                <a:gd name="connsiteX881" fmla="*/ 152279 w 7216155"/>
                <a:gd name="connsiteY881" fmla="*/ 633258 h 1097785"/>
                <a:gd name="connsiteX882" fmla="*/ 148721 w 7216155"/>
                <a:gd name="connsiteY882" fmla="*/ 641086 h 1097785"/>
                <a:gd name="connsiteX883" fmla="*/ 147298 w 7216155"/>
                <a:gd name="connsiteY883" fmla="*/ 659587 h 1097785"/>
                <a:gd name="connsiteX884" fmla="*/ 144452 w 7216155"/>
                <a:gd name="connsiteY884" fmla="*/ 675953 h 1097785"/>
                <a:gd name="connsiteX885" fmla="*/ 148365 w 7216155"/>
                <a:gd name="connsiteY885" fmla="*/ 668482 h 1097785"/>
                <a:gd name="connsiteX886" fmla="*/ 150500 w 7216155"/>
                <a:gd name="connsiteY886" fmla="*/ 658519 h 1097785"/>
                <a:gd name="connsiteX887" fmla="*/ 152635 w 7216155"/>
                <a:gd name="connsiteY887" fmla="*/ 648557 h 1097785"/>
                <a:gd name="connsiteX888" fmla="*/ 157260 w 7216155"/>
                <a:gd name="connsiteY888" fmla="*/ 641797 h 1097785"/>
                <a:gd name="connsiteX889" fmla="*/ 158328 w 7216155"/>
                <a:gd name="connsiteY889" fmla="*/ 632191 h 1097785"/>
                <a:gd name="connsiteX890" fmla="*/ 158683 w 7216155"/>
                <a:gd name="connsiteY890" fmla="*/ 621161 h 1097785"/>
                <a:gd name="connsiteX891" fmla="*/ 155837 w 7216155"/>
                <a:gd name="connsiteY891" fmla="*/ 622584 h 1097785"/>
                <a:gd name="connsiteX892" fmla="*/ 156549 w 7216155"/>
                <a:gd name="connsiteY892" fmla="*/ 615824 h 1097785"/>
                <a:gd name="connsiteX893" fmla="*/ 157260 w 7216155"/>
                <a:gd name="connsiteY893" fmla="*/ 608353 h 1097785"/>
                <a:gd name="connsiteX894" fmla="*/ 197109 w 7216155"/>
                <a:gd name="connsiteY894" fmla="*/ 604795 h 1097785"/>
                <a:gd name="connsiteX895" fmla="*/ 194618 w 7216155"/>
                <a:gd name="connsiteY895" fmla="*/ 607641 h 1097785"/>
                <a:gd name="connsiteX896" fmla="*/ 197821 w 7216155"/>
                <a:gd name="connsiteY896" fmla="*/ 609776 h 1097785"/>
                <a:gd name="connsiteX897" fmla="*/ 197465 w 7216155"/>
                <a:gd name="connsiteY897" fmla="*/ 607285 h 1097785"/>
                <a:gd name="connsiteX898" fmla="*/ 197109 w 7216155"/>
                <a:gd name="connsiteY898" fmla="*/ 604795 h 1097785"/>
                <a:gd name="connsiteX899" fmla="*/ 221303 w 7216155"/>
                <a:gd name="connsiteY899" fmla="*/ 602660 h 1097785"/>
                <a:gd name="connsiteX900" fmla="*/ 218457 w 7216155"/>
                <a:gd name="connsiteY900" fmla="*/ 606574 h 1097785"/>
                <a:gd name="connsiteX901" fmla="*/ 217745 w 7216155"/>
                <a:gd name="connsiteY901" fmla="*/ 613690 h 1097785"/>
                <a:gd name="connsiteX902" fmla="*/ 217389 w 7216155"/>
                <a:gd name="connsiteY902" fmla="*/ 620806 h 1097785"/>
                <a:gd name="connsiteX903" fmla="*/ 215610 w 7216155"/>
                <a:gd name="connsiteY903" fmla="*/ 625431 h 1097785"/>
                <a:gd name="connsiteX904" fmla="*/ 218457 w 7216155"/>
                <a:gd name="connsiteY904" fmla="*/ 627921 h 1097785"/>
                <a:gd name="connsiteX905" fmla="*/ 221303 w 7216155"/>
                <a:gd name="connsiteY905" fmla="*/ 630412 h 1097785"/>
                <a:gd name="connsiteX906" fmla="*/ 221303 w 7216155"/>
                <a:gd name="connsiteY906" fmla="*/ 615824 h 1097785"/>
                <a:gd name="connsiteX907" fmla="*/ 221303 w 7216155"/>
                <a:gd name="connsiteY907" fmla="*/ 602660 h 1097785"/>
                <a:gd name="connsiteX908" fmla="*/ 366466 w 7216155"/>
                <a:gd name="connsiteY908" fmla="*/ 601237 h 1097785"/>
                <a:gd name="connsiteX909" fmla="*/ 370736 w 7216155"/>
                <a:gd name="connsiteY909" fmla="*/ 611555 h 1097785"/>
                <a:gd name="connsiteX910" fmla="*/ 372159 w 7216155"/>
                <a:gd name="connsiteY910" fmla="*/ 622584 h 1097785"/>
                <a:gd name="connsiteX911" fmla="*/ 369312 w 7216155"/>
                <a:gd name="connsiteY911" fmla="*/ 622584 h 1097785"/>
                <a:gd name="connsiteX912" fmla="*/ 368601 w 7216155"/>
                <a:gd name="connsiteY912" fmla="*/ 611199 h 1097785"/>
                <a:gd name="connsiteX913" fmla="*/ 366466 w 7216155"/>
                <a:gd name="connsiteY913" fmla="*/ 601237 h 1097785"/>
                <a:gd name="connsiteX914" fmla="*/ 215610 w 7216155"/>
                <a:gd name="connsiteY914" fmla="*/ 597679 h 1097785"/>
                <a:gd name="connsiteX915" fmla="*/ 212408 w 7216155"/>
                <a:gd name="connsiteY915" fmla="*/ 598391 h 1097785"/>
                <a:gd name="connsiteX916" fmla="*/ 210629 w 7216155"/>
                <a:gd name="connsiteY916" fmla="*/ 599814 h 1097785"/>
                <a:gd name="connsiteX917" fmla="*/ 214899 w 7216155"/>
                <a:gd name="connsiteY917" fmla="*/ 608353 h 1097785"/>
                <a:gd name="connsiteX918" fmla="*/ 215966 w 7216155"/>
                <a:gd name="connsiteY918" fmla="*/ 603372 h 1097785"/>
                <a:gd name="connsiteX919" fmla="*/ 215610 w 7216155"/>
                <a:gd name="connsiteY919" fmla="*/ 597679 h 1097785"/>
                <a:gd name="connsiteX920" fmla="*/ 199244 w 7216155"/>
                <a:gd name="connsiteY920" fmla="*/ 597679 h 1097785"/>
                <a:gd name="connsiteX921" fmla="*/ 199955 w 7216155"/>
                <a:gd name="connsiteY921" fmla="*/ 609776 h 1097785"/>
                <a:gd name="connsiteX922" fmla="*/ 202090 w 7216155"/>
                <a:gd name="connsiteY922" fmla="*/ 603016 h 1097785"/>
                <a:gd name="connsiteX923" fmla="*/ 199244 w 7216155"/>
                <a:gd name="connsiteY923" fmla="*/ 597679 h 1097785"/>
                <a:gd name="connsiteX924" fmla="*/ 376428 w 7216155"/>
                <a:gd name="connsiteY924" fmla="*/ 595544 h 1097785"/>
                <a:gd name="connsiteX925" fmla="*/ 377496 w 7216155"/>
                <a:gd name="connsiteY925" fmla="*/ 599102 h 1097785"/>
                <a:gd name="connsiteX926" fmla="*/ 378563 w 7216155"/>
                <a:gd name="connsiteY926" fmla="*/ 603372 h 1097785"/>
                <a:gd name="connsiteX927" fmla="*/ 376784 w 7216155"/>
                <a:gd name="connsiteY927" fmla="*/ 604439 h 1097785"/>
                <a:gd name="connsiteX928" fmla="*/ 375005 w 7216155"/>
                <a:gd name="connsiteY928" fmla="*/ 606218 h 1097785"/>
                <a:gd name="connsiteX929" fmla="*/ 375005 w 7216155"/>
                <a:gd name="connsiteY929" fmla="*/ 599102 h 1097785"/>
                <a:gd name="connsiteX930" fmla="*/ 376428 w 7216155"/>
                <a:gd name="connsiteY930" fmla="*/ 595544 h 1097785"/>
                <a:gd name="connsiteX931" fmla="*/ 362908 w 7216155"/>
                <a:gd name="connsiteY931" fmla="*/ 595544 h 1097785"/>
                <a:gd name="connsiteX932" fmla="*/ 364687 w 7216155"/>
                <a:gd name="connsiteY932" fmla="*/ 602304 h 1097785"/>
                <a:gd name="connsiteX933" fmla="*/ 364331 w 7216155"/>
                <a:gd name="connsiteY933" fmla="*/ 609776 h 1097785"/>
                <a:gd name="connsiteX934" fmla="*/ 362552 w 7216155"/>
                <a:gd name="connsiteY934" fmla="*/ 601237 h 1097785"/>
                <a:gd name="connsiteX935" fmla="*/ 362908 w 7216155"/>
                <a:gd name="connsiteY935" fmla="*/ 595544 h 1097785"/>
                <a:gd name="connsiteX936" fmla="*/ 164376 w 7216155"/>
                <a:gd name="connsiteY936" fmla="*/ 593410 h 1097785"/>
                <a:gd name="connsiteX937" fmla="*/ 164732 w 7216155"/>
                <a:gd name="connsiteY937" fmla="*/ 596967 h 1097785"/>
                <a:gd name="connsiteX938" fmla="*/ 165799 w 7216155"/>
                <a:gd name="connsiteY938" fmla="*/ 597679 h 1097785"/>
                <a:gd name="connsiteX939" fmla="*/ 167222 w 7216155"/>
                <a:gd name="connsiteY939" fmla="*/ 593410 h 1097785"/>
                <a:gd name="connsiteX940" fmla="*/ 103180 w 7216155"/>
                <a:gd name="connsiteY940" fmla="*/ 591986 h 1097785"/>
                <a:gd name="connsiteX941" fmla="*/ 101757 w 7216155"/>
                <a:gd name="connsiteY941" fmla="*/ 593410 h 1097785"/>
                <a:gd name="connsiteX942" fmla="*/ 101045 w 7216155"/>
                <a:gd name="connsiteY942" fmla="*/ 596256 h 1097785"/>
                <a:gd name="connsiteX943" fmla="*/ 103180 w 7216155"/>
                <a:gd name="connsiteY943" fmla="*/ 597679 h 1097785"/>
                <a:gd name="connsiteX944" fmla="*/ 103891 w 7216155"/>
                <a:gd name="connsiteY944" fmla="*/ 595188 h 1097785"/>
                <a:gd name="connsiteX945" fmla="*/ 103180 w 7216155"/>
                <a:gd name="connsiteY945" fmla="*/ 591986 h 1097785"/>
                <a:gd name="connsiteX946" fmla="*/ 81477 w 7216155"/>
                <a:gd name="connsiteY946" fmla="*/ 584159 h 1097785"/>
                <a:gd name="connsiteX947" fmla="*/ 78274 w 7216155"/>
                <a:gd name="connsiteY947" fmla="*/ 584870 h 1097785"/>
                <a:gd name="connsiteX948" fmla="*/ 78986 w 7216155"/>
                <a:gd name="connsiteY948" fmla="*/ 587361 h 1097785"/>
                <a:gd name="connsiteX949" fmla="*/ 78986 w 7216155"/>
                <a:gd name="connsiteY949" fmla="*/ 589852 h 1097785"/>
                <a:gd name="connsiteX950" fmla="*/ 83256 w 7216155"/>
                <a:gd name="connsiteY950" fmla="*/ 588428 h 1097785"/>
                <a:gd name="connsiteX951" fmla="*/ 81477 w 7216155"/>
                <a:gd name="connsiteY951" fmla="*/ 584159 h 1097785"/>
                <a:gd name="connsiteX952" fmla="*/ 144452 w 7216155"/>
                <a:gd name="connsiteY952" fmla="*/ 582736 h 1097785"/>
                <a:gd name="connsiteX953" fmla="*/ 141961 w 7216155"/>
                <a:gd name="connsiteY953" fmla="*/ 585226 h 1097785"/>
                <a:gd name="connsiteX954" fmla="*/ 141605 w 7216155"/>
                <a:gd name="connsiteY954" fmla="*/ 590563 h 1097785"/>
                <a:gd name="connsiteX955" fmla="*/ 144452 w 7216155"/>
                <a:gd name="connsiteY955" fmla="*/ 582736 h 1097785"/>
                <a:gd name="connsiteX956" fmla="*/ 214187 w 7216155"/>
                <a:gd name="connsiteY956" fmla="*/ 581313 h 1097785"/>
                <a:gd name="connsiteX957" fmla="*/ 210629 w 7216155"/>
                <a:gd name="connsiteY957" fmla="*/ 584515 h 1097785"/>
                <a:gd name="connsiteX958" fmla="*/ 208494 w 7216155"/>
                <a:gd name="connsiteY958" fmla="*/ 588428 h 1097785"/>
                <a:gd name="connsiteX959" fmla="*/ 212408 w 7216155"/>
                <a:gd name="connsiteY959" fmla="*/ 588073 h 1097785"/>
                <a:gd name="connsiteX960" fmla="*/ 214187 w 7216155"/>
                <a:gd name="connsiteY960" fmla="*/ 581313 h 1097785"/>
                <a:gd name="connsiteX961" fmla="*/ 194263 w 7216155"/>
                <a:gd name="connsiteY961" fmla="*/ 576509 h 1097785"/>
                <a:gd name="connsiteX962" fmla="*/ 193551 w 7216155"/>
                <a:gd name="connsiteY962" fmla="*/ 579889 h 1097785"/>
                <a:gd name="connsiteX963" fmla="*/ 192839 w 7216155"/>
                <a:gd name="connsiteY963" fmla="*/ 589852 h 1097785"/>
                <a:gd name="connsiteX964" fmla="*/ 194974 w 7216155"/>
                <a:gd name="connsiteY964" fmla="*/ 584159 h 1097785"/>
                <a:gd name="connsiteX965" fmla="*/ 196397 w 7216155"/>
                <a:gd name="connsiteY965" fmla="*/ 577755 h 1097785"/>
                <a:gd name="connsiteX966" fmla="*/ 194263 w 7216155"/>
                <a:gd name="connsiteY966" fmla="*/ 576509 h 1097785"/>
                <a:gd name="connsiteX967" fmla="*/ 190705 w 7216155"/>
                <a:gd name="connsiteY967" fmla="*/ 575620 h 1097785"/>
                <a:gd name="connsiteX968" fmla="*/ 188214 w 7216155"/>
                <a:gd name="connsiteY968" fmla="*/ 578110 h 1097785"/>
                <a:gd name="connsiteX969" fmla="*/ 187858 w 7216155"/>
                <a:gd name="connsiteY969" fmla="*/ 583447 h 1097785"/>
                <a:gd name="connsiteX970" fmla="*/ 187858 w 7216155"/>
                <a:gd name="connsiteY970" fmla="*/ 588428 h 1097785"/>
                <a:gd name="connsiteX971" fmla="*/ 185724 w 7216155"/>
                <a:gd name="connsiteY971" fmla="*/ 590563 h 1097785"/>
                <a:gd name="connsiteX972" fmla="*/ 188570 w 7216155"/>
                <a:gd name="connsiteY972" fmla="*/ 595544 h 1097785"/>
                <a:gd name="connsiteX973" fmla="*/ 190705 w 7216155"/>
                <a:gd name="connsiteY973" fmla="*/ 585582 h 1097785"/>
                <a:gd name="connsiteX974" fmla="*/ 190705 w 7216155"/>
                <a:gd name="connsiteY974" fmla="*/ 575620 h 1097785"/>
                <a:gd name="connsiteX975" fmla="*/ 160107 w 7216155"/>
                <a:gd name="connsiteY975" fmla="*/ 571350 h 1097785"/>
                <a:gd name="connsiteX976" fmla="*/ 159039 w 7216155"/>
                <a:gd name="connsiteY976" fmla="*/ 578822 h 1097785"/>
                <a:gd name="connsiteX977" fmla="*/ 156549 w 7216155"/>
                <a:gd name="connsiteY977" fmla="*/ 588428 h 1097785"/>
                <a:gd name="connsiteX978" fmla="*/ 154770 w 7216155"/>
                <a:gd name="connsiteY978" fmla="*/ 586649 h 1097785"/>
                <a:gd name="connsiteX979" fmla="*/ 152991 w 7216155"/>
                <a:gd name="connsiteY979" fmla="*/ 587717 h 1097785"/>
                <a:gd name="connsiteX980" fmla="*/ 155125 w 7216155"/>
                <a:gd name="connsiteY980" fmla="*/ 589140 h 1097785"/>
                <a:gd name="connsiteX981" fmla="*/ 157260 w 7216155"/>
                <a:gd name="connsiteY981" fmla="*/ 591986 h 1097785"/>
                <a:gd name="connsiteX982" fmla="*/ 161174 w 7216155"/>
                <a:gd name="connsiteY982" fmla="*/ 582024 h 1097785"/>
                <a:gd name="connsiteX983" fmla="*/ 160107 w 7216155"/>
                <a:gd name="connsiteY983" fmla="*/ 571350 h 1097785"/>
                <a:gd name="connsiteX984" fmla="*/ 134490 w 7216155"/>
                <a:gd name="connsiteY984" fmla="*/ 569927 h 1097785"/>
                <a:gd name="connsiteX985" fmla="*/ 130932 w 7216155"/>
                <a:gd name="connsiteY985" fmla="*/ 573485 h 1097785"/>
                <a:gd name="connsiteX986" fmla="*/ 130932 w 7216155"/>
                <a:gd name="connsiteY986" fmla="*/ 579178 h 1097785"/>
                <a:gd name="connsiteX987" fmla="*/ 134490 w 7216155"/>
                <a:gd name="connsiteY987" fmla="*/ 569927 h 1097785"/>
                <a:gd name="connsiteX988" fmla="*/ 222726 w 7216155"/>
                <a:gd name="connsiteY988" fmla="*/ 568860 h 1097785"/>
                <a:gd name="connsiteX989" fmla="*/ 220591 w 7216155"/>
                <a:gd name="connsiteY989" fmla="*/ 577755 h 1097785"/>
                <a:gd name="connsiteX990" fmla="*/ 222370 w 7216155"/>
                <a:gd name="connsiteY990" fmla="*/ 579178 h 1097785"/>
                <a:gd name="connsiteX991" fmla="*/ 224861 w 7216155"/>
                <a:gd name="connsiteY991" fmla="*/ 579889 h 1097785"/>
                <a:gd name="connsiteX992" fmla="*/ 224861 w 7216155"/>
                <a:gd name="connsiteY992" fmla="*/ 577043 h 1097785"/>
                <a:gd name="connsiteX993" fmla="*/ 222726 w 7216155"/>
                <a:gd name="connsiteY993" fmla="*/ 568860 h 1097785"/>
                <a:gd name="connsiteX994" fmla="*/ 372870 w 7216155"/>
                <a:gd name="connsiteY994" fmla="*/ 568504 h 1097785"/>
                <a:gd name="connsiteX995" fmla="*/ 373226 w 7216155"/>
                <a:gd name="connsiteY995" fmla="*/ 571350 h 1097785"/>
                <a:gd name="connsiteX996" fmla="*/ 373582 w 7216155"/>
                <a:gd name="connsiteY996" fmla="*/ 574197 h 1097785"/>
                <a:gd name="connsiteX997" fmla="*/ 370024 w 7216155"/>
                <a:gd name="connsiteY997" fmla="*/ 573485 h 1097785"/>
                <a:gd name="connsiteX998" fmla="*/ 372870 w 7216155"/>
                <a:gd name="connsiteY998" fmla="*/ 568504 h 1097785"/>
                <a:gd name="connsiteX999" fmla="*/ 167934 w 7216155"/>
                <a:gd name="connsiteY999" fmla="*/ 567081 h 1097785"/>
                <a:gd name="connsiteX1000" fmla="*/ 167934 w 7216155"/>
                <a:gd name="connsiteY1000" fmla="*/ 574197 h 1097785"/>
                <a:gd name="connsiteX1001" fmla="*/ 170780 w 7216155"/>
                <a:gd name="connsiteY1001" fmla="*/ 567081 h 1097785"/>
                <a:gd name="connsiteX1002" fmla="*/ 419123 w 7216155"/>
                <a:gd name="connsiteY1002" fmla="*/ 564235 h 1097785"/>
                <a:gd name="connsiteX1003" fmla="*/ 421614 w 7216155"/>
                <a:gd name="connsiteY1003" fmla="*/ 580601 h 1097785"/>
                <a:gd name="connsiteX1004" fmla="*/ 425528 w 7216155"/>
                <a:gd name="connsiteY1004" fmla="*/ 595544 h 1097785"/>
                <a:gd name="connsiteX1005" fmla="*/ 424104 w 7216155"/>
                <a:gd name="connsiteY1005" fmla="*/ 578822 h 1097785"/>
                <a:gd name="connsiteX1006" fmla="*/ 419123 w 7216155"/>
                <a:gd name="connsiteY1006" fmla="*/ 564235 h 1097785"/>
                <a:gd name="connsiteX1007" fmla="*/ 149433 w 7216155"/>
                <a:gd name="connsiteY1007" fmla="*/ 564235 h 1097785"/>
                <a:gd name="connsiteX1008" fmla="*/ 149433 w 7216155"/>
                <a:gd name="connsiteY1008" fmla="*/ 567792 h 1097785"/>
                <a:gd name="connsiteX1009" fmla="*/ 150856 w 7216155"/>
                <a:gd name="connsiteY1009" fmla="*/ 568504 h 1097785"/>
                <a:gd name="connsiteX1010" fmla="*/ 151568 w 7216155"/>
                <a:gd name="connsiteY1010" fmla="*/ 564235 h 1097785"/>
                <a:gd name="connsiteX1011" fmla="*/ 177896 w 7216155"/>
                <a:gd name="connsiteY1011" fmla="*/ 562811 h 1097785"/>
                <a:gd name="connsiteX1012" fmla="*/ 175050 w 7216155"/>
                <a:gd name="connsiteY1012" fmla="*/ 566014 h 1097785"/>
                <a:gd name="connsiteX1013" fmla="*/ 172559 w 7216155"/>
                <a:gd name="connsiteY1013" fmla="*/ 573485 h 1097785"/>
                <a:gd name="connsiteX1014" fmla="*/ 171136 w 7216155"/>
                <a:gd name="connsiteY1014" fmla="*/ 582380 h 1097785"/>
                <a:gd name="connsiteX1015" fmla="*/ 172204 w 7216155"/>
                <a:gd name="connsiteY1015" fmla="*/ 589852 h 1097785"/>
                <a:gd name="connsiteX1016" fmla="*/ 177185 w 7216155"/>
                <a:gd name="connsiteY1016" fmla="*/ 577399 h 1097785"/>
                <a:gd name="connsiteX1017" fmla="*/ 177896 w 7216155"/>
                <a:gd name="connsiteY1017" fmla="*/ 562811 h 1097785"/>
                <a:gd name="connsiteX1018" fmla="*/ 81121 w 7216155"/>
                <a:gd name="connsiteY1018" fmla="*/ 560677 h 1097785"/>
                <a:gd name="connsiteX1019" fmla="*/ 78274 w 7216155"/>
                <a:gd name="connsiteY1019" fmla="*/ 562456 h 1097785"/>
                <a:gd name="connsiteX1020" fmla="*/ 78274 w 7216155"/>
                <a:gd name="connsiteY1020" fmla="*/ 566369 h 1097785"/>
                <a:gd name="connsiteX1021" fmla="*/ 80409 w 7216155"/>
                <a:gd name="connsiteY1021" fmla="*/ 564235 h 1097785"/>
                <a:gd name="connsiteX1022" fmla="*/ 81121 w 7216155"/>
                <a:gd name="connsiteY1022" fmla="*/ 560677 h 1097785"/>
                <a:gd name="connsiteX1023" fmla="*/ 232688 w 7216155"/>
                <a:gd name="connsiteY1023" fmla="*/ 557119 h 1097785"/>
                <a:gd name="connsiteX1024" fmla="*/ 229842 w 7216155"/>
                <a:gd name="connsiteY1024" fmla="*/ 559253 h 1097785"/>
                <a:gd name="connsiteX1025" fmla="*/ 228774 w 7216155"/>
                <a:gd name="connsiteY1025" fmla="*/ 563523 h 1097785"/>
                <a:gd name="connsiteX1026" fmla="*/ 227707 w 7216155"/>
                <a:gd name="connsiteY1026" fmla="*/ 567081 h 1097785"/>
                <a:gd name="connsiteX1027" fmla="*/ 224861 w 7216155"/>
                <a:gd name="connsiteY1027" fmla="*/ 567081 h 1097785"/>
                <a:gd name="connsiteX1028" fmla="*/ 225217 w 7216155"/>
                <a:gd name="connsiteY1028" fmla="*/ 571706 h 1097785"/>
                <a:gd name="connsiteX1029" fmla="*/ 228063 w 7216155"/>
                <a:gd name="connsiteY1029" fmla="*/ 573129 h 1097785"/>
                <a:gd name="connsiteX1030" fmla="*/ 231265 w 7216155"/>
                <a:gd name="connsiteY1030" fmla="*/ 574553 h 1097785"/>
                <a:gd name="connsiteX1031" fmla="*/ 232688 w 7216155"/>
                <a:gd name="connsiteY1031" fmla="*/ 577755 h 1097785"/>
                <a:gd name="connsiteX1032" fmla="*/ 234111 w 7216155"/>
                <a:gd name="connsiteY1032" fmla="*/ 576687 h 1097785"/>
                <a:gd name="connsiteX1033" fmla="*/ 235535 w 7216155"/>
                <a:gd name="connsiteY1033" fmla="*/ 574197 h 1097785"/>
                <a:gd name="connsiteX1034" fmla="*/ 234823 w 7216155"/>
                <a:gd name="connsiteY1034" fmla="*/ 571350 h 1097785"/>
                <a:gd name="connsiteX1035" fmla="*/ 232332 w 7216155"/>
                <a:gd name="connsiteY1035" fmla="*/ 571350 h 1097785"/>
                <a:gd name="connsiteX1036" fmla="*/ 230553 w 7216155"/>
                <a:gd name="connsiteY1036" fmla="*/ 571350 h 1097785"/>
                <a:gd name="connsiteX1037" fmla="*/ 231977 w 7216155"/>
                <a:gd name="connsiteY1037" fmla="*/ 564590 h 1097785"/>
                <a:gd name="connsiteX1038" fmla="*/ 232688 w 7216155"/>
                <a:gd name="connsiteY1038" fmla="*/ 557119 h 1097785"/>
                <a:gd name="connsiteX1039" fmla="*/ 250478 w 7216155"/>
                <a:gd name="connsiteY1039" fmla="*/ 554984 h 1097785"/>
                <a:gd name="connsiteX1040" fmla="*/ 249766 w 7216155"/>
                <a:gd name="connsiteY1040" fmla="*/ 559253 h 1097785"/>
                <a:gd name="connsiteX1041" fmla="*/ 249055 w 7216155"/>
                <a:gd name="connsiteY1041" fmla="*/ 558186 h 1097785"/>
                <a:gd name="connsiteX1042" fmla="*/ 248343 w 7216155"/>
                <a:gd name="connsiteY1042" fmla="*/ 557119 h 1097785"/>
                <a:gd name="connsiteX1043" fmla="*/ 250478 w 7216155"/>
                <a:gd name="connsiteY1043" fmla="*/ 554984 h 1097785"/>
                <a:gd name="connsiteX1044" fmla="*/ 390660 w 7216155"/>
                <a:gd name="connsiteY1044" fmla="*/ 554272 h 1097785"/>
                <a:gd name="connsiteX1045" fmla="*/ 393862 w 7216155"/>
                <a:gd name="connsiteY1045" fmla="*/ 558186 h 1097785"/>
                <a:gd name="connsiteX1046" fmla="*/ 394218 w 7216155"/>
                <a:gd name="connsiteY1046" fmla="*/ 565302 h 1097785"/>
                <a:gd name="connsiteX1047" fmla="*/ 394574 w 7216155"/>
                <a:gd name="connsiteY1047" fmla="*/ 572774 h 1097785"/>
                <a:gd name="connsiteX1048" fmla="*/ 397064 w 7216155"/>
                <a:gd name="connsiteY1048" fmla="*/ 577043 h 1097785"/>
                <a:gd name="connsiteX1049" fmla="*/ 398132 w 7216155"/>
                <a:gd name="connsiteY1049" fmla="*/ 574553 h 1097785"/>
                <a:gd name="connsiteX1050" fmla="*/ 399911 w 7216155"/>
                <a:gd name="connsiteY1050" fmla="*/ 573485 h 1097785"/>
                <a:gd name="connsiteX1051" fmla="*/ 399911 w 7216155"/>
                <a:gd name="connsiteY1051" fmla="*/ 577043 h 1097785"/>
                <a:gd name="connsiteX1052" fmla="*/ 401689 w 7216155"/>
                <a:gd name="connsiteY1052" fmla="*/ 577755 h 1097785"/>
                <a:gd name="connsiteX1053" fmla="*/ 403468 w 7216155"/>
                <a:gd name="connsiteY1053" fmla="*/ 578466 h 1097785"/>
                <a:gd name="connsiteX1054" fmla="*/ 403468 w 7216155"/>
                <a:gd name="connsiteY1054" fmla="*/ 582736 h 1097785"/>
                <a:gd name="connsiteX1055" fmla="*/ 402401 w 7216155"/>
                <a:gd name="connsiteY1055" fmla="*/ 580957 h 1097785"/>
                <a:gd name="connsiteX1056" fmla="*/ 400622 w 7216155"/>
                <a:gd name="connsiteY1056" fmla="*/ 579889 h 1097785"/>
                <a:gd name="connsiteX1057" fmla="*/ 400622 w 7216155"/>
                <a:gd name="connsiteY1057" fmla="*/ 587717 h 1097785"/>
                <a:gd name="connsiteX1058" fmla="*/ 402757 w 7216155"/>
                <a:gd name="connsiteY1058" fmla="*/ 587361 h 1097785"/>
                <a:gd name="connsiteX1059" fmla="*/ 406315 w 7216155"/>
                <a:gd name="connsiteY1059" fmla="*/ 588428 h 1097785"/>
                <a:gd name="connsiteX1060" fmla="*/ 408094 w 7216155"/>
                <a:gd name="connsiteY1060" fmla="*/ 600170 h 1097785"/>
                <a:gd name="connsiteX1061" fmla="*/ 410584 w 7216155"/>
                <a:gd name="connsiteY1061" fmla="*/ 611911 h 1097785"/>
                <a:gd name="connsiteX1062" fmla="*/ 406671 w 7216155"/>
                <a:gd name="connsiteY1062" fmla="*/ 612622 h 1097785"/>
                <a:gd name="connsiteX1063" fmla="*/ 405603 w 7216155"/>
                <a:gd name="connsiteY1063" fmla="*/ 616180 h 1097785"/>
                <a:gd name="connsiteX1064" fmla="*/ 404536 w 7216155"/>
                <a:gd name="connsiteY1064" fmla="*/ 612622 h 1097785"/>
                <a:gd name="connsiteX1065" fmla="*/ 402757 w 7216155"/>
                <a:gd name="connsiteY1065" fmla="*/ 610488 h 1097785"/>
                <a:gd name="connsiteX1066" fmla="*/ 404180 w 7216155"/>
                <a:gd name="connsiteY1066" fmla="*/ 624008 h 1097785"/>
                <a:gd name="connsiteX1067" fmla="*/ 407026 w 7216155"/>
                <a:gd name="connsiteY1067" fmla="*/ 635393 h 1097785"/>
                <a:gd name="connsiteX1068" fmla="*/ 405603 w 7216155"/>
                <a:gd name="connsiteY1068" fmla="*/ 647846 h 1097785"/>
                <a:gd name="connsiteX1069" fmla="*/ 408450 w 7216155"/>
                <a:gd name="connsiteY1069" fmla="*/ 661010 h 1097785"/>
                <a:gd name="connsiteX1070" fmla="*/ 412719 w 7216155"/>
                <a:gd name="connsiteY1070" fmla="*/ 673819 h 1097785"/>
                <a:gd name="connsiteX1071" fmla="*/ 414854 w 7216155"/>
                <a:gd name="connsiteY1071" fmla="*/ 685204 h 1097785"/>
                <a:gd name="connsiteX1072" fmla="*/ 411296 w 7216155"/>
                <a:gd name="connsiteY1072" fmla="*/ 683069 h 1097785"/>
                <a:gd name="connsiteX1073" fmla="*/ 410584 w 7216155"/>
                <a:gd name="connsiteY1073" fmla="*/ 700147 h 1097785"/>
                <a:gd name="connsiteX1074" fmla="*/ 408450 w 7216155"/>
                <a:gd name="connsiteY1074" fmla="*/ 714379 h 1097785"/>
                <a:gd name="connsiteX1075" fmla="*/ 405603 w 7216155"/>
                <a:gd name="connsiteY1075" fmla="*/ 709398 h 1097785"/>
                <a:gd name="connsiteX1076" fmla="*/ 402757 w 7216155"/>
                <a:gd name="connsiteY1076" fmla="*/ 703705 h 1097785"/>
                <a:gd name="connsiteX1077" fmla="*/ 403824 w 7216155"/>
                <a:gd name="connsiteY1077" fmla="*/ 698724 h 1097785"/>
                <a:gd name="connsiteX1078" fmla="*/ 406315 w 7216155"/>
                <a:gd name="connsiteY1078" fmla="*/ 695878 h 1097785"/>
                <a:gd name="connsiteX1079" fmla="*/ 406315 w 7216155"/>
                <a:gd name="connsiteY1079" fmla="*/ 680934 h 1097785"/>
                <a:gd name="connsiteX1080" fmla="*/ 402045 w 7216155"/>
                <a:gd name="connsiteY1080" fmla="*/ 670972 h 1097785"/>
                <a:gd name="connsiteX1081" fmla="*/ 401334 w 7216155"/>
                <a:gd name="connsiteY1081" fmla="*/ 655317 h 1097785"/>
                <a:gd name="connsiteX1082" fmla="*/ 399555 w 7216155"/>
                <a:gd name="connsiteY1082" fmla="*/ 637884 h 1097785"/>
                <a:gd name="connsiteX1083" fmla="*/ 398843 w 7216155"/>
                <a:gd name="connsiteY1083" fmla="*/ 620806 h 1097785"/>
                <a:gd name="connsiteX1084" fmla="*/ 401334 w 7216155"/>
                <a:gd name="connsiteY1084" fmla="*/ 606930 h 1097785"/>
                <a:gd name="connsiteX1085" fmla="*/ 399911 w 7216155"/>
                <a:gd name="connsiteY1085" fmla="*/ 601237 h 1097785"/>
                <a:gd name="connsiteX1086" fmla="*/ 397776 w 7216155"/>
                <a:gd name="connsiteY1086" fmla="*/ 595544 h 1097785"/>
                <a:gd name="connsiteX1087" fmla="*/ 396353 w 7216155"/>
                <a:gd name="connsiteY1087" fmla="*/ 601237 h 1097785"/>
                <a:gd name="connsiteX1088" fmla="*/ 395641 w 7216155"/>
                <a:gd name="connsiteY1088" fmla="*/ 595544 h 1097785"/>
                <a:gd name="connsiteX1089" fmla="*/ 396353 w 7216155"/>
                <a:gd name="connsiteY1089" fmla="*/ 589852 h 1097785"/>
                <a:gd name="connsiteX1090" fmla="*/ 393506 w 7216155"/>
                <a:gd name="connsiteY1090" fmla="*/ 587005 h 1097785"/>
                <a:gd name="connsiteX1091" fmla="*/ 392083 w 7216155"/>
                <a:gd name="connsiteY1091" fmla="*/ 582736 h 1097785"/>
                <a:gd name="connsiteX1092" fmla="*/ 393150 w 7216155"/>
                <a:gd name="connsiteY1092" fmla="*/ 574908 h 1097785"/>
                <a:gd name="connsiteX1093" fmla="*/ 391727 w 7216155"/>
                <a:gd name="connsiteY1093" fmla="*/ 568148 h 1097785"/>
                <a:gd name="connsiteX1094" fmla="*/ 389948 w 7216155"/>
                <a:gd name="connsiteY1094" fmla="*/ 561744 h 1097785"/>
                <a:gd name="connsiteX1095" fmla="*/ 390660 w 7216155"/>
                <a:gd name="connsiteY1095" fmla="*/ 554272 h 1097785"/>
                <a:gd name="connsiteX1096" fmla="*/ 357927 w 7216155"/>
                <a:gd name="connsiteY1096" fmla="*/ 552138 h 1097785"/>
                <a:gd name="connsiteX1097" fmla="*/ 362197 w 7216155"/>
                <a:gd name="connsiteY1097" fmla="*/ 554272 h 1097785"/>
                <a:gd name="connsiteX1098" fmla="*/ 362197 w 7216155"/>
                <a:gd name="connsiteY1098" fmla="*/ 557474 h 1097785"/>
                <a:gd name="connsiteX1099" fmla="*/ 361129 w 7216155"/>
                <a:gd name="connsiteY1099" fmla="*/ 561744 h 1097785"/>
                <a:gd name="connsiteX1100" fmla="*/ 362197 w 7216155"/>
                <a:gd name="connsiteY1100" fmla="*/ 567081 h 1097785"/>
                <a:gd name="connsiteX1101" fmla="*/ 361841 w 7216155"/>
                <a:gd name="connsiteY1101" fmla="*/ 562100 h 1097785"/>
                <a:gd name="connsiteX1102" fmla="*/ 362908 w 7216155"/>
                <a:gd name="connsiteY1102" fmla="*/ 561388 h 1097785"/>
                <a:gd name="connsiteX1103" fmla="*/ 364331 w 7216155"/>
                <a:gd name="connsiteY1103" fmla="*/ 570639 h 1097785"/>
                <a:gd name="connsiteX1104" fmla="*/ 367889 w 7216155"/>
                <a:gd name="connsiteY1104" fmla="*/ 579178 h 1097785"/>
                <a:gd name="connsiteX1105" fmla="*/ 368601 w 7216155"/>
                <a:gd name="connsiteY1105" fmla="*/ 575976 h 1097785"/>
                <a:gd name="connsiteX1106" fmla="*/ 367889 w 7216155"/>
                <a:gd name="connsiteY1106" fmla="*/ 572062 h 1097785"/>
                <a:gd name="connsiteX1107" fmla="*/ 373582 w 7216155"/>
                <a:gd name="connsiteY1107" fmla="*/ 593410 h 1097785"/>
                <a:gd name="connsiteX1108" fmla="*/ 371447 w 7216155"/>
                <a:gd name="connsiteY1108" fmla="*/ 594121 h 1097785"/>
                <a:gd name="connsiteX1109" fmla="*/ 370024 w 7216155"/>
                <a:gd name="connsiteY1109" fmla="*/ 590563 h 1097785"/>
                <a:gd name="connsiteX1110" fmla="*/ 368601 w 7216155"/>
                <a:gd name="connsiteY1110" fmla="*/ 587717 h 1097785"/>
                <a:gd name="connsiteX1111" fmla="*/ 367533 w 7216155"/>
                <a:gd name="connsiteY1111" fmla="*/ 588784 h 1097785"/>
                <a:gd name="connsiteX1112" fmla="*/ 366466 w 7216155"/>
                <a:gd name="connsiteY1112" fmla="*/ 590563 h 1097785"/>
                <a:gd name="connsiteX1113" fmla="*/ 365399 w 7216155"/>
                <a:gd name="connsiteY1113" fmla="*/ 580957 h 1097785"/>
                <a:gd name="connsiteX1114" fmla="*/ 360773 w 7216155"/>
                <a:gd name="connsiteY1114" fmla="*/ 575620 h 1097785"/>
                <a:gd name="connsiteX1115" fmla="*/ 361485 w 7216155"/>
                <a:gd name="connsiteY1115" fmla="*/ 571706 h 1097785"/>
                <a:gd name="connsiteX1116" fmla="*/ 362908 w 7216155"/>
                <a:gd name="connsiteY1116" fmla="*/ 568504 h 1097785"/>
                <a:gd name="connsiteX1117" fmla="*/ 358639 w 7216155"/>
                <a:gd name="connsiteY1117" fmla="*/ 563879 h 1097785"/>
                <a:gd name="connsiteX1118" fmla="*/ 357927 w 7216155"/>
                <a:gd name="connsiteY1118" fmla="*/ 552138 h 1097785"/>
                <a:gd name="connsiteX1119" fmla="*/ 162241 w 7216155"/>
                <a:gd name="connsiteY1119" fmla="*/ 542887 h 1097785"/>
                <a:gd name="connsiteX1120" fmla="*/ 158683 w 7216155"/>
                <a:gd name="connsiteY1120" fmla="*/ 548935 h 1097785"/>
                <a:gd name="connsiteX1121" fmla="*/ 157972 w 7216155"/>
                <a:gd name="connsiteY1121" fmla="*/ 557474 h 1097785"/>
                <a:gd name="connsiteX1122" fmla="*/ 157972 w 7216155"/>
                <a:gd name="connsiteY1122" fmla="*/ 566369 h 1097785"/>
                <a:gd name="connsiteX1123" fmla="*/ 157260 w 7216155"/>
                <a:gd name="connsiteY1123" fmla="*/ 573485 h 1097785"/>
                <a:gd name="connsiteX1124" fmla="*/ 161530 w 7216155"/>
                <a:gd name="connsiteY1124" fmla="*/ 559609 h 1097785"/>
                <a:gd name="connsiteX1125" fmla="*/ 162241 w 7216155"/>
                <a:gd name="connsiteY1125" fmla="*/ 542887 h 1097785"/>
                <a:gd name="connsiteX1126" fmla="*/ 116700 w 7216155"/>
                <a:gd name="connsiteY1126" fmla="*/ 537906 h 1097785"/>
                <a:gd name="connsiteX1127" fmla="*/ 114209 w 7216155"/>
                <a:gd name="connsiteY1127" fmla="*/ 540396 h 1097785"/>
                <a:gd name="connsiteX1128" fmla="*/ 113854 w 7216155"/>
                <a:gd name="connsiteY1128" fmla="*/ 545022 h 1097785"/>
                <a:gd name="connsiteX1129" fmla="*/ 116344 w 7216155"/>
                <a:gd name="connsiteY1129" fmla="*/ 543599 h 1097785"/>
                <a:gd name="connsiteX1130" fmla="*/ 116700 w 7216155"/>
                <a:gd name="connsiteY1130" fmla="*/ 537906 h 1097785"/>
                <a:gd name="connsiteX1131" fmla="*/ 156549 w 7216155"/>
                <a:gd name="connsiteY1131" fmla="*/ 531502 h 1097785"/>
                <a:gd name="connsiteX1132" fmla="*/ 151212 w 7216155"/>
                <a:gd name="connsiteY1132" fmla="*/ 537906 h 1097785"/>
                <a:gd name="connsiteX1133" fmla="*/ 148721 w 7216155"/>
                <a:gd name="connsiteY1133" fmla="*/ 547868 h 1097785"/>
                <a:gd name="connsiteX1134" fmla="*/ 154058 w 7216155"/>
                <a:gd name="connsiteY1134" fmla="*/ 541108 h 1097785"/>
                <a:gd name="connsiteX1135" fmla="*/ 156549 w 7216155"/>
                <a:gd name="connsiteY1135" fmla="*/ 531502 h 1097785"/>
                <a:gd name="connsiteX1136" fmla="*/ 199955 w 7216155"/>
                <a:gd name="connsiteY1136" fmla="*/ 530078 h 1097785"/>
                <a:gd name="connsiteX1137" fmla="*/ 198532 w 7216155"/>
                <a:gd name="connsiteY1137" fmla="*/ 532213 h 1097785"/>
                <a:gd name="connsiteX1138" fmla="*/ 196397 w 7216155"/>
                <a:gd name="connsiteY1138" fmla="*/ 532213 h 1097785"/>
                <a:gd name="connsiteX1139" fmla="*/ 195330 w 7216155"/>
                <a:gd name="connsiteY1139" fmla="*/ 542175 h 1097785"/>
                <a:gd name="connsiteX1140" fmla="*/ 197821 w 7216155"/>
                <a:gd name="connsiteY1140" fmla="*/ 548580 h 1097785"/>
                <a:gd name="connsiteX1141" fmla="*/ 199955 w 7216155"/>
                <a:gd name="connsiteY1141" fmla="*/ 537906 h 1097785"/>
                <a:gd name="connsiteX1142" fmla="*/ 199955 w 7216155"/>
                <a:gd name="connsiteY1142" fmla="*/ 530078 h 1097785"/>
                <a:gd name="connsiteX1143" fmla="*/ 211341 w 7216155"/>
                <a:gd name="connsiteY1143" fmla="*/ 528655 h 1097785"/>
                <a:gd name="connsiteX1144" fmla="*/ 208139 w 7216155"/>
                <a:gd name="connsiteY1144" fmla="*/ 536127 h 1097785"/>
                <a:gd name="connsiteX1145" fmla="*/ 207783 w 7216155"/>
                <a:gd name="connsiteY1145" fmla="*/ 547868 h 1097785"/>
                <a:gd name="connsiteX1146" fmla="*/ 204225 w 7216155"/>
                <a:gd name="connsiteY1146" fmla="*/ 551782 h 1097785"/>
                <a:gd name="connsiteX1147" fmla="*/ 200667 w 7216155"/>
                <a:gd name="connsiteY1147" fmla="*/ 555696 h 1097785"/>
                <a:gd name="connsiteX1148" fmla="*/ 201023 w 7216155"/>
                <a:gd name="connsiteY1148" fmla="*/ 566369 h 1097785"/>
                <a:gd name="connsiteX1149" fmla="*/ 199955 w 7216155"/>
                <a:gd name="connsiteY1149" fmla="*/ 579178 h 1097785"/>
                <a:gd name="connsiteX1150" fmla="*/ 202446 w 7216155"/>
                <a:gd name="connsiteY1150" fmla="*/ 572062 h 1097785"/>
                <a:gd name="connsiteX1151" fmla="*/ 206360 w 7216155"/>
                <a:gd name="connsiteY1151" fmla="*/ 567081 h 1097785"/>
                <a:gd name="connsiteX1152" fmla="*/ 207071 w 7216155"/>
                <a:gd name="connsiteY1152" fmla="*/ 556407 h 1097785"/>
                <a:gd name="connsiteX1153" fmla="*/ 211341 w 7216155"/>
                <a:gd name="connsiteY1153" fmla="*/ 548580 h 1097785"/>
                <a:gd name="connsiteX1154" fmla="*/ 211341 w 7216155"/>
                <a:gd name="connsiteY1154" fmla="*/ 528655 h 1097785"/>
                <a:gd name="connsiteX1155" fmla="*/ 374293 w 7216155"/>
                <a:gd name="connsiteY1155" fmla="*/ 526521 h 1097785"/>
                <a:gd name="connsiteX1156" fmla="*/ 374649 w 7216155"/>
                <a:gd name="connsiteY1156" fmla="*/ 530078 h 1097785"/>
                <a:gd name="connsiteX1157" fmla="*/ 373582 w 7216155"/>
                <a:gd name="connsiteY1157" fmla="*/ 532213 h 1097785"/>
                <a:gd name="connsiteX1158" fmla="*/ 371803 w 7216155"/>
                <a:gd name="connsiteY1158" fmla="*/ 528655 h 1097785"/>
                <a:gd name="connsiteX1159" fmla="*/ 374293 w 7216155"/>
                <a:gd name="connsiteY1159" fmla="*/ 526521 h 1097785"/>
                <a:gd name="connsiteX1160" fmla="*/ 368601 w 7216155"/>
                <a:gd name="connsiteY1160" fmla="*/ 526521 h 1097785"/>
                <a:gd name="connsiteX1161" fmla="*/ 370380 w 7216155"/>
                <a:gd name="connsiteY1161" fmla="*/ 533281 h 1097785"/>
                <a:gd name="connsiteX1162" fmla="*/ 374293 w 7216155"/>
                <a:gd name="connsiteY1162" fmla="*/ 534348 h 1097785"/>
                <a:gd name="connsiteX1163" fmla="*/ 375005 w 7216155"/>
                <a:gd name="connsiteY1163" fmla="*/ 537194 h 1097785"/>
                <a:gd name="connsiteX1164" fmla="*/ 375005 w 7216155"/>
                <a:gd name="connsiteY1164" fmla="*/ 540041 h 1097785"/>
                <a:gd name="connsiteX1165" fmla="*/ 373226 w 7216155"/>
                <a:gd name="connsiteY1165" fmla="*/ 538618 h 1097785"/>
                <a:gd name="connsiteX1166" fmla="*/ 371447 w 7216155"/>
                <a:gd name="connsiteY1166" fmla="*/ 537194 h 1097785"/>
                <a:gd name="connsiteX1167" fmla="*/ 369312 w 7216155"/>
                <a:gd name="connsiteY1167" fmla="*/ 548580 h 1097785"/>
                <a:gd name="connsiteX1168" fmla="*/ 371447 w 7216155"/>
                <a:gd name="connsiteY1168" fmla="*/ 561388 h 1097785"/>
                <a:gd name="connsiteX1169" fmla="*/ 367533 w 7216155"/>
                <a:gd name="connsiteY1169" fmla="*/ 545022 h 1097785"/>
                <a:gd name="connsiteX1170" fmla="*/ 368601 w 7216155"/>
                <a:gd name="connsiteY1170" fmla="*/ 526521 h 1097785"/>
                <a:gd name="connsiteX1171" fmla="*/ 187858 w 7216155"/>
                <a:gd name="connsiteY1171" fmla="*/ 526521 h 1097785"/>
                <a:gd name="connsiteX1172" fmla="*/ 185368 w 7216155"/>
                <a:gd name="connsiteY1172" fmla="*/ 529723 h 1097785"/>
                <a:gd name="connsiteX1173" fmla="*/ 187147 w 7216155"/>
                <a:gd name="connsiteY1173" fmla="*/ 533636 h 1097785"/>
                <a:gd name="connsiteX1174" fmla="*/ 187858 w 7216155"/>
                <a:gd name="connsiteY1174" fmla="*/ 530434 h 1097785"/>
                <a:gd name="connsiteX1175" fmla="*/ 187858 w 7216155"/>
                <a:gd name="connsiteY1175" fmla="*/ 526521 h 1097785"/>
                <a:gd name="connsiteX1176" fmla="*/ 241227 w 7216155"/>
                <a:gd name="connsiteY1176" fmla="*/ 523674 h 1097785"/>
                <a:gd name="connsiteX1177" fmla="*/ 241227 w 7216155"/>
                <a:gd name="connsiteY1177" fmla="*/ 530078 h 1097785"/>
                <a:gd name="connsiteX1178" fmla="*/ 239804 w 7216155"/>
                <a:gd name="connsiteY1178" fmla="*/ 530078 h 1097785"/>
                <a:gd name="connsiteX1179" fmla="*/ 239448 w 7216155"/>
                <a:gd name="connsiteY1179" fmla="*/ 525809 h 1097785"/>
                <a:gd name="connsiteX1180" fmla="*/ 241227 w 7216155"/>
                <a:gd name="connsiteY1180" fmla="*/ 523674 h 1097785"/>
                <a:gd name="connsiteX1181" fmla="*/ 178608 w 7216155"/>
                <a:gd name="connsiteY1181" fmla="*/ 523674 h 1097785"/>
                <a:gd name="connsiteX1182" fmla="*/ 175406 w 7216155"/>
                <a:gd name="connsiteY1182" fmla="*/ 533281 h 1097785"/>
                <a:gd name="connsiteX1183" fmla="*/ 174338 w 7216155"/>
                <a:gd name="connsiteY1183" fmla="*/ 544310 h 1097785"/>
                <a:gd name="connsiteX1184" fmla="*/ 177185 w 7216155"/>
                <a:gd name="connsiteY1184" fmla="*/ 545022 h 1097785"/>
                <a:gd name="connsiteX1185" fmla="*/ 177185 w 7216155"/>
                <a:gd name="connsiteY1185" fmla="*/ 550003 h 1097785"/>
                <a:gd name="connsiteX1186" fmla="*/ 179319 w 7216155"/>
                <a:gd name="connsiteY1186" fmla="*/ 549291 h 1097785"/>
                <a:gd name="connsiteX1187" fmla="*/ 181454 w 7216155"/>
                <a:gd name="connsiteY1187" fmla="*/ 550003 h 1097785"/>
                <a:gd name="connsiteX1188" fmla="*/ 184300 w 7216155"/>
                <a:gd name="connsiteY1188" fmla="*/ 546445 h 1097785"/>
                <a:gd name="connsiteX1189" fmla="*/ 184300 w 7216155"/>
                <a:gd name="connsiteY1189" fmla="*/ 540041 h 1097785"/>
                <a:gd name="connsiteX1190" fmla="*/ 178964 w 7216155"/>
                <a:gd name="connsiteY1190" fmla="*/ 536483 h 1097785"/>
                <a:gd name="connsiteX1191" fmla="*/ 178608 w 7216155"/>
                <a:gd name="connsiteY1191" fmla="*/ 523674 h 1097785"/>
                <a:gd name="connsiteX1192" fmla="*/ 101045 w 7216155"/>
                <a:gd name="connsiteY1192" fmla="*/ 520828 h 1097785"/>
                <a:gd name="connsiteX1193" fmla="*/ 96064 w 7216155"/>
                <a:gd name="connsiteY1193" fmla="*/ 524742 h 1097785"/>
                <a:gd name="connsiteX1194" fmla="*/ 95352 w 7216155"/>
                <a:gd name="connsiteY1194" fmla="*/ 532213 h 1097785"/>
                <a:gd name="connsiteX1195" fmla="*/ 97843 w 7216155"/>
                <a:gd name="connsiteY1195" fmla="*/ 531502 h 1097785"/>
                <a:gd name="connsiteX1196" fmla="*/ 100333 w 7216155"/>
                <a:gd name="connsiteY1196" fmla="*/ 530078 h 1097785"/>
                <a:gd name="connsiteX1197" fmla="*/ 99622 w 7216155"/>
                <a:gd name="connsiteY1197" fmla="*/ 525097 h 1097785"/>
                <a:gd name="connsiteX1198" fmla="*/ 101045 w 7216155"/>
                <a:gd name="connsiteY1198" fmla="*/ 520828 h 1097785"/>
                <a:gd name="connsiteX1199" fmla="*/ 211341 w 7216155"/>
                <a:gd name="connsiteY1199" fmla="*/ 515847 h 1097785"/>
                <a:gd name="connsiteX1200" fmla="*/ 208494 w 7216155"/>
                <a:gd name="connsiteY1200" fmla="*/ 517270 h 1097785"/>
                <a:gd name="connsiteX1201" fmla="*/ 206360 w 7216155"/>
                <a:gd name="connsiteY1201" fmla="*/ 519405 h 1097785"/>
                <a:gd name="connsiteX1202" fmla="*/ 214187 w 7216155"/>
                <a:gd name="connsiteY1202" fmla="*/ 526521 h 1097785"/>
                <a:gd name="connsiteX1203" fmla="*/ 214543 w 7216155"/>
                <a:gd name="connsiteY1203" fmla="*/ 520116 h 1097785"/>
                <a:gd name="connsiteX1204" fmla="*/ 211341 w 7216155"/>
                <a:gd name="connsiteY1204" fmla="*/ 515847 h 1097785"/>
                <a:gd name="connsiteX1205" fmla="*/ 155837 w 7216155"/>
                <a:gd name="connsiteY1205" fmla="*/ 515847 h 1097785"/>
                <a:gd name="connsiteX1206" fmla="*/ 152991 w 7216155"/>
                <a:gd name="connsiteY1206" fmla="*/ 519405 h 1097785"/>
                <a:gd name="connsiteX1207" fmla="*/ 152991 w 7216155"/>
                <a:gd name="connsiteY1207" fmla="*/ 525809 h 1097785"/>
                <a:gd name="connsiteX1208" fmla="*/ 155837 w 7216155"/>
                <a:gd name="connsiteY1208" fmla="*/ 515847 h 1097785"/>
                <a:gd name="connsiteX1209" fmla="*/ 362197 w 7216155"/>
                <a:gd name="connsiteY1209" fmla="*/ 511577 h 1097785"/>
                <a:gd name="connsiteX1210" fmla="*/ 363620 w 7216155"/>
                <a:gd name="connsiteY1210" fmla="*/ 515847 h 1097785"/>
                <a:gd name="connsiteX1211" fmla="*/ 362197 w 7216155"/>
                <a:gd name="connsiteY1211" fmla="*/ 519405 h 1097785"/>
                <a:gd name="connsiteX1212" fmla="*/ 360418 w 7216155"/>
                <a:gd name="connsiteY1212" fmla="*/ 515491 h 1097785"/>
                <a:gd name="connsiteX1213" fmla="*/ 362197 w 7216155"/>
                <a:gd name="connsiteY1213" fmla="*/ 511577 h 1097785"/>
                <a:gd name="connsiteX1214" fmla="*/ 100333 w 7216155"/>
                <a:gd name="connsiteY1214" fmla="*/ 510154 h 1097785"/>
                <a:gd name="connsiteX1215" fmla="*/ 98199 w 7216155"/>
                <a:gd name="connsiteY1215" fmla="*/ 515135 h 1097785"/>
                <a:gd name="connsiteX1216" fmla="*/ 99978 w 7216155"/>
                <a:gd name="connsiteY1216" fmla="*/ 514424 h 1097785"/>
                <a:gd name="connsiteX1217" fmla="*/ 101757 w 7216155"/>
                <a:gd name="connsiteY1217" fmla="*/ 513712 h 1097785"/>
                <a:gd name="connsiteX1218" fmla="*/ 101045 w 7216155"/>
                <a:gd name="connsiteY1218" fmla="*/ 511933 h 1097785"/>
                <a:gd name="connsiteX1219" fmla="*/ 100333 w 7216155"/>
                <a:gd name="connsiteY1219" fmla="*/ 510154 h 1097785"/>
                <a:gd name="connsiteX1220" fmla="*/ 246920 w 7216155"/>
                <a:gd name="connsiteY1220" fmla="*/ 508731 h 1097785"/>
                <a:gd name="connsiteX1221" fmla="*/ 246564 w 7216155"/>
                <a:gd name="connsiteY1221" fmla="*/ 516558 h 1097785"/>
                <a:gd name="connsiteX1222" fmla="*/ 244785 w 7216155"/>
                <a:gd name="connsiteY1222" fmla="*/ 520828 h 1097785"/>
                <a:gd name="connsiteX1223" fmla="*/ 244429 w 7216155"/>
                <a:gd name="connsiteY1223" fmla="*/ 514779 h 1097785"/>
                <a:gd name="connsiteX1224" fmla="*/ 246920 w 7216155"/>
                <a:gd name="connsiteY1224" fmla="*/ 508731 h 1097785"/>
                <a:gd name="connsiteX1225" fmla="*/ 222014 w 7216155"/>
                <a:gd name="connsiteY1225" fmla="*/ 508019 h 1097785"/>
                <a:gd name="connsiteX1226" fmla="*/ 217745 w 7216155"/>
                <a:gd name="connsiteY1226" fmla="*/ 511221 h 1097785"/>
                <a:gd name="connsiteX1227" fmla="*/ 215610 w 7216155"/>
                <a:gd name="connsiteY1227" fmla="*/ 517982 h 1097785"/>
                <a:gd name="connsiteX1228" fmla="*/ 217389 w 7216155"/>
                <a:gd name="connsiteY1228" fmla="*/ 520472 h 1097785"/>
                <a:gd name="connsiteX1229" fmla="*/ 218457 w 7216155"/>
                <a:gd name="connsiteY1229" fmla="*/ 522963 h 1097785"/>
                <a:gd name="connsiteX1230" fmla="*/ 221659 w 7216155"/>
                <a:gd name="connsiteY1230" fmla="*/ 516558 h 1097785"/>
                <a:gd name="connsiteX1231" fmla="*/ 222014 w 7216155"/>
                <a:gd name="connsiteY1231" fmla="*/ 508019 h 1097785"/>
                <a:gd name="connsiteX1232" fmla="*/ 181454 w 7216155"/>
                <a:gd name="connsiteY1232" fmla="*/ 504461 h 1097785"/>
                <a:gd name="connsiteX1233" fmla="*/ 176473 w 7216155"/>
                <a:gd name="connsiteY1233" fmla="*/ 507308 h 1097785"/>
                <a:gd name="connsiteX1234" fmla="*/ 176473 w 7216155"/>
                <a:gd name="connsiteY1234" fmla="*/ 515135 h 1097785"/>
                <a:gd name="connsiteX1235" fmla="*/ 181454 w 7216155"/>
                <a:gd name="connsiteY1235" fmla="*/ 504461 h 1097785"/>
                <a:gd name="connsiteX1236" fmla="*/ 421970 w 7216155"/>
                <a:gd name="connsiteY1236" fmla="*/ 500904 h 1097785"/>
                <a:gd name="connsiteX1237" fmla="*/ 421970 w 7216155"/>
                <a:gd name="connsiteY1237" fmla="*/ 505173 h 1097785"/>
                <a:gd name="connsiteX1238" fmla="*/ 423393 w 7216155"/>
                <a:gd name="connsiteY1238" fmla="*/ 508019 h 1097785"/>
                <a:gd name="connsiteX1239" fmla="*/ 424104 w 7216155"/>
                <a:gd name="connsiteY1239" fmla="*/ 503394 h 1097785"/>
                <a:gd name="connsiteX1240" fmla="*/ 421970 w 7216155"/>
                <a:gd name="connsiteY1240" fmla="*/ 500904 h 1097785"/>
                <a:gd name="connsiteX1241" fmla="*/ 233400 w 7216155"/>
                <a:gd name="connsiteY1241" fmla="*/ 497346 h 1097785"/>
                <a:gd name="connsiteX1242" fmla="*/ 232688 w 7216155"/>
                <a:gd name="connsiteY1242" fmla="*/ 505173 h 1097785"/>
                <a:gd name="connsiteX1243" fmla="*/ 229842 w 7216155"/>
                <a:gd name="connsiteY1243" fmla="*/ 510154 h 1097785"/>
                <a:gd name="connsiteX1244" fmla="*/ 232332 w 7216155"/>
                <a:gd name="connsiteY1244" fmla="*/ 515491 h 1097785"/>
                <a:gd name="connsiteX1245" fmla="*/ 236246 w 7216155"/>
                <a:gd name="connsiteY1245" fmla="*/ 515847 h 1097785"/>
                <a:gd name="connsiteX1246" fmla="*/ 234467 w 7216155"/>
                <a:gd name="connsiteY1246" fmla="*/ 507308 h 1097785"/>
                <a:gd name="connsiteX1247" fmla="*/ 233400 w 7216155"/>
                <a:gd name="connsiteY1247" fmla="*/ 497346 h 1097785"/>
                <a:gd name="connsiteX1248" fmla="*/ 258305 w 7216155"/>
                <a:gd name="connsiteY1248" fmla="*/ 493788 h 1097785"/>
                <a:gd name="connsiteX1249" fmla="*/ 256882 w 7216155"/>
                <a:gd name="connsiteY1249" fmla="*/ 500548 h 1097785"/>
                <a:gd name="connsiteX1250" fmla="*/ 255459 w 7216155"/>
                <a:gd name="connsiteY1250" fmla="*/ 506596 h 1097785"/>
                <a:gd name="connsiteX1251" fmla="*/ 256526 w 7216155"/>
                <a:gd name="connsiteY1251" fmla="*/ 509798 h 1097785"/>
                <a:gd name="connsiteX1252" fmla="*/ 259017 w 7216155"/>
                <a:gd name="connsiteY1252" fmla="*/ 510154 h 1097785"/>
                <a:gd name="connsiteX1253" fmla="*/ 259017 w 7216155"/>
                <a:gd name="connsiteY1253" fmla="*/ 501259 h 1097785"/>
                <a:gd name="connsiteX1254" fmla="*/ 258305 w 7216155"/>
                <a:gd name="connsiteY1254" fmla="*/ 493788 h 1097785"/>
                <a:gd name="connsiteX1255" fmla="*/ 188570 w 7216155"/>
                <a:gd name="connsiteY1255" fmla="*/ 493788 h 1097785"/>
                <a:gd name="connsiteX1256" fmla="*/ 185724 w 7216155"/>
                <a:gd name="connsiteY1256" fmla="*/ 494855 h 1097785"/>
                <a:gd name="connsiteX1257" fmla="*/ 182877 w 7216155"/>
                <a:gd name="connsiteY1257" fmla="*/ 496634 h 1097785"/>
                <a:gd name="connsiteX1258" fmla="*/ 184300 w 7216155"/>
                <a:gd name="connsiteY1258" fmla="*/ 498413 h 1097785"/>
                <a:gd name="connsiteX1259" fmla="*/ 185012 w 7216155"/>
                <a:gd name="connsiteY1259" fmla="*/ 500904 h 1097785"/>
                <a:gd name="connsiteX1260" fmla="*/ 186791 w 7216155"/>
                <a:gd name="connsiteY1260" fmla="*/ 499480 h 1097785"/>
                <a:gd name="connsiteX1261" fmla="*/ 187147 w 7216155"/>
                <a:gd name="connsiteY1261" fmla="*/ 500904 h 1097785"/>
                <a:gd name="connsiteX1262" fmla="*/ 188570 w 7216155"/>
                <a:gd name="connsiteY1262" fmla="*/ 493788 h 1097785"/>
                <a:gd name="connsiteX1263" fmla="*/ 115277 w 7216155"/>
                <a:gd name="connsiteY1263" fmla="*/ 493788 h 1097785"/>
                <a:gd name="connsiteX1264" fmla="*/ 105670 w 7216155"/>
                <a:gd name="connsiteY1264" fmla="*/ 503750 h 1097785"/>
                <a:gd name="connsiteX1265" fmla="*/ 101045 w 7216155"/>
                <a:gd name="connsiteY1265" fmla="*/ 519405 h 1097785"/>
                <a:gd name="connsiteX1266" fmla="*/ 110296 w 7216155"/>
                <a:gd name="connsiteY1266" fmla="*/ 509798 h 1097785"/>
                <a:gd name="connsiteX1267" fmla="*/ 115277 w 7216155"/>
                <a:gd name="connsiteY1267" fmla="*/ 493788 h 1097785"/>
                <a:gd name="connsiteX1268" fmla="*/ 416989 w 7216155"/>
                <a:gd name="connsiteY1268" fmla="*/ 490230 h 1097785"/>
                <a:gd name="connsiteX1269" fmla="*/ 417433 w 7216155"/>
                <a:gd name="connsiteY1269" fmla="*/ 491653 h 1097785"/>
                <a:gd name="connsiteX1270" fmla="*/ 417236 w 7216155"/>
                <a:gd name="connsiteY1270" fmla="*/ 491839 h 1097785"/>
                <a:gd name="connsiteX1271" fmla="*/ 172915 w 7216155"/>
                <a:gd name="connsiteY1271" fmla="*/ 490230 h 1097785"/>
                <a:gd name="connsiteX1272" fmla="*/ 166155 w 7216155"/>
                <a:gd name="connsiteY1272" fmla="*/ 495211 h 1097785"/>
                <a:gd name="connsiteX1273" fmla="*/ 160107 w 7216155"/>
                <a:gd name="connsiteY1273" fmla="*/ 500904 h 1097785"/>
                <a:gd name="connsiteX1274" fmla="*/ 161530 w 7216155"/>
                <a:gd name="connsiteY1274" fmla="*/ 513356 h 1097785"/>
                <a:gd name="connsiteX1275" fmla="*/ 157260 w 7216155"/>
                <a:gd name="connsiteY1275" fmla="*/ 523674 h 1097785"/>
                <a:gd name="connsiteX1276" fmla="*/ 159039 w 7216155"/>
                <a:gd name="connsiteY1276" fmla="*/ 530434 h 1097785"/>
                <a:gd name="connsiteX1277" fmla="*/ 158683 w 7216155"/>
                <a:gd name="connsiteY1277" fmla="*/ 539329 h 1097785"/>
                <a:gd name="connsiteX1278" fmla="*/ 162241 w 7216155"/>
                <a:gd name="connsiteY1278" fmla="*/ 535060 h 1097785"/>
                <a:gd name="connsiteX1279" fmla="*/ 162241 w 7216155"/>
                <a:gd name="connsiteY1279" fmla="*/ 525809 h 1097785"/>
                <a:gd name="connsiteX1280" fmla="*/ 167934 w 7216155"/>
                <a:gd name="connsiteY1280" fmla="*/ 508375 h 1097785"/>
                <a:gd name="connsiteX1281" fmla="*/ 172915 w 7216155"/>
                <a:gd name="connsiteY1281" fmla="*/ 490230 h 1097785"/>
                <a:gd name="connsiteX1282" fmla="*/ 414142 w 7216155"/>
                <a:gd name="connsiteY1282" fmla="*/ 488807 h 1097785"/>
                <a:gd name="connsiteX1283" fmla="*/ 415921 w 7216155"/>
                <a:gd name="connsiteY1283" fmla="*/ 493076 h 1097785"/>
                <a:gd name="connsiteX1284" fmla="*/ 417236 w 7216155"/>
                <a:gd name="connsiteY1284" fmla="*/ 491839 h 1097785"/>
                <a:gd name="connsiteX1285" fmla="*/ 417700 w 7216155"/>
                <a:gd name="connsiteY1285" fmla="*/ 494855 h 1097785"/>
                <a:gd name="connsiteX1286" fmla="*/ 420546 w 7216155"/>
                <a:gd name="connsiteY1286" fmla="*/ 498769 h 1097785"/>
                <a:gd name="connsiteX1287" fmla="*/ 421258 w 7216155"/>
                <a:gd name="connsiteY1287" fmla="*/ 494499 h 1097785"/>
                <a:gd name="connsiteX1288" fmla="*/ 425172 w 7216155"/>
                <a:gd name="connsiteY1288" fmla="*/ 500548 h 1097785"/>
                <a:gd name="connsiteX1289" fmla="*/ 426239 w 7216155"/>
                <a:gd name="connsiteY1289" fmla="*/ 508731 h 1097785"/>
                <a:gd name="connsiteX1290" fmla="*/ 426239 w 7216155"/>
                <a:gd name="connsiteY1290" fmla="*/ 524386 h 1097785"/>
                <a:gd name="connsiteX1291" fmla="*/ 432643 w 7216155"/>
                <a:gd name="connsiteY1291" fmla="*/ 537194 h 1097785"/>
                <a:gd name="connsiteX1292" fmla="*/ 431220 w 7216155"/>
                <a:gd name="connsiteY1292" fmla="*/ 540752 h 1097785"/>
                <a:gd name="connsiteX1293" fmla="*/ 429085 w 7216155"/>
                <a:gd name="connsiteY1293" fmla="*/ 542887 h 1097785"/>
                <a:gd name="connsiteX1294" fmla="*/ 423037 w 7216155"/>
                <a:gd name="connsiteY1294" fmla="*/ 519049 h 1097785"/>
                <a:gd name="connsiteX1295" fmla="*/ 416277 w 7216155"/>
                <a:gd name="connsiteY1295" fmla="*/ 496634 h 1097785"/>
                <a:gd name="connsiteX1296" fmla="*/ 414142 w 7216155"/>
                <a:gd name="connsiteY1296" fmla="*/ 499125 h 1097785"/>
                <a:gd name="connsiteX1297" fmla="*/ 412007 w 7216155"/>
                <a:gd name="connsiteY1297" fmla="*/ 496634 h 1097785"/>
                <a:gd name="connsiteX1298" fmla="*/ 411296 w 7216155"/>
                <a:gd name="connsiteY1298" fmla="*/ 502327 h 1097785"/>
                <a:gd name="connsiteX1299" fmla="*/ 412007 w 7216155"/>
                <a:gd name="connsiteY1299" fmla="*/ 508731 h 1097785"/>
                <a:gd name="connsiteX1300" fmla="*/ 409873 w 7216155"/>
                <a:gd name="connsiteY1300" fmla="*/ 506596 h 1097785"/>
                <a:gd name="connsiteX1301" fmla="*/ 407026 w 7216155"/>
                <a:gd name="connsiteY1301" fmla="*/ 504461 h 1097785"/>
                <a:gd name="connsiteX1302" fmla="*/ 408094 w 7216155"/>
                <a:gd name="connsiteY1302" fmla="*/ 494143 h 1097785"/>
                <a:gd name="connsiteX1303" fmla="*/ 414142 w 7216155"/>
                <a:gd name="connsiteY1303" fmla="*/ 488807 h 1097785"/>
                <a:gd name="connsiteX1304" fmla="*/ 234111 w 7216155"/>
                <a:gd name="connsiteY1304" fmla="*/ 486672 h 1097785"/>
                <a:gd name="connsiteX1305" fmla="*/ 233400 w 7216155"/>
                <a:gd name="connsiteY1305" fmla="*/ 489874 h 1097785"/>
                <a:gd name="connsiteX1306" fmla="*/ 232688 w 7216155"/>
                <a:gd name="connsiteY1306" fmla="*/ 492365 h 1097785"/>
                <a:gd name="connsiteX1307" fmla="*/ 234467 w 7216155"/>
                <a:gd name="connsiteY1307" fmla="*/ 494499 h 1097785"/>
                <a:gd name="connsiteX1308" fmla="*/ 237669 w 7216155"/>
                <a:gd name="connsiteY1308" fmla="*/ 494499 h 1097785"/>
                <a:gd name="connsiteX1309" fmla="*/ 235179 w 7216155"/>
                <a:gd name="connsiteY1309" fmla="*/ 490586 h 1097785"/>
                <a:gd name="connsiteX1310" fmla="*/ 234111 w 7216155"/>
                <a:gd name="connsiteY1310" fmla="*/ 486672 h 1097785"/>
                <a:gd name="connsiteX1311" fmla="*/ 254036 w 7216155"/>
                <a:gd name="connsiteY1311" fmla="*/ 482402 h 1097785"/>
                <a:gd name="connsiteX1312" fmla="*/ 251901 w 7216155"/>
                <a:gd name="connsiteY1312" fmla="*/ 483114 h 1097785"/>
                <a:gd name="connsiteX1313" fmla="*/ 250478 w 7216155"/>
                <a:gd name="connsiteY1313" fmla="*/ 485960 h 1097785"/>
                <a:gd name="connsiteX1314" fmla="*/ 254036 w 7216155"/>
                <a:gd name="connsiteY1314" fmla="*/ 488807 h 1097785"/>
                <a:gd name="connsiteX1315" fmla="*/ 254036 w 7216155"/>
                <a:gd name="connsiteY1315" fmla="*/ 482402 h 1097785"/>
                <a:gd name="connsiteX1316" fmla="*/ 412007 w 7216155"/>
                <a:gd name="connsiteY1316" fmla="*/ 479556 h 1097785"/>
                <a:gd name="connsiteX1317" fmla="*/ 413075 w 7216155"/>
                <a:gd name="connsiteY1317" fmla="*/ 484537 h 1097785"/>
                <a:gd name="connsiteX1318" fmla="*/ 412007 w 7216155"/>
                <a:gd name="connsiteY1318" fmla="*/ 488095 h 1097785"/>
                <a:gd name="connsiteX1319" fmla="*/ 412007 w 7216155"/>
                <a:gd name="connsiteY1319" fmla="*/ 479556 h 1097785"/>
                <a:gd name="connsiteX1320" fmla="*/ 266844 w 7216155"/>
                <a:gd name="connsiteY1320" fmla="*/ 479556 h 1097785"/>
                <a:gd name="connsiteX1321" fmla="*/ 268623 w 7216155"/>
                <a:gd name="connsiteY1321" fmla="*/ 480623 h 1097785"/>
                <a:gd name="connsiteX1322" fmla="*/ 269691 w 7216155"/>
                <a:gd name="connsiteY1322" fmla="*/ 482402 h 1097785"/>
                <a:gd name="connsiteX1323" fmla="*/ 268267 w 7216155"/>
                <a:gd name="connsiteY1323" fmla="*/ 487383 h 1097785"/>
                <a:gd name="connsiteX1324" fmla="*/ 266844 w 7216155"/>
                <a:gd name="connsiteY1324" fmla="*/ 479556 h 1097785"/>
                <a:gd name="connsiteX1325" fmla="*/ 157260 w 7216155"/>
                <a:gd name="connsiteY1325" fmla="*/ 478844 h 1097785"/>
                <a:gd name="connsiteX1326" fmla="*/ 153702 w 7216155"/>
                <a:gd name="connsiteY1326" fmla="*/ 482758 h 1097785"/>
                <a:gd name="connsiteX1327" fmla="*/ 152991 w 7216155"/>
                <a:gd name="connsiteY1327" fmla="*/ 490230 h 1097785"/>
                <a:gd name="connsiteX1328" fmla="*/ 156549 w 7216155"/>
                <a:gd name="connsiteY1328" fmla="*/ 487383 h 1097785"/>
                <a:gd name="connsiteX1329" fmla="*/ 158683 w 7216155"/>
                <a:gd name="connsiteY1329" fmla="*/ 491653 h 1097785"/>
                <a:gd name="connsiteX1330" fmla="*/ 160107 w 7216155"/>
                <a:gd name="connsiteY1330" fmla="*/ 487383 h 1097785"/>
                <a:gd name="connsiteX1331" fmla="*/ 160107 w 7216155"/>
                <a:gd name="connsiteY1331" fmla="*/ 479556 h 1097785"/>
                <a:gd name="connsiteX1332" fmla="*/ 159039 w 7216155"/>
                <a:gd name="connsiteY1332" fmla="*/ 482402 h 1097785"/>
                <a:gd name="connsiteX1333" fmla="*/ 157972 w 7216155"/>
                <a:gd name="connsiteY1333" fmla="*/ 484537 h 1097785"/>
                <a:gd name="connsiteX1334" fmla="*/ 156904 w 7216155"/>
                <a:gd name="connsiteY1334" fmla="*/ 482402 h 1097785"/>
                <a:gd name="connsiteX1335" fmla="*/ 157260 w 7216155"/>
                <a:gd name="connsiteY1335" fmla="*/ 478844 h 1097785"/>
                <a:gd name="connsiteX1336" fmla="*/ 175050 w 7216155"/>
                <a:gd name="connsiteY1336" fmla="*/ 475998 h 1097785"/>
                <a:gd name="connsiteX1337" fmla="*/ 171848 w 7216155"/>
                <a:gd name="connsiteY1337" fmla="*/ 481335 h 1097785"/>
                <a:gd name="connsiteX1338" fmla="*/ 168646 w 7216155"/>
                <a:gd name="connsiteY1338" fmla="*/ 484537 h 1097785"/>
                <a:gd name="connsiteX1339" fmla="*/ 170069 w 7216155"/>
                <a:gd name="connsiteY1339" fmla="*/ 486316 h 1097785"/>
                <a:gd name="connsiteX1340" fmla="*/ 171492 w 7216155"/>
                <a:gd name="connsiteY1340" fmla="*/ 488095 h 1097785"/>
                <a:gd name="connsiteX1341" fmla="*/ 172915 w 7216155"/>
                <a:gd name="connsiteY1341" fmla="*/ 484537 h 1097785"/>
                <a:gd name="connsiteX1342" fmla="*/ 176473 w 7216155"/>
                <a:gd name="connsiteY1342" fmla="*/ 483114 h 1097785"/>
                <a:gd name="connsiteX1343" fmla="*/ 175050 w 7216155"/>
                <a:gd name="connsiteY1343" fmla="*/ 475998 h 1097785"/>
                <a:gd name="connsiteX1344" fmla="*/ 254036 w 7216155"/>
                <a:gd name="connsiteY1344" fmla="*/ 470305 h 1097785"/>
                <a:gd name="connsiteX1345" fmla="*/ 255103 w 7216155"/>
                <a:gd name="connsiteY1345" fmla="*/ 479200 h 1097785"/>
                <a:gd name="connsiteX1346" fmla="*/ 256170 w 7216155"/>
                <a:gd name="connsiteY1346" fmla="*/ 490230 h 1097785"/>
                <a:gd name="connsiteX1347" fmla="*/ 259373 w 7216155"/>
                <a:gd name="connsiteY1347" fmla="*/ 478844 h 1097785"/>
                <a:gd name="connsiteX1348" fmla="*/ 254036 w 7216155"/>
                <a:gd name="connsiteY1348" fmla="*/ 470305 h 1097785"/>
                <a:gd name="connsiteX1349" fmla="*/ 405603 w 7216155"/>
                <a:gd name="connsiteY1349" fmla="*/ 466036 h 1097785"/>
                <a:gd name="connsiteX1350" fmla="*/ 408450 w 7216155"/>
                <a:gd name="connsiteY1350" fmla="*/ 469950 h 1097785"/>
                <a:gd name="connsiteX1351" fmla="*/ 409161 w 7216155"/>
                <a:gd name="connsiteY1351" fmla="*/ 475286 h 1097785"/>
                <a:gd name="connsiteX1352" fmla="*/ 406315 w 7216155"/>
                <a:gd name="connsiteY1352" fmla="*/ 475286 h 1097785"/>
                <a:gd name="connsiteX1353" fmla="*/ 406315 w 7216155"/>
                <a:gd name="connsiteY1353" fmla="*/ 470305 h 1097785"/>
                <a:gd name="connsiteX1354" fmla="*/ 405603 w 7216155"/>
                <a:gd name="connsiteY1354" fmla="*/ 466036 h 1097785"/>
                <a:gd name="connsiteX1355" fmla="*/ 258038 w 7216155"/>
                <a:gd name="connsiteY1355" fmla="*/ 464168 h 1097785"/>
                <a:gd name="connsiteX1356" fmla="*/ 261863 w 7216155"/>
                <a:gd name="connsiteY1356" fmla="*/ 466036 h 1097785"/>
                <a:gd name="connsiteX1357" fmla="*/ 258661 w 7216155"/>
                <a:gd name="connsiteY1357" fmla="*/ 468171 h 1097785"/>
                <a:gd name="connsiteX1358" fmla="*/ 258305 w 7216155"/>
                <a:gd name="connsiteY1358" fmla="*/ 473152 h 1097785"/>
                <a:gd name="connsiteX1359" fmla="*/ 260440 w 7216155"/>
                <a:gd name="connsiteY1359" fmla="*/ 472796 h 1097785"/>
                <a:gd name="connsiteX1360" fmla="*/ 262575 w 7216155"/>
                <a:gd name="connsiteY1360" fmla="*/ 473152 h 1097785"/>
                <a:gd name="connsiteX1361" fmla="*/ 262931 w 7216155"/>
                <a:gd name="connsiteY1361" fmla="*/ 480979 h 1097785"/>
                <a:gd name="connsiteX1362" fmla="*/ 261863 w 7216155"/>
                <a:gd name="connsiteY1362" fmla="*/ 486672 h 1097785"/>
                <a:gd name="connsiteX1363" fmla="*/ 263998 w 7216155"/>
                <a:gd name="connsiteY1363" fmla="*/ 491297 h 1097785"/>
                <a:gd name="connsiteX1364" fmla="*/ 266133 w 7216155"/>
                <a:gd name="connsiteY1364" fmla="*/ 495922 h 1097785"/>
                <a:gd name="connsiteX1365" fmla="*/ 257594 w 7216155"/>
                <a:gd name="connsiteY1365" fmla="*/ 528655 h 1097785"/>
                <a:gd name="connsiteX1366" fmla="*/ 256170 w 7216155"/>
                <a:gd name="connsiteY1366" fmla="*/ 517982 h 1097785"/>
                <a:gd name="connsiteX1367" fmla="*/ 252613 w 7216155"/>
                <a:gd name="connsiteY1367" fmla="*/ 531502 h 1097785"/>
                <a:gd name="connsiteX1368" fmla="*/ 249766 w 7216155"/>
                <a:gd name="connsiteY1368" fmla="*/ 544310 h 1097785"/>
                <a:gd name="connsiteX1369" fmla="*/ 247987 w 7216155"/>
                <a:gd name="connsiteY1369" fmla="*/ 538618 h 1097785"/>
                <a:gd name="connsiteX1370" fmla="*/ 247631 w 7216155"/>
                <a:gd name="connsiteY1370" fmla="*/ 531146 h 1097785"/>
                <a:gd name="connsiteX1371" fmla="*/ 247987 w 7216155"/>
                <a:gd name="connsiteY1371" fmla="*/ 524030 h 1097785"/>
                <a:gd name="connsiteX1372" fmla="*/ 249055 w 7216155"/>
                <a:gd name="connsiteY1372" fmla="*/ 519405 h 1097785"/>
                <a:gd name="connsiteX1373" fmla="*/ 250478 w 7216155"/>
                <a:gd name="connsiteY1373" fmla="*/ 522963 h 1097785"/>
                <a:gd name="connsiteX1374" fmla="*/ 249410 w 7216155"/>
                <a:gd name="connsiteY1374" fmla="*/ 517270 h 1097785"/>
                <a:gd name="connsiteX1375" fmla="*/ 249766 w 7216155"/>
                <a:gd name="connsiteY1375" fmla="*/ 510154 h 1097785"/>
                <a:gd name="connsiteX1376" fmla="*/ 252257 w 7216155"/>
                <a:gd name="connsiteY1376" fmla="*/ 509443 h 1097785"/>
                <a:gd name="connsiteX1377" fmla="*/ 254747 w 7216155"/>
                <a:gd name="connsiteY1377" fmla="*/ 508019 h 1097785"/>
                <a:gd name="connsiteX1378" fmla="*/ 253324 w 7216155"/>
                <a:gd name="connsiteY1378" fmla="*/ 504817 h 1097785"/>
                <a:gd name="connsiteX1379" fmla="*/ 253680 w 7216155"/>
                <a:gd name="connsiteY1379" fmla="*/ 499480 h 1097785"/>
                <a:gd name="connsiteX1380" fmla="*/ 253680 w 7216155"/>
                <a:gd name="connsiteY1380" fmla="*/ 494499 h 1097785"/>
                <a:gd name="connsiteX1381" fmla="*/ 251189 w 7216155"/>
                <a:gd name="connsiteY1381" fmla="*/ 491653 h 1097785"/>
                <a:gd name="connsiteX1382" fmla="*/ 251545 w 7216155"/>
                <a:gd name="connsiteY1382" fmla="*/ 497701 h 1097785"/>
                <a:gd name="connsiteX1383" fmla="*/ 250478 w 7216155"/>
                <a:gd name="connsiteY1383" fmla="*/ 503038 h 1097785"/>
                <a:gd name="connsiteX1384" fmla="*/ 249410 w 7216155"/>
                <a:gd name="connsiteY1384" fmla="*/ 501971 h 1097785"/>
                <a:gd name="connsiteX1385" fmla="*/ 247631 w 7216155"/>
                <a:gd name="connsiteY1385" fmla="*/ 500904 h 1097785"/>
                <a:gd name="connsiteX1386" fmla="*/ 249055 w 7216155"/>
                <a:gd name="connsiteY1386" fmla="*/ 488451 h 1097785"/>
                <a:gd name="connsiteX1387" fmla="*/ 251189 w 7216155"/>
                <a:gd name="connsiteY1387" fmla="*/ 474931 h 1097785"/>
                <a:gd name="connsiteX1388" fmla="*/ 255103 w 7216155"/>
                <a:gd name="connsiteY1388" fmla="*/ 465680 h 1097785"/>
                <a:gd name="connsiteX1389" fmla="*/ 258038 w 7216155"/>
                <a:gd name="connsiteY1389" fmla="*/ 464168 h 1097785"/>
                <a:gd name="connsiteX1390" fmla="*/ 114209 w 7216155"/>
                <a:gd name="connsiteY1390" fmla="*/ 459276 h 1097785"/>
                <a:gd name="connsiteX1391" fmla="*/ 112430 w 7216155"/>
                <a:gd name="connsiteY1391" fmla="*/ 459632 h 1097785"/>
                <a:gd name="connsiteX1392" fmla="*/ 107805 w 7216155"/>
                <a:gd name="connsiteY1392" fmla="*/ 473152 h 1097785"/>
                <a:gd name="connsiteX1393" fmla="*/ 103891 w 7216155"/>
                <a:gd name="connsiteY1393" fmla="*/ 488095 h 1097785"/>
                <a:gd name="connsiteX1394" fmla="*/ 99978 w 7216155"/>
                <a:gd name="connsiteY1394" fmla="*/ 496278 h 1097785"/>
                <a:gd name="connsiteX1395" fmla="*/ 98910 w 7216155"/>
                <a:gd name="connsiteY1395" fmla="*/ 505173 h 1097785"/>
                <a:gd name="connsiteX1396" fmla="*/ 106026 w 7216155"/>
                <a:gd name="connsiteY1396" fmla="*/ 486672 h 1097785"/>
                <a:gd name="connsiteX1397" fmla="*/ 114565 w 7216155"/>
                <a:gd name="connsiteY1397" fmla="*/ 468171 h 1097785"/>
                <a:gd name="connsiteX1398" fmla="*/ 113498 w 7216155"/>
                <a:gd name="connsiteY1398" fmla="*/ 463901 h 1097785"/>
                <a:gd name="connsiteX1399" fmla="*/ 115277 w 7216155"/>
                <a:gd name="connsiteY1399" fmla="*/ 459632 h 1097785"/>
                <a:gd name="connsiteX1400" fmla="*/ 114209 w 7216155"/>
                <a:gd name="connsiteY1400" fmla="*/ 459276 h 1097785"/>
                <a:gd name="connsiteX1401" fmla="*/ 271114 w 7216155"/>
                <a:gd name="connsiteY1401" fmla="*/ 458920 h 1097785"/>
                <a:gd name="connsiteX1402" fmla="*/ 268267 w 7216155"/>
                <a:gd name="connsiteY1402" fmla="*/ 475998 h 1097785"/>
                <a:gd name="connsiteX1403" fmla="*/ 266488 w 7216155"/>
                <a:gd name="connsiteY1403" fmla="*/ 467103 h 1097785"/>
                <a:gd name="connsiteX1404" fmla="*/ 271114 w 7216155"/>
                <a:gd name="connsiteY1404" fmla="*/ 458920 h 1097785"/>
                <a:gd name="connsiteX1405" fmla="*/ 180031 w 7216155"/>
                <a:gd name="connsiteY1405" fmla="*/ 456785 h 1097785"/>
                <a:gd name="connsiteX1406" fmla="*/ 177896 w 7216155"/>
                <a:gd name="connsiteY1406" fmla="*/ 460699 h 1097785"/>
                <a:gd name="connsiteX1407" fmla="*/ 177185 w 7216155"/>
                <a:gd name="connsiteY1407" fmla="*/ 466747 h 1097785"/>
                <a:gd name="connsiteX1408" fmla="*/ 180031 w 7216155"/>
                <a:gd name="connsiteY1408" fmla="*/ 456785 h 1097785"/>
                <a:gd name="connsiteX1409" fmla="*/ 172915 w 7216155"/>
                <a:gd name="connsiteY1409" fmla="*/ 453227 h 1097785"/>
                <a:gd name="connsiteX1410" fmla="*/ 169713 w 7216155"/>
                <a:gd name="connsiteY1410" fmla="*/ 458208 h 1097785"/>
                <a:gd name="connsiteX1411" fmla="*/ 168646 w 7216155"/>
                <a:gd name="connsiteY1411" fmla="*/ 466747 h 1097785"/>
                <a:gd name="connsiteX1412" fmla="*/ 164732 w 7216155"/>
                <a:gd name="connsiteY1412" fmla="*/ 470305 h 1097785"/>
                <a:gd name="connsiteX1413" fmla="*/ 162953 w 7216155"/>
                <a:gd name="connsiteY1413" fmla="*/ 478844 h 1097785"/>
                <a:gd name="connsiteX1414" fmla="*/ 165443 w 7216155"/>
                <a:gd name="connsiteY1414" fmla="*/ 475642 h 1097785"/>
                <a:gd name="connsiteX1415" fmla="*/ 168646 w 7216155"/>
                <a:gd name="connsiteY1415" fmla="*/ 473863 h 1097785"/>
                <a:gd name="connsiteX1416" fmla="*/ 171492 w 7216155"/>
                <a:gd name="connsiteY1416" fmla="*/ 464257 h 1097785"/>
                <a:gd name="connsiteX1417" fmla="*/ 172915 w 7216155"/>
                <a:gd name="connsiteY1417" fmla="*/ 453227 h 1097785"/>
                <a:gd name="connsiteX1418" fmla="*/ 249766 w 7216155"/>
                <a:gd name="connsiteY1418" fmla="*/ 448958 h 1097785"/>
                <a:gd name="connsiteX1419" fmla="*/ 253324 w 7216155"/>
                <a:gd name="connsiteY1419" fmla="*/ 451448 h 1097785"/>
                <a:gd name="connsiteX1420" fmla="*/ 253324 w 7216155"/>
                <a:gd name="connsiteY1420" fmla="*/ 458920 h 1097785"/>
                <a:gd name="connsiteX1421" fmla="*/ 250834 w 7216155"/>
                <a:gd name="connsiteY1421" fmla="*/ 455006 h 1097785"/>
                <a:gd name="connsiteX1422" fmla="*/ 249766 w 7216155"/>
                <a:gd name="connsiteY1422" fmla="*/ 448958 h 1097785"/>
                <a:gd name="connsiteX1423" fmla="*/ 383544 w 7216155"/>
                <a:gd name="connsiteY1423" fmla="*/ 448246 h 1097785"/>
                <a:gd name="connsiteX1424" fmla="*/ 384611 w 7216155"/>
                <a:gd name="connsiteY1424" fmla="*/ 458208 h 1097785"/>
                <a:gd name="connsiteX1425" fmla="*/ 387102 w 7216155"/>
                <a:gd name="connsiteY1425" fmla="*/ 468171 h 1097785"/>
                <a:gd name="connsiteX1426" fmla="*/ 387814 w 7216155"/>
                <a:gd name="connsiteY1426" fmla="*/ 464257 h 1097785"/>
                <a:gd name="connsiteX1427" fmla="*/ 389237 w 7216155"/>
                <a:gd name="connsiteY1427" fmla="*/ 462478 h 1097785"/>
                <a:gd name="connsiteX1428" fmla="*/ 390304 w 7216155"/>
                <a:gd name="connsiteY1428" fmla="*/ 472796 h 1097785"/>
                <a:gd name="connsiteX1429" fmla="*/ 389237 w 7216155"/>
                <a:gd name="connsiteY1429" fmla="*/ 483114 h 1097785"/>
                <a:gd name="connsiteX1430" fmla="*/ 384256 w 7216155"/>
                <a:gd name="connsiteY1430" fmla="*/ 465680 h 1097785"/>
                <a:gd name="connsiteX1431" fmla="*/ 383544 w 7216155"/>
                <a:gd name="connsiteY1431" fmla="*/ 448246 h 1097785"/>
                <a:gd name="connsiteX1432" fmla="*/ 360062 w 7216155"/>
                <a:gd name="connsiteY1432" fmla="*/ 448246 h 1097785"/>
                <a:gd name="connsiteX1433" fmla="*/ 361841 w 7216155"/>
                <a:gd name="connsiteY1433" fmla="*/ 455718 h 1097785"/>
                <a:gd name="connsiteX1434" fmla="*/ 360062 w 7216155"/>
                <a:gd name="connsiteY1434" fmla="*/ 461055 h 1097785"/>
                <a:gd name="connsiteX1435" fmla="*/ 179319 w 7216155"/>
                <a:gd name="connsiteY1435" fmla="*/ 446823 h 1097785"/>
                <a:gd name="connsiteX1436" fmla="*/ 176473 w 7216155"/>
                <a:gd name="connsiteY1436" fmla="*/ 451804 h 1097785"/>
                <a:gd name="connsiteX1437" fmla="*/ 179319 w 7216155"/>
                <a:gd name="connsiteY1437" fmla="*/ 453227 h 1097785"/>
                <a:gd name="connsiteX1438" fmla="*/ 97487 w 7216155"/>
                <a:gd name="connsiteY1438" fmla="*/ 440419 h 1097785"/>
                <a:gd name="connsiteX1439" fmla="*/ 92150 w 7216155"/>
                <a:gd name="connsiteY1439" fmla="*/ 448246 h 1097785"/>
                <a:gd name="connsiteX1440" fmla="*/ 91083 w 7216155"/>
                <a:gd name="connsiteY1440" fmla="*/ 458920 h 1097785"/>
                <a:gd name="connsiteX1441" fmla="*/ 97487 w 7216155"/>
                <a:gd name="connsiteY1441" fmla="*/ 440419 h 1097785"/>
                <a:gd name="connsiteX1442" fmla="*/ 263286 w 7216155"/>
                <a:gd name="connsiteY1442" fmla="*/ 431880 h 1097785"/>
                <a:gd name="connsiteX1443" fmla="*/ 264354 w 7216155"/>
                <a:gd name="connsiteY1443" fmla="*/ 436149 h 1097785"/>
                <a:gd name="connsiteX1444" fmla="*/ 263998 w 7216155"/>
                <a:gd name="connsiteY1444" fmla="*/ 441130 h 1097785"/>
                <a:gd name="connsiteX1445" fmla="*/ 261863 w 7216155"/>
                <a:gd name="connsiteY1445" fmla="*/ 442198 h 1097785"/>
                <a:gd name="connsiteX1446" fmla="*/ 261152 w 7216155"/>
                <a:gd name="connsiteY1446" fmla="*/ 444688 h 1097785"/>
                <a:gd name="connsiteX1447" fmla="*/ 262219 w 7216155"/>
                <a:gd name="connsiteY1447" fmla="*/ 445756 h 1097785"/>
                <a:gd name="connsiteX1448" fmla="*/ 263998 w 7216155"/>
                <a:gd name="connsiteY1448" fmla="*/ 444688 h 1097785"/>
                <a:gd name="connsiteX1449" fmla="*/ 265065 w 7216155"/>
                <a:gd name="connsiteY1449" fmla="*/ 454295 h 1097785"/>
                <a:gd name="connsiteX1450" fmla="*/ 261863 w 7216155"/>
                <a:gd name="connsiteY1450" fmla="*/ 461055 h 1097785"/>
                <a:gd name="connsiteX1451" fmla="*/ 261152 w 7216155"/>
                <a:gd name="connsiteY1451" fmla="*/ 456429 h 1097785"/>
                <a:gd name="connsiteX1452" fmla="*/ 261863 w 7216155"/>
                <a:gd name="connsiteY1452" fmla="*/ 451093 h 1097785"/>
                <a:gd name="connsiteX1453" fmla="*/ 258661 w 7216155"/>
                <a:gd name="connsiteY1453" fmla="*/ 451093 h 1097785"/>
                <a:gd name="connsiteX1454" fmla="*/ 256170 w 7216155"/>
                <a:gd name="connsiteY1454" fmla="*/ 448246 h 1097785"/>
                <a:gd name="connsiteX1455" fmla="*/ 263286 w 7216155"/>
                <a:gd name="connsiteY1455" fmla="*/ 431880 h 1097785"/>
                <a:gd name="connsiteX1456" fmla="*/ 208494 w 7216155"/>
                <a:gd name="connsiteY1456" fmla="*/ 430457 h 1097785"/>
                <a:gd name="connsiteX1457" fmla="*/ 201378 w 7216155"/>
                <a:gd name="connsiteY1457" fmla="*/ 444688 h 1097785"/>
                <a:gd name="connsiteX1458" fmla="*/ 203513 w 7216155"/>
                <a:gd name="connsiteY1458" fmla="*/ 444333 h 1097785"/>
                <a:gd name="connsiteX1459" fmla="*/ 204936 w 7216155"/>
                <a:gd name="connsiteY1459" fmla="*/ 442554 h 1097785"/>
                <a:gd name="connsiteX1460" fmla="*/ 204936 w 7216155"/>
                <a:gd name="connsiteY1460" fmla="*/ 446823 h 1097785"/>
                <a:gd name="connsiteX1461" fmla="*/ 204936 w 7216155"/>
                <a:gd name="connsiteY1461" fmla="*/ 451093 h 1097785"/>
                <a:gd name="connsiteX1462" fmla="*/ 206360 w 7216155"/>
                <a:gd name="connsiteY1462" fmla="*/ 450737 h 1097785"/>
                <a:gd name="connsiteX1463" fmla="*/ 206360 w 7216155"/>
                <a:gd name="connsiteY1463" fmla="*/ 447890 h 1097785"/>
                <a:gd name="connsiteX1464" fmla="*/ 206360 w 7216155"/>
                <a:gd name="connsiteY1464" fmla="*/ 444688 h 1097785"/>
                <a:gd name="connsiteX1465" fmla="*/ 207071 w 7216155"/>
                <a:gd name="connsiteY1465" fmla="*/ 443265 h 1097785"/>
                <a:gd name="connsiteX1466" fmla="*/ 206004 w 7216155"/>
                <a:gd name="connsiteY1466" fmla="*/ 464613 h 1097785"/>
                <a:gd name="connsiteX1467" fmla="*/ 202090 w 7216155"/>
                <a:gd name="connsiteY1467" fmla="*/ 486672 h 1097785"/>
                <a:gd name="connsiteX1468" fmla="*/ 200667 w 7216155"/>
                <a:gd name="connsiteY1468" fmla="*/ 486672 h 1097785"/>
                <a:gd name="connsiteX1469" fmla="*/ 199955 w 7216155"/>
                <a:gd name="connsiteY1469" fmla="*/ 485960 h 1097785"/>
                <a:gd name="connsiteX1470" fmla="*/ 202802 w 7216155"/>
                <a:gd name="connsiteY1470" fmla="*/ 474575 h 1097785"/>
                <a:gd name="connsiteX1471" fmla="*/ 202802 w 7216155"/>
                <a:gd name="connsiteY1471" fmla="*/ 462478 h 1097785"/>
                <a:gd name="connsiteX1472" fmla="*/ 196397 w 7216155"/>
                <a:gd name="connsiteY1472" fmla="*/ 467815 h 1097785"/>
                <a:gd name="connsiteX1473" fmla="*/ 195686 w 7216155"/>
                <a:gd name="connsiteY1473" fmla="*/ 482402 h 1097785"/>
                <a:gd name="connsiteX1474" fmla="*/ 194263 w 7216155"/>
                <a:gd name="connsiteY1474" fmla="*/ 478844 h 1097785"/>
                <a:gd name="connsiteX1475" fmla="*/ 194263 w 7216155"/>
                <a:gd name="connsiteY1475" fmla="*/ 473152 h 1097785"/>
                <a:gd name="connsiteX1476" fmla="*/ 192839 w 7216155"/>
                <a:gd name="connsiteY1476" fmla="*/ 472084 h 1097785"/>
                <a:gd name="connsiteX1477" fmla="*/ 191416 w 7216155"/>
                <a:gd name="connsiteY1477" fmla="*/ 471729 h 1097785"/>
                <a:gd name="connsiteX1478" fmla="*/ 188570 w 7216155"/>
                <a:gd name="connsiteY1478" fmla="*/ 481691 h 1097785"/>
                <a:gd name="connsiteX1479" fmla="*/ 187858 w 7216155"/>
                <a:gd name="connsiteY1479" fmla="*/ 492365 h 1097785"/>
                <a:gd name="connsiteX1480" fmla="*/ 190349 w 7216155"/>
                <a:gd name="connsiteY1480" fmla="*/ 490230 h 1097785"/>
                <a:gd name="connsiteX1481" fmla="*/ 190705 w 7216155"/>
                <a:gd name="connsiteY1481" fmla="*/ 485960 h 1097785"/>
                <a:gd name="connsiteX1482" fmla="*/ 192484 w 7216155"/>
                <a:gd name="connsiteY1482" fmla="*/ 487383 h 1097785"/>
                <a:gd name="connsiteX1483" fmla="*/ 193551 w 7216155"/>
                <a:gd name="connsiteY1483" fmla="*/ 484537 h 1097785"/>
                <a:gd name="connsiteX1484" fmla="*/ 195330 w 7216155"/>
                <a:gd name="connsiteY1484" fmla="*/ 489518 h 1097785"/>
                <a:gd name="connsiteX1485" fmla="*/ 194263 w 7216155"/>
                <a:gd name="connsiteY1485" fmla="*/ 496634 h 1097785"/>
                <a:gd name="connsiteX1486" fmla="*/ 199955 w 7216155"/>
                <a:gd name="connsiteY1486" fmla="*/ 494499 h 1097785"/>
                <a:gd name="connsiteX1487" fmla="*/ 197109 w 7216155"/>
                <a:gd name="connsiteY1487" fmla="*/ 493788 h 1097785"/>
                <a:gd name="connsiteX1488" fmla="*/ 199955 w 7216155"/>
                <a:gd name="connsiteY1488" fmla="*/ 490230 h 1097785"/>
                <a:gd name="connsiteX1489" fmla="*/ 200667 w 7216155"/>
                <a:gd name="connsiteY1489" fmla="*/ 492365 h 1097785"/>
                <a:gd name="connsiteX1490" fmla="*/ 202090 w 7216155"/>
                <a:gd name="connsiteY1490" fmla="*/ 493788 h 1097785"/>
                <a:gd name="connsiteX1491" fmla="*/ 202802 w 7216155"/>
                <a:gd name="connsiteY1491" fmla="*/ 489162 h 1097785"/>
                <a:gd name="connsiteX1492" fmla="*/ 205648 w 7216155"/>
                <a:gd name="connsiteY1492" fmla="*/ 488095 h 1097785"/>
                <a:gd name="connsiteX1493" fmla="*/ 207071 w 7216155"/>
                <a:gd name="connsiteY1493" fmla="*/ 479556 h 1097785"/>
                <a:gd name="connsiteX1494" fmla="*/ 207783 w 7216155"/>
                <a:gd name="connsiteY1494" fmla="*/ 470305 h 1097785"/>
                <a:gd name="connsiteX1495" fmla="*/ 209917 w 7216155"/>
                <a:gd name="connsiteY1495" fmla="*/ 473863 h 1097785"/>
                <a:gd name="connsiteX1496" fmla="*/ 210985 w 7216155"/>
                <a:gd name="connsiteY1496" fmla="*/ 471017 h 1097785"/>
                <a:gd name="connsiteX1497" fmla="*/ 207783 w 7216155"/>
                <a:gd name="connsiteY1497" fmla="*/ 468171 h 1097785"/>
                <a:gd name="connsiteX1498" fmla="*/ 213475 w 7216155"/>
                <a:gd name="connsiteY1498" fmla="*/ 451804 h 1097785"/>
                <a:gd name="connsiteX1499" fmla="*/ 212764 w 7216155"/>
                <a:gd name="connsiteY1499" fmla="*/ 435438 h 1097785"/>
                <a:gd name="connsiteX1500" fmla="*/ 210629 w 7216155"/>
                <a:gd name="connsiteY1500" fmla="*/ 436861 h 1097785"/>
                <a:gd name="connsiteX1501" fmla="*/ 208494 w 7216155"/>
                <a:gd name="connsiteY1501" fmla="*/ 438996 h 1097785"/>
                <a:gd name="connsiteX1502" fmla="*/ 208139 w 7216155"/>
                <a:gd name="connsiteY1502" fmla="*/ 435082 h 1097785"/>
                <a:gd name="connsiteX1503" fmla="*/ 208494 w 7216155"/>
                <a:gd name="connsiteY1503" fmla="*/ 430457 h 1097785"/>
                <a:gd name="connsiteX1504" fmla="*/ 170780 w 7216155"/>
                <a:gd name="connsiteY1504" fmla="*/ 428322 h 1097785"/>
                <a:gd name="connsiteX1505" fmla="*/ 167222 w 7216155"/>
                <a:gd name="connsiteY1505" fmla="*/ 438996 h 1097785"/>
                <a:gd name="connsiteX1506" fmla="*/ 169357 w 7216155"/>
                <a:gd name="connsiteY1506" fmla="*/ 441842 h 1097785"/>
                <a:gd name="connsiteX1507" fmla="*/ 170069 w 7216155"/>
                <a:gd name="connsiteY1507" fmla="*/ 446823 h 1097785"/>
                <a:gd name="connsiteX1508" fmla="*/ 171492 w 7216155"/>
                <a:gd name="connsiteY1508" fmla="*/ 441486 h 1097785"/>
                <a:gd name="connsiteX1509" fmla="*/ 174338 w 7216155"/>
                <a:gd name="connsiteY1509" fmla="*/ 441130 h 1097785"/>
                <a:gd name="connsiteX1510" fmla="*/ 175050 w 7216155"/>
                <a:gd name="connsiteY1510" fmla="*/ 437928 h 1097785"/>
                <a:gd name="connsiteX1511" fmla="*/ 175050 w 7216155"/>
                <a:gd name="connsiteY1511" fmla="*/ 434726 h 1097785"/>
                <a:gd name="connsiteX1512" fmla="*/ 172204 w 7216155"/>
                <a:gd name="connsiteY1512" fmla="*/ 433303 h 1097785"/>
                <a:gd name="connsiteX1513" fmla="*/ 170780 w 7216155"/>
                <a:gd name="connsiteY1513" fmla="*/ 436861 h 1097785"/>
                <a:gd name="connsiteX1514" fmla="*/ 170069 w 7216155"/>
                <a:gd name="connsiteY1514" fmla="*/ 433303 h 1097785"/>
                <a:gd name="connsiteX1515" fmla="*/ 170780 w 7216155"/>
                <a:gd name="connsiteY1515" fmla="*/ 428322 h 1097785"/>
                <a:gd name="connsiteX1516" fmla="*/ 343695 w 7216155"/>
                <a:gd name="connsiteY1516" fmla="*/ 427966 h 1097785"/>
                <a:gd name="connsiteX1517" fmla="*/ 345830 w 7216155"/>
                <a:gd name="connsiteY1517" fmla="*/ 428322 h 1097785"/>
                <a:gd name="connsiteX1518" fmla="*/ 342984 w 7216155"/>
                <a:gd name="connsiteY1518" fmla="*/ 435438 h 1097785"/>
                <a:gd name="connsiteX1519" fmla="*/ 341561 w 7216155"/>
                <a:gd name="connsiteY1519" fmla="*/ 432236 h 1097785"/>
                <a:gd name="connsiteX1520" fmla="*/ 340849 w 7216155"/>
                <a:gd name="connsiteY1520" fmla="*/ 428322 h 1097785"/>
                <a:gd name="connsiteX1521" fmla="*/ 343695 w 7216155"/>
                <a:gd name="connsiteY1521" fmla="*/ 427966 h 1097785"/>
                <a:gd name="connsiteX1522" fmla="*/ 280364 w 7216155"/>
                <a:gd name="connsiteY1522" fmla="*/ 426187 h 1097785"/>
                <a:gd name="connsiteX1523" fmla="*/ 281076 w 7216155"/>
                <a:gd name="connsiteY1523" fmla="*/ 439707 h 1097785"/>
                <a:gd name="connsiteX1524" fmla="*/ 276806 w 7216155"/>
                <a:gd name="connsiteY1524" fmla="*/ 453939 h 1097785"/>
                <a:gd name="connsiteX1525" fmla="*/ 275383 w 7216155"/>
                <a:gd name="connsiteY1525" fmla="*/ 455362 h 1097785"/>
                <a:gd name="connsiteX1526" fmla="*/ 273604 w 7216155"/>
                <a:gd name="connsiteY1526" fmla="*/ 452516 h 1097785"/>
                <a:gd name="connsiteX1527" fmla="*/ 271825 w 7216155"/>
                <a:gd name="connsiteY1527" fmla="*/ 451804 h 1097785"/>
                <a:gd name="connsiteX1528" fmla="*/ 276095 w 7216155"/>
                <a:gd name="connsiteY1528" fmla="*/ 439351 h 1097785"/>
                <a:gd name="connsiteX1529" fmla="*/ 280364 w 7216155"/>
                <a:gd name="connsiteY1529" fmla="*/ 426187 h 1097785"/>
                <a:gd name="connsiteX1530" fmla="*/ 233400 w 7216155"/>
                <a:gd name="connsiteY1530" fmla="*/ 424052 h 1097785"/>
                <a:gd name="connsiteX1531" fmla="*/ 234111 w 7216155"/>
                <a:gd name="connsiteY1531" fmla="*/ 426187 h 1097785"/>
                <a:gd name="connsiteX1532" fmla="*/ 235535 w 7216155"/>
                <a:gd name="connsiteY1532" fmla="*/ 427610 h 1097785"/>
                <a:gd name="connsiteX1533" fmla="*/ 234111 w 7216155"/>
                <a:gd name="connsiteY1533" fmla="*/ 432591 h 1097785"/>
                <a:gd name="connsiteX1534" fmla="*/ 235890 w 7216155"/>
                <a:gd name="connsiteY1534" fmla="*/ 430812 h 1097785"/>
                <a:gd name="connsiteX1535" fmla="*/ 238381 w 7216155"/>
                <a:gd name="connsiteY1535" fmla="*/ 429745 h 1097785"/>
                <a:gd name="connsiteX1536" fmla="*/ 238381 w 7216155"/>
                <a:gd name="connsiteY1536" fmla="*/ 445044 h 1097785"/>
                <a:gd name="connsiteX1537" fmla="*/ 237669 w 7216155"/>
                <a:gd name="connsiteY1537" fmla="*/ 458920 h 1097785"/>
                <a:gd name="connsiteX1538" fmla="*/ 236246 w 7216155"/>
                <a:gd name="connsiteY1538" fmla="*/ 455718 h 1097785"/>
                <a:gd name="connsiteX1539" fmla="*/ 234111 w 7216155"/>
                <a:gd name="connsiteY1539" fmla="*/ 453939 h 1097785"/>
                <a:gd name="connsiteX1540" fmla="*/ 235179 w 7216155"/>
                <a:gd name="connsiteY1540" fmla="*/ 446467 h 1097785"/>
                <a:gd name="connsiteX1541" fmla="*/ 234111 w 7216155"/>
                <a:gd name="connsiteY1541" fmla="*/ 438996 h 1097785"/>
                <a:gd name="connsiteX1542" fmla="*/ 232688 w 7216155"/>
                <a:gd name="connsiteY1542" fmla="*/ 440063 h 1097785"/>
                <a:gd name="connsiteX1543" fmla="*/ 231265 w 7216155"/>
                <a:gd name="connsiteY1543" fmla="*/ 441130 h 1097785"/>
                <a:gd name="connsiteX1544" fmla="*/ 231265 w 7216155"/>
                <a:gd name="connsiteY1544" fmla="*/ 437573 h 1097785"/>
                <a:gd name="connsiteX1545" fmla="*/ 229842 w 7216155"/>
                <a:gd name="connsiteY1545" fmla="*/ 434726 h 1097785"/>
                <a:gd name="connsiteX1546" fmla="*/ 231621 w 7216155"/>
                <a:gd name="connsiteY1546" fmla="*/ 428678 h 1097785"/>
                <a:gd name="connsiteX1547" fmla="*/ 233400 w 7216155"/>
                <a:gd name="connsiteY1547" fmla="*/ 424052 h 1097785"/>
                <a:gd name="connsiteX1548" fmla="*/ 188570 w 7216155"/>
                <a:gd name="connsiteY1548" fmla="*/ 424052 h 1097785"/>
                <a:gd name="connsiteX1549" fmla="*/ 186079 w 7216155"/>
                <a:gd name="connsiteY1549" fmla="*/ 426543 h 1097785"/>
                <a:gd name="connsiteX1550" fmla="*/ 185724 w 7216155"/>
                <a:gd name="connsiteY1550" fmla="*/ 432591 h 1097785"/>
                <a:gd name="connsiteX1551" fmla="*/ 188926 w 7216155"/>
                <a:gd name="connsiteY1551" fmla="*/ 429389 h 1097785"/>
                <a:gd name="connsiteX1552" fmla="*/ 188570 w 7216155"/>
                <a:gd name="connsiteY1552" fmla="*/ 424052 h 1097785"/>
                <a:gd name="connsiteX1553" fmla="*/ 336579 w 7216155"/>
                <a:gd name="connsiteY1553" fmla="*/ 422629 h 1097785"/>
                <a:gd name="connsiteX1554" fmla="*/ 339070 w 7216155"/>
                <a:gd name="connsiteY1554" fmla="*/ 427255 h 1097785"/>
                <a:gd name="connsiteX1555" fmla="*/ 340137 w 7216155"/>
                <a:gd name="connsiteY1555" fmla="*/ 432591 h 1097785"/>
                <a:gd name="connsiteX1556" fmla="*/ 338714 w 7216155"/>
                <a:gd name="connsiteY1556" fmla="*/ 434370 h 1097785"/>
                <a:gd name="connsiteX1557" fmla="*/ 336579 w 7216155"/>
                <a:gd name="connsiteY1557" fmla="*/ 435438 h 1097785"/>
                <a:gd name="connsiteX1558" fmla="*/ 335512 w 7216155"/>
                <a:gd name="connsiteY1558" fmla="*/ 429033 h 1097785"/>
                <a:gd name="connsiteX1559" fmla="*/ 336579 w 7216155"/>
                <a:gd name="connsiteY1559" fmla="*/ 422629 h 1097785"/>
                <a:gd name="connsiteX1560" fmla="*/ 214899 w 7216155"/>
                <a:gd name="connsiteY1560" fmla="*/ 422629 h 1097785"/>
                <a:gd name="connsiteX1561" fmla="*/ 213831 w 7216155"/>
                <a:gd name="connsiteY1561" fmla="*/ 427610 h 1097785"/>
                <a:gd name="connsiteX1562" fmla="*/ 212052 w 7216155"/>
                <a:gd name="connsiteY1562" fmla="*/ 431880 h 1097785"/>
                <a:gd name="connsiteX1563" fmla="*/ 215966 w 7216155"/>
                <a:gd name="connsiteY1563" fmla="*/ 428322 h 1097785"/>
                <a:gd name="connsiteX1564" fmla="*/ 214899 w 7216155"/>
                <a:gd name="connsiteY1564" fmla="*/ 422629 h 1097785"/>
                <a:gd name="connsiteX1565" fmla="*/ 226995 w 7216155"/>
                <a:gd name="connsiteY1565" fmla="*/ 417648 h 1097785"/>
                <a:gd name="connsiteX1566" fmla="*/ 226640 w 7216155"/>
                <a:gd name="connsiteY1566" fmla="*/ 434726 h 1097785"/>
                <a:gd name="connsiteX1567" fmla="*/ 220591 w 7216155"/>
                <a:gd name="connsiteY1567" fmla="*/ 446823 h 1097785"/>
                <a:gd name="connsiteX1568" fmla="*/ 223082 w 7216155"/>
                <a:gd name="connsiteY1568" fmla="*/ 438996 h 1097785"/>
                <a:gd name="connsiteX1569" fmla="*/ 221303 w 7216155"/>
                <a:gd name="connsiteY1569" fmla="*/ 435438 h 1097785"/>
                <a:gd name="connsiteX1570" fmla="*/ 223438 w 7216155"/>
                <a:gd name="connsiteY1570" fmla="*/ 425476 h 1097785"/>
                <a:gd name="connsiteX1571" fmla="*/ 226995 w 7216155"/>
                <a:gd name="connsiteY1571" fmla="*/ 417648 h 1097785"/>
                <a:gd name="connsiteX1572" fmla="*/ 377140 w 7216155"/>
                <a:gd name="connsiteY1572" fmla="*/ 414090 h 1097785"/>
                <a:gd name="connsiteX1573" fmla="*/ 380342 w 7216155"/>
                <a:gd name="connsiteY1573" fmla="*/ 418716 h 1097785"/>
                <a:gd name="connsiteX1574" fmla="*/ 385679 w 7216155"/>
                <a:gd name="connsiteY1574" fmla="*/ 421206 h 1097785"/>
                <a:gd name="connsiteX1575" fmla="*/ 386390 w 7216155"/>
                <a:gd name="connsiteY1575" fmla="*/ 425476 h 1097785"/>
                <a:gd name="connsiteX1576" fmla="*/ 387102 w 7216155"/>
                <a:gd name="connsiteY1576" fmla="*/ 429745 h 1097785"/>
                <a:gd name="connsiteX1577" fmla="*/ 383900 w 7216155"/>
                <a:gd name="connsiteY1577" fmla="*/ 431168 h 1097785"/>
                <a:gd name="connsiteX1578" fmla="*/ 384967 w 7216155"/>
                <a:gd name="connsiteY1578" fmla="*/ 436861 h 1097785"/>
                <a:gd name="connsiteX1579" fmla="*/ 381765 w 7216155"/>
                <a:gd name="connsiteY1579" fmla="*/ 434015 h 1097785"/>
                <a:gd name="connsiteX1580" fmla="*/ 379986 w 7216155"/>
                <a:gd name="connsiteY1580" fmla="*/ 428322 h 1097785"/>
                <a:gd name="connsiteX1581" fmla="*/ 382121 w 7216155"/>
                <a:gd name="connsiteY1581" fmla="*/ 427610 h 1097785"/>
                <a:gd name="connsiteX1582" fmla="*/ 381409 w 7216155"/>
                <a:gd name="connsiteY1582" fmla="*/ 423341 h 1097785"/>
                <a:gd name="connsiteX1583" fmla="*/ 379275 w 7216155"/>
                <a:gd name="connsiteY1583" fmla="*/ 421206 h 1097785"/>
                <a:gd name="connsiteX1584" fmla="*/ 379986 w 7216155"/>
                <a:gd name="connsiteY1584" fmla="*/ 423697 h 1097785"/>
                <a:gd name="connsiteX1585" fmla="*/ 379986 w 7216155"/>
                <a:gd name="connsiteY1585" fmla="*/ 426187 h 1097785"/>
                <a:gd name="connsiteX1586" fmla="*/ 376428 w 7216155"/>
                <a:gd name="connsiteY1586" fmla="*/ 424764 h 1097785"/>
                <a:gd name="connsiteX1587" fmla="*/ 376784 w 7216155"/>
                <a:gd name="connsiteY1587" fmla="*/ 420494 h 1097785"/>
                <a:gd name="connsiteX1588" fmla="*/ 378563 w 7216155"/>
                <a:gd name="connsiteY1588" fmla="*/ 416937 h 1097785"/>
                <a:gd name="connsiteX1589" fmla="*/ 377140 w 7216155"/>
                <a:gd name="connsiteY1589" fmla="*/ 414090 h 1097785"/>
                <a:gd name="connsiteX1590" fmla="*/ 240516 w 7216155"/>
                <a:gd name="connsiteY1590" fmla="*/ 414090 h 1097785"/>
                <a:gd name="connsiteX1591" fmla="*/ 239448 w 7216155"/>
                <a:gd name="connsiteY1591" fmla="*/ 418360 h 1097785"/>
                <a:gd name="connsiteX1592" fmla="*/ 239804 w 7216155"/>
                <a:gd name="connsiteY1592" fmla="*/ 424052 h 1097785"/>
                <a:gd name="connsiteX1593" fmla="*/ 237313 w 7216155"/>
                <a:gd name="connsiteY1593" fmla="*/ 418716 h 1097785"/>
                <a:gd name="connsiteX1594" fmla="*/ 240516 w 7216155"/>
                <a:gd name="connsiteY1594" fmla="*/ 414090 h 1097785"/>
                <a:gd name="connsiteX1595" fmla="*/ 178608 w 7216155"/>
                <a:gd name="connsiteY1595" fmla="*/ 407686 h 1097785"/>
                <a:gd name="connsiteX1596" fmla="*/ 178964 w 7216155"/>
                <a:gd name="connsiteY1596" fmla="*/ 409109 h 1097785"/>
                <a:gd name="connsiteX1597" fmla="*/ 179319 w 7216155"/>
                <a:gd name="connsiteY1597" fmla="*/ 411955 h 1097785"/>
                <a:gd name="connsiteX1598" fmla="*/ 182166 w 7216155"/>
                <a:gd name="connsiteY1598" fmla="*/ 407686 h 1097785"/>
                <a:gd name="connsiteX1599" fmla="*/ 180031 w 7216155"/>
                <a:gd name="connsiteY1599" fmla="*/ 408042 h 1097785"/>
                <a:gd name="connsiteX1600" fmla="*/ 178608 w 7216155"/>
                <a:gd name="connsiteY1600" fmla="*/ 407686 h 1097785"/>
                <a:gd name="connsiteX1601" fmla="*/ 197821 w 7216155"/>
                <a:gd name="connsiteY1601" fmla="*/ 403416 h 1097785"/>
                <a:gd name="connsiteX1602" fmla="*/ 197821 w 7216155"/>
                <a:gd name="connsiteY1602" fmla="*/ 407686 h 1097785"/>
                <a:gd name="connsiteX1603" fmla="*/ 199955 w 7216155"/>
                <a:gd name="connsiteY1603" fmla="*/ 408398 h 1097785"/>
                <a:gd name="connsiteX1604" fmla="*/ 200667 w 7216155"/>
                <a:gd name="connsiteY1604" fmla="*/ 403416 h 1097785"/>
                <a:gd name="connsiteX1605" fmla="*/ 203208 w 7216155"/>
                <a:gd name="connsiteY1605" fmla="*/ 402807 h 1097785"/>
                <a:gd name="connsiteX1606" fmla="*/ 201378 w 7216155"/>
                <a:gd name="connsiteY1606" fmla="*/ 407686 h 1097785"/>
                <a:gd name="connsiteX1607" fmla="*/ 201023 w 7216155"/>
                <a:gd name="connsiteY1607" fmla="*/ 416937 h 1097785"/>
                <a:gd name="connsiteX1608" fmla="*/ 199244 w 7216155"/>
                <a:gd name="connsiteY1608" fmla="*/ 425831 h 1097785"/>
                <a:gd name="connsiteX1609" fmla="*/ 194263 w 7216155"/>
                <a:gd name="connsiteY1609" fmla="*/ 430457 h 1097785"/>
                <a:gd name="connsiteX1610" fmla="*/ 194263 w 7216155"/>
                <a:gd name="connsiteY1610" fmla="*/ 442554 h 1097785"/>
                <a:gd name="connsiteX1611" fmla="*/ 187858 w 7216155"/>
                <a:gd name="connsiteY1611" fmla="*/ 450737 h 1097785"/>
                <a:gd name="connsiteX1612" fmla="*/ 182877 w 7216155"/>
                <a:gd name="connsiteY1612" fmla="*/ 459632 h 1097785"/>
                <a:gd name="connsiteX1613" fmla="*/ 183945 w 7216155"/>
                <a:gd name="connsiteY1613" fmla="*/ 462122 h 1097785"/>
                <a:gd name="connsiteX1614" fmla="*/ 185724 w 7216155"/>
                <a:gd name="connsiteY1614" fmla="*/ 464613 h 1097785"/>
                <a:gd name="connsiteX1615" fmla="*/ 188214 w 7216155"/>
                <a:gd name="connsiteY1615" fmla="*/ 462478 h 1097785"/>
                <a:gd name="connsiteX1616" fmla="*/ 189993 w 7216155"/>
                <a:gd name="connsiteY1616" fmla="*/ 458920 h 1097785"/>
                <a:gd name="connsiteX1617" fmla="*/ 192128 w 7216155"/>
                <a:gd name="connsiteY1617" fmla="*/ 465324 h 1097785"/>
                <a:gd name="connsiteX1618" fmla="*/ 195686 w 7216155"/>
                <a:gd name="connsiteY1618" fmla="*/ 466747 h 1097785"/>
                <a:gd name="connsiteX1619" fmla="*/ 193195 w 7216155"/>
                <a:gd name="connsiteY1619" fmla="*/ 460343 h 1097785"/>
                <a:gd name="connsiteX1620" fmla="*/ 194618 w 7216155"/>
                <a:gd name="connsiteY1620" fmla="*/ 453583 h 1097785"/>
                <a:gd name="connsiteX1621" fmla="*/ 196753 w 7216155"/>
                <a:gd name="connsiteY1621" fmla="*/ 447179 h 1097785"/>
                <a:gd name="connsiteX1622" fmla="*/ 197109 w 7216155"/>
                <a:gd name="connsiteY1622" fmla="*/ 440419 h 1097785"/>
                <a:gd name="connsiteX1623" fmla="*/ 202802 w 7216155"/>
                <a:gd name="connsiteY1623" fmla="*/ 423697 h 1097785"/>
                <a:gd name="connsiteX1624" fmla="*/ 205648 w 7216155"/>
                <a:gd name="connsiteY1624" fmla="*/ 403416 h 1097785"/>
                <a:gd name="connsiteX1625" fmla="*/ 387814 w 7216155"/>
                <a:gd name="connsiteY1625" fmla="*/ 402705 h 1097785"/>
                <a:gd name="connsiteX1626" fmla="*/ 390304 w 7216155"/>
                <a:gd name="connsiteY1626" fmla="*/ 404840 h 1097785"/>
                <a:gd name="connsiteX1627" fmla="*/ 389237 w 7216155"/>
                <a:gd name="connsiteY1627" fmla="*/ 409821 h 1097785"/>
                <a:gd name="connsiteX1628" fmla="*/ 387458 w 7216155"/>
                <a:gd name="connsiteY1628" fmla="*/ 406619 h 1097785"/>
                <a:gd name="connsiteX1629" fmla="*/ 387814 w 7216155"/>
                <a:gd name="connsiteY1629" fmla="*/ 402705 h 1097785"/>
                <a:gd name="connsiteX1630" fmla="*/ 352946 w 7216155"/>
                <a:gd name="connsiteY1630" fmla="*/ 401282 h 1097785"/>
                <a:gd name="connsiteX1631" fmla="*/ 355436 w 7216155"/>
                <a:gd name="connsiteY1631" fmla="*/ 405551 h 1097785"/>
                <a:gd name="connsiteX1632" fmla="*/ 353658 w 7216155"/>
                <a:gd name="connsiteY1632" fmla="*/ 409821 h 1097785"/>
                <a:gd name="connsiteX1633" fmla="*/ 365043 w 7216155"/>
                <a:gd name="connsiteY1633" fmla="*/ 395589 h 1097785"/>
                <a:gd name="connsiteX1634" fmla="*/ 366466 w 7216155"/>
                <a:gd name="connsiteY1634" fmla="*/ 398080 h 1097785"/>
                <a:gd name="connsiteX1635" fmla="*/ 367178 w 7216155"/>
                <a:gd name="connsiteY1635" fmla="*/ 401282 h 1097785"/>
                <a:gd name="connsiteX1636" fmla="*/ 364331 w 7216155"/>
                <a:gd name="connsiteY1636" fmla="*/ 399503 h 1097785"/>
                <a:gd name="connsiteX1637" fmla="*/ 365043 w 7216155"/>
                <a:gd name="connsiteY1637" fmla="*/ 395589 h 1097785"/>
                <a:gd name="connsiteX1638" fmla="*/ 281076 w 7216155"/>
                <a:gd name="connsiteY1638" fmla="*/ 394877 h 1097785"/>
                <a:gd name="connsiteX1639" fmla="*/ 279297 w 7216155"/>
                <a:gd name="connsiteY1639" fmla="*/ 396301 h 1097785"/>
                <a:gd name="connsiteX1640" fmla="*/ 278941 w 7216155"/>
                <a:gd name="connsiteY1640" fmla="*/ 400570 h 1097785"/>
                <a:gd name="connsiteX1641" fmla="*/ 281076 w 7216155"/>
                <a:gd name="connsiteY1641" fmla="*/ 400570 h 1097785"/>
                <a:gd name="connsiteX1642" fmla="*/ 192839 w 7216155"/>
                <a:gd name="connsiteY1642" fmla="*/ 394877 h 1097785"/>
                <a:gd name="connsiteX1643" fmla="*/ 191060 w 7216155"/>
                <a:gd name="connsiteY1643" fmla="*/ 398080 h 1097785"/>
                <a:gd name="connsiteX1644" fmla="*/ 190705 w 7216155"/>
                <a:gd name="connsiteY1644" fmla="*/ 403416 h 1097785"/>
                <a:gd name="connsiteX1645" fmla="*/ 194263 w 7216155"/>
                <a:gd name="connsiteY1645" fmla="*/ 399859 h 1097785"/>
                <a:gd name="connsiteX1646" fmla="*/ 192839 w 7216155"/>
                <a:gd name="connsiteY1646" fmla="*/ 394877 h 1097785"/>
                <a:gd name="connsiteX1647" fmla="*/ 209917 w 7216155"/>
                <a:gd name="connsiteY1647" fmla="*/ 392031 h 1097785"/>
                <a:gd name="connsiteX1648" fmla="*/ 208139 w 7216155"/>
                <a:gd name="connsiteY1648" fmla="*/ 395945 h 1097785"/>
                <a:gd name="connsiteX1649" fmla="*/ 207071 w 7216155"/>
                <a:gd name="connsiteY1649" fmla="*/ 401282 h 1097785"/>
                <a:gd name="connsiteX1650" fmla="*/ 212764 w 7216155"/>
                <a:gd name="connsiteY1650" fmla="*/ 398435 h 1097785"/>
                <a:gd name="connsiteX1651" fmla="*/ 212408 w 7216155"/>
                <a:gd name="connsiteY1651" fmla="*/ 396656 h 1097785"/>
                <a:gd name="connsiteX1652" fmla="*/ 212052 w 7216155"/>
                <a:gd name="connsiteY1652" fmla="*/ 394877 h 1097785"/>
                <a:gd name="connsiteX1653" fmla="*/ 210629 w 7216155"/>
                <a:gd name="connsiteY1653" fmla="*/ 398435 h 1097785"/>
                <a:gd name="connsiteX1654" fmla="*/ 208850 w 7216155"/>
                <a:gd name="connsiteY1654" fmla="*/ 395589 h 1097785"/>
                <a:gd name="connsiteX1655" fmla="*/ 209917 w 7216155"/>
                <a:gd name="connsiteY1655" fmla="*/ 392031 h 1097785"/>
                <a:gd name="connsiteX1656" fmla="*/ 281076 w 7216155"/>
                <a:gd name="connsiteY1656" fmla="*/ 389185 h 1097785"/>
                <a:gd name="connsiteX1657" fmla="*/ 283211 w 7216155"/>
                <a:gd name="connsiteY1657" fmla="*/ 395233 h 1097785"/>
                <a:gd name="connsiteX1658" fmla="*/ 286057 w 7216155"/>
                <a:gd name="connsiteY1658" fmla="*/ 400570 h 1097785"/>
                <a:gd name="connsiteX1659" fmla="*/ 281076 w 7216155"/>
                <a:gd name="connsiteY1659" fmla="*/ 402705 h 1097785"/>
                <a:gd name="connsiteX1660" fmla="*/ 277518 w 7216155"/>
                <a:gd name="connsiteY1660" fmla="*/ 409821 h 1097785"/>
                <a:gd name="connsiteX1661" fmla="*/ 280009 w 7216155"/>
                <a:gd name="connsiteY1661" fmla="*/ 414802 h 1097785"/>
                <a:gd name="connsiteX1662" fmla="*/ 278230 w 7216155"/>
                <a:gd name="connsiteY1662" fmla="*/ 422629 h 1097785"/>
                <a:gd name="connsiteX1663" fmla="*/ 277518 w 7216155"/>
                <a:gd name="connsiteY1663" fmla="*/ 419427 h 1097785"/>
                <a:gd name="connsiteX1664" fmla="*/ 278230 w 7216155"/>
                <a:gd name="connsiteY1664" fmla="*/ 415513 h 1097785"/>
                <a:gd name="connsiteX1665" fmla="*/ 275383 w 7216155"/>
                <a:gd name="connsiteY1665" fmla="*/ 415513 h 1097785"/>
                <a:gd name="connsiteX1666" fmla="*/ 273960 w 7216155"/>
                <a:gd name="connsiteY1666" fmla="*/ 410532 h 1097785"/>
                <a:gd name="connsiteX1667" fmla="*/ 277518 w 7216155"/>
                <a:gd name="connsiteY1667" fmla="*/ 400570 h 1097785"/>
                <a:gd name="connsiteX1668" fmla="*/ 275383 w 7216155"/>
                <a:gd name="connsiteY1668" fmla="*/ 399859 h 1097785"/>
                <a:gd name="connsiteX1669" fmla="*/ 273248 w 7216155"/>
                <a:gd name="connsiteY1669" fmla="*/ 399147 h 1097785"/>
                <a:gd name="connsiteX1670" fmla="*/ 273960 w 7216155"/>
                <a:gd name="connsiteY1670" fmla="*/ 409821 h 1097785"/>
                <a:gd name="connsiteX1671" fmla="*/ 271825 w 7216155"/>
                <a:gd name="connsiteY1671" fmla="*/ 417648 h 1097785"/>
                <a:gd name="connsiteX1672" fmla="*/ 272181 w 7216155"/>
                <a:gd name="connsiteY1672" fmla="*/ 404484 h 1097785"/>
                <a:gd name="connsiteX1673" fmla="*/ 273960 w 7216155"/>
                <a:gd name="connsiteY1673" fmla="*/ 392031 h 1097785"/>
                <a:gd name="connsiteX1674" fmla="*/ 276451 w 7216155"/>
                <a:gd name="connsiteY1674" fmla="*/ 393454 h 1097785"/>
                <a:gd name="connsiteX1675" fmla="*/ 278230 w 7216155"/>
                <a:gd name="connsiteY1675" fmla="*/ 394877 h 1097785"/>
                <a:gd name="connsiteX1676" fmla="*/ 281076 w 7216155"/>
                <a:gd name="connsiteY1676" fmla="*/ 389185 h 1097785"/>
                <a:gd name="connsiteX1677" fmla="*/ 239092 w 7216155"/>
                <a:gd name="connsiteY1677" fmla="*/ 386338 h 1097785"/>
                <a:gd name="connsiteX1678" fmla="*/ 241939 w 7216155"/>
                <a:gd name="connsiteY1678" fmla="*/ 386338 h 1097785"/>
                <a:gd name="connsiteX1679" fmla="*/ 243006 w 7216155"/>
                <a:gd name="connsiteY1679" fmla="*/ 395945 h 1097785"/>
                <a:gd name="connsiteX1680" fmla="*/ 242650 w 7216155"/>
                <a:gd name="connsiteY1680" fmla="*/ 406263 h 1097785"/>
                <a:gd name="connsiteX1681" fmla="*/ 239448 w 7216155"/>
                <a:gd name="connsiteY1681" fmla="*/ 403772 h 1097785"/>
                <a:gd name="connsiteX1682" fmla="*/ 235535 w 7216155"/>
                <a:gd name="connsiteY1682" fmla="*/ 404840 h 1097785"/>
                <a:gd name="connsiteX1683" fmla="*/ 235179 w 7216155"/>
                <a:gd name="connsiteY1683" fmla="*/ 400926 h 1097785"/>
                <a:gd name="connsiteX1684" fmla="*/ 237669 w 7216155"/>
                <a:gd name="connsiteY1684" fmla="*/ 397012 h 1097785"/>
                <a:gd name="connsiteX1685" fmla="*/ 239804 w 7216155"/>
                <a:gd name="connsiteY1685" fmla="*/ 400570 h 1097785"/>
                <a:gd name="connsiteX1686" fmla="*/ 239448 w 7216155"/>
                <a:gd name="connsiteY1686" fmla="*/ 395233 h 1097785"/>
                <a:gd name="connsiteX1687" fmla="*/ 237669 w 7216155"/>
                <a:gd name="connsiteY1687" fmla="*/ 394877 h 1097785"/>
                <a:gd name="connsiteX1688" fmla="*/ 239092 w 7216155"/>
                <a:gd name="connsiteY1688" fmla="*/ 386338 h 1097785"/>
                <a:gd name="connsiteX1689" fmla="*/ 202090 w 7216155"/>
                <a:gd name="connsiteY1689" fmla="*/ 384915 h 1097785"/>
                <a:gd name="connsiteX1690" fmla="*/ 199955 w 7216155"/>
                <a:gd name="connsiteY1690" fmla="*/ 391675 h 1097785"/>
                <a:gd name="connsiteX1691" fmla="*/ 199955 w 7216155"/>
                <a:gd name="connsiteY1691" fmla="*/ 399147 h 1097785"/>
                <a:gd name="connsiteX1692" fmla="*/ 202090 w 7216155"/>
                <a:gd name="connsiteY1692" fmla="*/ 397368 h 1097785"/>
                <a:gd name="connsiteX1693" fmla="*/ 204936 w 7216155"/>
                <a:gd name="connsiteY1693" fmla="*/ 397012 h 1097785"/>
                <a:gd name="connsiteX1694" fmla="*/ 205648 w 7216155"/>
                <a:gd name="connsiteY1694" fmla="*/ 391675 h 1097785"/>
                <a:gd name="connsiteX1695" fmla="*/ 207071 w 7216155"/>
                <a:gd name="connsiteY1695" fmla="*/ 387050 h 1097785"/>
                <a:gd name="connsiteX1696" fmla="*/ 205292 w 7216155"/>
                <a:gd name="connsiteY1696" fmla="*/ 385271 h 1097785"/>
                <a:gd name="connsiteX1697" fmla="*/ 202090 w 7216155"/>
                <a:gd name="connsiteY1697" fmla="*/ 384915 h 1097785"/>
                <a:gd name="connsiteX1698" fmla="*/ 379275 w 7216155"/>
                <a:gd name="connsiteY1698" fmla="*/ 384204 h 1097785"/>
                <a:gd name="connsiteX1699" fmla="*/ 380342 w 7216155"/>
                <a:gd name="connsiteY1699" fmla="*/ 387050 h 1097785"/>
                <a:gd name="connsiteX1700" fmla="*/ 379986 w 7216155"/>
                <a:gd name="connsiteY1700" fmla="*/ 391320 h 1097785"/>
                <a:gd name="connsiteX1701" fmla="*/ 377140 w 7216155"/>
                <a:gd name="connsiteY1701" fmla="*/ 392743 h 1097785"/>
                <a:gd name="connsiteX1702" fmla="*/ 376428 w 7216155"/>
                <a:gd name="connsiteY1702" fmla="*/ 389185 h 1097785"/>
                <a:gd name="connsiteX1703" fmla="*/ 377851 w 7216155"/>
                <a:gd name="connsiteY1703" fmla="*/ 389541 h 1097785"/>
                <a:gd name="connsiteX1704" fmla="*/ 378563 w 7216155"/>
                <a:gd name="connsiteY1704" fmla="*/ 391320 h 1097785"/>
                <a:gd name="connsiteX1705" fmla="*/ 378563 w 7216155"/>
                <a:gd name="connsiteY1705" fmla="*/ 387050 h 1097785"/>
                <a:gd name="connsiteX1706" fmla="*/ 379275 w 7216155"/>
                <a:gd name="connsiteY1706" fmla="*/ 384204 h 1097785"/>
                <a:gd name="connsiteX1707" fmla="*/ 271825 w 7216155"/>
                <a:gd name="connsiteY1707" fmla="*/ 382781 h 1097785"/>
                <a:gd name="connsiteX1708" fmla="*/ 271825 w 7216155"/>
                <a:gd name="connsiteY1708" fmla="*/ 384915 h 1097785"/>
                <a:gd name="connsiteX1709" fmla="*/ 272537 w 7216155"/>
                <a:gd name="connsiteY1709" fmla="*/ 387050 h 1097785"/>
                <a:gd name="connsiteX1710" fmla="*/ 270758 w 7216155"/>
                <a:gd name="connsiteY1710" fmla="*/ 388117 h 1097785"/>
                <a:gd name="connsiteX1711" fmla="*/ 268979 w 7216155"/>
                <a:gd name="connsiteY1711" fmla="*/ 389185 h 1097785"/>
                <a:gd name="connsiteX1712" fmla="*/ 271825 w 7216155"/>
                <a:gd name="connsiteY1712" fmla="*/ 382781 h 1097785"/>
                <a:gd name="connsiteX1713" fmla="*/ 141605 w 7216155"/>
                <a:gd name="connsiteY1713" fmla="*/ 380646 h 1097785"/>
                <a:gd name="connsiteX1714" fmla="*/ 139115 w 7216155"/>
                <a:gd name="connsiteY1714" fmla="*/ 383492 h 1097785"/>
                <a:gd name="connsiteX1715" fmla="*/ 136624 w 7216155"/>
                <a:gd name="connsiteY1715" fmla="*/ 386338 h 1097785"/>
                <a:gd name="connsiteX1716" fmla="*/ 139826 w 7216155"/>
                <a:gd name="connsiteY1716" fmla="*/ 386338 h 1097785"/>
                <a:gd name="connsiteX1717" fmla="*/ 141605 w 7216155"/>
                <a:gd name="connsiteY1717" fmla="*/ 380646 h 1097785"/>
                <a:gd name="connsiteX1718" fmla="*/ 179319 w 7216155"/>
                <a:gd name="connsiteY1718" fmla="*/ 378511 h 1097785"/>
                <a:gd name="connsiteX1719" fmla="*/ 172915 w 7216155"/>
                <a:gd name="connsiteY1719" fmla="*/ 380290 h 1097785"/>
                <a:gd name="connsiteX1720" fmla="*/ 165799 w 7216155"/>
                <a:gd name="connsiteY1720" fmla="*/ 386338 h 1097785"/>
                <a:gd name="connsiteX1721" fmla="*/ 171492 w 7216155"/>
                <a:gd name="connsiteY1721" fmla="*/ 382781 h 1097785"/>
                <a:gd name="connsiteX1722" fmla="*/ 173271 w 7216155"/>
                <a:gd name="connsiteY1722" fmla="*/ 383848 h 1097785"/>
                <a:gd name="connsiteX1723" fmla="*/ 175050 w 7216155"/>
                <a:gd name="connsiteY1723" fmla="*/ 384915 h 1097785"/>
                <a:gd name="connsiteX1724" fmla="*/ 177185 w 7216155"/>
                <a:gd name="connsiteY1724" fmla="*/ 381357 h 1097785"/>
                <a:gd name="connsiteX1725" fmla="*/ 179319 w 7216155"/>
                <a:gd name="connsiteY1725" fmla="*/ 378511 h 1097785"/>
                <a:gd name="connsiteX1726" fmla="*/ 344407 w 7216155"/>
                <a:gd name="connsiteY1726" fmla="*/ 377088 h 1097785"/>
                <a:gd name="connsiteX1727" fmla="*/ 344407 w 7216155"/>
                <a:gd name="connsiteY1727" fmla="*/ 382781 h 1097785"/>
                <a:gd name="connsiteX1728" fmla="*/ 345830 w 7216155"/>
                <a:gd name="connsiteY1728" fmla="*/ 387050 h 1097785"/>
                <a:gd name="connsiteX1729" fmla="*/ 342984 w 7216155"/>
                <a:gd name="connsiteY1729" fmla="*/ 389896 h 1097785"/>
                <a:gd name="connsiteX1730" fmla="*/ 347609 w 7216155"/>
                <a:gd name="connsiteY1730" fmla="*/ 394877 h 1097785"/>
                <a:gd name="connsiteX1731" fmla="*/ 348676 w 7216155"/>
                <a:gd name="connsiteY1731" fmla="*/ 401282 h 1097785"/>
                <a:gd name="connsiteX1732" fmla="*/ 347253 w 7216155"/>
                <a:gd name="connsiteY1732" fmla="*/ 400570 h 1097785"/>
                <a:gd name="connsiteX1733" fmla="*/ 344407 w 7216155"/>
                <a:gd name="connsiteY1733" fmla="*/ 400570 h 1097785"/>
                <a:gd name="connsiteX1734" fmla="*/ 344763 w 7216155"/>
                <a:gd name="connsiteY1734" fmla="*/ 395233 h 1097785"/>
                <a:gd name="connsiteX1735" fmla="*/ 342272 w 7216155"/>
                <a:gd name="connsiteY1735" fmla="*/ 395589 h 1097785"/>
                <a:gd name="connsiteX1736" fmla="*/ 342984 w 7216155"/>
                <a:gd name="connsiteY1736" fmla="*/ 385271 h 1097785"/>
                <a:gd name="connsiteX1737" fmla="*/ 344407 w 7216155"/>
                <a:gd name="connsiteY1737" fmla="*/ 377088 h 1097785"/>
                <a:gd name="connsiteX1738" fmla="*/ 355792 w 7216155"/>
                <a:gd name="connsiteY1738" fmla="*/ 374953 h 1097785"/>
                <a:gd name="connsiteX1739" fmla="*/ 358639 w 7216155"/>
                <a:gd name="connsiteY1739" fmla="*/ 378155 h 1097785"/>
                <a:gd name="connsiteX1740" fmla="*/ 359350 w 7216155"/>
                <a:gd name="connsiteY1740" fmla="*/ 384204 h 1097785"/>
                <a:gd name="connsiteX1741" fmla="*/ 357571 w 7216155"/>
                <a:gd name="connsiteY1741" fmla="*/ 380290 h 1097785"/>
                <a:gd name="connsiteX1742" fmla="*/ 355081 w 7216155"/>
                <a:gd name="connsiteY1742" fmla="*/ 377088 h 1097785"/>
                <a:gd name="connsiteX1743" fmla="*/ 355792 w 7216155"/>
                <a:gd name="connsiteY1743" fmla="*/ 374953 h 1097785"/>
                <a:gd name="connsiteX1744" fmla="*/ 367889 w 7216155"/>
                <a:gd name="connsiteY1744" fmla="*/ 372107 h 1097785"/>
                <a:gd name="connsiteX1745" fmla="*/ 370736 w 7216155"/>
                <a:gd name="connsiteY1745" fmla="*/ 382069 h 1097785"/>
                <a:gd name="connsiteX1746" fmla="*/ 372870 w 7216155"/>
                <a:gd name="connsiteY1746" fmla="*/ 392031 h 1097785"/>
                <a:gd name="connsiteX1747" fmla="*/ 369668 w 7216155"/>
                <a:gd name="connsiteY1747" fmla="*/ 391320 h 1097785"/>
                <a:gd name="connsiteX1748" fmla="*/ 367889 w 7216155"/>
                <a:gd name="connsiteY1748" fmla="*/ 385983 h 1097785"/>
                <a:gd name="connsiteX1749" fmla="*/ 367178 w 7216155"/>
                <a:gd name="connsiteY1749" fmla="*/ 378867 h 1097785"/>
                <a:gd name="connsiteX1750" fmla="*/ 367889 w 7216155"/>
                <a:gd name="connsiteY1750" fmla="*/ 372107 h 1097785"/>
                <a:gd name="connsiteX1751" fmla="*/ 288192 w 7216155"/>
                <a:gd name="connsiteY1751" fmla="*/ 371395 h 1097785"/>
                <a:gd name="connsiteX1752" fmla="*/ 289259 w 7216155"/>
                <a:gd name="connsiteY1752" fmla="*/ 374241 h 1097785"/>
                <a:gd name="connsiteX1753" fmla="*/ 288903 w 7216155"/>
                <a:gd name="connsiteY1753" fmla="*/ 377088 h 1097785"/>
                <a:gd name="connsiteX1754" fmla="*/ 286769 w 7216155"/>
                <a:gd name="connsiteY1754" fmla="*/ 378511 h 1097785"/>
                <a:gd name="connsiteX1755" fmla="*/ 287124 w 7216155"/>
                <a:gd name="connsiteY1755" fmla="*/ 374597 h 1097785"/>
                <a:gd name="connsiteX1756" fmla="*/ 288192 w 7216155"/>
                <a:gd name="connsiteY1756" fmla="*/ 371395 h 1097785"/>
                <a:gd name="connsiteX1757" fmla="*/ 186435 w 7216155"/>
                <a:gd name="connsiteY1757" fmla="*/ 367837 h 1097785"/>
                <a:gd name="connsiteX1758" fmla="*/ 183945 w 7216155"/>
                <a:gd name="connsiteY1758" fmla="*/ 369616 h 1097785"/>
                <a:gd name="connsiteX1759" fmla="*/ 183945 w 7216155"/>
                <a:gd name="connsiteY1759" fmla="*/ 373530 h 1097785"/>
                <a:gd name="connsiteX1760" fmla="*/ 183589 w 7216155"/>
                <a:gd name="connsiteY1760" fmla="*/ 377444 h 1097785"/>
                <a:gd name="connsiteX1761" fmla="*/ 180031 w 7216155"/>
                <a:gd name="connsiteY1761" fmla="*/ 378511 h 1097785"/>
                <a:gd name="connsiteX1762" fmla="*/ 182521 w 7216155"/>
                <a:gd name="connsiteY1762" fmla="*/ 379223 h 1097785"/>
                <a:gd name="connsiteX1763" fmla="*/ 186435 w 7216155"/>
                <a:gd name="connsiteY1763" fmla="*/ 379223 h 1097785"/>
                <a:gd name="connsiteX1764" fmla="*/ 187147 w 7216155"/>
                <a:gd name="connsiteY1764" fmla="*/ 373530 h 1097785"/>
                <a:gd name="connsiteX1765" fmla="*/ 186435 w 7216155"/>
                <a:gd name="connsiteY1765" fmla="*/ 367837 h 1097785"/>
                <a:gd name="connsiteX1766" fmla="*/ 256882 w 7216155"/>
                <a:gd name="connsiteY1766" fmla="*/ 364279 h 1097785"/>
                <a:gd name="connsiteX1767" fmla="*/ 255815 w 7216155"/>
                <a:gd name="connsiteY1767" fmla="*/ 377444 h 1097785"/>
                <a:gd name="connsiteX1768" fmla="*/ 252613 w 7216155"/>
                <a:gd name="connsiteY1768" fmla="*/ 387050 h 1097785"/>
                <a:gd name="connsiteX1769" fmla="*/ 252968 w 7216155"/>
                <a:gd name="connsiteY1769" fmla="*/ 374953 h 1097785"/>
                <a:gd name="connsiteX1770" fmla="*/ 256882 w 7216155"/>
                <a:gd name="connsiteY1770" fmla="*/ 364279 h 1097785"/>
                <a:gd name="connsiteX1771" fmla="*/ 359350 w 7216155"/>
                <a:gd name="connsiteY1771" fmla="*/ 360721 h 1097785"/>
                <a:gd name="connsiteX1772" fmla="*/ 361841 w 7216155"/>
                <a:gd name="connsiteY1772" fmla="*/ 362500 h 1097785"/>
                <a:gd name="connsiteX1773" fmla="*/ 365043 w 7216155"/>
                <a:gd name="connsiteY1773" fmla="*/ 362856 h 1097785"/>
                <a:gd name="connsiteX1774" fmla="*/ 362908 w 7216155"/>
                <a:gd name="connsiteY1774" fmla="*/ 369616 h 1097785"/>
                <a:gd name="connsiteX1775" fmla="*/ 363975 w 7216155"/>
                <a:gd name="connsiteY1775" fmla="*/ 377799 h 1097785"/>
                <a:gd name="connsiteX1776" fmla="*/ 365754 w 7216155"/>
                <a:gd name="connsiteY1776" fmla="*/ 386338 h 1097785"/>
                <a:gd name="connsiteX1777" fmla="*/ 364331 w 7216155"/>
                <a:gd name="connsiteY1777" fmla="*/ 393454 h 1097785"/>
                <a:gd name="connsiteX1778" fmla="*/ 360773 w 7216155"/>
                <a:gd name="connsiteY1778" fmla="*/ 377088 h 1097785"/>
                <a:gd name="connsiteX1779" fmla="*/ 359350 w 7216155"/>
                <a:gd name="connsiteY1779" fmla="*/ 360721 h 1097785"/>
                <a:gd name="connsiteX1780" fmla="*/ 273248 w 7216155"/>
                <a:gd name="connsiteY1780" fmla="*/ 357875 h 1097785"/>
                <a:gd name="connsiteX1781" fmla="*/ 278585 w 7216155"/>
                <a:gd name="connsiteY1781" fmla="*/ 367126 h 1097785"/>
                <a:gd name="connsiteX1782" fmla="*/ 281787 w 7216155"/>
                <a:gd name="connsiteY1782" fmla="*/ 380646 h 1097785"/>
                <a:gd name="connsiteX1783" fmla="*/ 276451 w 7216155"/>
                <a:gd name="connsiteY1783" fmla="*/ 374953 h 1097785"/>
                <a:gd name="connsiteX1784" fmla="*/ 276806 w 7216155"/>
                <a:gd name="connsiteY1784" fmla="*/ 364279 h 1097785"/>
                <a:gd name="connsiteX1785" fmla="*/ 274316 w 7216155"/>
                <a:gd name="connsiteY1785" fmla="*/ 364635 h 1097785"/>
                <a:gd name="connsiteX1786" fmla="*/ 272537 w 7216155"/>
                <a:gd name="connsiteY1786" fmla="*/ 365702 h 1097785"/>
                <a:gd name="connsiteX1787" fmla="*/ 273248 w 7216155"/>
                <a:gd name="connsiteY1787" fmla="*/ 357875 h 1097785"/>
                <a:gd name="connsiteX1788" fmla="*/ 225572 w 7216155"/>
                <a:gd name="connsiteY1788" fmla="*/ 357163 h 1097785"/>
                <a:gd name="connsiteX1789" fmla="*/ 227707 w 7216155"/>
                <a:gd name="connsiteY1789" fmla="*/ 357875 h 1097785"/>
                <a:gd name="connsiteX1790" fmla="*/ 229842 w 7216155"/>
                <a:gd name="connsiteY1790" fmla="*/ 357163 h 1097785"/>
                <a:gd name="connsiteX1791" fmla="*/ 233400 w 7216155"/>
                <a:gd name="connsiteY1791" fmla="*/ 366770 h 1097785"/>
                <a:gd name="connsiteX1792" fmla="*/ 233400 w 7216155"/>
                <a:gd name="connsiteY1792" fmla="*/ 379223 h 1097785"/>
                <a:gd name="connsiteX1793" fmla="*/ 231977 w 7216155"/>
                <a:gd name="connsiteY1793" fmla="*/ 391320 h 1097785"/>
                <a:gd name="connsiteX1794" fmla="*/ 231265 w 7216155"/>
                <a:gd name="connsiteY1794" fmla="*/ 401282 h 1097785"/>
                <a:gd name="connsiteX1795" fmla="*/ 226284 w 7216155"/>
                <a:gd name="connsiteY1795" fmla="*/ 403416 h 1097785"/>
                <a:gd name="connsiteX1796" fmla="*/ 227351 w 7216155"/>
                <a:gd name="connsiteY1796" fmla="*/ 398435 h 1097785"/>
                <a:gd name="connsiteX1797" fmla="*/ 229486 w 7216155"/>
                <a:gd name="connsiteY1797" fmla="*/ 390608 h 1097785"/>
                <a:gd name="connsiteX1798" fmla="*/ 230553 w 7216155"/>
                <a:gd name="connsiteY1798" fmla="*/ 382781 h 1097785"/>
                <a:gd name="connsiteX1799" fmla="*/ 227707 w 7216155"/>
                <a:gd name="connsiteY1799" fmla="*/ 377088 h 1097785"/>
                <a:gd name="connsiteX1800" fmla="*/ 223438 w 7216155"/>
                <a:gd name="connsiteY1800" fmla="*/ 388117 h 1097785"/>
                <a:gd name="connsiteX1801" fmla="*/ 222014 w 7216155"/>
                <a:gd name="connsiteY1801" fmla="*/ 403416 h 1097785"/>
                <a:gd name="connsiteX1802" fmla="*/ 220947 w 7216155"/>
                <a:gd name="connsiteY1802" fmla="*/ 406263 h 1097785"/>
                <a:gd name="connsiteX1803" fmla="*/ 221303 w 7216155"/>
                <a:gd name="connsiteY1803" fmla="*/ 402705 h 1097785"/>
                <a:gd name="connsiteX1804" fmla="*/ 224149 w 7216155"/>
                <a:gd name="connsiteY1804" fmla="*/ 382425 h 1097785"/>
                <a:gd name="connsiteX1805" fmla="*/ 227707 w 7216155"/>
                <a:gd name="connsiteY1805" fmla="*/ 368549 h 1097785"/>
                <a:gd name="connsiteX1806" fmla="*/ 225217 w 7216155"/>
                <a:gd name="connsiteY1806" fmla="*/ 371751 h 1097785"/>
                <a:gd name="connsiteX1807" fmla="*/ 222014 w 7216155"/>
                <a:gd name="connsiteY1807" fmla="*/ 369972 h 1097785"/>
                <a:gd name="connsiteX1808" fmla="*/ 220591 w 7216155"/>
                <a:gd name="connsiteY1808" fmla="*/ 374241 h 1097785"/>
                <a:gd name="connsiteX1809" fmla="*/ 220591 w 7216155"/>
                <a:gd name="connsiteY1809" fmla="*/ 380646 h 1097785"/>
                <a:gd name="connsiteX1810" fmla="*/ 217033 w 7216155"/>
                <a:gd name="connsiteY1810" fmla="*/ 379934 h 1097785"/>
                <a:gd name="connsiteX1811" fmla="*/ 214899 w 7216155"/>
                <a:gd name="connsiteY1811" fmla="*/ 380646 h 1097785"/>
                <a:gd name="connsiteX1812" fmla="*/ 219168 w 7216155"/>
                <a:gd name="connsiteY1812" fmla="*/ 367837 h 1097785"/>
                <a:gd name="connsiteX1813" fmla="*/ 225572 w 7216155"/>
                <a:gd name="connsiteY1813" fmla="*/ 357163 h 1097785"/>
                <a:gd name="connsiteX1814" fmla="*/ 249055 w 7216155"/>
                <a:gd name="connsiteY1814" fmla="*/ 355740 h 1097785"/>
                <a:gd name="connsiteX1815" fmla="*/ 249410 w 7216155"/>
                <a:gd name="connsiteY1815" fmla="*/ 374241 h 1097785"/>
                <a:gd name="connsiteX1816" fmla="*/ 246920 w 7216155"/>
                <a:gd name="connsiteY1816" fmla="*/ 387050 h 1097785"/>
                <a:gd name="connsiteX1817" fmla="*/ 247631 w 7216155"/>
                <a:gd name="connsiteY1817" fmla="*/ 371039 h 1097785"/>
                <a:gd name="connsiteX1818" fmla="*/ 249055 w 7216155"/>
                <a:gd name="connsiteY1818" fmla="*/ 355740 h 1097785"/>
                <a:gd name="connsiteX1819" fmla="*/ 177540 w 7216155"/>
                <a:gd name="connsiteY1819" fmla="*/ 355740 h 1097785"/>
                <a:gd name="connsiteX1820" fmla="*/ 176473 w 7216155"/>
                <a:gd name="connsiteY1820" fmla="*/ 360721 h 1097785"/>
                <a:gd name="connsiteX1821" fmla="*/ 179319 w 7216155"/>
                <a:gd name="connsiteY1821" fmla="*/ 359298 h 1097785"/>
                <a:gd name="connsiteX1822" fmla="*/ 181454 w 7216155"/>
                <a:gd name="connsiteY1822" fmla="*/ 355740 h 1097785"/>
                <a:gd name="connsiteX1823" fmla="*/ 177540 w 7216155"/>
                <a:gd name="connsiteY1823" fmla="*/ 355740 h 1097785"/>
                <a:gd name="connsiteX1824" fmla="*/ 335156 w 7216155"/>
                <a:gd name="connsiteY1824" fmla="*/ 355029 h 1097785"/>
                <a:gd name="connsiteX1825" fmla="*/ 336224 w 7216155"/>
                <a:gd name="connsiteY1825" fmla="*/ 360010 h 1097785"/>
                <a:gd name="connsiteX1826" fmla="*/ 334445 w 7216155"/>
                <a:gd name="connsiteY1826" fmla="*/ 364279 h 1097785"/>
                <a:gd name="connsiteX1827" fmla="*/ 333377 w 7216155"/>
                <a:gd name="connsiteY1827" fmla="*/ 358587 h 1097785"/>
                <a:gd name="connsiteX1828" fmla="*/ 335156 w 7216155"/>
                <a:gd name="connsiteY1828" fmla="*/ 355029 h 1097785"/>
                <a:gd name="connsiteX1829" fmla="*/ 268267 w 7216155"/>
                <a:gd name="connsiteY1829" fmla="*/ 355029 h 1097785"/>
                <a:gd name="connsiteX1830" fmla="*/ 271114 w 7216155"/>
                <a:gd name="connsiteY1830" fmla="*/ 359654 h 1097785"/>
                <a:gd name="connsiteX1831" fmla="*/ 271114 w 7216155"/>
                <a:gd name="connsiteY1831" fmla="*/ 367837 h 1097785"/>
                <a:gd name="connsiteX1832" fmla="*/ 267556 w 7216155"/>
                <a:gd name="connsiteY1832" fmla="*/ 362856 h 1097785"/>
                <a:gd name="connsiteX1833" fmla="*/ 268267 w 7216155"/>
                <a:gd name="connsiteY1833" fmla="*/ 355029 h 1097785"/>
                <a:gd name="connsiteX1834" fmla="*/ 182877 w 7216155"/>
                <a:gd name="connsiteY1834" fmla="*/ 355029 h 1097785"/>
                <a:gd name="connsiteX1835" fmla="*/ 182877 w 7216155"/>
                <a:gd name="connsiteY1835" fmla="*/ 357519 h 1097785"/>
                <a:gd name="connsiteX1836" fmla="*/ 184300 w 7216155"/>
                <a:gd name="connsiteY1836" fmla="*/ 360010 h 1097785"/>
                <a:gd name="connsiteX1837" fmla="*/ 185724 w 7216155"/>
                <a:gd name="connsiteY1837" fmla="*/ 355029 h 1097785"/>
                <a:gd name="connsiteX1838" fmla="*/ 345830 w 7216155"/>
                <a:gd name="connsiteY1838" fmla="*/ 353606 h 1097785"/>
                <a:gd name="connsiteX1839" fmla="*/ 345830 w 7216155"/>
                <a:gd name="connsiteY1839" fmla="*/ 364279 h 1097785"/>
                <a:gd name="connsiteX1840" fmla="*/ 346542 w 7216155"/>
                <a:gd name="connsiteY1840" fmla="*/ 372107 h 1097785"/>
                <a:gd name="connsiteX1841" fmla="*/ 346186 w 7216155"/>
                <a:gd name="connsiteY1841" fmla="*/ 371395 h 1097785"/>
                <a:gd name="connsiteX1842" fmla="*/ 344407 w 7216155"/>
                <a:gd name="connsiteY1842" fmla="*/ 372107 h 1097785"/>
                <a:gd name="connsiteX1843" fmla="*/ 343695 w 7216155"/>
                <a:gd name="connsiteY1843" fmla="*/ 362500 h 1097785"/>
                <a:gd name="connsiteX1844" fmla="*/ 345830 w 7216155"/>
                <a:gd name="connsiteY1844" fmla="*/ 353606 h 1097785"/>
                <a:gd name="connsiteX1845" fmla="*/ 381409 w 7216155"/>
                <a:gd name="connsiteY1845" fmla="*/ 352182 h 1097785"/>
                <a:gd name="connsiteX1846" fmla="*/ 382832 w 7216155"/>
                <a:gd name="connsiteY1846" fmla="*/ 353250 h 1097785"/>
                <a:gd name="connsiteX1847" fmla="*/ 384967 w 7216155"/>
                <a:gd name="connsiteY1847" fmla="*/ 352182 h 1097785"/>
                <a:gd name="connsiteX1848" fmla="*/ 384611 w 7216155"/>
                <a:gd name="connsiteY1848" fmla="*/ 368549 h 1097785"/>
                <a:gd name="connsiteX1849" fmla="*/ 383544 w 7216155"/>
                <a:gd name="connsiteY1849" fmla="*/ 384204 h 1097785"/>
                <a:gd name="connsiteX1850" fmla="*/ 379986 w 7216155"/>
                <a:gd name="connsiteY1850" fmla="*/ 368549 h 1097785"/>
                <a:gd name="connsiteX1851" fmla="*/ 381409 w 7216155"/>
                <a:gd name="connsiteY1851" fmla="*/ 352182 h 1097785"/>
                <a:gd name="connsiteX1852" fmla="*/ 372159 w 7216155"/>
                <a:gd name="connsiteY1852" fmla="*/ 345778 h 1097785"/>
                <a:gd name="connsiteX1853" fmla="*/ 377851 w 7216155"/>
                <a:gd name="connsiteY1853" fmla="*/ 345778 h 1097785"/>
                <a:gd name="connsiteX1854" fmla="*/ 378563 w 7216155"/>
                <a:gd name="connsiteY1854" fmla="*/ 349336 h 1097785"/>
                <a:gd name="connsiteX1855" fmla="*/ 379275 w 7216155"/>
                <a:gd name="connsiteY1855" fmla="*/ 346490 h 1097785"/>
                <a:gd name="connsiteX1856" fmla="*/ 379275 w 7216155"/>
                <a:gd name="connsiteY1856" fmla="*/ 350403 h 1097785"/>
                <a:gd name="connsiteX1857" fmla="*/ 378563 w 7216155"/>
                <a:gd name="connsiteY1857" fmla="*/ 352182 h 1097785"/>
                <a:gd name="connsiteX1858" fmla="*/ 375005 w 7216155"/>
                <a:gd name="connsiteY1858" fmla="*/ 349336 h 1097785"/>
                <a:gd name="connsiteX1859" fmla="*/ 375005 w 7216155"/>
                <a:gd name="connsiteY1859" fmla="*/ 360010 h 1097785"/>
                <a:gd name="connsiteX1860" fmla="*/ 372159 w 7216155"/>
                <a:gd name="connsiteY1860" fmla="*/ 368549 h 1097785"/>
                <a:gd name="connsiteX1861" fmla="*/ 374293 w 7216155"/>
                <a:gd name="connsiteY1861" fmla="*/ 370328 h 1097785"/>
                <a:gd name="connsiteX1862" fmla="*/ 375005 w 7216155"/>
                <a:gd name="connsiteY1862" fmla="*/ 374953 h 1097785"/>
                <a:gd name="connsiteX1863" fmla="*/ 371091 w 7216155"/>
                <a:gd name="connsiteY1863" fmla="*/ 373530 h 1097785"/>
                <a:gd name="connsiteX1864" fmla="*/ 370024 w 7216155"/>
                <a:gd name="connsiteY1864" fmla="*/ 367837 h 1097785"/>
                <a:gd name="connsiteX1865" fmla="*/ 372515 w 7216155"/>
                <a:gd name="connsiteY1865" fmla="*/ 358587 h 1097785"/>
                <a:gd name="connsiteX1866" fmla="*/ 372159 w 7216155"/>
                <a:gd name="connsiteY1866" fmla="*/ 345778 h 1097785"/>
                <a:gd name="connsiteX1867" fmla="*/ 205648 w 7216155"/>
                <a:gd name="connsiteY1867" fmla="*/ 345778 h 1097785"/>
                <a:gd name="connsiteX1868" fmla="*/ 203157 w 7216155"/>
                <a:gd name="connsiteY1868" fmla="*/ 348980 h 1097785"/>
                <a:gd name="connsiteX1869" fmla="*/ 205648 w 7216155"/>
                <a:gd name="connsiteY1869" fmla="*/ 351471 h 1097785"/>
                <a:gd name="connsiteX1870" fmla="*/ 179319 w 7216155"/>
                <a:gd name="connsiteY1870" fmla="*/ 345778 h 1097785"/>
                <a:gd name="connsiteX1871" fmla="*/ 177540 w 7216155"/>
                <a:gd name="connsiteY1871" fmla="*/ 346845 h 1097785"/>
                <a:gd name="connsiteX1872" fmla="*/ 177185 w 7216155"/>
                <a:gd name="connsiteY1872" fmla="*/ 350048 h 1097785"/>
                <a:gd name="connsiteX1873" fmla="*/ 178964 w 7216155"/>
                <a:gd name="connsiteY1873" fmla="*/ 350048 h 1097785"/>
                <a:gd name="connsiteX1874" fmla="*/ 180031 w 7216155"/>
                <a:gd name="connsiteY1874" fmla="*/ 349336 h 1097785"/>
                <a:gd name="connsiteX1875" fmla="*/ 180031 w 7216155"/>
                <a:gd name="connsiteY1875" fmla="*/ 347557 h 1097785"/>
                <a:gd name="connsiteX1876" fmla="*/ 179319 w 7216155"/>
                <a:gd name="connsiteY1876" fmla="*/ 345778 h 1097785"/>
                <a:gd name="connsiteX1877" fmla="*/ 185101 w 7216155"/>
                <a:gd name="connsiteY1877" fmla="*/ 344177 h 1097785"/>
                <a:gd name="connsiteX1878" fmla="*/ 183945 w 7216155"/>
                <a:gd name="connsiteY1878" fmla="*/ 345778 h 1097785"/>
                <a:gd name="connsiteX1879" fmla="*/ 181454 w 7216155"/>
                <a:gd name="connsiteY1879" fmla="*/ 350048 h 1097785"/>
                <a:gd name="connsiteX1880" fmla="*/ 182166 w 7216155"/>
                <a:gd name="connsiteY1880" fmla="*/ 352538 h 1097785"/>
                <a:gd name="connsiteX1881" fmla="*/ 184300 w 7216155"/>
                <a:gd name="connsiteY1881" fmla="*/ 353606 h 1097785"/>
                <a:gd name="connsiteX1882" fmla="*/ 185368 w 7216155"/>
                <a:gd name="connsiteY1882" fmla="*/ 350759 h 1097785"/>
                <a:gd name="connsiteX1883" fmla="*/ 186435 w 7216155"/>
                <a:gd name="connsiteY1883" fmla="*/ 346490 h 1097785"/>
                <a:gd name="connsiteX1884" fmla="*/ 185101 w 7216155"/>
                <a:gd name="connsiteY1884" fmla="*/ 344177 h 1097785"/>
                <a:gd name="connsiteX1885" fmla="*/ 291038 w 7216155"/>
                <a:gd name="connsiteY1885" fmla="*/ 342932 h 1097785"/>
                <a:gd name="connsiteX1886" fmla="*/ 296731 w 7216155"/>
                <a:gd name="connsiteY1886" fmla="*/ 342932 h 1097785"/>
                <a:gd name="connsiteX1887" fmla="*/ 297442 w 7216155"/>
                <a:gd name="connsiteY1887" fmla="*/ 349336 h 1097785"/>
                <a:gd name="connsiteX1888" fmla="*/ 296019 w 7216155"/>
                <a:gd name="connsiteY1888" fmla="*/ 348269 h 1097785"/>
                <a:gd name="connsiteX1889" fmla="*/ 295308 w 7216155"/>
                <a:gd name="connsiteY1889" fmla="*/ 346490 h 1097785"/>
                <a:gd name="connsiteX1890" fmla="*/ 294596 w 7216155"/>
                <a:gd name="connsiteY1890" fmla="*/ 347913 h 1097785"/>
                <a:gd name="connsiteX1891" fmla="*/ 296019 w 7216155"/>
                <a:gd name="connsiteY1891" fmla="*/ 354317 h 1097785"/>
                <a:gd name="connsiteX1892" fmla="*/ 295308 w 7216155"/>
                <a:gd name="connsiteY1892" fmla="*/ 362145 h 1097785"/>
                <a:gd name="connsiteX1893" fmla="*/ 292817 w 7216155"/>
                <a:gd name="connsiteY1893" fmla="*/ 353961 h 1097785"/>
                <a:gd name="connsiteX1894" fmla="*/ 288903 w 7216155"/>
                <a:gd name="connsiteY1894" fmla="*/ 347913 h 1097785"/>
                <a:gd name="connsiteX1895" fmla="*/ 291038 w 7216155"/>
                <a:gd name="connsiteY1895" fmla="*/ 342932 h 1097785"/>
                <a:gd name="connsiteX1896" fmla="*/ 154414 w 7216155"/>
                <a:gd name="connsiteY1896" fmla="*/ 338662 h 1097785"/>
                <a:gd name="connsiteX1897" fmla="*/ 155837 w 7216155"/>
                <a:gd name="connsiteY1897" fmla="*/ 344355 h 1097785"/>
                <a:gd name="connsiteX1898" fmla="*/ 158683 w 7216155"/>
                <a:gd name="connsiteY1898" fmla="*/ 342220 h 1097785"/>
                <a:gd name="connsiteX1899" fmla="*/ 154414 w 7216155"/>
                <a:gd name="connsiteY1899" fmla="*/ 338662 h 1097785"/>
                <a:gd name="connsiteX1900" fmla="*/ 170780 w 7216155"/>
                <a:gd name="connsiteY1900" fmla="*/ 335104 h 1097785"/>
                <a:gd name="connsiteX1901" fmla="*/ 168646 w 7216155"/>
                <a:gd name="connsiteY1901" fmla="*/ 339730 h 1097785"/>
                <a:gd name="connsiteX1902" fmla="*/ 171492 w 7216155"/>
                <a:gd name="connsiteY1902" fmla="*/ 342220 h 1097785"/>
                <a:gd name="connsiteX1903" fmla="*/ 171136 w 7216155"/>
                <a:gd name="connsiteY1903" fmla="*/ 338662 h 1097785"/>
                <a:gd name="connsiteX1904" fmla="*/ 170780 w 7216155"/>
                <a:gd name="connsiteY1904" fmla="*/ 335104 h 1097785"/>
                <a:gd name="connsiteX1905" fmla="*/ 283922 w 7216155"/>
                <a:gd name="connsiteY1905" fmla="*/ 331546 h 1097785"/>
                <a:gd name="connsiteX1906" fmla="*/ 286413 w 7216155"/>
                <a:gd name="connsiteY1906" fmla="*/ 334037 h 1097785"/>
                <a:gd name="connsiteX1907" fmla="*/ 283922 w 7216155"/>
                <a:gd name="connsiteY1907" fmla="*/ 337239 h 1097785"/>
                <a:gd name="connsiteX1908" fmla="*/ 273960 w 7216155"/>
                <a:gd name="connsiteY1908" fmla="*/ 326565 h 1097785"/>
                <a:gd name="connsiteX1909" fmla="*/ 277518 w 7216155"/>
                <a:gd name="connsiteY1909" fmla="*/ 332258 h 1097785"/>
                <a:gd name="connsiteX1910" fmla="*/ 276095 w 7216155"/>
                <a:gd name="connsiteY1910" fmla="*/ 340797 h 1097785"/>
                <a:gd name="connsiteX1911" fmla="*/ 277518 w 7216155"/>
                <a:gd name="connsiteY1911" fmla="*/ 342576 h 1097785"/>
                <a:gd name="connsiteX1912" fmla="*/ 278941 w 7216155"/>
                <a:gd name="connsiteY1912" fmla="*/ 342932 h 1097785"/>
                <a:gd name="connsiteX1913" fmla="*/ 278941 w 7216155"/>
                <a:gd name="connsiteY1913" fmla="*/ 346490 h 1097785"/>
                <a:gd name="connsiteX1914" fmla="*/ 278230 w 7216155"/>
                <a:gd name="connsiteY1914" fmla="*/ 349336 h 1097785"/>
                <a:gd name="connsiteX1915" fmla="*/ 276806 w 7216155"/>
                <a:gd name="connsiteY1915" fmla="*/ 347557 h 1097785"/>
                <a:gd name="connsiteX1916" fmla="*/ 275383 w 7216155"/>
                <a:gd name="connsiteY1916" fmla="*/ 345778 h 1097785"/>
                <a:gd name="connsiteX1917" fmla="*/ 274316 w 7216155"/>
                <a:gd name="connsiteY1917" fmla="*/ 338662 h 1097785"/>
                <a:gd name="connsiteX1918" fmla="*/ 271825 w 7216155"/>
                <a:gd name="connsiteY1918" fmla="*/ 335816 h 1097785"/>
                <a:gd name="connsiteX1919" fmla="*/ 273604 w 7216155"/>
                <a:gd name="connsiteY1919" fmla="*/ 334393 h 1097785"/>
                <a:gd name="connsiteX1920" fmla="*/ 276095 w 7216155"/>
                <a:gd name="connsiteY1920" fmla="*/ 332970 h 1097785"/>
                <a:gd name="connsiteX1921" fmla="*/ 273960 w 7216155"/>
                <a:gd name="connsiteY1921" fmla="*/ 326565 h 1097785"/>
                <a:gd name="connsiteX1922" fmla="*/ 301000 w 7216155"/>
                <a:gd name="connsiteY1922" fmla="*/ 320873 h 1097785"/>
                <a:gd name="connsiteX1923" fmla="*/ 302779 w 7216155"/>
                <a:gd name="connsiteY1923" fmla="*/ 335460 h 1097785"/>
                <a:gd name="connsiteX1924" fmla="*/ 303847 w 7216155"/>
                <a:gd name="connsiteY1924" fmla="*/ 349336 h 1097785"/>
                <a:gd name="connsiteX1925" fmla="*/ 303135 w 7216155"/>
                <a:gd name="connsiteY1925" fmla="*/ 352182 h 1097785"/>
                <a:gd name="connsiteX1926" fmla="*/ 302423 w 7216155"/>
                <a:gd name="connsiteY1926" fmla="*/ 344711 h 1097785"/>
                <a:gd name="connsiteX1927" fmla="*/ 301712 w 7216155"/>
                <a:gd name="connsiteY1927" fmla="*/ 333681 h 1097785"/>
                <a:gd name="connsiteX1928" fmla="*/ 298154 w 7216155"/>
                <a:gd name="connsiteY1928" fmla="*/ 332970 h 1097785"/>
                <a:gd name="connsiteX1929" fmla="*/ 296375 w 7216155"/>
                <a:gd name="connsiteY1929" fmla="*/ 337239 h 1097785"/>
                <a:gd name="connsiteX1930" fmla="*/ 294596 w 7216155"/>
                <a:gd name="connsiteY1930" fmla="*/ 340797 h 1097785"/>
                <a:gd name="connsiteX1931" fmla="*/ 291750 w 7216155"/>
                <a:gd name="connsiteY1931" fmla="*/ 339374 h 1097785"/>
                <a:gd name="connsiteX1932" fmla="*/ 290682 w 7216155"/>
                <a:gd name="connsiteY1932" fmla="*/ 334393 h 1097785"/>
                <a:gd name="connsiteX1933" fmla="*/ 290327 w 7216155"/>
                <a:gd name="connsiteY1933" fmla="*/ 327988 h 1097785"/>
                <a:gd name="connsiteX1934" fmla="*/ 295663 w 7216155"/>
                <a:gd name="connsiteY1934" fmla="*/ 324075 h 1097785"/>
                <a:gd name="connsiteX1935" fmla="*/ 301000 w 7216155"/>
                <a:gd name="connsiteY1935" fmla="*/ 320873 h 1097785"/>
                <a:gd name="connsiteX1936" fmla="*/ 221303 w 7216155"/>
                <a:gd name="connsiteY1936" fmla="*/ 320161 h 1097785"/>
                <a:gd name="connsiteX1937" fmla="*/ 219168 w 7216155"/>
                <a:gd name="connsiteY1937" fmla="*/ 321940 h 1097785"/>
                <a:gd name="connsiteX1938" fmla="*/ 218101 w 7216155"/>
                <a:gd name="connsiteY1938" fmla="*/ 325854 h 1097785"/>
                <a:gd name="connsiteX1939" fmla="*/ 217389 w 7216155"/>
                <a:gd name="connsiteY1939" fmla="*/ 329767 h 1097785"/>
                <a:gd name="connsiteX1940" fmla="*/ 214899 w 7216155"/>
                <a:gd name="connsiteY1940" fmla="*/ 331546 h 1097785"/>
                <a:gd name="connsiteX1941" fmla="*/ 214187 w 7216155"/>
                <a:gd name="connsiteY1941" fmla="*/ 338662 h 1097785"/>
                <a:gd name="connsiteX1942" fmla="*/ 214187 w 7216155"/>
                <a:gd name="connsiteY1942" fmla="*/ 346490 h 1097785"/>
                <a:gd name="connsiteX1943" fmla="*/ 216322 w 7216155"/>
                <a:gd name="connsiteY1943" fmla="*/ 341153 h 1097785"/>
                <a:gd name="connsiteX1944" fmla="*/ 219168 w 7216155"/>
                <a:gd name="connsiteY1944" fmla="*/ 338662 h 1097785"/>
                <a:gd name="connsiteX1945" fmla="*/ 219168 w 7216155"/>
                <a:gd name="connsiteY1945" fmla="*/ 330835 h 1097785"/>
                <a:gd name="connsiteX1946" fmla="*/ 221303 w 7216155"/>
                <a:gd name="connsiteY1946" fmla="*/ 320161 h 1097785"/>
                <a:gd name="connsiteX1947" fmla="*/ 432643 w 7216155"/>
                <a:gd name="connsiteY1947" fmla="*/ 317315 h 1097785"/>
                <a:gd name="connsiteX1948" fmla="*/ 432767 w 7216155"/>
                <a:gd name="connsiteY1948" fmla="*/ 317685 h 1097785"/>
                <a:gd name="connsiteX1949" fmla="*/ 432767 w 7216155"/>
                <a:gd name="connsiteY1949" fmla="*/ 317562 h 1097785"/>
                <a:gd name="connsiteX1950" fmla="*/ 190705 w 7216155"/>
                <a:gd name="connsiteY1950" fmla="*/ 316603 h 1097785"/>
                <a:gd name="connsiteX1951" fmla="*/ 187147 w 7216155"/>
                <a:gd name="connsiteY1951" fmla="*/ 318026 h 1097785"/>
                <a:gd name="connsiteX1952" fmla="*/ 187858 w 7216155"/>
                <a:gd name="connsiteY1952" fmla="*/ 322296 h 1097785"/>
                <a:gd name="connsiteX1953" fmla="*/ 189637 w 7216155"/>
                <a:gd name="connsiteY1953" fmla="*/ 319805 h 1097785"/>
                <a:gd name="connsiteX1954" fmla="*/ 190705 w 7216155"/>
                <a:gd name="connsiteY1954" fmla="*/ 316603 h 1097785"/>
                <a:gd name="connsiteX1955" fmla="*/ 138047 w 7216155"/>
                <a:gd name="connsiteY1955" fmla="*/ 314468 h 1097785"/>
                <a:gd name="connsiteX1956" fmla="*/ 136624 w 7216155"/>
                <a:gd name="connsiteY1956" fmla="*/ 316247 h 1097785"/>
                <a:gd name="connsiteX1957" fmla="*/ 135557 w 7216155"/>
                <a:gd name="connsiteY1957" fmla="*/ 319805 h 1097785"/>
                <a:gd name="connsiteX1958" fmla="*/ 135913 w 7216155"/>
                <a:gd name="connsiteY1958" fmla="*/ 322296 h 1097785"/>
                <a:gd name="connsiteX1959" fmla="*/ 138047 w 7216155"/>
                <a:gd name="connsiteY1959" fmla="*/ 319805 h 1097785"/>
                <a:gd name="connsiteX1960" fmla="*/ 139471 w 7216155"/>
                <a:gd name="connsiteY1960" fmla="*/ 316603 h 1097785"/>
                <a:gd name="connsiteX1961" fmla="*/ 138047 w 7216155"/>
                <a:gd name="connsiteY1961" fmla="*/ 314468 h 1097785"/>
                <a:gd name="connsiteX1962" fmla="*/ 230553 w 7216155"/>
                <a:gd name="connsiteY1962" fmla="*/ 306641 h 1097785"/>
                <a:gd name="connsiteX1963" fmla="*/ 228774 w 7216155"/>
                <a:gd name="connsiteY1963" fmla="*/ 310555 h 1097785"/>
                <a:gd name="connsiteX1964" fmla="*/ 229842 w 7216155"/>
                <a:gd name="connsiteY1964" fmla="*/ 316603 h 1097785"/>
                <a:gd name="connsiteX1965" fmla="*/ 231621 w 7216155"/>
                <a:gd name="connsiteY1965" fmla="*/ 315892 h 1097785"/>
                <a:gd name="connsiteX1966" fmla="*/ 233400 w 7216155"/>
                <a:gd name="connsiteY1966" fmla="*/ 314468 h 1097785"/>
                <a:gd name="connsiteX1967" fmla="*/ 232688 w 7216155"/>
                <a:gd name="connsiteY1967" fmla="*/ 309843 h 1097785"/>
                <a:gd name="connsiteX1968" fmla="*/ 230553 w 7216155"/>
                <a:gd name="connsiteY1968" fmla="*/ 306641 h 1097785"/>
                <a:gd name="connsiteX1969" fmla="*/ 207071 w 7216155"/>
                <a:gd name="connsiteY1969" fmla="*/ 305929 h 1097785"/>
                <a:gd name="connsiteX1970" fmla="*/ 207783 w 7216155"/>
                <a:gd name="connsiteY1970" fmla="*/ 311622 h 1097785"/>
                <a:gd name="connsiteX1971" fmla="*/ 205648 w 7216155"/>
                <a:gd name="connsiteY1971" fmla="*/ 313045 h 1097785"/>
                <a:gd name="connsiteX1972" fmla="*/ 204225 w 7216155"/>
                <a:gd name="connsiteY1972" fmla="*/ 310199 h 1097785"/>
                <a:gd name="connsiteX1973" fmla="*/ 205292 w 7216155"/>
                <a:gd name="connsiteY1973" fmla="*/ 307708 h 1097785"/>
                <a:gd name="connsiteX1974" fmla="*/ 207071 w 7216155"/>
                <a:gd name="connsiteY1974" fmla="*/ 305929 h 1097785"/>
                <a:gd name="connsiteX1975" fmla="*/ 177896 w 7216155"/>
                <a:gd name="connsiteY1975" fmla="*/ 302371 h 1097785"/>
                <a:gd name="connsiteX1976" fmla="*/ 173627 w 7216155"/>
                <a:gd name="connsiteY1976" fmla="*/ 311622 h 1097785"/>
                <a:gd name="connsiteX1977" fmla="*/ 172204 w 7216155"/>
                <a:gd name="connsiteY1977" fmla="*/ 310910 h 1097785"/>
                <a:gd name="connsiteX1978" fmla="*/ 170780 w 7216155"/>
                <a:gd name="connsiteY1978" fmla="*/ 310199 h 1097785"/>
                <a:gd name="connsiteX1979" fmla="*/ 170069 w 7216155"/>
                <a:gd name="connsiteY1979" fmla="*/ 315536 h 1097785"/>
                <a:gd name="connsiteX1980" fmla="*/ 171492 w 7216155"/>
                <a:gd name="connsiteY1980" fmla="*/ 320161 h 1097785"/>
                <a:gd name="connsiteX1981" fmla="*/ 176117 w 7216155"/>
                <a:gd name="connsiteY1981" fmla="*/ 312689 h 1097785"/>
                <a:gd name="connsiteX1982" fmla="*/ 177896 w 7216155"/>
                <a:gd name="connsiteY1982" fmla="*/ 302371 h 1097785"/>
                <a:gd name="connsiteX1983" fmla="*/ 143740 w 7216155"/>
                <a:gd name="connsiteY1983" fmla="*/ 298814 h 1097785"/>
                <a:gd name="connsiteX1984" fmla="*/ 140894 w 7216155"/>
                <a:gd name="connsiteY1984" fmla="*/ 302016 h 1097785"/>
                <a:gd name="connsiteX1985" fmla="*/ 143029 w 7216155"/>
                <a:gd name="connsiteY1985" fmla="*/ 305929 h 1097785"/>
                <a:gd name="connsiteX1986" fmla="*/ 143740 w 7216155"/>
                <a:gd name="connsiteY1986" fmla="*/ 302727 h 1097785"/>
                <a:gd name="connsiteX1987" fmla="*/ 143740 w 7216155"/>
                <a:gd name="connsiteY1987" fmla="*/ 298814 h 1097785"/>
                <a:gd name="connsiteX1988" fmla="*/ 405603 w 7216155"/>
                <a:gd name="connsiteY1988" fmla="*/ 298102 h 1097785"/>
                <a:gd name="connsiteX1989" fmla="*/ 407738 w 7216155"/>
                <a:gd name="connsiteY1989" fmla="*/ 298814 h 1097785"/>
                <a:gd name="connsiteX1990" fmla="*/ 410584 w 7216155"/>
                <a:gd name="connsiteY1990" fmla="*/ 298814 h 1097785"/>
                <a:gd name="connsiteX1991" fmla="*/ 411296 w 7216155"/>
                <a:gd name="connsiteY1991" fmla="*/ 306285 h 1097785"/>
                <a:gd name="connsiteX1992" fmla="*/ 412007 w 7216155"/>
                <a:gd name="connsiteY1992" fmla="*/ 312334 h 1097785"/>
                <a:gd name="connsiteX1993" fmla="*/ 414142 w 7216155"/>
                <a:gd name="connsiteY1993" fmla="*/ 308064 h 1097785"/>
                <a:gd name="connsiteX1994" fmla="*/ 414142 w 7216155"/>
                <a:gd name="connsiteY1994" fmla="*/ 314468 h 1097785"/>
                <a:gd name="connsiteX1995" fmla="*/ 405603 w 7216155"/>
                <a:gd name="connsiteY1995" fmla="*/ 298102 h 1097785"/>
                <a:gd name="connsiteX1996" fmla="*/ 209917 w 7216155"/>
                <a:gd name="connsiteY1996" fmla="*/ 296679 h 1097785"/>
                <a:gd name="connsiteX1997" fmla="*/ 208850 w 7216155"/>
                <a:gd name="connsiteY1997" fmla="*/ 301304 h 1097785"/>
                <a:gd name="connsiteX1998" fmla="*/ 207071 w 7216155"/>
                <a:gd name="connsiteY1998" fmla="*/ 304506 h 1097785"/>
                <a:gd name="connsiteX1999" fmla="*/ 207427 w 7216155"/>
                <a:gd name="connsiteY1999" fmla="*/ 299169 h 1097785"/>
                <a:gd name="connsiteX2000" fmla="*/ 209917 w 7216155"/>
                <a:gd name="connsiteY2000" fmla="*/ 296679 h 1097785"/>
                <a:gd name="connsiteX2001" fmla="*/ 191416 w 7216155"/>
                <a:gd name="connsiteY2001" fmla="*/ 293832 h 1097785"/>
                <a:gd name="connsiteX2002" fmla="*/ 189637 w 7216155"/>
                <a:gd name="connsiteY2002" fmla="*/ 300592 h 1097785"/>
                <a:gd name="connsiteX2003" fmla="*/ 190705 w 7216155"/>
                <a:gd name="connsiteY2003" fmla="*/ 308064 h 1097785"/>
                <a:gd name="connsiteX2004" fmla="*/ 193551 w 7216155"/>
                <a:gd name="connsiteY2004" fmla="*/ 302016 h 1097785"/>
                <a:gd name="connsiteX2005" fmla="*/ 191416 w 7216155"/>
                <a:gd name="connsiteY2005" fmla="*/ 293832 h 1097785"/>
                <a:gd name="connsiteX2006" fmla="*/ 286057 w 7216155"/>
                <a:gd name="connsiteY2006" fmla="*/ 291698 h 1097785"/>
                <a:gd name="connsiteX2007" fmla="*/ 286769 w 7216155"/>
                <a:gd name="connsiteY2007" fmla="*/ 298458 h 1097785"/>
                <a:gd name="connsiteX2008" fmla="*/ 286769 w 7216155"/>
                <a:gd name="connsiteY2008" fmla="*/ 303795 h 1097785"/>
                <a:gd name="connsiteX2009" fmla="*/ 284278 w 7216155"/>
                <a:gd name="connsiteY2009" fmla="*/ 298102 h 1097785"/>
                <a:gd name="connsiteX2010" fmla="*/ 286057 w 7216155"/>
                <a:gd name="connsiteY2010" fmla="*/ 291698 h 1097785"/>
                <a:gd name="connsiteX2011" fmla="*/ 263998 w 7216155"/>
                <a:gd name="connsiteY2011" fmla="*/ 290275 h 1097785"/>
                <a:gd name="connsiteX2012" fmla="*/ 265065 w 7216155"/>
                <a:gd name="connsiteY2012" fmla="*/ 295256 h 1097785"/>
                <a:gd name="connsiteX2013" fmla="*/ 268267 w 7216155"/>
                <a:gd name="connsiteY2013" fmla="*/ 295256 h 1097785"/>
                <a:gd name="connsiteX2014" fmla="*/ 266844 w 7216155"/>
                <a:gd name="connsiteY2014" fmla="*/ 291698 h 1097785"/>
                <a:gd name="connsiteX2015" fmla="*/ 263998 w 7216155"/>
                <a:gd name="connsiteY2015" fmla="*/ 290275 h 1097785"/>
                <a:gd name="connsiteX2016" fmla="*/ 287480 w 7216155"/>
                <a:gd name="connsiteY2016" fmla="*/ 289563 h 1097785"/>
                <a:gd name="connsiteX2017" fmla="*/ 291750 w 7216155"/>
                <a:gd name="connsiteY2017" fmla="*/ 290986 h 1097785"/>
                <a:gd name="connsiteX2018" fmla="*/ 295308 w 7216155"/>
                <a:gd name="connsiteY2018" fmla="*/ 293832 h 1097785"/>
                <a:gd name="connsiteX2019" fmla="*/ 295308 w 7216155"/>
                <a:gd name="connsiteY2019" fmla="*/ 306641 h 1097785"/>
                <a:gd name="connsiteX2020" fmla="*/ 288192 w 7216155"/>
                <a:gd name="connsiteY2020" fmla="*/ 311978 h 1097785"/>
                <a:gd name="connsiteX2021" fmla="*/ 283211 w 7216155"/>
                <a:gd name="connsiteY2021" fmla="*/ 320873 h 1097785"/>
                <a:gd name="connsiteX2022" fmla="*/ 283211 w 7216155"/>
                <a:gd name="connsiteY2022" fmla="*/ 305929 h 1097785"/>
                <a:gd name="connsiteX2023" fmla="*/ 286057 w 7216155"/>
                <a:gd name="connsiteY2023" fmla="*/ 306285 h 1097785"/>
                <a:gd name="connsiteX2024" fmla="*/ 288903 w 7216155"/>
                <a:gd name="connsiteY2024" fmla="*/ 308064 h 1097785"/>
                <a:gd name="connsiteX2025" fmla="*/ 289259 w 7216155"/>
                <a:gd name="connsiteY2025" fmla="*/ 299169 h 1097785"/>
                <a:gd name="connsiteX2026" fmla="*/ 287480 w 7216155"/>
                <a:gd name="connsiteY2026" fmla="*/ 289563 h 1097785"/>
                <a:gd name="connsiteX2027" fmla="*/ 428374 w 7216155"/>
                <a:gd name="connsiteY2027" fmla="*/ 283870 h 1097785"/>
                <a:gd name="connsiteX2028" fmla="*/ 428730 w 7216155"/>
                <a:gd name="connsiteY2028" fmla="*/ 295967 h 1097785"/>
                <a:gd name="connsiteX2029" fmla="*/ 432767 w 7216155"/>
                <a:gd name="connsiteY2029" fmla="*/ 303091 h 1097785"/>
                <a:gd name="connsiteX2030" fmla="*/ 432767 w 7216155"/>
                <a:gd name="connsiteY2030" fmla="*/ 287762 h 1097785"/>
                <a:gd name="connsiteX2031" fmla="*/ 431220 w 7216155"/>
                <a:gd name="connsiteY2031" fmla="*/ 290275 h 1097785"/>
                <a:gd name="connsiteX2032" fmla="*/ 429441 w 7216155"/>
                <a:gd name="connsiteY2032" fmla="*/ 287428 h 1097785"/>
                <a:gd name="connsiteX2033" fmla="*/ 428374 w 7216155"/>
                <a:gd name="connsiteY2033" fmla="*/ 283870 h 1097785"/>
                <a:gd name="connsiteX2034" fmla="*/ 416277 w 7216155"/>
                <a:gd name="connsiteY2034" fmla="*/ 283870 h 1097785"/>
                <a:gd name="connsiteX2035" fmla="*/ 419123 w 7216155"/>
                <a:gd name="connsiteY2035" fmla="*/ 287784 h 1097785"/>
                <a:gd name="connsiteX2036" fmla="*/ 421258 w 7216155"/>
                <a:gd name="connsiteY2036" fmla="*/ 293121 h 1097785"/>
                <a:gd name="connsiteX2037" fmla="*/ 416277 w 7216155"/>
                <a:gd name="connsiteY2037" fmla="*/ 295256 h 1097785"/>
                <a:gd name="connsiteX2038" fmla="*/ 415565 w 7216155"/>
                <a:gd name="connsiteY2038" fmla="*/ 289207 h 1097785"/>
                <a:gd name="connsiteX2039" fmla="*/ 416277 w 7216155"/>
                <a:gd name="connsiteY2039" fmla="*/ 283870 h 1097785"/>
                <a:gd name="connsiteX2040" fmla="*/ 407382 w 7216155"/>
                <a:gd name="connsiteY2040" fmla="*/ 279601 h 1097785"/>
                <a:gd name="connsiteX2041" fmla="*/ 407738 w 7216155"/>
                <a:gd name="connsiteY2041" fmla="*/ 280312 h 1097785"/>
                <a:gd name="connsiteX2042" fmla="*/ 408094 w 7216155"/>
                <a:gd name="connsiteY2042" fmla="*/ 283870 h 1097785"/>
                <a:gd name="connsiteX2043" fmla="*/ 407026 w 7216155"/>
                <a:gd name="connsiteY2043" fmla="*/ 287428 h 1097785"/>
                <a:gd name="connsiteX2044" fmla="*/ 406315 w 7216155"/>
                <a:gd name="connsiteY2044" fmla="*/ 283514 h 1097785"/>
                <a:gd name="connsiteX2045" fmla="*/ 405603 w 7216155"/>
                <a:gd name="connsiteY2045" fmla="*/ 280312 h 1097785"/>
                <a:gd name="connsiteX2046" fmla="*/ 407382 w 7216155"/>
                <a:gd name="connsiteY2046" fmla="*/ 279601 h 1097785"/>
                <a:gd name="connsiteX2047" fmla="*/ 151568 w 7216155"/>
                <a:gd name="connsiteY2047" fmla="*/ 278889 h 1097785"/>
                <a:gd name="connsiteX2048" fmla="*/ 154414 w 7216155"/>
                <a:gd name="connsiteY2048" fmla="*/ 285293 h 1097785"/>
                <a:gd name="connsiteX2049" fmla="*/ 155125 w 7216155"/>
                <a:gd name="connsiteY2049" fmla="*/ 280312 h 1097785"/>
                <a:gd name="connsiteX2050" fmla="*/ 151568 w 7216155"/>
                <a:gd name="connsiteY2050" fmla="*/ 278889 h 1097785"/>
                <a:gd name="connsiteX2051" fmla="*/ 282499 w 7216155"/>
                <a:gd name="connsiteY2051" fmla="*/ 277466 h 1097785"/>
                <a:gd name="connsiteX2052" fmla="*/ 286057 w 7216155"/>
                <a:gd name="connsiteY2052" fmla="*/ 277466 h 1097785"/>
                <a:gd name="connsiteX2053" fmla="*/ 286769 w 7216155"/>
                <a:gd name="connsiteY2053" fmla="*/ 282091 h 1097785"/>
                <a:gd name="connsiteX2054" fmla="*/ 288903 w 7216155"/>
                <a:gd name="connsiteY2054" fmla="*/ 285293 h 1097785"/>
                <a:gd name="connsiteX2055" fmla="*/ 287480 w 7216155"/>
                <a:gd name="connsiteY2055" fmla="*/ 286717 h 1097785"/>
                <a:gd name="connsiteX2056" fmla="*/ 286057 w 7216155"/>
                <a:gd name="connsiteY2056" fmla="*/ 288140 h 1097785"/>
                <a:gd name="connsiteX2057" fmla="*/ 282499 w 7216155"/>
                <a:gd name="connsiteY2057" fmla="*/ 277466 h 1097785"/>
                <a:gd name="connsiteX2058" fmla="*/ 214899 w 7216155"/>
                <a:gd name="connsiteY2058" fmla="*/ 277466 h 1097785"/>
                <a:gd name="connsiteX2059" fmla="*/ 209917 w 7216155"/>
                <a:gd name="connsiteY2059" fmla="*/ 283159 h 1097785"/>
                <a:gd name="connsiteX2060" fmla="*/ 209917 w 7216155"/>
                <a:gd name="connsiteY2060" fmla="*/ 293121 h 1097785"/>
                <a:gd name="connsiteX2061" fmla="*/ 200667 w 7216155"/>
                <a:gd name="connsiteY2061" fmla="*/ 304506 h 1097785"/>
                <a:gd name="connsiteX2062" fmla="*/ 202802 w 7216155"/>
                <a:gd name="connsiteY2062" fmla="*/ 310199 h 1097785"/>
                <a:gd name="connsiteX2063" fmla="*/ 201734 w 7216155"/>
                <a:gd name="connsiteY2063" fmla="*/ 311266 h 1097785"/>
                <a:gd name="connsiteX2064" fmla="*/ 200667 w 7216155"/>
                <a:gd name="connsiteY2064" fmla="*/ 312334 h 1097785"/>
                <a:gd name="connsiteX2065" fmla="*/ 199955 w 7216155"/>
                <a:gd name="connsiteY2065" fmla="*/ 310555 h 1097785"/>
                <a:gd name="connsiteX2066" fmla="*/ 199955 w 7216155"/>
                <a:gd name="connsiteY2066" fmla="*/ 306641 h 1097785"/>
                <a:gd name="connsiteX2067" fmla="*/ 193551 w 7216155"/>
                <a:gd name="connsiteY2067" fmla="*/ 313757 h 1097785"/>
                <a:gd name="connsiteX2068" fmla="*/ 194263 w 7216155"/>
                <a:gd name="connsiteY2068" fmla="*/ 325854 h 1097785"/>
                <a:gd name="connsiteX2069" fmla="*/ 197465 w 7216155"/>
                <a:gd name="connsiteY2069" fmla="*/ 320517 h 1097785"/>
                <a:gd name="connsiteX2070" fmla="*/ 199244 w 7216155"/>
                <a:gd name="connsiteY2070" fmla="*/ 314468 h 1097785"/>
                <a:gd name="connsiteX2071" fmla="*/ 201378 w 7216155"/>
                <a:gd name="connsiteY2071" fmla="*/ 316247 h 1097785"/>
                <a:gd name="connsiteX2072" fmla="*/ 204936 w 7216155"/>
                <a:gd name="connsiteY2072" fmla="*/ 315180 h 1097785"/>
                <a:gd name="connsiteX2073" fmla="*/ 204225 w 7216155"/>
                <a:gd name="connsiteY2073" fmla="*/ 320517 h 1097785"/>
                <a:gd name="connsiteX2074" fmla="*/ 204225 w 7216155"/>
                <a:gd name="connsiteY2074" fmla="*/ 325854 h 1097785"/>
                <a:gd name="connsiteX2075" fmla="*/ 209206 w 7216155"/>
                <a:gd name="connsiteY2075" fmla="*/ 314113 h 1097785"/>
                <a:gd name="connsiteX2076" fmla="*/ 212052 w 7216155"/>
                <a:gd name="connsiteY2076" fmla="*/ 302371 h 1097785"/>
                <a:gd name="connsiteX2077" fmla="*/ 214543 w 7216155"/>
                <a:gd name="connsiteY2077" fmla="*/ 301304 h 1097785"/>
                <a:gd name="connsiteX2078" fmla="*/ 217033 w 7216155"/>
                <a:gd name="connsiteY2078" fmla="*/ 300948 h 1097785"/>
                <a:gd name="connsiteX2079" fmla="*/ 218101 w 7216155"/>
                <a:gd name="connsiteY2079" fmla="*/ 294900 h 1097785"/>
                <a:gd name="connsiteX2080" fmla="*/ 217033 w 7216155"/>
                <a:gd name="connsiteY2080" fmla="*/ 290275 h 1097785"/>
                <a:gd name="connsiteX2081" fmla="*/ 215610 w 7216155"/>
                <a:gd name="connsiteY2081" fmla="*/ 292053 h 1097785"/>
                <a:gd name="connsiteX2082" fmla="*/ 214187 w 7216155"/>
                <a:gd name="connsiteY2082" fmla="*/ 295256 h 1097785"/>
                <a:gd name="connsiteX2083" fmla="*/ 214543 w 7216155"/>
                <a:gd name="connsiteY2083" fmla="*/ 288140 h 1097785"/>
                <a:gd name="connsiteX2084" fmla="*/ 214899 w 7216155"/>
                <a:gd name="connsiteY2084" fmla="*/ 277466 h 1097785"/>
                <a:gd name="connsiteX2085" fmla="*/ 179319 w 7216155"/>
                <a:gd name="connsiteY2085" fmla="*/ 277466 h 1097785"/>
                <a:gd name="connsiteX2086" fmla="*/ 177185 w 7216155"/>
                <a:gd name="connsiteY2086" fmla="*/ 281380 h 1097785"/>
                <a:gd name="connsiteX2087" fmla="*/ 176473 w 7216155"/>
                <a:gd name="connsiteY2087" fmla="*/ 287428 h 1097785"/>
                <a:gd name="connsiteX2088" fmla="*/ 178608 w 7216155"/>
                <a:gd name="connsiteY2088" fmla="*/ 283514 h 1097785"/>
                <a:gd name="connsiteX2089" fmla="*/ 179319 w 7216155"/>
                <a:gd name="connsiteY2089" fmla="*/ 277466 h 1097785"/>
                <a:gd name="connsiteX2090" fmla="*/ 224149 w 7216155"/>
                <a:gd name="connsiteY2090" fmla="*/ 276754 h 1097785"/>
                <a:gd name="connsiteX2091" fmla="*/ 222370 w 7216155"/>
                <a:gd name="connsiteY2091" fmla="*/ 277466 h 1097785"/>
                <a:gd name="connsiteX2092" fmla="*/ 220591 w 7216155"/>
                <a:gd name="connsiteY2092" fmla="*/ 277466 h 1097785"/>
                <a:gd name="connsiteX2093" fmla="*/ 224149 w 7216155"/>
                <a:gd name="connsiteY2093" fmla="*/ 283870 h 1097785"/>
                <a:gd name="connsiteX2094" fmla="*/ 224861 w 7216155"/>
                <a:gd name="connsiteY2094" fmla="*/ 279957 h 1097785"/>
                <a:gd name="connsiteX2095" fmla="*/ 224149 w 7216155"/>
                <a:gd name="connsiteY2095" fmla="*/ 276754 h 1097785"/>
                <a:gd name="connsiteX2096" fmla="*/ 432767 w 7216155"/>
                <a:gd name="connsiteY2096" fmla="*/ 273269 h 1097785"/>
                <a:gd name="connsiteX2097" fmla="*/ 431220 w 7216155"/>
                <a:gd name="connsiteY2097" fmla="*/ 275331 h 1097785"/>
                <a:gd name="connsiteX2098" fmla="*/ 432767 w 7216155"/>
                <a:gd name="connsiteY2098" fmla="*/ 276597 h 1097785"/>
                <a:gd name="connsiteX2099" fmla="*/ 253324 w 7216155"/>
                <a:gd name="connsiteY2099" fmla="*/ 271773 h 1097785"/>
                <a:gd name="connsiteX2100" fmla="*/ 249766 w 7216155"/>
                <a:gd name="connsiteY2100" fmla="*/ 277110 h 1097785"/>
                <a:gd name="connsiteX2101" fmla="*/ 244785 w 7216155"/>
                <a:gd name="connsiteY2101" fmla="*/ 277466 h 1097785"/>
                <a:gd name="connsiteX2102" fmla="*/ 241227 w 7216155"/>
                <a:gd name="connsiteY2102" fmla="*/ 281024 h 1097785"/>
                <a:gd name="connsiteX2103" fmla="*/ 241227 w 7216155"/>
                <a:gd name="connsiteY2103" fmla="*/ 295256 h 1097785"/>
                <a:gd name="connsiteX2104" fmla="*/ 238381 w 7216155"/>
                <a:gd name="connsiteY2104" fmla="*/ 308064 h 1097785"/>
                <a:gd name="connsiteX2105" fmla="*/ 239804 w 7216155"/>
                <a:gd name="connsiteY2105" fmla="*/ 309487 h 1097785"/>
                <a:gd name="connsiteX2106" fmla="*/ 240516 w 7216155"/>
                <a:gd name="connsiteY2106" fmla="*/ 311622 h 1097785"/>
                <a:gd name="connsiteX2107" fmla="*/ 244074 w 7216155"/>
                <a:gd name="connsiteY2107" fmla="*/ 301304 h 1097785"/>
                <a:gd name="connsiteX2108" fmla="*/ 246920 w 7216155"/>
                <a:gd name="connsiteY2108" fmla="*/ 287428 h 1097785"/>
                <a:gd name="connsiteX2109" fmla="*/ 250122 w 7216155"/>
                <a:gd name="connsiteY2109" fmla="*/ 284582 h 1097785"/>
                <a:gd name="connsiteX2110" fmla="*/ 251189 w 7216155"/>
                <a:gd name="connsiteY2110" fmla="*/ 278889 h 1097785"/>
                <a:gd name="connsiteX2111" fmla="*/ 251901 w 7216155"/>
                <a:gd name="connsiteY2111" fmla="*/ 284582 h 1097785"/>
                <a:gd name="connsiteX2112" fmla="*/ 251189 w 7216155"/>
                <a:gd name="connsiteY2112" fmla="*/ 291698 h 1097785"/>
                <a:gd name="connsiteX2113" fmla="*/ 256526 w 7216155"/>
                <a:gd name="connsiteY2113" fmla="*/ 282091 h 1097785"/>
                <a:gd name="connsiteX2114" fmla="*/ 254036 w 7216155"/>
                <a:gd name="connsiteY2114" fmla="*/ 274620 h 1097785"/>
                <a:gd name="connsiteX2115" fmla="*/ 252613 w 7216155"/>
                <a:gd name="connsiteY2115" fmla="*/ 275687 h 1097785"/>
                <a:gd name="connsiteX2116" fmla="*/ 253324 w 7216155"/>
                <a:gd name="connsiteY2116" fmla="*/ 271773 h 1097785"/>
                <a:gd name="connsiteX2117" fmla="*/ 201378 w 7216155"/>
                <a:gd name="connsiteY2117" fmla="*/ 271773 h 1097785"/>
                <a:gd name="connsiteX2118" fmla="*/ 196042 w 7216155"/>
                <a:gd name="connsiteY2118" fmla="*/ 276754 h 1097785"/>
                <a:gd name="connsiteX2119" fmla="*/ 193551 w 7216155"/>
                <a:gd name="connsiteY2119" fmla="*/ 286005 h 1097785"/>
                <a:gd name="connsiteX2120" fmla="*/ 196042 w 7216155"/>
                <a:gd name="connsiteY2120" fmla="*/ 284582 h 1097785"/>
                <a:gd name="connsiteX2121" fmla="*/ 197109 w 7216155"/>
                <a:gd name="connsiteY2121" fmla="*/ 281024 h 1097785"/>
                <a:gd name="connsiteX2122" fmla="*/ 199244 w 7216155"/>
                <a:gd name="connsiteY2122" fmla="*/ 288140 h 1097785"/>
                <a:gd name="connsiteX2123" fmla="*/ 202802 w 7216155"/>
                <a:gd name="connsiteY2123" fmla="*/ 287428 h 1097785"/>
                <a:gd name="connsiteX2124" fmla="*/ 202802 w 7216155"/>
                <a:gd name="connsiteY2124" fmla="*/ 279245 h 1097785"/>
                <a:gd name="connsiteX2125" fmla="*/ 201378 w 7216155"/>
                <a:gd name="connsiteY2125" fmla="*/ 271773 h 1097785"/>
                <a:gd name="connsiteX2126" fmla="*/ 153702 w 7216155"/>
                <a:gd name="connsiteY2126" fmla="*/ 271062 h 1097785"/>
                <a:gd name="connsiteX2127" fmla="*/ 151212 w 7216155"/>
                <a:gd name="connsiteY2127" fmla="*/ 274975 h 1097785"/>
                <a:gd name="connsiteX2128" fmla="*/ 153702 w 7216155"/>
                <a:gd name="connsiteY2128" fmla="*/ 277466 h 1097785"/>
                <a:gd name="connsiteX2129" fmla="*/ 155837 w 7216155"/>
                <a:gd name="connsiteY2129" fmla="*/ 273196 h 1097785"/>
                <a:gd name="connsiteX2130" fmla="*/ 154414 w 7216155"/>
                <a:gd name="connsiteY2130" fmla="*/ 272129 h 1097785"/>
                <a:gd name="connsiteX2131" fmla="*/ 153702 w 7216155"/>
                <a:gd name="connsiteY2131" fmla="*/ 271062 h 1097785"/>
                <a:gd name="connsiteX2132" fmla="*/ 239804 w 7216155"/>
                <a:gd name="connsiteY2132" fmla="*/ 266081 h 1097785"/>
                <a:gd name="connsiteX2133" fmla="*/ 237313 w 7216155"/>
                <a:gd name="connsiteY2133" fmla="*/ 277466 h 1097785"/>
                <a:gd name="connsiteX2134" fmla="*/ 237669 w 7216155"/>
                <a:gd name="connsiteY2134" fmla="*/ 290275 h 1097785"/>
                <a:gd name="connsiteX2135" fmla="*/ 240160 w 7216155"/>
                <a:gd name="connsiteY2135" fmla="*/ 278889 h 1097785"/>
                <a:gd name="connsiteX2136" fmla="*/ 239804 w 7216155"/>
                <a:gd name="connsiteY2136" fmla="*/ 266081 h 1097785"/>
                <a:gd name="connsiteX2137" fmla="*/ 172204 w 7216155"/>
                <a:gd name="connsiteY2137" fmla="*/ 266081 h 1097785"/>
                <a:gd name="connsiteX2138" fmla="*/ 172915 w 7216155"/>
                <a:gd name="connsiteY2138" fmla="*/ 271773 h 1097785"/>
                <a:gd name="connsiteX2139" fmla="*/ 174338 w 7216155"/>
                <a:gd name="connsiteY2139" fmla="*/ 268571 h 1097785"/>
                <a:gd name="connsiteX2140" fmla="*/ 172204 w 7216155"/>
                <a:gd name="connsiteY2140" fmla="*/ 266081 h 1097785"/>
                <a:gd name="connsiteX2141" fmla="*/ 420546 w 7216155"/>
                <a:gd name="connsiteY2141" fmla="*/ 262523 h 1097785"/>
                <a:gd name="connsiteX2142" fmla="*/ 421614 w 7216155"/>
                <a:gd name="connsiteY2142" fmla="*/ 264657 h 1097785"/>
                <a:gd name="connsiteX2143" fmla="*/ 421970 w 7216155"/>
                <a:gd name="connsiteY2143" fmla="*/ 268215 h 1097785"/>
                <a:gd name="connsiteX2144" fmla="*/ 419123 w 7216155"/>
                <a:gd name="connsiteY2144" fmla="*/ 267504 h 1097785"/>
                <a:gd name="connsiteX2145" fmla="*/ 419835 w 7216155"/>
                <a:gd name="connsiteY2145" fmla="*/ 265013 h 1097785"/>
                <a:gd name="connsiteX2146" fmla="*/ 420546 w 7216155"/>
                <a:gd name="connsiteY2146" fmla="*/ 262523 h 1097785"/>
                <a:gd name="connsiteX2147" fmla="*/ 276095 w 7216155"/>
                <a:gd name="connsiteY2147" fmla="*/ 262523 h 1097785"/>
                <a:gd name="connsiteX2148" fmla="*/ 279653 w 7216155"/>
                <a:gd name="connsiteY2148" fmla="*/ 266081 h 1097785"/>
                <a:gd name="connsiteX2149" fmla="*/ 282499 w 7216155"/>
                <a:gd name="connsiteY2149" fmla="*/ 265369 h 1097785"/>
                <a:gd name="connsiteX2150" fmla="*/ 282499 w 7216155"/>
                <a:gd name="connsiteY2150" fmla="*/ 268927 h 1097785"/>
                <a:gd name="connsiteX2151" fmla="*/ 281787 w 7216155"/>
                <a:gd name="connsiteY2151" fmla="*/ 271062 h 1097785"/>
                <a:gd name="connsiteX2152" fmla="*/ 278941 w 7216155"/>
                <a:gd name="connsiteY2152" fmla="*/ 269639 h 1097785"/>
                <a:gd name="connsiteX2153" fmla="*/ 277874 w 7216155"/>
                <a:gd name="connsiteY2153" fmla="*/ 273908 h 1097785"/>
                <a:gd name="connsiteX2154" fmla="*/ 277518 w 7216155"/>
                <a:gd name="connsiteY2154" fmla="*/ 278889 h 1097785"/>
                <a:gd name="connsiteX2155" fmla="*/ 280009 w 7216155"/>
                <a:gd name="connsiteY2155" fmla="*/ 276754 h 1097785"/>
                <a:gd name="connsiteX2156" fmla="*/ 281787 w 7216155"/>
                <a:gd name="connsiteY2156" fmla="*/ 276754 h 1097785"/>
                <a:gd name="connsiteX2157" fmla="*/ 280364 w 7216155"/>
                <a:gd name="connsiteY2157" fmla="*/ 283870 h 1097785"/>
                <a:gd name="connsiteX2158" fmla="*/ 278230 w 7216155"/>
                <a:gd name="connsiteY2158" fmla="*/ 289563 h 1097785"/>
                <a:gd name="connsiteX2159" fmla="*/ 276451 w 7216155"/>
                <a:gd name="connsiteY2159" fmla="*/ 276399 h 1097785"/>
                <a:gd name="connsiteX2160" fmla="*/ 276095 w 7216155"/>
                <a:gd name="connsiteY2160" fmla="*/ 262523 h 1097785"/>
                <a:gd name="connsiteX2161" fmla="*/ 411296 w 7216155"/>
                <a:gd name="connsiteY2161" fmla="*/ 256830 h 1097785"/>
                <a:gd name="connsiteX2162" fmla="*/ 412363 w 7216155"/>
                <a:gd name="connsiteY2162" fmla="*/ 266436 h 1097785"/>
                <a:gd name="connsiteX2163" fmla="*/ 416277 w 7216155"/>
                <a:gd name="connsiteY2163" fmla="*/ 271773 h 1097785"/>
                <a:gd name="connsiteX2164" fmla="*/ 416277 w 7216155"/>
                <a:gd name="connsiteY2164" fmla="*/ 275687 h 1097785"/>
                <a:gd name="connsiteX2165" fmla="*/ 415565 w 7216155"/>
                <a:gd name="connsiteY2165" fmla="*/ 278889 h 1097785"/>
                <a:gd name="connsiteX2166" fmla="*/ 413431 w 7216155"/>
                <a:gd name="connsiteY2166" fmla="*/ 275331 h 1097785"/>
                <a:gd name="connsiteX2167" fmla="*/ 410584 w 7216155"/>
                <a:gd name="connsiteY2167" fmla="*/ 269283 h 1097785"/>
                <a:gd name="connsiteX2168" fmla="*/ 409161 w 7216155"/>
                <a:gd name="connsiteY2168" fmla="*/ 262523 h 1097785"/>
                <a:gd name="connsiteX2169" fmla="*/ 411296 w 7216155"/>
                <a:gd name="connsiteY2169" fmla="*/ 256830 h 1097785"/>
                <a:gd name="connsiteX2170" fmla="*/ 275383 w 7216155"/>
                <a:gd name="connsiteY2170" fmla="*/ 256830 h 1097785"/>
                <a:gd name="connsiteX2171" fmla="*/ 272537 w 7216155"/>
                <a:gd name="connsiteY2171" fmla="*/ 266436 h 1097785"/>
                <a:gd name="connsiteX2172" fmla="*/ 273248 w 7216155"/>
                <a:gd name="connsiteY2172" fmla="*/ 275331 h 1097785"/>
                <a:gd name="connsiteX2173" fmla="*/ 268979 w 7216155"/>
                <a:gd name="connsiteY2173" fmla="*/ 275331 h 1097785"/>
                <a:gd name="connsiteX2174" fmla="*/ 270402 w 7216155"/>
                <a:gd name="connsiteY2174" fmla="*/ 266792 h 1097785"/>
                <a:gd name="connsiteX2175" fmla="*/ 269691 w 7216155"/>
                <a:gd name="connsiteY2175" fmla="*/ 258253 h 1097785"/>
                <a:gd name="connsiteX2176" fmla="*/ 275383 w 7216155"/>
                <a:gd name="connsiteY2176" fmla="*/ 256830 h 1097785"/>
                <a:gd name="connsiteX2177" fmla="*/ 206360 w 7216155"/>
                <a:gd name="connsiteY2177" fmla="*/ 254695 h 1097785"/>
                <a:gd name="connsiteX2178" fmla="*/ 204581 w 7216155"/>
                <a:gd name="connsiteY2178" fmla="*/ 255407 h 1097785"/>
                <a:gd name="connsiteX2179" fmla="*/ 202090 w 7216155"/>
                <a:gd name="connsiteY2179" fmla="*/ 255407 h 1097785"/>
                <a:gd name="connsiteX2180" fmla="*/ 201734 w 7216155"/>
                <a:gd name="connsiteY2180" fmla="*/ 263590 h 1097785"/>
                <a:gd name="connsiteX2181" fmla="*/ 201378 w 7216155"/>
                <a:gd name="connsiteY2181" fmla="*/ 269639 h 1097785"/>
                <a:gd name="connsiteX2182" fmla="*/ 203157 w 7216155"/>
                <a:gd name="connsiteY2182" fmla="*/ 266081 h 1097785"/>
                <a:gd name="connsiteX2183" fmla="*/ 207071 w 7216155"/>
                <a:gd name="connsiteY2183" fmla="*/ 264657 h 1097785"/>
                <a:gd name="connsiteX2184" fmla="*/ 206004 w 7216155"/>
                <a:gd name="connsiteY2184" fmla="*/ 259676 h 1097785"/>
                <a:gd name="connsiteX2185" fmla="*/ 206360 w 7216155"/>
                <a:gd name="connsiteY2185" fmla="*/ 254695 h 1097785"/>
                <a:gd name="connsiteX2186" fmla="*/ 429441 w 7216155"/>
                <a:gd name="connsiteY2186" fmla="*/ 252561 h 1097785"/>
                <a:gd name="connsiteX2187" fmla="*/ 424816 w 7216155"/>
                <a:gd name="connsiteY2187" fmla="*/ 254695 h 1097785"/>
                <a:gd name="connsiteX2188" fmla="*/ 428018 w 7216155"/>
                <a:gd name="connsiteY2188" fmla="*/ 263946 h 1097785"/>
                <a:gd name="connsiteX2189" fmla="*/ 432767 w 7216155"/>
                <a:gd name="connsiteY2189" fmla="*/ 267745 h 1097785"/>
                <a:gd name="connsiteX2190" fmla="*/ 432767 w 7216155"/>
                <a:gd name="connsiteY2190" fmla="*/ 253891 h 1097785"/>
                <a:gd name="connsiteX2191" fmla="*/ 421970 w 7216155"/>
                <a:gd name="connsiteY2191" fmla="*/ 249714 h 1097785"/>
                <a:gd name="connsiteX2192" fmla="*/ 419123 w 7216155"/>
                <a:gd name="connsiteY2192" fmla="*/ 255407 h 1097785"/>
                <a:gd name="connsiteX2193" fmla="*/ 420191 w 7216155"/>
                <a:gd name="connsiteY2193" fmla="*/ 254340 h 1097785"/>
                <a:gd name="connsiteX2194" fmla="*/ 421970 w 7216155"/>
                <a:gd name="connsiteY2194" fmla="*/ 253272 h 1097785"/>
                <a:gd name="connsiteX2195" fmla="*/ 219880 w 7216155"/>
                <a:gd name="connsiteY2195" fmla="*/ 238329 h 1097785"/>
                <a:gd name="connsiteX2196" fmla="*/ 217033 w 7216155"/>
                <a:gd name="connsiteY2196" fmla="*/ 240464 h 1097785"/>
                <a:gd name="connsiteX2197" fmla="*/ 217033 w 7216155"/>
                <a:gd name="connsiteY2197" fmla="*/ 244022 h 1097785"/>
                <a:gd name="connsiteX2198" fmla="*/ 219168 w 7216155"/>
                <a:gd name="connsiteY2198" fmla="*/ 241887 h 1097785"/>
                <a:gd name="connsiteX2199" fmla="*/ 219880 w 7216155"/>
                <a:gd name="connsiteY2199" fmla="*/ 238329 h 1097785"/>
                <a:gd name="connsiteX2200" fmla="*/ 223438 w 7216155"/>
                <a:gd name="connsiteY2200" fmla="*/ 233348 h 1097785"/>
                <a:gd name="connsiteX2201" fmla="*/ 225217 w 7216155"/>
                <a:gd name="connsiteY2201" fmla="*/ 236906 h 1097785"/>
                <a:gd name="connsiteX2202" fmla="*/ 229842 w 7216155"/>
                <a:gd name="connsiteY2202" fmla="*/ 238329 h 1097785"/>
                <a:gd name="connsiteX2203" fmla="*/ 229842 w 7216155"/>
                <a:gd name="connsiteY2203" fmla="*/ 234771 h 1097785"/>
                <a:gd name="connsiteX2204" fmla="*/ 225928 w 7216155"/>
                <a:gd name="connsiteY2204" fmla="*/ 234415 h 1097785"/>
                <a:gd name="connsiteX2205" fmla="*/ 223438 w 7216155"/>
                <a:gd name="connsiteY2205" fmla="*/ 233348 h 1097785"/>
                <a:gd name="connsiteX2206" fmla="*/ 188570 w 7216155"/>
                <a:gd name="connsiteY2206" fmla="*/ 227655 h 1097785"/>
                <a:gd name="connsiteX2207" fmla="*/ 182877 w 7216155"/>
                <a:gd name="connsiteY2207" fmla="*/ 234059 h 1097785"/>
                <a:gd name="connsiteX2208" fmla="*/ 184300 w 7216155"/>
                <a:gd name="connsiteY2208" fmla="*/ 244022 h 1097785"/>
                <a:gd name="connsiteX2209" fmla="*/ 187503 w 7216155"/>
                <a:gd name="connsiteY2209" fmla="*/ 237261 h 1097785"/>
                <a:gd name="connsiteX2210" fmla="*/ 188570 w 7216155"/>
                <a:gd name="connsiteY2210" fmla="*/ 227655 h 1097785"/>
                <a:gd name="connsiteX2211" fmla="*/ 411296 w 7216155"/>
                <a:gd name="connsiteY2211" fmla="*/ 225520 h 1097785"/>
                <a:gd name="connsiteX2212" fmla="*/ 414854 w 7216155"/>
                <a:gd name="connsiteY2212" fmla="*/ 227299 h 1097785"/>
                <a:gd name="connsiteX2213" fmla="*/ 416277 w 7216155"/>
                <a:gd name="connsiteY2213" fmla="*/ 231213 h 1097785"/>
                <a:gd name="connsiteX2214" fmla="*/ 413075 w 7216155"/>
                <a:gd name="connsiteY2214" fmla="*/ 231213 h 1097785"/>
                <a:gd name="connsiteX2215" fmla="*/ 411296 w 7216155"/>
                <a:gd name="connsiteY2215" fmla="*/ 225520 h 1097785"/>
                <a:gd name="connsiteX2216" fmla="*/ 344051 w 7216155"/>
                <a:gd name="connsiteY2216" fmla="*/ 209154 h 1097785"/>
                <a:gd name="connsiteX2217" fmla="*/ 345830 w 7216155"/>
                <a:gd name="connsiteY2217" fmla="*/ 209154 h 1097785"/>
                <a:gd name="connsiteX2218" fmla="*/ 344763 w 7216155"/>
                <a:gd name="connsiteY2218" fmla="*/ 213068 h 1097785"/>
                <a:gd name="connsiteX2219" fmla="*/ 343695 w 7216155"/>
                <a:gd name="connsiteY2219" fmla="*/ 216981 h 1097785"/>
                <a:gd name="connsiteX2220" fmla="*/ 346542 w 7216155"/>
                <a:gd name="connsiteY2220" fmla="*/ 224809 h 1097785"/>
                <a:gd name="connsiteX2221" fmla="*/ 349388 w 7216155"/>
                <a:gd name="connsiteY2221" fmla="*/ 231925 h 1097785"/>
                <a:gd name="connsiteX2222" fmla="*/ 344763 w 7216155"/>
                <a:gd name="connsiteY2222" fmla="*/ 232636 h 1097785"/>
                <a:gd name="connsiteX2223" fmla="*/ 340849 w 7216155"/>
                <a:gd name="connsiteY2223" fmla="*/ 229078 h 1097785"/>
                <a:gd name="connsiteX2224" fmla="*/ 344051 w 7216155"/>
                <a:gd name="connsiteY2224" fmla="*/ 221962 h 1097785"/>
                <a:gd name="connsiteX2225" fmla="*/ 342272 w 7216155"/>
                <a:gd name="connsiteY2225" fmla="*/ 211289 h 1097785"/>
                <a:gd name="connsiteX2226" fmla="*/ 344051 w 7216155"/>
                <a:gd name="connsiteY2226" fmla="*/ 209154 h 1097785"/>
                <a:gd name="connsiteX2227" fmla="*/ 427662 w 7216155"/>
                <a:gd name="connsiteY2227" fmla="*/ 205596 h 1097785"/>
                <a:gd name="connsiteX2228" fmla="*/ 426951 w 7216155"/>
                <a:gd name="connsiteY2228" fmla="*/ 209865 h 1097785"/>
                <a:gd name="connsiteX2229" fmla="*/ 429085 w 7216155"/>
                <a:gd name="connsiteY2229" fmla="*/ 213423 h 1097785"/>
                <a:gd name="connsiteX2230" fmla="*/ 428730 w 7216155"/>
                <a:gd name="connsiteY2230" fmla="*/ 209154 h 1097785"/>
                <a:gd name="connsiteX2231" fmla="*/ 427662 w 7216155"/>
                <a:gd name="connsiteY2231" fmla="*/ 205596 h 1097785"/>
                <a:gd name="connsiteX2232" fmla="*/ 368601 w 7216155"/>
                <a:gd name="connsiteY2232" fmla="*/ 198480 h 1097785"/>
                <a:gd name="connsiteX2233" fmla="*/ 371091 w 7216155"/>
                <a:gd name="connsiteY2233" fmla="*/ 202750 h 1097785"/>
                <a:gd name="connsiteX2234" fmla="*/ 372159 w 7216155"/>
                <a:gd name="connsiteY2234" fmla="*/ 207731 h 1097785"/>
                <a:gd name="connsiteX2235" fmla="*/ 370380 w 7216155"/>
                <a:gd name="connsiteY2235" fmla="*/ 207019 h 1097785"/>
                <a:gd name="connsiteX2236" fmla="*/ 367889 w 7216155"/>
                <a:gd name="connsiteY2236" fmla="*/ 207731 h 1097785"/>
                <a:gd name="connsiteX2237" fmla="*/ 367533 w 7216155"/>
                <a:gd name="connsiteY2237" fmla="*/ 204884 h 1097785"/>
                <a:gd name="connsiteX2238" fmla="*/ 366466 w 7216155"/>
                <a:gd name="connsiteY2238" fmla="*/ 202750 h 1097785"/>
                <a:gd name="connsiteX2239" fmla="*/ 368601 w 7216155"/>
                <a:gd name="connsiteY2239" fmla="*/ 203105 h 1097785"/>
                <a:gd name="connsiteX2240" fmla="*/ 368601 w 7216155"/>
                <a:gd name="connsiteY2240" fmla="*/ 198480 h 1097785"/>
                <a:gd name="connsiteX2241" fmla="*/ 355259 w 7216155"/>
                <a:gd name="connsiteY2241" fmla="*/ 197591 h 1097785"/>
                <a:gd name="connsiteX2242" fmla="*/ 359350 w 7216155"/>
                <a:gd name="connsiteY2242" fmla="*/ 198480 h 1097785"/>
                <a:gd name="connsiteX2243" fmla="*/ 358639 w 7216155"/>
                <a:gd name="connsiteY2243" fmla="*/ 205952 h 1097785"/>
                <a:gd name="connsiteX2244" fmla="*/ 355792 w 7216155"/>
                <a:gd name="connsiteY2244" fmla="*/ 211289 h 1097785"/>
                <a:gd name="connsiteX2245" fmla="*/ 351523 w 7216155"/>
                <a:gd name="connsiteY2245" fmla="*/ 202038 h 1097785"/>
                <a:gd name="connsiteX2246" fmla="*/ 355259 w 7216155"/>
                <a:gd name="connsiteY2246" fmla="*/ 197591 h 1097785"/>
                <a:gd name="connsiteX2247" fmla="*/ 427662 w 7216155"/>
                <a:gd name="connsiteY2247" fmla="*/ 189941 h 1097785"/>
                <a:gd name="connsiteX2248" fmla="*/ 431220 w 7216155"/>
                <a:gd name="connsiteY2248" fmla="*/ 202038 h 1097785"/>
                <a:gd name="connsiteX2249" fmla="*/ 432767 w 7216155"/>
                <a:gd name="connsiteY2249" fmla="*/ 202328 h 1097785"/>
                <a:gd name="connsiteX2250" fmla="*/ 432767 w 7216155"/>
                <a:gd name="connsiteY2250" fmla="*/ 189941 h 1097785"/>
                <a:gd name="connsiteX2251" fmla="*/ 407738 w 7216155"/>
                <a:gd name="connsiteY2251" fmla="*/ 182114 h 1097785"/>
                <a:gd name="connsiteX2252" fmla="*/ 404180 w 7216155"/>
                <a:gd name="connsiteY2252" fmla="*/ 187451 h 1097785"/>
                <a:gd name="connsiteX2253" fmla="*/ 400622 w 7216155"/>
                <a:gd name="connsiteY2253" fmla="*/ 192787 h 1097785"/>
                <a:gd name="connsiteX2254" fmla="*/ 407026 w 7216155"/>
                <a:gd name="connsiteY2254" fmla="*/ 202038 h 1097785"/>
                <a:gd name="connsiteX2255" fmla="*/ 407738 w 7216155"/>
                <a:gd name="connsiteY2255" fmla="*/ 198124 h 1097785"/>
                <a:gd name="connsiteX2256" fmla="*/ 411296 w 7216155"/>
                <a:gd name="connsiteY2256" fmla="*/ 197057 h 1097785"/>
                <a:gd name="connsiteX2257" fmla="*/ 409873 w 7216155"/>
                <a:gd name="connsiteY2257" fmla="*/ 189229 h 1097785"/>
                <a:gd name="connsiteX2258" fmla="*/ 407738 w 7216155"/>
                <a:gd name="connsiteY2258" fmla="*/ 182114 h 1097785"/>
                <a:gd name="connsiteX2259" fmla="*/ 181454 w 7216155"/>
                <a:gd name="connsiteY2259" fmla="*/ 179267 h 1097785"/>
                <a:gd name="connsiteX2260" fmla="*/ 184656 w 7216155"/>
                <a:gd name="connsiteY2260" fmla="*/ 193143 h 1097785"/>
                <a:gd name="connsiteX2261" fmla="*/ 177896 w 7216155"/>
                <a:gd name="connsiteY2261" fmla="*/ 202750 h 1097785"/>
                <a:gd name="connsiteX2262" fmla="*/ 175761 w 7216155"/>
                <a:gd name="connsiteY2262" fmla="*/ 198480 h 1097785"/>
                <a:gd name="connsiteX2263" fmla="*/ 175050 w 7216155"/>
                <a:gd name="connsiteY2263" fmla="*/ 198836 h 1097785"/>
                <a:gd name="connsiteX2264" fmla="*/ 174338 w 7216155"/>
                <a:gd name="connsiteY2264" fmla="*/ 199192 h 1097785"/>
                <a:gd name="connsiteX2265" fmla="*/ 174338 w 7216155"/>
                <a:gd name="connsiteY2265" fmla="*/ 196345 h 1097785"/>
                <a:gd name="connsiteX2266" fmla="*/ 172915 w 7216155"/>
                <a:gd name="connsiteY2266" fmla="*/ 198480 h 1097785"/>
                <a:gd name="connsiteX2267" fmla="*/ 178608 w 7216155"/>
                <a:gd name="connsiteY2267" fmla="*/ 180690 h 1097785"/>
                <a:gd name="connsiteX2268" fmla="*/ 181454 w 7216155"/>
                <a:gd name="connsiteY2268" fmla="*/ 179267 h 1097785"/>
                <a:gd name="connsiteX2269" fmla="*/ 404892 w 7216155"/>
                <a:gd name="connsiteY2269" fmla="*/ 178556 h 1097785"/>
                <a:gd name="connsiteX2270" fmla="*/ 402045 w 7216155"/>
                <a:gd name="connsiteY2270" fmla="*/ 182114 h 1097785"/>
                <a:gd name="connsiteX2271" fmla="*/ 400622 w 7216155"/>
                <a:gd name="connsiteY2271" fmla="*/ 180690 h 1097785"/>
                <a:gd name="connsiteX2272" fmla="*/ 399199 w 7216155"/>
                <a:gd name="connsiteY2272" fmla="*/ 179979 h 1097785"/>
                <a:gd name="connsiteX2273" fmla="*/ 399555 w 7216155"/>
                <a:gd name="connsiteY2273" fmla="*/ 182469 h 1097785"/>
                <a:gd name="connsiteX2274" fmla="*/ 402045 w 7216155"/>
                <a:gd name="connsiteY2274" fmla="*/ 183537 h 1097785"/>
                <a:gd name="connsiteX2275" fmla="*/ 403824 w 7216155"/>
                <a:gd name="connsiteY2275" fmla="*/ 181046 h 1097785"/>
                <a:gd name="connsiteX2276" fmla="*/ 404892 w 7216155"/>
                <a:gd name="connsiteY2276" fmla="*/ 178556 h 1097785"/>
                <a:gd name="connsiteX2277" fmla="*/ 419835 w 7216155"/>
                <a:gd name="connsiteY2277" fmla="*/ 175709 h 1097785"/>
                <a:gd name="connsiteX2278" fmla="*/ 415565 w 7216155"/>
                <a:gd name="connsiteY2278" fmla="*/ 177844 h 1097785"/>
                <a:gd name="connsiteX2279" fmla="*/ 419123 w 7216155"/>
                <a:gd name="connsiteY2279" fmla="*/ 182114 h 1097785"/>
                <a:gd name="connsiteX2280" fmla="*/ 419479 w 7216155"/>
                <a:gd name="connsiteY2280" fmla="*/ 179623 h 1097785"/>
                <a:gd name="connsiteX2281" fmla="*/ 419835 w 7216155"/>
                <a:gd name="connsiteY2281" fmla="*/ 175709 h 1097785"/>
                <a:gd name="connsiteX2282" fmla="*/ 390660 w 7216155"/>
                <a:gd name="connsiteY2282" fmla="*/ 174998 h 1097785"/>
                <a:gd name="connsiteX2283" fmla="*/ 391372 w 7216155"/>
                <a:gd name="connsiteY2283" fmla="*/ 181758 h 1097785"/>
                <a:gd name="connsiteX2284" fmla="*/ 392083 w 7216155"/>
                <a:gd name="connsiteY2284" fmla="*/ 187806 h 1097785"/>
                <a:gd name="connsiteX2285" fmla="*/ 387102 w 7216155"/>
                <a:gd name="connsiteY2285" fmla="*/ 182114 h 1097785"/>
                <a:gd name="connsiteX2286" fmla="*/ 389593 w 7216155"/>
                <a:gd name="connsiteY2286" fmla="*/ 179623 h 1097785"/>
                <a:gd name="connsiteX2287" fmla="*/ 390660 w 7216155"/>
                <a:gd name="connsiteY2287" fmla="*/ 174998 h 1097785"/>
                <a:gd name="connsiteX2288" fmla="*/ 367178 w 7216155"/>
                <a:gd name="connsiteY2288" fmla="*/ 172863 h 1097785"/>
                <a:gd name="connsiteX2289" fmla="*/ 369668 w 7216155"/>
                <a:gd name="connsiteY2289" fmla="*/ 181402 h 1097785"/>
                <a:gd name="connsiteX2290" fmla="*/ 368601 w 7216155"/>
                <a:gd name="connsiteY2290" fmla="*/ 192787 h 1097785"/>
                <a:gd name="connsiteX2291" fmla="*/ 366110 w 7216155"/>
                <a:gd name="connsiteY2291" fmla="*/ 189585 h 1097785"/>
                <a:gd name="connsiteX2292" fmla="*/ 363620 w 7216155"/>
                <a:gd name="connsiteY2292" fmla="*/ 186383 h 1097785"/>
                <a:gd name="connsiteX2293" fmla="*/ 362552 w 7216155"/>
                <a:gd name="connsiteY2293" fmla="*/ 191364 h 1097785"/>
                <a:gd name="connsiteX2294" fmla="*/ 362197 w 7216155"/>
                <a:gd name="connsiteY2294" fmla="*/ 192787 h 1097785"/>
                <a:gd name="connsiteX2295" fmla="*/ 361485 w 7216155"/>
                <a:gd name="connsiteY2295" fmla="*/ 185672 h 1097785"/>
                <a:gd name="connsiteX2296" fmla="*/ 359350 w 7216155"/>
                <a:gd name="connsiteY2296" fmla="*/ 185672 h 1097785"/>
                <a:gd name="connsiteX2297" fmla="*/ 359350 w 7216155"/>
                <a:gd name="connsiteY2297" fmla="*/ 182469 h 1097785"/>
                <a:gd name="connsiteX2298" fmla="*/ 358639 w 7216155"/>
                <a:gd name="connsiteY2298" fmla="*/ 179979 h 1097785"/>
                <a:gd name="connsiteX2299" fmla="*/ 362908 w 7216155"/>
                <a:gd name="connsiteY2299" fmla="*/ 173575 h 1097785"/>
                <a:gd name="connsiteX2300" fmla="*/ 363620 w 7216155"/>
                <a:gd name="connsiteY2300" fmla="*/ 176777 h 1097785"/>
                <a:gd name="connsiteX2301" fmla="*/ 365043 w 7216155"/>
                <a:gd name="connsiteY2301" fmla="*/ 177844 h 1097785"/>
                <a:gd name="connsiteX2302" fmla="*/ 366110 w 7216155"/>
                <a:gd name="connsiteY2302" fmla="*/ 174998 h 1097785"/>
                <a:gd name="connsiteX2303" fmla="*/ 367178 w 7216155"/>
                <a:gd name="connsiteY2303" fmla="*/ 172863 h 1097785"/>
                <a:gd name="connsiteX2304" fmla="*/ 395285 w 7216155"/>
                <a:gd name="connsiteY2304" fmla="*/ 171440 h 1097785"/>
                <a:gd name="connsiteX2305" fmla="*/ 399911 w 7216155"/>
                <a:gd name="connsiteY2305" fmla="*/ 171440 h 1097785"/>
                <a:gd name="connsiteX2306" fmla="*/ 397064 w 7216155"/>
                <a:gd name="connsiteY2306" fmla="*/ 174286 h 1097785"/>
                <a:gd name="connsiteX2307" fmla="*/ 392795 w 7216155"/>
                <a:gd name="connsiteY2307" fmla="*/ 174998 h 1097785"/>
                <a:gd name="connsiteX2308" fmla="*/ 395285 w 7216155"/>
                <a:gd name="connsiteY2308" fmla="*/ 171440 h 1097785"/>
                <a:gd name="connsiteX2309" fmla="*/ 384255 w 7216155"/>
                <a:gd name="connsiteY2309" fmla="*/ 171085 h 1097785"/>
                <a:gd name="connsiteX2310" fmla="*/ 382121 w 7216155"/>
                <a:gd name="connsiteY2310" fmla="*/ 174998 h 1097785"/>
                <a:gd name="connsiteX2311" fmla="*/ 382121 w 7216155"/>
                <a:gd name="connsiteY2311" fmla="*/ 172863 h 1097785"/>
                <a:gd name="connsiteX2312" fmla="*/ 405603 w 7216155"/>
                <a:gd name="connsiteY2312" fmla="*/ 167170 h 1097785"/>
                <a:gd name="connsiteX2313" fmla="*/ 404180 w 7216155"/>
                <a:gd name="connsiteY2313" fmla="*/ 170372 h 1097785"/>
                <a:gd name="connsiteX2314" fmla="*/ 402757 w 7216155"/>
                <a:gd name="connsiteY2314" fmla="*/ 173575 h 1097785"/>
                <a:gd name="connsiteX2315" fmla="*/ 406315 w 7216155"/>
                <a:gd name="connsiteY2315" fmla="*/ 178556 h 1097785"/>
                <a:gd name="connsiteX2316" fmla="*/ 408094 w 7216155"/>
                <a:gd name="connsiteY2316" fmla="*/ 173930 h 1097785"/>
                <a:gd name="connsiteX2317" fmla="*/ 412007 w 7216155"/>
                <a:gd name="connsiteY2317" fmla="*/ 173575 h 1097785"/>
                <a:gd name="connsiteX2318" fmla="*/ 405603 w 7216155"/>
                <a:gd name="connsiteY2318" fmla="*/ 167170 h 1097785"/>
                <a:gd name="connsiteX2319" fmla="*/ 383544 w 7216155"/>
                <a:gd name="connsiteY2319" fmla="*/ 167170 h 1097785"/>
                <a:gd name="connsiteX2320" fmla="*/ 386390 w 7216155"/>
                <a:gd name="connsiteY2320" fmla="*/ 167170 h 1097785"/>
                <a:gd name="connsiteX2321" fmla="*/ 384256 w 7216155"/>
                <a:gd name="connsiteY2321" fmla="*/ 171084 h 1097785"/>
                <a:gd name="connsiteX2322" fmla="*/ 430509 w 7216155"/>
                <a:gd name="connsiteY2322" fmla="*/ 165747 h 1097785"/>
                <a:gd name="connsiteX2323" fmla="*/ 430509 w 7216155"/>
                <a:gd name="connsiteY2323" fmla="*/ 170728 h 1097785"/>
                <a:gd name="connsiteX2324" fmla="*/ 427662 w 7216155"/>
                <a:gd name="connsiteY2324" fmla="*/ 173575 h 1097785"/>
                <a:gd name="connsiteX2325" fmla="*/ 429085 w 7216155"/>
                <a:gd name="connsiteY2325" fmla="*/ 178556 h 1097785"/>
                <a:gd name="connsiteX2326" fmla="*/ 432767 w 7216155"/>
                <a:gd name="connsiteY2326" fmla="*/ 176452 h 1097785"/>
                <a:gd name="connsiteX2327" fmla="*/ 432767 w 7216155"/>
                <a:gd name="connsiteY2327" fmla="*/ 170835 h 1097785"/>
                <a:gd name="connsiteX2328" fmla="*/ 432643 w 7216155"/>
                <a:gd name="connsiteY2328" fmla="*/ 170372 h 1097785"/>
                <a:gd name="connsiteX2329" fmla="*/ 430509 w 7216155"/>
                <a:gd name="connsiteY2329" fmla="*/ 165747 h 1097785"/>
                <a:gd name="connsiteX2330" fmla="*/ 254747 w 7216155"/>
                <a:gd name="connsiteY2330" fmla="*/ 159343 h 1097785"/>
                <a:gd name="connsiteX2331" fmla="*/ 254747 w 7216155"/>
                <a:gd name="connsiteY2331" fmla="*/ 164680 h 1097785"/>
                <a:gd name="connsiteX2332" fmla="*/ 256170 w 7216155"/>
                <a:gd name="connsiteY2332" fmla="*/ 167170 h 1097785"/>
                <a:gd name="connsiteX2333" fmla="*/ 257238 w 7216155"/>
                <a:gd name="connsiteY2333" fmla="*/ 162189 h 1097785"/>
                <a:gd name="connsiteX2334" fmla="*/ 254747 w 7216155"/>
                <a:gd name="connsiteY2334" fmla="*/ 159343 h 1097785"/>
                <a:gd name="connsiteX2335" fmla="*/ 342984 w 7216155"/>
                <a:gd name="connsiteY2335" fmla="*/ 157208 h 1097785"/>
                <a:gd name="connsiteX2336" fmla="*/ 344051 w 7216155"/>
                <a:gd name="connsiteY2336" fmla="*/ 162901 h 1097785"/>
                <a:gd name="connsiteX2337" fmla="*/ 343695 w 7216155"/>
                <a:gd name="connsiteY2337" fmla="*/ 167882 h 1097785"/>
                <a:gd name="connsiteX2338" fmla="*/ 342984 w 7216155"/>
                <a:gd name="connsiteY2338" fmla="*/ 157208 h 1097785"/>
                <a:gd name="connsiteX2339" fmla="*/ 282499 w 7216155"/>
                <a:gd name="connsiteY2339" fmla="*/ 157208 h 1097785"/>
                <a:gd name="connsiteX2340" fmla="*/ 281076 w 7216155"/>
                <a:gd name="connsiteY2340" fmla="*/ 162189 h 1097785"/>
                <a:gd name="connsiteX2341" fmla="*/ 283211 w 7216155"/>
                <a:gd name="connsiteY2341" fmla="*/ 162189 h 1097785"/>
                <a:gd name="connsiteX2342" fmla="*/ 283211 w 7216155"/>
                <a:gd name="connsiteY2342" fmla="*/ 159343 h 1097785"/>
                <a:gd name="connsiteX2343" fmla="*/ 282499 w 7216155"/>
                <a:gd name="connsiteY2343" fmla="*/ 157208 h 1097785"/>
                <a:gd name="connsiteX2344" fmla="*/ 419123 w 7216155"/>
                <a:gd name="connsiteY2344" fmla="*/ 154362 h 1097785"/>
                <a:gd name="connsiteX2345" fmla="*/ 418056 w 7216155"/>
                <a:gd name="connsiteY2345" fmla="*/ 157920 h 1097785"/>
                <a:gd name="connsiteX2346" fmla="*/ 416989 w 7216155"/>
                <a:gd name="connsiteY2346" fmla="*/ 159343 h 1097785"/>
                <a:gd name="connsiteX2347" fmla="*/ 422681 w 7216155"/>
                <a:gd name="connsiteY2347" fmla="*/ 167882 h 1097785"/>
                <a:gd name="connsiteX2348" fmla="*/ 419123 w 7216155"/>
                <a:gd name="connsiteY2348" fmla="*/ 154362 h 1097785"/>
                <a:gd name="connsiteX2349" fmla="*/ 345119 w 7216155"/>
                <a:gd name="connsiteY2349" fmla="*/ 151516 h 1097785"/>
                <a:gd name="connsiteX2350" fmla="*/ 344763 w 7216155"/>
                <a:gd name="connsiteY2350" fmla="*/ 153650 h 1097785"/>
                <a:gd name="connsiteX2351" fmla="*/ 344407 w 7216155"/>
                <a:gd name="connsiteY2351" fmla="*/ 155785 h 1097785"/>
                <a:gd name="connsiteX2352" fmla="*/ 342628 w 7216155"/>
                <a:gd name="connsiteY2352" fmla="*/ 154718 h 1097785"/>
                <a:gd name="connsiteX2353" fmla="*/ 342272 w 7216155"/>
                <a:gd name="connsiteY2353" fmla="*/ 152939 h 1097785"/>
                <a:gd name="connsiteX2354" fmla="*/ 343695 w 7216155"/>
                <a:gd name="connsiteY2354" fmla="*/ 152227 h 1097785"/>
                <a:gd name="connsiteX2355" fmla="*/ 345119 w 7216155"/>
                <a:gd name="connsiteY2355" fmla="*/ 151516 h 1097785"/>
                <a:gd name="connsiteX2356" fmla="*/ 429797 w 7216155"/>
                <a:gd name="connsiteY2356" fmla="*/ 150804 h 1097785"/>
                <a:gd name="connsiteX2357" fmla="*/ 426595 w 7216155"/>
                <a:gd name="connsiteY2357" fmla="*/ 153294 h 1097785"/>
                <a:gd name="connsiteX2358" fmla="*/ 429085 w 7216155"/>
                <a:gd name="connsiteY2358" fmla="*/ 156497 h 1097785"/>
                <a:gd name="connsiteX2359" fmla="*/ 429797 w 7216155"/>
                <a:gd name="connsiteY2359" fmla="*/ 153650 h 1097785"/>
                <a:gd name="connsiteX2360" fmla="*/ 429797 w 7216155"/>
                <a:gd name="connsiteY2360" fmla="*/ 150804 h 1097785"/>
                <a:gd name="connsiteX2361" fmla="*/ 261152 w 7216155"/>
                <a:gd name="connsiteY2361" fmla="*/ 142265 h 1097785"/>
                <a:gd name="connsiteX2362" fmla="*/ 258661 w 7216155"/>
                <a:gd name="connsiteY2362" fmla="*/ 148313 h 1097785"/>
                <a:gd name="connsiteX2363" fmla="*/ 256170 w 7216155"/>
                <a:gd name="connsiteY2363" fmla="*/ 155073 h 1097785"/>
                <a:gd name="connsiteX2364" fmla="*/ 257949 w 7216155"/>
                <a:gd name="connsiteY2364" fmla="*/ 157920 h 1097785"/>
                <a:gd name="connsiteX2365" fmla="*/ 261152 w 7216155"/>
                <a:gd name="connsiteY2365" fmla="*/ 158631 h 1097785"/>
                <a:gd name="connsiteX2366" fmla="*/ 261152 w 7216155"/>
                <a:gd name="connsiteY2366" fmla="*/ 151516 h 1097785"/>
                <a:gd name="connsiteX2367" fmla="*/ 261152 w 7216155"/>
                <a:gd name="connsiteY2367" fmla="*/ 142265 h 1097785"/>
                <a:gd name="connsiteX2368" fmla="*/ 307760 w 7216155"/>
                <a:gd name="connsiteY2368" fmla="*/ 136572 h 1097785"/>
                <a:gd name="connsiteX2369" fmla="*/ 309539 w 7216155"/>
                <a:gd name="connsiteY2369" fmla="*/ 140130 h 1097785"/>
                <a:gd name="connsiteX2370" fmla="*/ 305981 w 7216155"/>
                <a:gd name="connsiteY2370" fmla="*/ 140130 h 1097785"/>
                <a:gd name="connsiteX2371" fmla="*/ 307760 w 7216155"/>
                <a:gd name="connsiteY2371" fmla="*/ 136572 h 1097785"/>
                <a:gd name="connsiteX2372" fmla="*/ 425265 w 7216155"/>
                <a:gd name="connsiteY2372" fmla="*/ 133539 h 1097785"/>
                <a:gd name="connsiteX2373" fmla="*/ 426951 w 7216155"/>
                <a:gd name="connsiteY2373" fmla="*/ 136572 h 1097785"/>
                <a:gd name="connsiteX2374" fmla="*/ 425172 w 7216155"/>
                <a:gd name="connsiteY2374" fmla="*/ 140842 h 1097785"/>
                <a:gd name="connsiteX2375" fmla="*/ 427662 w 7216155"/>
                <a:gd name="connsiteY2375" fmla="*/ 145823 h 1097785"/>
                <a:gd name="connsiteX2376" fmla="*/ 430509 w 7216155"/>
                <a:gd name="connsiteY2376" fmla="*/ 143688 h 1097785"/>
                <a:gd name="connsiteX2377" fmla="*/ 429441 w 7216155"/>
                <a:gd name="connsiteY2377" fmla="*/ 139063 h 1097785"/>
                <a:gd name="connsiteX2378" fmla="*/ 426951 w 7216155"/>
                <a:gd name="connsiteY2378" fmla="*/ 136572 h 1097785"/>
                <a:gd name="connsiteX2379" fmla="*/ 427662 w 7216155"/>
                <a:gd name="connsiteY2379" fmla="*/ 134437 h 1097785"/>
                <a:gd name="connsiteX2380" fmla="*/ 295308 w 7216155"/>
                <a:gd name="connsiteY2380" fmla="*/ 129456 h 1097785"/>
                <a:gd name="connsiteX2381" fmla="*/ 293884 w 7216155"/>
                <a:gd name="connsiteY2381" fmla="*/ 141553 h 1097785"/>
                <a:gd name="connsiteX2382" fmla="*/ 291038 w 7216155"/>
                <a:gd name="connsiteY2382" fmla="*/ 149381 h 1097785"/>
                <a:gd name="connsiteX2383" fmla="*/ 291750 w 7216155"/>
                <a:gd name="connsiteY2383" fmla="*/ 141553 h 1097785"/>
                <a:gd name="connsiteX2384" fmla="*/ 291038 w 7216155"/>
                <a:gd name="connsiteY2384" fmla="*/ 133014 h 1097785"/>
                <a:gd name="connsiteX2385" fmla="*/ 293173 w 7216155"/>
                <a:gd name="connsiteY2385" fmla="*/ 130880 h 1097785"/>
                <a:gd name="connsiteX2386" fmla="*/ 295308 w 7216155"/>
                <a:gd name="connsiteY2386" fmla="*/ 129456 h 1097785"/>
                <a:gd name="connsiteX2387" fmla="*/ 340849 w 7216155"/>
                <a:gd name="connsiteY2387" fmla="*/ 125187 h 1097785"/>
                <a:gd name="connsiteX2388" fmla="*/ 340849 w 7216155"/>
                <a:gd name="connsiteY2388" fmla="*/ 128033 h 1097785"/>
                <a:gd name="connsiteX2389" fmla="*/ 344407 w 7216155"/>
                <a:gd name="connsiteY2389" fmla="*/ 128033 h 1097785"/>
                <a:gd name="connsiteX2390" fmla="*/ 343340 w 7216155"/>
                <a:gd name="connsiteY2390" fmla="*/ 126254 h 1097785"/>
                <a:gd name="connsiteX2391" fmla="*/ 340849 w 7216155"/>
                <a:gd name="connsiteY2391" fmla="*/ 125187 h 1097785"/>
                <a:gd name="connsiteX2392" fmla="*/ 336579 w 7216155"/>
                <a:gd name="connsiteY2392" fmla="*/ 121629 h 1097785"/>
                <a:gd name="connsiteX2393" fmla="*/ 343695 w 7216155"/>
                <a:gd name="connsiteY2393" fmla="*/ 121629 h 1097785"/>
                <a:gd name="connsiteX2394" fmla="*/ 347965 w 7216155"/>
                <a:gd name="connsiteY2394" fmla="*/ 127322 h 1097785"/>
                <a:gd name="connsiteX2395" fmla="*/ 348676 w 7216155"/>
                <a:gd name="connsiteY2395" fmla="*/ 134437 h 1097785"/>
                <a:gd name="connsiteX2396" fmla="*/ 346186 w 7216155"/>
                <a:gd name="connsiteY2396" fmla="*/ 135861 h 1097785"/>
                <a:gd name="connsiteX2397" fmla="*/ 344407 w 7216155"/>
                <a:gd name="connsiteY2397" fmla="*/ 138707 h 1097785"/>
                <a:gd name="connsiteX2398" fmla="*/ 346542 w 7216155"/>
                <a:gd name="connsiteY2398" fmla="*/ 147246 h 1097785"/>
                <a:gd name="connsiteX2399" fmla="*/ 344763 w 7216155"/>
                <a:gd name="connsiteY2399" fmla="*/ 147958 h 1097785"/>
                <a:gd name="connsiteX2400" fmla="*/ 342984 w 7216155"/>
                <a:gd name="connsiteY2400" fmla="*/ 147958 h 1097785"/>
                <a:gd name="connsiteX2401" fmla="*/ 343695 w 7216155"/>
                <a:gd name="connsiteY2401" fmla="*/ 145111 h 1097785"/>
                <a:gd name="connsiteX2402" fmla="*/ 344407 w 7216155"/>
                <a:gd name="connsiteY2402" fmla="*/ 142265 h 1097785"/>
                <a:gd name="connsiteX2403" fmla="*/ 341205 w 7216155"/>
                <a:gd name="connsiteY2403" fmla="*/ 140842 h 1097785"/>
                <a:gd name="connsiteX2404" fmla="*/ 339426 w 7216155"/>
                <a:gd name="connsiteY2404" fmla="*/ 138707 h 1097785"/>
                <a:gd name="connsiteX2405" fmla="*/ 339782 w 7216155"/>
                <a:gd name="connsiteY2405" fmla="*/ 134793 h 1097785"/>
                <a:gd name="connsiteX2406" fmla="*/ 340137 w 7216155"/>
                <a:gd name="connsiteY2406" fmla="*/ 130168 h 1097785"/>
                <a:gd name="connsiteX2407" fmla="*/ 338714 w 7216155"/>
                <a:gd name="connsiteY2407" fmla="*/ 129456 h 1097785"/>
                <a:gd name="connsiteX2408" fmla="*/ 336579 w 7216155"/>
                <a:gd name="connsiteY2408" fmla="*/ 129456 h 1097785"/>
                <a:gd name="connsiteX2409" fmla="*/ 324483 w 7216155"/>
                <a:gd name="connsiteY2409" fmla="*/ 118071 h 1097785"/>
                <a:gd name="connsiteX2410" fmla="*/ 326973 w 7216155"/>
                <a:gd name="connsiteY2410" fmla="*/ 121273 h 1097785"/>
                <a:gd name="connsiteX2411" fmla="*/ 326617 w 7216155"/>
                <a:gd name="connsiteY2411" fmla="*/ 125898 h 1097785"/>
                <a:gd name="connsiteX2412" fmla="*/ 324483 w 7216155"/>
                <a:gd name="connsiteY2412" fmla="*/ 125898 h 1097785"/>
                <a:gd name="connsiteX2413" fmla="*/ 301628 w 7216155"/>
                <a:gd name="connsiteY2413" fmla="*/ 116857 h 1097785"/>
                <a:gd name="connsiteX2414" fmla="*/ 301000 w 7216155"/>
                <a:gd name="connsiteY2414" fmla="*/ 123764 h 1097785"/>
                <a:gd name="connsiteX2415" fmla="*/ 300289 w 7216155"/>
                <a:gd name="connsiteY2415" fmla="*/ 120206 h 1097785"/>
                <a:gd name="connsiteX2416" fmla="*/ 301648 w 7216155"/>
                <a:gd name="connsiteY2416" fmla="*/ 116638 h 1097785"/>
                <a:gd name="connsiteX2417" fmla="*/ 301712 w 7216155"/>
                <a:gd name="connsiteY2417" fmla="*/ 116648 h 1097785"/>
                <a:gd name="connsiteX2418" fmla="*/ 301628 w 7216155"/>
                <a:gd name="connsiteY2418" fmla="*/ 116857 h 1097785"/>
                <a:gd name="connsiteX2419" fmla="*/ 297442 w 7216155"/>
                <a:gd name="connsiteY2419" fmla="*/ 111667 h 1097785"/>
                <a:gd name="connsiteX2420" fmla="*/ 301712 w 7216155"/>
                <a:gd name="connsiteY2420" fmla="*/ 115936 h 1097785"/>
                <a:gd name="connsiteX2421" fmla="*/ 301648 w 7216155"/>
                <a:gd name="connsiteY2421" fmla="*/ 116638 h 1097785"/>
                <a:gd name="connsiteX2422" fmla="*/ 298154 w 7216155"/>
                <a:gd name="connsiteY2422" fmla="*/ 116114 h 1097785"/>
                <a:gd name="connsiteX2423" fmla="*/ 297442 w 7216155"/>
                <a:gd name="connsiteY2423" fmla="*/ 111667 h 1097785"/>
                <a:gd name="connsiteX2424" fmla="*/ 399911 w 7216155"/>
                <a:gd name="connsiteY2424" fmla="*/ 107397 h 1097785"/>
                <a:gd name="connsiteX2425" fmla="*/ 399911 w 7216155"/>
                <a:gd name="connsiteY2425" fmla="*/ 113802 h 1097785"/>
                <a:gd name="connsiteX2426" fmla="*/ 400978 w 7216155"/>
                <a:gd name="connsiteY2426" fmla="*/ 111667 h 1097785"/>
                <a:gd name="connsiteX2427" fmla="*/ 402045 w 7216155"/>
                <a:gd name="connsiteY2427" fmla="*/ 108109 h 1097785"/>
                <a:gd name="connsiteX2428" fmla="*/ 399911 w 7216155"/>
                <a:gd name="connsiteY2428" fmla="*/ 107397 h 1097785"/>
                <a:gd name="connsiteX2429" fmla="*/ 429085 w 7216155"/>
                <a:gd name="connsiteY2429" fmla="*/ 105974 h 1097785"/>
                <a:gd name="connsiteX2430" fmla="*/ 426595 w 7216155"/>
                <a:gd name="connsiteY2430" fmla="*/ 106686 h 1097785"/>
                <a:gd name="connsiteX2431" fmla="*/ 424816 w 7216155"/>
                <a:gd name="connsiteY2431" fmla="*/ 107397 h 1097785"/>
                <a:gd name="connsiteX2432" fmla="*/ 426951 w 7216155"/>
                <a:gd name="connsiteY2432" fmla="*/ 110599 h 1097785"/>
                <a:gd name="connsiteX2433" fmla="*/ 427662 w 7216155"/>
                <a:gd name="connsiteY2433" fmla="*/ 115936 h 1097785"/>
                <a:gd name="connsiteX2434" fmla="*/ 430509 w 7216155"/>
                <a:gd name="connsiteY2434" fmla="*/ 114869 h 1097785"/>
                <a:gd name="connsiteX2435" fmla="*/ 432767 w 7216155"/>
                <a:gd name="connsiteY2435" fmla="*/ 113457 h 1097785"/>
                <a:gd name="connsiteX2436" fmla="*/ 432767 w 7216155"/>
                <a:gd name="connsiteY2436" fmla="*/ 112110 h 1097785"/>
                <a:gd name="connsiteX2437" fmla="*/ 432288 w 7216155"/>
                <a:gd name="connsiteY2437" fmla="*/ 111311 h 1097785"/>
                <a:gd name="connsiteX2438" fmla="*/ 430153 w 7216155"/>
                <a:gd name="connsiteY2438" fmla="*/ 111667 h 1097785"/>
                <a:gd name="connsiteX2439" fmla="*/ 428730 w 7216155"/>
                <a:gd name="connsiteY2439" fmla="*/ 110599 h 1097785"/>
                <a:gd name="connsiteX2440" fmla="*/ 429085 w 7216155"/>
                <a:gd name="connsiteY2440" fmla="*/ 105974 h 1097785"/>
                <a:gd name="connsiteX2441" fmla="*/ 308828 w 7216155"/>
                <a:gd name="connsiteY2441" fmla="*/ 105974 h 1097785"/>
                <a:gd name="connsiteX2442" fmla="*/ 309895 w 7216155"/>
                <a:gd name="connsiteY2442" fmla="*/ 109888 h 1097785"/>
                <a:gd name="connsiteX2443" fmla="*/ 308828 w 7216155"/>
                <a:gd name="connsiteY2443" fmla="*/ 113802 h 1097785"/>
                <a:gd name="connsiteX2444" fmla="*/ 306693 w 7216155"/>
                <a:gd name="connsiteY2444" fmla="*/ 110244 h 1097785"/>
                <a:gd name="connsiteX2445" fmla="*/ 308828 w 7216155"/>
                <a:gd name="connsiteY2445" fmla="*/ 105974 h 1097785"/>
                <a:gd name="connsiteX2446" fmla="*/ 291750 w 7216155"/>
                <a:gd name="connsiteY2446" fmla="*/ 105974 h 1097785"/>
                <a:gd name="connsiteX2447" fmla="*/ 292461 w 7216155"/>
                <a:gd name="connsiteY2447" fmla="*/ 113802 h 1097785"/>
                <a:gd name="connsiteX2448" fmla="*/ 295308 w 7216155"/>
                <a:gd name="connsiteY2448" fmla="*/ 115936 h 1097785"/>
                <a:gd name="connsiteX2449" fmla="*/ 293173 w 7216155"/>
                <a:gd name="connsiteY2449" fmla="*/ 121629 h 1097785"/>
                <a:gd name="connsiteX2450" fmla="*/ 288903 w 7216155"/>
                <a:gd name="connsiteY2450" fmla="*/ 114869 h 1097785"/>
                <a:gd name="connsiteX2451" fmla="*/ 291750 w 7216155"/>
                <a:gd name="connsiteY2451" fmla="*/ 105974 h 1097785"/>
                <a:gd name="connsiteX2452" fmla="*/ 342984 w 7216155"/>
                <a:gd name="connsiteY2452" fmla="*/ 103839 h 1097785"/>
                <a:gd name="connsiteX2453" fmla="*/ 345119 w 7216155"/>
                <a:gd name="connsiteY2453" fmla="*/ 116648 h 1097785"/>
                <a:gd name="connsiteX2454" fmla="*/ 344407 w 7216155"/>
                <a:gd name="connsiteY2454" fmla="*/ 115225 h 1097785"/>
                <a:gd name="connsiteX2455" fmla="*/ 342984 w 7216155"/>
                <a:gd name="connsiteY2455" fmla="*/ 113802 h 1097785"/>
                <a:gd name="connsiteX2456" fmla="*/ 342272 w 7216155"/>
                <a:gd name="connsiteY2456" fmla="*/ 116648 h 1097785"/>
                <a:gd name="connsiteX2457" fmla="*/ 342272 w 7216155"/>
                <a:gd name="connsiteY2457" fmla="*/ 110244 h 1097785"/>
                <a:gd name="connsiteX2458" fmla="*/ 342984 w 7216155"/>
                <a:gd name="connsiteY2458" fmla="*/ 103839 h 1097785"/>
                <a:gd name="connsiteX2459" fmla="*/ 314520 w 7216155"/>
                <a:gd name="connsiteY2459" fmla="*/ 103128 h 1097785"/>
                <a:gd name="connsiteX2460" fmla="*/ 314520 w 7216155"/>
                <a:gd name="connsiteY2460" fmla="*/ 107397 h 1097785"/>
                <a:gd name="connsiteX2461" fmla="*/ 315944 w 7216155"/>
                <a:gd name="connsiteY2461" fmla="*/ 110955 h 1097785"/>
                <a:gd name="connsiteX2462" fmla="*/ 312741 w 7216155"/>
                <a:gd name="connsiteY2462" fmla="*/ 107753 h 1097785"/>
                <a:gd name="connsiteX2463" fmla="*/ 314520 w 7216155"/>
                <a:gd name="connsiteY2463" fmla="*/ 103128 h 1097785"/>
                <a:gd name="connsiteX2464" fmla="*/ 347965 w 7216155"/>
                <a:gd name="connsiteY2464" fmla="*/ 101705 h 1097785"/>
                <a:gd name="connsiteX2465" fmla="*/ 350811 w 7216155"/>
                <a:gd name="connsiteY2465" fmla="*/ 110955 h 1097785"/>
                <a:gd name="connsiteX2466" fmla="*/ 347965 w 7216155"/>
                <a:gd name="connsiteY2466" fmla="*/ 106330 h 1097785"/>
                <a:gd name="connsiteX2467" fmla="*/ 347965 w 7216155"/>
                <a:gd name="connsiteY2467" fmla="*/ 101705 h 1097785"/>
                <a:gd name="connsiteX2468" fmla="*/ 331954 w 7216155"/>
                <a:gd name="connsiteY2468" fmla="*/ 100192 h 1097785"/>
                <a:gd name="connsiteX2469" fmla="*/ 332310 w 7216155"/>
                <a:gd name="connsiteY2469" fmla="*/ 101349 h 1097785"/>
                <a:gd name="connsiteX2470" fmla="*/ 335156 w 7216155"/>
                <a:gd name="connsiteY2470" fmla="*/ 101705 h 1097785"/>
                <a:gd name="connsiteX2471" fmla="*/ 334801 w 7216155"/>
                <a:gd name="connsiteY2471" fmla="*/ 105974 h 1097785"/>
                <a:gd name="connsiteX2472" fmla="*/ 334445 w 7216155"/>
                <a:gd name="connsiteY2472" fmla="*/ 110955 h 1097785"/>
                <a:gd name="connsiteX2473" fmla="*/ 330887 w 7216155"/>
                <a:gd name="connsiteY2473" fmla="*/ 107397 h 1097785"/>
                <a:gd name="connsiteX2474" fmla="*/ 329464 w 7216155"/>
                <a:gd name="connsiteY2474" fmla="*/ 101705 h 1097785"/>
                <a:gd name="connsiteX2475" fmla="*/ 331954 w 7216155"/>
                <a:gd name="connsiteY2475" fmla="*/ 100192 h 1097785"/>
                <a:gd name="connsiteX2476" fmla="*/ 392795 w 7216155"/>
                <a:gd name="connsiteY2476" fmla="*/ 98858 h 1097785"/>
                <a:gd name="connsiteX2477" fmla="*/ 389948 w 7216155"/>
                <a:gd name="connsiteY2477" fmla="*/ 100993 h 1097785"/>
                <a:gd name="connsiteX2478" fmla="*/ 387102 w 7216155"/>
                <a:gd name="connsiteY2478" fmla="*/ 101705 h 1097785"/>
                <a:gd name="connsiteX2479" fmla="*/ 389948 w 7216155"/>
                <a:gd name="connsiteY2479" fmla="*/ 103128 h 1097785"/>
                <a:gd name="connsiteX2480" fmla="*/ 392083 w 7216155"/>
                <a:gd name="connsiteY2480" fmla="*/ 105263 h 1097785"/>
                <a:gd name="connsiteX2481" fmla="*/ 393862 w 7216155"/>
                <a:gd name="connsiteY2481" fmla="*/ 102772 h 1097785"/>
                <a:gd name="connsiteX2482" fmla="*/ 392795 w 7216155"/>
                <a:gd name="connsiteY2482" fmla="*/ 98858 h 1097785"/>
                <a:gd name="connsiteX2483" fmla="*/ 394929 w 7216155"/>
                <a:gd name="connsiteY2483" fmla="*/ 96724 h 1097785"/>
                <a:gd name="connsiteX2484" fmla="*/ 394929 w 7216155"/>
                <a:gd name="connsiteY2484" fmla="*/ 100281 h 1097785"/>
                <a:gd name="connsiteX2485" fmla="*/ 401334 w 7216155"/>
                <a:gd name="connsiteY2485" fmla="*/ 102060 h 1097785"/>
                <a:gd name="connsiteX2486" fmla="*/ 407026 w 7216155"/>
                <a:gd name="connsiteY2486" fmla="*/ 107397 h 1097785"/>
                <a:gd name="connsiteX2487" fmla="*/ 404892 w 7216155"/>
                <a:gd name="connsiteY2487" fmla="*/ 102772 h 1097785"/>
                <a:gd name="connsiteX2488" fmla="*/ 402045 w 7216155"/>
                <a:gd name="connsiteY2488" fmla="*/ 96724 h 1097785"/>
                <a:gd name="connsiteX2489" fmla="*/ 398132 w 7216155"/>
                <a:gd name="connsiteY2489" fmla="*/ 96724 h 1097785"/>
                <a:gd name="connsiteX2490" fmla="*/ 394929 w 7216155"/>
                <a:gd name="connsiteY2490" fmla="*/ 96724 h 1097785"/>
                <a:gd name="connsiteX2491" fmla="*/ 371447 w 7216155"/>
                <a:gd name="connsiteY2491" fmla="*/ 96012 h 1097785"/>
                <a:gd name="connsiteX2492" fmla="*/ 374293 w 7216155"/>
                <a:gd name="connsiteY2492" fmla="*/ 97435 h 1097785"/>
                <a:gd name="connsiteX2493" fmla="*/ 372870 w 7216155"/>
                <a:gd name="connsiteY2493" fmla="*/ 98858 h 1097785"/>
                <a:gd name="connsiteX2494" fmla="*/ 375717 w 7216155"/>
                <a:gd name="connsiteY2494" fmla="*/ 100637 h 1097785"/>
                <a:gd name="connsiteX2495" fmla="*/ 377140 w 7216155"/>
                <a:gd name="connsiteY2495" fmla="*/ 103839 h 1097785"/>
                <a:gd name="connsiteX2496" fmla="*/ 376072 w 7216155"/>
                <a:gd name="connsiteY2496" fmla="*/ 104907 h 1097785"/>
                <a:gd name="connsiteX2497" fmla="*/ 375005 w 7216155"/>
                <a:gd name="connsiteY2497" fmla="*/ 105974 h 1097785"/>
                <a:gd name="connsiteX2498" fmla="*/ 372870 w 7216155"/>
                <a:gd name="connsiteY2498" fmla="*/ 103839 h 1097785"/>
                <a:gd name="connsiteX2499" fmla="*/ 373938 w 7216155"/>
                <a:gd name="connsiteY2499" fmla="*/ 108820 h 1097785"/>
                <a:gd name="connsiteX2500" fmla="*/ 375005 w 7216155"/>
                <a:gd name="connsiteY2500" fmla="*/ 113802 h 1097785"/>
                <a:gd name="connsiteX2501" fmla="*/ 371447 w 7216155"/>
                <a:gd name="connsiteY2501" fmla="*/ 111667 h 1097785"/>
                <a:gd name="connsiteX2502" fmla="*/ 367178 w 7216155"/>
                <a:gd name="connsiteY2502" fmla="*/ 109532 h 1097785"/>
                <a:gd name="connsiteX2503" fmla="*/ 367178 w 7216155"/>
                <a:gd name="connsiteY2503" fmla="*/ 105974 h 1097785"/>
                <a:gd name="connsiteX2504" fmla="*/ 370380 w 7216155"/>
                <a:gd name="connsiteY2504" fmla="*/ 102772 h 1097785"/>
                <a:gd name="connsiteX2505" fmla="*/ 371447 w 7216155"/>
                <a:gd name="connsiteY2505" fmla="*/ 96012 h 1097785"/>
                <a:gd name="connsiteX2506" fmla="*/ 409161 w 7216155"/>
                <a:gd name="connsiteY2506" fmla="*/ 94589 h 1097785"/>
                <a:gd name="connsiteX2507" fmla="*/ 411296 w 7216155"/>
                <a:gd name="connsiteY2507" fmla="*/ 101349 h 1097785"/>
                <a:gd name="connsiteX2508" fmla="*/ 413431 w 7216155"/>
                <a:gd name="connsiteY2508" fmla="*/ 108109 h 1097785"/>
                <a:gd name="connsiteX2509" fmla="*/ 414142 w 7216155"/>
                <a:gd name="connsiteY2509" fmla="*/ 100281 h 1097785"/>
                <a:gd name="connsiteX2510" fmla="*/ 409161 w 7216155"/>
                <a:gd name="connsiteY2510" fmla="*/ 94589 h 1097785"/>
                <a:gd name="connsiteX2511" fmla="*/ 432767 w 7216155"/>
                <a:gd name="connsiteY2511" fmla="*/ 93545 h 1097785"/>
                <a:gd name="connsiteX2512" fmla="*/ 431932 w 7216155"/>
                <a:gd name="connsiteY2512" fmla="*/ 94589 h 1097785"/>
                <a:gd name="connsiteX2513" fmla="*/ 430509 w 7216155"/>
                <a:gd name="connsiteY2513" fmla="*/ 100281 h 1097785"/>
                <a:gd name="connsiteX2514" fmla="*/ 432767 w 7216155"/>
                <a:gd name="connsiteY2514" fmla="*/ 99636 h 1097785"/>
                <a:gd name="connsiteX2515" fmla="*/ 340137 w 7216155"/>
                <a:gd name="connsiteY2515" fmla="*/ 93166 h 1097785"/>
                <a:gd name="connsiteX2516" fmla="*/ 339782 w 7216155"/>
                <a:gd name="connsiteY2516" fmla="*/ 96368 h 1097785"/>
                <a:gd name="connsiteX2517" fmla="*/ 340849 w 7216155"/>
                <a:gd name="connsiteY2517" fmla="*/ 98858 h 1097785"/>
                <a:gd name="connsiteX2518" fmla="*/ 338003 w 7216155"/>
                <a:gd name="connsiteY2518" fmla="*/ 96724 h 1097785"/>
                <a:gd name="connsiteX2519" fmla="*/ 340137 w 7216155"/>
                <a:gd name="connsiteY2519" fmla="*/ 93166 h 1097785"/>
                <a:gd name="connsiteX2520" fmla="*/ 291038 w 7216155"/>
                <a:gd name="connsiteY2520" fmla="*/ 93166 h 1097785"/>
                <a:gd name="connsiteX2521" fmla="*/ 293884 w 7216155"/>
                <a:gd name="connsiteY2521" fmla="*/ 94589 h 1097785"/>
                <a:gd name="connsiteX2522" fmla="*/ 298154 w 7216155"/>
                <a:gd name="connsiteY2522" fmla="*/ 96012 h 1097785"/>
                <a:gd name="connsiteX2523" fmla="*/ 297442 w 7216155"/>
                <a:gd name="connsiteY2523" fmla="*/ 103128 h 1097785"/>
                <a:gd name="connsiteX2524" fmla="*/ 294596 w 7216155"/>
                <a:gd name="connsiteY2524" fmla="*/ 107397 h 1097785"/>
                <a:gd name="connsiteX2525" fmla="*/ 293173 w 7216155"/>
                <a:gd name="connsiteY2525" fmla="*/ 99570 h 1097785"/>
                <a:gd name="connsiteX2526" fmla="*/ 290327 w 7216155"/>
                <a:gd name="connsiteY2526" fmla="*/ 93877 h 1097785"/>
                <a:gd name="connsiteX2527" fmla="*/ 291038 w 7216155"/>
                <a:gd name="connsiteY2527" fmla="*/ 93166 h 1097785"/>
                <a:gd name="connsiteX2528" fmla="*/ 331598 w 7216155"/>
                <a:gd name="connsiteY2528" fmla="*/ 89608 h 1097785"/>
                <a:gd name="connsiteX2529" fmla="*/ 328752 w 7216155"/>
                <a:gd name="connsiteY2529" fmla="*/ 91742 h 1097785"/>
                <a:gd name="connsiteX2530" fmla="*/ 325906 w 7216155"/>
                <a:gd name="connsiteY2530" fmla="*/ 91031 h 1097785"/>
                <a:gd name="connsiteX2531" fmla="*/ 392083 w 7216155"/>
                <a:gd name="connsiteY2531" fmla="*/ 86761 h 1097785"/>
                <a:gd name="connsiteX2532" fmla="*/ 389948 w 7216155"/>
                <a:gd name="connsiteY2532" fmla="*/ 88540 h 1097785"/>
                <a:gd name="connsiteX2533" fmla="*/ 387814 w 7216155"/>
                <a:gd name="connsiteY2533" fmla="*/ 91031 h 1097785"/>
                <a:gd name="connsiteX2534" fmla="*/ 389593 w 7216155"/>
                <a:gd name="connsiteY2534" fmla="*/ 93521 h 1097785"/>
                <a:gd name="connsiteX2535" fmla="*/ 390660 w 7216155"/>
                <a:gd name="connsiteY2535" fmla="*/ 96724 h 1097785"/>
                <a:gd name="connsiteX2536" fmla="*/ 391727 w 7216155"/>
                <a:gd name="connsiteY2536" fmla="*/ 91742 h 1097785"/>
                <a:gd name="connsiteX2537" fmla="*/ 392083 w 7216155"/>
                <a:gd name="connsiteY2537" fmla="*/ 86761 h 1097785"/>
                <a:gd name="connsiteX2538" fmla="*/ 332310 w 7216155"/>
                <a:gd name="connsiteY2538" fmla="*/ 86761 h 1097785"/>
                <a:gd name="connsiteX2539" fmla="*/ 336579 w 7216155"/>
                <a:gd name="connsiteY2539" fmla="*/ 91031 h 1097785"/>
                <a:gd name="connsiteX2540" fmla="*/ 332310 w 7216155"/>
                <a:gd name="connsiteY2540" fmla="*/ 91031 h 1097785"/>
                <a:gd name="connsiteX2541" fmla="*/ 297442 w 7216155"/>
                <a:gd name="connsiteY2541" fmla="*/ 82492 h 1097785"/>
                <a:gd name="connsiteX2542" fmla="*/ 299577 w 7216155"/>
                <a:gd name="connsiteY2542" fmla="*/ 82848 h 1097785"/>
                <a:gd name="connsiteX2543" fmla="*/ 301000 w 7216155"/>
                <a:gd name="connsiteY2543" fmla="*/ 83915 h 1097785"/>
                <a:gd name="connsiteX2544" fmla="*/ 299933 w 7216155"/>
                <a:gd name="connsiteY2544" fmla="*/ 86050 h 1097785"/>
                <a:gd name="connsiteX2545" fmla="*/ 300289 w 7216155"/>
                <a:gd name="connsiteY2545" fmla="*/ 89608 h 1097785"/>
                <a:gd name="connsiteX2546" fmla="*/ 298510 w 7216155"/>
                <a:gd name="connsiteY2546" fmla="*/ 87117 h 1097785"/>
                <a:gd name="connsiteX2547" fmla="*/ 297442 w 7216155"/>
                <a:gd name="connsiteY2547" fmla="*/ 82492 h 1097785"/>
                <a:gd name="connsiteX2548" fmla="*/ 411296 w 7216155"/>
                <a:gd name="connsiteY2548" fmla="*/ 81780 h 1097785"/>
                <a:gd name="connsiteX2549" fmla="*/ 414854 w 7216155"/>
                <a:gd name="connsiteY2549" fmla="*/ 91387 h 1097785"/>
                <a:gd name="connsiteX2550" fmla="*/ 419835 w 7216155"/>
                <a:gd name="connsiteY2550" fmla="*/ 98858 h 1097785"/>
                <a:gd name="connsiteX2551" fmla="*/ 418056 w 7216155"/>
                <a:gd name="connsiteY2551" fmla="*/ 88896 h 1097785"/>
                <a:gd name="connsiteX2552" fmla="*/ 411296 w 7216155"/>
                <a:gd name="connsiteY2552" fmla="*/ 81780 h 1097785"/>
                <a:gd name="connsiteX2553" fmla="*/ 394929 w 7216155"/>
                <a:gd name="connsiteY2553" fmla="*/ 81780 h 1097785"/>
                <a:gd name="connsiteX2554" fmla="*/ 393862 w 7216155"/>
                <a:gd name="connsiteY2554" fmla="*/ 85338 h 1097785"/>
                <a:gd name="connsiteX2555" fmla="*/ 394218 w 7216155"/>
                <a:gd name="connsiteY2555" fmla="*/ 91031 h 1097785"/>
                <a:gd name="connsiteX2556" fmla="*/ 399911 w 7216155"/>
                <a:gd name="connsiteY2556" fmla="*/ 91031 h 1097785"/>
                <a:gd name="connsiteX2557" fmla="*/ 394929 w 7216155"/>
                <a:gd name="connsiteY2557" fmla="*/ 81780 h 1097785"/>
                <a:gd name="connsiteX2558" fmla="*/ 271114 w 7216155"/>
                <a:gd name="connsiteY2558" fmla="*/ 81780 h 1097785"/>
                <a:gd name="connsiteX2559" fmla="*/ 270758 w 7216155"/>
                <a:gd name="connsiteY2559" fmla="*/ 84982 h 1097785"/>
                <a:gd name="connsiteX2560" fmla="*/ 268979 w 7216155"/>
                <a:gd name="connsiteY2560" fmla="*/ 86761 h 1097785"/>
                <a:gd name="connsiteX2561" fmla="*/ 268979 w 7216155"/>
                <a:gd name="connsiteY2561" fmla="*/ 105618 h 1097785"/>
                <a:gd name="connsiteX2562" fmla="*/ 268979 w 7216155"/>
                <a:gd name="connsiteY2562" fmla="*/ 122341 h 1097785"/>
                <a:gd name="connsiteX2563" fmla="*/ 264709 w 7216155"/>
                <a:gd name="connsiteY2563" fmla="*/ 111311 h 1097785"/>
                <a:gd name="connsiteX2564" fmla="*/ 263286 w 7216155"/>
                <a:gd name="connsiteY2564" fmla="*/ 98147 h 1097785"/>
                <a:gd name="connsiteX2565" fmla="*/ 260084 w 7216155"/>
                <a:gd name="connsiteY2565" fmla="*/ 98858 h 1097785"/>
                <a:gd name="connsiteX2566" fmla="*/ 256882 w 7216155"/>
                <a:gd name="connsiteY2566" fmla="*/ 101705 h 1097785"/>
                <a:gd name="connsiteX2567" fmla="*/ 258305 w 7216155"/>
                <a:gd name="connsiteY2567" fmla="*/ 112734 h 1097785"/>
                <a:gd name="connsiteX2568" fmla="*/ 255815 w 7216155"/>
                <a:gd name="connsiteY2568" fmla="*/ 125187 h 1097785"/>
                <a:gd name="connsiteX2569" fmla="*/ 252968 w 7216155"/>
                <a:gd name="connsiteY2569" fmla="*/ 138351 h 1097785"/>
                <a:gd name="connsiteX2570" fmla="*/ 254036 w 7216155"/>
                <a:gd name="connsiteY2570" fmla="*/ 151516 h 1097785"/>
                <a:gd name="connsiteX2571" fmla="*/ 256882 w 7216155"/>
                <a:gd name="connsiteY2571" fmla="*/ 147602 h 1097785"/>
                <a:gd name="connsiteX2572" fmla="*/ 258305 w 7216155"/>
                <a:gd name="connsiteY2572" fmla="*/ 140842 h 1097785"/>
                <a:gd name="connsiteX2573" fmla="*/ 264709 w 7216155"/>
                <a:gd name="connsiteY2573" fmla="*/ 137284 h 1097785"/>
                <a:gd name="connsiteX2574" fmla="*/ 267556 w 7216155"/>
                <a:gd name="connsiteY2574" fmla="*/ 125187 h 1097785"/>
                <a:gd name="connsiteX2575" fmla="*/ 269691 w 7216155"/>
                <a:gd name="connsiteY2575" fmla="*/ 125898 h 1097785"/>
                <a:gd name="connsiteX2576" fmla="*/ 271470 w 7216155"/>
                <a:gd name="connsiteY2576" fmla="*/ 110244 h 1097785"/>
                <a:gd name="connsiteX2577" fmla="*/ 272537 w 7216155"/>
                <a:gd name="connsiteY2577" fmla="*/ 91031 h 1097785"/>
                <a:gd name="connsiteX2578" fmla="*/ 275739 w 7216155"/>
                <a:gd name="connsiteY2578" fmla="*/ 93166 h 1097785"/>
                <a:gd name="connsiteX2579" fmla="*/ 278941 w 7216155"/>
                <a:gd name="connsiteY2579" fmla="*/ 92454 h 1097785"/>
                <a:gd name="connsiteX2580" fmla="*/ 278585 w 7216155"/>
                <a:gd name="connsiteY2580" fmla="*/ 91742 h 1097785"/>
                <a:gd name="connsiteX2581" fmla="*/ 277518 w 7216155"/>
                <a:gd name="connsiteY2581" fmla="*/ 92454 h 1097785"/>
                <a:gd name="connsiteX2582" fmla="*/ 278230 w 7216155"/>
                <a:gd name="connsiteY2582" fmla="*/ 89252 h 1097785"/>
                <a:gd name="connsiteX2583" fmla="*/ 278941 w 7216155"/>
                <a:gd name="connsiteY2583" fmla="*/ 83915 h 1097785"/>
                <a:gd name="connsiteX2584" fmla="*/ 276095 w 7216155"/>
                <a:gd name="connsiteY2584" fmla="*/ 85338 h 1097785"/>
                <a:gd name="connsiteX2585" fmla="*/ 273960 w 7216155"/>
                <a:gd name="connsiteY2585" fmla="*/ 87473 h 1097785"/>
                <a:gd name="connsiteX2586" fmla="*/ 272893 w 7216155"/>
                <a:gd name="connsiteY2586" fmla="*/ 83559 h 1097785"/>
                <a:gd name="connsiteX2587" fmla="*/ 271114 w 7216155"/>
                <a:gd name="connsiteY2587" fmla="*/ 81780 h 1097785"/>
                <a:gd name="connsiteX2588" fmla="*/ 383544 w 7216155"/>
                <a:gd name="connsiteY2588" fmla="*/ 80357 h 1097785"/>
                <a:gd name="connsiteX2589" fmla="*/ 384256 w 7216155"/>
                <a:gd name="connsiteY2589" fmla="*/ 83915 h 1097785"/>
                <a:gd name="connsiteX2590" fmla="*/ 382832 w 7216155"/>
                <a:gd name="connsiteY2590" fmla="*/ 87473 h 1097785"/>
                <a:gd name="connsiteX2591" fmla="*/ 379630 w 7216155"/>
                <a:gd name="connsiteY2591" fmla="*/ 84627 h 1097785"/>
                <a:gd name="connsiteX2592" fmla="*/ 376428 w 7216155"/>
                <a:gd name="connsiteY2592" fmla="*/ 83915 h 1097785"/>
                <a:gd name="connsiteX2593" fmla="*/ 378207 w 7216155"/>
                <a:gd name="connsiteY2593" fmla="*/ 87117 h 1097785"/>
                <a:gd name="connsiteX2594" fmla="*/ 379275 w 7216155"/>
                <a:gd name="connsiteY2594" fmla="*/ 91031 h 1097785"/>
                <a:gd name="connsiteX2595" fmla="*/ 381765 w 7216155"/>
                <a:gd name="connsiteY2595" fmla="*/ 89252 h 1097785"/>
                <a:gd name="connsiteX2596" fmla="*/ 384967 w 7216155"/>
                <a:gd name="connsiteY2596" fmla="*/ 89608 h 1097785"/>
                <a:gd name="connsiteX2597" fmla="*/ 385679 w 7216155"/>
                <a:gd name="connsiteY2597" fmla="*/ 85694 h 1097785"/>
                <a:gd name="connsiteX2598" fmla="*/ 386390 w 7216155"/>
                <a:gd name="connsiteY2598" fmla="*/ 81780 h 1097785"/>
                <a:gd name="connsiteX2599" fmla="*/ 383544 w 7216155"/>
                <a:gd name="connsiteY2599" fmla="*/ 80357 h 1097785"/>
                <a:gd name="connsiteX2600" fmla="*/ 333733 w 7216155"/>
                <a:gd name="connsiteY2600" fmla="*/ 78934 h 1097785"/>
                <a:gd name="connsiteX2601" fmla="*/ 336579 w 7216155"/>
                <a:gd name="connsiteY2601" fmla="*/ 85338 h 1097785"/>
                <a:gd name="connsiteX2602" fmla="*/ 333377 w 7216155"/>
                <a:gd name="connsiteY2602" fmla="*/ 84271 h 1097785"/>
                <a:gd name="connsiteX2603" fmla="*/ 333733 w 7216155"/>
                <a:gd name="connsiteY2603" fmla="*/ 78934 h 1097785"/>
                <a:gd name="connsiteX2604" fmla="*/ 414854 w 7216155"/>
                <a:gd name="connsiteY2604" fmla="*/ 74664 h 1097785"/>
                <a:gd name="connsiteX2605" fmla="*/ 419835 w 7216155"/>
                <a:gd name="connsiteY2605" fmla="*/ 81069 h 1097785"/>
                <a:gd name="connsiteX2606" fmla="*/ 421970 w 7216155"/>
                <a:gd name="connsiteY2606" fmla="*/ 91031 h 1097785"/>
                <a:gd name="connsiteX2607" fmla="*/ 425528 w 7216155"/>
                <a:gd name="connsiteY2607" fmla="*/ 94233 h 1097785"/>
                <a:gd name="connsiteX2608" fmla="*/ 429085 w 7216155"/>
                <a:gd name="connsiteY2608" fmla="*/ 98858 h 1097785"/>
                <a:gd name="connsiteX2609" fmla="*/ 425172 w 7216155"/>
                <a:gd name="connsiteY2609" fmla="*/ 83203 h 1097785"/>
                <a:gd name="connsiteX2610" fmla="*/ 414854 w 7216155"/>
                <a:gd name="connsiteY2610" fmla="*/ 74664 h 1097785"/>
                <a:gd name="connsiteX2611" fmla="*/ 427662 w 7216155"/>
                <a:gd name="connsiteY2611" fmla="*/ 73953 h 1097785"/>
                <a:gd name="connsiteX2612" fmla="*/ 426595 w 7216155"/>
                <a:gd name="connsiteY2612" fmla="*/ 77511 h 1097785"/>
                <a:gd name="connsiteX2613" fmla="*/ 429797 w 7216155"/>
                <a:gd name="connsiteY2613" fmla="*/ 78934 h 1097785"/>
                <a:gd name="connsiteX2614" fmla="*/ 429085 w 7216155"/>
                <a:gd name="connsiteY2614" fmla="*/ 76088 h 1097785"/>
                <a:gd name="connsiteX2615" fmla="*/ 427662 w 7216155"/>
                <a:gd name="connsiteY2615" fmla="*/ 73953 h 1097785"/>
                <a:gd name="connsiteX2616" fmla="*/ 353658 w 7216155"/>
                <a:gd name="connsiteY2616" fmla="*/ 71106 h 1097785"/>
                <a:gd name="connsiteX2617" fmla="*/ 356504 w 7216155"/>
                <a:gd name="connsiteY2617" fmla="*/ 73241 h 1097785"/>
                <a:gd name="connsiteX2618" fmla="*/ 355792 w 7216155"/>
                <a:gd name="connsiteY2618" fmla="*/ 78222 h 1097785"/>
                <a:gd name="connsiteX2619" fmla="*/ 354369 w 7216155"/>
                <a:gd name="connsiteY2619" fmla="*/ 75376 h 1097785"/>
                <a:gd name="connsiteX2620" fmla="*/ 353658 w 7216155"/>
                <a:gd name="connsiteY2620" fmla="*/ 71106 h 1097785"/>
                <a:gd name="connsiteX2621" fmla="*/ 411296 w 7216155"/>
                <a:gd name="connsiteY2621" fmla="*/ 68260 h 1097785"/>
                <a:gd name="connsiteX2622" fmla="*/ 409517 w 7216155"/>
                <a:gd name="connsiteY2622" fmla="*/ 72530 h 1097785"/>
                <a:gd name="connsiteX2623" fmla="*/ 412007 w 7216155"/>
                <a:gd name="connsiteY2623" fmla="*/ 74664 h 1097785"/>
                <a:gd name="connsiteX2624" fmla="*/ 413431 w 7216155"/>
                <a:gd name="connsiteY2624" fmla="*/ 72530 h 1097785"/>
                <a:gd name="connsiteX2625" fmla="*/ 412363 w 7216155"/>
                <a:gd name="connsiteY2625" fmla="*/ 70395 h 1097785"/>
                <a:gd name="connsiteX2626" fmla="*/ 411296 w 7216155"/>
                <a:gd name="connsiteY2626" fmla="*/ 68260 h 1097785"/>
                <a:gd name="connsiteX2627" fmla="*/ 328040 w 7216155"/>
                <a:gd name="connsiteY2627" fmla="*/ 68260 h 1097785"/>
                <a:gd name="connsiteX2628" fmla="*/ 329464 w 7216155"/>
                <a:gd name="connsiteY2628" fmla="*/ 70395 h 1097785"/>
                <a:gd name="connsiteX2629" fmla="*/ 329108 w 7216155"/>
                <a:gd name="connsiteY2629" fmla="*/ 77155 h 1097785"/>
                <a:gd name="connsiteX2630" fmla="*/ 325906 w 7216155"/>
                <a:gd name="connsiteY2630" fmla="*/ 76799 h 1097785"/>
                <a:gd name="connsiteX2631" fmla="*/ 326262 w 7216155"/>
                <a:gd name="connsiteY2631" fmla="*/ 72174 h 1097785"/>
                <a:gd name="connsiteX2632" fmla="*/ 328040 w 7216155"/>
                <a:gd name="connsiteY2632" fmla="*/ 68260 h 1097785"/>
                <a:gd name="connsiteX2633" fmla="*/ 397064 w 7216155"/>
                <a:gd name="connsiteY2633" fmla="*/ 66125 h 1097785"/>
                <a:gd name="connsiteX2634" fmla="*/ 398132 w 7216155"/>
                <a:gd name="connsiteY2634" fmla="*/ 71106 h 1097785"/>
                <a:gd name="connsiteX2635" fmla="*/ 400622 w 7216155"/>
                <a:gd name="connsiteY2635" fmla="*/ 73953 h 1097785"/>
                <a:gd name="connsiteX2636" fmla="*/ 397064 w 7216155"/>
                <a:gd name="connsiteY2636" fmla="*/ 66125 h 1097785"/>
                <a:gd name="connsiteX2637" fmla="*/ 392795 w 7216155"/>
                <a:gd name="connsiteY2637" fmla="*/ 66125 h 1097785"/>
                <a:gd name="connsiteX2638" fmla="*/ 389237 w 7216155"/>
                <a:gd name="connsiteY2638" fmla="*/ 67549 h 1097785"/>
                <a:gd name="connsiteX2639" fmla="*/ 390660 w 7216155"/>
                <a:gd name="connsiteY2639" fmla="*/ 70395 h 1097785"/>
                <a:gd name="connsiteX2640" fmla="*/ 392795 w 7216155"/>
                <a:gd name="connsiteY2640" fmla="*/ 71106 h 1097785"/>
                <a:gd name="connsiteX2641" fmla="*/ 370024 w 7216155"/>
                <a:gd name="connsiteY2641" fmla="*/ 62567 h 1097785"/>
                <a:gd name="connsiteX2642" fmla="*/ 370380 w 7216155"/>
                <a:gd name="connsiteY2642" fmla="*/ 66837 h 1097785"/>
                <a:gd name="connsiteX2643" fmla="*/ 372159 w 7216155"/>
                <a:gd name="connsiteY2643" fmla="*/ 68260 h 1097785"/>
                <a:gd name="connsiteX2644" fmla="*/ 372515 w 7216155"/>
                <a:gd name="connsiteY2644" fmla="*/ 65058 h 1097785"/>
                <a:gd name="connsiteX2645" fmla="*/ 370024 w 7216155"/>
                <a:gd name="connsiteY2645" fmla="*/ 62567 h 1097785"/>
                <a:gd name="connsiteX2646" fmla="*/ 283922 w 7216155"/>
                <a:gd name="connsiteY2646" fmla="*/ 59721 h 1097785"/>
                <a:gd name="connsiteX2647" fmla="*/ 282499 w 7216155"/>
                <a:gd name="connsiteY2647" fmla="*/ 62212 h 1097785"/>
                <a:gd name="connsiteX2648" fmla="*/ 283211 w 7216155"/>
                <a:gd name="connsiteY2648" fmla="*/ 66125 h 1097785"/>
                <a:gd name="connsiteX2649" fmla="*/ 286057 w 7216155"/>
                <a:gd name="connsiteY2649" fmla="*/ 66125 h 1097785"/>
                <a:gd name="connsiteX2650" fmla="*/ 286413 w 7216155"/>
                <a:gd name="connsiteY2650" fmla="*/ 63635 h 1097785"/>
                <a:gd name="connsiteX2651" fmla="*/ 286769 w 7216155"/>
                <a:gd name="connsiteY2651" fmla="*/ 60433 h 1097785"/>
                <a:gd name="connsiteX2652" fmla="*/ 283922 w 7216155"/>
                <a:gd name="connsiteY2652" fmla="*/ 59721 h 1097785"/>
                <a:gd name="connsiteX2653" fmla="*/ 376428 w 7216155"/>
                <a:gd name="connsiteY2653" fmla="*/ 58298 h 1097785"/>
                <a:gd name="connsiteX2654" fmla="*/ 377140 w 7216155"/>
                <a:gd name="connsiteY2654" fmla="*/ 65414 h 1097785"/>
                <a:gd name="connsiteX2655" fmla="*/ 377140 w 7216155"/>
                <a:gd name="connsiteY2655" fmla="*/ 72530 h 1097785"/>
                <a:gd name="connsiteX2656" fmla="*/ 382121 w 7216155"/>
                <a:gd name="connsiteY2656" fmla="*/ 72174 h 1097785"/>
                <a:gd name="connsiteX2657" fmla="*/ 385679 w 7216155"/>
                <a:gd name="connsiteY2657" fmla="*/ 78934 h 1097785"/>
                <a:gd name="connsiteX2658" fmla="*/ 386746 w 7216155"/>
                <a:gd name="connsiteY2658" fmla="*/ 73241 h 1097785"/>
                <a:gd name="connsiteX2659" fmla="*/ 385679 w 7216155"/>
                <a:gd name="connsiteY2659" fmla="*/ 67549 h 1097785"/>
                <a:gd name="connsiteX2660" fmla="*/ 383544 w 7216155"/>
                <a:gd name="connsiteY2660" fmla="*/ 70395 h 1097785"/>
                <a:gd name="connsiteX2661" fmla="*/ 381409 w 7216155"/>
                <a:gd name="connsiteY2661" fmla="*/ 67549 h 1097785"/>
                <a:gd name="connsiteX2662" fmla="*/ 380698 w 7216155"/>
                <a:gd name="connsiteY2662" fmla="*/ 62923 h 1097785"/>
                <a:gd name="connsiteX2663" fmla="*/ 382832 w 7216155"/>
                <a:gd name="connsiteY2663" fmla="*/ 59721 h 1097785"/>
                <a:gd name="connsiteX2664" fmla="*/ 379986 w 7216155"/>
                <a:gd name="connsiteY2664" fmla="*/ 58654 h 1097785"/>
                <a:gd name="connsiteX2665" fmla="*/ 376428 w 7216155"/>
                <a:gd name="connsiteY2665" fmla="*/ 58298 h 1097785"/>
                <a:gd name="connsiteX2666" fmla="*/ 421258 w 7216155"/>
                <a:gd name="connsiteY2666" fmla="*/ 56875 h 1097785"/>
                <a:gd name="connsiteX2667" fmla="*/ 421258 w 7216155"/>
                <a:gd name="connsiteY2667" fmla="*/ 61500 h 1097785"/>
                <a:gd name="connsiteX2668" fmla="*/ 424816 w 7216155"/>
                <a:gd name="connsiteY2668" fmla="*/ 63991 h 1097785"/>
                <a:gd name="connsiteX2669" fmla="*/ 423749 w 7216155"/>
                <a:gd name="connsiteY2669" fmla="*/ 60077 h 1097785"/>
                <a:gd name="connsiteX2670" fmla="*/ 421258 w 7216155"/>
                <a:gd name="connsiteY2670" fmla="*/ 56875 h 1097785"/>
                <a:gd name="connsiteX2671" fmla="*/ 373582 w 7216155"/>
                <a:gd name="connsiteY2671" fmla="*/ 56163 h 1097785"/>
                <a:gd name="connsiteX2672" fmla="*/ 371447 w 7216155"/>
                <a:gd name="connsiteY2672" fmla="*/ 58654 h 1097785"/>
                <a:gd name="connsiteX2673" fmla="*/ 373582 w 7216155"/>
                <a:gd name="connsiteY2673" fmla="*/ 60433 h 1097785"/>
                <a:gd name="connsiteX2674" fmla="*/ 374293 w 7216155"/>
                <a:gd name="connsiteY2674" fmla="*/ 58654 h 1097785"/>
                <a:gd name="connsiteX2675" fmla="*/ 373582 w 7216155"/>
                <a:gd name="connsiteY2675" fmla="*/ 56163 h 1097785"/>
                <a:gd name="connsiteX2676" fmla="*/ 303847 w 7216155"/>
                <a:gd name="connsiteY2676" fmla="*/ 54740 h 1097785"/>
                <a:gd name="connsiteX2677" fmla="*/ 304202 w 7216155"/>
                <a:gd name="connsiteY2677" fmla="*/ 61500 h 1097785"/>
                <a:gd name="connsiteX2678" fmla="*/ 305270 w 7216155"/>
                <a:gd name="connsiteY2678" fmla="*/ 68260 h 1097785"/>
                <a:gd name="connsiteX2679" fmla="*/ 301000 w 7216155"/>
                <a:gd name="connsiteY2679" fmla="*/ 61856 h 1097785"/>
                <a:gd name="connsiteX2680" fmla="*/ 303847 w 7216155"/>
                <a:gd name="connsiteY2680" fmla="*/ 54740 h 1097785"/>
                <a:gd name="connsiteX2681" fmla="*/ 277162 w 7216155"/>
                <a:gd name="connsiteY2681" fmla="*/ 48336 h 1097785"/>
                <a:gd name="connsiteX2682" fmla="*/ 275383 w 7216155"/>
                <a:gd name="connsiteY2682" fmla="*/ 52605 h 1097785"/>
                <a:gd name="connsiteX2683" fmla="*/ 277162 w 7216155"/>
                <a:gd name="connsiteY2683" fmla="*/ 53317 h 1097785"/>
                <a:gd name="connsiteX2684" fmla="*/ 278941 w 7216155"/>
                <a:gd name="connsiteY2684" fmla="*/ 52605 h 1097785"/>
                <a:gd name="connsiteX2685" fmla="*/ 277162 w 7216155"/>
                <a:gd name="connsiteY2685" fmla="*/ 48336 h 1097785"/>
                <a:gd name="connsiteX2686" fmla="*/ 393506 w 7216155"/>
                <a:gd name="connsiteY2686" fmla="*/ 46913 h 1097785"/>
                <a:gd name="connsiteX2687" fmla="*/ 394929 w 7216155"/>
                <a:gd name="connsiteY2687" fmla="*/ 53673 h 1097785"/>
                <a:gd name="connsiteX2688" fmla="*/ 397776 w 7216155"/>
                <a:gd name="connsiteY2688" fmla="*/ 61856 h 1097785"/>
                <a:gd name="connsiteX2689" fmla="*/ 394929 w 7216155"/>
                <a:gd name="connsiteY2689" fmla="*/ 56875 h 1097785"/>
                <a:gd name="connsiteX2690" fmla="*/ 393150 w 7216155"/>
                <a:gd name="connsiteY2690" fmla="*/ 58654 h 1097785"/>
                <a:gd name="connsiteX2691" fmla="*/ 391372 w 7216155"/>
                <a:gd name="connsiteY2691" fmla="*/ 60433 h 1097785"/>
                <a:gd name="connsiteX2692" fmla="*/ 395997 w 7216155"/>
                <a:gd name="connsiteY2692" fmla="*/ 63635 h 1097785"/>
                <a:gd name="connsiteX2693" fmla="*/ 400622 w 7216155"/>
                <a:gd name="connsiteY2693" fmla="*/ 63991 h 1097785"/>
                <a:gd name="connsiteX2694" fmla="*/ 397776 w 7216155"/>
                <a:gd name="connsiteY2694" fmla="*/ 55807 h 1097785"/>
                <a:gd name="connsiteX2695" fmla="*/ 393506 w 7216155"/>
                <a:gd name="connsiteY2695" fmla="*/ 46913 h 1097785"/>
                <a:gd name="connsiteX2696" fmla="*/ 343695 w 7216155"/>
                <a:gd name="connsiteY2696" fmla="*/ 34816 h 1097785"/>
                <a:gd name="connsiteX2697" fmla="*/ 342272 w 7216155"/>
                <a:gd name="connsiteY2697" fmla="*/ 37306 h 1097785"/>
                <a:gd name="connsiteX2698" fmla="*/ 340137 w 7216155"/>
                <a:gd name="connsiteY2698" fmla="*/ 38374 h 1097785"/>
                <a:gd name="connsiteX2699" fmla="*/ 343340 w 7216155"/>
                <a:gd name="connsiteY2699" fmla="*/ 43710 h 1097785"/>
                <a:gd name="connsiteX2700" fmla="*/ 344407 w 7216155"/>
                <a:gd name="connsiteY2700" fmla="*/ 51182 h 1097785"/>
                <a:gd name="connsiteX2701" fmla="*/ 347253 w 7216155"/>
                <a:gd name="connsiteY2701" fmla="*/ 51894 h 1097785"/>
                <a:gd name="connsiteX2702" fmla="*/ 350811 w 7216155"/>
                <a:gd name="connsiteY2702" fmla="*/ 51182 h 1097785"/>
                <a:gd name="connsiteX2703" fmla="*/ 347253 w 7216155"/>
                <a:gd name="connsiteY2703" fmla="*/ 42643 h 1097785"/>
                <a:gd name="connsiteX2704" fmla="*/ 343695 w 7216155"/>
                <a:gd name="connsiteY2704" fmla="*/ 34816 h 1097785"/>
                <a:gd name="connsiteX2705" fmla="*/ 288192 w 7216155"/>
                <a:gd name="connsiteY2705" fmla="*/ 31258 h 1097785"/>
                <a:gd name="connsiteX2706" fmla="*/ 286413 w 7216155"/>
                <a:gd name="connsiteY2706" fmla="*/ 38729 h 1097785"/>
                <a:gd name="connsiteX2707" fmla="*/ 288192 w 7216155"/>
                <a:gd name="connsiteY2707" fmla="*/ 44066 h 1097785"/>
                <a:gd name="connsiteX2708" fmla="*/ 286769 w 7216155"/>
                <a:gd name="connsiteY2708" fmla="*/ 45489 h 1097785"/>
                <a:gd name="connsiteX2709" fmla="*/ 284634 w 7216155"/>
                <a:gd name="connsiteY2709" fmla="*/ 44066 h 1097785"/>
                <a:gd name="connsiteX2710" fmla="*/ 285345 w 7216155"/>
                <a:gd name="connsiteY2710" fmla="*/ 49047 h 1097785"/>
                <a:gd name="connsiteX2711" fmla="*/ 290327 w 7216155"/>
                <a:gd name="connsiteY2711" fmla="*/ 51182 h 1097785"/>
                <a:gd name="connsiteX2712" fmla="*/ 290327 w 7216155"/>
                <a:gd name="connsiteY2712" fmla="*/ 43355 h 1097785"/>
                <a:gd name="connsiteX2713" fmla="*/ 292461 w 7216155"/>
                <a:gd name="connsiteY2713" fmla="*/ 49759 h 1097785"/>
                <a:gd name="connsiteX2714" fmla="*/ 293173 w 7216155"/>
                <a:gd name="connsiteY2714" fmla="*/ 42643 h 1097785"/>
                <a:gd name="connsiteX2715" fmla="*/ 294596 w 7216155"/>
                <a:gd name="connsiteY2715" fmla="*/ 36950 h 1097785"/>
                <a:gd name="connsiteX2716" fmla="*/ 292461 w 7216155"/>
                <a:gd name="connsiteY2716" fmla="*/ 33037 h 1097785"/>
                <a:gd name="connsiteX2717" fmla="*/ 288192 w 7216155"/>
                <a:gd name="connsiteY2717" fmla="*/ 31258 h 1097785"/>
                <a:gd name="connsiteX2718" fmla="*/ 286769 w 7216155"/>
                <a:gd name="connsiteY2718" fmla="*/ 26632 h 1097785"/>
                <a:gd name="connsiteX2719" fmla="*/ 283922 w 7216155"/>
                <a:gd name="connsiteY2719" fmla="*/ 27700 h 1097785"/>
                <a:gd name="connsiteX2720" fmla="*/ 285701 w 7216155"/>
                <a:gd name="connsiteY2720" fmla="*/ 30546 h 1097785"/>
                <a:gd name="connsiteX2721" fmla="*/ 288192 w 7216155"/>
                <a:gd name="connsiteY2721" fmla="*/ 29123 h 1097785"/>
                <a:gd name="connsiteX2722" fmla="*/ 286769 w 7216155"/>
                <a:gd name="connsiteY2722" fmla="*/ 26632 h 1097785"/>
                <a:gd name="connsiteX2723" fmla="*/ 428374 w 7216155"/>
                <a:gd name="connsiteY2723" fmla="*/ 22719 h 1097785"/>
                <a:gd name="connsiteX2724" fmla="*/ 424816 w 7216155"/>
                <a:gd name="connsiteY2724" fmla="*/ 23430 h 1097785"/>
                <a:gd name="connsiteX2725" fmla="*/ 421970 w 7216155"/>
                <a:gd name="connsiteY2725" fmla="*/ 24853 h 1097785"/>
                <a:gd name="connsiteX2726" fmla="*/ 424104 w 7216155"/>
                <a:gd name="connsiteY2726" fmla="*/ 28767 h 1097785"/>
                <a:gd name="connsiteX2727" fmla="*/ 429085 w 7216155"/>
                <a:gd name="connsiteY2727" fmla="*/ 29123 h 1097785"/>
                <a:gd name="connsiteX2728" fmla="*/ 428374 w 7216155"/>
                <a:gd name="connsiteY2728" fmla="*/ 22719 h 1097785"/>
                <a:gd name="connsiteX2729" fmla="*/ 330175 w 7216155"/>
                <a:gd name="connsiteY2729" fmla="*/ 22007 h 1097785"/>
                <a:gd name="connsiteX2730" fmla="*/ 328396 w 7216155"/>
                <a:gd name="connsiteY2730" fmla="*/ 22719 h 1097785"/>
                <a:gd name="connsiteX2731" fmla="*/ 326617 w 7216155"/>
                <a:gd name="connsiteY2731" fmla="*/ 22719 h 1097785"/>
                <a:gd name="connsiteX2732" fmla="*/ 328040 w 7216155"/>
                <a:gd name="connsiteY2732" fmla="*/ 31258 h 1097785"/>
                <a:gd name="connsiteX2733" fmla="*/ 330175 w 7216155"/>
                <a:gd name="connsiteY2733" fmla="*/ 30902 h 1097785"/>
                <a:gd name="connsiteX2734" fmla="*/ 332310 w 7216155"/>
                <a:gd name="connsiteY2734" fmla="*/ 30546 h 1097785"/>
                <a:gd name="connsiteX2735" fmla="*/ 330175 w 7216155"/>
                <a:gd name="connsiteY2735" fmla="*/ 22007 h 1097785"/>
                <a:gd name="connsiteX2736" fmla="*/ 273248 w 7216155"/>
                <a:gd name="connsiteY2736" fmla="*/ 22007 h 1097785"/>
                <a:gd name="connsiteX2737" fmla="*/ 274672 w 7216155"/>
                <a:gd name="connsiteY2737" fmla="*/ 25209 h 1097785"/>
                <a:gd name="connsiteX2738" fmla="*/ 277518 w 7216155"/>
                <a:gd name="connsiteY2738" fmla="*/ 22719 h 1097785"/>
                <a:gd name="connsiteX2739" fmla="*/ 276095 w 7216155"/>
                <a:gd name="connsiteY2739" fmla="*/ 22007 h 1097785"/>
                <a:gd name="connsiteX2740" fmla="*/ 273248 w 7216155"/>
                <a:gd name="connsiteY2740" fmla="*/ 22007 h 1097785"/>
                <a:gd name="connsiteX2741" fmla="*/ 376428 w 7216155"/>
                <a:gd name="connsiteY2741" fmla="*/ 17738 h 1097785"/>
                <a:gd name="connsiteX2742" fmla="*/ 370024 w 7216155"/>
                <a:gd name="connsiteY2742" fmla="*/ 22007 h 1097785"/>
                <a:gd name="connsiteX2743" fmla="*/ 372159 w 7216155"/>
                <a:gd name="connsiteY2743" fmla="*/ 22719 h 1097785"/>
                <a:gd name="connsiteX2744" fmla="*/ 374293 w 7216155"/>
                <a:gd name="connsiteY2744" fmla="*/ 22719 h 1097785"/>
                <a:gd name="connsiteX2745" fmla="*/ 375361 w 7216155"/>
                <a:gd name="connsiteY2745" fmla="*/ 20584 h 1097785"/>
                <a:gd name="connsiteX2746" fmla="*/ 377851 w 7216155"/>
                <a:gd name="connsiteY2746" fmla="*/ 22007 h 1097785"/>
                <a:gd name="connsiteX2747" fmla="*/ 376428 w 7216155"/>
                <a:gd name="connsiteY2747" fmla="*/ 17738 h 1097785"/>
                <a:gd name="connsiteX2748" fmla="*/ 427662 w 7216155"/>
                <a:gd name="connsiteY2748" fmla="*/ 9199 h 1097785"/>
                <a:gd name="connsiteX2749" fmla="*/ 426951 w 7216155"/>
                <a:gd name="connsiteY2749" fmla="*/ 12757 h 1097785"/>
                <a:gd name="connsiteX2750" fmla="*/ 427662 w 7216155"/>
                <a:gd name="connsiteY2750" fmla="*/ 17738 h 1097785"/>
                <a:gd name="connsiteX2751" fmla="*/ 432767 w 7216155"/>
                <a:gd name="connsiteY2751" fmla="*/ 14547 h 1097785"/>
                <a:gd name="connsiteX2752" fmla="*/ 432767 w 7216155"/>
                <a:gd name="connsiteY2752" fmla="*/ 12122 h 1097785"/>
                <a:gd name="connsiteX2753" fmla="*/ 432643 w 7216155"/>
                <a:gd name="connsiteY2753" fmla="*/ 11689 h 1097785"/>
                <a:gd name="connsiteX2754" fmla="*/ 432643 w 7216155"/>
                <a:gd name="connsiteY2754" fmla="*/ 9199 h 1097785"/>
                <a:gd name="connsiteX2755" fmla="*/ 429441 w 7216155"/>
                <a:gd name="connsiteY2755" fmla="*/ 9910 h 1097785"/>
                <a:gd name="connsiteX2756" fmla="*/ 427662 w 7216155"/>
                <a:gd name="connsiteY2756" fmla="*/ 9199 h 1097785"/>
                <a:gd name="connsiteX2757" fmla="*/ 386390 w 7216155"/>
                <a:gd name="connsiteY2757" fmla="*/ 7775 h 1097785"/>
                <a:gd name="connsiteX2758" fmla="*/ 391372 w 7216155"/>
                <a:gd name="connsiteY2758" fmla="*/ 18805 h 1097785"/>
                <a:gd name="connsiteX2759" fmla="*/ 401334 w 7216155"/>
                <a:gd name="connsiteY2759" fmla="*/ 26988 h 1097785"/>
                <a:gd name="connsiteX2760" fmla="*/ 396708 w 7216155"/>
                <a:gd name="connsiteY2760" fmla="*/ 19872 h 1097785"/>
                <a:gd name="connsiteX2761" fmla="*/ 390660 w 7216155"/>
                <a:gd name="connsiteY2761" fmla="*/ 14891 h 1097785"/>
                <a:gd name="connsiteX2762" fmla="*/ 388881 w 7216155"/>
                <a:gd name="connsiteY2762" fmla="*/ 10978 h 1097785"/>
                <a:gd name="connsiteX2763" fmla="*/ 386390 w 7216155"/>
                <a:gd name="connsiteY2763" fmla="*/ 7775 h 1097785"/>
                <a:gd name="connsiteX2764" fmla="*/ 353658 w 7216155"/>
                <a:gd name="connsiteY2764" fmla="*/ 2083 h 1097785"/>
                <a:gd name="connsiteX2765" fmla="*/ 352946 w 7216155"/>
                <a:gd name="connsiteY2765" fmla="*/ 4929 h 1097785"/>
                <a:gd name="connsiteX2766" fmla="*/ 350811 w 7216155"/>
                <a:gd name="connsiteY2766" fmla="*/ 4218 h 1097785"/>
                <a:gd name="connsiteX2767" fmla="*/ 351167 w 7216155"/>
                <a:gd name="connsiteY2767" fmla="*/ 5997 h 1097785"/>
                <a:gd name="connsiteX2768" fmla="*/ 351523 w 7216155"/>
                <a:gd name="connsiteY2768" fmla="*/ 7775 h 1097785"/>
                <a:gd name="connsiteX2769" fmla="*/ 353302 w 7216155"/>
                <a:gd name="connsiteY2769" fmla="*/ 7064 h 1097785"/>
                <a:gd name="connsiteX2770" fmla="*/ 354369 w 7216155"/>
                <a:gd name="connsiteY2770" fmla="*/ 7775 h 1097785"/>
                <a:gd name="connsiteX2771" fmla="*/ 354725 w 7216155"/>
                <a:gd name="connsiteY2771" fmla="*/ 5285 h 1097785"/>
                <a:gd name="connsiteX2772" fmla="*/ 353658 w 7216155"/>
                <a:gd name="connsiteY2772" fmla="*/ 2083 h 1097785"/>
                <a:gd name="connsiteX2773" fmla="*/ 428374 w 7216155"/>
                <a:gd name="connsiteY2773" fmla="*/ 1371 h 1097785"/>
                <a:gd name="connsiteX2774" fmla="*/ 429797 w 7216155"/>
                <a:gd name="connsiteY2774" fmla="*/ 6708 h 1097785"/>
                <a:gd name="connsiteX2775" fmla="*/ 432767 w 7216155"/>
                <a:gd name="connsiteY2775" fmla="*/ 7557 h 1097785"/>
                <a:gd name="connsiteX2776" fmla="*/ 432767 w 7216155"/>
                <a:gd name="connsiteY2776" fmla="*/ 3506 h 1097785"/>
                <a:gd name="connsiteX2777" fmla="*/ 430864 w 7216155"/>
                <a:gd name="connsiteY2777" fmla="*/ 3506 h 1097785"/>
                <a:gd name="connsiteX2778" fmla="*/ 428374 w 7216155"/>
                <a:gd name="connsiteY2778" fmla="*/ 1371 h 1097785"/>
                <a:gd name="connsiteX2779" fmla="*/ 342675 w 7216155"/>
                <a:gd name="connsiteY2779" fmla="*/ 0 h 1097785"/>
                <a:gd name="connsiteX2780" fmla="*/ 379279 w 7216155"/>
                <a:gd name="connsiteY2780" fmla="*/ 0 h 1097785"/>
                <a:gd name="connsiteX2781" fmla="*/ 379986 w 7216155"/>
                <a:gd name="connsiteY2781" fmla="*/ 11689 h 1097785"/>
                <a:gd name="connsiteX2782" fmla="*/ 384967 w 7216155"/>
                <a:gd name="connsiteY2782" fmla="*/ 20584 h 1097785"/>
                <a:gd name="connsiteX2783" fmla="*/ 381765 w 7216155"/>
                <a:gd name="connsiteY2783" fmla="*/ 6708 h 1097785"/>
                <a:gd name="connsiteX2784" fmla="*/ 380134 w 7216155"/>
                <a:gd name="connsiteY2784" fmla="*/ 0 h 1097785"/>
                <a:gd name="connsiteX2785" fmla="*/ 390279 w 7216155"/>
                <a:gd name="connsiteY2785" fmla="*/ 0 h 1097785"/>
                <a:gd name="connsiteX2786" fmla="*/ 391016 w 7216155"/>
                <a:gd name="connsiteY2786" fmla="*/ 4573 h 1097785"/>
                <a:gd name="connsiteX2787" fmla="*/ 392795 w 7216155"/>
                <a:gd name="connsiteY2787" fmla="*/ 14180 h 1097785"/>
                <a:gd name="connsiteX2788" fmla="*/ 408805 w 7216155"/>
                <a:gd name="connsiteY2788" fmla="*/ 25565 h 1097785"/>
                <a:gd name="connsiteX2789" fmla="*/ 414854 w 7216155"/>
                <a:gd name="connsiteY2789" fmla="*/ 46913 h 1097785"/>
                <a:gd name="connsiteX2790" fmla="*/ 416989 w 7216155"/>
                <a:gd name="connsiteY2790" fmla="*/ 41220 h 1097785"/>
                <a:gd name="connsiteX2791" fmla="*/ 420546 w 7216155"/>
                <a:gd name="connsiteY2791" fmla="*/ 44778 h 1097785"/>
                <a:gd name="connsiteX2792" fmla="*/ 419835 w 7216155"/>
                <a:gd name="connsiteY2792" fmla="*/ 52605 h 1097785"/>
                <a:gd name="connsiteX2793" fmla="*/ 426239 w 7216155"/>
                <a:gd name="connsiteY2793" fmla="*/ 59721 h 1097785"/>
                <a:gd name="connsiteX2794" fmla="*/ 432643 w 7216155"/>
                <a:gd name="connsiteY2794" fmla="*/ 63991 h 1097785"/>
                <a:gd name="connsiteX2795" fmla="*/ 422325 w 7216155"/>
                <a:gd name="connsiteY2795" fmla="*/ 41576 h 1097785"/>
                <a:gd name="connsiteX2796" fmla="*/ 409161 w 7216155"/>
                <a:gd name="connsiteY2796" fmla="*/ 24853 h 1097785"/>
                <a:gd name="connsiteX2797" fmla="*/ 410940 w 7216155"/>
                <a:gd name="connsiteY2797" fmla="*/ 22719 h 1097785"/>
                <a:gd name="connsiteX2798" fmla="*/ 411296 w 7216155"/>
                <a:gd name="connsiteY2798" fmla="*/ 20584 h 1097785"/>
                <a:gd name="connsiteX2799" fmla="*/ 406671 w 7216155"/>
                <a:gd name="connsiteY2799" fmla="*/ 18449 h 1097785"/>
                <a:gd name="connsiteX2800" fmla="*/ 400622 w 7216155"/>
                <a:gd name="connsiteY2800" fmla="*/ 14180 h 1097785"/>
                <a:gd name="connsiteX2801" fmla="*/ 395285 w 7216155"/>
                <a:gd name="connsiteY2801" fmla="*/ 3150 h 1097785"/>
                <a:gd name="connsiteX2802" fmla="*/ 393302 w 7216155"/>
                <a:gd name="connsiteY2802" fmla="*/ 0 h 1097785"/>
                <a:gd name="connsiteX2803" fmla="*/ 419960 w 7216155"/>
                <a:gd name="connsiteY2803" fmla="*/ 0 h 1097785"/>
                <a:gd name="connsiteX2804" fmla="*/ 420191 w 7216155"/>
                <a:gd name="connsiteY2804" fmla="*/ 660 h 1097785"/>
                <a:gd name="connsiteX2805" fmla="*/ 423393 w 7216155"/>
                <a:gd name="connsiteY2805" fmla="*/ 7064 h 1097785"/>
                <a:gd name="connsiteX2806" fmla="*/ 422720 w 7216155"/>
                <a:gd name="connsiteY2806" fmla="*/ 0 h 1097785"/>
                <a:gd name="connsiteX2807" fmla="*/ 430551 w 7216155"/>
                <a:gd name="connsiteY2807" fmla="*/ 0 h 1097785"/>
                <a:gd name="connsiteX2808" fmla="*/ 432767 w 7216155"/>
                <a:gd name="connsiteY2808" fmla="*/ 2771 h 1097785"/>
                <a:gd name="connsiteX2809" fmla="*/ 432767 w 7216155"/>
                <a:gd name="connsiteY2809" fmla="*/ 701 h 1097785"/>
                <a:gd name="connsiteX2810" fmla="*/ 430665 w 7216155"/>
                <a:gd name="connsiteY2810" fmla="*/ 0 h 1097785"/>
                <a:gd name="connsiteX2811" fmla="*/ 7216155 w 7216155"/>
                <a:gd name="connsiteY2811" fmla="*/ 0 h 1097785"/>
                <a:gd name="connsiteX2812" fmla="*/ 7216155 w 7216155"/>
                <a:gd name="connsiteY2812" fmla="*/ 1097785 h 1097785"/>
                <a:gd name="connsiteX2813" fmla="*/ 428170 w 7216155"/>
                <a:gd name="connsiteY2813" fmla="*/ 1097785 h 1097785"/>
                <a:gd name="connsiteX2814" fmla="*/ 427662 w 7216155"/>
                <a:gd name="connsiteY2814" fmla="*/ 1095077 h 1097785"/>
                <a:gd name="connsiteX2815" fmla="*/ 426829 w 7216155"/>
                <a:gd name="connsiteY2815" fmla="*/ 1097785 h 1097785"/>
                <a:gd name="connsiteX2816" fmla="*/ 401192 w 7216155"/>
                <a:gd name="connsiteY2816" fmla="*/ 1097785 h 1097785"/>
                <a:gd name="connsiteX2817" fmla="*/ 400978 w 7216155"/>
                <a:gd name="connsiteY2817" fmla="*/ 1095077 h 1097785"/>
                <a:gd name="connsiteX2818" fmla="*/ 399911 w 7216155"/>
                <a:gd name="connsiteY2818" fmla="*/ 1082268 h 1097785"/>
                <a:gd name="connsiteX2819" fmla="*/ 398843 w 7216155"/>
                <a:gd name="connsiteY2819" fmla="*/ 1094721 h 1097785"/>
                <a:gd name="connsiteX2820" fmla="*/ 399236 w 7216155"/>
                <a:gd name="connsiteY2820" fmla="*/ 1097785 h 1097785"/>
                <a:gd name="connsiteX2821" fmla="*/ 381837 w 7216155"/>
                <a:gd name="connsiteY2821" fmla="*/ 1097785 h 1097785"/>
                <a:gd name="connsiteX2822" fmla="*/ 381409 w 7216155"/>
                <a:gd name="connsiteY2822" fmla="*/ 1094365 h 1097785"/>
                <a:gd name="connsiteX2823" fmla="*/ 379986 w 7216155"/>
                <a:gd name="connsiteY2823" fmla="*/ 1082268 h 1097785"/>
                <a:gd name="connsiteX2824" fmla="*/ 379630 w 7216155"/>
                <a:gd name="connsiteY2824" fmla="*/ 1095788 h 1097785"/>
                <a:gd name="connsiteX2825" fmla="*/ 380272 w 7216155"/>
                <a:gd name="connsiteY2825" fmla="*/ 1097785 h 1097785"/>
                <a:gd name="connsiteX2826" fmla="*/ 347652 w 7216155"/>
                <a:gd name="connsiteY2826" fmla="*/ 1097785 h 1097785"/>
                <a:gd name="connsiteX2827" fmla="*/ 347609 w 7216155"/>
                <a:gd name="connsiteY2827" fmla="*/ 1096500 h 1097785"/>
                <a:gd name="connsiteX2828" fmla="*/ 347965 w 7216155"/>
                <a:gd name="connsiteY2828" fmla="*/ 1085826 h 1097785"/>
                <a:gd name="connsiteX2829" fmla="*/ 347609 w 7216155"/>
                <a:gd name="connsiteY2829" fmla="*/ 1071594 h 1097785"/>
                <a:gd name="connsiteX2830" fmla="*/ 344407 w 7216155"/>
                <a:gd name="connsiteY2830" fmla="*/ 1060209 h 1097785"/>
                <a:gd name="connsiteX2831" fmla="*/ 344051 w 7216155"/>
                <a:gd name="connsiteY2831" fmla="*/ 1074796 h 1097785"/>
                <a:gd name="connsiteX2832" fmla="*/ 345119 w 7216155"/>
                <a:gd name="connsiteY2832" fmla="*/ 1089384 h 1097785"/>
                <a:gd name="connsiteX2833" fmla="*/ 344808 w 7216155"/>
                <a:gd name="connsiteY2833" fmla="*/ 1097785 h 1097785"/>
                <a:gd name="connsiteX2834" fmla="*/ 330175 w 7216155"/>
                <a:gd name="connsiteY2834" fmla="*/ 1097785 h 1097785"/>
                <a:gd name="connsiteX2835" fmla="*/ 330175 w 7216155"/>
                <a:gd name="connsiteY2835" fmla="*/ 1025341 h 1097785"/>
                <a:gd name="connsiteX2836" fmla="*/ 335156 w 7216155"/>
                <a:gd name="connsiteY2836" fmla="*/ 1023918 h 1097785"/>
                <a:gd name="connsiteX2837" fmla="*/ 330175 w 7216155"/>
                <a:gd name="connsiteY2837" fmla="*/ 1023206 h 1097785"/>
                <a:gd name="connsiteX2838" fmla="*/ 330175 w 7216155"/>
                <a:gd name="connsiteY2838" fmla="*/ 939240 h 1097785"/>
                <a:gd name="connsiteX2839" fmla="*/ 331243 w 7216155"/>
                <a:gd name="connsiteY2839" fmla="*/ 924296 h 1097785"/>
                <a:gd name="connsiteX2840" fmla="*/ 336579 w 7216155"/>
                <a:gd name="connsiteY2840" fmla="*/ 915046 h 1097785"/>
                <a:gd name="connsiteX2841" fmla="*/ 338003 w 7216155"/>
                <a:gd name="connsiteY2841" fmla="*/ 871283 h 1097785"/>
                <a:gd name="connsiteX2842" fmla="*/ 338003 w 7216155"/>
                <a:gd name="connsiteY2842" fmla="*/ 823963 h 1097785"/>
                <a:gd name="connsiteX2843" fmla="*/ 339070 w 7216155"/>
                <a:gd name="connsiteY2843" fmla="*/ 832146 h 1097785"/>
                <a:gd name="connsiteX2844" fmla="*/ 339426 w 7216155"/>
                <a:gd name="connsiteY2844" fmla="*/ 839618 h 1097785"/>
                <a:gd name="connsiteX2845" fmla="*/ 340137 w 7216155"/>
                <a:gd name="connsiteY2845" fmla="*/ 827877 h 1097785"/>
                <a:gd name="connsiteX2846" fmla="*/ 342272 w 7216155"/>
                <a:gd name="connsiteY2846" fmla="*/ 817559 h 1097785"/>
                <a:gd name="connsiteX2847" fmla="*/ 341561 w 7216155"/>
                <a:gd name="connsiteY2847" fmla="*/ 814001 h 1097785"/>
                <a:gd name="connsiteX2848" fmla="*/ 340137 w 7216155"/>
                <a:gd name="connsiteY2848" fmla="*/ 807596 h 1097785"/>
                <a:gd name="connsiteX2849" fmla="*/ 342272 w 7216155"/>
                <a:gd name="connsiteY2849" fmla="*/ 804394 h 1097785"/>
                <a:gd name="connsiteX2850" fmla="*/ 341561 w 7216155"/>
                <a:gd name="connsiteY2850" fmla="*/ 799413 h 1097785"/>
                <a:gd name="connsiteX2851" fmla="*/ 340137 w 7216155"/>
                <a:gd name="connsiteY2851" fmla="*/ 794788 h 1097785"/>
                <a:gd name="connsiteX2852" fmla="*/ 340849 w 7216155"/>
                <a:gd name="connsiteY2852" fmla="*/ 791230 h 1097785"/>
                <a:gd name="connsiteX2853" fmla="*/ 332666 w 7216155"/>
                <a:gd name="connsiteY2853" fmla="*/ 760276 h 1097785"/>
                <a:gd name="connsiteX2854" fmla="*/ 328752 w 7216155"/>
                <a:gd name="connsiteY2854" fmla="*/ 722206 h 1097785"/>
                <a:gd name="connsiteX2855" fmla="*/ 330175 w 7216155"/>
                <a:gd name="connsiteY2855" fmla="*/ 722206 h 1097785"/>
                <a:gd name="connsiteX2856" fmla="*/ 330175 w 7216155"/>
                <a:gd name="connsiteY2856" fmla="*/ 686627 h 1097785"/>
                <a:gd name="connsiteX2857" fmla="*/ 330531 w 7216155"/>
                <a:gd name="connsiteY2857" fmla="*/ 695522 h 1097785"/>
                <a:gd name="connsiteX2858" fmla="*/ 330887 w 7216155"/>
                <a:gd name="connsiteY2858" fmla="*/ 705128 h 1097785"/>
                <a:gd name="connsiteX2859" fmla="*/ 335512 w 7216155"/>
                <a:gd name="connsiteY2859" fmla="*/ 725053 h 1097785"/>
                <a:gd name="connsiteX2860" fmla="*/ 338003 w 7216155"/>
                <a:gd name="connsiteY2860" fmla="*/ 747112 h 1097785"/>
                <a:gd name="connsiteX2861" fmla="*/ 342628 w 7216155"/>
                <a:gd name="connsiteY2861" fmla="*/ 720427 h 1097785"/>
                <a:gd name="connsiteX2862" fmla="*/ 344407 w 7216155"/>
                <a:gd name="connsiteY2862" fmla="*/ 689473 h 1097785"/>
                <a:gd name="connsiteX2863" fmla="*/ 346542 w 7216155"/>
                <a:gd name="connsiteY2863" fmla="*/ 698724 h 1097785"/>
                <a:gd name="connsiteX2864" fmla="*/ 346186 w 7216155"/>
                <a:gd name="connsiteY2864" fmla="*/ 707263 h 1097785"/>
                <a:gd name="connsiteX2865" fmla="*/ 345119 w 7216155"/>
                <a:gd name="connsiteY2865" fmla="*/ 716158 h 1097785"/>
                <a:gd name="connsiteX2866" fmla="*/ 345830 w 7216155"/>
                <a:gd name="connsiteY2866" fmla="*/ 726476 h 1097785"/>
                <a:gd name="connsiteX2867" fmla="*/ 347253 w 7216155"/>
                <a:gd name="connsiteY2867" fmla="*/ 725764 h 1097785"/>
                <a:gd name="connsiteX2868" fmla="*/ 348676 w 7216155"/>
                <a:gd name="connsiteY2868" fmla="*/ 723629 h 1097785"/>
                <a:gd name="connsiteX2869" fmla="*/ 352946 w 7216155"/>
                <a:gd name="connsiteY2869" fmla="*/ 744977 h 1097785"/>
                <a:gd name="connsiteX2870" fmla="*/ 358283 w 7216155"/>
                <a:gd name="connsiteY2870" fmla="*/ 767036 h 1097785"/>
                <a:gd name="connsiteX2871" fmla="*/ 361485 w 7216155"/>
                <a:gd name="connsiteY2871" fmla="*/ 789807 h 1097785"/>
                <a:gd name="connsiteX2872" fmla="*/ 360062 w 7216155"/>
                <a:gd name="connsiteY2872" fmla="*/ 813289 h 1097785"/>
                <a:gd name="connsiteX2873" fmla="*/ 360773 w 7216155"/>
                <a:gd name="connsiteY2873" fmla="*/ 816491 h 1097785"/>
                <a:gd name="connsiteX2874" fmla="*/ 362197 w 7216155"/>
                <a:gd name="connsiteY2874" fmla="*/ 818270 h 1097785"/>
                <a:gd name="connsiteX2875" fmla="*/ 361485 w 7216155"/>
                <a:gd name="connsiteY2875" fmla="*/ 839262 h 1097785"/>
                <a:gd name="connsiteX2876" fmla="*/ 369312 w 7216155"/>
                <a:gd name="connsiteY2876" fmla="*/ 853138 h 1097785"/>
                <a:gd name="connsiteX2877" fmla="*/ 370024 w 7216155"/>
                <a:gd name="connsiteY2877" fmla="*/ 859186 h 1097785"/>
                <a:gd name="connsiteX2878" fmla="*/ 372159 w 7216155"/>
                <a:gd name="connsiteY2878" fmla="*/ 863812 h 1097785"/>
                <a:gd name="connsiteX2879" fmla="*/ 377851 w 7216155"/>
                <a:gd name="connsiteY2879" fmla="*/ 858119 h 1097785"/>
                <a:gd name="connsiteX2880" fmla="*/ 377140 w 7216155"/>
                <a:gd name="connsiteY2880" fmla="*/ 852070 h 1097785"/>
                <a:gd name="connsiteX2881" fmla="*/ 377851 w 7216155"/>
                <a:gd name="connsiteY2881" fmla="*/ 844599 h 1097785"/>
                <a:gd name="connsiteX2882" fmla="*/ 376072 w 7216155"/>
                <a:gd name="connsiteY2882" fmla="*/ 838550 h 1097785"/>
                <a:gd name="connsiteX2883" fmla="*/ 373582 w 7216155"/>
                <a:gd name="connsiteY2883" fmla="*/ 832502 h 1097785"/>
                <a:gd name="connsiteX2884" fmla="*/ 370024 w 7216155"/>
                <a:gd name="connsiteY2884" fmla="*/ 795855 h 1097785"/>
                <a:gd name="connsiteX2885" fmla="*/ 368601 w 7216155"/>
                <a:gd name="connsiteY2885" fmla="*/ 759209 h 1097785"/>
                <a:gd name="connsiteX2886" fmla="*/ 370736 w 7216155"/>
                <a:gd name="connsiteY2886" fmla="*/ 757430 h 1097785"/>
                <a:gd name="connsiteX2887" fmla="*/ 372870 w 7216155"/>
                <a:gd name="connsiteY2887" fmla="*/ 756362 h 1097785"/>
                <a:gd name="connsiteX2888" fmla="*/ 368245 w 7216155"/>
                <a:gd name="connsiteY2888" fmla="*/ 711888 h 1097785"/>
                <a:gd name="connsiteX2889" fmla="*/ 365043 w 7216155"/>
                <a:gd name="connsiteY2889" fmla="*/ 659587 h 1097785"/>
                <a:gd name="connsiteX2890" fmla="*/ 368957 w 7216155"/>
                <a:gd name="connsiteY2890" fmla="*/ 674886 h 1097785"/>
                <a:gd name="connsiteX2891" fmla="*/ 368601 w 7216155"/>
                <a:gd name="connsiteY2891" fmla="*/ 688762 h 1097785"/>
                <a:gd name="connsiteX2892" fmla="*/ 370024 w 7216155"/>
                <a:gd name="connsiteY2892" fmla="*/ 688050 h 1097785"/>
                <a:gd name="connsiteX2893" fmla="*/ 371447 w 7216155"/>
                <a:gd name="connsiteY2893" fmla="*/ 687339 h 1097785"/>
                <a:gd name="connsiteX2894" fmla="*/ 374293 w 7216155"/>
                <a:gd name="connsiteY2894" fmla="*/ 702993 h 1097785"/>
                <a:gd name="connsiteX2895" fmla="*/ 375005 w 7216155"/>
                <a:gd name="connsiteY2895" fmla="*/ 717937 h 1097785"/>
                <a:gd name="connsiteX2896" fmla="*/ 377140 w 7216155"/>
                <a:gd name="connsiteY2896" fmla="*/ 723985 h 1097785"/>
                <a:gd name="connsiteX2897" fmla="*/ 377851 w 7216155"/>
                <a:gd name="connsiteY2897" fmla="*/ 729322 h 1097785"/>
                <a:gd name="connsiteX2898" fmla="*/ 376428 w 7216155"/>
                <a:gd name="connsiteY2898" fmla="*/ 736082 h 1097785"/>
                <a:gd name="connsiteX2899" fmla="*/ 374293 w 7216155"/>
                <a:gd name="connsiteY2899" fmla="*/ 742842 h 1097785"/>
                <a:gd name="connsiteX2900" fmla="*/ 375361 w 7216155"/>
                <a:gd name="connsiteY2900" fmla="*/ 763122 h 1097785"/>
                <a:gd name="connsiteX2901" fmla="*/ 378563 w 7216155"/>
                <a:gd name="connsiteY2901" fmla="*/ 784826 h 1097785"/>
                <a:gd name="connsiteX2902" fmla="*/ 377851 w 7216155"/>
                <a:gd name="connsiteY2902" fmla="*/ 788384 h 1097785"/>
                <a:gd name="connsiteX2903" fmla="*/ 376428 w 7216155"/>
                <a:gd name="connsiteY2903" fmla="*/ 791230 h 1097785"/>
                <a:gd name="connsiteX2904" fmla="*/ 379986 w 7216155"/>
                <a:gd name="connsiteY2904" fmla="*/ 794076 h 1097785"/>
                <a:gd name="connsiteX2905" fmla="*/ 384611 w 7216155"/>
                <a:gd name="connsiteY2905" fmla="*/ 811866 h 1097785"/>
                <a:gd name="connsiteX2906" fmla="*/ 386390 w 7216155"/>
                <a:gd name="connsiteY2906" fmla="*/ 830367 h 1097785"/>
                <a:gd name="connsiteX2907" fmla="*/ 381409 w 7216155"/>
                <a:gd name="connsiteY2907" fmla="*/ 827521 h 1097785"/>
                <a:gd name="connsiteX2908" fmla="*/ 381054 w 7216155"/>
                <a:gd name="connsiteY2908" fmla="*/ 821117 h 1097785"/>
                <a:gd name="connsiteX2909" fmla="*/ 379986 w 7216155"/>
                <a:gd name="connsiteY2909" fmla="*/ 814712 h 1097785"/>
                <a:gd name="connsiteX2910" fmla="*/ 377851 w 7216155"/>
                <a:gd name="connsiteY2910" fmla="*/ 819693 h 1097785"/>
                <a:gd name="connsiteX2911" fmla="*/ 376428 w 7216155"/>
                <a:gd name="connsiteY2911" fmla="*/ 825386 h 1097785"/>
                <a:gd name="connsiteX2912" fmla="*/ 379630 w 7216155"/>
                <a:gd name="connsiteY2912" fmla="*/ 827521 h 1097785"/>
                <a:gd name="connsiteX2913" fmla="*/ 381409 w 7216155"/>
                <a:gd name="connsiteY2913" fmla="*/ 836771 h 1097785"/>
                <a:gd name="connsiteX2914" fmla="*/ 382121 w 7216155"/>
                <a:gd name="connsiteY2914" fmla="*/ 834281 h 1097785"/>
                <a:gd name="connsiteX2915" fmla="*/ 382121 w 7216155"/>
                <a:gd name="connsiteY2915" fmla="*/ 830367 h 1097785"/>
                <a:gd name="connsiteX2916" fmla="*/ 383900 w 7216155"/>
                <a:gd name="connsiteY2916" fmla="*/ 831790 h 1097785"/>
                <a:gd name="connsiteX2917" fmla="*/ 385679 w 7216155"/>
                <a:gd name="connsiteY2917" fmla="*/ 832502 h 1097785"/>
                <a:gd name="connsiteX2918" fmla="*/ 387102 w 7216155"/>
                <a:gd name="connsiteY2918" fmla="*/ 840685 h 1097785"/>
                <a:gd name="connsiteX2919" fmla="*/ 390660 w 7216155"/>
                <a:gd name="connsiteY2919" fmla="*/ 846734 h 1097785"/>
                <a:gd name="connsiteX2920" fmla="*/ 393506 w 7216155"/>
                <a:gd name="connsiteY2920" fmla="*/ 869504 h 1097785"/>
                <a:gd name="connsiteX2921" fmla="*/ 396353 w 7216155"/>
                <a:gd name="connsiteY2921" fmla="*/ 890852 h 1097785"/>
                <a:gd name="connsiteX2922" fmla="*/ 397776 w 7216155"/>
                <a:gd name="connsiteY2922" fmla="*/ 897612 h 1097785"/>
                <a:gd name="connsiteX2923" fmla="*/ 402045 w 7216155"/>
                <a:gd name="connsiteY2923" fmla="*/ 901526 h 1097785"/>
                <a:gd name="connsiteX2924" fmla="*/ 400622 w 7216155"/>
                <a:gd name="connsiteY2924" fmla="*/ 885159 h 1097785"/>
                <a:gd name="connsiteX2925" fmla="*/ 399911 w 7216155"/>
                <a:gd name="connsiteY2925" fmla="*/ 870927 h 1097785"/>
                <a:gd name="connsiteX2926" fmla="*/ 399199 w 7216155"/>
                <a:gd name="connsiteY2926" fmla="*/ 873062 h 1097785"/>
                <a:gd name="connsiteX2927" fmla="*/ 393862 w 7216155"/>
                <a:gd name="connsiteY2927" fmla="*/ 846734 h 1097785"/>
                <a:gd name="connsiteX2928" fmla="*/ 390660 w 7216155"/>
                <a:gd name="connsiteY2928" fmla="*/ 820405 h 1097785"/>
                <a:gd name="connsiteX2929" fmla="*/ 392439 w 7216155"/>
                <a:gd name="connsiteY2929" fmla="*/ 822540 h 1097785"/>
                <a:gd name="connsiteX2930" fmla="*/ 394218 w 7216155"/>
                <a:gd name="connsiteY2930" fmla="*/ 823963 h 1097785"/>
                <a:gd name="connsiteX2931" fmla="*/ 394929 w 7216155"/>
                <a:gd name="connsiteY2931" fmla="*/ 820761 h 1097785"/>
                <a:gd name="connsiteX2932" fmla="*/ 393506 w 7216155"/>
                <a:gd name="connsiteY2932" fmla="*/ 817559 h 1097785"/>
                <a:gd name="connsiteX2933" fmla="*/ 392083 w 7216155"/>
                <a:gd name="connsiteY2933" fmla="*/ 818270 h 1097785"/>
                <a:gd name="connsiteX2934" fmla="*/ 390660 w 7216155"/>
                <a:gd name="connsiteY2934" fmla="*/ 818270 h 1097785"/>
                <a:gd name="connsiteX2935" fmla="*/ 388881 w 7216155"/>
                <a:gd name="connsiteY2935" fmla="*/ 796211 h 1097785"/>
                <a:gd name="connsiteX2936" fmla="*/ 389237 w 7216155"/>
                <a:gd name="connsiteY2936" fmla="*/ 777710 h 1097785"/>
                <a:gd name="connsiteX2937" fmla="*/ 394574 w 7216155"/>
                <a:gd name="connsiteY2937" fmla="*/ 808308 h 1097785"/>
                <a:gd name="connsiteX2938" fmla="*/ 401334 w 7216155"/>
                <a:gd name="connsiteY2938" fmla="*/ 839618 h 1097785"/>
                <a:gd name="connsiteX2939" fmla="*/ 402757 w 7216155"/>
                <a:gd name="connsiteY2939" fmla="*/ 838906 h 1097785"/>
                <a:gd name="connsiteX2940" fmla="*/ 403468 w 7216155"/>
                <a:gd name="connsiteY2940" fmla="*/ 838195 h 1097785"/>
                <a:gd name="connsiteX2941" fmla="*/ 406315 w 7216155"/>
                <a:gd name="connsiteY2941" fmla="*/ 867369 h 1097785"/>
                <a:gd name="connsiteX2942" fmla="*/ 407026 w 7216155"/>
                <a:gd name="connsiteY2942" fmla="*/ 896544 h 1097785"/>
                <a:gd name="connsiteX2943" fmla="*/ 413431 w 7216155"/>
                <a:gd name="connsiteY2943" fmla="*/ 927854 h 1097785"/>
                <a:gd name="connsiteX2944" fmla="*/ 415565 w 7216155"/>
                <a:gd name="connsiteY2944" fmla="*/ 962010 h 1097785"/>
                <a:gd name="connsiteX2945" fmla="*/ 418056 w 7216155"/>
                <a:gd name="connsiteY2945" fmla="*/ 978021 h 1097785"/>
                <a:gd name="connsiteX2946" fmla="*/ 420546 w 7216155"/>
                <a:gd name="connsiteY2946" fmla="*/ 994743 h 1097785"/>
                <a:gd name="connsiteX2947" fmla="*/ 420546 w 7216155"/>
                <a:gd name="connsiteY2947" fmla="*/ 978732 h 1097785"/>
                <a:gd name="connsiteX2948" fmla="*/ 419123 w 7216155"/>
                <a:gd name="connsiteY2948" fmla="*/ 962722 h 1097785"/>
                <a:gd name="connsiteX2949" fmla="*/ 420191 w 7216155"/>
                <a:gd name="connsiteY2949" fmla="*/ 960943 h 1097785"/>
                <a:gd name="connsiteX2950" fmla="*/ 418412 w 7216155"/>
                <a:gd name="connsiteY2950" fmla="*/ 958452 h 1097785"/>
                <a:gd name="connsiteX2951" fmla="*/ 415210 w 7216155"/>
                <a:gd name="connsiteY2951" fmla="*/ 907218 h 1097785"/>
                <a:gd name="connsiteX2952" fmla="*/ 410584 w 7216155"/>
                <a:gd name="connsiteY2952" fmla="*/ 860254 h 1097785"/>
                <a:gd name="connsiteX2953" fmla="*/ 408450 w 7216155"/>
                <a:gd name="connsiteY2953" fmla="*/ 852070 h 1097785"/>
                <a:gd name="connsiteX2954" fmla="*/ 406315 w 7216155"/>
                <a:gd name="connsiteY2954" fmla="*/ 844599 h 1097785"/>
                <a:gd name="connsiteX2955" fmla="*/ 402757 w 7216155"/>
                <a:gd name="connsiteY2955" fmla="*/ 815780 h 1097785"/>
                <a:gd name="connsiteX2956" fmla="*/ 401334 w 7216155"/>
                <a:gd name="connsiteY2956" fmla="*/ 785537 h 1097785"/>
                <a:gd name="connsiteX2957" fmla="*/ 398843 w 7216155"/>
                <a:gd name="connsiteY2957" fmla="*/ 763478 h 1097785"/>
                <a:gd name="connsiteX2958" fmla="*/ 396353 w 7216155"/>
                <a:gd name="connsiteY2958" fmla="*/ 739284 h 1097785"/>
                <a:gd name="connsiteX2959" fmla="*/ 395285 w 7216155"/>
                <a:gd name="connsiteY2959" fmla="*/ 741063 h 1097785"/>
                <a:gd name="connsiteX2960" fmla="*/ 394218 w 7216155"/>
                <a:gd name="connsiteY2960" fmla="*/ 742842 h 1097785"/>
                <a:gd name="connsiteX2961" fmla="*/ 391727 w 7216155"/>
                <a:gd name="connsiteY2961" fmla="*/ 739996 h 1097785"/>
                <a:gd name="connsiteX2962" fmla="*/ 392083 w 7216155"/>
                <a:gd name="connsiteY2962" fmla="*/ 732880 h 1097785"/>
                <a:gd name="connsiteX2963" fmla="*/ 393506 w 7216155"/>
                <a:gd name="connsiteY2963" fmla="*/ 734303 h 1097785"/>
                <a:gd name="connsiteX2964" fmla="*/ 394218 w 7216155"/>
                <a:gd name="connsiteY2964" fmla="*/ 736438 h 1097785"/>
                <a:gd name="connsiteX2965" fmla="*/ 395641 w 7216155"/>
                <a:gd name="connsiteY2965" fmla="*/ 733592 h 1097785"/>
                <a:gd name="connsiteX2966" fmla="*/ 395285 w 7216155"/>
                <a:gd name="connsiteY2966" fmla="*/ 726832 h 1097785"/>
                <a:gd name="connsiteX2967" fmla="*/ 394929 w 7216155"/>
                <a:gd name="connsiteY2967" fmla="*/ 719716 h 1097785"/>
                <a:gd name="connsiteX2968" fmla="*/ 396353 w 7216155"/>
                <a:gd name="connsiteY2968" fmla="*/ 716514 h 1097785"/>
                <a:gd name="connsiteX2969" fmla="*/ 393506 w 7216155"/>
                <a:gd name="connsiteY2969" fmla="*/ 720783 h 1097785"/>
                <a:gd name="connsiteX2970" fmla="*/ 392795 w 7216155"/>
                <a:gd name="connsiteY2970" fmla="*/ 730745 h 1097785"/>
                <a:gd name="connsiteX2971" fmla="*/ 390660 w 7216155"/>
                <a:gd name="connsiteY2971" fmla="*/ 728255 h 1097785"/>
                <a:gd name="connsiteX2972" fmla="*/ 392083 w 7216155"/>
                <a:gd name="connsiteY2972" fmla="*/ 725053 h 1097785"/>
                <a:gd name="connsiteX2973" fmla="*/ 388525 w 7216155"/>
                <a:gd name="connsiteY2973" fmla="*/ 721139 h 1097785"/>
                <a:gd name="connsiteX2974" fmla="*/ 385679 w 7216155"/>
                <a:gd name="connsiteY2974" fmla="*/ 725053 h 1097785"/>
                <a:gd name="connsiteX2975" fmla="*/ 387102 w 7216155"/>
                <a:gd name="connsiteY2975" fmla="*/ 707263 h 1097785"/>
                <a:gd name="connsiteX2976" fmla="*/ 388525 w 7216155"/>
                <a:gd name="connsiteY2976" fmla="*/ 712244 h 1097785"/>
                <a:gd name="connsiteX2977" fmla="*/ 389237 w 7216155"/>
                <a:gd name="connsiteY2977" fmla="*/ 719360 h 1097785"/>
                <a:gd name="connsiteX2978" fmla="*/ 391016 w 7216155"/>
                <a:gd name="connsiteY2978" fmla="*/ 706907 h 1097785"/>
                <a:gd name="connsiteX2979" fmla="*/ 389237 w 7216155"/>
                <a:gd name="connsiteY2979" fmla="*/ 693743 h 1097785"/>
                <a:gd name="connsiteX2980" fmla="*/ 389948 w 7216155"/>
                <a:gd name="connsiteY2980" fmla="*/ 693031 h 1097785"/>
                <a:gd name="connsiteX2981" fmla="*/ 391372 w 7216155"/>
                <a:gd name="connsiteY2981" fmla="*/ 692320 h 1097785"/>
                <a:gd name="connsiteX2982" fmla="*/ 390660 w 7216155"/>
                <a:gd name="connsiteY2982" fmla="*/ 690185 h 1097785"/>
                <a:gd name="connsiteX2983" fmla="*/ 389237 w 7216155"/>
                <a:gd name="connsiteY2983" fmla="*/ 689473 h 1097785"/>
                <a:gd name="connsiteX2984" fmla="*/ 387102 w 7216155"/>
                <a:gd name="connsiteY2984" fmla="*/ 668126 h 1097785"/>
                <a:gd name="connsiteX2985" fmla="*/ 381409 w 7216155"/>
                <a:gd name="connsiteY2985" fmla="*/ 648913 h 1097785"/>
                <a:gd name="connsiteX2986" fmla="*/ 377851 w 7216155"/>
                <a:gd name="connsiteY2986" fmla="*/ 637884 h 1097785"/>
                <a:gd name="connsiteX2987" fmla="*/ 372870 w 7216155"/>
                <a:gd name="connsiteY2987" fmla="*/ 628277 h 1097785"/>
                <a:gd name="connsiteX2988" fmla="*/ 373938 w 7216155"/>
                <a:gd name="connsiteY2988" fmla="*/ 621161 h 1097785"/>
                <a:gd name="connsiteX2989" fmla="*/ 373582 w 7216155"/>
                <a:gd name="connsiteY2989" fmla="*/ 612622 h 1097785"/>
                <a:gd name="connsiteX2990" fmla="*/ 378563 w 7216155"/>
                <a:gd name="connsiteY2990" fmla="*/ 619382 h 1097785"/>
                <a:gd name="connsiteX2991" fmla="*/ 379275 w 7216155"/>
                <a:gd name="connsiteY2991" fmla="*/ 631123 h 1097785"/>
                <a:gd name="connsiteX2992" fmla="*/ 381054 w 7216155"/>
                <a:gd name="connsiteY2992" fmla="*/ 625787 h 1097785"/>
                <a:gd name="connsiteX2993" fmla="*/ 379986 w 7216155"/>
                <a:gd name="connsiteY2993" fmla="*/ 616180 h 1097785"/>
                <a:gd name="connsiteX2994" fmla="*/ 383900 w 7216155"/>
                <a:gd name="connsiteY2994" fmla="*/ 631123 h 1097785"/>
                <a:gd name="connsiteX2995" fmla="*/ 382832 w 7216155"/>
                <a:gd name="connsiteY2995" fmla="*/ 646778 h 1097785"/>
                <a:gd name="connsiteX2996" fmla="*/ 384967 w 7216155"/>
                <a:gd name="connsiteY2996" fmla="*/ 648913 h 1097785"/>
                <a:gd name="connsiteX2997" fmla="*/ 387102 w 7216155"/>
                <a:gd name="connsiteY2997" fmla="*/ 646778 h 1097785"/>
                <a:gd name="connsiteX2998" fmla="*/ 389593 w 7216155"/>
                <a:gd name="connsiteY2998" fmla="*/ 651759 h 1097785"/>
                <a:gd name="connsiteX2999" fmla="*/ 389948 w 7216155"/>
                <a:gd name="connsiteY2999" fmla="*/ 658875 h 1097785"/>
                <a:gd name="connsiteX3000" fmla="*/ 390304 w 7216155"/>
                <a:gd name="connsiteY3000" fmla="*/ 665635 h 1097785"/>
                <a:gd name="connsiteX3001" fmla="*/ 392795 w 7216155"/>
                <a:gd name="connsiteY3001" fmla="*/ 668837 h 1097785"/>
                <a:gd name="connsiteX3002" fmla="*/ 389948 w 7216155"/>
                <a:gd name="connsiteY3002" fmla="*/ 634326 h 1097785"/>
                <a:gd name="connsiteX3003" fmla="*/ 390660 w 7216155"/>
                <a:gd name="connsiteY3003" fmla="*/ 599814 h 1097785"/>
                <a:gd name="connsiteX3004" fmla="*/ 387102 w 7216155"/>
                <a:gd name="connsiteY3004" fmla="*/ 599102 h 1097785"/>
                <a:gd name="connsiteX3005" fmla="*/ 387458 w 7216155"/>
                <a:gd name="connsiteY3005" fmla="*/ 590563 h 1097785"/>
                <a:gd name="connsiteX3006" fmla="*/ 387102 w 7216155"/>
                <a:gd name="connsiteY3006" fmla="*/ 579889 h 1097785"/>
                <a:gd name="connsiteX3007" fmla="*/ 391016 w 7216155"/>
                <a:gd name="connsiteY3007" fmla="*/ 594833 h 1097785"/>
                <a:gd name="connsiteX3008" fmla="*/ 392083 w 7216155"/>
                <a:gd name="connsiteY3008" fmla="*/ 608353 h 1097785"/>
                <a:gd name="connsiteX3009" fmla="*/ 396708 w 7216155"/>
                <a:gd name="connsiteY3009" fmla="*/ 630056 h 1097785"/>
                <a:gd name="connsiteX3010" fmla="*/ 399911 w 7216155"/>
                <a:gd name="connsiteY3010" fmla="*/ 654606 h 1097785"/>
                <a:gd name="connsiteX3011" fmla="*/ 398132 w 7216155"/>
                <a:gd name="connsiteY3011" fmla="*/ 653894 h 1097785"/>
                <a:gd name="connsiteX3012" fmla="*/ 394929 w 7216155"/>
                <a:gd name="connsiteY3012" fmla="*/ 651759 h 1097785"/>
                <a:gd name="connsiteX3013" fmla="*/ 394929 w 7216155"/>
                <a:gd name="connsiteY3013" fmla="*/ 663145 h 1097785"/>
                <a:gd name="connsiteX3014" fmla="*/ 394929 w 7216155"/>
                <a:gd name="connsiteY3014" fmla="*/ 674530 h 1097785"/>
                <a:gd name="connsiteX3015" fmla="*/ 394574 w 7216155"/>
                <a:gd name="connsiteY3015" fmla="*/ 686983 h 1097785"/>
                <a:gd name="connsiteX3016" fmla="*/ 397064 w 7216155"/>
                <a:gd name="connsiteY3016" fmla="*/ 705128 h 1097785"/>
                <a:gd name="connsiteX3017" fmla="*/ 405959 w 7216155"/>
                <a:gd name="connsiteY3017" fmla="*/ 737150 h 1097785"/>
                <a:gd name="connsiteX3018" fmla="*/ 415565 w 7216155"/>
                <a:gd name="connsiteY3018" fmla="*/ 770594 h 1097785"/>
                <a:gd name="connsiteX3019" fmla="*/ 419123 w 7216155"/>
                <a:gd name="connsiteY3019" fmla="*/ 799413 h 1097785"/>
                <a:gd name="connsiteX3020" fmla="*/ 424816 w 7216155"/>
                <a:gd name="connsiteY3020" fmla="*/ 823251 h 1097785"/>
                <a:gd name="connsiteX3021" fmla="*/ 421614 w 7216155"/>
                <a:gd name="connsiteY3021" fmla="*/ 789807 h 1097785"/>
                <a:gd name="connsiteX3022" fmla="*/ 415565 w 7216155"/>
                <a:gd name="connsiteY3022" fmla="*/ 757785 h 1097785"/>
                <a:gd name="connsiteX3023" fmla="*/ 416633 w 7216155"/>
                <a:gd name="connsiteY3023" fmla="*/ 754939 h 1097785"/>
                <a:gd name="connsiteX3024" fmla="*/ 419123 w 7216155"/>
                <a:gd name="connsiteY3024" fmla="*/ 753516 h 1097785"/>
                <a:gd name="connsiteX3025" fmla="*/ 416989 w 7216155"/>
                <a:gd name="connsiteY3025" fmla="*/ 741775 h 1097785"/>
                <a:gd name="connsiteX3026" fmla="*/ 416277 w 7216155"/>
                <a:gd name="connsiteY3026" fmla="*/ 732168 h 1097785"/>
                <a:gd name="connsiteX3027" fmla="*/ 424104 w 7216155"/>
                <a:gd name="connsiteY3027" fmla="*/ 753872 h 1097785"/>
                <a:gd name="connsiteX3028" fmla="*/ 428374 w 7216155"/>
                <a:gd name="connsiteY3028" fmla="*/ 781268 h 1097785"/>
                <a:gd name="connsiteX3029" fmla="*/ 428730 w 7216155"/>
                <a:gd name="connsiteY3029" fmla="*/ 783403 h 1097785"/>
                <a:gd name="connsiteX3030" fmla="*/ 430509 w 7216155"/>
                <a:gd name="connsiteY3030" fmla="*/ 784826 h 1097785"/>
                <a:gd name="connsiteX3031" fmla="*/ 432767 w 7216155"/>
                <a:gd name="connsiteY3031" fmla="*/ 799629 h 1097785"/>
                <a:gd name="connsiteX3032" fmla="*/ 432767 w 7216155"/>
                <a:gd name="connsiteY3032" fmla="*/ 774300 h 1097785"/>
                <a:gd name="connsiteX3033" fmla="*/ 429085 w 7216155"/>
                <a:gd name="connsiteY3033" fmla="*/ 769882 h 1097785"/>
                <a:gd name="connsiteX3034" fmla="*/ 423749 w 7216155"/>
                <a:gd name="connsiteY3034" fmla="*/ 746044 h 1097785"/>
                <a:gd name="connsiteX3035" fmla="*/ 421970 w 7216155"/>
                <a:gd name="connsiteY3035" fmla="*/ 717937 h 1097785"/>
                <a:gd name="connsiteX3036" fmla="*/ 419835 w 7216155"/>
                <a:gd name="connsiteY3036" fmla="*/ 711888 h 1097785"/>
                <a:gd name="connsiteX3037" fmla="*/ 419835 w 7216155"/>
                <a:gd name="connsiteY3037" fmla="*/ 702993 h 1097785"/>
                <a:gd name="connsiteX3038" fmla="*/ 422681 w 7216155"/>
                <a:gd name="connsiteY3038" fmla="*/ 705128 h 1097785"/>
                <a:gd name="connsiteX3039" fmla="*/ 426239 w 7216155"/>
                <a:gd name="connsiteY3039" fmla="*/ 705840 h 1097785"/>
                <a:gd name="connsiteX3040" fmla="*/ 426595 w 7216155"/>
                <a:gd name="connsiteY3040" fmla="*/ 714023 h 1097785"/>
                <a:gd name="connsiteX3041" fmla="*/ 428374 w 7216155"/>
                <a:gd name="connsiteY3041" fmla="*/ 721495 h 1097785"/>
                <a:gd name="connsiteX3042" fmla="*/ 424816 w 7216155"/>
                <a:gd name="connsiteY3042" fmla="*/ 722918 h 1097785"/>
                <a:gd name="connsiteX3043" fmla="*/ 430509 w 7216155"/>
                <a:gd name="connsiteY3043" fmla="*/ 730745 h 1097785"/>
                <a:gd name="connsiteX3044" fmla="*/ 432767 w 7216155"/>
                <a:gd name="connsiteY3044" fmla="*/ 737519 h 1097785"/>
                <a:gd name="connsiteX3045" fmla="*/ 432767 w 7216155"/>
                <a:gd name="connsiteY3045" fmla="*/ 724194 h 1097785"/>
                <a:gd name="connsiteX3046" fmla="*/ 431932 w 7216155"/>
                <a:gd name="connsiteY3046" fmla="*/ 722562 h 1097785"/>
                <a:gd name="connsiteX3047" fmla="*/ 431220 w 7216155"/>
                <a:gd name="connsiteY3047" fmla="*/ 701570 h 1097785"/>
                <a:gd name="connsiteX3048" fmla="*/ 432767 w 7216155"/>
                <a:gd name="connsiteY3048" fmla="*/ 706828 h 1097785"/>
                <a:gd name="connsiteX3049" fmla="*/ 432767 w 7216155"/>
                <a:gd name="connsiteY3049" fmla="*/ 680276 h 1097785"/>
                <a:gd name="connsiteX3050" fmla="*/ 427662 w 7216155"/>
                <a:gd name="connsiteY3050" fmla="*/ 656029 h 1097785"/>
                <a:gd name="connsiteX3051" fmla="*/ 425172 w 7216155"/>
                <a:gd name="connsiteY3051" fmla="*/ 657452 h 1097785"/>
                <a:gd name="connsiteX3052" fmla="*/ 421970 w 7216155"/>
                <a:gd name="connsiteY3052" fmla="*/ 657452 h 1097785"/>
                <a:gd name="connsiteX3053" fmla="*/ 418056 w 7216155"/>
                <a:gd name="connsiteY3053" fmla="*/ 645711 h 1097785"/>
                <a:gd name="connsiteX3054" fmla="*/ 416277 w 7216155"/>
                <a:gd name="connsiteY3054" fmla="*/ 631123 h 1097785"/>
                <a:gd name="connsiteX3055" fmla="*/ 421614 w 7216155"/>
                <a:gd name="connsiteY3055" fmla="*/ 638595 h 1097785"/>
                <a:gd name="connsiteX3056" fmla="*/ 422681 w 7216155"/>
                <a:gd name="connsiteY3056" fmla="*/ 651759 h 1097785"/>
                <a:gd name="connsiteX3057" fmla="*/ 425172 w 7216155"/>
                <a:gd name="connsiteY3057" fmla="*/ 648202 h 1097785"/>
                <a:gd name="connsiteX3058" fmla="*/ 428374 w 7216155"/>
                <a:gd name="connsiteY3058" fmla="*/ 648913 h 1097785"/>
                <a:gd name="connsiteX3059" fmla="*/ 423393 w 7216155"/>
                <a:gd name="connsiteY3059" fmla="*/ 641797 h 1097785"/>
                <a:gd name="connsiteX3060" fmla="*/ 424816 w 7216155"/>
                <a:gd name="connsiteY3060" fmla="*/ 636105 h 1097785"/>
                <a:gd name="connsiteX3061" fmla="*/ 423749 w 7216155"/>
                <a:gd name="connsiteY3061" fmla="*/ 637528 h 1097785"/>
                <a:gd name="connsiteX3062" fmla="*/ 423393 w 7216155"/>
                <a:gd name="connsiteY3062" fmla="*/ 639662 h 1097785"/>
                <a:gd name="connsiteX3063" fmla="*/ 421258 w 7216155"/>
                <a:gd name="connsiteY3063" fmla="*/ 631123 h 1097785"/>
                <a:gd name="connsiteX3064" fmla="*/ 423749 w 7216155"/>
                <a:gd name="connsiteY3064" fmla="*/ 629700 h 1097785"/>
                <a:gd name="connsiteX3065" fmla="*/ 425528 w 7216155"/>
                <a:gd name="connsiteY3065" fmla="*/ 630412 h 1097785"/>
                <a:gd name="connsiteX3066" fmla="*/ 423037 w 7216155"/>
                <a:gd name="connsiteY3066" fmla="*/ 613334 h 1097785"/>
                <a:gd name="connsiteX3067" fmla="*/ 416989 w 7216155"/>
                <a:gd name="connsiteY3067" fmla="*/ 597679 h 1097785"/>
                <a:gd name="connsiteX3068" fmla="*/ 416277 w 7216155"/>
                <a:gd name="connsiteY3068" fmla="*/ 600170 h 1097785"/>
                <a:gd name="connsiteX3069" fmla="*/ 416989 w 7216155"/>
                <a:gd name="connsiteY3069" fmla="*/ 603372 h 1097785"/>
                <a:gd name="connsiteX3070" fmla="*/ 411652 w 7216155"/>
                <a:gd name="connsiteY3070" fmla="*/ 590563 h 1097785"/>
                <a:gd name="connsiteX3071" fmla="*/ 409517 w 7216155"/>
                <a:gd name="connsiteY3071" fmla="*/ 573485 h 1097785"/>
                <a:gd name="connsiteX3072" fmla="*/ 408450 w 7216155"/>
                <a:gd name="connsiteY3072" fmla="*/ 554628 h 1097785"/>
                <a:gd name="connsiteX3073" fmla="*/ 406315 w 7216155"/>
                <a:gd name="connsiteY3073" fmla="*/ 537194 h 1097785"/>
                <a:gd name="connsiteX3074" fmla="*/ 410584 w 7216155"/>
                <a:gd name="connsiteY3074" fmla="*/ 551426 h 1097785"/>
                <a:gd name="connsiteX3075" fmla="*/ 414854 w 7216155"/>
                <a:gd name="connsiteY3075" fmla="*/ 566369 h 1097785"/>
                <a:gd name="connsiteX3076" fmla="*/ 412007 w 7216155"/>
                <a:gd name="connsiteY3076" fmla="*/ 567081 h 1097785"/>
                <a:gd name="connsiteX3077" fmla="*/ 413431 w 7216155"/>
                <a:gd name="connsiteY3077" fmla="*/ 582024 h 1097785"/>
                <a:gd name="connsiteX3078" fmla="*/ 416277 w 7216155"/>
                <a:gd name="connsiteY3078" fmla="*/ 591986 h 1097785"/>
                <a:gd name="connsiteX3079" fmla="*/ 415921 w 7216155"/>
                <a:gd name="connsiteY3079" fmla="*/ 588073 h 1097785"/>
                <a:gd name="connsiteX3080" fmla="*/ 415565 w 7216155"/>
                <a:gd name="connsiteY3080" fmla="*/ 583447 h 1097785"/>
                <a:gd name="connsiteX3081" fmla="*/ 419123 w 7216155"/>
                <a:gd name="connsiteY3081" fmla="*/ 599814 h 1097785"/>
                <a:gd name="connsiteX3082" fmla="*/ 426239 w 7216155"/>
                <a:gd name="connsiteY3082" fmla="*/ 610488 h 1097785"/>
                <a:gd name="connsiteX3083" fmla="*/ 426951 w 7216155"/>
                <a:gd name="connsiteY3083" fmla="*/ 605506 h 1097785"/>
                <a:gd name="connsiteX3084" fmla="*/ 426239 w 7216155"/>
                <a:gd name="connsiteY3084" fmla="*/ 599102 h 1097785"/>
                <a:gd name="connsiteX3085" fmla="*/ 422681 w 7216155"/>
                <a:gd name="connsiteY3085" fmla="*/ 597679 h 1097785"/>
                <a:gd name="connsiteX3086" fmla="*/ 419123 w 7216155"/>
                <a:gd name="connsiteY3086" fmla="*/ 576331 h 1097785"/>
                <a:gd name="connsiteX3087" fmla="*/ 416989 w 7216155"/>
                <a:gd name="connsiteY3087" fmla="*/ 554272 h 1097785"/>
                <a:gd name="connsiteX3088" fmla="*/ 419835 w 7216155"/>
                <a:gd name="connsiteY3088" fmla="*/ 562811 h 1097785"/>
                <a:gd name="connsiteX3089" fmla="*/ 422681 w 7216155"/>
                <a:gd name="connsiteY3089" fmla="*/ 561388 h 1097785"/>
                <a:gd name="connsiteX3090" fmla="*/ 426239 w 7216155"/>
                <a:gd name="connsiteY3090" fmla="*/ 571350 h 1097785"/>
                <a:gd name="connsiteX3091" fmla="*/ 429085 w 7216155"/>
                <a:gd name="connsiteY3091" fmla="*/ 581313 h 1097785"/>
                <a:gd name="connsiteX3092" fmla="*/ 430864 w 7216155"/>
                <a:gd name="connsiteY3092" fmla="*/ 579178 h 1097785"/>
                <a:gd name="connsiteX3093" fmla="*/ 432767 w 7216155"/>
                <a:gd name="connsiteY3093" fmla="*/ 578091 h 1097785"/>
                <a:gd name="connsiteX3094" fmla="*/ 432767 w 7216155"/>
                <a:gd name="connsiteY3094" fmla="*/ 513040 h 1097785"/>
                <a:gd name="connsiteX3095" fmla="*/ 432643 w 7216155"/>
                <a:gd name="connsiteY3095" fmla="*/ 512289 h 1097785"/>
                <a:gd name="connsiteX3096" fmla="*/ 432767 w 7216155"/>
                <a:gd name="connsiteY3096" fmla="*/ 512275 h 1097785"/>
                <a:gd name="connsiteX3097" fmla="*/ 432767 w 7216155"/>
                <a:gd name="connsiteY3097" fmla="*/ 478918 h 1097785"/>
                <a:gd name="connsiteX3098" fmla="*/ 432643 w 7216155"/>
                <a:gd name="connsiteY3098" fmla="*/ 478844 h 1097785"/>
                <a:gd name="connsiteX3099" fmla="*/ 430864 w 7216155"/>
                <a:gd name="connsiteY3099" fmla="*/ 469950 h 1097785"/>
                <a:gd name="connsiteX3100" fmla="*/ 430509 w 7216155"/>
                <a:gd name="connsiteY3100" fmla="*/ 462478 h 1097785"/>
                <a:gd name="connsiteX3101" fmla="*/ 432767 w 7216155"/>
                <a:gd name="connsiteY3101" fmla="*/ 466712 h 1097785"/>
                <a:gd name="connsiteX3102" fmla="*/ 432767 w 7216155"/>
                <a:gd name="connsiteY3102" fmla="*/ 339490 h 1097785"/>
                <a:gd name="connsiteX3103" fmla="*/ 427662 w 7216155"/>
                <a:gd name="connsiteY3103" fmla="*/ 332258 h 1097785"/>
                <a:gd name="connsiteX3104" fmla="*/ 421970 w 7216155"/>
                <a:gd name="connsiteY3104" fmla="*/ 318738 h 1097785"/>
                <a:gd name="connsiteX3105" fmla="*/ 418412 w 7216155"/>
                <a:gd name="connsiteY3105" fmla="*/ 316603 h 1097785"/>
                <a:gd name="connsiteX3106" fmla="*/ 414854 w 7216155"/>
                <a:gd name="connsiteY3106" fmla="*/ 314468 h 1097785"/>
                <a:gd name="connsiteX3107" fmla="*/ 416277 w 7216155"/>
                <a:gd name="connsiteY3107" fmla="*/ 312334 h 1097785"/>
                <a:gd name="connsiteX3108" fmla="*/ 415565 w 7216155"/>
                <a:gd name="connsiteY3108" fmla="*/ 310199 h 1097785"/>
                <a:gd name="connsiteX3109" fmla="*/ 417700 w 7216155"/>
                <a:gd name="connsiteY3109" fmla="*/ 309487 h 1097785"/>
                <a:gd name="connsiteX3110" fmla="*/ 419835 w 7216155"/>
                <a:gd name="connsiteY3110" fmla="*/ 308064 h 1097785"/>
                <a:gd name="connsiteX3111" fmla="*/ 425883 w 7216155"/>
                <a:gd name="connsiteY3111" fmla="*/ 321940 h 1097785"/>
                <a:gd name="connsiteX3112" fmla="*/ 432767 w 7216155"/>
                <a:gd name="connsiteY3112" fmla="*/ 331816 h 1097785"/>
                <a:gd name="connsiteX3113" fmla="*/ 432767 w 7216155"/>
                <a:gd name="connsiteY3113" fmla="*/ 329545 h 1097785"/>
                <a:gd name="connsiteX3114" fmla="*/ 430153 w 7216155"/>
                <a:gd name="connsiteY3114" fmla="*/ 321228 h 1097785"/>
                <a:gd name="connsiteX3115" fmla="*/ 425528 w 7216155"/>
                <a:gd name="connsiteY3115" fmla="*/ 310199 h 1097785"/>
                <a:gd name="connsiteX3116" fmla="*/ 426951 w 7216155"/>
                <a:gd name="connsiteY3116" fmla="*/ 310555 h 1097785"/>
                <a:gd name="connsiteX3117" fmla="*/ 428374 w 7216155"/>
                <a:gd name="connsiteY3117" fmla="*/ 312689 h 1097785"/>
                <a:gd name="connsiteX3118" fmla="*/ 429797 w 7216155"/>
                <a:gd name="connsiteY3118" fmla="*/ 313757 h 1097785"/>
                <a:gd name="connsiteX3119" fmla="*/ 430509 w 7216155"/>
                <a:gd name="connsiteY3119" fmla="*/ 310199 h 1097785"/>
                <a:gd name="connsiteX3120" fmla="*/ 432643 w 7216155"/>
                <a:gd name="connsiteY3120" fmla="*/ 314824 h 1097785"/>
                <a:gd name="connsiteX3121" fmla="*/ 432767 w 7216155"/>
                <a:gd name="connsiteY3121" fmla="*/ 315051 h 1097785"/>
                <a:gd name="connsiteX3122" fmla="*/ 432767 w 7216155"/>
                <a:gd name="connsiteY3122" fmla="*/ 306050 h 1097785"/>
                <a:gd name="connsiteX3123" fmla="*/ 428730 w 7216155"/>
                <a:gd name="connsiteY3123" fmla="*/ 304862 h 1097785"/>
                <a:gd name="connsiteX3124" fmla="*/ 424460 w 7216155"/>
                <a:gd name="connsiteY3124" fmla="*/ 295967 h 1097785"/>
                <a:gd name="connsiteX3125" fmla="*/ 422325 w 7216155"/>
                <a:gd name="connsiteY3125" fmla="*/ 283870 h 1097785"/>
                <a:gd name="connsiteX3126" fmla="*/ 422681 w 7216155"/>
                <a:gd name="connsiteY3126" fmla="*/ 273196 h 1097785"/>
                <a:gd name="connsiteX3127" fmla="*/ 425528 w 7216155"/>
                <a:gd name="connsiteY3127" fmla="*/ 274264 h 1097785"/>
                <a:gd name="connsiteX3128" fmla="*/ 426951 w 7216155"/>
                <a:gd name="connsiteY3128" fmla="*/ 278178 h 1097785"/>
                <a:gd name="connsiteX3129" fmla="*/ 428374 w 7216155"/>
                <a:gd name="connsiteY3129" fmla="*/ 281380 h 1097785"/>
                <a:gd name="connsiteX3130" fmla="*/ 430509 w 7216155"/>
                <a:gd name="connsiteY3130" fmla="*/ 281024 h 1097785"/>
                <a:gd name="connsiteX3131" fmla="*/ 427307 w 7216155"/>
                <a:gd name="connsiteY3131" fmla="*/ 274264 h 1097785"/>
                <a:gd name="connsiteX3132" fmla="*/ 428374 w 7216155"/>
                <a:gd name="connsiteY3132" fmla="*/ 267504 h 1097785"/>
                <a:gd name="connsiteX3133" fmla="*/ 426951 w 7216155"/>
                <a:gd name="connsiteY3133" fmla="*/ 264302 h 1097785"/>
                <a:gd name="connsiteX3134" fmla="*/ 425528 w 7216155"/>
                <a:gd name="connsiteY3134" fmla="*/ 261100 h 1097785"/>
                <a:gd name="connsiteX3135" fmla="*/ 420546 w 7216155"/>
                <a:gd name="connsiteY3135" fmla="*/ 261100 h 1097785"/>
                <a:gd name="connsiteX3136" fmla="*/ 416633 w 7216155"/>
                <a:gd name="connsiteY3136" fmla="*/ 250426 h 1097785"/>
                <a:gd name="connsiteX3137" fmla="*/ 412007 w 7216155"/>
                <a:gd name="connsiteY3137" fmla="*/ 239040 h 1097785"/>
                <a:gd name="connsiteX3138" fmla="*/ 416277 w 7216155"/>
                <a:gd name="connsiteY3138" fmla="*/ 242954 h 1097785"/>
                <a:gd name="connsiteX3139" fmla="*/ 419835 w 7216155"/>
                <a:gd name="connsiteY3139" fmla="*/ 247579 h 1097785"/>
                <a:gd name="connsiteX3140" fmla="*/ 417700 w 7216155"/>
                <a:gd name="connsiteY3140" fmla="*/ 242598 h 1097785"/>
                <a:gd name="connsiteX3141" fmla="*/ 416277 w 7216155"/>
                <a:gd name="connsiteY3141" fmla="*/ 236906 h 1097785"/>
                <a:gd name="connsiteX3142" fmla="*/ 419479 w 7216155"/>
                <a:gd name="connsiteY3142" fmla="*/ 239040 h 1097785"/>
                <a:gd name="connsiteX3143" fmla="*/ 421970 w 7216155"/>
                <a:gd name="connsiteY3143" fmla="*/ 241887 h 1097785"/>
                <a:gd name="connsiteX3144" fmla="*/ 422325 w 7216155"/>
                <a:gd name="connsiteY3144" fmla="*/ 236194 h 1097785"/>
                <a:gd name="connsiteX3145" fmla="*/ 419835 w 7216155"/>
                <a:gd name="connsiteY3145" fmla="*/ 231213 h 1097785"/>
                <a:gd name="connsiteX3146" fmla="*/ 426239 w 7216155"/>
                <a:gd name="connsiteY3146" fmla="*/ 236550 h 1097785"/>
                <a:gd name="connsiteX3147" fmla="*/ 429797 w 7216155"/>
                <a:gd name="connsiteY3147" fmla="*/ 248291 h 1097785"/>
                <a:gd name="connsiteX3148" fmla="*/ 432767 w 7216155"/>
                <a:gd name="connsiteY3148" fmla="*/ 249205 h 1097785"/>
                <a:gd name="connsiteX3149" fmla="*/ 432767 w 7216155"/>
                <a:gd name="connsiteY3149" fmla="*/ 238319 h 1097785"/>
                <a:gd name="connsiteX3150" fmla="*/ 430509 w 7216155"/>
                <a:gd name="connsiteY3150" fmla="*/ 234771 h 1097785"/>
                <a:gd name="connsiteX3151" fmla="*/ 431220 w 7216155"/>
                <a:gd name="connsiteY3151" fmla="*/ 231925 h 1097785"/>
                <a:gd name="connsiteX3152" fmla="*/ 432767 w 7216155"/>
                <a:gd name="connsiteY3152" fmla="*/ 233839 h 1097785"/>
                <a:gd name="connsiteX3153" fmla="*/ 432767 w 7216155"/>
                <a:gd name="connsiteY3153" fmla="*/ 220648 h 1097785"/>
                <a:gd name="connsiteX3154" fmla="*/ 425528 w 7216155"/>
                <a:gd name="connsiteY3154" fmla="*/ 221251 h 1097785"/>
                <a:gd name="connsiteX3155" fmla="*/ 429085 w 7216155"/>
                <a:gd name="connsiteY3155" fmla="*/ 226232 h 1097785"/>
                <a:gd name="connsiteX3156" fmla="*/ 432643 w 7216155"/>
                <a:gd name="connsiteY3156" fmla="*/ 229790 h 1097785"/>
                <a:gd name="connsiteX3157" fmla="*/ 430153 w 7216155"/>
                <a:gd name="connsiteY3157" fmla="*/ 231925 h 1097785"/>
                <a:gd name="connsiteX3158" fmla="*/ 428374 w 7216155"/>
                <a:gd name="connsiteY3158" fmla="*/ 234771 h 1097785"/>
                <a:gd name="connsiteX3159" fmla="*/ 423037 w 7216155"/>
                <a:gd name="connsiteY3159" fmla="*/ 225520 h 1097785"/>
                <a:gd name="connsiteX3160" fmla="*/ 416277 w 7216155"/>
                <a:gd name="connsiteY3160" fmla="*/ 218404 h 1097785"/>
                <a:gd name="connsiteX3161" fmla="*/ 416633 w 7216155"/>
                <a:gd name="connsiteY3161" fmla="*/ 209154 h 1097785"/>
                <a:gd name="connsiteX3162" fmla="*/ 413431 w 7216155"/>
                <a:gd name="connsiteY3162" fmla="*/ 200615 h 1097785"/>
                <a:gd name="connsiteX3163" fmla="*/ 406315 w 7216155"/>
                <a:gd name="connsiteY3163" fmla="*/ 209154 h 1097785"/>
                <a:gd name="connsiteX3164" fmla="*/ 408450 w 7216155"/>
                <a:gd name="connsiteY3164" fmla="*/ 207731 h 1097785"/>
                <a:gd name="connsiteX3165" fmla="*/ 411296 w 7216155"/>
                <a:gd name="connsiteY3165" fmla="*/ 207019 h 1097785"/>
                <a:gd name="connsiteX3166" fmla="*/ 414142 w 7216155"/>
                <a:gd name="connsiteY3166" fmla="*/ 212000 h 1097785"/>
                <a:gd name="connsiteX3167" fmla="*/ 414142 w 7216155"/>
                <a:gd name="connsiteY3167" fmla="*/ 218404 h 1097785"/>
                <a:gd name="connsiteX3168" fmla="*/ 412007 w 7216155"/>
                <a:gd name="connsiteY3168" fmla="*/ 213779 h 1097785"/>
                <a:gd name="connsiteX3169" fmla="*/ 408450 w 7216155"/>
                <a:gd name="connsiteY3169" fmla="*/ 211289 h 1097785"/>
                <a:gd name="connsiteX3170" fmla="*/ 408450 w 7216155"/>
                <a:gd name="connsiteY3170" fmla="*/ 215558 h 1097785"/>
                <a:gd name="connsiteX3171" fmla="*/ 407026 w 7216155"/>
                <a:gd name="connsiteY3171" fmla="*/ 219116 h 1097785"/>
                <a:gd name="connsiteX3172" fmla="*/ 399911 w 7216155"/>
                <a:gd name="connsiteY3172" fmla="*/ 209865 h 1097785"/>
                <a:gd name="connsiteX3173" fmla="*/ 393506 w 7216155"/>
                <a:gd name="connsiteY3173" fmla="*/ 198480 h 1097785"/>
                <a:gd name="connsiteX3174" fmla="*/ 395285 w 7216155"/>
                <a:gd name="connsiteY3174" fmla="*/ 192787 h 1097785"/>
                <a:gd name="connsiteX3175" fmla="*/ 394218 w 7216155"/>
                <a:gd name="connsiteY3175" fmla="*/ 184248 h 1097785"/>
                <a:gd name="connsiteX3176" fmla="*/ 397064 w 7216155"/>
                <a:gd name="connsiteY3176" fmla="*/ 182114 h 1097785"/>
                <a:gd name="connsiteX3177" fmla="*/ 397776 w 7216155"/>
                <a:gd name="connsiteY3177" fmla="*/ 177844 h 1097785"/>
                <a:gd name="connsiteX3178" fmla="*/ 399911 w 7216155"/>
                <a:gd name="connsiteY3178" fmla="*/ 177844 h 1097785"/>
                <a:gd name="connsiteX3179" fmla="*/ 402045 w 7216155"/>
                <a:gd name="connsiteY3179" fmla="*/ 175709 h 1097785"/>
                <a:gd name="connsiteX3180" fmla="*/ 400978 w 7216155"/>
                <a:gd name="connsiteY3180" fmla="*/ 169305 h 1097785"/>
                <a:gd name="connsiteX3181" fmla="*/ 402045 w 7216155"/>
                <a:gd name="connsiteY3181" fmla="*/ 163612 h 1097785"/>
                <a:gd name="connsiteX3182" fmla="*/ 406315 w 7216155"/>
                <a:gd name="connsiteY3182" fmla="*/ 162901 h 1097785"/>
                <a:gd name="connsiteX3183" fmla="*/ 409161 w 7216155"/>
                <a:gd name="connsiteY3183" fmla="*/ 161478 h 1097785"/>
                <a:gd name="connsiteX3184" fmla="*/ 405603 w 7216155"/>
                <a:gd name="connsiteY3184" fmla="*/ 159343 h 1097785"/>
                <a:gd name="connsiteX3185" fmla="*/ 402757 w 7216155"/>
                <a:gd name="connsiteY3185" fmla="*/ 156497 h 1097785"/>
                <a:gd name="connsiteX3186" fmla="*/ 404180 w 7216155"/>
                <a:gd name="connsiteY3186" fmla="*/ 155429 h 1097785"/>
                <a:gd name="connsiteX3187" fmla="*/ 406315 w 7216155"/>
                <a:gd name="connsiteY3187" fmla="*/ 156497 h 1097785"/>
                <a:gd name="connsiteX3188" fmla="*/ 408450 w 7216155"/>
                <a:gd name="connsiteY3188" fmla="*/ 143332 h 1097785"/>
                <a:gd name="connsiteX3189" fmla="*/ 416277 w 7216155"/>
                <a:gd name="connsiteY3189" fmla="*/ 133014 h 1097785"/>
                <a:gd name="connsiteX3190" fmla="*/ 416633 w 7216155"/>
                <a:gd name="connsiteY3190" fmla="*/ 127322 h 1097785"/>
                <a:gd name="connsiteX3191" fmla="*/ 415565 w 7216155"/>
                <a:gd name="connsiteY3191" fmla="*/ 118783 h 1097785"/>
                <a:gd name="connsiteX3192" fmla="*/ 413786 w 7216155"/>
                <a:gd name="connsiteY3192" fmla="*/ 119494 h 1097785"/>
                <a:gd name="connsiteX3193" fmla="*/ 412007 w 7216155"/>
                <a:gd name="connsiteY3193" fmla="*/ 120206 h 1097785"/>
                <a:gd name="connsiteX3194" fmla="*/ 411652 w 7216155"/>
                <a:gd name="connsiteY3194" fmla="*/ 113090 h 1097785"/>
                <a:gd name="connsiteX3195" fmla="*/ 408450 w 7216155"/>
                <a:gd name="connsiteY3195" fmla="*/ 107397 h 1097785"/>
                <a:gd name="connsiteX3196" fmla="*/ 409517 w 7216155"/>
                <a:gd name="connsiteY3196" fmla="*/ 118783 h 1097785"/>
                <a:gd name="connsiteX3197" fmla="*/ 407738 w 7216155"/>
                <a:gd name="connsiteY3197" fmla="*/ 127322 h 1097785"/>
                <a:gd name="connsiteX3198" fmla="*/ 403824 w 7216155"/>
                <a:gd name="connsiteY3198" fmla="*/ 121985 h 1097785"/>
                <a:gd name="connsiteX3199" fmla="*/ 399199 w 7216155"/>
                <a:gd name="connsiteY3199" fmla="*/ 118071 h 1097785"/>
                <a:gd name="connsiteX3200" fmla="*/ 398132 w 7216155"/>
                <a:gd name="connsiteY3200" fmla="*/ 126966 h 1097785"/>
                <a:gd name="connsiteX3201" fmla="*/ 394929 w 7216155"/>
                <a:gd name="connsiteY3201" fmla="*/ 134437 h 1097785"/>
                <a:gd name="connsiteX3202" fmla="*/ 398487 w 7216155"/>
                <a:gd name="connsiteY3202" fmla="*/ 134793 h 1097785"/>
                <a:gd name="connsiteX3203" fmla="*/ 402045 w 7216155"/>
                <a:gd name="connsiteY3203" fmla="*/ 133014 h 1097785"/>
                <a:gd name="connsiteX3204" fmla="*/ 400622 w 7216155"/>
                <a:gd name="connsiteY3204" fmla="*/ 125898 h 1097785"/>
                <a:gd name="connsiteX3205" fmla="*/ 402757 w 7216155"/>
                <a:gd name="connsiteY3205" fmla="*/ 126254 h 1097785"/>
                <a:gd name="connsiteX3206" fmla="*/ 404892 w 7216155"/>
                <a:gd name="connsiteY3206" fmla="*/ 127322 h 1097785"/>
                <a:gd name="connsiteX3207" fmla="*/ 404180 w 7216155"/>
                <a:gd name="connsiteY3207" fmla="*/ 129456 h 1097785"/>
                <a:gd name="connsiteX3208" fmla="*/ 403468 w 7216155"/>
                <a:gd name="connsiteY3208" fmla="*/ 132303 h 1097785"/>
                <a:gd name="connsiteX3209" fmla="*/ 407026 w 7216155"/>
                <a:gd name="connsiteY3209" fmla="*/ 130168 h 1097785"/>
                <a:gd name="connsiteX3210" fmla="*/ 408094 w 7216155"/>
                <a:gd name="connsiteY3210" fmla="*/ 134793 h 1097785"/>
                <a:gd name="connsiteX3211" fmla="*/ 409161 w 7216155"/>
                <a:gd name="connsiteY3211" fmla="*/ 138707 h 1097785"/>
                <a:gd name="connsiteX3212" fmla="*/ 405959 w 7216155"/>
                <a:gd name="connsiteY3212" fmla="*/ 142621 h 1097785"/>
                <a:gd name="connsiteX3213" fmla="*/ 405603 w 7216155"/>
                <a:gd name="connsiteY3213" fmla="*/ 147958 h 1097785"/>
                <a:gd name="connsiteX3214" fmla="*/ 402045 w 7216155"/>
                <a:gd name="connsiteY3214" fmla="*/ 146179 h 1097785"/>
                <a:gd name="connsiteX3215" fmla="*/ 399199 w 7216155"/>
                <a:gd name="connsiteY3215" fmla="*/ 143688 h 1097785"/>
                <a:gd name="connsiteX3216" fmla="*/ 397420 w 7216155"/>
                <a:gd name="connsiteY3216" fmla="*/ 147958 h 1097785"/>
                <a:gd name="connsiteX3217" fmla="*/ 392795 w 7216155"/>
                <a:gd name="connsiteY3217" fmla="*/ 147246 h 1097785"/>
                <a:gd name="connsiteX3218" fmla="*/ 394929 w 7216155"/>
                <a:gd name="connsiteY3218" fmla="*/ 151160 h 1097785"/>
                <a:gd name="connsiteX3219" fmla="*/ 396353 w 7216155"/>
                <a:gd name="connsiteY3219" fmla="*/ 155073 h 1097785"/>
                <a:gd name="connsiteX3220" fmla="*/ 393862 w 7216155"/>
                <a:gd name="connsiteY3220" fmla="*/ 154718 h 1097785"/>
                <a:gd name="connsiteX3221" fmla="*/ 389237 w 7216155"/>
                <a:gd name="connsiteY3221" fmla="*/ 152939 h 1097785"/>
                <a:gd name="connsiteX3222" fmla="*/ 389948 w 7216155"/>
                <a:gd name="connsiteY3222" fmla="*/ 150092 h 1097785"/>
                <a:gd name="connsiteX3223" fmla="*/ 389237 w 7216155"/>
                <a:gd name="connsiteY3223" fmla="*/ 147958 h 1097785"/>
                <a:gd name="connsiteX3224" fmla="*/ 389593 w 7216155"/>
                <a:gd name="connsiteY3224" fmla="*/ 145823 h 1097785"/>
                <a:gd name="connsiteX3225" fmla="*/ 390660 w 7216155"/>
                <a:gd name="connsiteY3225" fmla="*/ 143688 h 1097785"/>
                <a:gd name="connsiteX3226" fmla="*/ 389593 w 7216155"/>
                <a:gd name="connsiteY3226" fmla="*/ 144044 h 1097785"/>
                <a:gd name="connsiteX3227" fmla="*/ 387814 w 7216155"/>
                <a:gd name="connsiteY3227" fmla="*/ 144400 h 1097785"/>
                <a:gd name="connsiteX3228" fmla="*/ 388881 w 7216155"/>
                <a:gd name="connsiteY3228" fmla="*/ 139063 h 1097785"/>
                <a:gd name="connsiteX3229" fmla="*/ 389237 w 7216155"/>
                <a:gd name="connsiteY3229" fmla="*/ 134437 h 1097785"/>
                <a:gd name="connsiteX3230" fmla="*/ 392439 w 7216155"/>
                <a:gd name="connsiteY3230" fmla="*/ 137284 h 1097785"/>
                <a:gd name="connsiteX3231" fmla="*/ 396353 w 7216155"/>
                <a:gd name="connsiteY3231" fmla="*/ 140130 h 1097785"/>
                <a:gd name="connsiteX3232" fmla="*/ 394574 w 7216155"/>
                <a:gd name="connsiteY3232" fmla="*/ 135861 h 1097785"/>
                <a:gd name="connsiteX3233" fmla="*/ 392795 w 7216155"/>
                <a:gd name="connsiteY3233" fmla="*/ 132303 h 1097785"/>
                <a:gd name="connsiteX3234" fmla="*/ 394929 w 7216155"/>
                <a:gd name="connsiteY3234" fmla="*/ 130168 h 1097785"/>
                <a:gd name="connsiteX3235" fmla="*/ 397064 w 7216155"/>
                <a:gd name="connsiteY3235" fmla="*/ 128033 h 1097785"/>
                <a:gd name="connsiteX3236" fmla="*/ 396353 w 7216155"/>
                <a:gd name="connsiteY3236" fmla="*/ 122341 h 1097785"/>
                <a:gd name="connsiteX3237" fmla="*/ 394218 w 7216155"/>
                <a:gd name="connsiteY3237" fmla="*/ 118071 h 1097785"/>
                <a:gd name="connsiteX3238" fmla="*/ 392795 w 7216155"/>
                <a:gd name="connsiteY3238" fmla="*/ 125187 h 1097785"/>
                <a:gd name="connsiteX3239" fmla="*/ 387458 w 7216155"/>
                <a:gd name="connsiteY3239" fmla="*/ 115936 h 1097785"/>
                <a:gd name="connsiteX3240" fmla="*/ 385679 w 7216155"/>
                <a:gd name="connsiteY3240" fmla="*/ 100281 h 1097785"/>
                <a:gd name="connsiteX3241" fmla="*/ 383900 w 7216155"/>
                <a:gd name="connsiteY3241" fmla="*/ 99926 h 1097785"/>
                <a:gd name="connsiteX3242" fmla="*/ 382121 w 7216155"/>
                <a:gd name="connsiteY3242" fmla="*/ 101705 h 1097785"/>
                <a:gd name="connsiteX3243" fmla="*/ 378919 w 7216155"/>
                <a:gd name="connsiteY3243" fmla="*/ 96724 h 1097785"/>
                <a:gd name="connsiteX3244" fmla="*/ 378563 w 7216155"/>
                <a:gd name="connsiteY3244" fmla="*/ 91031 h 1097785"/>
                <a:gd name="connsiteX3245" fmla="*/ 372159 w 7216155"/>
                <a:gd name="connsiteY3245" fmla="*/ 91031 h 1097785"/>
                <a:gd name="connsiteX3246" fmla="*/ 366466 w 7216155"/>
                <a:gd name="connsiteY3246" fmla="*/ 92454 h 1097785"/>
                <a:gd name="connsiteX3247" fmla="*/ 363975 w 7216155"/>
                <a:gd name="connsiteY3247" fmla="*/ 88185 h 1097785"/>
                <a:gd name="connsiteX3248" fmla="*/ 362908 w 7216155"/>
                <a:gd name="connsiteY3248" fmla="*/ 82492 h 1097785"/>
                <a:gd name="connsiteX3249" fmla="*/ 361129 w 7216155"/>
                <a:gd name="connsiteY3249" fmla="*/ 83915 h 1097785"/>
                <a:gd name="connsiteX3250" fmla="*/ 359350 w 7216155"/>
                <a:gd name="connsiteY3250" fmla="*/ 85338 h 1097785"/>
                <a:gd name="connsiteX3251" fmla="*/ 358283 w 7216155"/>
                <a:gd name="connsiteY3251" fmla="*/ 82848 h 1097785"/>
                <a:gd name="connsiteX3252" fmla="*/ 358283 w 7216155"/>
                <a:gd name="connsiteY3252" fmla="*/ 78934 h 1097785"/>
                <a:gd name="connsiteX3253" fmla="*/ 359350 w 7216155"/>
                <a:gd name="connsiteY3253" fmla="*/ 75376 h 1097785"/>
                <a:gd name="connsiteX3254" fmla="*/ 362197 w 7216155"/>
                <a:gd name="connsiteY3254" fmla="*/ 74664 h 1097785"/>
                <a:gd name="connsiteX3255" fmla="*/ 361129 w 7216155"/>
                <a:gd name="connsiteY3255" fmla="*/ 71818 h 1097785"/>
                <a:gd name="connsiteX3256" fmla="*/ 358994 w 7216155"/>
                <a:gd name="connsiteY3256" fmla="*/ 70395 h 1097785"/>
                <a:gd name="connsiteX3257" fmla="*/ 357215 w 7216155"/>
                <a:gd name="connsiteY3257" fmla="*/ 68972 h 1097785"/>
                <a:gd name="connsiteX3258" fmla="*/ 357927 w 7216155"/>
                <a:gd name="connsiteY3258" fmla="*/ 66125 h 1097785"/>
                <a:gd name="connsiteX3259" fmla="*/ 355081 w 7216155"/>
                <a:gd name="connsiteY3259" fmla="*/ 66837 h 1097785"/>
                <a:gd name="connsiteX3260" fmla="*/ 352234 w 7216155"/>
                <a:gd name="connsiteY3260" fmla="*/ 67549 h 1097785"/>
                <a:gd name="connsiteX3261" fmla="*/ 354013 w 7216155"/>
                <a:gd name="connsiteY3261" fmla="*/ 63991 h 1097785"/>
                <a:gd name="connsiteX3262" fmla="*/ 352946 w 7216155"/>
                <a:gd name="connsiteY3262" fmla="*/ 58298 h 1097785"/>
                <a:gd name="connsiteX3263" fmla="*/ 357571 w 7216155"/>
                <a:gd name="connsiteY3263" fmla="*/ 63279 h 1097785"/>
                <a:gd name="connsiteX3264" fmla="*/ 362197 w 7216155"/>
                <a:gd name="connsiteY3264" fmla="*/ 68260 h 1097785"/>
                <a:gd name="connsiteX3265" fmla="*/ 362552 w 7216155"/>
                <a:gd name="connsiteY3265" fmla="*/ 64702 h 1097785"/>
                <a:gd name="connsiteX3266" fmla="*/ 360773 w 7216155"/>
                <a:gd name="connsiteY3266" fmla="*/ 60433 h 1097785"/>
                <a:gd name="connsiteX3267" fmla="*/ 363264 w 7216155"/>
                <a:gd name="connsiteY3267" fmla="*/ 60789 h 1097785"/>
                <a:gd name="connsiteX3268" fmla="*/ 366466 w 7216155"/>
                <a:gd name="connsiteY3268" fmla="*/ 62567 h 1097785"/>
                <a:gd name="connsiteX3269" fmla="*/ 365754 w 7216155"/>
                <a:gd name="connsiteY3269" fmla="*/ 60433 h 1097785"/>
                <a:gd name="connsiteX3270" fmla="*/ 365043 w 7216155"/>
                <a:gd name="connsiteY3270" fmla="*/ 58298 h 1097785"/>
                <a:gd name="connsiteX3271" fmla="*/ 368245 w 7216155"/>
                <a:gd name="connsiteY3271" fmla="*/ 58654 h 1097785"/>
                <a:gd name="connsiteX3272" fmla="*/ 371447 w 7216155"/>
                <a:gd name="connsiteY3272" fmla="*/ 56875 h 1097785"/>
                <a:gd name="connsiteX3273" fmla="*/ 369312 w 7216155"/>
                <a:gd name="connsiteY3273" fmla="*/ 51182 h 1097785"/>
                <a:gd name="connsiteX3274" fmla="*/ 370736 w 7216155"/>
                <a:gd name="connsiteY3274" fmla="*/ 49403 h 1097785"/>
                <a:gd name="connsiteX3275" fmla="*/ 372870 w 7216155"/>
                <a:gd name="connsiteY3275" fmla="*/ 47624 h 1097785"/>
                <a:gd name="connsiteX3276" fmla="*/ 375717 w 7216155"/>
                <a:gd name="connsiteY3276" fmla="*/ 51182 h 1097785"/>
                <a:gd name="connsiteX3277" fmla="*/ 378563 w 7216155"/>
                <a:gd name="connsiteY3277" fmla="*/ 56163 h 1097785"/>
                <a:gd name="connsiteX3278" fmla="*/ 374293 w 7216155"/>
                <a:gd name="connsiteY3278" fmla="*/ 41220 h 1097785"/>
                <a:gd name="connsiteX3279" fmla="*/ 375361 w 7216155"/>
                <a:gd name="connsiteY3279" fmla="*/ 38018 h 1097785"/>
                <a:gd name="connsiteX3280" fmla="*/ 377851 w 7216155"/>
                <a:gd name="connsiteY3280" fmla="*/ 36950 h 1097785"/>
                <a:gd name="connsiteX3281" fmla="*/ 373938 w 7216155"/>
                <a:gd name="connsiteY3281" fmla="*/ 36239 h 1097785"/>
                <a:gd name="connsiteX3282" fmla="*/ 369312 w 7216155"/>
                <a:gd name="connsiteY3282" fmla="*/ 36950 h 1097785"/>
                <a:gd name="connsiteX3283" fmla="*/ 369312 w 7216155"/>
                <a:gd name="connsiteY3283" fmla="*/ 45489 h 1097785"/>
                <a:gd name="connsiteX3284" fmla="*/ 367178 w 7216155"/>
                <a:gd name="connsiteY3284" fmla="*/ 43710 h 1097785"/>
                <a:gd name="connsiteX3285" fmla="*/ 367178 w 7216155"/>
                <a:gd name="connsiteY3285" fmla="*/ 38374 h 1097785"/>
                <a:gd name="connsiteX3286" fmla="*/ 361485 w 7216155"/>
                <a:gd name="connsiteY3286" fmla="*/ 41220 h 1097785"/>
                <a:gd name="connsiteX3287" fmla="*/ 360062 w 7216155"/>
                <a:gd name="connsiteY3287" fmla="*/ 49047 h 1097785"/>
                <a:gd name="connsiteX3288" fmla="*/ 364331 w 7216155"/>
                <a:gd name="connsiteY3288" fmla="*/ 44066 h 1097785"/>
                <a:gd name="connsiteX3289" fmla="*/ 366110 w 7216155"/>
                <a:gd name="connsiteY3289" fmla="*/ 47980 h 1097785"/>
                <a:gd name="connsiteX3290" fmla="*/ 368601 w 7216155"/>
                <a:gd name="connsiteY3290" fmla="*/ 49047 h 1097785"/>
                <a:gd name="connsiteX3291" fmla="*/ 357927 w 7216155"/>
                <a:gd name="connsiteY3291" fmla="*/ 54740 h 1097785"/>
                <a:gd name="connsiteX3292" fmla="*/ 358994 w 7216155"/>
                <a:gd name="connsiteY3292" fmla="*/ 50826 h 1097785"/>
                <a:gd name="connsiteX3293" fmla="*/ 358639 w 7216155"/>
                <a:gd name="connsiteY3293" fmla="*/ 46913 h 1097785"/>
                <a:gd name="connsiteX3294" fmla="*/ 356860 w 7216155"/>
                <a:gd name="connsiteY3294" fmla="*/ 45845 h 1097785"/>
                <a:gd name="connsiteX3295" fmla="*/ 355081 w 7216155"/>
                <a:gd name="connsiteY3295" fmla="*/ 47624 h 1097785"/>
                <a:gd name="connsiteX3296" fmla="*/ 356504 w 7216155"/>
                <a:gd name="connsiteY3296" fmla="*/ 44066 h 1097785"/>
                <a:gd name="connsiteX3297" fmla="*/ 357215 w 7216155"/>
                <a:gd name="connsiteY3297" fmla="*/ 39085 h 1097785"/>
                <a:gd name="connsiteX3298" fmla="*/ 354013 w 7216155"/>
                <a:gd name="connsiteY3298" fmla="*/ 36595 h 1097785"/>
                <a:gd name="connsiteX3299" fmla="*/ 354369 w 7216155"/>
                <a:gd name="connsiteY3299" fmla="*/ 31258 h 1097785"/>
                <a:gd name="connsiteX3300" fmla="*/ 350455 w 7216155"/>
                <a:gd name="connsiteY3300" fmla="*/ 33037 h 1097785"/>
                <a:gd name="connsiteX3301" fmla="*/ 348676 w 7216155"/>
                <a:gd name="connsiteY3301" fmla="*/ 41220 h 1097785"/>
                <a:gd name="connsiteX3302" fmla="*/ 350811 w 7216155"/>
                <a:gd name="connsiteY3302" fmla="*/ 41932 h 1097785"/>
                <a:gd name="connsiteX3303" fmla="*/ 352946 w 7216155"/>
                <a:gd name="connsiteY3303" fmla="*/ 41932 h 1097785"/>
                <a:gd name="connsiteX3304" fmla="*/ 352234 w 7216155"/>
                <a:gd name="connsiteY3304" fmla="*/ 52605 h 1097785"/>
                <a:gd name="connsiteX3305" fmla="*/ 350811 w 7216155"/>
                <a:gd name="connsiteY3305" fmla="*/ 61856 h 1097785"/>
                <a:gd name="connsiteX3306" fmla="*/ 341205 w 7216155"/>
                <a:gd name="connsiteY3306" fmla="*/ 50471 h 1097785"/>
                <a:gd name="connsiteX3307" fmla="*/ 331598 w 7216155"/>
                <a:gd name="connsiteY3307" fmla="*/ 39085 h 1097785"/>
                <a:gd name="connsiteX3308" fmla="*/ 333377 w 7216155"/>
                <a:gd name="connsiteY3308" fmla="*/ 34816 h 1097785"/>
                <a:gd name="connsiteX3309" fmla="*/ 336579 w 7216155"/>
                <a:gd name="connsiteY3309" fmla="*/ 32325 h 1097785"/>
                <a:gd name="connsiteX3310" fmla="*/ 339426 w 7216155"/>
                <a:gd name="connsiteY3310" fmla="*/ 29123 h 1097785"/>
                <a:gd name="connsiteX3311" fmla="*/ 340137 w 7216155"/>
                <a:gd name="connsiteY3311" fmla="*/ 22719 h 1097785"/>
                <a:gd name="connsiteX3312" fmla="*/ 343695 w 7216155"/>
                <a:gd name="connsiteY3312" fmla="*/ 29123 h 1097785"/>
                <a:gd name="connsiteX3313" fmla="*/ 345830 w 7216155"/>
                <a:gd name="connsiteY3313" fmla="*/ 24142 h 1097785"/>
                <a:gd name="connsiteX3314" fmla="*/ 350811 w 7216155"/>
                <a:gd name="connsiteY3314" fmla="*/ 22007 h 1097785"/>
                <a:gd name="connsiteX3315" fmla="*/ 350100 w 7216155"/>
                <a:gd name="connsiteY3315" fmla="*/ 16670 h 1097785"/>
                <a:gd name="connsiteX3316" fmla="*/ 352946 w 7216155"/>
                <a:gd name="connsiteY3316" fmla="*/ 14180 h 1097785"/>
                <a:gd name="connsiteX3317" fmla="*/ 350455 w 7216155"/>
                <a:gd name="connsiteY3317" fmla="*/ 12401 h 1097785"/>
                <a:gd name="connsiteX3318" fmla="*/ 346542 w 7216155"/>
                <a:gd name="connsiteY3318" fmla="*/ 12045 h 1097785"/>
                <a:gd name="connsiteX3319" fmla="*/ 346542 w 7216155"/>
                <a:gd name="connsiteY3319" fmla="*/ 14891 h 1097785"/>
                <a:gd name="connsiteX3320" fmla="*/ 345830 w 7216155"/>
                <a:gd name="connsiteY3320" fmla="*/ 17738 h 1097785"/>
                <a:gd name="connsiteX3321" fmla="*/ 347965 w 7216155"/>
                <a:gd name="connsiteY3321" fmla="*/ 17738 h 1097785"/>
                <a:gd name="connsiteX3322" fmla="*/ 349388 w 7216155"/>
                <a:gd name="connsiteY3322" fmla="*/ 19872 h 1097785"/>
                <a:gd name="connsiteX3323" fmla="*/ 346542 w 7216155"/>
                <a:gd name="connsiteY3323" fmla="*/ 19872 h 1097785"/>
                <a:gd name="connsiteX3324" fmla="*/ 343695 w 7216155"/>
                <a:gd name="connsiteY3324" fmla="*/ 20584 h 1097785"/>
                <a:gd name="connsiteX3325" fmla="*/ 343695 w 7216155"/>
                <a:gd name="connsiteY3325" fmla="*/ 16670 h 1097785"/>
                <a:gd name="connsiteX3326" fmla="*/ 345119 w 7216155"/>
                <a:gd name="connsiteY3326" fmla="*/ 14180 h 1097785"/>
                <a:gd name="connsiteX3327" fmla="*/ 307438 w 7216155"/>
                <a:gd name="connsiteY3327" fmla="*/ 0 h 1097785"/>
                <a:gd name="connsiteX3328" fmla="*/ 315391 w 7216155"/>
                <a:gd name="connsiteY3328" fmla="*/ 0 h 1097785"/>
                <a:gd name="connsiteX3329" fmla="*/ 312386 w 7216155"/>
                <a:gd name="connsiteY3329" fmla="*/ 3506 h 1097785"/>
                <a:gd name="connsiteX3330" fmla="*/ 314876 w 7216155"/>
                <a:gd name="connsiteY3330" fmla="*/ 4573 h 1097785"/>
                <a:gd name="connsiteX3331" fmla="*/ 317367 w 7216155"/>
                <a:gd name="connsiteY3331" fmla="*/ 4218 h 1097785"/>
                <a:gd name="connsiteX3332" fmla="*/ 316840 w 7216155"/>
                <a:gd name="connsiteY3332" fmla="*/ 0 h 1097785"/>
                <a:gd name="connsiteX3333" fmla="*/ 339806 w 7216155"/>
                <a:gd name="connsiteY3333" fmla="*/ 0 h 1097785"/>
                <a:gd name="connsiteX3334" fmla="*/ 340849 w 7216155"/>
                <a:gd name="connsiteY3334" fmla="*/ 17738 h 1097785"/>
                <a:gd name="connsiteX3335" fmla="*/ 338003 w 7216155"/>
                <a:gd name="connsiteY3335" fmla="*/ 21651 h 1097785"/>
                <a:gd name="connsiteX3336" fmla="*/ 336579 w 7216155"/>
                <a:gd name="connsiteY3336" fmla="*/ 27700 h 1097785"/>
                <a:gd name="connsiteX3337" fmla="*/ 335512 w 7216155"/>
                <a:gd name="connsiteY3337" fmla="*/ 26988 h 1097785"/>
                <a:gd name="connsiteX3338" fmla="*/ 335156 w 7216155"/>
                <a:gd name="connsiteY3338" fmla="*/ 24853 h 1097785"/>
                <a:gd name="connsiteX3339" fmla="*/ 333733 w 7216155"/>
                <a:gd name="connsiteY3339" fmla="*/ 25565 h 1097785"/>
                <a:gd name="connsiteX3340" fmla="*/ 334445 w 7216155"/>
                <a:gd name="connsiteY3340" fmla="*/ 29123 h 1097785"/>
                <a:gd name="connsiteX3341" fmla="*/ 330531 w 7216155"/>
                <a:gd name="connsiteY3341" fmla="*/ 32325 h 1097785"/>
                <a:gd name="connsiteX3342" fmla="*/ 328040 w 7216155"/>
                <a:gd name="connsiteY3342" fmla="*/ 36950 h 1097785"/>
                <a:gd name="connsiteX3343" fmla="*/ 322348 w 7216155"/>
                <a:gd name="connsiteY3343" fmla="*/ 25565 h 1097785"/>
                <a:gd name="connsiteX3344" fmla="*/ 324127 w 7216155"/>
                <a:gd name="connsiteY3344" fmla="*/ 22719 h 1097785"/>
                <a:gd name="connsiteX3345" fmla="*/ 326617 w 7216155"/>
                <a:gd name="connsiteY3345" fmla="*/ 20584 h 1097785"/>
                <a:gd name="connsiteX3346" fmla="*/ 321992 w 7216155"/>
                <a:gd name="connsiteY3346" fmla="*/ 21296 h 1097785"/>
                <a:gd name="connsiteX3347" fmla="*/ 317367 w 7216155"/>
                <a:gd name="connsiteY3347" fmla="*/ 19872 h 1097785"/>
                <a:gd name="connsiteX3348" fmla="*/ 318078 w 7216155"/>
                <a:gd name="connsiteY3348" fmla="*/ 14891 h 1097785"/>
                <a:gd name="connsiteX3349" fmla="*/ 312386 w 7216155"/>
                <a:gd name="connsiteY3349" fmla="*/ 7775 h 1097785"/>
                <a:gd name="connsiteX3350" fmla="*/ 260614 w 7216155"/>
                <a:gd name="connsiteY3350" fmla="*/ 0 h 1097785"/>
                <a:gd name="connsiteX3351" fmla="*/ 264189 w 7216155"/>
                <a:gd name="connsiteY3351" fmla="*/ 0 h 1097785"/>
                <a:gd name="connsiteX3352" fmla="*/ 263642 w 7216155"/>
                <a:gd name="connsiteY3352" fmla="*/ 1015 h 1097785"/>
                <a:gd name="connsiteX3353" fmla="*/ 263998 w 7216155"/>
                <a:gd name="connsiteY3353" fmla="*/ 9199 h 1097785"/>
                <a:gd name="connsiteX3354" fmla="*/ 268267 w 7216155"/>
                <a:gd name="connsiteY3354" fmla="*/ 7775 h 1097785"/>
                <a:gd name="connsiteX3355" fmla="*/ 267556 w 7216155"/>
                <a:gd name="connsiteY3355" fmla="*/ 1727 h 1097785"/>
                <a:gd name="connsiteX3356" fmla="*/ 267096 w 7216155"/>
                <a:gd name="connsiteY3356" fmla="*/ 0 h 1097785"/>
                <a:gd name="connsiteX3357" fmla="*/ 287972 w 7216155"/>
                <a:gd name="connsiteY3357" fmla="*/ 0 h 1097785"/>
                <a:gd name="connsiteX3358" fmla="*/ 284634 w 7216155"/>
                <a:gd name="connsiteY3358" fmla="*/ 5285 h 1097785"/>
                <a:gd name="connsiteX3359" fmla="*/ 287480 w 7216155"/>
                <a:gd name="connsiteY3359" fmla="*/ 12757 h 1097785"/>
                <a:gd name="connsiteX3360" fmla="*/ 286057 w 7216155"/>
                <a:gd name="connsiteY3360" fmla="*/ 15247 h 1097785"/>
                <a:gd name="connsiteX3361" fmla="*/ 286057 w 7216155"/>
                <a:gd name="connsiteY3361" fmla="*/ 19872 h 1097785"/>
                <a:gd name="connsiteX3362" fmla="*/ 291038 w 7216155"/>
                <a:gd name="connsiteY3362" fmla="*/ 10622 h 1097785"/>
                <a:gd name="connsiteX3363" fmla="*/ 289164 w 7216155"/>
                <a:gd name="connsiteY3363" fmla="*/ 0 h 1097785"/>
                <a:gd name="connsiteX3364" fmla="*/ 292877 w 7216155"/>
                <a:gd name="connsiteY3364" fmla="*/ 0 h 1097785"/>
                <a:gd name="connsiteX3365" fmla="*/ 300289 w 7216155"/>
                <a:gd name="connsiteY3365" fmla="*/ 12045 h 1097785"/>
                <a:gd name="connsiteX3366" fmla="*/ 303847 w 7216155"/>
                <a:gd name="connsiteY3366" fmla="*/ 39085 h 1097785"/>
                <a:gd name="connsiteX3367" fmla="*/ 306337 w 7216155"/>
                <a:gd name="connsiteY3367" fmla="*/ 36950 h 1097785"/>
                <a:gd name="connsiteX3368" fmla="*/ 306337 w 7216155"/>
                <a:gd name="connsiteY3368" fmla="*/ 32681 h 1097785"/>
                <a:gd name="connsiteX3369" fmla="*/ 305981 w 7216155"/>
                <a:gd name="connsiteY3369" fmla="*/ 28411 h 1097785"/>
                <a:gd name="connsiteX3370" fmla="*/ 307405 w 7216155"/>
                <a:gd name="connsiteY3370" fmla="*/ 25565 h 1097785"/>
                <a:gd name="connsiteX3371" fmla="*/ 308828 w 7216155"/>
                <a:gd name="connsiteY3371" fmla="*/ 33748 h 1097785"/>
                <a:gd name="connsiteX3372" fmla="*/ 310251 w 7216155"/>
                <a:gd name="connsiteY3372" fmla="*/ 41932 h 1097785"/>
                <a:gd name="connsiteX3373" fmla="*/ 312386 w 7216155"/>
                <a:gd name="connsiteY3373" fmla="*/ 45489 h 1097785"/>
                <a:gd name="connsiteX3374" fmla="*/ 314165 w 7216155"/>
                <a:gd name="connsiteY3374" fmla="*/ 44066 h 1097785"/>
                <a:gd name="connsiteX3375" fmla="*/ 315232 w 7216155"/>
                <a:gd name="connsiteY3375" fmla="*/ 41220 h 1097785"/>
                <a:gd name="connsiteX3376" fmla="*/ 318078 w 7216155"/>
                <a:gd name="connsiteY3376" fmla="*/ 43355 h 1097785"/>
                <a:gd name="connsiteX3377" fmla="*/ 320925 w 7216155"/>
                <a:gd name="connsiteY3377" fmla="*/ 46913 h 1097785"/>
                <a:gd name="connsiteX3378" fmla="*/ 318434 w 7216155"/>
                <a:gd name="connsiteY3378" fmla="*/ 51538 h 1097785"/>
                <a:gd name="connsiteX3379" fmla="*/ 317367 w 7216155"/>
                <a:gd name="connsiteY3379" fmla="*/ 56875 h 1097785"/>
                <a:gd name="connsiteX3380" fmla="*/ 316299 w 7216155"/>
                <a:gd name="connsiteY3380" fmla="*/ 53673 h 1097785"/>
                <a:gd name="connsiteX3381" fmla="*/ 316655 w 7216155"/>
                <a:gd name="connsiteY3381" fmla="*/ 47624 h 1097785"/>
                <a:gd name="connsiteX3382" fmla="*/ 314165 w 7216155"/>
                <a:gd name="connsiteY3382" fmla="*/ 46913 h 1097785"/>
                <a:gd name="connsiteX3383" fmla="*/ 311674 w 7216155"/>
                <a:gd name="connsiteY3383" fmla="*/ 47624 h 1097785"/>
                <a:gd name="connsiteX3384" fmla="*/ 313809 w 7216155"/>
                <a:gd name="connsiteY3384" fmla="*/ 55096 h 1097785"/>
                <a:gd name="connsiteX3385" fmla="*/ 314520 w 7216155"/>
                <a:gd name="connsiteY3385" fmla="*/ 62567 h 1097785"/>
                <a:gd name="connsiteX3386" fmla="*/ 311318 w 7216155"/>
                <a:gd name="connsiteY3386" fmla="*/ 59010 h 1097785"/>
                <a:gd name="connsiteX3387" fmla="*/ 308828 w 7216155"/>
                <a:gd name="connsiteY3387" fmla="*/ 54740 h 1097785"/>
                <a:gd name="connsiteX3388" fmla="*/ 309539 w 7216155"/>
                <a:gd name="connsiteY3388" fmla="*/ 49047 h 1097785"/>
                <a:gd name="connsiteX3389" fmla="*/ 309539 w 7216155"/>
                <a:gd name="connsiteY3389" fmla="*/ 44066 h 1097785"/>
                <a:gd name="connsiteX3390" fmla="*/ 306693 w 7216155"/>
                <a:gd name="connsiteY3390" fmla="*/ 45845 h 1097785"/>
                <a:gd name="connsiteX3391" fmla="*/ 303135 w 7216155"/>
                <a:gd name="connsiteY3391" fmla="*/ 46913 h 1097785"/>
                <a:gd name="connsiteX3392" fmla="*/ 300644 w 7216155"/>
                <a:gd name="connsiteY3392" fmla="*/ 56875 h 1097785"/>
                <a:gd name="connsiteX3393" fmla="*/ 298154 w 7216155"/>
                <a:gd name="connsiteY3393" fmla="*/ 67549 h 1097785"/>
                <a:gd name="connsiteX3394" fmla="*/ 296375 w 7216155"/>
                <a:gd name="connsiteY3394" fmla="*/ 65770 h 1097785"/>
                <a:gd name="connsiteX3395" fmla="*/ 293173 w 7216155"/>
                <a:gd name="connsiteY3395" fmla="*/ 65414 h 1097785"/>
                <a:gd name="connsiteX3396" fmla="*/ 295308 w 7216155"/>
                <a:gd name="connsiteY3396" fmla="*/ 62212 h 1097785"/>
                <a:gd name="connsiteX3397" fmla="*/ 297442 w 7216155"/>
                <a:gd name="connsiteY3397" fmla="*/ 60433 h 1097785"/>
                <a:gd name="connsiteX3398" fmla="*/ 296731 w 7216155"/>
                <a:gd name="connsiteY3398" fmla="*/ 53317 h 1097785"/>
                <a:gd name="connsiteX3399" fmla="*/ 291038 w 7216155"/>
                <a:gd name="connsiteY3399" fmla="*/ 56163 h 1097785"/>
                <a:gd name="connsiteX3400" fmla="*/ 291750 w 7216155"/>
                <a:gd name="connsiteY3400" fmla="*/ 61144 h 1097785"/>
                <a:gd name="connsiteX3401" fmla="*/ 288903 w 7216155"/>
                <a:gd name="connsiteY3401" fmla="*/ 65414 h 1097785"/>
                <a:gd name="connsiteX3402" fmla="*/ 293884 w 7216155"/>
                <a:gd name="connsiteY3402" fmla="*/ 66125 h 1097785"/>
                <a:gd name="connsiteX3403" fmla="*/ 298154 w 7216155"/>
                <a:gd name="connsiteY3403" fmla="*/ 70395 h 1097785"/>
                <a:gd name="connsiteX3404" fmla="*/ 298154 w 7216155"/>
                <a:gd name="connsiteY3404" fmla="*/ 78222 h 1097785"/>
                <a:gd name="connsiteX3405" fmla="*/ 294952 w 7216155"/>
                <a:gd name="connsiteY3405" fmla="*/ 80001 h 1097785"/>
                <a:gd name="connsiteX3406" fmla="*/ 290327 w 7216155"/>
                <a:gd name="connsiteY3406" fmla="*/ 80357 h 1097785"/>
                <a:gd name="connsiteX3407" fmla="*/ 288903 w 7216155"/>
                <a:gd name="connsiteY3407" fmla="*/ 83915 h 1097785"/>
                <a:gd name="connsiteX3408" fmla="*/ 292105 w 7216155"/>
                <a:gd name="connsiteY3408" fmla="*/ 86050 h 1097785"/>
                <a:gd name="connsiteX3409" fmla="*/ 295308 w 7216155"/>
                <a:gd name="connsiteY3409" fmla="*/ 88896 h 1097785"/>
                <a:gd name="connsiteX3410" fmla="*/ 293173 w 7216155"/>
                <a:gd name="connsiteY3410" fmla="*/ 90675 h 1097785"/>
                <a:gd name="connsiteX3411" fmla="*/ 291038 w 7216155"/>
                <a:gd name="connsiteY3411" fmla="*/ 93166 h 1097785"/>
                <a:gd name="connsiteX3412" fmla="*/ 290327 w 7216155"/>
                <a:gd name="connsiteY3412" fmla="*/ 93166 h 1097785"/>
                <a:gd name="connsiteX3413" fmla="*/ 290327 w 7216155"/>
                <a:gd name="connsiteY3413" fmla="*/ 93877 h 1097785"/>
                <a:gd name="connsiteX3414" fmla="*/ 287480 w 7216155"/>
                <a:gd name="connsiteY3414" fmla="*/ 96368 h 1097785"/>
                <a:gd name="connsiteX3415" fmla="*/ 284634 w 7216155"/>
                <a:gd name="connsiteY3415" fmla="*/ 100281 h 1097785"/>
                <a:gd name="connsiteX3416" fmla="*/ 282499 w 7216155"/>
                <a:gd name="connsiteY3416" fmla="*/ 98147 h 1097785"/>
                <a:gd name="connsiteX3417" fmla="*/ 278941 w 7216155"/>
                <a:gd name="connsiteY3417" fmla="*/ 98147 h 1097785"/>
                <a:gd name="connsiteX3418" fmla="*/ 281076 w 7216155"/>
                <a:gd name="connsiteY3418" fmla="*/ 109532 h 1097785"/>
                <a:gd name="connsiteX3419" fmla="*/ 282499 w 7216155"/>
                <a:gd name="connsiteY3419" fmla="*/ 108820 h 1097785"/>
                <a:gd name="connsiteX3420" fmla="*/ 282499 w 7216155"/>
                <a:gd name="connsiteY3420" fmla="*/ 105263 h 1097785"/>
                <a:gd name="connsiteX3421" fmla="*/ 284634 w 7216155"/>
                <a:gd name="connsiteY3421" fmla="*/ 106330 h 1097785"/>
                <a:gd name="connsiteX3422" fmla="*/ 286769 w 7216155"/>
                <a:gd name="connsiteY3422" fmla="*/ 107397 h 1097785"/>
                <a:gd name="connsiteX3423" fmla="*/ 287836 w 7216155"/>
                <a:gd name="connsiteY3423" fmla="*/ 126254 h 1097785"/>
                <a:gd name="connsiteX3424" fmla="*/ 287480 w 7216155"/>
                <a:gd name="connsiteY3424" fmla="*/ 143688 h 1097785"/>
                <a:gd name="connsiteX3425" fmla="*/ 284990 w 7216155"/>
                <a:gd name="connsiteY3425" fmla="*/ 141553 h 1097785"/>
                <a:gd name="connsiteX3426" fmla="*/ 281787 w 7216155"/>
                <a:gd name="connsiteY3426" fmla="*/ 142265 h 1097785"/>
                <a:gd name="connsiteX3427" fmla="*/ 281076 w 7216155"/>
                <a:gd name="connsiteY3427" fmla="*/ 138351 h 1097785"/>
                <a:gd name="connsiteX3428" fmla="*/ 281076 w 7216155"/>
                <a:gd name="connsiteY3428" fmla="*/ 133014 h 1097785"/>
                <a:gd name="connsiteX3429" fmla="*/ 278230 w 7216155"/>
                <a:gd name="connsiteY3429" fmla="*/ 134793 h 1097785"/>
                <a:gd name="connsiteX3430" fmla="*/ 276095 w 7216155"/>
                <a:gd name="connsiteY3430" fmla="*/ 132303 h 1097785"/>
                <a:gd name="connsiteX3431" fmla="*/ 279297 w 7216155"/>
                <a:gd name="connsiteY3431" fmla="*/ 124475 h 1097785"/>
                <a:gd name="connsiteX3432" fmla="*/ 281787 w 7216155"/>
                <a:gd name="connsiteY3432" fmla="*/ 115936 h 1097785"/>
                <a:gd name="connsiteX3433" fmla="*/ 279297 w 7216155"/>
                <a:gd name="connsiteY3433" fmla="*/ 112734 h 1097785"/>
                <a:gd name="connsiteX3434" fmla="*/ 276806 w 7216155"/>
                <a:gd name="connsiteY3434" fmla="*/ 111667 h 1097785"/>
                <a:gd name="connsiteX3435" fmla="*/ 275383 w 7216155"/>
                <a:gd name="connsiteY3435" fmla="*/ 128033 h 1097785"/>
                <a:gd name="connsiteX3436" fmla="*/ 272181 w 7216155"/>
                <a:gd name="connsiteY3436" fmla="*/ 130168 h 1097785"/>
                <a:gd name="connsiteX3437" fmla="*/ 268979 w 7216155"/>
                <a:gd name="connsiteY3437" fmla="*/ 132303 h 1097785"/>
                <a:gd name="connsiteX3438" fmla="*/ 273960 w 7216155"/>
                <a:gd name="connsiteY3438" fmla="*/ 140842 h 1097785"/>
                <a:gd name="connsiteX3439" fmla="*/ 274672 w 7216155"/>
                <a:gd name="connsiteY3439" fmla="*/ 136216 h 1097785"/>
                <a:gd name="connsiteX3440" fmla="*/ 276095 w 7216155"/>
                <a:gd name="connsiteY3440" fmla="*/ 133014 h 1097785"/>
                <a:gd name="connsiteX3441" fmla="*/ 277874 w 7216155"/>
                <a:gd name="connsiteY3441" fmla="*/ 142265 h 1097785"/>
                <a:gd name="connsiteX3442" fmla="*/ 281076 w 7216155"/>
                <a:gd name="connsiteY3442" fmla="*/ 151516 h 1097785"/>
                <a:gd name="connsiteX3443" fmla="*/ 286769 w 7216155"/>
                <a:gd name="connsiteY3443" fmla="*/ 155073 h 1097785"/>
                <a:gd name="connsiteX3444" fmla="*/ 290327 w 7216155"/>
                <a:gd name="connsiteY3444" fmla="*/ 152939 h 1097785"/>
                <a:gd name="connsiteX3445" fmla="*/ 290327 w 7216155"/>
                <a:gd name="connsiteY3445" fmla="*/ 159343 h 1097785"/>
                <a:gd name="connsiteX3446" fmla="*/ 287480 w 7216155"/>
                <a:gd name="connsiteY3446" fmla="*/ 167170 h 1097785"/>
                <a:gd name="connsiteX3447" fmla="*/ 282499 w 7216155"/>
                <a:gd name="connsiteY3447" fmla="*/ 170017 h 1097785"/>
                <a:gd name="connsiteX3448" fmla="*/ 286769 w 7216155"/>
                <a:gd name="connsiteY3448" fmla="*/ 172863 h 1097785"/>
                <a:gd name="connsiteX3449" fmla="*/ 280364 w 7216155"/>
                <a:gd name="connsiteY3449" fmla="*/ 180335 h 1097785"/>
                <a:gd name="connsiteX3450" fmla="*/ 272537 w 7216155"/>
                <a:gd name="connsiteY3450" fmla="*/ 185672 h 1097785"/>
                <a:gd name="connsiteX3451" fmla="*/ 273604 w 7216155"/>
                <a:gd name="connsiteY3451" fmla="*/ 182469 h 1097785"/>
                <a:gd name="connsiteX3452" fmla="*/ 276095 w 7216155"/>
                <a:gd name="connsiteY3452" fmla="*/ 180690 h 1097785"/>
                <a:gd name="connsiteX3453" fmla="*/ 274316 w 7216155"/>
                <a:gd name="connsiteY3453" fmla="*/ 169305 h 1097785"/>
                <a:gd name="connsiteX3454" fmla="*/ 275383 w 7216155"/>
                <a:gd name="connsiteY3454" fmla="*/ 156497 h 1097785"/>
                <a:gd name="connsiteX3455" fmla="*/ 276095 w 7216155"/>
                <a:gd name="connsiteY3455" fmla="*/ 155429 h 1097785"/>
                <a:gd name="connsiteX3456" fmla="*/ 277518 w 7216155"/>
                <a:gd name="connsiteY3456" fmla="*/ 155073 h 1097785"/>
                <a:gd name="connsiteX3457" fmla="*/ 272893 w 7216155"/>
                <a:gd name="connsiteY3457" fmla="*/ 146534 h 1097785"/>
                <a:gd name="connsiteX3458" fmla="*/ 267556 w 7216155"/>
                <a:gd name="connsiteY3458" fmla="*/ 137995 h 1097785"/>
                <a:gd name="connsiteX3459" fmla="*/ 264354 w 7216155"/>
                <a:gd name="connsiteY3459" fmla="*/ 144755 h 1097785"/>
                <a:gd name="connsiteX3460" fmla="*/ 266133 w 7216155"/>
                <a:gd name="connsiteY3460" fmla="*/ 154362 h 1097785"/>
                <a:gd name="connsiteX3461" fmla="*/ 260440 w 7216155"/>
                <a:gd name="connsiteY3461" fmla="*/ 166459 h 1097785"/>
                <a:gd name="connsiteX3462" fmla="*/ 259017 w 7216155"/>
                <a:gd name="connsiteY3462" fmla="*/ 182114 h 1097785"/>
                <a:gd name="connsiteX3463" fmla="*/ 258305 w 7216155"/>
                <a:gd name="connsiteY3463" fmla="*/ 177488 h 1097785"/>
                <a:gd name="connsiteX3464" fmla="*/ 256882 w 7216155"/>
                <a:gd name="connsiteY3464" fmla="*/ 171440 h 1097785"/>
                <a:gd name="connsiteX3465" fmla="*/ 255459 w 7216155"/>
                <a:gd name="connsiteY3465" fmla="*/ 170017 h 1097785"/>
                <a:gd name="connsiteX3466" fmla="*/ 252968 w 7216155"/>
                <a:gd name="connsiteY3466" fmla="*/ 173219 h 1097785"/>
                <a:gd name="connsiteX3467" fmla="*/ 249766 w 7216155"/>
                <a:gd name="connsiteY3467" fmla="*/ 175709 h 1097785"/>
                <a:gd name="connsiteX3468" fmla="*/ 252257 w 7216155"/>
                <a:gd name="connsiteY3468" fmla="*/ 178912 h 1097785"/>
                <a:gd name="connsiteX3469" fmla="*/ 254747 w 7216155"/>
                <a:gd name="connsiteY3469" fmla="*/ 175709 h 1097785"/>
                <a:gd name="connsiteX3470" fmla="*/ 256170 w 7216155"/>
                <a:gd name="connsiteY3470" fmla="*/ 177844 h 1097785"/>
                <a:gd name="connsiteX3471" fmla="*/ 254747 w 7216155"/>
                <a:gd name="connsiteY3471" fmla="*/ 181758 h 1097785"/>
                <a:gd name="connsiteX3472" fmla="*/ 254747 w 7216155"/>
                <a:gd name="connsiteY3472" fmla="*/ 186739 h 1097785"/>
                <a:gd name="connsiteX3473" fmla="*/ 254036 w 7216155"/>
                <a:gd name="connsiteY3473" fmla="*/ 191364 h 1097785"/>
                <a:gd name="connsiteX3474" fmla="*/ 250478 w 7216155"/>
                <a:gd name="connsiteY3474" fmla="*/ 193499 h 1097785"/>
                <a:gd name="connsiteX3475" fmla="*/ 248699 w 7216155"/>
                <a:gd name="connsiteY3475" fmla="*/ 192432 h 1097785"/>
                <a:gd name="connsiteX3476" fmla="*/ 247631 w 7216155"/>
                <a:gd name="connsiteY3476" fmla="*/ 189229 h 1097785"/>
                <a:gd name="connsiteX3477" fmla="*/ 245853 w 7216155"/>
                <a:gd name="connsiteY3477" fmla="*/ 195634 h 1097785"/>
                <a:gd name="connsiteX3478" fmla="*/ 247631 w 7216155"/>
                <a:gd name="connsiteY3478" fmla="*/ 202038 h 1097785"/>
                <a:gd name="connsiteX3479" fmla="*/ 248699 w 7216155"/>
                <a:gd name="connsiteY3479" fmla="*/ 199547 h 1097785"/>
                <a:gd name="connsiteX3480" fmla="*/ 249766 w 7216155"/>
                <a:gd name="connsiteY3480" fmla="*/ 198480 h 1097785"/>
                <a:gd name="connsiteX3481" fmla="*/ 247987 w 7216155"/>
                <a:gd name="connsiteY3481" fmla="*/ 207375 h 1097785"/>
                <a:gd name="connsiteX3482" fmla="*/ 249766 w 7216155"/>
                <a:gd name="connsiteY3482" fmla="*/ 213423 h 1097785"/>
                <a:gd name="connsiteX3483" fmla="*/ 250834 w 7216155"/>
                <a:gd name="connsiteY3483" fmla="*/ 205596 h 1097785"/>
                <a:gd name="connsiteX3484" fmla="*/ 253324 w 7216155"/>
                <a:gd name="connsiteY3484" fmla="*/ 197057 h 1097785"/>
                <a:gd name="connsiteX3485" fmla="*/ 255815 w 7216155"/>
                <a:gd name="connsiteY3485" fmla="*/ 198480 h 1097785"/>
                <a:gd name="connsiteX3486" fmla="*/ 256170 w 7216155"/>
                <a:gd name="connsiteY3486" fmla="*/ 194922 h 1097785"/>
                <a:gd name="connsiteX3487" fmla="*/ 258661 w 7216155"/>
                <a:gd name="connsiteY3487" fmla="*/ 195990 h 1097785"/>
                <a:gd name="connsiteX3488" fmla="*/ 261863 w 7216155"/>
                <a:gd name="connsiteY3488" fmla="*/ 196345 h 1097785"/>
                <a:gd name="connsiteX3489" fmla="*/ 266133 w 7216155"/>
                <a:gd name="connsiteY3489" fmla="*/ 178556 h 1097785"/>
                <a:gd name="connsiteX3490" fmla="*/ 267556 w 7216155"/>
                <a:gd name="connsiteY3490" fmla="*/ 161478 h 1097785"/>
                <a:gd name="connsiteX3491" fmla="*/ 269335 w 7216155"/>
                <a:gd name="connsiteY3491" fmla="*/ 158987 h 1097785"/>
                <a:gd name="connsiteX3492" fmla="*/ 272537 w 7216155"/>
                <a:gd name="connsiteY3492" fmla="*/ 159343 h 1097785"/>
                <a:gd name="connsiteX3493" fmla="*/ 272537 w 7216155"/>
                <a:gd name="connsiteY3493" fmla="*/ 170017 h 1097785"/>
                <a:gd name="connsiteX3494" fmla="*/ 269335 w 7216155"/>
                <a:gd name="connsiteY3494" fmla="*/ 175354 h 1097785"/>
                <a:gd name="connsiteX3495" fmla="*/ 266844 w 7216155"/>
                <a:gd name="connsiteY3495" fmla="*/ 182114 h 1097785"/>
                <a:gd name="connsiteX3496" fmla="*/ 267556 w 7216155"/>
                <a:gd name="connsiteY3496" fmla="*/ 186739 h 1097785"/>
                <a:gd name="connsiteX3497" fmla="*/ 266844 w 7216155"/>
                <a:gd name="connsiteY3497" fmla="*/ 192787 h 1097785"/>
                <a:gd name="connsiteX3498" fmla="*/ 262575 w 7216155"/>
                <a:gd name="connsiteY3498" fmla="*/ 194922 h 1097785"/>
                <a:gd name="connsiteX3499" fmla="*/ 254392 w 7216155"/>
                <a:gd name="connsiteY3499" fmla="*/ 214135 h 1097785"/>
                <a:gd name="connsiteX3500" fmla="*/ 244074 w 7216155"/>
                <a:gd name="connsiteY3500" fmla="*/ 229790 h 1097785"/>
                <a:gd name="connsiteX3501" fmla="*/ 239092 w 7216155"/>
                <a:gd name="connsiteY3501" fmla="*/ 223386 h 1097785"/>
                <a:gd name="connsiteX3502" fmla="*/ 237669 w 7216155"/>
                <a:gd name="connsiteY3502" fmla="*/ 212712 h 1097785"/>
                <a:gd name="connsiteX3503" fmla="*/ 233756 w 7216155"/>
                <a:gd name="connsiteY3503" fmla="*/ 226232 h 1097785"/>
                <a:gd name="connsiteX3504" fmla="*/ 230553 w 7216155"/>
                <a:gd name="connsiteY3504" fmla="*/ 241887 h 1097785"/>
                <a:gd name="connsiteX3505" fmla="*/ 234467 w 7216155"/>
                <a:gd name="connsiteY3505" fmla="*/ 236906 h 1097785"/>
                <a:gd name="connsiteX3506" fmla="*/ 236246 w 7216155"/>
                <a:gd name="connsiteY3506" fmla="*/ 229790 h 1097785"/>
                <a:gd name="connsiteX3507" fmla="*/ 234111 w 7216155"/>
                <a:gd name="connsiteY3507" fmla="*/ 242243 h 1097785"/>
                <a:gd name="connsiteX3508" fmla="*/ 226995 w 7216155"/>
                <a:gd name="connsiteY3508" fmla="*/ 250426 h 1097785"/>
                <a:gd name="connsiteX3509" fmla="*/ 218101 w 7216155"/>
                <a:gd name="connsiteY3509" fmla="*/ 257542 h 1097785"/>
                <a:gd name="connsiteX3510" fmla="*/ 211341 w 7216155"/>
                <a:gd name="connsiteY3510" fmla="*/ 266081 h 1097785"/>
                <a:gd name="connsiteX3511" fmla="*/ 217033 w 7216155"/>
                <a:gd name="connsiteY3511" fmla="*/ 267860 h 1097785"/>
                <a:gd name="connsiteX3512" fmla="*/ 222014 w 7216155"/>
                <a:gd name="connsiteY3512" fmla="*/ 269639 h 1097785"/>
                <a:gd name="connsiteX3513" fmla="*/ 226995 w 7216155"/>
                <a:gd name="connsiteY3513" fmla="*/ 264302 h 1097785"/>
                <a:gd name="connsiteX3514" fmla="*/ 232688 w 7216155"/>
                <a:gd name="connsiteY3514" fmla="*/ 266081 h 1097785"/>
                <a:gd name="connsiteX3515" fmla="*/ 233044 w 7216155"/>
                <a:gd name="connsiteY3515" fmla="*/ 263946 h 1097785"/>
                <a:gd name="connsiteX3516" fmla="*/ 233400 w 7216155"/>
                <a:gd name="connsiteY3516" fmla="*/ 261100 h 1097785"/>
                <a:gd name="connsiteX3517" fmla="*/ 238381 w 7216155"/>
                <a:gd name="connsiteY3517" fmla="*/ 262167 h 1097785"/>
                <a:gd name="connsiteX3518" fmla="*/ 242650 w 7216155"/>
                <a:gd name="connsiteY3518" fmla="*/ 263946 h 1097785"/>
                <a:gd name="connsiteX3519" fmla="*/ 242295 w 7216155"/>
                <a:gd name="connsiteY3519" fmla="*/ 266081 h 1097785"/>
                <a:gd name="connsiteX3520" fmla="*/ 241939 w 7216155"/>
                <a:gd name="connsiteY3520" fmla="*/ 269639 h 1097785"/>
                <a:gd name="connsiteX3521" fmla="*/ 244785 w 7216155"/>
                <a:gd name="connsiteY3521" fmla="*/ 264657 h 1097785"/>
                <a:gd name="connsiteX3522" fmla="*/ 250478 w 7216155"/>
                <a:gd name="connsiteY3522" fmla="*/ 265369 h 1097785"/>
                <a:gd name="connsiteX3523" fmla="*/ 256170 w 7216155"/>
                <a:gd name="connsiteY3523" fmla="*/ 267504 h 1097785"/>
                <a:gd name="connsiteX3524" fmla="*/ 256526 w 7216155"/>
                <a:gd name="connsiteY3524" fmla="*/ 272485 h 1097785"/>
                <a:gd name="connsiteX3525" fmla="*/ 259017 w 7216155"/>
                <a:gd name="connsiteY3525" fmla="*/ 275331 h 1097785"/>
                <a:gd name="connsiteX3526" fmla="*/ 258305 w 7216155"/>
                <a:gd name="connsiteY3526" fmla="*/ 289563 h 1097785"/>
                <a:gd name="connsiteX3527" fmla="*/ 261863 w 7216155"/>
                <a:gd name="connsiteY3527" fmla="*/ 280312 h 1097785"/>
                <a:gd name="connsiteX3528" fmla="*/ 263998 w 7216155"/>
                <a:gd name="connsiteY3528" fmla="*/ 281736 h 1097785"/>
                <a:gd name="connsiteX3529" fmla="*/ 264709 w 7216155"/>
                <a:gd name="connsiteY3529" fmla="*/ 286005 h 1097785"/>
                <a:gd name="connsiteX3530" fmla="*/ 266844 w 7216155"/>
                <a:gd name="connsiteY3530" fmla="*/ 285293 h 1097785"/>
                <a:gd name="connsiteX3531" fmla="*/ 268267 w 7216155"/>
                <a:gd name="connsiteY3531" fmla="*/ 282447 h 1097785"/>
                <a:gd name="connsiteX3532" fmla="*/ 268979 w 7216155"/>
                <a:gd name="connsiteY3532" fmla="*/ 286361 h 1097785"/>
                <a:gd name="connsiteX3533" fmla="*/ 268979 w 7216155"/>
                <a:gd name="connsiteY3533" fmla="*/ 291698 h 1097785"/>
                <a:gd name="connsiteX3534" fmla="*/ 271825 w 7216155"/>
                <a:gd name="connsiteY3534" fmla="*/ 294188 h 1097785"/>
                <a:gd name="connsiteX3535" fmla="*/ 270758 w 7216155"/>
                <a:gd name="connsiteY3535" fmla="*/ 306285 h 1097785"/>
                <a:gd name="connsiteX3536" fmla="*/ 268267 w 7216155"/>
                <a:gd name="connsiteY3536" fmla="*/ 321228 h 1097785"/>
                <a:gd name="connsiteX3537" fmla="*/ 266133 w 7216155"/>
                <a:gd name="connsiteY3537" fmla="*/ 331546 h 1097785"/>
                <a:gd name="connsiteX3538" fmla="*/ 263286 w 7216155"/>
                <a:gd name="connsiteY3538" fmla="*/ 332970 h 1097785"/>
                <a:gd name="connsiteX3539" fmla="*/ 262575 w 7216155"/>
                <a:gd name="connsiteY3539" fmla="*/ 324075 h 1097785"/>
                <a:gd name="connsiteX3540" fmla="*/ 264709 w 7216155"/>
                <a:gd name="connsiteY3540" fmla="*/ 316603 h 1097785"/>
                <a:gd name="connsiteX3541" fmla="*/ 266133 w 7216155"/>
                <a:gd name="connsiteY3541" fmla="*/ 318738 h 1097785"/>
                <a:gd name="connsiteX3542" fmla="*/ 268267 w 7216155"/>
                <a:gd name="connsiteY3542" fmla="*/ 320161 h 1097785"/>
                <a:gd name="connsiteX3543" fmla="*/ 268267 w 7216155"/>
                <a:gd name="connsiteY3543" fmla="*/ 308420 h 1097785"/>
                <a:gd name="connsiteX3544" fmla="*/ 267556 w 7216155"/>
                <a:gd name="connsiteY3544" fmla="*/ 300948 h 1097785"/>
                <a:gd name="connsiteX3545" fmla="*/ 262931 w 7216155"/>
                <a:gd name="connsiteY3545" fmla="*/ 300948 h 1097785"/>
                <a:gd name="connsiteX3546" fmla="*/ 259017 w 7216155"/>
                <a:gd name="connsiteY3546" fmla="*/ 305929 h 1097785"/>
                <a:gd name="connsiteX3547" fmla="*/ 260084 w 7216155"/>
                <a:gd name="connsiteY3547" fmla="*/ 306285 h 1097785"/>
                <a:gd name="connsiteX3548" fmla="*/ 261863 w 7216155"/>
                <a:gd name="connsiteY3548" fmla="*/ 305929 h 1097785"/>
                <a:gd name="connsiteX3549" fmla="*/ 260440 w 7216155"/>
                <a:gd name="connsiteY3549" fmla="*/ 313401 h 1097785"/>
                <a:gd name="connsiteX3550" fmla="*/ 256882 w 7216155"/>
                <a:gd name="connsiteY3550" fmla="*/ 318738 h 1097785"/>
                <a:gd name="connsiteX3551" fmla="*/ 261152 w 7216155"/>
                <a:gd name="connsiteY3551" fmla="*/ 318738 h 1097785"/>
                <a:gd name="connsiteX3552" fmla="*/ 260440 w 7216155"/>
                <a:gd name="connsiteY3552" fmla="*/ 325854 h 1097785"/>
                <a:gd name="connsiteX3553" fmla="*/ 259017 w 7216155"/>
                <a:gd name="connsiteY3553" fmla="*/ 331546 h 1097785"/>
                <a:gd name="connsiteX3554" fmla="*/ 258305 w 7216155"/>
                <a:gd name="connsiteY3554" fmla="*/ 328344 h 1097785"/>
                <a:gd name="connsiteX3555" fmla="*/ 259017 w 7216155"/>
                <a:gd name="connsiteY3555" fmla="*/ 324431 h 1097785"/>
                <a:gd name="connsiteX3556" fmla="*/ 256170 w 7216155"/>
                <a:gd name="connsiteY3556" fmla="*/ 321940 h 1097785"/>
                <a:gd name="connsiteX3557" fmla="*/ 254036 w 7216155"/>
                <a:gd name="connsiteY3557" fmla="*/ 318738 h 1097785"/>
                <a:gd name="connsiteX3558" fmla="*/ 255459 w 7216155"/>
                <a:gd name="connsiteY3558" fmla="*/ 309487 h 1097785"/>
                <a:gd name="connsiteX3559" fmla="*/ 258305 w 7216155"/>
                <a:gd name="connsiteY3559" fmla="*/ 302371 h 1097785"/>
                <a:gd name="connsiteX3560" fmla="*/ 255459 w 7216155"/>
                <a:gd name="connsiteY3560" fmla="*/ 302371 h 1097785"/>
                <a:gd name="connsiteX3561" fmla="*/ 254036 w 7216155"/>
                <a:gd name="connsiteY3561" fmla="*/ 298102 h 1097785"/>
                <a:gd name="connsiteX3562" fmla="*/ 249766 w 7216155"/>
                <a:gd name="connsiteY3562" fmla="*/ 298102 h 1097785"/>
                <a:gd name="connsiteX3563" fmla="*/ 247987 w 7216155"/>
                <a:gd name="connsiteY3563" fmla="*/ 316247 h 1097785"/>
                <a:gd name="connsiteX3564" fmla="*/ 245497 w 7216155"/>
                <a:gd name="connsiteY3564" fmla="*/ 333681 h 1097785"/>
                <a:gd name="connsiteX3565" fmla="*/ 244785 w 7216155"/>
                <a:gd name="connsiteY3565" fmla="*/ 323007 h 1097785"/>
                <a:gd name="connsiteX3566" fmla="*/ 245497 w 7216155"/>
                <a:gd name="connsiteY3566" fmla="*/ 310199 h 1097785"/>
                <a:gd name="connsiteX3567" fmla="*/ 242295 w 7216155"/>
                <a:gd name="connsiteY3567" fmla="*/ 316959 h 1097785"/>
                <a:gd name="connsiteX3568" fmla="*/ 241939 w 7216155"/>
                <a:gd name="connsiteY3568" fmla="*/ 326565 h 1097785"/>
                <a:gd name="connsiteX3569" fmla="*/ 241227 w 7216155"/>
                <a:gd name="connsiteY3569" fmla="*/ 336172 h 1097785"/>
                <a:gd name="connsiteX3570" fmla="*/ 238381 w 7216155"/>
                <a:gd name="connsiteY3570" fmla="*/ 342932 h 1097785"/>
                <a:gd name="connsiteX3571" fmla="*/ 236602 w 7216155"/>
                <a:gd name="connsiteY3571" fmla="*/ 339374 h 1097785"/>
                <a:gd name="connsiteX3572" fmla="*/ 238381 w 7216155"/>
                <a:gd name="connsiteY3572" fmla="*/ 333681 h 1097785"/>
                <a:gd name="connsiteX3573" fmla="*/ 233400 w 7216155"/>
                <a:gd name="connsiteY3573" fmla="*/ 333681 h 1097785"/>
                <a:gd name="connsiteX3574" fmla="*/ 233044 w 7216155"/>
                <a:gd name="connsiteY3574" fmla="*/ 325498 h 1097785"/>
                <a:gd name="connsiteX3575" fmla="*/ 233400 w 7216155"/>
                <a:gd name="connsiteY3575" fmla="*/ 320161 h 1097785"/>
                <a:gd name="connsiteX3576" fmla="*/ 226640 w 7216155"/>
                <a:gd name="connsiteY3576" fmla="*/ 330123 h 1097785"/>
                <a:gd name="connsiteX3577" fmla="*/ 222014 w 7216155"/>
                <a:gd name="connsiteY3577" fmla="*/ 342932 h 1097785"/>
                <a:gd name="connsiteX3578" fmla="*/ 225217 w 7216155"/>
                <a:gd name="connsiteY3578" fmla="*/ 342576 h 1097785"/>
                <a:gd name="connsiteX3579" fmla="*/ 227707 w 7216155"/>
                <a:gd name="connsiteY3579" fmla="*/ 338662 h 1097785"/>
                <a:gd name="connsiteX3580" fmla="*/ 227707 w 7216155"/>
                <a:gd name="connsiteY3580" fmla="*/ 345778 h 1097785"/>
                <a:gd name="connsiteX3581" fmla="*/ 225572 w 7216155"/>
                <a:gd name="connsiteY3581" fmla="*/ 351471 h 1097785"/>
                <a:gd name="connsiteX3582" fmla="*/ 222014 w 7216155"/>
                <a:gd name="connsiteY3582" fmla="*/ 352182 h 1097785"/>
                <a:gd name="connsiteX3583" fmla="*/ 218457 w 7216155"/>
                <a:gd name="connsiteY3583" fmla="*/ 352182 h 1097785"/>
                <a:gd name="connsiteX3584" fmla="*/ 217745 w 7216155"/>
                <a:gd name="connsiteY3584" fmla="*/ 356096 h 1097785"/>
                <a:gd name="connsiteX3585" fmla="*/ 216322 w 7216155"/>
                <a:gd name="connsiteY3585" fmla="*/ 356452 h 1097785"/>
                <a:gd name="connsiteX3586" fmla="*/ 214899 w 7216155"/>
                <a:gd name="connsiteY3586" fmla="*/ 357163 h 1097785"/>
                <a:gd name="connsiteX3587" fmla="*/ 214899 w 7216155"/>
                <a:gd name="connsiteY3587" fmla="*/ 360721 h 1097785"/>
                <a:gd name="connsiteX3588" fmla="*/ 207071 w 7216155"/>
                <a:gd name="connsiteY3588" fmla="*/ 358231 h 1097785"/>
                <a:gd name="connsiteX3589" fmla="*/ 199955 w 7216155"/>
                <a:gd name="connsiteY3589" fmla="*/ 355740 h 1097785"/>
                <a:gd name="connsiteX3590" fmla="*/ 198532 w 7216155"/>
                <a:gd name="connsiteY3590" fmla="*/ 364635 h 1097785"/>
                <a:gd name="connsiteX3591" fmla="*/ 197109 w 7216155"/>
                <a:gd name="connsiteY3591" fmla="*/ 373530 h 1097785"/>
                <a:gd name="connsiteX3592" fmla="*/ 194974 w 7216155"/>
                <a:gd name="connsiteY3592" fmla="*/ 373174 h 1097785"/>
                <a:gd name="connsiteX3593" fmla="*/ 192839 w 7216155"/>
                <a:gd name="connsiteY3593" fmla="*/ 373530 h 1097785"/>
                <a:gd name="connsiteX3594" fmla="*/ 195330 w 7216155"/>
                <a:gd name="connsiteY3594" fmla="*/ 380646 h 1097785"/>
                <a:gd name="connsiteX3595" fmla="*/ 195686 w 7216155"/>
                <a:gd name="connsiteY3595" fmla="*/ 387050 h 1097785"/>
                <a:gd name="connsiteX3596" fmla="*/ 198532 w 7216155"/>
                <a:gd name="connsiteY3596" fmla="*/ 380646 h 1097785"/>
                <a:gd name="connsiteX3597" fmla="*/ 199955 w 7216155"/>
                <a:gd name="connsiteY3597" fmla="*/ 371395 h 1097785"/>
                <a:gd name="connsiteX3598" fmla="*/ 202090 w 7216155"/>
                <a:gd name="connsiteY3598" fmla="*/ 369972 h 1097785"/>
                <a:gd name="connsiteX3599" fmla="*/ 201378 w 7216155"/>
                <a:gd name="connsiteY3599" fmla="*/ 366414 h 1097785"/>
                <a:gd name="connsiteX3600" fmla="*/ 206360 w 7216155"/>
                <a:gd name="connsiteY3600" fmla="*/ 372107 h 1097785"/>
                <a:gd name="connsiteX3601" fmla="*/ 210273 w 7216155"/>
                <a:gd name="connsiteY3601" fmla="*/ 368193 h 1097785"/>
                <a:gd name="connsiteX3602" fmla="*/ 214187 w 7216155"/>
                <a:gd name="connsiteY3602" fmla="*/ 362856 h 1097785"/>
                <a:gd name="connsiteX3603" fmla="*/ 206360 w 7216155"/>
                <a:gd name="connsiteY3603" fmla="*/ 375665 h 1097785"/>
                <a:gd name="connsiteX3604" fmla="*/ 206360 w 7216155"/>
                <a:gd name="connsiteY3604" fmla="*/ 382781 h 1097785"/>
                <a:gd name="connsiteX3605" fmla="*/ 208494 w 7216155"/>
                <a:gd name="connsiteY3605" fmla="*/ 381002 h 1097785"/>
                <a:gd name="connsiteX3606" fmla="*/ 210629 w 7216155"/>
                <a:gd name="connsiteY3606" fmla="*/ 379223 h 1097785"/>
                <a:gd name="connsiteX3607" fmla="*/ 209917 w 7216155"/>
                <a:gd name="connsiteY3607" fmla="*/ 381713 h 1097785"/>
                <a:gd name="connsiteX3608" fmla="*/ 209917 w 7216155"/>
                <a:gd name="connsiteY3608" fmla="*/ 384204 h 1097785"/>
                <a:gd name="connsiteX3609" fmla="*/ 212052 w 7216155"/>
                <a:gd name="connsiteY3609" fmla="*/ 386338 h 1097785"/>
                <a:gd name="connsiteX3610" fmla="*/ 213831 w 7216155"/>
                <a:gd name="connsiteY3610" fmla="*/ 383492 h 1097785"/>
                <a:gd name="connsiteX3611" fmla="*/ 217033 w 7216155"/>
                <a:gd name="connsiteY3611" fmla="*/ 382781 h 1097785"/>
                <a:gd name="connsiteX3612" fmla="*/ 215966 w 7216155"/>
                <a:gd name="connsiteY3612" fmla="*/ 395233 h 1097785"/>
                <a:gd name="connsiteX3613" fmla="*/ 214187 w 7216155"/>
                <a:gd name="connsiteY3613" fmla="*/ 407686 h 1097785"/>
                <a:gd name="connsiteX3614" fmla="*/ 217033 w 7216155"/>
                <a:gd name="connsiteY3614" fmla="*/ 406619 h 1097785"/>
                <a:gd name="connsiteX3615" fmla="*/ 218457 w 7216155"/>
                <a:gd name="connsiteY3615" fmla="*/ 402705 h 1097785"/>
                <a:gd name="connsiteX3616" fmla="*/ 219168 w 7216155"/>
                <a:gd name="connsiteY3616" fmla="*/ 405907 h 1097785"/>
                <a:gd name="connsiteX3617" fmla="*/ 217033 w 7216155"/>
                <a:gd name="connsiteY3617" fmla="*/ 408398 h 1097785"/>
                <a:gd name="connsiteX3618" fmla="*/ 221303 w 7216155"/>
                <a:gd name="connsiteY3618" fmla="*/ 411955 h 1097785"/>
                <a:gd name="connsiteX3619" fmla="*/ 219524 w 7216155"/>
                <a:gd name="connsiteY3619" fmla="*/ 431168 h 1097785"/>
                <a:gd name="connsiteX3620" fmla="*/ 216322 w 7216155"/>
                <a:gd name="connsiteY3620" fmla="*/ 448958 h 1097785"/>
                <a:gd name="connsiteX3621" fmla="*/ 219168 w 7216155"/>
                <a:gd name="connsiteY3621" fmla="*/ 448958 h 1097785"/>
                <a:gd name="connsiteX3622" fmla="*/ 214899 w 7216155"/>
                <a:gd name="connsiteY3622" fmla="*/ 471017 h 1097785"/>
                <a:gd name="connsiteX3623" fmla="*/ 206360 w 7216155"/>
                <a:gd name="connsiteY3623" fmla="*/ 486672 h 1097785"/>
                <a:gd name="connsiteX3624" fmla="*/ 201734 w 7216155"/>
                <a:gd name="connsiteY3624" fmla="*/ 505529 h 1097785"/>
                <a:gd name="connsiteX3625" fmla="*/ 199244 w 7216155"/>
                <a:gd name="connsiteY3625" fmla="*/ 522963 h 1097785"/>
                <a:gd name="connsiteX3626" fmla="*/ 203157 w 7216155"/>
                <a:gd name="connsiteY3626" fmla="*/ 520472 h 1097785"/>
                <a:gd name="connsiteX3627" fmla="*/ 204936 w 7216155"/>
                <a:gd name="connsiteY3627" fmla="*/ 514779 h 1097785"/>
                <a:gd name="connsiteX3628" fmla="*/ 206715 w 7216155"/>
                <a:gd name="connsiteY3628" fmla="*/ 509087 h 1097785"/>
                <a:gd name="connsiteX3629" fmla="*/ 210629 w 7216155"/>
                <a:gd name="connsiteY3629" fmla="*/ 506596 h 1097785"/>
                <a:gd name="connsiteX3630" fmla="*/ 213475 w 7216155"/>
                <a:gd name="connsiteY3630" fmla="*/ 489518 h 1097785"/>
                <a:gd name="connsiteX3631" fmla="*/ 222014 w 7216155"/>
                <a:gd name="connsiteY3631" fmla="*/ 479556 h 1097785"/>
                <a:gd name="connsiteX3632" fmla="*/ 220947 w 7216155"/>
                <a:gd name="connsiteY3632" fmla="*/ 477421 h 1097785"/>
                <a:gd name="connsiteX3633" fmla="*/ 218457 w 7216155"/>
                <a:gd name="connsiteY3633" fmla="*/ 478844 h 1097785"/>
                <a:gd name="connsiteX3634" fmla="*/ 219880 w 7216155"/>
                <a:gd name="connsiteY3634" fmla="*/ 473863 h 1097785"/>
                <a:gd name="connsiteX3635" fmla="*/ 223438 w 7216155"/>
                <a:gd name="connsiteY3635" fmla="*/ 470305 h 1097785"/>
                <a:gd name="connsiteX3636" fmla="*/ 223438 w 7216155"/>
                <a:gd name="connsiteY3636" fmla="*/ 486672 h 1097785"/>
                <a:gd name="connsiteX3637" fmla="*/ 221303 w 7216155"/>
                <a:gd name="connsiteY3637" fmla="*/ 504461 h 1097785"/>
                <a:gd name="connsiteX3638" fmla="*/ 224149 w 7216155"/>
                <a:gd name="connsiteY3638" fmla="*/ 494143 h 1097785"/>
                <a:gd name="connsiteX3639" fmla="*/ 226284 w 7216155"/>
                <a:gd name="connsiteY3639" fmla="*/ 482402 h 1097785"/>
                <a:gd name="connsiteX3640" fmla="*/ 226995 w 7216155"/>
                <a:gd name="connsiteY3640" fmla="*/ 485604 h 1097785"/>
                <a:gd name="connsiteX3641" fmla="*/ 226995 w 7216155"/>
                <a:gd name="connsiteY3641" fmla="*/ 488807 h 1097785"/>
                <a:gd name="connsiteX3642" fmla="*/ 232332 w 7216155"/>
                <a:gd name="connsiteY3642" fmla="*/ 477777 h 1097785"/>
                <a:gd name="connsiteX3643" fmla="*/ 234111 w 7216155"/>
                <a:gd name="connsiteY3643" fmla="*/ 466036 h 1097785"/>
                <a:gd name="connsiteX3644" fmla="*/ 229842 w 7216155"/>
                <a:gd name="connsiteY3644" fmla="*/ 459276 h 1097785"/>
                <a:gd name="connsiteX3645" fmla="*/ 226995 w 7216155"/>
                <a:gd name="connsiteY3645" fmla="*/ 451804 h 1097785"/>
                <a:gd name="connsiteX3646" fmla="*/ 229842 w 7216155"/>
                <a:gd name="connsiteY3646" fmla="*/ 448958 h 1097785"/>
                <a:gd name="connsiteX3647" fmla="*/ 232332 w 7216155"/>
                <a:gd name="connsiteY3647" fmla="*/ 455006 h 1097785"/>
                <a:gd name="connsiteX3648" fmla="*/ 234111 w 7216155"/>
                <a:gd name="connsiteY3648" fmla="*/ 461055 h 1097785"/>
                <a:gd name="connsiteX3649" fmla="*/ 237669 w 7216155"/>
                <a:gd name="connsiteY3649" fmla="*/ 461766 h 1097785"/>
                <a:gd name="connsiteX3650" fmla="*/ 238381 w 7216155"/>
                <a:gd name="connsiteY3650" fmla="*/ 466747 h 1097785"/>
                <a:gd name="connsiteX3651" fmla="*/ 240516 w 7216155"/>
                <a:gd name="connsiteY3651" fmla="*/ 464257 h 1097785"/>
                <a:gd name="connsiteX3652" fmla="*/ 242650 w 7216155"/>
                <a:gd name="connsiteY3652" fmla="*/ 461055 h 1097785"/>
                <a:gd name="connsiteX3653" fmla="*/ 246920 w 7216155"/>
                <a:gd name="connsiteY3653" fmla="*/ 470305 h 1097785"/>
                <a:gd name="connsiteX3654" fmla="*/ 244785 w 7216155"/>
                <a:gd name="connsiteY3654" fmla="*/ 471729 h 1097785"/>
                <a:gd name="connsiteX3655" fmla="*/ 242650 w 7216155"/>
                <a:gd name="connsiteY3655" fmla="*/ 473152 h 1097785"/>
                <a:gd name="connsiteX3656" fmla="*/ 241939 w 7216155"/>
                <a:gd name="connsiteY3656" fmla="*/ 471373 h 1097785"/>
                <a:gd name="connsiteX3657" fmla="*/ 241227 w 7216155"/>
                <a:gd name="connsiteY3657" fmla="*/ 469594 h 1097785"/>
                <a:gd name="connsiteX3658" fmla="*/ 238737 w 7216155"/>
                <a:gd name="connsiteY3658" fmla="*/ 477065 h 1097785"/>
                <a:gd name="connsiteX3659" fmla="*/ 238381 w 7216155"/>
                <a:gd name="connsiteY3659" fmla="*/ 486672 h 1097785"/>
                <a:gd name="connsiteX3660" fmla="*/ 241939 w 7216155"/>
                <a:gd name="connsiteY3660" fmla="*/ 490230 h 1097785"/>
                <a:gd name="connsiteX3661" fmla="*/ 241583 w 7216155"/>
                <a:gd name="connsiteY3661" fmla="*/ 492720 h 1097785"/>
                <a:gd name="connsiteX3662" fmla="*/ 239092 w 7216155"/>
                <a:gd name="connsiteY3662" fmla="*/ 493788 h 1097785"/>
                <a:gd name="connsiteX3663" fmla="*/ 238737 w 7216155"/>
                <a:gd name="connsiteY3663" fmla="*/ 510510 h 1097785"/>
                <a:gd name="connsiteX3664" fmla="*/ 235535 w 7216155"/>
                <a:gd name="connsiteY3664" fmla="*/ 526521 h 1097785"/>
                <a:gd name="connsiteX3665" fmla="*/ 232688 w 7216155"/>
                <a:gd name="connsiteY3665" fmla="*/ 523674 h 1097785"/>
                <a:gd name="connsiteX3666" fmla="*/ 229842 w 7216155"/>
                <a:gd name="connsiteY3666" fmla="*/ 525809 h 1097785"/>
                <a:gd name="connsiteX3667" fmla="*/ 231265 w 7216155"/>
                <a:gd name="connsiteY3667" fmla="*/ 521539 h 1097785"/>
                <a:gd name="connsiteX3668" fmla="*/ 226995 w 7216155"/>
                <a:gd name="connsiteY3668" fmla="*/ 517982 h 1097785"/>
                <a:gd name="connsiteX3669" fmla="*/ 228419 w 7216155"/>
                <a:gd name="connsiteY3669" fmla="*/ 512289 h 1097785"/>
                <a:gd name="connsiteX3670" fmla="*/ 227707 w 7216155"/>
                <a:gd name="connsiteY3670" fmla="*/ 508019 h 1097785"/>
                <a:gd name="connsiteX3671" fmla="*/ 224861 w 7216155"/>
                <a:gd name="connsiteY3671" fmla="*/ 508019 h 1097785"/>
                <a:gd name="connsiteX3672" fmla="*/ 223793 w 7216155"/>
                <a:gd name="connsiteY3672" fmla="*/ 516203 h 1097785"/>
                <a:gd name="connsiteX3673" fmla="*/ 224149 w 7216155"/>
                <a:gd name="connsiteY3673" fmla="*/ 525809 h 1097785"/>
                <a:gd name="connsiteX3674" fmla="*/ 226995 w 7216155"/>
                <a:gd name="connsiteY3674" fmla="*/ 525809 h 1097785"/>
                <a:gd name="connsiteX3675" fmla="*/ 226640 w 7216155"/>
                <a:gd name="connsiteY3675" fmla="*/ 527944 h 1097785"/>
                <a:gd name="connsiteX3676" fmla="*/ 226284 w 7216155"/>
                <a:gd name="connsiteY3676" fmla="*/ 531502 h 1097785"/>
                <a:gd name="connsiteX3677" fmla="*/ 225572 w 7216155"/>
                <a:gd name="connsiteY3677" fmla="*/ 529723 h 1097785"/>
                <a:gd name="connsiteX3678" fmla="*/ 224149 w 7216155"/>
                <a:gd name="connsiteY3678" fmla="*/ 528655 h 1097785"/>
                <a:gd name="connsiteX3679" fmla="*/ 225572 w 7216155"/>
                <a:gd name="connsiteY3679" fmla="*/ 535771 h 1097785"/>
                <a:gd name="connsiteX3680" fmla="*/ 224505 w 7216155"/>
                <a:gd name="connsiteY3680" fmla="*/ 537906 h 1097785"/>
                <a:gd name="connsiteX3681" fmla="*/ 223438 w 7216155"/>
                <a:gd name="connsiteY3681" fmla="*/ 539329 h 1097785"/>
                <a:gd name="connsiteX3682" fmla="*/ 224861 w 7216155"/>
                <a:gd name="connsiteY3682" fmla="*/ 544310 h 1097785"/>
                <a:gd name="connsiteX3683" fmla="*/ 225572 w 7216155"/>
                <a:gd name="connsiteY3683" fmla="*/ 550003 h 1097785"/>
                <a:gd name="connsiteX3684" fmla="*/ 226640 w 7216155"/>
                <a:gd name="connsiteY3684" fmla="*/ 549647 h 1097785"/>
                <a:gd name="connsiteX3685" fmla="*/ 226995 w 7216155"/>
                <a:gd name="connsiteY3685" fmla="*/ 547512 h 1097785"/>
                <a:gd name="connsiteX3686" fmla="*/ 226995 w 7216155"/>
                <a:gd name="connsiteY3686" fmla="*/ 546445 h 1097785"/>
                <a:gd name="connsiteX3687" fmla="*/ 227707 w 7216155"/>
                <a:gd name="connsiteY3687" fmla="*/ 548580 h 1097785"/>
                <a:gd name="connsiteX3688" fmla="*/ 230553 w 7216155"/>
                <a:gd name="connsiteY3688" fmla="*/ 544666 h 1097785"/>
                <a:gd name="connsiteX3689" fmla="*/ 231621 w 7216155"/>
                <a:gd name="connsiteY3689" fmla="*/ 538262 h 1097785"/>
                <a:gd name="connsiteX3690" fmla="*/ 233044 w 7216155"/>
                <a:gd name="connsiteY3690" fmla="*/ 532213 h 1097785"/>
                <a:gd name="connsiteX3691" fmla="*/ 236246 w 7216155"/>
                <a:gd name="connsiteY3691" fmla="*/ 528655 h 1097785"/>
                <a:gd name="connsiteX3692" fmla="*/ 237313 w 7216155"/>
                <a:gd name="connsiteY3692" fmla="*/ 532213 h 1097785"/>
                <a:gd name="connsiteX3693" fmla="*/ 237669 w 7216155"/>
                <a:gd name="connsiteY3693" fmla="*/ 537194 h 1097785"/>
                <a:gd name="connsiteX3694" fmla="*/ 241583 w 7216155"/>
                <a:gd name="connsiteY3694" fmla="*/ 545022 h 1097785"/>
                <a:gd name="connsiteX3695" fmla="*/ 241227 w 7216155"/>
                <a:gd name="connsiteY3695" fmla="*/ 557474 h 1097785"/>
                <a:gd name="connsiteX3696" fmla="*/ 239448 w 7216155"/>
                <a:gd name="connsiteY3696" fmla="*/ 571350 h 1097785"/>
                <a:gd name="connsiteX3697" fmla="*/ 238381 w 7216155"/>
                <a:gd name="connsiteY3697" fmla="*/ 583447 h 1097785"/>
                <a:gd name="connsiteX3698" fmla="*/ 240516 w 7216155"/>
                <a:gd name="connsiteY3698" fmla="*/ 585938 h 1097785"/>
                <a:gd name="connsiteX3699" fmla="*/ 241227 w 7216155"/>
                <a:gd name="connsiteY3699" fmla="*/ 591275 h 1097785"/>
                <a:gd name="connsiteX3700" fmla="*/ 231977 w 7216155"/>
                <a:gd name="connsiteY3700" fmla="*/ 628989 h 1097785"/>
                <a:gd name="connsiteX3701" fmla="*/ 230553 w 7216155"/>
                <a:gd name="connsiteY3701" fmla="*/ 621161 h 1097785"/>
                <a:gd name="connsiteX3702" fmla="*/ 228774 w 7216155"/>
                <a:gd name="connsiteY3702" fmla="*/ 623652 h 1097785"/>
                <a:gd name="connsiteX3703" fmla="*/ 226995 w 7216155"/>
                <a:gd name="connsiteY3703" fmla="*/ 626854 h 1097785"/>
                <a:gd name="connsiteX3704" fmla="*/ 227351 w 7216155"/>
                <a:gd name="connsiteY3704" fmla="*/ 608709 h 1097785"/>
                <a:gd name="connsiteX3705" fmla="*/ 227707 w 7216155"/>
                <a:gd name="connsiteY3705" fmla="*/ 590563 h 1097785"/>
                <a:gd name="connsiteX3706" fmla="*/ 224861 w 7216155"/>
                <a:gd name="connsiteY3706" fmla="*/ 613690 h 1097785"/>
                <a:gd name="connsiteX3707" fmla="*/ 224149 w 7216155"/>
                <a:gd name="connsiteY3707" fmla="*/ 639662 h 1097785"/>
                <a:gd name="connsiteX3708" fmla="*/ 225928 w 7216155"/>
                <a:gd name="connsiteY3708" fmla="*/ 637528 h 1097785"/>
                <a:gd name="connsiteX3709" fmla="*/ 226284 w 7216155"/>
                <a:gd name="connsiteY3709" fmla="*/ 633970 h 1097785"/>
                <a:gd name="connsiteX3710" fmla="*/ 229842 w 7216155"/>
                <a:gd name="connsiteY3710" fmla="*/ 636816 h 1097785"/>
                <a:gd name="connsiteX3711" fmla="*/ 219880 w 7216155"/>
                <a:gd name="connsiteY3711" fmla="*/ 675242 h 1097785"/>
                <a:gd name="connsiteX3712" fmla="*/ 218812 w 7216155"/>
                <a:gd name="connsiteY3712" fmla="*/ 669193 h 1097785"/>
                <a:gd name="connsiteX3713" fmla="*/ 217033 w 7216155"/>
                <a:gd name="connsiteY3713" fmla="*/ 664568 h 1097785"/>
                <a:gd name="connsiteX3714" fmla="*/ 211341 w 7216155"/>
                <a:gd name="connsiteY3714" fmla="*/ 684848 h 1097785"/>
                <a:gd name="connsiteX3715" fmla="*/ 211341 w 7216155"/>
                <a:gd name="connsiteY3715" fmla="*/ 705840 h 1097785"/>
                <a:gd name="connsiteX3716" fmla="*/ 209206 w 7216155"/>
                <a:gd name="connsiteY3716" fmla="*/ 713311 h 1097785"/>
                <a:gd name="connsiteX3717" fmla="*/ 207783 w 7216155"/>
                <a:gd name="connsiteY3717" fmla="*/ 721495 h 1097785"/>
                <a:gd name="connsiteX3718" fmla="*/ 207783 w 7216155"/>
                <a:gd name="connsiteY3718" fmla="*/ 722206 h 1097785"/>
                <a:gd name="connsiteX3719" fmla="*/ 207071 w 7216155"/>
                <a:gd name="connsiteY3719" fmla="*/ 729322 h 1097785"/>
                <a:gd name="connsiteX3720" fmla="*/ 207071 w 7216155"/>
                <a:gd name="connsiteY3720" fmla="*/ 736438 h 1097785"/>
                <a:gd name="connsiteX3721" fmla="*/ 208139 w 7216155"/>
                <a:gd name="connsiteY3721" fmla="*/ 730034 h 1097785"/>
                <a:gd name="connsiteX3722" fmla="*/ 209917 w 7216155"/>
                <a:gd name="connsiteY3722" fmla="*/ 722206 h 1097785"/>
                <a:gd name="connsiteX3723" fmla="*/ 232688 w 7216155"/>
                <a:gd name="connsiteY3723" fmla="*/ 722206 h 1097785"/>
                <a:gd name="connsiteX3724" fmla="*/ 231265 w 7216155"/>
                <a:gd name="connsiteY3724" fmla="*/ 731813 h 1097785"/>
                <a:gd name="connsiteX3725" fmla="*/ 226284 w 7216155"/>
                <a:gd name="connsiteY3725" fmla="*/ 734303 h 1097785"/>
                <a:gd name="connsiteX3726" fmla="*/ 225928 w 7216155"/>
                <a:gd name="connsiteY3726" fmla="*/ 741063 h 1097785"/>
                <a:gd name="connsiteX3727" fmla="*/ 226284 w 7216155"/>
                <a:gd name="connsiteY3727" fmla="*/ 745689 h 1097785"/>
                <a:gd name="connsiteX3728" fmla="*/ 228774 w 7216155"/>
                <a:gd name="connsiteY3728" fmla="*/ 742842 h 1097785"/>
                <a:gd name="connsiteX3729" fmla="*/ 231265 w 7216155"/>
                <a:gd name="connsiteY3729" fmla="*/ 739996 h 1097785"/>
                <a:gd name="connsiteX3730" fmla="*/ 231621 w 7216155"/>
                <a:gd name="connsiteY3730" fmla="*/ 754939 h 1097785"/>
                <a:gd name="connsiteX3731" fmla="*/ 231265 w 7216155"/>
                <a:gd name="connsiteY3731" fmla="*/ 770594 h 1097785"/>
                <a:gd name="connsiteX3732" fmla="*/ 234823 w 7216155"/>
                <a:gd name="connsiteY3732" fmla="*/ 747112 h 1097785"/>
                <a:gd name="connsiteX3733" fmla="*/ 235535 w 7216155"/>
                <a:gd name="connsiteY3733" fmla="*/ 722206 h 1097785"/>
                <a:gd name="connsiteX3734" fmla="*/ 243362 w 7216155"/>
                <a:gd name="connsiteY3734" fmla="*/ 722206 h 1097785"/>
                <a:gd name="connsiteX3735" fmla="*/ 242295 w 7216155"/>
                <a:gd name="connsiteY3735" fmla="*/ 730745 h 1097785"/>
                <a:gd name="connsiteX3736" fmla="*/ 245497 w 7216155"/>
                <a:gd name="connsiteY3736" fmla="*/ 735015 h 1097785"/>
                <a:gd name="connsiteX3737" fmla="*/ 246920 w 7216155"/>
                <a:gd name="connsiteY3737" fmla="*/ 722206 h 1097785"/>
                <a:gd name="connsiteX3738" fmla="*/ 293884 w 7216155"/>
                <a:gd name="connsiteY3738" fmla="*/ 722206 h 1097785"/>
                <a:gd name="connsiteX3739" fmla="*/ 293173 w 7216155"/>
                <a:gd name="connsiteY3739" fmla="*/ 722918 h 1097785"/>
                <a:gd name="connsiteX3740" fmla="*/ 292461 w 7216155"/>
                <a:gd name="connsiteY3740" fmla="*/ 723629 h 1097785"/>
                <a:gd name="connsiteX3741" fmla="*/ 293529 w 7216155"/>
                <a:gd name="connsiteY3741" fmla="*/ 728966 h 1097785"/>
                <a:gd name="connsiteX3742" fmla="*/ 293173 w 7216155"/>
                <a:gd name="connsiteY3742" fmla="*/ 734303 h 1097785"/>
                <a:gd name="connsiteX3743" fmla="*/ 295308 w 7216155"/>
                <a:gd name="connsiteY3743" fmla="*/ 732168 h 1097785"/>
                <a:gd name="connsiteX3744" fmla="*/ 297087 w 7216155"/>
                <a:gd name="connsiteY3744" fmla="*/ 742842 h 1097785"/>
                <a:gd name="connsiteX3745" fmla="*/ 295308 w 7216155"/>
                <a:gd name="connsiteY3745" fmla="*/ 754228 h 1097785"/>
                <a:gd name="connsiteX3746" fmla="*/ 297087 w 7216155"/>
                <a:gd name="connsiteY3746" fmla="*/ 752449 h 1097785"/>
                <a:gd name="connsiteX3747" fmla="*/ 297798 w 7216155"/>
                <a:gd name="connsiteY3747" fmla="*/ 753872 h 1097785"/>
                <a:gd name="connsiteX3748" fmla="*/ 298510 w 7216155"/>
                <a:gd name="connsiteY3748" fmla="*/ 756007 h 1097785"/>
                <a:gd name="connsiteX3749" fmla="*/ 301000 w 7216155"/>
                <a:gd name="connsiteY3749" fmla="*/ 756362 h 1097785"/>
                <a:gd name="connsiteX3750" fmla="*/ 301000 w 7216155"/>
                <a:gd name="connsiteY3750" fmla="*/ 752804 h 1097785"/>
                <a:gd name="connsiteX3751" fmla="*/ 302423 w 7216155"/>
                <a:gd name="connsiteY3751" fmla="*/ 750670 h 1097785"/>
                <a:gd name="connsiteX3752" fmla="*/ 301201 w 7216155"/>
                <a:gd name="connsiteY3752" fmla="*/ 747492 h 1097785"/>
                <a:gd name="connsiteX3753" fmla="*/ 302779 w 7216155"/>
                <a:gd name="connsiteY3753" fmla="*/ 739284 h 1097785"/>
                <a:gd name="connsiteX3754" fmla="*/ 303135 w 7216155"/>
                <a:gd name="connsiteY3754" fmla="*/ 727187 h 1097785"/>
                <a:gd name="connsiteX3755" fmla="*/ 300644 w 7216155"/>
                <a:gd name="connsiteY3755" fmla="*/ 730389 h 1097785"/>
                <a:gd name="connsiteX3756" fmla="*/ 301000 w 7216155"/>
                <a:gd name="connsiteY3756" fmla="*/ 737861 h 1097785"/>
                <a:gd name="connsiteX3757" fmla="*/ 298510 w 7216155"/>
                <a:gd name="connsiteY3757" fmla="*/ 731457 h 1097785"/>
                <a:gd name="connsiteX3758" fmla="*/ 299577 w 7216155"/>
                <a:gd name="connsiteY3758" fmla="*/ 722206 h 1097785"/>
                <a:gd name="connsiteX3759" fmla="*/ 323059 w 7216155"/>
                <a:gd name="connsiteY3759" fmla="*/ 722206 h 1097785"/>
                <a:gd name="connsiteX3760" fmla="*/ 326617 w 7216155"/>
                <a:gd name="connsiteY3760" fmla="*/ 771661 h 1097785"/>
                <a:gd name="connsiteX3761" fmla="*/ 326617 w 7216155"/>
                <a:gd name="connsiteY3761" fmla="*/ 819693 h 1097785"/>
                <a:gd name="connsiteX3762" fmla="*/ 328752 w 7216155"/>
                <a:gd name="connsiteY3762" fmla="*/ 820049 h 1097785"/>
                <a:gd name="connsiteX3763" fmla="*/ 330887 w 7216155"/>
                <a:gd name="connsiteY3763" fmla="*/ 820405 h 1097785"/>
                <a:gd name="connsiteX3764" fmla="*/ 328040 w 7216155"/>
                <a:gd name="connsiteY3764" fmla="*/ 834281 h 1097785"/>
                <a:gd name="connsiteX3765" fmla="*/ 328040 w 7216155"/>
                <a:gd name="connsiteY3765" fmla="*/ 851715 h 1097785"/>
                <a:gd name="connsiteX3766" fmla="*/ 329464 w 7216155"/>
                <a:gd name="connsiteY3766" fmla="*/ 870572 h 1097785"/>
                <a:gd name="connsiteX3767" fmla="*/ 330887 w 7216155"/>
                <a:gd name="connsiteY3767" fmla="*/ 887294 h 1097785"/>
                <a:gd name="connsiteX3768" fmla="*/ 330887 w 7216155"/>
                <a:gd name="connsiteY3768" fmla="*/ 899747 h 1097785"/>
                <a:gd name="connsiteX3769" fmla="*/ 328752 w 7216155"/>
                <a:gd name="connsiteY3769" fmla="*/ 912199 h 1097785"/>
                <a:gd name="connsiteX3770" fmla="*/ 316655 w 7216155"/>
                <a:gd name="connsiteY3770" fmla="*/ 912199 h 1097785"/>
                <a:gd name="connsiteX3771" fmla="*/ 317723 w 7216155"/>
                <a:gd name="connsiteY3771" fmla="*/ 904728 h 1097785"/>
                <a:gd name="connsiteX3772" fmla="*/ 316655 w 7216155"/>
                <a:gd name="connsiteY3772" fmla="*/ 894410 h 1097785"/>
                <a:gd name="connsiteX3773" fmla="*/ 315944 w 7216155"/>
                <a:gd name="connsiteY3773" fmla="*/ 902949 h 1097785"/>
                <a:gd name="connsiteX3774" fmla="*/ 316655 w 7216155"/>
                <a:gd name="connsiteY3774" fmla="*/ 912199 h 1097785"/>
                <a:gd name="connsiteX3775" fmla="*/ 278941 w 7216155"/>
                <a:gd name="connsiteY3775" fmla="*/ 912199 h 1097785"/>
                <a:gd name="connsiteX3776" fmla="*/ 279653 w 7216155"/>
                <a:gd name="connsiteY3776" fmla="*/ 907930 h 1097785"/>
                <a:gd name="connsiteX3777" fmla="*/ 280364 w 7216155"/>
                <a:gd name="connsiteY3777" fmla="*/ 903660 h 1097785"/>
                <a:gd name="connsiteX3778" fmla="*/ 278585 w 7216155"/>
                <a:gd name="connsiteY3778" fmla="*/ 906862 h 1097785"/>
                <a:gd name="connsiteX3779" fmla="*/ 278230 w 7216155"/>
                <a:gd name="connsiteY3779" fmla="*/ 912199 h 1097785"/>
                <a:gd name="connsiteX3780" fmla="*/ 244785 w 7216155"/>
                <a:gd name="connsiteY3780" fmla="*/ 912199 h 1097785"/>
                <a:gd name="connsiteX3781" fmla="*/ 241939 w 7216155"/>
                <a:gd name="connsiteY3781" fmla="*/ 903660 h 1097785"/>
                <a:gd name="connsiteX3782" fmla="*/ 241583 w 7216155"/>
                <a:gd name="connsiteY3782" fmla="*/ 908641 h 1097785"/>
                <a:gd name="connsiteX3783" fmla="*/ 241227 w 7216155"/>
                <a:gd name="connsiteY3783" fmla="*/ 912199 h 1097785"/>
                <a:gd name="connsiteX3784" fmla="*/ 232688 w 7216155"/>
                <a:gd name="connsiteY3784" fmla="*/ 912199 h 1097785"/>
                <a:gd name="connsiteX3785" fmla="*/ 234467 w 7216155"/>
                <a:gd name="connsiteY3785" fmla="*/ 900458 h 1097785"/>
                <a:gd name="connsiteX3786" fmla="*/ 233400 w 7216155"/>
                <a:gd name="connsiteY3786" fmla="*/ 889429 h 1097785"/>
                <a:gd name="connsiteX3787" fmla="*/ 230553 w 7216155"/>
                <a:gd name="connsiteY3787" fmla="*/ 899391 h 1097785"/>
                <a:gd name="connsiteX3788" fmla="*/ 230553 w 7216155"/>
                <a:gd name="connsiteY3788" fmla="*/ 912199 h 1097785"/>
                <a:gd name="connsiteX3789" fmla="*/ 217745 w 7216155"/>
                <a:gd name="connsiteY3789" fmla="*/ 912199 h 1097785"/>
                <a:gd name="connsiteX3790" fmla="*/ 217389 w 7216155"/>
                <a:gd name="connsiteY3790" fmla="*/ 901881 h 1097785"/>
                <a:gd name="connsiteX3791" fmla="*/ 218457 w 7216155"/>
                <a:gd name="connsiteY3791" fmla="*/ 889429 h 1097785"/>
                <a:gd name="connsiteX3792" fmla="*/ 215966 w 7216155"/>
                <a:gd name="connsiteY3792" fmla="*/ 889784 h 1097785"/>
                <a:gd name="connsiteX3793" fmla="*/ 215966 w 7216155"/>
                <a:gd name="connsiteY3793" fmla="*/ 884803 h 1097785"/>
                <a:gd name="connsiteX3794" fmla="*/ 216678 w 7216155"/>
                <a:gd name="connsiteY3794" fmla="*/ 877687 h 1097785"/>
                <a:gd name="connsiteX3795" fmla="*/ 216322 w 7216155"/>
                <a:gd name="connsiteY3795" fmla="*/ 871639 h 1097785"/>
                <a:gd name="connsiteX3796" fmla="*/ 220235 w 7216155"/>
                <a:gd name="connsiteY3796" fmla="*/ 865946 h 1097785"/>
                <a:gd name="connsiteX3797" fmla="*/ 221659 w 7216155"/>
                <a:gd name="connsiteY3797" fmla="*/ 855628 h 1097785"/>
                <a:gd name="connsiteX3798" fmla="*/ 223082 w 7216155"/>
                <a:gd name="connsiteY3798" fmla="*/ 846378 h 1097785"/>
                <a:gd name="connsiteX3799" fmla="*/ 226995 w 7216155"/>
                <a:gd name="connsiteY3799" fmla="*/ 842464 h 1097785"/>
                <a:gd name="connsiteX3800" fmla="*/ 225928 w 7216155"/>
                <a:gd name="connsiteY3800" fmla="*/ 827521 h 1097785"/>
                <a:gd name="connsiteX3801" fmla="*/ 226995 w 7216155"/>
                <a:gd name="connsiteY3801" fmla="*/ 807596 h 1097785"/>
                <a:gd name="connsiteX3802" fmla="*/ 223082 w 7216155"/>
                <a:gd name="connsiteY3802" fmla="*/ 821117 h 1097785"/>
                <a:gd name="connsiteX3803" fmla="*/ 221303 w 7216155"/>
                <a:gd name="connsiteY3803" fmla="*/ 837483 h 1097785"/>
                <a:gd name="connsiteX3804" fmla="*/ 219880 w 7216155"/>
                <a:gd name="connsiteY3804" fmla="*/ 854205 h 1097785"/>
                <a:gd name="connsiteX3805" fmla="*/ 216322 w 7216155"/>
                <a:gd name="connsiteY3805" fmla="*/ 868793 h 1097785"/>
                <a:gd name="connsiteX3806" fmla="*/ 214187 w 7216155"/>
                <a:gd name="connsiteY3806" fmla="*/ 871639 h 1097785"/>
                <a:gd name="connsiteX3807" fmla="*/ 212052 w 7216155"/>
                <a:gd name="connsiteY3807" fmla="*/ 875909 h 1097785"/>
                <a:gd name="connsiteX3808" fmla="*/ 213120 w 7216155"/>
                <a:gd name="connsiteY3808" fmla="*/ 883736 h 1097785"/>
                <a:gd name="connsiteX3809" fmla="*/ 210629 w 7216155"/>
                <a:gd name="connsiteY3809" fmla="*/ 889429 h 1097785"/>
                <a:gd name="connsiteX3810" fmla="*/ 210629 w 7216155"/>
                <a:gd name="connsiteY3810" fmla="*/ 912199 h 1097785"/>
                <a:gd name="connsiteX3811" fmla="*/ 0 w 7216155"/>
                <a:gd name="connsiteY3811" fmla="*/ 912199 h 1097785"/>
                <a:gd name="connsiteX3812" fmla="*/ 0 w 7216155"/>
                <a:gd name="connsiteY3812" fmla="*/ 722206 h 1097785"/>
                <a:gd name="connsiteX3813" fmla="*/ 169357 w 7216155"/>
                <a:gd name="connsiteY3813" fmla="*/ 208442 h 1097785"/>
                <a:gd name="connsiteX3814" fmla="*/ 172204 w 7216155"/>
                <a:gd name="connsiteY3814" fmla="*/ 206308 h 1097785"/>
                <a:gd name="connsiteX3815" fmla="*/ 177896 w 7216155"/>
                <a:gd name="connsiteY3815" fmla="*/ 213779 h 1097785"/>
                <a:gd name="connsiteX3816" fmla="*/ 187858 w 7216155"/>
                <a:gd name="connsiteY3816" fmla="*/ 208442 h 1097785"/>
                <a:gd name="connsiteX3817" fmla="*/ 188570 w 7216155"/>
                <a:gd name="connsiteY3817" fmla="*/ 210577 h 1097785"/>
                <a:gd name="connsiteX3818" fmla="*/ 187147 w 7216155"/>
                <a:gd name="connsiteY3818" fmla="*/ 214135 h 1097785"/>
                <a:gd name="connsiteX3819" fmla="*/ 187858 w 7216155"/>
                <a:gd name="connsiteY3819" fmla="*/ 218404 h 1097785"/>
                <a:gd name="connsiteX3820" fmla="*/ 190705 w 7216155"/>
                <a:gd name="connsiteY3820" fmla="*/ 213423 h 1097785"/>
                <a:gd name="connsiteX3821" fmla="*/ 199955 w 7216155"/>
                <a:gd name="connsiteY3821" fmla="*/ 210577 h 1097785"/>
                <a:gd name="connsiteX3822" fmla="*/ 207783 w 7216155"/>
                <a:gd name="connsiteY3822" fmla="*/ 209154 h 1097785"/>
                <a:gd name="connsiteX3823" fmla="*/ 209917 w 7216155"/>
                <a:gd name="connsiteY3823" fmla="*/ 207019 h 1097785"/>
                <a:gd name="connsiteX3824" fmla="*/ 209917 w 7216155"/>
                <a:gd name="connsiteY3824" fmla="*/ 209865 h 1097785"/>
                <a:gd name="connsiteX3825" fmla="*/ 210985 w 7216155"/>
                <a:gd name="connsiteY3825" fmla="*/ 208442 h 1097785"/>
                <a:gd name="connsiteX3826" fmla="*/ 212764 w 7216155"/>
                <a:gd name="connsiteY3826" fmla="*/ 206308 h 1097785"/>
                <a:gd name="connsiteX3827" fmla="*/ 212764 w 7216155"/>
                <a:gd name="connsiteY3827" fmla="*/ 207019 h 1097785"/>
                <a:gd name="connsiteX3828" fmla="*/ 214187 w 7216155"/>
                <a:gd name="connsiteY3828" fmla="*/ 207731 h 1097785"/>
                <a:gd name="connsiteX3829" fmla="*/ 212408 w 7216155"/>
                <a:gd name="connsiteY3829" fmla="*/ 210577 h 1097785"/>
                <a:gd name="connsiteX3830" fmla="*/ 208494 w 7216155"/>
                <a:gd name="connsiteY3830" fmla="*/ 214135 h 1097785"/>
                <a:gd name="connsiteX3831" fmla="*/ 212764 w 7216155"/>
                <a:gd name="connsiteY3831" fmla="*/ 214135 h 1097785"/>
                <a:gd name="connsiteX3832" fmla="*/ 215254 w 7216155"/>
                <a:gd name="connsiteY3832" fmla="*/ 210221 h 1097785"/>
                <a:gd name="connsiteX3833" fmla="*/ 217745 w 7216155"/>
                <a:gd name="connsiteY3833" fmla="*/ 205952 h 1097785"/>
                <a:gd name="connsiteX3834" fmla="*/ 221303 w 7216155"/>
                <a:gd name="connsiteY3834" fmla="*/ 204884 h 1097785"/>
                <a:gd name="connsiteX3835" fmla="*/ 222014 w 7216155"/>
                <a:gd name="connsiteY3835" fmla="*/ 201682 h 1097785"/>
                <a:gd name="connsiteX3836" fmla="*/ 222726 w 7216155"/>
                <a:gd name="connsiteY3836" fmla="*/ 198480 h 1097785"/>
                <a:gd name="connsiteX3837" fmla="*/ 220235 w 7216155"/>
                <a:gd name="connsiteY3837" fmla="*/ 196701 h 1097785"/>
                <a:gd name="connsiteX3838" fmla="*/ 217745 w 7216155"/>
                <a:gd name="connsiteY3838" fmla="*/ 195634 h 1097785"/>
                <a:gd name="connsiteX3839" fmla="*/ 223082 w 7216155"/>
                <a:gd name="connsiteY3839" fmla="*/ 187806 h 1097785"/>
                <a:gd name="connsiteX3840" fmla="*/ 227707 w 7216155"/>
                <a:gd name="connsiteY3840" fmla="*/ 180690 h 1097785"/>
                <a:gd name="connsiteX3841" fmla="*/ 230198 w 7216155"/>
                <a:gd name="connsiteY3841" fmla="*/ 180690 h 1097785"/>
                <a:gd name="connsiteX3842" fmla="*/ 232688 w 7216155"/>
                <a:gd name="connsiteY3842" fmla="*/ 180690 h 1097785"/>
                <a:gd name="connsiteX3843" fmla="*/ 237669 w 7216155"/>
                <a:gd name="connsiteY3843" fmla="*/ 173575 h 1097785"/>
                <a:gd name="connsiteX3844" fmla="*/ 242650 w 7216155"/>
                <a:gd name="connsiteY3844" fmla="*/ 167170 h 1097785"/>
                <a:gd name="connsiteX3845" fmla="*/ 239092 w 7216155"/>
                <a:gd name="connsiteY3845" fmla="*/ 162189 h 1097785"/>
                <a:gd name="connsiteX3846" fmla="*/ 238381 w 7216155"/>
                <a:gd name="connsiteY3846" fmla="*/ 155785 h 1097785"/>
                <a:gd name="connsiteX3847" fmla="*/ 235890 w 7216155"/>
                <a:gd name="connsiteY3847" fmla="*/ 162545 h 1097785"/>
                <a:gd name="connsiteX3848" fmla="*/ 231265 w 7216155"/>
                <a:gd name="connsiteY3848" fmla="*/ 164324 h 1097785"/>
                <a:gd name="connsiteX3849" fmla="*/ 232332 w 7216155"/>
                <a:gd name="connsiteY3849" fmla="*/ 162189 h 1097785"/>
                <a:gd name="connsiteX3850" fmla="*/ 235535 w 7216155"/>
                <a:gd name="connsiteY3850" fmla="*/ 160055 h 1097785"/>
                <a:gd name="connsiteX3851" fmla="*/ 234467 w 7216155"/>
                <a:gd name="connsiteY3851" fmla="*/ 158987 h 1097785"/>
                <a:gd name="connsiteX3852" fmla="*/ 233400 w 7216155"/>
                <a:gd name="connsiteY3852" fmla="*/ 158631 h 1097785"/>
                <a:gd name="connsiteX3853" fmla="*/ 234823 w 7216155"/>
                <a:gd name="connsiteY3853" fmla="*/ 157208 h 1097785"/>
                <a:gd name="connsiteX3854" fmla="*/ 236246 w 7216155"/>
                <a:gd name="connsiteY3854" fmla="*/ 155785 h 1097785"/>
                <a:gd name="connsiteX3855" fmla="*/ 235890 w 7216155"/>
                <a:gd name="connsiteY3855" fmla="*/ 146890 h 1097785"/>
                <a:gd name="connsiteX3856" fmla="*/ 240516 w 7216155"/>
                <a:gd name="connsiteY3856" fmla="*/ 137640 h 1097785"/>
                <a:gd name="connsiteX3857" fmla="*/ 246564 w 7216155"/>
                <a:gd name="connsiteY3857" fmla="*/ 128389 h 1097785"/>
                <a:gd name="connsiteX3858" fmla="*/ 250478 w 7216155"/>
                <a:gd name="connsiteY3858" fmla="*/ 119494 h 1097785"/>
                <a:gd name="connsiteX3859" fmla="*/ 249055 w 7216155"/>
                <a:gd name="connsiteY3859" fmla="*/ 118071 h 1097785"/>
                <a:gd name="connsiteX3860" fmla="*/ 251189 w 7216155"/>
                <a:gd name="connsiteY3860" fmla="*/ 113446 h 1097785"/>
                <a:gd name="connsiteX3861" fmla="*/ 250478 w 7216155"/>
                <a:gd name="connsiteY3861" fmla="*/ 108109 h 1097785"/>
                <a:gd name="connsiteX3862" fmla="*/ 248343 w 7216155"/>
                <a:gd name="connsiteY3862" fmla="*/ 115936 h 1097785"/>
                <a:gd name="connsiteX3863" fmla="*/ 247631 w 7216155"/>
                <a:gd name="connsiteY3863" fmla="*/ 114513 h 1097785"/>
                <a:gd name="connsiteX3864" fmla="*/ 250122 w 7216155"/>
                <a:gd name="connsiteY3864" fmla="*/ 105263 h 1097785"/>
                <a:gd name="connsiteX3865" fmla="*/ 254747 w 7216155"/>
                <a:gd name="connsiteY3865" fmla="*/ 95300 h 1097785"/>
                <a:gd name="connsiteX3866" fmla="*/ 256170 w 7216155"/>
                <a:gd name="connsiteY3866" fmla="*/ 94589 h 1097785"/>
                <a:gd name="connsiteX3867" fmla="*/ 256170 w 7216155"/>
                <a:gd name="connsiteY3867" fmla="*/ 93166 h 1097785"/>
                <a:gd name="connsiteX3868" fmla="*/ 268623 w 7216155"/>
                <a:gd name="connsiteY3868" fmla="*/ 76088 h 1097785"/>
                <a:gd name="connsiteX3869" fmla="*/ 281076 w 7216155"/>
                <a:gd name="connsiteY3869" fmla="*/ 59721 h 1097785"/>
                <a:gd name="connsiteX3870" fmla="*/ 271825 w 7216155"/>
                <a:gd name="connsiteY3870" fmla="*/ 58298 h 1097785"/>
                <a:gd name="connsiteX3871" fmla="*/ 271825 w 7216155"/>
                <a:gd name="connsiteY3871" fmla="*/ 51182 h 1097785"/>
                <a:gd name="connsiteX3872" fmla="*/ 268979 w 7216155"/>
                <a:gd name="connsiteY3872" fmla="*/ 54028 h 1097785"/>
                <a:gd name="connsiteX3873" fmla="*/ 267200 w 7216155"/>
                <a:gd name="connsiteY3873" fmla="*/ 51538 h 1097785"/>
                <a:gd name="connsiteX3874" fmla="*/ 266133 w 7216155"/>
                <a:gd name="connsiteY3874" fmla="*/ 49047 h 1097785"/>
                <a:gd name="connsiteX3875" fmla="*/ 267912 w 7216155"/>
                <a:gd name="connsiteY3875" fmla="*/ 48692 h 1097785"/>
                <a:gd name="connsiteX3876" fmla="*/ 269691 w 7216155"/>
                <a:gd name="connsiteY3876" fmla="*/ 47624 h 1097785"/>
                <a:gd name="connsiteX3877" fmla="*/ 269335 w 7216155"/>
                <a:gd name="connsiteY3877" fmla="*/ 38729 h 1097785"/>
                <a:gd name="connsiteX3878" fmla="*/ 269691 w 7216155"/>
                <a:gd name="connsiteY3878" fmla="*/ 30546 h 1097785"/>
                <a:gd name="connsiteX3879" fmla="*/ 268267 w 7216155"/>
                <a:gd name="connsiteY3879" fmla="*/ 35527 h 1097785"/>
                <a:gd name="connsiteX3880" fmla="*/ 266133 w 7216155"/>
                <a:gd name="connsiteY3880" fmla="*/ 39085 h 1097785"/>
                <a:gd name="connsiteX3881" fmla="*/ 266844 w 7216155"/>
                <a:gd name="connsiteY3881" fmla="*/ 44422 h 1097785"/>
                <a:gd name="connsiteX3882" fmla="*/ 266133 w 7216155"/>
                <a:gd name="connsiteY3882" fmla="*/ 48336 h 1097785"/>
                <a:gd name="connsiteX3883" fmla="*/ 263998 w 7216155"/>
                <a:gd name="connsiteY3883" fmla="*/ 42643 h 1097785"/>
                <a:gd name="connsiteX3884" fmla="*/ 266133 w 7216155"/>
                <a:gd name="connsiteY3884" fmla="*/ 32681 h 1097785"/>
                <a:gd name="connsiteX3885" fmla="*/ 266133 w 7216155"/>
                <a:gd name="connsiteY3885" fmla="*/ 22007 h 1097785"/>
                <a:gd name="connsiteX3886" fmla="*/ 261863 w 7216155"/>
                <a:gd name="connsiteY3886" fmla="*/ 34816 h 1097785"/>
                <a:gd name="connsiteX3887" fmla="*/ 258661 w 7216155"/>
                <a:gd name="connsiteY3887" fmla="*/ 33748 h 1097785"/>
                <a:gd name="connsiteX3888" fmla="*/ 255459 w 7216155"/>
                <a:gd name="connsiteY3888" fmla="*/ 34104 h 1097785"/>
                <a:gd name="connsiteX3889" fmla="*/ 253324 w 7216155"/>
                <a:gd name="connsiteY3889" fmla="*/ 28767 h 1097785"/>
                <a:gd name="connsiteX3890" fmla="*/ 249766 w 7216155"/>
                <a:gd name="connsiteY3890" fmla="*/ 29123 h 1097785"/>
                <a:gd name="connsiteX3891" fmla="*/ 249766 w 7216155"/>
                <a:gd name="connsiteY3891" fmla="*/ 25565 h 1097785"/>
                <a:gd name="connsiteX3892" fmla="*/ 252613 w 7216155"/>
                <a:gd name="connsiteY3892" fmla="*/ 22007 h 1097785"/>
                <a:gd name="connsiteX3893" fmla="*/ 254036 w 7216155"/>
                <a:gd name="connsiteY3893" fmla="*/ 21296 h 1097785"/>
                <a:gd name="connsiteX3894" fmla="*/ 255459 w 7216155"/>
                <a:gd name="connsiteY3894" fmla="*/ 22719 h 1097785"/>
                <a:gd name="connsiteX3895" fmla="*/ 256526 w 7216155"/>
                <a:gd name="connsiteY3895" fmla="*/ 23786 h 1097785"/>
                <a:gd name="connsiteX3896" fmla="*/ 257594 w 7216155"/>
                <a:gd name="connsiteY3896" fmla="*/ 22719 h 1097785"/>
                <a:gd name="connsiteX3897" fmla="*/ 256882 w 7216155"/>
                <a:gd name="connsiteY3897" fmla="*/ 21296 h 1097785"/>
                <a:gd name="connsiteX3898" fmla="*/ 256882 w 7216155"/>
                <a:gd name="connsiteY3898" fmla="*/ 20584 h 1097785"/>
                <a:gd name="connsiteX3899" fmla="*/ 260084 w 7216155"/>
                <a:gd name="connsiteY3899" fmla="*/ 6352 h 1097785"/>
                <a:gd name="connsiteX3900" fmla="*/ 238237 w 7216155"/>
                <a:gd name="connsiteY3900" fmla="*/ 0 h 1097785"/>
                <a:gd name="connsiteX3901" fmla="*/ 255246 w 7216155"/>
                <a:gd name="connsiteY3901" fmla="*/ 0 h 1097785"/>
                <a:gd name="connsiteX3902" fmla="*/ 254747 w 7216155"/>
                <a:gd name="connsiteY3902" fmla="*/ 1371 h 1097785"/>
                <a:gd name="connsiteX3903" fmla="*/ 254747 w 7216155"/>
                <a:gd name="connsiteY3903" fmla="*/ 12757 h 1097785"/>
                <a:gd name="connsiteX3904" fmla="*/ 253324 w 7216155"/>
                <a:gd name="connsiteY3904" fmla="*/ 15603 h 1097785"/>
                <a:gd name="connsiteX3905" fmla="*/ 252613 w 7216155"/>
                <a:gd name="connsiteY3905" fmla="*/ 12045 h 1097785"/>
                <a:gd name="connsiteX3906" fmla="*/ 250478 w 7216155"/>
                <a:gd name="connsiteY3906" fmla="*/ 13468 h 1097785"/>
                <a:gd name="connsiteX3907" fmla="*/ 248343 w 7216155"/>
                <a:gd name="connsiteY3907" fmla="*/ 14180 h 1097785"/>
                <a:gd name="connsiteX3908" fmla="*/ 248343 w 7216155"/>
                <a:gd name="connsiteY3908" fmla="*/ 10266 h 1097785"/>
                <a:gd name="connsiteX3909" fmla="*/ 247631 w 7216155"/>
                <a:gd name="connsiteY3909" fmla="*/ 5641 h 1097785"/>
                <a:gd name="connsiteX3910" fmla="*/ 236958 w 7216155"/>
                <a:gd name="connsiteY3910" fmla="*/ 9199 h 1097785"/>
                <a:gd name="connsiteX3911" fmla="*/ 236246 w 7216155"/>
                <a:gd name="connsiteY3911" fmla="*/ 5641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Lst>
              <a:rect l="l" t="t" r="r" b="b"/>
              <a:pathLst>
                <a:path w="7216155" h="1097785">
                  <a:moveTo>
                    <a:pt x="382121" y="1070171"/>
                  </a:moveTo>
                  <a:cubicBezTo>
                    <a:pt x="383070" y="1072543"/>
                    <a:pt x="383425" y="1074441"/>
                    <a:pt x="383188" y="1075864"/>
                  </a:cubicBezTo>
                  <a:cubicBezTo>
                    <a:pt x="382951" y="1077287"/>
                    <a:pt x="382595" y="1078947"/>
                    <a:pt x="382121" y="1080845"/>
                  </a:cubicBezTo>
                  <a:cubicBezTo>
                    <a:pt x="383070" y="1082268"/>
                    <a:pt x="384256" y="1082268"/>
                    <a:pt x="385679" y="1080845"/>
                  </a:cubicBezTo>
                  <a:cubicBezTo>
                    <a:pt x="384730" y="1079896"/>
                    <a:pt x="384256" y="1078117"/>
                    <a:pt x="384256" y="1075508"/>
                  </a:cubicBezTo>
                  <a:cubicBezTo>
                    <a:pt x="384256" y="1072899"/>
                    <a:pt x="383544" y="1071120"/>
                    <a:pt x="382121" y="1070171"/>
                  </a:cubicBezTo>
                  <a:close/>
                  <a:moveTo>
                    <a:pt x="373582" y="1045977"/>
                  </a:moveTo>
                  <a:cubicBezTo>
                    <a:pt x="374056" y="1050247"/>
                    <a:pt x="374175" y="1053923"/>
                    <a:pt x="373938" y="1057007"/>
                  </a:cubicBezTo>
                  <a:cubicBezTo>
                    <a:pt x="373700" y="1060090"/>
                    <a:pt x="374056" y="1063530"/>
                    <a:pt x="375005" y="1067325"/>
                  </a:cubicBezTo>
                  <a:cubicBezTo>
                    <a:pt x="375479" y="1066850"/>
                    <a:pt x="375835" y="1065546"/>
                    <a:pt x="376072" y="1063411"/>
                  </a:cubicBezTo>
                  <a:cubicBezTo>
                    <a:pt x="376310" y="1061276"/>
                    <a:pt x="376428" y="1058904"/>
                    <a:pt x="376428" y="1056295"/>
                  </a:cubicBezTo>
                  <a:cubicBezTo>
                    <a:pt x="376428" y="1053686"/>
                    <a:pt x="376191" y="1051314"/>
                    <a:pt x="375717" y="1049179"/>
                  </a:cubicBezTo>
                  <a:cubicBezTo>
                    <a:pt x="375242" y="1047045"/>
                    <a:pt x="374531" y="1045977"/>
                    <a:pt x="373582" y="1045977"/>
                  </a:cubicBezTo>
                  <a:close/>
                  <a:moveTo>
                    <a:pt x="359350" y="1025341"/>
                  </a:moveTo>
                  <a:cubicBezTo>
                    <a:pt x="358401" y="1026290"/>
                    <a:pt x="358046" y="1027950"/>
                    <a:pt x="358283" y="1030322"/>
                  </a:cubicBezTo>
                  <a:cubicBezTo>
                    <a:pt x="358520" y="1032694"/>
                    <a:pt x="358876" y="1034829"/>
                    <a:pt x="359350" y="1036727"/>
                  </a:cubicBezTo>
                  <a:cubicBezTo>
                    <a:pt x="360299" y="1035778"/>
                    <a:pt x="360655" y="1033880"/>
                    <a:pt x="360418" y="1031034"/>
                  </a:cubicBezTo>
                  <a:cubicBezTo>
                    <a:pt x="360180" y="1028188"/>
                    <a:pt x="359825" y="1026290"/>
                    <a:pt x="359350" y="1025341"/>
                  </a:cubicBezTo>
                  <a:close/>
                  <a:moveTo>
                    <a:pt x="404892" y="1016091"/>
                  </a:moveTo>
                  <a:cubicBezTo>
                    <a:pt x="402994" y="1016565"/>
                    <a:pt x="402282" y="1017751"/>
                    <a:pt x="402757" y="1019649"/>
                  </a:cubicBezTo>
                  <a:cubicBezTo>
                    <a:pt x="403231" y="1021546"/>
                    <a:pt x="403468" y="1023444"/>
                    <a:pt x="403468" y="1025341"/>
                  </a:cubicBezTo>
                  <a:cubicBezTo>
                    <a:pt x="404892" y="1024392"/>
                    <a:pt x="405485" y="1023088"/>
                    <a:pt x="405247" y="1021428"/>
                  </a:cubicBezTo>
                  <a:cubicBezTo>
                    <a:pt x="405010" y="1019767"/>
                    <a:pt x="404892" y="1017988"/>
                    <a:pt x="404892" y="1016091"/>
                  </a:cubicBezTo>
                  <a:close/>
                  <a:moveTo>
                    <a:pt x="402045" y="995455"/>
                  </a:moveTo>
                  <a:cubicBezTo>
                    <a:pt x="401097" y="996878"/>
                    <a:pt x="400978" y="998420"/>
                    <a:pt x="401689" y="1000080"/>
                  </a:cubicBezTo>
                  <a:cubicBezTo>
                    <a:pt x="402401" y="1001740"/>
                    <a:pt x="402520" y="1003519"/>
                    <a:pt x="402045" y="1005417"/>
                  </a:cubicBezTo>
                  <a:cubicBezTo>
                    <a:pt x="403468" y="1004942"/>
                    <a:pt x="403943" y="1003638"/>
                    <a:pt x="403468" y="1001503"/>
                  </a:cubicBezTo>
                  <a:cubicBezTo>
                    <a:pt x="402994" y="999368"/>
                    <a:pt x="402520" y="997352"/>
                    <a:pt x="402045" y="995455"/>
                  </a:cubicBezTo>
                  <a:close/>
                  <a:moveTo>
                    <a:pt x="386390" y="970549"/>
                  </a:moveTo>
                  <a:cubicBezTo>
                    <a:pt x="384493" y="971024"/>
                    <a:pt x="384018" y="971854"/>
                    <a:pt x="384967" y="973040"/>
                  </a:cubicBezTo>
                  <a:cubicBezTo>
                    <a:pt x="385916" y="974226"/>
                    <a:pt x="386153" y="976005"/>
                    <a:pt x="385679" y="978377"/>
                  </a:cubicBezTo>
                  <a:cubicBezTo>
                    <a:pt x="387102" y="977428"/>
                    <a:pt x="387458" y="976361"/>
                    <a:pt x="386746" y="975175"/>
                  </a:cubicBezTo>
                  <a:cubicBezTo>
                    <a:pt x="386035" y="973989"/>
                    <a:pt x="385916" y="972447"/>
                    <a:pt x="386390" y="970549"/>
                  </a:cubicBezTo>
                  <a:close/>
                  <a:moveTo>
                    <a:pt x="367178" y="969126"/>
                  </a:moveTo>
                  <a:cubicBezTo>
                    <a:pt x="365754" y="974344"/>
                    <a:pt x="365161" y="980749"/>
                    <a:pt x="365399" y="988339"/>
                  </a:cubicBezTo>
                  <a:cubicBezTo>
                    <a:pt x="365636" y="995929"/>
                    <a:pt x="365280" y="1002333"/>
                    <a:pt x="364331" y="1007552"/>
                  </a:cubicBezTo>
                  <a:cubicBezTo>
                    <a:pt x="365754" y="1002333"/>
                    <a:pt x="366940" y="995810"/>
                    <a:pt x="367889" y="987983"/>
                  </a:cubicBezTo>
                  <a:cubicBezTo>
                    <a:pt x="368838" y="980156"/>
                    <a:pt x="368601" y="973870"/>
                    <a:pt x="367178" y="969126"/>
                  </a:cubicBezTo>
                  <a:close/>
                  <a:moveTo>
                    <a:pt x="377851" y="967703"/>
                  </a:moveTo>
                  <a:cubicBezTo>
                    <a:pt x="375479" y="970075"/>
                    <a:pt x="375005" y="973277"/>
                    <a:pt x="376428" y="977309"/>
                  </a:cubicBezTo>
                  <a:cubicBezTo>
                    <a:pt x="377851" y="981342"/>
                    <a:pt x="378326" y="985255"/>
                    <a:pt x="377851" y="989050"/>
                  </a:cubicBezTo>
                  <a:cubicBezTo>
                    <a:pt x="375479" y="989525"/>
                    <a:pt x="374293" y="988457"/>
                    <a:pt x="374293" y="985848"/>
                  </a:cubicBezTo>
                  <a:cubicBezTo>
                    <a:pt x="374293" y="983239"/>
                    <a:pt x="373819" y="980986"/>
                    <a:pt x="372870" y="979088"/>
                  </a:cubicBezTo>
                  <a:cubicBezTo>
                    <a:pt x="371922" y="984307"/>
                    <a:pt x="371684" y="989999"/>
                    <a:pt x="372159" y="996166"/>
                  </a:cubicBezTo>
                  <a:cubicBezTo>
                    <a:pt x="372633" y="1002333"/>
                    <a:pt x="373582" y="1006366"/>
                    <a:pt x="375005" y="1008263"/>
                  </a:cubicBezTo>
                  <a:cubicBezTo>
                    <a:pt x="375005" y="1006840"/>
                    <a:pt x="375124" y="1005417"/>
                    <a:pt x="375361" y="1003994"/>
                  </a:cubicBezTo>
                  <a:cubicBezTo>
                    <a:pt x="375598" y="1002571"/>
                    <a:pt x="375242" y="1001385"/>
                    <a:pt x="374293" y="1000436"/>
                  </a:cubicBezTo>
                  <a:cubicBezTo>
                    <a:pt x="374768" y="999961"/>
                    <a:pt x="375242" y="999606"/>
                    <a:pt x="375717" y="999368"/>
                  </a:cubicBezTo>
                  <a:cubicBezTo>
                    <a:pt x="376191" y="999131"/>
                    <a:pt x="376428" y="998301"/>
                    <a:pt x="376428" y="996878"/>
                  </a:cubicBezTo>
                  <a:cubicBezTo>
                    <a:pt x="378800" y="998301"/>
                    <a:pt x="379275" y="998420"/>
                    <a:pt x="377851" y="997234"/>
                  </a:cubicBezTo>
                  <a:cubicBezTo>
                    <a:pt x="376428" y="996048"/>
                    <a:pt x="376191" y="994032"/>
                    <a:pt x="377140" y="991185"/>
                  </a:cubicBezTo>
                  <a:cubicBezTo>
                    <a:pt x="377140" y="990236"/>
                    <a:pt x="377377" y="989999"/>
                    <a:pt x="377851" y="990474"/>
                  </a:cubicBezTo>
                  <a:cubicBezTo>
                    <a:pt x="378326" y="990948"/>
                    <a:pt x="378563" y="991422"/>
                    <a:pt x="378563" y="991897"/>
                  </a:cubicBezTo>
                  <a:cubicBezTo>
                    <a:pt x="378089" y="987627"/>
                    <a:pt x="378207" y="983121"/>
                    <a:pt x="378919" y="978377"/>
                  </a:cubicBezTo>
                  <a:cubicBezTo>
                    <a:pt x="379630" y="973633"/>
                    <a:pt x="379275" y="970075"/>
                    <a:pt x="377851" y="967703"/>
                  </a:cubicBezTo>
                  <a:close/>
                  <a:moveTo>
                    <a:pt x="343695" y="962010"/>
                  </a:moveTo>
                  <a:cubicBezTo>
                    <a:pt x="343695" y="965805"/>
                    <a:pt x="343933" y="968177"/>
                    <a:pt x="344407" y="969126"/>
                  </a:cubicBezTo>
                  <a:cubicBezTo>
                    <a:pt x="345356" y="969126"/>
                    <a:pt x="345711" y="967703"/>
                    <a:pt x="345474" y="964857"/>
                  </a:cubicBezTo>
                  <a:cubicBezTo>
                    <a:pt x="345237" y="962010"/>
                    <a:pt x="344644" y="961061"/>
                    <a:pt x="343695" y="962010"/>
                  </a:cubicBezTo>
                  <a:close/>
                  <a:moveTo>
                    <a:pt x="350811" y="960587"/>
                  </a:moveTo>
                  <a:cubicBezTo>
                    <a:pt x="348914" y="961536"/>
                    <a:pt x="348202" y="963789"/>
                    <a:pt x="348676" y="967347"/>
                  </a:cubicBezTo>
                  <a:cubicBezTo>
                    <a:pt x="349151" y="970905"/>
                    <a:pt x="349862" y="973870"/>
                    <a:pt x="350811" y="976242"/>
                  </a:cubicBezTo>
                  <a:cubicBezTo>
                    <a:pt x="351760" y="974344"/>
                    <a:pt x="351760" y="972091"/>
                    <a:pt x="350811" y="969482"/>
                  </a:cubicBezTo>
                  <a:cubicBezTo>
                    <a:pt x="349862" y="966873"/>
                    <a:pt x="349862" y="963908"/>
                    <a:pt x="350811" y="960587"/>
                  </a:cubicBezTo>
                  <a:close/>
                  <a:moveTo>
                    <a:pt x="385679" y="957029"/>
                  </a:moveTo>
                  <a:cubicBezTo>
                    <a:pt x="383781" y="957978"/>
                    <a:pt x="383188" y="959401"/>
                    <a:pt x="383900" y="961299"/>
                  </a:cubicBezTo>
                  <a:cubicBezTo>
                    <a:pt x="384611" y="963196"/>
                    <a:pt x="384967" y="965331"/>
                    <a:pt x="384967" y="967703"/>
                  </a:cubicBezTo>
                  <a:cubicBezTo>
                    <a:pt x="386865" y="966754"/>
                    <a:pt x="387339" y="965331"/>
                    <a:pt x="386390" y="963433"/>
                  </a:cubicBezTo>
                  <a:cubicBezTo>
                    <a:pt x="385442" y="961536"/>
                    <a:pt x="385204" y="959401"/>
                    <a:pt x="385679" y="957029"/>
                  </a:cubicBezTo>
                  <a:close/>
                  <a:moveTo>
                    <a:pt x="338003" y="954894"/>
                  </a:moveTo>
                  <a:cubicBezTo>
                    <a:pt x="335631" y="955843"/>
                    <a:pt x="334919" y="958215"/>
                    <a:pt x="335868" y="962010"/>
                  </a:cubicBezTo>
                  <a:cubicBezTo>
                    <a:pt x="336817" y="965805"/>
                    <a:pt x="337054" y="968889"/>
                    <a:pt x="336579" y="971261"/>
                  </a:cubicBezTo>
                  <a:cubicBezTo>
                    <a:pt x="338477" y="970786"/>
                    <a:pt x="338951" y="968533"/>
                    <a:pt x="338003" y="964501"/>
                  </a:cubicBezTo>
                  <a:cubicBezTo>
                    <a:pt x="337054" y="960468"/>
                    <a:pt x="337054" y="957266"/>
                    <a:pt x="338003" y="954894"/>
                  </a:cubicBezTo>
                  <a:close/>
                  <a:moveTo>
                    <a:pt x="368601" y="954183"/>
                  </a:moveTo>
                  <a:cubicBezTo>
                    <a:pt x="367652" y="954657"/>
                    <a:pt x="367059" y="956436"/>
                    <a:pt x="366822" y="959520"/>
                  </a:cubicBezTo>
                  <a:cubicBezTo>
                    <a:pt x="366585" y="962603"/>
                    <a:pt x="367415" y="963671"/>
                    <a:pt x="369312" y="962722"/>
                  </a:cubicBezTo>
                  <a:cubicBezTo>
                    <a:pt x="369787" y="960824"/>
                    <a:pt x="369668" y="959520"/>
                    <a:pt x="368957" y="958808"/>
                  </a:cubicBezTo>
                  <a:cubicBezTo>
                    <a:pt x="368245" y="958097"/>
                    <a:pt x="368126" y="956555"/>
                    <a:pt x="368601" y="954183"/>
                  </a:cubicBezTo>
                  <a:close/>
                  <a:moveTo>
                    <a:pt x="378919" y="953827"/>
                  </a:moveTo>
                  <a:cubicBezTo>
                    <a:pt x="376784" y="954064"/>
                    <a:pt x="376191" y="955606"/>
                    <a:pt x="377140" y="958452"/>
                  </a:cubicBezTo>
                  <a:cubicBezTo>
                    <a:pt x="378563" y="958927"/>
                    <a:pt x="379986" y="958452"/>
                    <a:pt x="381409" y="957029"/>
                  </a:cubicBezTo>
                  <a:cubicBezTo>
                    <a:pt x="381884" y="954657"/>
                    <a:pt x="381054" y="953590"/>
                    <a:pt x="378919" y="953827"/>
                  </a:cubicBezTo>
                  <a:close/>
                  <a:moveTo>
                    <a:pt x="349388" y="944221"/>
                  </a:moveTo>
                  <a:cubicBezTo>
                    <a:pt x="348439" y="945169"/>
                    <a:pt x="348202" y="946711"/>
                    <a:pt x="348676" y="948846"/>
                  </a:cubicBezTo>
                  <a:cubicBezTo>
                    <a:pt x="349151" y="950981"/>
                    <a:pt x="349151" y="952760"/>
                    <a:pt x="348676" y="954183"/>
                  </a:cubicBezTo>
                  <a:cubicBezTo>
                    <a:pt x="349625" y="953234"/>
                    <a:pt x="349981" y="951692"/>
                    <a:pt x="349744" y="949558"/>
                  </a:cubicBezTo>
                  <a:cubicBezTo>
                    <a:pt x="349507" y="947423"/>
                    <a:pt x="349388" y="945644"/>
                    <a:pt x="349388" y="944221"/>
                  </a:cubicBezTo>
                  <a:close/>
                  <a:moveTo>
                    <a:pt x="352946" y="943509"/>
                  </a:moveTo>
                  <a:cubicBezTo>
                    <a:pt x="351997" y="943983"/>
                    <a:pt x="351523" y="946000"/>
                    <a:pt x="351523" y="949558"/>
                  </a:cubicBezTo>
                  <a:cubicBezTo>
                    <a:pt x="351523" y="953115"/>
                    <a:pt x="352234" y="954657"/>
                    <a:pt x="353658" y="954183"/>
                  </a:cubicBezTo>
                  <a:cubicBezTo>
                    <a:pt x="353658" y="950862"/>
                    <a:pt x="353658" y="948846"/>
                    <a:pt x="353658" y="948134"/>
                  </a:cubicBezTo>
                  <a:cubicBezTo>
                    <a:pt x="353658" y="947423"/>
                    <a:pt x="353420" y="945881"/>
                    <a:pt x="352946" y="943509"/>
                  </a:cubicBezTo>
                  <a:close/>
                  <a:moveTo>
                    <a:pt x="403468" y="936393"/>
                  </a:moveTo>
                  <a:cubicBezTo>
                    <a:pt x="402520" y="938765"/>
                    <a:pt x="402520" y="941730"/>
                    <a:pt x="403468" y="945288"/>
                  </a:cubicBezTo>
                  <a:cubicBezTo>
                    <a:pt x="404417" y="948846"/>
                    <a:pt x="404417" y="952522"/>
                    <a:pt x="403468" y="956318"/>
                  </a:cubicBezTo>
                  <a:cubicBezTo>
                    <a:pt x="404892" y="953946"/>
                    <a:pt x="405247" y="950981"/>
                    <a:pt x="404536" y="947423"/>
                  </a:cubicBezTo>
                  <a:cubicBezTo>
                    <a:pt x="403824" y="943865"/>
                    <a:pt x="403468" y="940188"/>
                    <a:pt x="403468" y="936393"/>
                  </a:cubicBezTo>
                  <a:close/>
                  <a:moveTo>
                    <a:pt x="365043" y="927854"/>
                  </a:moveTo>
                  <a:cubicBezTo>
                    <a:pt x="364094" y="931175"/>
                    <a:pt x="364094" y="934851"/>
                    <a:pt x="365043" y="938884"/>
                  </a:cubicBezTo>
                  <a:cubicBezTo>
                    <a:pt x="365992" y="942916"/>
                    <a:pt x="366940" y="946593"/>
                    <a:pt x="367889" y="949913"/>
                  </a:cubicBezTo>
                  <a:cubicBezTo>
                    <a:pt x="368364" y="948965"/>
                    <a:pt x="368838" y="947304"/>
                    <a:pt x="369312" y="944932"/>
                  </a:cubicBezTo>
                  <a:cubicBezTo>
                    <a:pt x="369787" y="942560"/>
                    <a:pt x="370024" y="940070"/>
                    <a:pt x="370024" y="937461"/>
                  </a:cubicBezTo>
                  <a:cubicBezTo>
                    <a:pt x="370024" y="934851"/>
                    <a:pt x="369668" y="932598"/>
                    <a:pt x="368957" y="930701"/>
                  </a:cubicBezTo>
                  <a:cubicBezTo>
                    <a:pt x="368245" y="928803"/>
                    <a:pt x="366940" y="927854"/>
                    <a:pt x="365043" y="927854"/>
                  </a:cubicBezTo>
                  <a:close/>
                  <a:moveTo>
                    <a:pt x="374293" y="923585"/>
                  </a:moveTo>
                  <a:cubicBezTo>
                    <a:pt x="373345" y="925482"/>
                    <a:pt x="373226" y="928329"/>
                    <a:pt x="373938" y="932124"/>
                  </a:cubicBezTo>
                  <a:cubicBezTo>
                    <a:pt x="374649" y="935919"/>
                    <a:pt x="375717" y="938528"/>
                    <a:pt x="377140" y="939951"/>
                  </a:cubicBezTo>
                  <a:cubicBezTo>
                    <a:pt x="376191" y="937579"/>
                    <a:pt x="375835" y="934733"/>
                    <a:pt x="376072" y="931412"/>
                  </a:cubicBezTo>
                  <a:cubicBezTo>
                    <a:pt x="376310" y="928091"/>
                    <a:pt x="375717" y="925482"/>
                    <a:pt x="374293" y="923585"/>
                  </a:cubicBezTo>
                  <a:close/>
                  <a:moveTo>
                    <a:pt x="372870" y="914334"/>
                  </a:moveTo>
                  <a:cubicBezTo>
                    <a:pt x="373345" y="915283"/>
                    <a:pt x="373345" y="917062"/>
                    <a:pt x="372870" y="919671"/>
                  </a:cubicBezTo>
                  <a:cubicBezTo>
                    <a:pt x="372396" y="922280"/>
                    <a:pt x="372870" y="923110"/>
                    <a:pt x="374293" y="922162"/>
                  </a:cubicBezTo>
                  <a:cubicBezTo>
                    <a:pt x="375242" y="921213"/>
                    <a:pt x="375479" y="919671"/>
                    <a:pt x="375005" y="917536"/>
                  </a:cubicBezTo>
                  <a:cubicBezTo>
                    <a:pt x="374531" y="915401"/>
                    <a:pt x="373819" y="914334"/>
                    <a:pt x="372870" y="914334"/>
                  </a:cubicBezTo>
                  <a:close/>
                  <a:moveTo>
                    <a:pt x="214899" y="909353"/>
                  </a:moveTo>
                  <a:cubicBezTo>
                    <a:pt x="215373" y="909827"/>
                    <a:pt x="215610" y="910776"/>
                    <a:pt x="215610" y="912199"/>
                  </a:cubicBezTo>
                  <a:lnTo>
                    <a:pt x="214899" y="912199"/>
                  </a:lnTo>
                  <a:close/>
                  <a:moveTo>
                    <a:pt x="301000" y="890852"/>
                  </a:moveTo>
                  <a:cubicBezTo>
                    <a:pt x="300051" y="891801"/>
                    <a:pt x="299696" y="894173"/>
                    <a:pt x="299933" y="897968"/>
                  </a:cubicBezTo>
                  <a:cubicBezTo>
                    <a:pt x="300170" y="901763"/>
                    <a:pt x="299814" y="905321"/>
                    <a:pt x="298866" y="908641"/>
                  </a:cubicBezTo>
                  <a:lnTo>
                    <a:pt x="303847" y="908641"/>
                  </a:lnTo>
                  <a:cubicBezTo>
                    <a:pt x="304795" y="907693"/>
                    <a:pt x="305033" y="906981"/>
                    <a:pt x="304558" y="906507"/>
                  </a:cubicBezTo>
                  <a:cubicBezTo>
                    <a:pt x="304084" y="906032"/>
                    <a:pt x="303847" y="904609"/>
                    <a:pt x="303847" y="902237"/>
                  </a:cubicBezTo>
                  <a:cubicBezTo>
                    <a:pt x="303372" y="902712"/>
                    <a:pt x="303135" y="903186"/>
                    <a:pt x="303135" y="903660"/>
                  </a:cubicBezTo>
                  <a:cubicBezTo>
                    <a:pt x="303135" y="904135"/>
                    <a:pt x="302898" y="904846"/>
                    <a:pt x="302423" y="905795"/>
                  </a:cubicBezTo>
                  <a:cubicBezTo>
                    <a:pt x="300526" y="904372"/>
                    <a:pt x="300051" y="902119"/>
                    <a:pt x="301000" y="899035"/>
                  </a:cubicBezTo>
                  <a:cubicBezTo>
                    <a:pt x="301949" y="895951"/>
                    <a:pt x="301949" y="893224"/>
                    <a:pt x="301000" y="890852"/>
                  </a:cubicBezTo>
                  <a:close/>
                  <a:moveTo>
                    <a:pt x="168290" y="888005"/>
                  </a:moveTo>
                  <a:cubicBezTo>
                    <a:pt x="167815" y="888480"/>
                    <a:pt x="167697" y="889429"/>
                    <a:pt x="167934" y="890852"/>
                  </a:cubicBezTo>
                  <a:cubicBezTo>
                    <a:pt x="168408" y="893698"/>
                    <a:pt x="168408" y="896070"/>
                    <a:pt x="167934" y="897968"/>
                  </a:cubicBezTo>
                  <a:cubicBezTo>
                    <a:pt x="168408" y="896070"/>
                    <a:pt x="169239" y="894291"/>
                    <a:pt x="170425" y="892631"/>
                  </a:cubicBezTo>
                  <a:cubicBezTo>
                    <a:pt x="171610" y="890970"/>
                    <a:pt x="171729" y="889429"/>
                    <a:pt x="170780" y="888005"/>
                  </a:cubicBezTo>
                  <a:cubicBezTo>
                    <a:pt x="169594" y="887531"/>
                    <a:pt x="168764" y="887531"/>
                    <a:pt x="168290" y="888005"/>
                  </a:cubicBezTo>
                  <a:close/>
                  <a:moveTo>
                    <a:pt x="315944" y="883736"/>
                  </a:moveTo>
                  <a:cubicBezTo>
                    <a:pt x="314995" y="884685"/>
                    <a:pt x="313809" y="885159"/>
                    <a:pt x="312386" y="885159"/>
                  </a:cubicBezTo>
                  <a:cubicBezTo>
                    <a:pt x="311911" y="887057"/>
                    <a:pt x="312386" y="887768"/>
                    <a:pt x="313809" y="887294"/>
                  </a:cubicBezTo>
                  <a:cubicBezTo>
                    <a:pt x="315232" y="886819"/>
                    <a:pt x="315944" y="887531"/>
                    <a:pt x="315944" y="889429"/>
                  </a:cubicBezTo>
                  <a:cubicBezTo>
                    <a:pt x="316892" y="889429"/>
                    <a:pt x="317248" y="888598"/>
                    <a:pt x="317011" y="886938"/>
                  </a:cubicBezTo>
                  <a:cubicBezTo>
                    <a:pt x="316774" y="885278"/>
                    <a:pt x="316418" y="884210"/>
                    <a:pt x="315944" y="883736"/>
                  </a:cubicBezTo>
                  <a:close/>
                  <a:moveTo>
                    <a:pt x="298154" y="881601"/>
                  </a:moveTo>
                  <a:cubicBezTo>
                    <a:pt x="296256" y="880652"/>
                    <a:pt x="295426" y="881957"/>
                    <a:pt x="295663" y="885515"/>
                  </a:cubicBezTo>
                  <a:cubicBezTo>
                    <a:pt x="295901" y="889073"/>
                    <a:pt x="296256" y="891326"/>
                    <a:pt x="296731" y="892275"/>
                  </a:cubicBezTo>
                  <a:cubicBezTo>
                    <a:pt x="297680" y="891326"/>
                    <a:pt x="297917" y="889547"/>
                    <a:pt x="297442" y="886938"/>
                  </a:cubicBezTo>
                  <a:cubicBezTo>
                    <a:pt x="296968" y="884329"/>
                    <a:pt x="297205" y="882550"/>
                    <a:pt x="298154" y="881601"/>
                  </a:cubicBezTo>
                  <a:close/>
                  <a:moveTo>
                    <a:pt x="360773" y="880178"/>
                  </a:moveTo>
                  <a:cubicBezTo>
                    <a:pt x="359825" y="880178"/>
                    <a:pt x="359350" y="881127"/>
                    <a:pt x="359350" y="883024"/>
                  </a:cubicBezTo>
                  <a:cubicBezTo>
                    <a:pt x="359350" y="884922"/>
                    <a:pt x="359587" y="886345"/>
                    <a:pt x="360062" y="887294"/>
                  </a:cubicBezTo>
                  <a:cubicBezTo>
                    <a:pt x="361011" y="887294"/>
                    <a:pt x="361366" y="886345"/>
                    <a:pt x="361129" y="884448"/>
                  </a:cubicBezTo>
                  <a:cubicBezTo>
                    <a:pt x="360892" y="882550"/>
                    <a:pt x="360773" y="881127"/>
                    <a:pt x="360773" y="880178"/>
                  </a:cubicBezTo>
                  <a:close/>
                  <a:moveTo>
                    <a:pt x="289259" y="880178"/>
                  </a:moveTo>
                  <a:cubicBezTo>
                    <a:pt x="288548" y="880652"/>
                    <a:pt x="287717" y="881127"/>
                    <a:pt x="286769" y="881601"/>
                  </a:cubicBezTo>
                  <a:lnTo>
                    <a:pt x="286769" y="889429"/>
                  </a:lnTo>
                  <a:cubicBezTo>
                    <a:pt x="288666" y="889903"/>
                    <a:pt x="289259" y="888717"/>
                    <a:pt x="288548" y="885871"/>
                  </a:cubicBezTo>
                  <a:cubicBezTo>
                    <a:pt x="287836" y="883024"/>
                    <a:pt x="288666" y="881838"/>
                    <a:pt x="291038" y="882313"/>
                  </a:cubicBezTo>
                  <a:cubicBezTo>
                    <a:pt x="290564" y="880415"/>
                    <a:pt x="289971" y="879704"/>
                    <a:pt x="289259" y="880178"/>
                  </a:cubicBezTo>
                  <a:close/>
                  <a:moveTo>
                    <a:pt x="303847" y="878043"/>
                  </a:moveTo>
                  <a:cubicBezTo>
                    <a:pt x="303847" y="880415"/>
                    <a:pt x="303847" y="883143"/>
                    <a:pt x="303847" y="886226"/>
                  </a:cubicBezTo>
                  <a:cubicBezTo>
                    <a:pt x="303847" y="889310"/>
                    <a:pt x="303609" y="892749"/>
                    <a:pt x="303135" y="896544"/>
                  </a:cubicBezTo>
                  <a:cubicBezTo>
                    <a:pt x="305033" y="895121"/>
                    <a:pt x="305863" y="892512"/>
                    <a:pt x="305626" y="888717"/>
                  </a:cubicBezTo>
                  <a:cubicBezTo>
                    <a:pt x="305388" y="884922"/>
                    <a:pt x="305981" y="882076"/>
                    <a:pt x="307405" y="880178"/>
                  </a:cubicBezTo>
                  <a:cubicBezTo>
                    <a:pt x="306456" y="880178"/>
                    <a:pt x="305981" y="879704"/>
                    <a:pt x="305981" y="878755"/>
                  </a:cubicBezTo>
                  <a:cubicBezTo>
                    <a:pt x="305981" y="877806"/>
                    <a:pt x="305270" y="877569"/>
                    <a:pt x="303847" y="878043"/>
                  </a:cubicBezTo>
                  <a:close/>
                  <a:moveTo>
                    <a:pt x="37714" y="878043"/>
                  </a:moveTo>
                  <a:cubicBezTo>
                    <a:pt x="37240" y="881838"/>
                    <a:pt x="38426" y="883262"/>
                    <a:pt x="41272" y="882313"/>
                  </a:cubicBezTo>
                  <a:lnTo>
                    <a:pt x="41272" y="878043"/>
                  </a:lnTo>
                  <a:close/>
                  <a:moveTo>
                    <a:pt x="343695" y="874485"/>
                  </a:moveTo>
                  <a:cubicBezTo>
                    <a:pt x="341323" y="878755"/>
                    <a:pt x="340493" y="885159"/>
                    <a:pt x="341205" y="893698"/>
                  </a:cubicBezTo>
                  <a:cubicBezTo>
                    <a:pt x="341916" y="902237"/>
                    <a:pt x="342272" y="909116"/>
                    <a:pt x="342272" y="914334"/>
                  </a:cubicBezTo>
                  <a:cubicBezTo>
                    <a:pt x="342272" y="916232"/>
                    <a:pt x="341798" y="916350"/>
                    <a:pt x="340849" y="914690"/>
                  </a:cubicBezTo>
                  <a:cubicBezTo>
                    <a:pt x="339900" y="913029"/>
                    <a:pt x="339426" y="913148"/>
                    <a:pt x="339426" y="915046"/>
                  </a:cubicBezTo>
                  <a:cubicBezTo>
                    <a:pt x="339900" y="923110"/>
                    <a:pt x="340493" y="930463"/>
                    <a:pt x="341205" y="937105"/>
                  </a:cubicBezTo>
                  <a:cubicBezTo>
                    <a:pt x="341916" y="943746"/>
                    <a:pt x="342747" y="950862"/>
                    <a:pt x="343695" y="958452"/>
                  </a:cubicBezTo>
                  <a:cubicBezTo>
                    <a:pt x="342747" y="947541"/>
                    <a:pt x="342509" y="934377"/>
                    <a:pt x="342984" y="918959"/>
                  </a:cubicBezTo>
                  <a:cubicBezTo>
                    <a:pt x="343458" y="903542"/>
                    <a:pt x="343695" y="888717"/>
                    <a:pt x="343695" y="874485"/>
                  </a:cubicBezTo>
                  <a:close/>
                  <a:moveTo>
                    <a:pt x="181454" y="874485"/>
                  </a:moveTo>
                  <a:cubicBezTo>
                    <a:pt x="180031" y="874485"/>
                    <a:pt x="179201" y="875316"/>
                    <a:pt x="178964" y="876976"/>
                  </a:cubicBezTo>
                  <a:cubicBezTo>
                    <a:pt x="178726" y="878636"/>
                    <a:pt x="178845" y="879704"/>
                    <a:pt x="179319" y="880178"/>
                  </a:cubicBezTo>
                  <a:cubicBezTo>
                    <a:pt x="180742" y="880178"/>
                    <a:pt x="181454" y="878280"/>
                    <a:pt x="181454" y="874485"/>
                  </a:cubicBezTo>
                  <a:close/>
                  <a:moveTo>
                    <a:pt x="428374" y="870927"/>
                  </a:moveTo>
                  <a:cubicBezTo>
                    <a:pt x="426951" y="872351"/>
                    <a:pt x="426595" y="874367"/>
                    <a:pt x="427307" y="876976"/>
                  </a:cubicBezTo>
                  <a:cubicBezTo>
                    <a:pt x="428018" y="879585"/>
                    <a:pt x="428611" y="881364"/>
                    <a:pt x="429085" y="882313"/>
                  </a:cubicBezTo>
                  <a:cubicBezTo>
                    <a:pt x="430034" y="881364"/>
                    <a:pt x="430034" y="879822"/>
                    <a:pt x="429085" y="877687"/>
                  </a:cubicBezTo>
                  <a:cubicBezTo>
                    <a:pt x="428137" y="875553"/>
                    <a:pt x="427900" y="873299"/>
                    <a:pt x="428374" y="870927"/>
                  </a:cubicBezTo>
                  <a:close/>
                  <a:moveTo>
                    <a:pt x="223527" y="869593"/>
                  </a:moveTo>
                  <a:cubicBezTo>
                    <a:pt x="223111" y="869415"/>
                    <a:pt x="222726" y="869741"/>
                    <a:pt x="222370" y="870572"/>
                  </a:cubicBezTo>
                  <a:cubicBezTo>
                    <a:pt x="221659" y="872232"/>
                    <a:pt x="221540" y="874248"/>
                    <a:pt x="222014" y="876620"/>
                  </a:cubicBezTo>
                  <a:cubicBezTo>
                    <a:pt x="222963" y="877094"/>
                    <a:pt x="223438" y="876501"/>
                    <a:pt x="223438" y="874841"/>
                  </a:cubicBezTo>
                  <a:cubicBezTo>
                    <a:pt x="223438" y="873181"/>
                    <a:pt x="223912" y="872113"/>
                    <a:pt x="224861" y="871639"/>
                  </a:cubicBezTo>
                  <a:cubicBezTo>
                    <a:pt x="224386" y="870453"/>
                    <a:pt x="223942" y="869771"/>
                    <a:pt x="223527" y="869593"/>
                  </a:cubicBezTo>
                  <a:close/>
                  <a:moveTo>
                    <a:pt x="315232" y="869504"/>
                  </a:moveTo>
                  <a:cubicBezTo>
                    <a:pt x="313809" y="870927"/>
                    <a:pt x="313572" y="872706"/>
                    <a:pt x="314520" y="874841"/>
                  </a:cubicBezTo>
                  <a:cubicBezTo>
                    <a:pt x="315469" y="876976"/>
                    <a:pt x="315706" y="879229"/>
                    <a:pt x="315232" y="881601"/>
                  </a:cubicBezTo>
                  <a:cubicBezTo>
                    <a:pt x="315706" y="882550"/>
                    <a:pt x="315944" y="882431"/>
                    <a:pt x="315944" y="881245"/>
                  </a:cubicBezTo>
                  <a:cubicBezTo>
                    <a:pt x="315944" y="880059"/>
                    <a:pt x="315944" y="878636"/>
                    <a:pt x="315944" y="876976"/>
                  </a:cubicBezTo>
                  <a:cubicBezTo>
                    <a:pt x="315944" y="875316"/>
                    <a:pt x="315944" y="873774"/>
                    <a:pt x="315944" y="872351"/>
                  </a:cubicBezTo>
                  <a:cubicBezTo>
                    <a:pt x="315944" y="870927"/>
                    <a:pt x="315706" y="869979"/>
                    <a:pt x="315232" y="869504"/>
                  </a:cubicBezTo>
                  <a:close/>
                  <a:moveTo>
                    <a:pt x="254036" y="868793"/>
                  </a:moveTo>
                  <a:cubicBezTo>
                    <a:pt x="252613" y="869741"/>
                    <a:pt x="251782" y="871283"/>
                    <a:pt x="251545" y="873418"/>
                  </a:cubicBezTo>
                  <a:cubicBezTo>
                    <a:pt x="251308" y="875553"/>
                    <a:pt x="251189" y="877925"/>
                    <a:pt x="251189" y="880534"/>
                  </a:cubicBezTo>
                  <a:cubicBezTo>
                    <a:pt x="251189" y="883143"/>
                    <a:pt x="251308" y="885515"/>
                    <a:pt x="251545" y="887650"/>
                  </a:cubicBezTo>
                  <a:cubicBezTo>
                    <a:pt x="251782" y="889784"/>
                    <a:pt x="251901" y="891563"/>
                    <a:pt x="251901" y="892987"/>
                  </a:cubicBezTo>
                  <a:cubicBezTo>
                    <a:pt x="252850" y="890615"/>
                    <a:pt x="253561" y="887057"/>
                    <a:pt x="254036" y="882313"/>
                  </a:cubicBezTo>
                  <a:cubicBezTo>
                    <a:pt x="254510" y="877569"/>
                    <a:pt x="254510" y="873062"/>
                    <a:pt x="254036" y="868793"/>
                  </a:cubicBezTo>
                  <a:close/>
                  <a:moveTo>
                    <a:pt x="116700" y="868793"/>
                  </a:moveTo>
                  <a:cubicBezTo>
                    <a:pt x="113854" y="870690"/>
                    <a:pt x="112193" y="874367"/>
                    <a:pt x="111719" y="879822"/>
                  </a:cubicBezTo>
                  <a:cubicBezTo>
                    <a:pt x="111244" y="885278"/>
                    <a:pt x="110533" y="890615"/>
                    <a:pt x="109584" y="895833"/>
                  </a:cubicBezTo>
                  <a:cubicBezTo>
                    <a:pt x="111956" y="892512"/>
                    <a:pt x="113498" y="888361"/>
                    <a:pt x="114209" y="883380"/>
                  </a:cubicBezTo>
                  <a:cubicBezTo>
                    <a:pt x="114921" y="878399"/>
                    <a:pt x="115751" y="873537"/>
                    <a:pt x="116700" y="868793"/>
                  </a:cubicBezTo>
                  <a:close/>
                  <a:moveTo>
                    <a:pt x="196397" y="865946"/>
                  </a:moveTo>
                  <a:cubicBezTo>
                    <a:pt x="194500" y="866895"/>
                    <a:pt x="193670" y="868793"/>
                    <a:pt x="193907" y="871639"/>
                  </a:cubicBezTo>
                  <a:cubicBezTo>
                    <a:pt x="194144" y="874485"/>
                    <a:pt x="193788" y="877094"/>
                    <a:pt x="192839" y="879466"/>
                  </a:cubicBezTo>
                  <a:cubicBezTo>
                    <a:pt x="194737" y="878518"/>
                    <a:pt x="195923" y="876620"/>
                    <a:pt x="196397" y="873774"/>
                  </a:cubicBezTo>
                  <a:cubicBezTo>
                    <a:pt x="196872" y="870927"/>
                    <a:pt x="196872" y="868318"/>
                    <a:pt x="196397" y="865946"/>
                  </a:cubicBezTo>
                  <a:close/>
                  <a:moveTo>
                    <a:pt x="83256" y="865946"/>
                  </a:moveTo>
                  <a:cubicBezTo>
                    <a:pt x="82307" y="867844"/>
                    <a:pt x="81832" y="869741"/>
                    <a:pt x="81832" y="871639"/>
                  </a:cubicBezTo>
                  <a:cubicBezTo>
                    <a:pt x="83256" y="872588"/>
                    <a:pt x="84086" y="872113"/>
                    <a:pt x="84323" y="870216"/>
                  </a:cubicBezTo>
                  <a:cubicBezTo>
                    <a:pt x="84560" y="868318"/>
                    <a:pt x="84204" y="866895"/>
                    <a:pt x="83256" y="865946"/>
                  </a:cubicBezTo>
                  <a:close/>
                  <a:moveTo>
                    <a:pt x="382832" y="860254"/>
                  </a:moveTo>
                  <a:cubicBezTo>
                    <a:pt x="382832" y="862626"/>
                    <a:pt x="383663" y="863930"/>
                    <a:pt x="385323" y="864167"/>
                  </a:cubicBezTo>
                  <a:cubicBezTo>
                    <a:pt x="386983" y="864405"/>
                    <a:pt x="388288" y="864998"/>
                    <a:pt x="389237" y="865946"/>
                  </a:cubicBezTo>
                  <a:cubicBezTo>
                    <a:pt x="388288" y="862151"/>
                    <a:pt x="386153" y="860254"/>
                    <a:pt x="382832" y="860254"/>
                  </a:cubicBezTo>
                  <a:close/>
                  <a:moveTo>
                    <a:pt x="315232" y="858119"/>
                  </a:moveTo>
                  <a:cubicBezTo>
                    <a:pt x="312860" y="858119"/>
                    <a:pt x="311674" y="859305"/>
                    <a:pt x="311674" y="861677"/>
                  </a:cubicBezTo>
                  <a:cubicBezTo>
                    <a:pt x="312623" y="861677"/>
                    <a:pt x="313216" y="861914"/>
                    <a:pt x="313453" y="862388"/>
                  </a:cubicBezTo>
                  <a:cubicBezTo>
                    <a:pt x="313690" y="862863"/>
                    <a:pt x="314283" y="863100"/>
                    <a:pt x="315232" y="863100"/>
                  </a:cubicBezTo>
                  <a:close/>
                  <a:moveTo>
                    <a:pt x="78986" y="854561"/>
                  </a:moveTo>
                  <a:cubicBezTo>
                    <a:pt x="77089" y="855510"/>
                    <a:pt x="75665" y="857645"/>
                    <a:pt x="74717" y="860965"/>
                  </a:cubicBezTo>
                  <a:cubicBezTo>
                    <a:pt x="73768" y="864286"/>
                    <a:pt x="73768" y="867132"/>
                    <a:pt x="74717" y="869504"/>
                  </a:cubicBezTo>
                  <a:cubicBezTo>
                    <a:pt x="76140" y="868081"/>
                    <a:pt x="77563" y="866065"/>
                    <a:pt x="78986" y="863456"/>
                  </a:cubicBezTo>
                  <a:cubicBezTo>
                    <a:pt x="80409" y="860847"/>
                    <a:pt x="80409" y="857882"/>
                    <a:pt x="78986" y="854561"/>
                  </a:cubicBezTo>
                  <a:close/>
                  <a:moveTo>
                    <a:pt x="106026" y="847445"/>
                  </a:moveTo>
                  <a:cubicBezTo>
                    <a:pt x="104129" y="848868"/>
                    <a:pt x="103180" y="851596"/>
                    <a:pt x="103180" y="855628"/>
                  </a:cubicBezTo>
                  <a:cubicBezTo>
                    <a:pt x="103180" y="859661"/>
                    <a:pt x="102705" y="862863"/>
                    <a:pt x="101757" y="865235"/>
                  </a:cubicBezTo>
                  <a:cubicBezTo>
                    <a:pt x="103654" y="864286"/>
                    <a:pt x="105315" y="861677"/>
                    <a:pt x="106738" y="857407"/>
                  </a:cubicBezTo>
                  <a:cubicBezTo>
                    <a:pt x="108161" y="853138"/>
                    <a:pt x="107924" y="849817"/>
                    <a:pt x="106026" y="847445"/>
                  </a:cubicBezTo>
                  <a:close/>
                  <a:moveTo>
                    <a:pt x="212764" y="845310"/>
                  </a:moveTo>
                  <a:cubicBezTo>
                    <a:pt x="209917" y="847682"/>
                    <a:pt x="208850" y="851122"/>
                    <a:pt x="209562" y="855628"/>
                  </a:cubicBezTo>
                  <a:cubicBezTo>
                    <a:pt x="210273" y="860135"/>
                    <a:pt x="209917" y="864523"/>
                    <a:pt x="208494" y="868793"/>
                  </a:cubicBezTo>
                  <a:cubicBezTo>
                    <a:pt x="210392" y="865946"/>
                    <a:pt x="211696" y="862388"/>
                    <a:pt x="212408" y="858119"/>
                  </a:cubicBezTo>
                  <a:cubicBezTo>
                    <a:pt x="213120" y="853849"/>
                    <a:pt x="213238" y="849580"/>
                    <a:pt x="212764" y="845310"/>
                  </a:cubicBezTo>
                  <a:close/>
                  <a:moveTo>
                    <a:pt x="358639" y="842464"/>
                  </a:moveTo>
                  <a:cubicBezTo>
                    <a:pt x="358639" y="849580"/>
                    <a:pt x="358876" y="855510"/>
                    <a:pt x="359350" y="860254"/>
                  </a:cubicBezTo>
                  <a:cubicBezTo>
                    <a:pt x="359825" y="864998"/>
                    <a:pt x="360299" y="870216"/>
                    <a:pt x="360773" y="875909"/>
                  </a:cubicBezTo>
                  <a:cubicBezTo>
                    <a:pt x="360299" y="869267"/>
                    <a:pt x="360536" y="862981"/>
                    <a:pt x="361485" y="857052"/>
                  </a:cubicBezTo>
                  <a:cubicBezTo>
                    <a:pt x="362434" y="851122"/>
                    <a:pt x="361485" y="846259"/>
                    <a:pt x="358639" y="842464"/>
                  </a:cubicBezTo>
                  <a:close/>
                  <a:moveTo>
                    <a:pt x="382832" y="840329"/>
                  </a:moveTo>
                  <a:cubicBezTo>
                    <a:pt x="382832" y="839855"/>
                    <a:pt x="382714" y="840211"/>
                    <a:pt x="382477" y="841397"/>
                  </a:cubicBezTo>
                  <a:cubicBezTo>
                    <a:pt x="382239" y="842583"/>
                    <a:pt x="382002" y="844006"/>
                    <a:pt x="381765" y="845666"/>
                  </a:cubicBezTo>
                  <a:cubicBezTo>
                    <a:pt x="381528" y="847327"/>
                    <a:pt x="381528" y="848750"/>
                    <a:pt x="381765" y="849936"/>
                  </a:cubicBezTo>
                  <a:cubicBezTo>
                    <a:pt x="382002" y="851122"/>
                    <a:pt x="382595" y="851477"/>
                    <a:pt x="383544" y="851003"/>
                  </a:cubicBezTo>
                  <a:cubicBezTo>
                    <a:pt x="384967" y="849105"/>
                    <a:pt x="384967" y="847682"/>
                    <a:pt x="383544" y="846734"/>
                  </a:cubicBezTo>
                  <a:cubicBezTo>
                    <a:pt x="382121" y="845785"/>
                    <a:pt x="381884" y="843650"/>
                    <a:pt x="382832" y="840329"/>
                  </a:cubicBezTo>
                  <a:close/>
                  <a:moveTo>
                    <a:pt x="278230" y="840329"/>
                  </a:moveTo>
                  <a:cubicBezTo>
                    <a:pt x="276806" y="839855"/>
                    <a:pt x="276095" y="840685"/>
                    <a:pt x="276095" y="842820"/>
                  </a:cubicBezTo>
                  <a:cubicBezTo>
                    <a:pt x="276095" y="844955"/>
                    <a:pt x="275146" y="845548"/>
                    <a:pt x="273248" y="844599"/>
                  </a:cubicBezTo>
                  <a:cubicBezTo>
                    <a:pt x="275620" y="845548"/>
                    <a:pt x="276332" y="847208"/>
                    <a:pt x="275383" y="849580"/>
                  </a:cubicBezTo>
                  <a:cubicBezTo>
                    <a:pt x="274434" y="851952"/>
                    <a:pt x="275146" y="853612"/>
                    <a:pt x="277518" y="854561"/>
                  </a:cubicBezTo>
                  <a:cubicBezTo>
                    <a:pt x="277044" y="851715"/>
                    <a:pt x="277162" y="849461"/>
                    <a:pt x="277874" y="847801"/>
                  </a:cubicBezTo>
                  <a:cubicBezTo>
                    <a:pt x="278585" y="846141"/>
                    <a:pt x="278704" y="843650"/>
                    <a:pt x="278230" y="840329"/>
                  </a:cubicBezTo>
                  <a:close/>
                  <a:moveTo>
                    <a:pt x="200667" y="840329"/>
                  </a:moveTo>
                  <a:cubicBezTo>
                    <a:pt x="199718" y="840804"/>
                    <a:pt x="199125" y="841634"/>
                    <a:pt x="198888" y="842820"/>
                  </a:cubicBezTo>
                  <a:cubicBezTo>
                    <a:pt x="198651" y="844006"/>
                    <a:pt x="198532" y="845192"/>
                    <a:pt x="198532" y="846378"/>
                  </a:cubicBezTo>
                  <a:cubicBezTo>
                    <a:pt x="198532" y="847564"/>
                    <a:pt x="198414" y="848631"/>
                    <a:pt x="198176" y="849580"/>
                  </a:cubicBezTo>
                  <a:cubicBezTo>
                    <a:pt x="197939" y="850529"/>
                    <a:pt x="197109" y="850766"/>
                    <a:pt x="195686" y="850291"/>
                  </a:cubicBezTo>
                  <a:cubicBezTo>
                    <a:pt x="195686" y="852189"/>
                    <a:pt x="195804" y="854087"/>
                    <a:pt x="196042" y="855984"/>
                  </a:cubicBezTo>
                  <a:cubicBezTo>
                    <a:pt x="196279" y="857882"/>
                    <a:pt x="197583" y="858593"/>
                    <a:pt x="199955" y="858119"/>
                  </a:cubicBezTo>
                  <a:cubicBezTo>
                    <a:pt x="199955" y="854798"/>
                    <a:pt x="200193" y="851952"/>
                    <a:pt x="200667" y="849580"/>
                  </a:cubicBezTo>
                  <a:cubicBezTo>
                    <a:pt x="201141" y="847208"/>
                    <a:pt x="201141" y="844124"/>
                    <a:pt x="200667" y="840329"/>
                  </a:cubicBezTo>
                  <a:close/>
                  <a:moveTo>
                    <a:pt x="296019" y="839618"/>
                  </a:moveTo>
                  <a:cubicBezTo>
                    <a:pt x="295070" y="840092"/>
                    <a:pt x="294715" y="841515"/>
                    <a:pt x="294952" y="843887"/>
                  </a:cubicBezTo>
                  <a:cubicBezTo>
                    <a:pt x="295189" y="846259"/>
                    <a:pt x="295308" y="848394"/>
                    <a:pt x="295308" y="850291"/>
                  </a:cubicBezTo>
                  <a:cubicBezTo>
                    <a:pt x="295782" y="848868"/>
                    <a:pt x="296256" y="846971"/>
                    <a:pt x="296731" y="844599"/>
                  </a:cubicBezTo>
                  <a:cubicBezTo>
                    <a:pt x="297205" y="842227"/>
                    <a:pt x="296968" y="840566"/>
                    <a:pt x="296019" y="839618"/>
                  </a:cubicBezTo>
                  <a:close/>
                  <a:moveTo>
                    <a:pt x="347965" y="836771"/>
                  </a:moveTo>
                  <a:cubicBezTo>
                    <a:pt x="346067" y="837246"/>
                    <a:pt x="345237" y="838906"/>
                    <a:pt x="345474" y="841752"/>
                  </a:cubicBezTo>
                  <a:cubicBezTo>
                    <a:pt x="345711" y="844599"/>
                    <a:pt x="345356" y="846496"/>
                    <a:pt x="344407" y="847445"/>
                  </a:cubicBezTo>
                  <a:cubicBezTo>
                    <a:pt x="343458" y="847920"/>
                    <a:pt x="343458" y="846734"/>
                    <a:pt x="344407" y="843887"/>
                  </a:cubicBezTo>
                  <a:cubicBezTo>
                    <a:pt x="345356" y="841041"/>
                    <a:pt x="344881" y="839855"/>
                    <a:pt x="342984" y="840329"/>
                  </a:cubicBezTo>
                  <a:lnTo>
                    <a:pt x="342984" y="848868"/>
                  </a:lnTo>
                  <a:cubicBezTo>
                    <a:pt x="341561" y="848868"/>
                    <a:pt x="340849" y="848157"/>
                    <a:pt x="340849" y="846734"/>
                  </a:cubicBezTo>
                  <a:cubicBezTo>
                    <a:pt x="339900" y="849580"/>
                    <a:pt x="339900" y="853138"/>
                    <a:pt x="340849" y="857407"/>
                  </a:cubicBezTo>
                  <a:cubicBezTo>
                    <a:pt x="341798" y="861677"/>
                    <a:pt x="342272" y="865709"/>
                    <a:pt x="342272" y="869504"/>
                  </a:cubicBezTo>
                  <a:cubicBezTo>
                    <a:pt x="343221" y="868555"/>
                    <a:pt x="343458" y="866539"/>
                    <a:pt x="342984" y="863456"/>
                  </a:cubicBezTo>
                  <a:cubicBezTo>
                    <a:pt x="342509" y="860372"/>
                    <a:pt x="342272" y="858119"/>
                    <a:pt x="342272" y="856696"/>
                  </a:cubicBezTo>
                  <a:cubicBezTo>
                    <a:pt x="343695" y="856221"/>
                    <a:pt x="344526" y="856340"/>
                    <a:pt x="344763" y="857052"/>
                  </a:cubicBezTo>
                  <a:cubicBezTo>
                    <a:pt x="345000" y="857763"/>
                    <a:pt x="345593" y="858356"/>
                    <a:pt x="346542" y="858830"/>
                  </a:cubicBezTo>
                  <a:cubicBezTo>
                    <a:pt x="345593" y="864049"/>
                    <a:pt x="345711" y="869623"/>
                    <a:pt x="346897" y="875553"/>
                  </a:cubicBezTo>
                  <a:cubicBezTo>
                    <a:pt x="348083" y="881483"/>
                    <a:pt x="347728" y="887057"/>
                    <a:pt x="345830" y="892275"/>
                  </a:cubicBezTo>
                  <a:cubicBezTo>
                    <a:pt x="347253" y="892749"/>
                    <a:pt x="347965" y="892394"/>
                    <a:pt x="347965" y="891208"/>
                  </a:cubicBezTo>
                  <a:cubicBezTo>
                    <a:pt x="347965" y="890022"/>
                    <a:pt x="347965" y="888598"/>
                    <a:pt x="347965" y="886938"/>
                  </a:cubicBezTo>
                  <a:cubicBezTo>
                    <a:pt x="347965" y="885278"/>
                    <a:pt x="348202" y="883855"/>
                    <a:pt x="348676" y="882669"/>
                  </a:cubicBezTo>
                  <a:cubicBezTo>
                    <a:pt x="349151" y="881483"/>
                    <a:pt x="350337" y="881127"/>
                    <a:pt x="352234" y="881601"/>
                  </a:cubicBezTo>
                  <a:cubicBezTo>
                    <a:pt x="349862" y="879229"/>
                    <a:pt x="348795" y="876027"/>
                    <a:pt x="349032" y="871995"/>
                  </a:cubicBezTo>
                  <a:cubicBezTo>
                    <a:pt x="349269" y="867962"/>
                    <a:pt x="349388" y="863574"/>
                    <a:pt x="349388" y="858830"/>
                  </a:cubicBezTo>
                  <a:cubicBezTo>
                    <a:pt x="350337" y="860728"/>
                    <a:pt x="350574" y="863337"/>
                    <a:pt x="350100" y="866658"/>
                  </a:cubicBezTo>
                  <a:cubicBezTo>
                    <a:pt x="349625" y="869979"/>
                    <a:pt x="350574" y="871639"/>
                    <a:pt x="352946" y="871639"/>
                  </a:cubicBezTo>
                  <a:cubicBezTo>
                    <a:pt x="352472" y="867844"/>
                    <a:pt x="352116" y="862981"/>
                    <a:pt x="351879" y="857052"/>
                  </a:cubicBezTo>
                  <a:cubicBezTo>
                    <a:pt x="351641" y="851122"/>
                    <a:pt x="352234" y="846022"/>
                    <a:pt x="353658" y="841752"/>
                  </a:cubicBezTo>
                  <a:cubicBezTo>
                    <a:pt x="352234" y="841278"/>
                    <a:pt x="351286" y="841515"/>
                    <a:pt x="350811" y="842464"/>
                  </a:cubicBezTo>
                  <a:cubicBezTo>
                    <a:pt x="350337" y="843413"/>
                    <a:pt x="350100" y="844717"/>
                    <a:pt x="350100" y="846378"/>
                  </a:cubicBezTo>
                  <a:cubicBezTo>
                    <a:pt x="350100" y="848038"/>
                    <a:pt x="350218" y="849817"/>
                    <a:pt x="350455" y="851715"/>
                  </a:cubicBezTo>
                  <a:cubicBezTo>
                    <a:pt x="350693" y="853612"/>
                    <a:pt x="350811" y="855273"/>
                    <a:pt x="350811" y="856696"/>
                  </a:cubicBezTo>
                  <a:cubicBezTo>
                    <a:pt x="349862" y="856221"/>
                    <a:pt x="349269" y="855154"/>
                    <a:pt x="349032" y="853494"/>
                  </a:cubicBezTo>
                  <a:cubicBezTo>
                    <a:pt x="348795" y="851833"/>
                    <a:pt x="348676" y="849936"/>
                    <a:pt x="348676" y="847801"/>
                  </a:cubicBezTo>
                  <a:cubicBezTo>
                    <a:pt x="348676" y="845666"/>
                    <a:pt x="348676" y="843531"/>
                    <a:pt x="348676" y="841397"/>
                  </a:cubicBezTo>
                  <a:cubicBezTo>
                    <a:pt x="348676" y="839262"/>
                    <a:pt x="348439" y="837720"/>
                    <a:pt x="347965" y="836771"/>
                  </a:cubicBezTo>
                  <a:close/>
                  <a:moveTo>
                    <a:pt x="145163" y="836771"/>
                  </a:moveTo>
                  <a:cubicBezTo>
                    <a:pt x="143740" y="837246"/>
                    <a:pt x="143266" y="838906"/>
                    <a:pt x="143740" y="841752"/>
                  </a:cubicBezTo>
                  <a:cubicBezTo>
                    <a:pt x="144215" y="844599"/>
                    <a:pt x="143977" y="846496"/>
                    <a:pt x="143029" y="847445"/>
                  </a:cubicBezTo>
                  <a:cubicBezTo>
                    <a:pt x="144452" y="846496"/>
                    <a:pt x="145163" y="842938"/>
                    <a:pt x="145163" y="836771"/>
                  </a:cubicBezTo>
                  <a:close/>
                  <a:moveTo>
                    <a:pt x="287480" y="836060"/>
                  </a:moveTo>
                  <a:cubicBezTo>
                    <a:pt x="284634" y="838906"/>
                    <a:pt x="283448" y="843057"/>
                    <a:pt x="283922" y="848513"/>
                  </a:cubicBezTo>
                  <a:cubicBezTo>
                    <a:pt x="284397" y="853968"/>
                    <a:pt x="283685" y="859068"/>
                    <a:pt x="281787" y="863812"/>
                  </a:cubicBezTo>
                  <a:cubicBezTo>
                    <a:pt x="282262" y="864760"/>
                    <a:pt x="283092" y="865235"/>
                    <a:pt x="284278" y="865235"/>
                  </a:cubicBezTo>
                  <a:cubicBezTo>
                    <a:pt x="285464" y="865235"/>
                    <a:pt x="286531" y="864760"/>
                    <a:pt x="287480" y="863812"/>
                  </a:cubicBezTo>
                  <a:cubicBezTo>
                    <a:pt x="285108" y="860491"/>
                    <a:pt x="284752" y="856696"/>
                    <a:pt x="286413" y="852426"/>
                  </a:cubicBezTo>
                  <a:cubicBezTo>
                    <a:pt x="288073" y="848157"/>
                    <a:pt x="288429" y="842701"/>
                    <a:pt x="287480" y="836060"/>
                  </a:cubicBezTo>
                  <a:close/>
                  <a:moveTo>
                    <a:pt x="188570" y="831079"/>
                  </a:moveTo>
                  <a:cubicBezTo>
                    <a:pt x="187147" y="832027"/>
                    <a:pt x="186079" y="834162"/>
                    <a:pt x="185368" y="837483"/>
                  </a:cubicBezTo>
                  <a:cubicBezTo>
                    <a:pt x="184656" y="840804"/>
                    <a:pt x="184775" y="843413"/>
                    <a:pt x="185724" y="845310"/>
                  </a:cubicBezTo>
                  <a:cubicBezTo>
                    <a:pt x="187147" y="844362"/>
                    <a:pt x="187740" y="842345"/>
                    <a:pt x="187503" y="839262"/>
                  </a:cubicBezTo>
                  <a:cubicBezTo>
                    <a:pt x="187265" y="836178"/>
                    <a:pt x="187621" y="833451"/>
                    <a:pt x="188570" y="831079"/>
                  </a:cubicBezTo>
                  <a:close/>
                  <a:moveTo>
                    <a:pt x="280009" y="827877"/>
                  </a:moveTo>
                  <a:cubicBezTo>
                    <a:pt x="279297" y="827639"/>
                    <a:pt x="278467" y="827995"/>
                    <a:pt x="277518" y="828944"/>
                  </a:cubicBezTo>
                  <a:cubicBezTo>
                    <a:pt x="278467" y="829893"/>
                    <a:pt x="279178" y="831316"/>
                    <a:pt x="279653" y="833213"/>
                  </a:cubicBezTo>
                  <a:cubicBezTo>
                    <a:pt x="280127" y="835111"/>
                    <a:pt x="280602" y="837246"/>
                    <a:pt x="281076" y="839618"/>
                  </a:cubicBezTo>
                  <a:cubicBezTo>
                    <a:pt x="282025" y="839143"/>
                    <a:pt x="282499" y="837720"/>
                    <a:pt x="282499" y="835348"/>
                  </a:cubicBezTo>
                  <a:cubicBezTo>
                    <a:pt x="282499" y="832976"/>
                    <a:pt x="282499" y="830841"/>
                    <a:pt x="282499" y="828944"/>
                  </a:cubicBezTo>
                  <a:cubicBezTo>
                    <a:pt x="281550" y="828470"/>
                    <a:pt x="280720" y="828114"/>
                    <a:pt x="280009" y="827877"/>
                  </a:cubicBezTo>
                  <a:close/>
                  <a:moveTo>
                    <a:pt x="241227" y="821828"/>
                  </a:moveTo>
                  <a:cubicBezTo>
                    <a:pt x="239804" y="822302"/>
                    <a:pt x="239330" y="823133"/>
                    <a:pt x="239804" y="824319"/>
                  </a:cubicBezTo>
                  <a:cubicBezTo>
                    <a:pt x="240278" y="825505"/>
                    <a:pt x="240041" y="826572"/>
                    <a:pt x="239092" y="827521"/>
                  </a:cubicBezTo>
                  <a:cubicBezTo>
                    <a:pt x="240041" y="829418"/>
                    <a:pt x="240753" y="829300"/>
                    <a:pt x="241227" y="827165"/>
                  </a:cubicBezTo>
                  <a:cubicBezTo>
                    <a:pt x="241702" y="825030"/>
                    <a:pt x="241702" y="823251"/>
                    <a:pt x="241227" y="821828"/>
                  </a:cubicBezTo>
                  <a:close/>
                  <a:moveTo>
                    <a:pt x="177185" y="819693"/>
                  </a:moveTo>
                  <a:cubicBezTo>
                    <a:pt x="175761" y="818745"/>
                    <a:pt x="174813" y="819931"/>
                    <a:pt x="174338" y="823251"/>
                  </a:cubicBezTo>
                  <a:cubicBezTo>
                    <a:pt x="173864" y="826572"/>
                    <a:pt x="174575" y="827995"/>
                    <a:pt x="176473" y="827521"/>
                  </a:cubicBezTo>
                  <a:cubicBezTo>
                    <a:pt x="176473" y="826098"/>
                    <a:pt x="176592" y="824912"/>
                    <a:pt x="176829" y="823963"/>
                  </a:cubicBezTo>
                  <a:cubicBezTo>
                    <a:pt x="177066" y="823014"/>
                    <a:pt x="177185" y="821591"/>
                    <a:pt x="177185" y="819693"/>
                  </a:cubicBezTo>
                  <a:close/>
                  <a:moveTo>
                    <a:pt x="318078" y="817559"/>
                  </a:moveTo>
                  <a:cubicBezTo>
                    <a:pt x="316181" y="818507"/>
                    <a:pt x="315944" y="819575"/>
                    <a:pt x="317367" y="820761"/>
                  </a:cubicBezTo>
                  <a:cubicBezTo>
                    <a:pt x="318790" y="821947"/>
                    <a:pt x="319027" y="823726"/>
                    <a:pt x="318078" y="826098"/>
                  </a:cubicBezTo>
                  <a:cubicBezTo>
                    <a:pt x="319027" y="825623"/>
                    <a:pt x="319501" y="824200"/>
                    <a:pt x="319501" y="821828"/>
                  </a:cubicBezTo>
                  <a:cubicBezTo>
                    <a:pt x="319501" y="819456"/>
                    <a:pt x="319027" y="818033"/>
                    <a:pt x="318078" y="817559"/>
                  </a:cubicBezTo>
                  <a:close/>
                  <a:moveTo>
                    <a:pt x="231265" y="817559"/>
                  </a:moveTo>
                  <a:cubicBezTo>
                    <a:pt x="229842" y="817084"/>
                    <a:pt x="229012" y="817796"/>
                    <a:pt x="228774" y="819693"/>
                  </a:cubicBezTo>
                  <a:cubicBezTo>
                    <a:pt x="228537" y="821591"/>
                    <a:pt x="228893" y="823014"/>
                    <a:pt x="229842" y="823963"/>
                  </a:cubicBezTo>
                  <a:cubicBezTo>
                    <a:pt x="230791" y="823963"/>
                    <a:pt x="231265" y="823251"/>
                    <a:pt x="231265" y="821828"/>
                  </a:cubicBezTo>
                  <a:cubicBezTo>
                    <a:pt x="231265" y="820405"/>
                    <a:pt x="231265" y="818982"/>
                    <a:pt x="231265" y="817559"/>
                  </a:cubicBezTo>
                  <a:close/>
                  <a:moveTo>
                    <a:pt x="301000" y="816135"/>
                  </a:moveTo>
                  <a:cubicBezTo>
                    <a:pt x="300051" y="816610"/>
                    <a:pt x="299459" y="818033"/>
                    <a:pt x="299221" y="820405"/>
                  </a:cubicBezTo>
                  <a:cubicBezTo>
                    <a:pt x="298984" y="822777"/>
                    <a:pt x="299814" y="823726"/>
                    <a:pt x="301712" y="823251"/>
                  </a:cubicBezTo>
                  <a:cubicBezTo>
                    <a:pt x="301712" y="819456"/>
                    <a:pt x="301475" y="817084"/>
                    <a:pt x="301000" y="816135"/>
                  </a:cubicBezTo>
                  <a:close/>
                  <a:moveTo>
                    <a:pt x="144452" y="816135"/>
                  </a:moveTo>
                  <a:cubicBezTo>
                    <a:pt x="142080" y="816135"/>
                    <a:pt x="140894" y="818745"/>
                    <a:pt x="140894" y="823963"/>
                  </a:cubicBezTo>
                  <a:cubicBezTo>
                    <a:pt x="140894" y="829181"/>
                    <a:pt x="141605" y="832502"/>
                    <a:pt x="143029" y="833925"/>
                  </a:cubicBezTo>
                  <a:cubicBezTo>
                    <a:pt x="143977" y="832502"/>
                    <a:pt x="144689" y="829774"/>
                    <a:pt x="145163" y="825742"/>
                  </a:cubicBezTo>
                  <a:cubicBezTo>
                    <a:pt x="145638" y="821709"/>
                    <a:pt x="145401" y="818507"/>
                    <a:pt x="144452" y="816135"/>
                  </a:cubicBezTo>
                  <a:close/>
                  <a:moveTo>
                    <a:pt x="189993" y="812577"/>
                  </a:moveTo>
                  <a:cubicBezTo>
                    <a:pt x="188096" y="813526"/>
                    <a:pt x="187503" y="815187"/>
                    <a:pt x="188214" y="817559"/>
                  </a:cubicBezTo>
                  <a:cubicBezTo>
                    <a:pt x="188926" y="819931"/>
                    <a:pt x="188807" y="822065"/>
                    <a:pt x="187858" y="823963"/>
                  </a:cubicBezTo>
                  <a:cubicBezTo>
                    <a:pt x="189282" y="823014"/>
                    <a:pt x="190112" y="821354"/>
                    <a:pt x="190349" y="818982"/>
                  </a:cubicBezTo>
                  <a:cubicBezTo>
                    <a:pt x="190586" y="816610"/>
                    <a:pt x="190468" y="814475"/>
                    <a:pt x="189993" y="812577"/>
                  </a:cubicBezTo>
                  <a:close/>
                  <a:moveTo>
                    <a:pt x="293173" y="809020"/>
                  </a:moveTo>
                  <a:cubicBezTo>
                    <a:pt x="292224" y="808071"/>
                    <a:pt x="291750" y="809494"/>
                    <a:pt x="291750" y="813289"/>
                  </a:cubicBezTo>
                  <a:cubicBezTo>
                    <a:pt x="291750" y="817084"/>
                    <a:pt x="292224" y="818507"/>
                    <a:pt x="293173" y="817559"/>
                  </a:cubicBezTo>
                  <a:cubicBezTo>
                    <a:pt x="292698" y="815661"/>
                    <a:pt x="292936" y="814001"/>
                    <a:pt x="293884" y="812577"/>
                  </a:cubicBezTo>
                  <a:cubicBezTo>
                    <a:pt x="294833" y="811154"/>
                    <a:pt x="294596" y="809968"/>
                    <a:pt x="293173" y="809020"/>
                  </a:cubicBezTo>
                  <a:close/>
                  <a:moveTo>
                    <a:pt x="271114" y="807596"/>
                  </a:moveTo>
                  <a:lnTo>
                    <a:pt x="271114" y="827521"/>
                  </a:lnTo>
                  <a:cubicBezTo>
                    <a:pt x="271588" y="828470"/>
                    <a:pt x="272063" y="828470"/>
                    <a:pt x="272537" y="827521"/>
                  </a:cubicBezTo>
                  <a:cubicBezTo>
                    <a:pt x="272537" y="825149"/>
                    <a:pt x="272774" y="821472"/>
                    <a:pt x="273248" y="816491"/>
                  </a:cubicBezTo>
                  <a:cubicBezTo>
                    <a:pt x="273723" y="811510"/>
                    <a:pt x="273011" y="808545"/>
                    <a:pt x="271114" y="807596"/>
                  </a:cubicBezTo>
                  <a:close/>
                  <a:moveTo>
                    <a:pt x="69024" y="807596"/>
                  </a:moveTo>
                  <a:cubicBezTo>
                    <a:pt x="67601" y="808545"/>
                    <a:pt x="66652" y="810561"/>
                    <a:pt x="66178" y="813645"/>
                  </a:cubicBezTo>
                  <a:cubicBezTo>
                    <a:pt x="65703" y="816728"/>
                    <a:pt x="65703" y="818745"/>
                    <a:pt x="66178" y="819693"/>
                  </a:cubicBezTo>
                  <a:cubicBezTo>
                    <a:pt x="66652" y="817796"/>
                    <a:pt x="67363" y="816135"/>
                    <a:pt x="68313" y="814712"/>
                  </a:cubicBezTo>
                  <a:cubicBezTo>
                    <a:pt x="69261" y="813289"/>
                    <a:pt x="69498" y="810917"/>
                    <a:pt x="69024" y="807596"/>
                  </a:cubicBezTo>
                  <a:close/>
                  <a:moveTo>
                    <a:pt x="266844" y="801904"/>
                  </a:moveTo>
                  <a:cubicBezTo>
                    <a:pt x="265895" y="802853"/>
                    <a:pt x="265421" y="804987"/>
                    <a:pt x="265421" y="808308"/>
                  </a:cubicBezTo>
                  <a:cubicBezTo>
                    <a:pt x="265421" y="811629"/>
                    <a:pt x="265895" y="813763"/>
                    <a:pt x="266844" y="814712"/>
                  </a:cubicBezTo>
                  <a:cubicBezTo>
                    <a:pt x="268267" y="812815"/>
                    <a:pt x="268623" y="810799"/>
                    <a:pt x="267912" y="808664"/>
                  </a:cubicBezTo>
                  <a:cubicBezTo>
                    <a:pt x="267200" y="806529"/>
                    <a:pt x="266844" y="804276"/>
                    <a:pt x="266844" y="801904"/>
                  </a:cubicBezTo>
                  <a:close/>
                  <a:moveTo>
                    <a:pt x="254747" y="799769"/>
                  </a:moveTo>
                  <a:cubicBezTo>
                    <a:pt x="252850" y="799295"/>
                    <a:pt x="251782" y="799888"/>
                    <a:pt x="251545" y="801548"/>
                  </a:cubicBezTo>
                  <a:cubicBezTo>
                    <a:pt x="251308" y="803208"/>
                    <a:pt x="251308" y="805224"/>
                    <a:pt x="251545" y="807596"/>
                  </a:cubicBezTo>
                  <a:cubicBezTo>
                    <a:pt x="251782" y="809968"/>
                    <a:pt x="251901" y="812222"/>
                    <a:pt x="251901" y="814356"/>
                  </a:cubicBezTo>
                  <a:cubicBezTo>
                    <a:pt x="251901" y="816491"/>
                    <a:pt x="251427" y="817559"/>
                    <a:pt x="250478" y="817559"/>
                  </a:cubicBezTo>
                  <a:cubicBezTo>
                    <a:pt x="251427" y="820405"/>
                    <a:pt x="252257" y="823607"/>
                    <a:pt x="252968" y="827165"/>
                  </a:cubicBezTo>
                  <a:cubicBezTo>
                    <a:pt x="253680" y="830723"/>
                    <a:pt x="253561" y="834874"/>
                    <a:pt x="252613" y="839618"/>
                  </a:cubicBezTo>
                  <a:cubicBezTo>
                    <a:pt x="253561" y="837246"/>
                    <a:pt x="254154" y="833569"/>
                    <a:pt x="254392" y="828588"/>
                  </a:cubicBezTo>
                  <a:cubicBezTo>
                    <a:pt x="254629" y="823607"/>
                    <a:pt x="254273" y="819931"/>
                    <a:pt x="253324" y="817559"/>
                  </a:cubicBezTo>
                  <a:cubicBezTo>
                    <a:pt x="255222" y="815661"/>
                    <a:pt x="256408" y="812815"/>
                    <a:pt x="256882" y="809020"/>
                  </a:cubicBezTo>
                  <a:cubicBezTo>
                    <a:pt x="257356" y="805224"/>
                    <a:pt x="256645" y="802141"/>
                    <a:pt x="254747" y="799769"/>
                  </a:cubicBezTo>
                  <a:close/>
                  <a:moveTo>
                    <a:pt x="397776" y="799057"/>
                  </a:moveTo>
                  <a:cubicBezTo>
                    <a:pt x="399673" y="804276"/>
                    <a:pt x="400859" y="810087"/>
                    <a:pt x="401334" y="816491"/>
                  </a:cubicBezTo>
                  <a:cubicBezTo>
                    <a:pt x="401808" y="822895"/>
                    <a:pt x="402045" y="828944"/>
                    <a:pt x="402045" y="834637"/>
                  </a:cubicBezTo>
                  <a:cubicBezTo>
                    <a:pt x="401097" y="828470"/>
                    <a:pt x="399673" y="821947"/>
                    <a:pt x="397776" y="815068"/>
                  </a:cubicBezTo>
                  <a:cubicBezTo>
                    <a:pt x="395878" y="808189"/>
                    <a:pt x="395878" y="802853"/>
                    <a:pt x="397776" y="799057"/>
                  </a:cubicBezTo>
                  <a:close/>
                  <a:moveTo>
                    <a:pt x="332310" y="792653"/>
                  </a:moveTo>
                  <a:cubicBezTo>
                    <a:pt x="332310" y="795499"/>
                    <a:pt x="332666" y="797516"/>
                    <a:pt x="333377" y="798702"/>
                  </a:cubicBezTo>
                  <a:cubicBezTo>
                    <a:pt x="334089" y="799888"/>
                    <a:pt x="334919" y="801074"/>
                    <a:pt x="335868" y="802260"/>
                  </a:cubicBezTo>
                  <a:cubicBezTo>
                    <a:pt x="336817" y="803445"/>
                    <a:pt x="337528" y="804869"/>
                    <a:pt x="338003" y="806529"/>
                  </a:cubicBezTo>
                  <a:cubicBezTo>
                    <a:pt x="338477" y="808189"/>
                    <a:pt x="338477" y="810443"/>
                    <a:pt x="338003" y="813289"/>
                  </a:cubicBezTo>
                  <a:cubicBezTo>
                    <a:pt x="335631" y="811866"/>
                    <a:pt x="333733" y="808901"/>
                    <a:pt x="332310" y="804394"/>
                  </a:cubicBezTo>
                  <a:cubicBezTo>
                    <a:pt x="330887" y="799888"/>
                    <a:pt x="330887" y="795974"/>
                    <a:pt x="332310" y="792653"/>
                  </a:cubicBezTo>
                  <a:close/>
                  <a:moveTo>
                    <a:pt x="411296" y="791230"/>
                  </a:moveTo>
                  <a:cubicBezTo>
                    <a:pt x="409873" y="791704"/>
                    <a:pt x="409043" y="792772"/>
                    <a:pt x="408805" y="794432"/>
                  </a:cubicBezTo>
                  <a:cubicBezTo>
                    <a:pt x="408568" y="796092"/>
                    <a:pt x="408212" y="797871"/>
                    <a:pt x="407738" y="799769"/>
                  </a:cubicBezTo>
                  <a:cubicBezTo>
                    <a:pt x="410584" y="801667"/>
                    <a:pt x="411889" y="804750"/>
                    <a:pt x="411652" y="809020"/>
                  </a:cubicBezTo>
                  <a:cubicBezTo>
                    <a:pt x="411414" y="813289"/>
                    <a:pt x="412482" y="817084"/>
                    <a:pt x="414854" y="820405"/>
                  </a:cubicBezTo>
                  <a:cubicBezTo>
                    <a:pt x="416277" y="817084"/>
                    <a:pt x="415803" y="813052"/>
                    <a:pt x="413431" y="808308"/>
                  </a:cubicBezTo>
                  <a:cubicBezTo>
                    <a:pt x="411059" y="803564"/>
                    <a:pt x="410347" y="797871"/>
                    <a:pt x="411296" y="791230"/>
                  </a:cubicBezTo>
                  <a:close/>
                  <a:moveTo>
                    <a:pt x="135913" y="791230"/>
                  </a:moveTo>
                  <a:cubicBezTo>
                    <a:pt x="134964" y="792653"/>
                    <a:pt x="134727" y="793721"/>
                    <a:pt x="135201" y="794432"/>
                  </a:cubicBezTo>
                  <a:cubicBezTo>
                    <a:pt x="135675" y="795144"/>
                    <a:pt x="136150" y="795974"/>
                    <a:pt x="136624" y="796923"/>
                  </a:cubicBezTo>
                  <a:cubicBezTo>
                    <a:pt x="138047" y="796923"/>
                    <a:pt x="138759" y="795855"/>
                    <a:pt x="138759" y="793721"/>
                  </a:cubicBezTo>
                  <a:cubicBezTo>
                    <a:pt x="138759" y="791586"/>
                    <a:pt x="137810" y="790756"/>
                    <a:pt x="135913" y="791230"/>
                  </a:cubicBezTo>
                  <a:close/>
                  <a:moveTo>
                    <a:pt x="240516" y="789095"/>
                  </a:moveTo>
                  <a:cubicBezTo>
                    <a:pt x="240990" y="791942"/>
                    <a:pt x="240634" y="794432"/>
                    <a:pt x="239448" y="796567"/>
                  </a:cubicBezTo>
                  <a:cubicBezTo>
                    <a:pt x="238262" y="798702"/>
                    <a:pt x="238381" y="800955"/>
                    <a:pt x="239804" y="803327"/>
                  </a:cubicBezTo>
                  <a:cubicBezTo>
                    <a:pt x="240753" y="802853"/>
                    <a:pt x="241464" y="800481"/>
                    <a:pt x="241939" y="796211"/>
                  </a:cubicBezTo>
                  <a:cubicBezTo>
                    <a:pt x="242413" y="791942"/>
                    <a:pt x="241939" y="789570"/>
                    <a:pt x="240516" y="789095"/>
                  </a:cubicBezTo>
                  <a:close/>
                  <a:moveTo>
                    <a:pt x="261152" y="788384"/>
                  </a:moveTo>
                  <a:cubicBezTo>
                    <a:pt x="260677" y="793128"/>
                    <a:pt x="260084" y="797160"/>
                    <a:pt x="259373" y="800481"/>
                  </a:cubicBezTo>
                  <a:cubicBezTo>
                    <a:pt x="258661" y="803801"/>
                    <a:pt x="258542" y="807122"/>
                    <a:pt x="259017" y="810443"/>
                  </a:cubicBezTo>
                  <a:cubicBezTo>
                    <a:pt x="260914" y="808071"/>
                    <a:pt x="262338" y="804157"/>
                    <a:pt x="263286" y="798702"/>
                  </a:cubicBezTo>
                  <a:cubicBezTo>
                    <a:pt x="264235" y="793246"/>
                    <a:pt x="263524" y="789807"/>
                    <a:pt x="261152" y="788384"/>
                  </a:cubicBezTo>
                  <a:close/>
                  <a:moveTo>
                    <a:pt x="246920" y="784826"/>
                  </a:moveTo>
                  <a:cubicBezTo>
                    <a:pt x="244548" y="784351"/>
                    <a:pt x="243718" y="785300"/>
                    <a:pt x="244429" y="787672"/>
                  </a:cubicBezTo>
                  <a:cubicBezTo>
                    <a:pt x="245141" y="790044"/>
                    <a:pt x="245497" y="792179"/>
                    <a:pt x="245497" y="794076"/>
                  </a:cubicBezTo>
                  <a:cubicBezTo>
                    <a:pt x="246445" y="793128"/>
                    <a:pt x="246801" y="791704"/>
                    <a:pt x="246564" y="789807"/>
                  </a:cubicBezTo>
                  <a:cubicBezTo>
                    <a:pt x="246327" y="787909"/>
                    <a:pt x="246445" y="786249"/>
                    <a:pt x="246920" y="784826"/>
                  </a:cubicBezTo>
                  <a:close/>
                  <a:moveTo>
                    <a:pt x="151568" y="778421"/>
                  </a:moveTo>
                  <a:cubicBezTo>
                    <a:pt x="149196" y="780793"/>
                    <a:pt x="147772" y="785063"/>
                    <a:pt x="147298" y="791230"/>
                  </a:cubicBezTo>
                  <a:cubicBezTo>
                    <a:pt x="146824" y="797397"/>
                    <a:pt x="146112" y="801904"/>
                    <a:pt x="145163" y="804750"/>
                  </a:cubicBezTo>
                  <a:cubicBezTo>
                    <a:pt x="146112" y="804276"/>
                    <a:pt x="146824" y="803090"/>
                    <a:pt x="147298" y="801192"/>
                  </a:cubicBezTo>
                  <a:cubicBezTo>
                    <a:pt x="147772" y="799295"/>
                    <a:pt x="148128" y="797397"/>
                    <a:pt x="148365" y="795499"/>
                  </a:cubicBezTo>
                  <a:cubicBezTo>
                    <a:pt x="148603" y="793602"/>
                    <a:pt x="149077" y="791942"/>
                    <a:pt x="149789" y="790518"/>
                  </a:cubicBezTo>
                  <a:cubicBezTo>
                    <a:pt x="150500" y="789095"/>
                    <a:pt x="151568" y="788384"/>
                    <a:pt x="152991" y="788384"/>
                  </a:cubicBezTo>
                  <a:cubicBezTo>
                    <a:pt x="152516" y="786960"/>
                    <a:pt x="152161" y="785537"/>
                    <a:pt x="151923" y="784114"/>
                  </a:cubicBezTo>
                  <a:cubicBezTo>
                    <a:pt x="151686" y="782691"/>
                    <a:pt x="151568" y="780793"/>
                    <a:pt x="151568" y="778421"/>
                  </a:cubicBezTo>
                  <a:close/>
                  <a:moveTo>
                    <a:pt x="355081" y="777710"/>
                  </a:moveTo>
                  <a:cubicBezTo>
                    <a:pt x="353658" y="779133"/>
                    <a:pt x="353420" y="781031"/>
                    <a:pt x="354369" y="783403"/>
                  </a:cubicBezTo>
                  <a:cubicBezTo>
                    <a:pt x="355318" y="785774"/>
                    <a:pt x="355555" y="788146"/>
                    <a:pt x="355081" y="790518"/>
                  </a:cubicBezTo>
                  <a:cubicBezTo>
                    <a:pt x="357453" y="785774"/>
                    <a:pt x="357453" y="781505"/>
                    <a:pt x="355081" y="777710"/>
                  </a:cubicBezTo>
                  <a:close/>
                  <a:moveTo>
                    <a:pt x="249766" y="775575"/>
                  </a:moveTo>
                  <a:cubicBezTo>
                    <a:pt x="248817" y="776049"/>
                    <a:pt x="248224" y="777591"/>
                    <a:pt x="247987" y="780200"/>
                  </a:cubicBezTo>
                  <a:cubicBezTo>
                    <a:pt x="247750" y="782810"/>
                    <a:pt x="248580" y="784351"/>
                    <a:pt x="250478" y="784826"/>
                  </a:cubicBezTo>
                  <a:cubicBezTo>
                    <a:pt x="250952" y="782454"/>
                    <a:pt x="250834" y="780912"/>
                    <a:pt x="250122" y="780200"/>
                  </a:cubicBezTo>
                  <a:cubicBezTo>
                    <a:pt x="249410" y="779489"/>
                    <a:pt x="249292" y="777947"/>
                    <a:pt x="249766" y="775575"/>
                  </a:cubicBezTo>
                  <a:close/>
                  <a:moveTo>
                    <a:pt x="307405" y="774152"/>
                  </a:moveTo>
                  <a:cubicBezTo>
                    <a:pt x="305981" y="773678"/>
                    <a:pt x="305507" y="774626"/>
                    <a:pt x="305981" y="776998"/>
                  </a:cubicBezTo>
                  <a:cubicBezTo>
                    <a:pt x="306456" y="779370"/>
                    <a:pt x="306456" y="781031"/>
                    <a:pt x="305981" y="781979"/>
                  </a:cubicBezTo>
                  <a:lnTo>
                    <a:pt x="307405" y="781979"/>
                  </a:lnTo>
                  <a:close/>
                  <a:moveTo>
                    <a:pt x="286057" y="770594"/>
                  </a:moveTo>
                  <a:cubicBezTo>
                    <a:pt x="286057" y="772492"/>
                    <a:pt x="286294" y="773796"/>
                    <a:pt x="286769" y="774508"/>
                  </a:cubicBezTo>
                  <a:cubicBezTo>
                    <a:pt x="287243" y="775219"/>
                    <a:pt x="287717" y="776287"/>
                    <a:pt x="288192" y="777710"/>
                  </a:cubicBezTo>
                  <a:cubicBezTo>
                    <a:pt x="290089" y="776761"/>
                    <a:pt x="290445" y="775338"/>
                    <a:pt x="289259" y="773440"/>
                  </a:cubicBezTo>
                  <a:cubicBezTo>
                    <a:pt x="288073" y="771543"/>
                    <a:pt x="287006" y="770594"/>
                    <a:pt x="286057" y="770594"/>
                  </a:cubicBezTo>
                  <a:close/>
                  <a:moveTo>
                    <a:pt x="244074" y="770594"/>
                  </a:moveTo>
                  <a:cubicBezTo>
                    <a:pt x="241227" y="771543"/>
                    <a:pt x="239685" y="773322"/>
                    <a:pt x="239448" y="775931"/>
                  </a:cubicBezTo>
                  <a:cubicBezTo>
                    <a:pt x="239211" y="778540"/>
                    <a:pt x="239092" y="781505"/>
                    <a:pt x="239092" y="784826"/>
                  </a:cubicBezTo>
                  <a:cubicBezTo>
                    <a:pt x="240990" y="783877"/>
                    <a:pt x="242532" y="781979"/>
                    <a:pt x="243718" y="779133"/>
                  </a:cubicBezTo>
                  <a:cubicBezTo>
                    <a:pt x="244904" y="776287"/>
                    <a:pt x="245022" y="773440"/>
                    <a:pt x="244074" y="770594"/>
                  </a:cubicBezTo>
                  <a:close/>
                  <a:moveTo>
                    <a:pt x="226284" y="769882"/>
                  </a:moveTo>
                  <a:cubicBezTo>
                    <a:pt x="222014" y="773678"/>
                    <a:pt x="220117" y="780793"/>
                    <a:pt x="220591" y="791230"/>
                  </a:cubicBezTo>
                  <a:cubicBezTo>
                    <a:pt x="222014" y="790281"/>
                    <a:pt x="222726" y="790637"/>
                    <a:pt x="222726" y="792297"/>
                  </a:cubicBezTo>
                  <a:cubicBezTo>
                    <a:pt x="222726" y="793958"/>
                    <a:pt x="223438" y="794551"/>
                    <a:pt x="224861" y="794076"/>
                  </a:cubicBezTo>
                  <a:cubicBezTo>
                    <a:pt x="223912" y="788384"/>
                    <a:pt x="224505" y="783877"/>
                    <a:pt x="226640" y="780556"/>
                  </a:cubicBezTo>
                  <a:cubicBezTo>
                    <a:pt x="228774" y="777235"/>
                    <a:pt x="228656" y="773678"/>
                    <a:pt x="226284" y="769882"/>
                  </a:cubicBezTo>
                  <a:close/>
                  <a:moveTo>
                    <a:pt x="344407" y="767036"/>
                  </a:moveTo>
                  <a:cubicBezTo>
                    <a:pt x="343933" y="773678"/>
                    <a:pt x="343814" y="781386"/>
                    <a:pt x="344051" y="790163"/>
                  </a:cubicBezTo>
                  <a:cubicBezTo>
                    <a:pt x="344288" y="798939"/>
                    <a:pt x="345593" y="807596"/>
                    <a:pt x="347965" y="816135"/>
                  </a:cubicBezTo>
                  <a:cubicBezTo>
                    <a:pt x="351286" y="813763"/>
                    <a:pt x="352472" y="809257"/>
                    <a:pt x="351523" y="802615"/>
                  </a:cubicBezTo>
                  <a:cubicBezTo>
                    <a:pt x="350574" y="795974"/>
                    <a:pt x="350337" y="790281"/>
                    <a:pt x="350811" y="785537"/>
                  </a:cubicBezTo>
                  <a:cubicBezTo>
                    <a:pt x="350811" y="784114"/>
                    <a:pt x="351167" y="781386"/>
                    <a:pt x="351879" y="777354"/>
                  </a:cubicBezTo>
                  <a:cubicBezTo>
                    <a:pt x="352590" y="773322"/>
                    <a:pt x="351523" y="770831"/>
                    <a:pt x="348676" y="769882"/>
                  </a:cubicBezTo>
                  <a:cubicBezTo>
                    <a:pt x="347728" y="773203"/>
                    <a:pt x="347846" y="775457"/>
                    <a:pt x="349032" y="776642"/>
                  </a:cubicBezTo>
                  <a:cubicBezTo>
                    <a:pt x="350218" y="777828"/>
                    <a:pt x="350811" y="780082"/>
                    <a:pt x="350811" y="783403"/>
                  </a:cubicBezTo>
                  <a:cubicBezTo>
                    <a:pt x="347965" y="782928"/>
                    <a:pt x="346423" y="780675"/>
                    <a:pt x="346186" y="776642"/>
                  </a:cubicBezTo>
                  <a:cubicBezTo>
                    <a:pt x="345949" y="772610"/>
                    <a:pt x="345356" y="769408"/>
                    <a:pt x="344407" y="767036"/>
                  </a:cubicBezTo>
                  <a:close/>
                  <a:moveTo>
                    <a:pt x="323059" y="767036"/>
                  </a:moveTo>
                  <a:cubicBezTo>
                    <a:pt x="321162" y="766562"/>
                    <a:pt x="319857" y="767748"/>
                    <a:pt x="319146" y="770594"/>
                  </a:cubicBezTo>
                  <a:cubicBezTo>
                    <a:pt x="318434" y="773440"/>
                    <a:pt x="318197" y="776761"/>
                    <a:pt x="318434" y="780556"/>
                  </a:cubicBezTo>
                  <a:cubicBezTo>
                    <a:pt x="318671" y="784351"/>
                    <a:pt x="319146" y="788265"/>
                    <a:pt x="319857" y="792297"/>
                  </a:cubicBezTo>
                  <a:cubicBezTo>
                    <a:pt x="320569" y="796330"/>
                    <a:pt x="321399" y="799295"/>
                    <a:pt x="322348" y="801192"/>
                  </a:cubicBezTo>
                  <a:cubicBezTo>
                    <a:pt x="322822" y="794551"/>
                    <a:pt x="322348" y="788621"/>
                    <a:pt x="320925" y="783403"/>
                  </a:cubicBezTo>
                  <a:cubicBezTo>
                    <a:pt x="319501" y="778184"/>
                    <a:pt x="320450" y="773678"/>
                    <a:pt x="323771" y="769882"/>
                  </a:cubicBezTo>
                  <a:cubicBezTo>
                    <a:pt x="323771" y="769408"/>
                    <a:pt x="323652" y="769052"/>
                    <a:pt x="323415" y="768815"/>
                  </a:cubicBezTo>
                  <a:cubicBezTo>
                    <a:pt x="323178" y="768578"/>
                    <a:pt x="323059" y="768222"/>
                    <a:pt x="323059" y="767748"/>
                  </a:cubicBezTo>
                  <a:close/>
                  <a:moveTo>
                    <a:pt x="277518" y="762055"/>
                  </a:moveTo>
                  <a:cubicBezTo>
                    <a:pt x="276095" y="764901"/>
                    <a:pt x="276095" y="768222"/>
                    <a:pt x="277518" y="772017"/>
                  </a:cubicBezTo>
                  <a:cubicBezTo>
                    <a:pt x="279890" y="772017"/>
                    <a:pt x="281076" y="770357"/>
                    <a:pt x="281076" y="767036"/>
                  </a:cubicBezTo>
                  <a:cubicBezTo>
                    <a:pt x="281076" y="763715"/>
                    <a:pt x="279890" y="762055"/>
                    <a:pt x="277518" y="762055"/>
                  </a:cubicBezTo>
                  <a:close/>
                  <a:moveTo>
                    <a:pt x="116700" y="759920"/>
                  </a:moveTo>
                  <a:cubicBezTo>
                    <a:pt x="114802" y="759446"/>
                    <a:pt x="113735" y="760513"/>
                    <a:pt x="113498" y="763122"/>
                  </a:cubicBezTo>
                  <a:cubicBezTo>
                    <a:pt x="113261" y="765732"/>
                    <a:pt x="114091" y="766562"/>
                    <a:pt x="115988" y="765613"/>
                  </a:cubicBezTo>
                  <a:cubicBezTo>
                    <a:pt x="116463" y="764664"/>
                    <a:pt x="116700" y="762767"/>
                    <a:pt x="116700" y="759920"/>
                  </a:cubicBezTo>
                  <a:close/>
                  <a:moveTo>
                    <a:pt x="301000" y="759209"/>
                  </a:moveTo>
                  <a:cubicBezTo>
                    <a:pt x="300051" y="760157"/>
                    <a:pt x="299577" y="761581"/>
                    <a:pt x="299577" y="763478"/>
                  </a:cubicBezTo>
                  <a:cubicBezTo>
                    <a:pt x="299577" y="765376"/>
                    <a:pt x="299340" y="767510"/>
                    <a:pt x="298866" y="769882"/>
                  </a:cubicBezTo>
                  <a:cubicBezTo>
                    <a:pt x="300763" y="769882"/>
                    <a:pt x="301475" y="768459"/>
                    <a:pt x="301000" y="765613"/>
                  </a:cubicBezTo>
                  <a:cubicBezTo>
                    <a:pt x="300526" y="762767"/>
                    <a:pt x="300526" y="760632"/>
                    <a:pt x="301000" y="759209"/>
                  </a:cubicBezTo>
                  <a:close/>
                  <a:moveTo>
                    <a:pt x="181454" y="759209"/>
                  </a:moveTo>
                  <a:cubicBezTo>
                    <a:pt x="180031" y="758734"/>
                    <a:pt x="179201" y="759209"/>
                    <a:pt x="178964" y="760632"/>
                  </a:cubicBezTo>
                  <a:cubicBezTo>
                    <a:pt x="178726" y="762055"/>
                    <a:pt x="178845" y="763241"/>
                    <a:pt x="179319" y="764190"/>
                  </a:cubicBezTo>
                  <a:cubicBezTo>
                    <a:pt x="180742" y="764190"/>
                    <a:pt x="181454" y="762529"/>
                    <a:pt x="181454" y="759209"/>
                  </a:cubicBezTo>
                  <a:close/>
                  <a:moveTo>
                    <a:pt x="346542" y="757785"/>
                  </a:moveTo>
                  <a:cubicBezTo>
                    <a:pt x="346067" y="757785"/>
                    <a:pt x="345830" y="759327"/>
                    <a:pt x="345830" y="762411"/>
                  </a:cubicBezTo>
                  <a:cubicBezTo>
                    <a:pt x="345830" y="765494"/>
                    <a:pt x="346542" y="766562"/>
                    <a:pt x="347965" y="765613"/>
                  </a:cubicBezTo>
                  <a:cubicBezTo>
                    <a:pt x="348914" y="764664"/>
                    <a:pt x="348914" y="763597"/>
                    <a:pt x="347965" y="762411"/>
                  </a:cubicBezTo>
                  <a:cubicBezTo>
                    <a:pt x="347016" y="761225"/>
                    <a:pt x="346542" y="759683"/>
                    <a:pt x="346542" y="757785"/>
                  </a:cubicBezTo>
                  <a:close/>
                  <a:moveTo>
                    <a:pt x="202802" y="756362"/>
                  </a:moveTo>
                  <a:cubicBezTo>
                    <a:pt x="199955" y="761581"/>
                    <a:pt x="197228" y="767155"/>
                    <a:pt x="194618" y="773085"/>
                  </a:cubicBezTo>
                  <a:cubicBezTo>
                    <a:pt x="192009" y="779014"/>
                    <a:pt x="191179" y="786960"/>
                    <a:pt x="192128" y="796923"/>
                  </a:cubicBezTo>
                  <a:cubicBezTo>
                    <a:pt x="193077" y="796923"/>
                    <a:pt x="193788" y="796685"/>
                    <a:pt x="194263" y="796211"/>
                  </a:cubicBezTo>
                  <a:cubicBezTo>
                    <a:pt x="194737" y="795737"/>
                    <a:pt x="195686" y="795737"/>
                    <a:pt x="197109" y="796211"/>
                  </a:cubicBezTo>
                  <a:cubicBezTo>
                    <a:pt x="194737" y="793365"/>
                    <a:pt x="194263" y="789925"/>
                    <a:pt x="195686" y="785893"/>
                  </a:cubicBezTo>
                  <a:cubicBezTo>
                    <a:pt x="197109" y="781861"/>
                    <a:pt x="197821" y="777473"/>
                    <a:pt x="197821" y="772729"/>
                  </a:cubicBezTo>
                  <a:cubicBezTo>
                    <a:pt x="197821" y="771780"/>
                    <a:pt x="198295" y="771780"/>
                    <a:pt x="199244" y="772729"/>
                  </a:cubicBezTo>
                  <a:cubicBezTo>
                    <a:pt x="200193" y="773678"/>
                    <a:pt x="200904" y="773440"/>
                    <a:pt x="201378" y="772017"/>
                  </a:cubicBezTo>
                  <a:cubicBezTo>
                    <a:pt x="201378" y="768696"/>
                    <a:pt x="201616" y="765969"/>
                    <a:pt x="202090" y="763834"/>
                  </a:cubicBezTo>
                  <a:cubicBezTo>
                    <a:pt x="202564" y="761699"/>
                    <a:pt x="202802" y="759209"/>
                    <a:pt x="202802" y="756362"/>
                  </a:cubicBezTo>
                  <a:close/>
                  <a:moveTo>
                    <a:pt x="155837" y="755651"/>
                  </a:moveTo>
                  <a:cubicBezTo>
                    <a:pt x="154888" y="756125"/>
                    <a:pt x="153821" y="757430"/>
                    <a:pt x="152635" y="759564"/>
                  </a:cubicBezTo>
                  <a:cubicBezTo>
                    <a:pt x="151449" y="761699"/>
                    <a:pt x="152042" y="763004"/>
                    <a:pt x="154414" y="763478"/>
                  </a:cubicBezTo>
                  <a:cubicBezTo>
                    <a:pt x="155363" y="762529"/>
                    <a:pt x="155837" y="761343"/>
                    <a:pt x="155837" y="759920"/>
                  </a:cubicBezTo>
                  <a:cubicBezTo>
                    <a:pt x="155837" y="758497"/>
                    <a:pt x="155837" y="757074"/>
                    <a:pt x="155837" y="755651"/>
                  </a:cubicBezTo>
                  <a:close/>
                  <a:moveTo>
                    <a:pt x="226995" y="754228"/>
                  </a:moveTo>
                  <a:cubicBezTo>
                    <a:pt x="226047" y="754702"/>
                    <a:pt x="225335" y="756718"/>
                    <a:pt x="224861" y="760276"/>
                  </a:cubicBezTo>
                  <a:cubicBezTo>
                    <a:pt x="224386" y="763834"/>
                    <a:pt x="224861" y="765613"/>
                    <a:pt x="226284" y="765613"/>
                  </a:cubicBezTo>
                  <a:cubicBezTo>
                    <a:pt x="227233" y="764664"/>
                    <a:pt x="227589" y="763122"/>
                    <a:pt x="227351" y="760988"/>
                  </a:cubicBezTo>
                  <a:cubicBezTo>
                    <a:pt x="227114" y="758853"/>
                    <a:pt x="226995" y="756600"/>
                    <a:pt x="226995" y="754228"/>
                  </a:cubicBezTo>
                  <a:close/>
                  <a:moveTo>
                    <a:pt x="311674" y="752093"/>
                  </a:moveTo>
                  <a:cubicBezTo>
                    <a:pt x="309302" y="755888"/>
                    <a:pt x="308472" y="760988"/>
                    <a:pt x="309183" y="767392"/>
                  </a:cubicBezTo>
                  <a:cubicBezTo>
                    <a:pt x="309895" y="773796"/>
                    <a:pt x="310251" y="780319"/>
                    <a:pt x="310251" y="786960"/>
                  </a:cubicBezTo>
                  <a:cubicBezTo>
                    <a:pt x="309302" y="788858"/>
                    <a:pt x="308591" y="788739"/>
                    <a:pt x="308116" y="786605"/>
                  </a:cubicBezTo>
                  <a:cubicBezTo>
                    <a:pt x="307642" y="784470"/>
                    <a:pt x="306930" y="784589"/>
                    <a:pt x="305981" y="786960"/>
                  </a:cubicBezTo>
                  <a:cubicBezTo>
                    <a:pt x="306930" y="789332"/>
                    <a:pt x="306219" y="790518"/>
                    <a:pt x="303847" y="790518"/>
                  </a:cubicBezTo>
                  <a:cubicBezTo>
                    <a:pt x="303847" y="799057"/>
                    <a:pt x="304321" y="806529"/>
                    <a:pt x="305270" y="812933"/>
                  </a:cubicBezTo>
                  <a:cubicBezTo>
                    <a:pt x="306219" y="819338"/>
                    <a:pt x="306219" y="826572"/>
                    <a:pt x="305270" y="834637"/>
                  </a:cubicBezTo>
                  <a:lnTo>
                    <a:pt x="308828" y="834637"/>
                  </a:lnTo>
                  <a:cubicBezTo>
                    <a:pt x="308828" y="839855"/>
                    <a:pt x="308591" y="844243"/>
                    <a:pt x="308116" y="847801"/>
                  </a:cubicBezTo>
                  <a:cubicBezTo>
                    <a:pt x="307642" y="851359"/>
                    <a:pt x="308591" y="854324"/>
                    <a:pt x="310962" y="856696"/>
                  </a:cubicBezTo>
                  <a:cubicBezTo>
                    <a:pt x="313334" y="853849"/>
                    <a:pt x="313809" y="848987"/>
                    <a:pt x="312386" y="842108"/>
                  </a:cubicBezTo>
                  <a:cubicBezTo>
                    <a:pt x="310962" y="835230"/>
                    <a:pt x="310251" y="829181"/>
                    <a:pt x="310251" y="823963"/>
                  </a:cubicBezTo>
                  <a:cubicBezTo>
                    <a:pt x="308828" y="824912"/>
                    <a:pt x="308353" y="826098"/>
                    <a:pt x="308828" y="827521"/>
                  </a:cubicBezTo>
                  <a:cubicBezTo>
                    <a:pt x="305981" y="815661"/>
                    <a:pt x="307167" y="805462"/>
                    <a:pt x="312386" y="796923"/>
                  </a:cubicBezTo>
                  <a:cubicBezTo>
                    <a:pt x="312386" y="789332"/>
                    <a:pt x="312741" y="781624"/>
                    <a:pt x="313453" y="773796"/>
                  </a:cubicBezTo>
                  <a:cubicBezTo>
                    <a:pt x="314165" y="765969"/>
                    <a:pt x="313572" y="758734"/>
                    <a:pt x="311674" y="752093"/>
                  </a:cubicBezTo>
                  <a:close/>
                  <a:moveTo>
                    <a:pt x="314520" y="750670"/>
                  </a:moveTo>
                  <a:lnTo>
                    <a:pt x="314520" y="759209"/>
                  </a:lnTo>
                  <a:cubicBezTo>
                    <a:pt x="315944" y="758734"/>
                    <a:pt x="316655" y="757193"/>
                    <a:pt x="316655" y="754583"/>
                  </a:cubicBezTo>
                  <a:cubicBezTo>
                    <a:pt x="316655" y="751974"/>
                    <a:pt x="315944" y="750670"/>
                    <a:pt x="314520" y="750670"/>
                  </a:cubicBezTo>
                  <a:close/>
                  <a:moveTo>
                    <a:pt x="336579" y="748535"/>
                  </a:moveTo>
                  <a:cubicBezTo>
                    <a:pt x="334682" y="749958"/>
                    <a:pt x="334208" y="752567"/>
                    <a:pt x="335156" y="756362"/>
                  </a:cubicBezTo>
                  <a:cubicBezTo>
                    <a:pt x="335631" y="758260"/>
                    <a:pt x="336105" y="759920"/>
                    <a:pt x="336579" y="761343"/>
                  </a:cubicBezTo>
                  <a:cubicBezTo>
                    <a:pt x="337528" y="763715"/>
                    <a:pt x="337765" y="762767"/>
                    <a:pt x="337291" y="758497"/>
                  </a:cubicBezTo>
                  <a:cubicBezTo>
                    <a:pt x="336817" y="754228"/>
                    <a:pt x="336579" y="750907"/>
                    <a:pt x="336579" y="748535"/>
                  </a:cubicBezTo>
                  <a:close/>
                  <a:moveTo>
                    <a:pt x="291038" y="748535"/>
                  </a:moveTo>
                  <a:cubicBezTo>
                    <a:pt x="289141" y="748535"/>
                    <a:pt x="287955" y="749246"/>
                    <a:pt x="287480" y="750670"/>
                  </a:cubicBezTo>
                  <a:cubicBezTo>
                    <a:pt x="287955" y="751618"/>
                    <a:pt x="288429" y="752804"/>
                    <a:pt x="288903" y="754228"/>
                  </a:cubicBezTo>
                  <a:cubicBezTo>
                    <a:pt x="289378" y="755651"/>
                    <a:pt x="290089" y="756362"/>
                    <a:pt x="291038" y="756362"/>
                  </a:cubicBezTo>
                  <a:close/>
                  <a:moveTo>
                    <a:pt x="301000" y="746970"/>
                  </a:moveTo>
                  <a:lnTo>
                    <a:pt x="301201" y="747492"/>
                  </a:lnTo>
                  <a:lnTo>
                    <a:pt x="301000" y="748535"/>
                  </a:lnTo>
                  <a:close/>
                  <a:moveTo>
                    <a:pt x="369312" y="743554"/>
                  </a:moveTo>
                  <a:lnTo>
                    <a:pt x="369312" y="754228"/>
                  </a:lnTo>
                  <a:cubicBezTo>
                    <a:pt x="368364" y="753753"/>
                    <a:pt x="367889" y="751974"/>
                    <a:pt x="367889" y="748891"/>
                  </a:cubicBezTo>
                  <a:cubicBezTo>
                    <a:pt x="367889" y="745807"/>
                    <a:pt x="368364" y="744028"/>
                    <a:pt x="369312" y="743554"/>
                  </a:cubicBezTo>
                  <a:close/>
                  <a:moveTo>
                    <a:pt x="271825" y="743554"/>
                  </a:moveTo>
                  <a:cubicBezTo>
                    <a:pt x="270877" y="747823"/>
                    <a:pt x="270639" y="752567"/>
                    <a:pt x="271114" y="757785"/>
                  </a:cubicBezTo>
                  <a:cubicBezTo>
                    <a:pt x="271588" y="763004"/>
                    <a:pt x="271825" y="767748"/>
                    <a:pt x="271825" y="772017"/>
                  </a:cubicBezTo>
                  <a:cubicBezTo>
                    <a:pt x="272300" y="771543"/>
                    <a:pt x="272774" y="769882"/>
                    <a:pt x="273248" y="767036"/>
                  </a:cubicBezTo>
                  <a:cubicBezTo>
                    <a:pt x="273723" y="764190"/>
                    <a:pt x="274079" y="761225"/>
                    <a:pt x="274316" y="758141"/>
                  </a:cubicBezTo>
                  <a:cubicBezTo>
                    <a:pt x="274553" y="755058"/>
                    <a:pt x="274434" y="752093"/>
                    <a:pt x="273960" y="749246"/>
                  </a:cubicBezTo>
                  <a:cubicBezTo>
                    <a:pt x="273486" y="746400"/>
                    <a:pt x="272774" y="744503"/>
                    <a:pt x="271825" y="743554"/>
                  </a:cubicBezTo>
                  <a:close/>
                  <a:moveTo>
                    <a:pt x="298866" y="741419"/>
                  </a:moveTo>
                  <a:cubicBezTo>
                    <a:pt x="300763" y="740470"/>
                    <a:pt x="301475" y="741063"/>
                    <a:pt x="301000" y="743198"/>
                  </a:cubicBezTo>
                  <a:lnTo>
                    <a:pt x="301000" y="746970"/>
                  </a:lnTo>
                  <a:close/>
                  <a:moveTo>
                    <a:pt x="239804" y="739996"/>
                  </a:moveTo>
                  <a:cubicBezTo>
                    <a:pt x="237432" y="744740"/>
                    <a:pt x="236009" y="750788"/>
                    <a:pt x="235535" y="758141"/>
                  </a:cubicBezTo>
                  <a:cubicBezTo>
                    <a:pt x="235060" y="765494"/>
                    <a:pt x="235060" y="771543"/>
                    <a:pt x="235535" y="776287"/>
                  </a:cubicBezTo>
                  <a:cubicBezTo>
                    <a:pt x="236958" y="774389"/>
                    <a:pt x="237313" y="772017"/>
                    <a:pt x="236602" y="769171"/>
                  </a:cubicBezTo>
                  <a:cubicBezTo>
                    <a:pt x="235890" y="766325"/>
                    <a:pt x="235772" y="763715"/>
                    <a:pt x="236246" y="761343"/>
                  </a:cubicBezTo>
                  <a:cubicBezTo>
                    <a:pt x="237195" y="758497"/>
                    <a:pt x="238262" y="755295"/>
                    <a:pt x="239448" y="751737"/>
                  </a:cubicBezTo>
                  <a:cubicBezTo>
                    <a:pt x="240634" y="748179"/>
                    <a:pt x="240753" y="744265"/>
                    <a:pt x="239804" y="739996"/>
                  </a:cubicBezTo>
                  <a:close/>
                  <a:moveTo>
                    <a:pt x="158683" y="739284"/>
                  </a:moveTo>
                  <a:cubicBezTo>
                    <a:pt x="157735" y="740233"/>
                    <a:pt x="157142" y="741775"/>
                    <a:pt x="156904" y="743910"/>
                  </a:cubicBezTo>
                  <a:cubicBezTo>
                    <a:pt x="156667" y="746044"/>
                    <a:pt x="156549" y="748298"/>
                    <a:pt x="156549" y="750670"/>
                  </a:cubicBezTo>
                  <a:cubicBezTo>
                    <a:pt x="157972" y="749721"/>
                    <a:pt x="158565" y="748060"/>
                    <a:pt x="158328" y="745689"/>
                  </a:cubicBezTo>
                  <a:cubicBezTo>
                    <a:pt x="158090" y="743317"/>
                    <a:pt x="158209" y="741182"/>
                    <a:pt x="158683" y="739284"/>
                  </a:cubicBezTo>
                  <a:close/>
                  <a:moveTo>
                    <a:pt x="219880" y="737861"/>
                  </a:moveTo>
                  <a:lnTo>
                    <a:pt x="219880" y="745689"/>
                  </a:lnTo>
                  <a:cubicBezTo>
                    <a:pt x="220354" y="745214"/>
                    <a:pt x="220947" y="743672"/>
                    <a:pt x="221659" y="741063"/>
                  </a:cubicBezTo>
                  <a:cubicBezTo>
                    <a:pt x="222370" y="738454"/>
                    <a:pt x="221777" y="737387"/>
                    <a:pt x="219880" y="737861"/>
                  </a:cubicBezTo>
                  <a:close/>
                  <a:moveTo>
                    <a:pt x="211341" y="736438"/>
                  </a:moveTo>
                  <a:cubicBezTo>
                    <a:pt x="208969" y="738336"/>
                    <a:pt x="207783" y="739166"/>
                    <a:pt x="207783" y="738928"/>
                  </a:cubicBezTo>
                  <a:cubicBezTo>
                    <a:pt x="207783" y="738691"/>
                    <a:pt x="207308" y="740707"/>
                    <a:pt x="206360" y="744977"/>
                  </a:cubicBezTo>
                  <a:cubicBezTo>
                    <a:pt x="208257" y="748298"/>
                    <a:pt x="208969" y="752804"/>
                    <a:pt x="208494" y="758497"/>
                  </a:cubicBezTo>
                  <a:cubicBezTo>
                    <a:pt x="208020" y="764190"/>
                    <a:pt x="208731" y="769408"/>
                    <a:pt x="210629" y="774152"/>
                  </a:cubicBezTo>
                  <a:cubicBezTo>
                    <a:pt x="211578" y="768934"/>
                    <a:pt x="211696" y="762411"/>
                    <a:pt x="210985" y="754583"/>
                  </a:cubicBezTo>
                  <a:cubicBezTo>
                    <a:pt x="210273" y="746756"/>
                    <a:pt x="210392" y="740707"/>
                    <a:pt x="211341" y="736438"/>
                  </a:cubicBezTo>
                  <a:close/>
                  <a:moveTo>
                    <a:pt x="267556" y="735015"/>
                  </a:moveTo>
                  <a:cubicBezTo>
                    <a:pt x="264235" y="738810"/>
                    <a:pt x="262338" y="744028"/>
                    <a:pt x="261863" y="750670"/>
                  </a:cubicBezTo>
                  <a:cubicBezTo>
                    <a:pt x="261389" y="757311"/>
                    <a:pt x="261626" y="763715"/>
                    <a:pt x="262575" y="769882"/>
                  </a:cubicBezTo>
                  <a:cubicBezTo>
                    <a:pt x="263998" y="769882"/>
                    <a:pt x="264709" y="769171"/>
                    <a:pt x="264709" y="767748"/>
                  </a:cubicBezTo>
                  <a:cubicBezTo>
                    <a:pt x="264709" y="766325"/>
                    <a:pt x="264709" y="764901"/>
                    <a:pt x="264709" y="763478"/>
                  </a:cubicBezTo>
                  <a:cubicBezTo>
                    <a:pt x="264709" y="762055"/>
                    <a:pt x="264709" y="760632"/>
                    <a:pt x="264709" y="759209"/>
                  </a:cubicBezTo>
                  <a:cubicBezTo>
                    <a:pt x="264709" y="757785"/>
                    <a:pt x="265184" y="756600"/>
                    <a:pt x="266133" y="755651"/>
                  </a:cubicBezTo>
                  <a:cubicBezTo>
                    <a:pt x="267556" y="754702"/>
                    <a:pt x="268030" y="755651"/>
                    <a:pt x="267556" y="758497"/>
                  </a:cubicBezTo>
                  <a:cubicBezTo>
                    <a:pt x="267081" y="761343"/>
                    <a:pt x="267319" y="763004"/>
                    <a:pt x="268267" y="763478"/>
                  </a:cubicBezTo>
                  <a:cubicBezTo>
                    <a:pt x="269216" y="759683"/>
                    <a:pt x="269691" y="754939"/>
                    <a:pt x="269691" y="749246"/>
                  </a:cubicBezTo>
                  <a:cubicBezTo>
                    <a:pt x="269691" y="743554"/>
                    <a:pt x="268979" y="738810"/>
                    <a:pt x="267556" y="735015"/>
                  </a:cubicBezTo>
                  <a:close/>
                  <a:moveTo>
                    <a:pt x="174338" y="732880"/>
                  </a:moveTo>
                  <a:cubicBezTo>
                    <a:pt x="171492" y="731931"/>
                    <a:pt x="170543" y="733592"/>
                    <a:pt x="171492" y="737861"/>
                  </a:cubicBezTo>
                  <a:cubicBezTo>
                    <a:pt x="172441" y="739759"/>
                    <a:pt x="173508" y="739877"/>
                    <a:pt x="174694" y="738217"/>
                  </a:cubicBezTo>
                  <a:cubicBezTo>
                    <a:pt x="175880" y="736557"/>
                    <a:pt x="175761" y="734778"/>
                    <a:pt x="174338" y="732880"/>
                  </a:cubicBezTo>
                  <a:close/>
                  <a:moveTo>
                    <a:pt x="284634" y="732168"/>
                  </a:moveTo>
                  <a:cubicBezTo>
                    <a:pt x="284634" y="734066"/>
                    <a:pt x="284752" y="735845"/>
                    <a:pt x="284990" y="737505"/>
                  </a:cubicBezTo>
                  <a:cubicBezTo>
                    <a:pt x="285227" y="739166"/>
                    <a:pt x="286057" y="739759"/>
                    <a:pt x="287480" y="739284"/>
                  </a:cubicBezTo>
                  <a:cubicBezTo>
                    <a:pt x="287480" y="739759"/>
                    <a:pt x="286531" y="739996"/>
                    <a:pt x="284634" y="739996"/>
                  </a:cubicBezTo>
                  <a:cubicBezTo>
                    <a:pt x="284159" y="742368"/>
                    <a:pt x="284397" y="743554"/>
                    <a:pt x="285345" y="743554"/>
                  </a:cubicBezTo>
                  <a:cubicBezTo>
                    <a:pt x="286294" y="743554"/>
                    <a:pt x="287006" y="744028"/>
                    <a:pt x="287480" y="744977"/>
                  </a:cubicBezTo>
                  <a:cubicBezTo>
                    <a:pt x="288429" y="744028"/>
                    <a:pt x="288903" y="742368"/>
                    <a:pt x="288903" y="739996"/>
                  </a:cubicBezTo>
                  <a:cubicBezTo>
                    <a:pt x="288903" y="737624"/>
                    <a:pt x="288903" y="735252"/>
                    <a:pt x="288903" y="732880"/>
                  </a:cubicBezTo>
                  <a:cubicBezTo>
                    <a:pt x="287955" y="733354"/>
                    <a:pt x="287362" y="733117"/>
                    <a:pt x="287124" y="732168"/>
                  </a:cubicBezTo>
                  <a:cubicBezTo>
                    <a:pt x="286887" y="731220"/>
                    <a:pt x="286057" y="731220"/>
                    <a:pt x="284634" y="732168"/>
                  </a:cubicBezTo>
                  <a:close/>
                  <a:moveTo>
                    <a:pt x="186435" y="732168"/>
                  </a:moveTo>
                  <a:cubicBezTo>
                    <a:pt x="185012" y="732168"/>
                    <a:pt x="183826" y="733236"/>
                    <a:pt x="182877" y="735371"/>
                  </a:cubicBezTo>
                  <a:cubicBezTo>
                    <a:pt x="181928" y="737505"/>
                    <a:pt x="181336" y="739877"/>
                    <a:pt x="181098" y="742486"/>
                  </a:cubicBezTo>
                  <a:cubicBezTo>
                    <a:pt x="180861" y="745096"/>
                    <a:pt x="180861" y="747705"/>
                    <a:pt x="181098" y="750314"/>
                  </a:cubicBezTo>
                  <a:cubicBezTo>
                    <a:pt x="181336" y="752923"/>
                    <a:pt x="181691" y="754702"/>
                    <a:pt x="182166" y="755651"/>
                  </a:cubicBezTo>
                  <a:cubicBezTo>
                    <a:pt x="183114" y="751856"/>
                    <a:pt x="183826" y="748179"/>
                    <a:pt x="184300" y="744621"/>
                  </a:cubicBezTo>
                  <a:cubicBezTo>
                    <a:pt x="184775" y="741063"/>
                    <a:pt x="185486" y="736912"/>
                    <a:pt x="186435" y="732168"/>
                  </a:cubicBezTo>
                  <a:close/>
                  <a:moveTo>
                    <a:pt x="347965" y="728611"/>
                  </a:moveTo>
                  <a:cubicBezTo>
                    <a:pt x="344644" y="729559"/>
                    <a:pt x="343933" y="731694"/>
                    <a:pt x="345830" y="735015"/>
                  </a:cubicBezTo>
                  <a:cubicBezTo>
                    <a:pt x="346304" y="735015"/>
                    <a:pt x="346660" y="734896"/>
                    <a:pt x="346897" y="734659"/>
                  </a:cubicBezTo>
                  <a:cubicBezTo>
                    <a:pt x="347135" y="734422"/>
                    <a:pt x="347728" y="734303"/>
                    <a:pt x="348676" y="734303"/>
                  </a:cubicBezTo>
                  <a:cubicBezTo>
                    <a:pt x="348676" y="731457"/>
                    <a:pt x="348439" y="729559"/>
                    <a:pt x="347965" y="728611"/>
                  </a:cubicBezTo>
                  <a:close/>
                  <a:moveTo>
                    <a:pt x="253324" y="728611"/>
                  </a:moveTo>
                  <a:cubicBezTo>
                    <a:pt x="251427" y="728136"/>
                    <a:pt x="250478" y="728729"/>
                    <a:pt x="250478" y="730389"/>
                  </a:cubicBezTo>
                  <a:cubicBezTo>
                    <a:pt x="250478" y="732050"/>
                    <a:pt x="250003" y="732880"/>
                    <a:pt x="249055" y="732880"/>
                  </a:cubicBezTo>
                  <a:cubicBezTo>
                    <a:pt x="250478" y="739521"/>
                    <a:pt x="250596" y="746044"/>
                    <a:pt x="249410" y="752449"/>
                  </a:cubicBezTo>
                  <a:cubicBezTo>
                    <a:pt x="248224" y="758853"/>
                    <a:pt x="247631" y="765613"/>
                    <a:pt x="247631" y="772729"/>
                  </a:cubicBezTo>
                  <a:cubicBezTo>
                    <a:pt x="249055" y="773678"/>
                    <a:pt x="249529" y="772847"/>
                    <a:pt x="249055" y="770238"/>
                  </a:cubicBezTo>
                  <a:cubicBezTo>
                    <a:pt x="248580" y="767629"/>
                    <a:pt x="249055" y="766562"/>
                    <a:pt x="250478" y="767036"/>
                  </a:cubicBezTo>
                  <a:cubicBezTo>
                    <a:pt x="251427" y="767985"/>
                    <a:pt x="252138" y="769052"/>
                    <a:pt x="252613" y="770238"/>
                  </a:cubicBezTo>
                  <a:cubicBezTo>
                    <a:pt x="253087" y="771424"/>
                    <a:pt x="253324" y="773203"/>
                    <a:pt x="253324" y="775575"/>
                  </a:cubicBezTo>
                  <a:cubicBezTo>
                    <a:pt x="253799" y="773203"/>
                    <a:pt x="254392" y="770475"/>
                    <a:pt x="255103" y="767392"/>
                  </a:cubicBezTo>
                  <a:cubicBezTo>
                    <a:pt x="255815" y="764308"/>
                    <a:pt x="255696" y="761581"/>
                    <a:pt x="254747" y="759209"/>
                  </a:cubicBezTo>
                  <a:cubicBezTo>
                    <a:pt x="253799" y="758734"/>
                    <a:pt x="253324" y="758734"/>
                    <a:pt x="253324" y="759209"/>
                  </a:cubicBezTo>
                  <a:cubicBezTo>
                    <a:pt x="253324" y="759683"/>
                    <a:pt x="253087" y="759920"/>
                    <a:pt x="252613" y="759920"/>
                  </a:cubicBezTo>
                  <a:cubicBezTo>
                    <a:pt x="252613" y="754702"/>
                    <a:pt x="252968" y="749484"/>
                    <a:pt x="253680" y="744265"/>
                  </a:cubicBezTo>
                  <a:cubicBezTo>
                    <a:pt x="254392" y="739047"/>
                    <a:pt x="254273" y="733829"/>
                    <a:pt x="253324" y="728611"/>
                  </a:cubicBezTo>
                  <a:close/>
                  <a:moveTo>
                    <a:pt x="189282" y="727899"/>
                  </a:moveTo>
                  <a:cubicBezTo>
                    <a:pt x="188807" y="727425"/>
                    <a:pt x="188096" y="727662"/>
                    <a:pt x="187147" y="728611"/>
                  </a:cubicBezTo>
                  <a:cubicBezTo>
                    <a:pt x="188570" y="729559"/>
                    <a:pt x="189044" y="731694"/>
                    <a:pt x="188570" y="735015"/>
                  </a:cubicBezTo>
                  <a:cubicBezTo>
                    <a:pt x="190468" y="735489"/>
                    <a:pt x="191416" y="733354"/>
                    <a:pt x="191416" y="728611"/>
                  </a:cubicBezTo>
                  <a:cubicBezTo>
                    <a:pt x="190468" y="728611"/>
                    <a:pt x="189756" y="728373"/>
                    <a:pt x="189282" y="727899"/>
                  </a:cubicBezTo>
                  <a:close/>
                  <a:moveTo>
                    <a:pt x="111719" y="695878"/>
                  </a:moveTo>
                  <a:cubicBezTo>
                    <a:pt x="110770" y="697775"/>
                    <a:pt x="110296" y="700384"/>
                    <a:pt x="110296" y="703705"/>
                  </a:cubicBezTo>
                  <a:cubicBezTo>
                    <a:pt x="111719" y="704179"/>
                    <a:pt x="112312" y="703349"/>
                    <a:pt x="112075" y="701215"/>
                  </a:cubicBezTo>
                  <a:cubicBezTo>
                    <a:pt x="111837" y="699080"/>
                    <a:pt x="111719" y="697301"/>
                    <a:pt x="111719" y="695878"/>
                  </a:cubicBezTo>
                  <a:close/>
                  <a:moveTo>
                    <a:pt x="369312" y="694454"/>
                  </a:moveTo>
                  <a:cubicBezTo>
                    <a:pt x="369787" y="695878"/>
                    <a:pt x="369787" y="697775"/>
                    <a:pt x="369312" y="700147"/>
                  </a:cubicBezTo>
                  <a:cubicBezTo>
                    <a:pt x="368838" y="702519"/>
                    <a:pt x="369550" y="703468"/>
                    <a:pt x="371447" y="702993"/>
                  </a:cubicBezTo>
                  <a:cubicBezTo>
                    <a:pt x="371922" y="701570"/>
                    <a:pt x="372277" y="699791"/>
                    <a:pt x="372515" y="697657"/>
                  </a:cubicBezTo>
                  <a:cubicBezTo>
                    <a:pt x="372752" y="695522"/>
                    <a:pt x="371684" y="694454"/>
                    <a:pt x="369312" y="694454"/>
                  </a:cubicBezTo>
                  <a:close/>
                  <a:moveTo>
                    <a:pt x="202090" y="694454"/>
                  </a:moveTo>
                  <a:cubicBezTo>
                    <a:pt x="200667" y="695878"/>
                    <a:pt x="200667" y="696945"/>
                    <a:pt x="202090" y="697657"/>
                  </a:cubicBezTo>
                  <a:cubicBezTo>
                    <a:pt x="203513" y="698368"/>
                    <a:pt x="203750" y="699673"/>
                    <a:pt x="202802" y="701570"/>
                  </a:cubicBezTo>
                  <a:cubicBezTo>
                    <a:pt x="204699" y="702045"/>
                    <a:pt x="205648" y="701452"/>
                    <a:pt x="205648" y="699791"/>
                  </a:cubicBezTo>
                  <a:cubicBezTo>
                    <a:pt x="205648" y="698131"/>
                    <a:pt x="205648" y="696352"/>
                    <a:pt x="205648" y="694454"/>
                  </a:cubicBezTo>
                  <a:cubicBezTo>
                    <a:pt x="204699" y="693980"/>
                    <a:pt x="203988" y="694336"/>
                    <a:pt x="203513" y="695522"/>
                  </a:cubicBezTo>
                  <a:cubicBezTo>
                    <a:pt x="203039" y="696708"/>
                    <a:pt x="202564" y="696352"/>
                    <a:pt x="202090" y="694454"/>
                  </a:cubicBezTo>
                  <a:close/>
                  <a:moveTo>
                    <a:pt x="72938" y="689829"/>
                  </a:moveTo>
                  <a:cubicBezTo>
                    <a:pt x="71752" y="689592"/>
                    <a:pt x="70684" y="689948"/>
                    <a:pt x="69735" y="690897"/>
                  </a:cubicBezTo>
                  <a:cubicBezTo>
                    <a:pt x="70210" y="692320"/>
                    <a:pt x="70803" y="693387"/>
                    <a:pt x="71515" y="694099"/>
                  </a:cubicBezTo>
                  <a:cubicBezTo>
                    <a:pt x="72226" y="694810"/>
                    <a:pt x="73056" y="694692"/>
                    <a:pt x="74005" y="693743"/>
                  </a:cubicBezTo>
                  <a:cubicBezTo>
                    <a:pt x="74480" y="691371"/>
                    <a:pt x="74124" y="690066"/>
                    <a:pt x="72938" y="689829"/>
                  </a:cubicBezTo>
                  <a:close/>
                  <a:moveTo>
                    <a:pt x="377851" y="681646"/>
                  </a:moveTo>
                  <a:lnTo>
                    <a:pt x="382121" y="681646"/>
                  </a:lnTo>
                  <a:cubicBezTo>
                    <a:pt x="383070" y="684018"/>
                    <a:pt x="383425" y="686034"/>
                    <a:pt x="383188" y="687694"/>
                  </a:cubicBezTo>
                  <a:cubicBezTo>
                    <a:pt x="382951" y="689355"/>
                    <a:pt x="382595" y="691371"/>
                    <a:pt x="382121" y="693743"/>
                  </a:cubicBezTo>
                  <a:cubicBezTo>
                    <a:pt x="380698" y="692320"/>
                    <a:pt x="379749" y="690541"/>
                    <a:pt x="379275" y="688406"/>
                  </a:cubicBezTo>
                  <a:cubicBezTo>
                    <a:pt x="378800" y="686271"/>
                    <a:pt x="378326" y="684018"/>
                    <a:pt x="377851" y="681646"/>
                  </a:cubicBezTo>
                  <a:close/>
                  <a:moveTo>
                    <a:pt x="184300" y="680934"/>
                  </a:moveTo>
                  <a:cubicBezTo>
                    <a:pt x="181928" y="682358"/>
                    <a:pt x="180268" y="685560"/>
                    <a:pt x="179319" y="690541"/>
                  </a:cubicBezTo>
                  <a:cubicBezTo>
                    <a:pt x="178371" y="695522"/>
                    <a:pt x="178133" y="699910"/>
                    <a:pt x="178608" y="703705"/>
                  </a:cubicBezTo>
                  <a:cubicBezTo>
                    <a:pt x="181454" y="702282"/>
                    <a:pt x="183470" y="699080"/>
                    <a:pt x="184656" y="694099"/>
                  </a:cubicBezTo>
                  <a:cubicBezTo>
                    <a:pt x="185842" y="689118"/>
                    <a:pt x="185724" y="684729"/>
                    <a:pt x="184300" y="680934"/>
                  </a:cubicBezTo>
                  <a:close/>
                  <a:moveTo>
                    <a:pt x="109584" y="679511"/>
                  </a:moveTo>
                  <a:cubicBezTo>
                    <a:pt x="107686" y="680460"/>
                    <a:pt x="106263" y="680934"/>
                    <a:pt x="105315" y="680934"/>
                  </a:cubicBezTo>
                  <a:cubicBezTo>
                    <a:pt x="104366" y="683306"/>
                    <a:pt x="103773" y="685678"/>
                    <a:pt x="103536" y="688050"/>
                  </a:cubicBezTo>
                  <a:cubicBezTo>
                    <a:pt x="103298" y="690422"/>
                    <a:pt x="104129" y="692320"/>
                    <a:pt x="106026" y="693743"/>
                  </a:cubicBezTo>
                  <a:cubicBezTo>
                    <a:pt x="109347" y="693268"/>
                    <a:pt x="111126" y="691371"/>
                    <a:pt x="111363" y="688050"/>
                  </a:cubicBezTo>
                  <a:cubicBezTo>
                    <a:pt x="111600" y="684729"/>
                    <a:pt x="111007" y="681883"/>
                    <a:pt x="109584" y="679511"/>
                  </a:cubicBezTo>
                  <a:close/>
                  <a:moveTo>
                    <a:pt x="219168" y="676665"/>
                  </a:moveTo>
                  <a:lnTo>
                    <a:pt x="215610" y="690897"/>
                  </a:lnTo>
                  <a:cubicBezTo>
                    <a:pt x="215610" y="690897"/>
                    <a:pt x="215136" y="691371"/>
                    <a:pt x="214187" y="692320"/>
                  </a:cubicBezTo>
                  <a:cubicBezTo>
                    <a:pt x="215136" y="689473"/>
                    <a:pt x="215729" y="686508"/>
                    <a:pt x="215966" y="683425"/>
                  </a:cubicBezTo>
                  <a:cubicBezTo>
                    <a:pt x="216203" y="680341"/>
                    <a:pt x="217271" y="678088"/>
                    <a:pt x="219168" y="676665"/>
                  </a:cubicBezTo>
                  <a:close/>
                  <a:moveTo>
                    <a:pt x="63331" y="676665"/>
                  </a:moveTo>
                  <a:cubicBezTo>
                    <a:pt x="60959" y="680460"/>
                    <a:pt x="59181" y="685204"/>
                    <a:pt x="57994" y="690897"/>
                  </a:cubicBezTo>
                  <a:cubicBezTo>
                    <a:pt x="56809" y="696589"/>
                    <a:pt x="55504" y="702045"/>
                    <a:pt x="54081" y="707263"/>
                  </a:cubicBezTo>
                  <a:cubicBezTo>
                    <a:pt x="55978" y="706314"/>
                    <a:pt x="57046" y="704891"/>
                    <a:pt x="57283" y="702993"/>
                  </a:cubicBezTo>
                  <a:cubicBezTo>
                    <a:pt x="57520" y="701096"/>
                    <a:pt x="58587" y="699910"/>
                    <a:pt x="60485" y="699436"/>
                  </a:cubicBezTo>
                  <a:cubicBezTo>
                    <a:pt x="58113" y="695166"/>
                    <a:pt x="58113" y="691608"/>
                    <a:pt x="60485" y="688762"/>
                  </a:cubicBezTo>
                  <a:cubicBezTo>
                    <a:pt x="62857" y="685915"/>
                    <a:pt x="63806" y="681883"/>
                    <a:pt x="63331" y="676665"/>
                  </a:cubicBezTo>
                  <a:close/>
                  <a:moveTo>
                    <a:pt x="342984" y="673819"/>
                  </a:moveTo>
                  <a:cubicBezTo>
                    <a:pt x="342509" y="675242"/>
                    <a:pt x="342747" y="676665"/>
                    <a:pt x="343695" y="678088"/>
                  </a:cubicBezTo>
                  <a:cubicBezTo>
                    <a:pt x="344644" y="679511"/>
                    <a:pt x="344644" y="680697"/>
                    <a:pt x="343695" y="681646"/>
                  </a:cubicBezTo>
                  <a:cubicBezTo>
                    <a:pt x="343695" y="681172"/>
                    <a:pt x="342747" y="680934"/>
                    <a:pt x="340849" y="680934"/>
                  </a:cubicBezTo>
                  <a:cubicBezTo>
                    <a:pt x="340849" y="676190"/>
                    <a:pt x="341561" y="673819"/>
                    <a:pt x="342984" y="673819"/>
                  </a:cubicBezTo>
                  <a:close/>
                  <a:moveTo>
                    <a:pt x="137336" y="673819"/>
                  </a:moveTo>
                  <a:cubicBezTo>
                    <a:pt x="134964" y="678088"/>
                    <a:pt x="133185" y="683662"/>
                    <a:pt x="131999" y="690541"/>
                  </a:cubicBezTo>
                  <a:cubicBezTo>
                    <a:pt x="130813" y="697419"/>
                    <a:pt x="129983" y="703468"/>
                    <a:pt x="129508" y="708686"/>
                  </a:cubicBezTo>
                  <a:cubicBezTo>
                    <a:pt x="131880" y="703468"/>
                    <a:pt x="133541" y="698012"/>
                    <a:pt x="134490" y="692320"/>
                  </a:cubicBezTo>
                  <a:cubicBezTo>
                    <a:pt x="135438" y="686627"/>
                    <a:pt x="137099" y="681172"/>
                    <a:pt x="139471" y="675953"/>
                  </a:cubicBezTo>
                  <a:cubicBezTo>
                    <a:pt x="139471" y="674530"/>
                    <a:pt x="138759" y="673819"/>
                    <a:pt x="137336" y="673819"/>
                  </a:cubicBezTo>
                  <a:close/>
                  <a:moveTo>
                    <a:pt x="72582" y="670261"/>
                  </a:moveTo>
                  <a:cubicBezTo>
                    <a:pt x="72582" y="671684"/>
                    <a:pt x="72345" y="672751"/>
                    <a:pt x="71870" y="673463"/>
                  </a:cubicBezTo>
                  <a:cubicBezTo>
                    <a:pt x="71396" y="674174"/>
                    <a:pt x="71396" y="675242"/>
                    <a:pt x="71870" y="676665"/>
                  </a:cubicBezTo>
                  <a:cubicBezTo>
                    <a:pt x="73293" y="677139"/>
                    <a:pt x="74242" y="676190"/>
                    <a:pt x="74717" y="673819"/>
                  </a:cubicBezTo>
                  <a:cubicBezTo>
                    <a:pt x="75191" y="671447"/>
                    <a:pt x="74480" y="670261"/>
                    <a:pt x="72582" y="670261"/>
                  </a:cubicBezTo>
                  <a:close/>
                  <a:moveTo>
                    <a:pt x="206360" y="668126"/>
                  </a:moveTo>
                  <a:cubicBezTo>
                    <a:pt x="204936" y="669075"/>
                    <a:pt x="204343" y="670972"/>
                    <a:pt x="204581" y="673819"/>
                  </a:cubicBezTo>
                  <a:cubicBezTo>
                    <a:pt x="204818" y="676665"/>
                    <a:pt x="204699" y="679274"/>
                    <a:pt x="204225" y="681646"/>
                  </a:cubicBezTo>
                  <a:cubicBezTo>
                    <a:pt x="205174" y="681646"/>
                    <a:pt x="205767" y="682002"/>
                    <a:pt x="206004" y="682713"/>
                  </a:cubicBezTo>
                  <a:cubicBezTo>
                    <a:pt x="206241" y="683425"/>
                    <a:pt x="206834" y="683544"/>
                    <a:pt x="207783" y="683069"/>
                  </a:cubicBezTo>
                  <a:cubicBezTo>
                    <a:pt x="207783" y="679748"/>
                    <a:pt x="208376" y="677495"/>
                    <a:pt x="209562" y="676309"/>
                  </a:cubicBezTo>
                  <a:cubicBezTo>
                    <a:pt x="210748" y="675123"/>
                    <a:pt x="210866" y="673344"/>
                    <a:pt x="209917" y="670972"/>
                  </a:cubicBezTo>
                  <a:cubicBezTo>
                    <a:pt x="208020" y="671447"/>
                    <a:pt x="207190" y="672988"/>
                    <a:pt x="207427" y="675597"/>
                  </a:cubicBezTo>
                  <a:cubicBezTo>
                    <a:pt x="207664" y="678207"/>
                    <a:pt x="207308" y="680223"/>
                    <a:pt x="206360" y="681646"/>
                  </a:cubicBezTo>
                  <a:cubicBezTo>
                    <a:pt x="205411" y="680223"/>
                    <a:pt x="205174" y="678088"/>
                    <a:pt x="205648" y="675242"/>
                  </a:cubicBezTo>
                  <a:cubicBezTo>
                    <a:pt x="206122" y="672395"/>
                    <a:pt x="206360" y="670023"/>
                    <a:pt x="206360" y="668126"/>
                  </a:cubicBezTo>
                  <a:close/>
                  <a:moveTo>
                    <a:pt x="175050" y="664568"/>
                  </a:moveTo>
                  <a:cubicBezTo>
                    <a:pt x="174101" y="665517"/>
                    <a:pt x="173508" y="667533"/>
                    <a:pt x="173271" y="670616"/>
                  </a:cubicBezTo>
                  <a:cubicBezTo>
                    <a:pt x="173034" y="673700"/>
                    <a:pt x="172915" y="675716"/>
                    <a:pt x="172915" y="676665"/>
                  </a:cubicBezTo>
                  <a:lnTo>
                    <a:pt x="175050" y="676665"/>
                  </a:lnTo>
                  <a:cubicBezTo>
                    <a:pt x="174101" y="674767"/>
                    <a:pt x="174220" y="672870"/>
                    <a:pt x="175406" y="670972"/>
                  </a:cubicBezTo>
                  <a:cubicBezTo>
                    <a:pt x="176592" y="669075"/>
                    <a:pt x="176473" y="666940"/>
                    <a:pt x="175050" y="664568"/>
                  </a:cubicBezTo>
                  <a:close/>
                  <a:moveTo>
                    <a:pt x="200667" y="660298"/>
                  </a:moveTo>
                  <a:cubicBezTo>
                    <a:pt x="199244" y="660298"/>
                    <a:pt x="198414" y="661366"/>
                    <a:pt x="198176" y="663501"/>
                  </a:cubicBezTo>
                  <a:cubicBezTo>
                    <a:pt x="197939" y="665635"/>
                    <a:pt x="198532" y="666703"/>
                    <a:pt x="199955" y="666703"/>
                  </a:cubicBezTo>
                  <a:cubicBezTo>
                    <a:pt x="198058" y="670498"/>
                    <a:pt x="196279" y="675597"/>
                    <a:pt x="194618" y="682002"/>
                  </a:cubicBezTo>
                  <a:cubicBezTo>
                    <a:pt x="192958" y="688406"/>
                    <a:pt x="192602" y="693506"/>
                    <a:pt x="193551" y="697301"/>
                  </a:cubicBezTo>
                  <a:cubicBezTo>
                    <a:pt x="195449" y="695878"/>
                    <a:pt x="196516" y="692913"/>
                    <a:pt x="196753" y="688406"/>
                  </a:cubicBezTo>
                  <a:cubicBezTo>
                    <a:pt x="196990" y="683899"/>
                    <a:pt x="198295" y="682120"/>
                    <a:pt x="200667" y="683069"/>
                  </a:cubicBezTo>
                  <a:cubicBezTo>
                    <a:pt x="201616" y="682595"/>
                    <a:pt x="201616" y="681883"/>
                    <a:pt x="200667" y="680934"/>
                  </a:cubicBezTo>
                  <a:cubicBezTo>
                    <a:pt x="199718" y="679986"/>
                    <a:pt x="198769" y="679986"/>
                    <a:pt x="197821" y="680934"/>
                  </a:cubicBezTo>
                  <a:cubicBezTo>
                    <a:pt x="198769" y="677139"/>
                    <a:pt x="199718" y="673819"/>
                    <a:pt x="200667" y="670972"/>
                  </a:cubicBezTo>
                  <a:cubicBezTo>
                    <a:pt x="201616" y="668126"/>
                    <a:pt x="201616" y="664568"/>
                    <a:pt x="200667" y="660298"/>
                  </a:cubicBezTo>
                  <a:close/>
                  <a:moveTo>
                    <a:pt x="188570" y="660298"/>
                  </a:moveTo>
                  <a:cubicBezTo>
                    <a:pt x="186198" y="660773"/>
                    <a:pt x="185012" y="663026"/>
                    <a:pt x="185012" y="667058"/>
                  </a:cubicBezTo>
                  <a:cubicBezTo>
                    <a:pt x="185012" y="671091"/>
                    <a:pt x="185012" y="673581"/>
                    <a:pt x="185012" y="674530"/>
                  </a:cubicBezTo>
                  <a:cubicBezTo>
                    <a:pt x="187384" y="674530"/>
                    <a:pt x="188333" y="672751"/>
                    <a:pt x="187858" y="669193"/>
                  </a:cubicBezTo>
                  <a:cubicBezTo>
                    <a:pt x="187384" y="665635"/>
                    <a:pt x="187621" y="662670"/>
                    <a:pt x="188570" y="660298"/>
                  </a:cubicBezTo>
                  <a:close/>
                  <a:moveTo>
                    <a:pt x="97487" y="656029"/>
                  </a:moveTo>
                  <a:cubicBezTo>
                    <a:pt x="96538" y="656029"/>
                    <a:pt x="95115" y="657571"/>
                    <a:pt x="93218" y="660654"/>
                  </a:cubicBezTo>
                  <a:cubicBezTo>
                    <a:pt x="91320" y="663738"/>
                    <a:pt x="89897" y="666465"/>
                    <a:pt x="88948" y="668837"/>
                  </a:cubicBezTo>
                  <a:cubicBezTo>
                    <a:pt x="91320" y="667889"/>
                    <a:pt x="92981" y="666110"/>
                    <a:pt x="93929" y="663501"/>
                  </a:cubicBezTo>
                  <a:cubicBezTo>
                    <a:pt x="94878" y="660891"/>
                    <a:pt x="96064" y="658401"/>
                    <a:pt x="97487" y="656029"/>
                  </a:cubicBezTo>
                  <a:close/>
                  <a:moveTo>
                    <a:pt x="212764" y="653894"/>
                  </a:moveTo>
                  <a:cubicBezTo>
                    <a:pt x="212764" y="655317"/>
                    <a:pt x="212645" y="656503"/>
                    <a:pt x="212408" y="657452"/>
                  </a:cubicBezTo>
                  <a:cubicBezTo>
                    <a:pt x="212171" y="658401"/>
                    <a:pt x="213001" y="659112"/>
                    <a:pt x="214899" y="659587"/>
                  </a:cubicBezTo>
                  <a:cubicBezTo>
                    <a:pt x="215847" y="658638"/>
                    <a:pt x="216203" y="657334"/>
                    <a:pt x="215966" y="655673"/>
                  </a:cubicBezTo>
                  <a:cubicBezTo>
                    <a:pt x="215729" y="654013"/>
                    <a:pt x="214661" y="653420"/>
                    <a:pt x="212764" y="653894"/>
                  </a:cubicBezTo>
                  <a:close/>
                  <a:moveTo>
                    <a:pt x="161530" y="648913"/>
                  </a:moveTo>
                  <a:cubicBezTo>
                    <a:pt x="160581" y="650811"/>
                    <a:pt x="159751" y="651878"/>
                    <a:pt x="159039" y="652115"/>
                  </a:cubicBezTo>
                  <a:cubicBezTo>
                    <a:pt x="158328" y="652352"/>
                    <a:pt x="157497" y="652471"/>
                    <a:pt x="156549" y="652471"/>
                  </a:cubicBezTo>
                  <a:cubicBezTo>
                    <a:pt x="156549" y="654843"/>
                    <a:pt x="157142" y="655436"/>
                    <a:pt x="158328" y="654250"/>
                  </a:cubicBezTo>
                  <a:cubicBezTo>
                    <a:pt x="159514" y="653064"/>
                    <a:pt x="159869" y="653657"/>
                    <a:pt x="159395" y="656029"/>
                  </a:cubicBezTo>
                  <a:cubicBezTo>
                    <a:pt x="161767" y="653657"/>
                    <a:pt x="162479" y="651285"/>
                    <a:pt x="161530" y="648913"/>
                  </a:cubicBezTo>
                  <a:close/>
                  <a:moveTo>
                    <a:pt x="127374" y="646778"/>
                  </a:moveTo>
                  <a:cubicBezTo>
                    <a:pt x="125002" y="647727"/>
                    <a:pt x="123460" y="649387"/>
                    <a:pt x="122748" y="651759"/>
                  </a:cubicBezTo>
                  <a:cubicBezTo>
                    <a:pt x="122037" y="654131"/>
                    <a:pt x="121444" y="656741"/>
                    <a:pt x="120969" y="659587"/>
                  </a:cubicBezTo>
                  <a:cubicBezTo>
                    <a:pt x="120495" y="662433"/>
                    <a:pt x="120258" y="665280"/>
                    <a:pt x="120258" y="668126"/>
                  </a:cubicBezTo>
                  <a:cubicBezTo>
                    <a:pt x="120258" y="670972"/>
                    <a:pt x="120021" y="673107"/>
                    <a:pt x="119546" y="674530"/>
                  </a:cubicBezTo>
                  <a:cubicBezTo>
                    <a:pt x="121918" y="671209"/>
                    <a:pt x="124053" y="667058"/>
                    <a:pt x="125951" y="662077"/>
                  </a:cubicBezTo>
                  <a:cubicBezTo>
                    <a:pt x="127848" y="657096"/>
                    <a:pt x="128322" y="651997"/>
                    <a:pt x="127374" y="646778"/>
                  </a:cubicBezTo>
                  <a:close/>
                  <a:moveTo>
                    <a:pt x="197109" y="645355"/>
                  </a:moveTo>
                  <a:cubicBezTo>
                    <a:pt x="195686" y="646304"/>
                    <a:pt x="194737" y="647727"/>
                    <a:pt x="194263" y="649625"/>
                  </a:cubicBezTo>
                  <a:cubicBezTo>
                    <a:pt x="193788" y="651522"/>
                    <a:pt x="193314" y="653657"/>
                    <a:pt x="192839" y="656029"/>
                  </a:cubicBezTo>
                  <a:cubicBezTo>
                    <a:pt x="193788" y="656978"/>
                    <a:pt x="194263" y="657689"/>
                    <a:pt x="194263" y="658164"/>
                  </a:cubicBezTo>
                  <a:cubicBezTo>
                    <a:pt x="197109" y="658164"/>
                    <a:pt x="198176" y="656503"/>
                    <a:pt x="197465" y="653183"/>
                  </a:cubicBezTo>
                  <a:cubicBezTo>
                    <a:pt x="196753" y="649862"/>
                    <a:pt x="196635" y="647253"/>
                    <a:pt x="197109" y="645355"/>
                  </a:cubicBezTo>
                  <a:close/>
                  <a:moveTo>
                    <a:pt x="224149" y="644644"/>
                  </a:moveTo>
                  <a:cubicBezTo>
                    <a:pt x="222726" y="644169"/>
                    <a:pt x="221896" y="644644"/>
                    <a:pt x="221659" y="646067"/>
                  </a:cubicBezTo>
                  <a:cubicBezTo>
                    <a:pt x="221421" y="647490"/>
                    <a:pt x="221303" y="648913"/>
                    <a:pt x="221303" y="650336"/>
                  </a:cubicBezTo>
                  <a:cubicBezTo>
                    <a:pt x="222726" y="650811"/>
                    <a:pt x="223438" y="650218"/>
                    <a:pt x="223438" y="648557"/>
                  </a:cubicBezTo>
                  <a:cubicBezTo>
                    <a:pt x="223438" y="646897"/>
                    <a:pt x="223675" y="645592"/>
                    <a:pt x="224149" y="644644"/>
                  </a:cubicBezTo>
                  <a:close/>
                  <a:moveTo>
                    <a:pt x="410584" y="641086"/>
                  </a:moveTo>
                  <a:cubicBezTo>
                    <a:pt x="413431" y="644881"/>
                    <a:pt x="415447" y="649387"/>
                    <a:pt x="416633" y="654606"/>
                  </a:cubicBezTo>
                  <a:cubicBezTo>
                    <a:pt x="417819" y="659824"/>
                    <a:pt x="419361" y="665042"/>
                    <a:pt x="421258" y="670261"/>
                  </a:cubicBezTo>
                  <a:cubicBezTo>
                    <a:pt x="418886" y="675004"/>
                    <a:pt x="418530" y="679867"/>
                    <a:pt x="420191" y="684848"/>
                  </a:cubicBezTo>
                  <a:cubicBezTo>
                    <a:pt x="421851" y="689829"/>
                    <a:pt x="422207" y="693980"/>
                    <a:pt x="421258" y="697301"/>
                  </a:cubicBezTo>
                  <a:cubicBezTo>
                    <a:pt x="418886" y="688287"/>
                    <a:pt x="416870" y="679037"/>
                    <a:pt x="415210" y="669549"/>
                  </a:cubicBezTo>
                  <a:cubicBezTo>
                    <a:pt x="413549" y="660061"/>
                    <a:pt x="412007" y="650573"/>
                    <a:pt x="410584" y="641086"/>
                  </a:cubicBezTo>
                  <a:close/>
                  <a:moveTo>
                    <a:pt x="209917" y="641086"/>
                  </a:moveTo>
                  <a:cubicBezTo>
                    <a:pt x="207546" y="642034"/>
                    <a:pt x="206478" y="645237"/>
                    <a:pt x="206715" y="650692"/>
                  </a:cubicBezTo>
                  <a:cubicBezTo>
                    <a:pt x="206953" y="656148"/>
                    <a:pt x="206597" y="660298"/>
                    <a:pt x="205648" y="663145"/>
                  </a:cubicBezTo>
                  <a:cubicBezTo>
                    <a:pt x="206122" y="665042"/>
                    <a:pt x="206478" y="665161"/>
                    <a:pt x="206715" y="663501"/>
                  </a:cubicBezTo>
                  <a:cubicBezTo>
                    <a:pt x="206953" y="661840"/>
                    <a:pt x="207546" y="661484"/>
                    <a:pt x="208494" y="662433"/>
                  </a:cubicBezTo>
                  <a:cubicBezTo>
                    <a:pt x="208494" y="662433"/>
                    <a:pt x="208969" y="662670"/>
                    <a:pt x="209917" y="663145"/>
                  </a:cubicBezTo>
                  <a:cubicBezTo>
                    <a:pt x="210392" y="662196"/>
                    <a:pt x="210036" y="660180"/>
                    <a:pt x="208850" y="657096"/>
                  </a:cubicBezTo>
                  <a:cubicBezTo>
                    <a:pt x="207664" y="654013"/>
                    <a:pt x="208257" y="652234"/>
                    <a:pt x="210629" y="651759"/>
                  </a:cubicBezTo>
                  <a:cubicBezTo>
                    <a:pt x="209680" y="649387"/>
                    <a:pt x="209206" y="647727"/>
                    <a:pt x="209206" y="646778"/>
                  </a:cubicBezTo>
                  <a:cubicBezTo>
                    <a:pt x="209206" y="645830"/>
                    <a:pt x="209443" y="643932"/>
                    <a:pt x="209917" y="641086"/>
                  </a:cubicBezTo>
                  <a:close/>
                  <a:moveTo>
                    <a:pt x="113854" y="639662"/>
                  </a:moveTo>
                  <a:cubicBezTo>
                    <a:pt x="112905" y="639662"/>
                    <a:pt x="112430" y="640255"/>
                    <a:pt x="112430" y="641441"/>
                  </a:cubicBezTo>
                  <a:cubicBezTo>
                    <a:pt x="112430" y="642627"/>
                    <a:pt x="111956" y="643220"/>
                    <a:pt x="111007" y="643220"/>
                  </a:cubicBezTo>
                  <a:cubicBezTo>
                    <a:pt x="111956" y="648439"/>
                    <a:pt x="113854" y="650099"/>
                    <a:pt x="116700" y="648202"/>
                  </a:cubicBezTo>
                  <a:lnTo>
                    <a:pt x="116700" y="641797"/>
                  </a:lnTo>
                  <a:cubicBezTo>
                    <a:pt x="116700" y="640848"/>
                    <a:pt x="116226" y="640493"/>
                    <a:pt x="115277" y="640730"/>
                  </a:cubicBezTo>
                  <a:cubicBezTo>
                    <a:pt x="114328" y="640967"/>
                    <a:pt x="113854" y="640611"/>
                    <a:pt x="113854" y="639662"/>
                  </a:cubicBezTo>
                  <a:close/>
                  <a:moveTo>
                    <a:pt x="188570" y="633258"/>
                  </a:moveTo>
                  <a:cubicBezTo>
                    <a:pt x="189519" y="635630"/>
                    <a:pt x="189400" y="637765"/>
                    <a:pt x="188214" y="639662"/>
                  </a:cubicBezTo>
                  <a:cubicBezTo>
                    <a:pt x="187028" y="641560"/>
                    <a:pt x="187621" y="642746"/>
                    <a:pt x="189993" y="643220"/>
                  </a:cubicBezTo>
                  <a:cubicBezTo>
                    <a:pt x="189993" y="642272"/>
                    <a:pt x="190230" y="640374"/>
                    <a:pt x="190705" y="637528"/>
                  </a:cubicBezTo>
                  <a:cubicBezTo>
                    <a:pt x="191179" y="634681"/>
                    <a:pt x="190468" y="633258"/>
                    <a:pt x="188570" y="633258"/>
                  </a:cubicBezTo>
                  <a:close/>
                  <a:moveTo>
                    <a:pt x="185012" y="631123"/>
                  </a:moveTo>
                  <a:cubicBezTo>
                    <a:pt x="183114" y="631123"/>
                    <a:pt x="182166" y="631954"/>
                    <a:pt x="182166" y="633614"/>
                  </a:cubicBezTo>
                  <a:cubicBezTo>
                    <a:pt x="182166" y="635274"/>
                    <a:pt x="182166" y="637053"/>
                    <a:pt x="182166" y="638951"/>
                  </a:cubicBezTo>
                  <a:cubicBezTo>
                    <a:pt x="184063" y="637528"/>
                    <a:pt x="185012" y="634919"/>
                    <a:pt x="185012" y="631123"/>
                  </a:cubicBezTo>
                  <a:close/>
                  <a:moveTo>
                    <a:pt x="122037" y="629700"/>
                  </a:moveTo>
                  <a:cubicBezTo>
                    <a:pt x="119902" y="630175"/>
                    <a:pt x="119309" y="632072"/>
                    <a:pt x="120258" y="635393"/>
                  </a:cubicBezTo>
                  <a:cubicBezTo>
                    <a:pt x="122155" y="635393"/>
                    <a:pt x="123579" y="634919"/>
                    <a:pt x="124527" y="633970"/>
                  </a:cubicBezTo>
                  <a:cubicBezTo>
                    <a:pt x="125002" y="630649"/>
                    <a:pt x="124172" y="629226"/>
                    <a:pt x="122037" y="629700"/>
                  </a:cubicBezTo>
                  <a:close/>
                  <a:moveTo>
                    <a:pt x="414142" y="619738"/>
                  </a:moveTo>
                  <a:cubicBezTo>
                    <a:pt x="414617" y="621636"/>
                    <a:pt x="415328" y="623059"/>
                    <a:pt x="416277" y="624008"/>
                  </a:cubicBezTo>
                  <a:cubicBezTo>
                    <a:pt x="417226" y="624956"/>
                    <a:pt x="417463" y="626617"/>
                    <a:pt x="416989" y="628989"/>
                  </a:cubicBezTo>
                  <a:cubicBezTo>
                    <a:pt x="416040" y="628514"/>
                    <a:pt x="415091" y="627210"/>
                    <a:pt x="414142" y="625075"/>
                  </a:cubicBezTo>
                  <a:cubicBezTo>
                    <a:pt x="413193" y="622940"/>
                    <a:pt x="413193" y="621161"/>
                    <a:pt x="414142" y="619738"/>
                  </a:cubicBezTo>
                  <a:close/>
                  <a:moveTo>
                    <a:pt x="332310" y="612622"/>
                  </a:moveTo>
                  <a:cubicBezTo>
                    <a:pt x="334682" y="618315"/>
                    <a:pt x="335394" y="624126"/>
                    <a:pt x="334445" y="630056"/>
                  </a:cubicBezTo>
                  <a:cubicBezTo>
                    <a:pt x="333496" y="635986"/>
                    <a:pt x="332547" y="642034"/>
                    <a:pt x="331598" y="648202"/>
                  </a:cubicBezTo>
                  <a:cubicBezTo>
                    <a:pt x="331598" y="648202"/>
                    <a:pt x="331124" y="647964"/>
                    <a:pt x="330175" y="647490"/>
                  </a:cubicBezTo>
                  <a:lnTo>
                    <a:pt x="330175" y="620450"/>
                  </a:lnTo>
                  <a:cubicBezTo>
                    <a:pt x="330650" y="619027"/>
                    <a:pt x="330887" y="617603"/>
                    <a:pt x="330887" y="616180"/>
                  </a:cubicBezTo>
                  <a:cubicBezTo>
                    <a:pt x="330887" y="614757"/>
                    <a:pt x="331361" y="613571"/>
                    <a:pt x="332310" y="612622"/>
                  </a:cubicBezTo>
                  <a:close/>
                  <a:moveTo>
                    <a:pt x="70447" y="612622"/>
                  </a:moveTo>
                  <a:cubicBezTo>
                    <a:pt x="67601" y="614994"/>
                    <a:pt x="66178" y="619027"/>
                    <a:pt x="66178" y="624719"/>
                  </a:cubicBezTo>
                  <a:cubicBezTo>
                    <a:pt x="67601" y="626142"/>
                    <a:pt x="69142" y="625194"/>
                    <a:pt x="70803" y="621873"/>
                  </a:cubicBezTo>
                  <a:cubicBezTo>
                    <a:pt x="72463" y="618552"/>
                    <a:pt x="72345" y="615469"/>
                    <a:pt x="70447" y="612622"/>
                  </a:cubicBezTo>
                  <a:close/>
                  <a:moveTo>
                    <a:pt x="62620" y="612622"/>
                  </a:moveTo>
                  <a:cubicBezTo>
                    <a:pt x="61196" y="612148"/>
                    <a:pt x="60248" y="612859"/>
                    <a:pt x="59774" y="614757"/>
                  </a:cubicBezTo>
                  <a:cubicBezTo>
                    <a:pt x="59299" y="616655"/>
                    <a:pt x="59536" y="618078"/>
                    <a:pt x="60485" y="619027"/>
                  </a:cubicBezTo>
                  <a:cubicBezTo>
                    <a:pt x="61434" y="618078"/>
                    <a:pt x="61908" y="617010"/>
                    <a:pt x="61908" y="615824"/>
                  </a:cubicBezTo>
                  <a:cubicBezTo>
                    <a:pt x="61908" y="614638"/>
                    <a:pt x="62145" y="613571"/>
                    <a:pt x="62620" y="612622"/>
                  </a:cubicBezTo>
                  <a:close/>
                  <a:moveTo>
                    <a:pt x="362197" y="610488"/>
                  </a:moveTo>
                  <a:cubicBezTo>
                    <a:pt x="362671" y="616180"/>
                    <a:pt x="363975" y="621873"/>
                    <a:pt x="366110" y="627566"/>
                  </a:cubicBezTo>
                  <a:cubicBezTo>
                    <a:pt x="368245" y="633258"/>
                    <a:pt x="368838" y="638951"/>
                    <a:pt x="367889" y="644644"/>
                  </a:cubicBezTo>
                  <a:cubicBezTo>
                    <a:pt x="365992" y="643695"/>
                    <a:pt x="364806" y="642390"/>
                    <a:pt x="364331" y="640730"/>
                  </a:cubicBezTo>
                  <a:cubicBezTo>
                    <a:pt x="363857" y="639070"/>
                    <a:pt x="363145" y="639425"/>
                    <a:pt x="362197" y="641797"/>
                  </a:cubicBezTo>
                  <a:cubicBezTo>
                    <a:pt x="361722" y="639900"/>
                    <a:pt x="361485" y="638002"/>
                    <a:pt x="361485" y="636105"/>
                  </a:cubicBezTo>
                  <a:cubicBezTo>
                    <a:pt x="361485" y="634207"/>
                    <a:pt x="361011" y="632547"/>
                    <a:pt x="360062" y="631123"/>
                  </a:cubicBezTo>
                  <a:cubicBezTo>
                    <a:pt x="359587" y="633021"/>
                    <a:pt x="359587" y="635867"/>
                    <a:pt x="360062" y="639662"/>
                  </a:cubicBezTo>
                  <a:cubicBezTo>
                    <a:pt x="360536" y="643458"/>
                    <a:pt x="359825" y="645830"/>
                    <a:pt x="357927" y="646778"/>
                  </a:cubicBezTo>
                  <a:cubicBezTo>
                    <a:pt x="356029" y="640611"/>
                    <a:pt x="355792" y="634326"/>
                    <a:pt x="357215" y="627921"/>
                  </a:cubicBezTo>
                  <a:cubicBezTo>
                    <a:pt x="358639" y="621517"/>
                    <a:pt x="360299" y="615706"/>
                    <a:pt x="362197" y="610488"/>
                  </a:cubicBezTo>
                  <a:close/>
                  <a:moveTo>
                    <a:pt x="188570" y="610488"/>
                  </a:moveTo>
                  <a:cubicBezTo>
                    <a:pt x="187621" y="611436"/>
                    <a:pt x="186672" y="613571"/>
                    <a:pt x="185724" y="616892"/>
                  </a:cubicBezTo>
                  <a:cubicBezTo>
                    <a:pt x="184775" y="620213"/>
                    <a:pt x="185486" y="622110"/>
                    <a:pt x="187858" y="622584"/>
                  </a:cubicBezTo>
                  <a:cubicBezTo>
                    <a:pt x="188807" y="617841"/>
                    <a:pt x="189044" y="613808"/>
                    <a:pt x="188570" y="610488"/>
                  </a:cubicBezTo>
                  <a:close/>
                  <a:moveTo>
                    <a:pt x="182166" y="610488"/>
                  </a:moveTo>
                  <a:cubicBezTo>
                    <a:pt x="179794" y="610488"/>
                    <a:pt x="178608" y="613097"/>
                    <a:pt x="178608" y="618315"/>
                  </a:cubicBezTo>
                  <a:cubicBezTo>
                    <a:pt x="178608" y="623533"/>
                    <a:pt x="178608" y="627566"/>
                    <a:pt x="178608" y="630412"/>
                  </a:cubicBezTo>
                  <a:cubicBezTo>
                    <a:pt x="179557" y="628040"/>
                    <a:pt x="180150" y="625194"/>
                    <a:pt x="180387" y="621873"/>
                  </a:cubicBezTo>
                  <a:cubicBezTo>
                    <a:pt x="180624" y="618552"/>
                    <a:pt x="181217" y="614757"/>
                    <a:pt x="182166" y="610488"/>
                  </a:cubicBezTo>
                  <a:close/>
                  <a:moveTo>
                    <a:pt x="98910" y="609776"/>
                  </a:moveTo>
                  <a:cubicBezTo>
                    <a:pt x="98436" y="610725"/>
                    <a:pt x="98199" y="612266"/>
                    <a:pt x="98199" y="614401"/>
                  </a:cubicBezTo>
                  <a:cubicBezTo>
                    <a:pt x="98199" y="616536"/>
                    <a:pt x="98436" y="618078"/>
                    <a:pt x="98910" y="619027"/>
                  </a:cubicBezTo>
                  <a:cubicBezTo>
                    <a:pt x="101757" y="618552"/>
                    <a:pt x="103180" y="615706"/>
                    <a:pt x="103180" y="610488"/>
                  </a:cubicBezTo>
                  <a:cubicBezTo>
                    <a:pt x="102231" y="609539"/>
                    <a:pt x="100808" y="609302"/>
                    <a:pt x="98910" y="609776"/>
                  </a:cubicBezTo>
                  <a:close/>
                  <a:moveTo>
                    <a:pt x="157260" y="608353"/>
                  </a:moveTo>
                  <a:cubicBezTo>
                    <a:pt x="155363" y="610725"/>
                    <a:pt x="154295" y="613334"/>
                    <a:pt x="154058" y="616180"/>
                  </a:cubicBezTo>
                  <a:cubicBezTo>
                    <a:pt x="153821" y="619027"/>
                    <a:pt x="153584" y="621873"/>
                    <a:pt x="153347" y="624719"/>
                  </a:cubicBezTo>
                  <a:cubicBezTo>
                    <a:pt x="153109" y="627566"/>
                    <a:pt x="152754" y="630412"/>
                    <a:pt x="152279" y="633258"/>
                  </a:cubicBezTo>
                  <a:cubicBezTo>
                    <a:pt x="151805" y="636105"/>
                    <a:pt x="150619" y="638714"/>
                    <a:pt x="148721" y="641086"/>
                  </a:cubicBezTo>
                  <a:cubicBezTo>
                    <a:pt x="150619" y="648202"/>
                    <a:pt x="150144" y="654369"/>
                    <a:pt x="147298" y="659587"/>
                  </a:cubicBezTo>
                  <a:cubicBezTo>
                    <a:pt x="144452" y="664805"/>
                    <a:pt x="143503" y="670261"/>
                    <a:pt x="144452" y="675953"/>
                  </a:cubicBezTo>
                  <a:cubicBezTo>
                    <a:pt x="146349" y="674056"/>
                    <a:pt x="147654" y="671565"/>
                    <a:pt x="148365" y="668482"/>
                  </a:cubicBezTo>
                  <a:cubicBezTo>
                    <a:pt x="149077" y="665398"/>
                    <a:pt x="149789" y="662077"/>
                    <a:pt x="150500" y="658519"/>
                  </a:cubicBezTo>
                  <a:cubicBezTo>
                    <a:pt x="151212" y="654962"/>
                    <a:pt x="151923" y="651641"/>
                    <a:pt x="152635" y="648557"/>
                  </a:cubicBezTo>
                  <a:cubicBezTo>
                    <a:pt x="153347" y="645474"/>
                    <a:pt x="154888" y="643220"/>
                    <a:pt x="157260" y="641797"/>
                  </a:cubicBezTo>
                  <a:cubicBezTo>
                    <a:pt x="156786" y="638002"/>
                    <a:pt x="157142" y="634800"/>
                    <a:pt x="158328" y="632191"/>
                  </a:cubicBezTo>
                  <a:cubicBezTo>
                    <a:pt x="159514" y="629582"/>
                    <a:pt x="159632" y="625905"/>
                    <a:pt x="158683" y="621161"/>
                  </a:cubicBezTo>
                  <a:cubicBezTo>
                    <a:pt x="158209" y="620687"/>
                    <a:pt x="157260" y="621161"/>
                    <a:pt x="155837" y="622584"/>
                  </a:cubicBezTo>
                  <a:cubicBezTo>
                    <a:pt x="155837" y="620213"/>
                    <a:pt x="156074" y="617959"/>
                    <a:pt x="156549" y="615824"/>
                  </a:cubicBezTo>
                  <a:cubicBezTo>
                    <a:pt x="157023" y="613690"/>
                    <a:pt x="157260" y="611199"/>
                    <a:pt x="157260" y="608353"/>
                  </a:cubicBezTo>
                  <a:close/>
                  <a:moveTo>
                    <a:pt x="197109" y="604795"/>
                  </a:moveTo>
                  <a:cubicBezTo>
                    <a:pt x="195211" y="604320"/>
                    <a:pt x="194381" y="605269"/>
                    <a:pt x="194618" y="607641"/>
                  </a:cubicBezTo>
                  <a:cubicBezTo>
                    <a:pt x="194856" y="610013"/>
                    <a:pt x="195923" y="610725"/>
                    <a:pt x="197821" y="609776"/>
                  </a:cubicBezTo>
                  <a:cubicBezTo>
                    <a:pt x="197821" y="608827"/>
                    <a:pt x="197702" y="607997"/>
                    <a:pt x="197465" y="607285"/>
                  </a:cubicBezTo>
                  <a:cubicBezTo>
                    <a:pt x="197228" y="606574"/>
                    <a:pt x="197109" y="605744"/>
                    <a:pt x="197109" y="604795"/>
                  </a:cubicBezTo>
                  <a:close/>
                  <a:moveTo>
                    <a:pt x="221303" y="602660"/>
                  </a:moveTo>
                  <a:cubicBezTo>
                    <a:pt x="219880" y="603134"/>
                    <a:pt x="218931" y="604439"/>
                    <a:pt x="218457" y="606574"/>
                  </a:cubicBezTo>
                  <a:cubicBezTo>
                    <a:pt x="217982" y="608709"/>
                    <a:pt x="217745" y="611081"/>
                    <a:pt x="217745" y="613690"/>
                  </a:cubicBezTo>
                  <a:cubicBezTo>
                    <a:pt x="217745" y="616299"/>
                    <a:pt x="217626" y="618671"/>
                    <a:pt x="217389" y="620806"/>
                  </a:cubicBezTo>
                  <a:cubicBezTo>
                    <a:pt x="217152" y="622940"/>
                    <a:pt x="216559" y="624482"/>
                    <a:pt x="215610" y="625431"/>
                  </a:cubicBezTo>
                  <a:cubicBezTo>
                    <a:pt x="216559" y="627328"/>
                    <a:pt x="217508" y="628159"/>
                    <a:pt x="218457" y="627921"/>
                  </a:cubicBezTo>
                  <a:cubicBezTo>
                    <a:pt x="219405" y="627684"/>
                    <a:pt x="220354" y="628514"/>
                    <a:pt x="221303" y="630412"/>
                  </a:cubicBezTo>
                  <a:cubicBezTo>
                    <a:pt x="220354" y="625668"/>
                    <a:pt x="220354" y="620806"/>
                    <a:pt x="221303" y="615824"/>
                  </a:cubicBezTo>
                  <a:cubicBezTo>
                    <a:pt x="222252" y="610843"/>
                    <a:pt x="222252" y="606455"/>
                    <a:pt x="221303" y="602660"/>
                  </a:cubicBezTo>
                  <a:close/>
                  <a:moveTo>
                    <a:pt x="366466" y="601237"/>
                  </a:moveTo>
                  <a:cubicBezTo>
                    <a:pt x="368364" y="603609"/>
                    <a:pt x="369787" y="607048"/>
                    <a:pt x="370736" y="611555"/>
                  </a:cubicBezTo>
                  <a:cubicBezTo>
                    <a:pt x="371684" y="616062"/>
                    <a:pt x="372159" y="619738"/>
                    <a:pt x="372159" y="622584"/>
                  </a:cubicBezTo>
                  <a:lnTo>
                    <a:pt x="369312" y="622584"/>
                  </a:lnTo>
                  <a:cubicBezTo>
                    <a:pt x="370261" y="617366"/>
                    <a:pt x="370024" y="613571"/>
                    <a:pt x="368601" y="611199"/>
                  </a:cubicBezTo>
                  <a:cubicBezTo>
                    <a:pt x="367178" y="608827"/>
                    <a:pt x="366466" y="605506"/>
                    <a:pt x="366466" y="601237"/>
                  </a:cubicBezTo>
                  <a:close/>
                  <a:moveTo>
                    <a:pt x="215610" y="597679"/>
                  </a:moveTo>
                  <a:cubicBezTo>
                    <a:pt x="213713" y="596730"/>
                    <a:pt x="212645" y="596967"/>
                    <a:pt x="212408" y="598391"/>
                  </a:cubicBezTo>
                  <a:cubicBezTo>
                    <a:pt x="212171" y="599814"/>
                    <a:pt x="211578" y="600288"/>
                    <a:pt x="210629" y="599814"/>
                  </a:cubicBezTo>
                  <a:cubicBezTo>
                    <a:pt x="209680" y="605981"/>
                    <a:pt x="211103" y="608827"/>
                    <a:pt x="214899" y="608353"/>
                  </a:cubicBezTo>
                  <a:cubicBezTo>
                    <a:pt x="215847" y="605981"/>
                    <a:pt x="216203" y="604320"/>
                    <a:pt x="215966" y="603372"/>
                  </a:cubicBezTo>
                  <a:cubicBezTo>
                    <a:pt x="215729" y="602423"/>
                    <a:pt x="215610" y="600525"/>
                    <a:pt x="215610" y="597679"/>
                  </a:cubicBezTo>
                  <a:close/>
                  <a:moveTo>
                    <a:pt x="199244" y="597679"/>
                  </a:moveTo>
                  <a:cubicBezTo>
                    <a:pt x="200193" y="601000"/>
                    <a:pt x="200430" y="605032"/>
                    <a:pt x="199955" y="609776"/>
                  </a:cubicBezTo>
                  <a:cubicBezTo>
                    <a:pt x="201378" y="608827"/>
                    <a:pt x="202090" y="606574"/>
                    <a:pt x="202090" y="603016"/>
                  </a:cubicBezTo>
                  <a:cubicBezTo>
                    <a:pt x="202090" y="599458"/>
                    <a:pt x="201141" y="597679"/>
                    <a:pt x="199244" y="597679"/>
                  </a:cubicBezTo>
                  <a:close/>
                  <a:moveTo>
                    <a:pt x="376428" y="595544"/>
                  </a:moveTo>
                  <a:cubicBezTo>
                    <a:pt x="376428" y="597442"/>
                    <a:pt x="376784" y="598628"/>
                    <a:pt x="377496" y="599102"/>
                  </a:cubicBezTo>
                  <a:cubicBezTo>
                    <a:pt x="378207" y="599577"/>
                    <a:pt x="378563" y="601000"/>
                    <a:pt x="378563" y="603372"/>
                  </a:cubicBezTo>
                  <a:cubicBezTo>
                    <a:pt x="377614" y="602897"/>
                    <a:pt x="377021" y="603253"/>
                    <a:pt x="376784" y="604439"/>
                  </a:cubicBezTo>
                  <a:cubicBezTo>
                    <a:pt x="376547" y="605625"/>
                    <a:pt x="375954" y="606218"/>
                    <a:pt x="375005" y="606218"/>
                  </a:cubicBezTo>
                  <a:cubicBezTo>
                    <a:pt x="375954" y="603372"/>
                    <a:pt x="375954" y="601000"/>
                    <a:pt x="375005" y="599102"/>
                  </a:cubicBezTo>
                  <a:cubicBezTo>
                    <a:pt x="374056" y="597205"/>
                    <a:pt x="374531" y="596019"/>
                    <a:pt x="376428" y="595544"/>
                  </a:cubicBezTo>
                  <a:close/>
                  <a:moveTo>
                    <a:pt x="362908" y="595544"/>
                  </a:moveTo>
                  <a:cubicBezTo>
                    <a:pt x="363383" y="596967"/>
                    <a:pt x="363975" y="599221"/>
                    <a:pt x="364687" y="602304"/>
                  </a:cubicBezTo>
                  <a:cubicBezTo>
                    <a:pt x="365399" y="605388"/>
                    <a:pt x="365280" y="607878"/>
                    <a:pt x="364331" y="609776"/>
                  </a:cubicBezTo>
                  <a:cubicBezTo>
                    <a:pt x="364331" y="607404"/>
                    <a:pt x="363738" y="604558"/>
                    <a:pt x="362552" y="601237"/>
                  </a:cubicBezTo>
                  <a:cubicBezTo>
                    <a:pt x="361366" y="597916"/>
                    <a:pt x="361485" y="596019"/>
                    <a:pt x="362908" y="595544"/>
                  </a:cubicBezTo>
                  <a:close/>
                  <a:moveTo>
                    <a:pt x="164376" y="593410"/>
                  </a:moveTo>
                  <a:cubicBezTo>
                    <a:pt x="164850" y="594358"/>
                    <a:pt x="164969" y="595544"/>
                    <a:pt x="164732" y="596967"/>
                  </a:cubicBezTo>
                  <a:cubicBezTo>
                    <a:pt x="164495" y="598391"/>
                    <a:pt x="164850" y="598628"/>
                    <a:pt x="165799" y="597679"/>
                  </a:cubicBezTo>
                  <a:cubicBezTo>
                    <a:pt x="166748" y="595781"/>
                    <a:pt x="167222" y="594358"/>
                    <a:pt x="167222" y="593410"/>
                  </a:cubicBezTo>
                  <a:close/>
                  <a:moveTo>
                    <a:pt x="103180" y="591986"/>
                  </a:moveTo>
                  <a:cubicBezTo>
                    <a:pt x="102705" y="592461"/>
                    <a:pt x="102231" y="592935"/>
                    <a:pt x="101757" y="593410"/>
                  </a:cubicBezTo>
                  <a:cubicBezTo>
                    <a:pt x="101282" y="593884"/>
                    <a:pt x="101045" y="594833"/>
                    <a:pt x="101045" y="596256"/>
                  </a:cubicBezTo>
                  <a:cubicBezTo>
                    <a:pt x="101994" y="597205"/>
                    <a:pt x="102705" y="597679"/>
                    <a:pt x="103180" y="597679"/>
                  </a:cubicBezTo>
                  <a:cubicBezTo>
                    <a:pt x="104129" y="596730"/>
                    <a:pt x="104366" y="595900"/>
                    <a:pt x="103891" y="595188"/>
                  </a:cubicBezTo>
                  <a:cubicBezTo>
                    <a:pt x="103417" y="594477"/>
                    <a:pt x="103180" y="593410"/>
                    <a:pt x="103180" y="591986"/>
                  </a:cubicBezTo>
                  <a:close/>
                  <a:moveTo>
                    <a:pt x="81477" y="584159"/>
                  </a:moveTo>
                  <a:cubicBezTo>
                    <a:pt x="80291" y="583685"/>
                    <a:pt x="79224" y="583922"/>
                    <a:pt x="78274" y="584870"/>
                  </a:cubicBezTo>
                  <a:cubicBezTo>
                    <a:pt x="78274" y="585819"/>
                    <a:pt x="78512" y="586649"/>
                    <a:pt x="78986" y="587361"/>
                  </a:cubicBezTo>
                  <a:cubicBezTo>
                    <a:pt x="79460" y="588073"/>
                    <a:pt x="79460" y="588903"/>
                    <a:pt x="78986" y="589852"/>
                  </a:cubicBezTo>
                  <a:cubicBezTo>
                    <a:pt x="80884" y="589852"/>
                    <a:pt x="82307" y="589377"/>
                    <a:pt x="83256" y="588428"/>
                  </a:cubicBezTo>
                  <a:cubicBezTo>
                    <a:pt x="83256" y="586056"/>
                    <a:pt x="82663" y="584633"/>
                    <a:pt x="81477" y="584159"/>
                  </a:cubicBezTo>
                  <a:close/>
                  <a:moveTo>
                    <a:pt x="144452" y="582736"/>
                  </a:moveTo>
                  <a:cubicBezTo>
                    <a:pt x="143029" y="582736"/>
                    <a:pt x="142198" y="583566"/>
                    <a:pt x="141961" y="585226"/>
                  </a:cubicBezTo>
                  <a:cubicBezTo>
                    <a:pt x="141724" y="586887"/>
                    <a:pt x="141605" y="588666"/>
                    <a:pt x="141605" y="590563"/>
                  </a:cubicBezTo>
                  <a:cubicBezTo>
                    <a:pt x="143503" y="590563"/>
                    <a:pt x="144452" y="587954"/>
                    <a:pt x="144452" y="582736"/>
                  </a:cubicBezTo>
                  <a:close/>
                  <a:moveTo>
                    <a:pt x="214187" y="581313"/>
                  </a:moveTo>
                  <a:cubicBezTo>
                    <a:pt x="212289" y="581787"/>
                    <a:pt x="211103" y="582854"/>
                    <a:pt x="210629" y="584515"/>
                  </a:cubicBezTo>
                  <a:cubicBezTo>
                    <a:pt x="210155" y="586175"/>
                    <a:pt x="209443" y="587480"/>
                    <a:pt x="208494" y="588428"/>
                  </a:cubicBezTo>
                  <a:cubicBezTo>
                    <a:pt x="209917" y="590326"/>
                    <a:pt x="211222" y="590207"/>
                    <a:pt x="212408" y="588073"/>
                  </a:cubicBezTo>
                  <a:cubicBezTo>
                    <a:pt x="213594" y="585938"/>
                    <a:pt x="214187" y="583685"/>
                    <a:pt x="214187" y="581313"/>
                  </a:cubicBezTo>
                  <a:close/>
                  <a:moveTo>
                    <a:pt x="194263" y="576509"/>
                  </a:moveTo>
                  <a:cubicBezTo>
                    <a:pt x="193788" y="576865"/>
                    <a:pt x="193551" y="577992"/>
                    <a:pt x="193551" y="579889"/>
                  </a:cubicBezTo>
                  <a:cubicBezTo>
                    <a:pt x="193551" y="583685"/>
                    <a:pt x="193314" y="587005"/>
                    <a:pt x="192839" y="589852"/>
                  </a:cubicBezTo>
                  <a:cubicBezTo>
                    <a:pt x="194737" y="589377"/>
                    <a:pt x="195449" y="587480"/>
                    <a:pt x="194974" y="584159"/>
                  </a:cubicBezTo>
                  <a:cubicBezTo>
                    <a:pt x="194500" y="580838"/>
                    <a:pt x="194974" y="578703"/>
                    <a:pt x="196397" y="577755"/>
                  </a:cubicBezTo>
                  <a:cubicBezTo>
                    <a:pt x="195449" y="576569"/>
                    <a:pt x="194737" y="576154"/>
                    <a:pt x="194263" y="576509"/>
                  </a:cubicBezTo>
                  <a:close/>
                  <a:moveTo>
                    <a:pt x="190705" y="575620"/>
                  </a:moveTo>
                  <a:cubicBezTo>
                    <a:pt x="189282" y="575620"/>
                    <a:pt x="188451" y="576450"/>
                    <a:pt x="188214" y="578110"/>
                  </a:cubicBezTo>
                  <a:cubicBezTo>
                    <a:pt x="187977" y="579771"/>
                    <a:pt x="187858" y="581550"/>
                    <a:pt x="187858" y="583447"/>
                  </a:cubicBezTo>
                  <a:cubicBezTo>
                    <a:pt x="187858" y="585345"/>
                    <a:pt x="187858" y="587005"/>
                    <a:pt x="187858" y="588428"/>
                  </a:cubicBezTo>
                  <a:cubicBezTo>
                    <a:pt x="187858" y="589852"/>
                    <a:pt x="187147" y="590563"/>
                    <a:pt x="185724" y="590563"/>
                  </a:cubicBezTo>
                  <a:cubicBezTo>
                    <a:pt x="186672" y="593884"/>
                    <a:pt x="187621" y="595544"/>
                    <a:pt x="188570" y="595544"/>
                  </a:cubicBezTo>
                  <a:cubicBezTo>
                    <a:pt x="189044" y="592224"/>
                    <a:pt x="189756" y="588903"/>
                    <a:pt x="190705" y="585582"/>
                  </a:cubicBezTo>
                  <a:cubicBezTo>
                    <a:pt x="191653" y="582261"/>
                    <a:pt x="191653" y="578941"/>
                    <a:pt x="190705" y="575620"/>
                  </a:cubicBezTo>
                  <a:close/>
                  <a:moveTo>
                    <a:pt x="160107" y="571350"/>
                  </a:moveTo>
                  <a:cubicBezTo>
                    <a:pt x="160107" y="573248"/>
                    <a:pt x="159751" y="575738"/>
                    <a:pt x="159039" y="578822"/>
                  </a:cubicBezTo>
                  <a:cubicBezTo>
                    <a:pt x="158328" y="581906"/>
                    <a:pt x="157497" y="585108"/>
                    <a:pt x="156549" y="588428"/>
                  </a:cubicBezTo>
                  <a:cubicBezTo>
                    <a:pt x="155600" y="587954"/>
                    <a:pt x="155007" y="587361"/>
                    <a:pt x="154770" y="586649"/>
                  </a:cubicBezTo>
                  <a:cubicBezTo>
                    <a:pt x="154533" y="585938"/>
                    <a:pt x="153940" y="586294"/>
                    <a:pt x="152991" y="587717"/>
                  </a:cubicBezTo>
                  <a:cubicBezTo>
                    <a:pt x="153940" y="589140"/>
                    <a:pt x="154651" y="589614"/>
                    <a:pt x="155125" y="589140"/>
                  </a:cubicBezTo>
                  <a:cubicBezTo>
                    <a:pt x="155600" y="588666"/>
                    <a:pt x="156311" y="589614"/>
                    <a:pt x="157260" y="591986"/>
                  </a:cubicBezTo>
                  <a:cubicBezTo>
                    <a:pt x="159158" y="589614"/>
                    <a:pt x="160462" y="586294"/>
                    <a:pt x="161174" y="582024"/>
                  </a:cubicBezTo>
                  <a:cubicBezTo>
                    <a:pt x="161886" y="577755"/>
                    <a:pt x="161530" y="574197"/>
                    <a:pt x="160107" y="571350"/>
                  </a:cubicBezTo>
                  <a:close/>
                  <a:moveTo>
                    <a:pt x="134490" y="569927"/>
                  </a:moveTo>
                  <a:cubicBezTo>
                    <a:pt x="132592" y="569453"/>
                    <a:pt x="131406" y="570639"/>
                    <a:pt x="130932" y="573485"/>
                  </a:cubicBezTo>
                  <a:cubicBezTo>
                    <a:pt x="130457" y="576331"/>
                    <a:pt x="130457" y="578229"/>
                    <a:pt x="130932" y="579178"/>
                  </a:cubicBezTo>
                  <a:cubicBezTo>
                    <a:pt x="133304" y="579178"/>
                    <a:pt x="134490" y="576094"/>
                    <a:pt x="134490" y="569927"/>
                  </a:cubicBezTo>
                  <a:close/>
                  <a:moveTo>
                    <a:pt x="222726" y="568860"/>
                  </a:moveTo>
                  <a:cubicBezTo>
                    <a:pt x="222252" y="567199"/>
                    <a:pt x="221540" y="570164"/>
                    <a:pt x="220591" y="577755"/>
                  </a:cubicBezTo>
                  <a:cubicBezTo>
                    <a:pt x="222014" y="577280"/>
                    <a:pt x="222607" y="577755"/>
                    <a:pt x="222370" y="579178"/>
                  </a:cubicBezTo>
                  <a:cubicBezTo>
                    <a:pt x="222133" y="580601"/>
                    <a:pt x="222963" y="580838"/>
                    <a:pt x="224861" y="579889"/>
                  </a:cubicBezTo>
                  <a:lnTo>
                    <a:pt x="224861" y="577043"/>
                  </a:lnTo>
                  <a:cubicBezTo>
                    <a:pt x="223912" y="573248"/>
                    <a:pt x="223200" y="570520"/>
                    <a:pt x="222726" y="568860"/>
                  </a:cubicBezTo>
                  <a:close/>
                  <a:moveTo>
                    <a:pt x="372870" y="568504"/>
                  </a:moveTo>
                  <a:cubicBezTo>
                    <a:pt x="372396" y="569927"/>
                    <a:pt x="372515" y="570876"/>
                    <a:pt x="373226" y="571350"/>
                  </a:cubicBezTo>
                  <a:cubicBezTo>
                    <a:pt x="373938" y="571825"/>
                    <a:pt x="374056" y="572774"/>
                    <a:pt x="373582" y="574197"/>
                  </a:cubicBezTo>
                  <a:cubicBezTo>
                    <a:pt x="372159" y="574197"/>
                    <a:pt x="370973" y="573960"/>
                    <a:pt x="370024" y="573485"/>
                  </a:cubicBezTo>
                  <a:cubicBezTo>
                    <a:pt x="370024" y="571113"/>
                    <a:pt x="370973" y="569453"/>
                    <a:pt x="372870" y="568504"/>
                  </a:cubicBezTo>
                  <a:close/>
                  <a:moveTo>
                    <a:pt x="167934" y="567081"/>
                  </a:moveTo>
                  <a:lnTo>
                    <a:pt x="167934" y="574197"/>
                  </a:lnTo>
                  <a:cubicBezTo>
                    <a:pt x="169832" y="573722"/>
                    <a:pt x="170780" y="571350"/>
                    <a:pt x="170780" y="567081"/>
                  </a:cubicBezTo>
                  <a:close/>
                  <a:moveTo>
                    <a:pt x="419123" y="564235"/>
                  </a:moveTo>
                  <a:cubicBezTo>
                    <a:pt x="419598" y="570402"/>
                    <a:pt x="420428" y="575857"/>
                    <a:pt x="421614" y="580601"/>
                  </a:cubicBezTo>
                  <a:cubicBezTo>
                    <a:pt x="422800" y="585345"/>
                    <a:pt x="424104" y="590326"/>
                    <a:pt x="425528" y="595544"/>
                  </a:cubicBezTo>
                  <a:cubicBezTo>
                    <a:pt x="425528" y="591275"/>
                    <a:pt x="425053" y="585701"/>
                    <a:pt x="424104" y="578822"/>
                  </a:cubicBezTo>
                  <a:cubicBezTo>
                    <a:pt x="423156" y="571943"/>
                    <a:pt x="421495" y="567081"/>
                    <a:pt x="419123" y="564235"/>
                  </a:cubicBezTo>
                  <a:close/>
                  <a:moveTo>
                    <a:pt x="149433" y="564235"/>
                  </a:moveTo>
                  <a:cubicBezTo>
                    <a:pt x="149433" y="565183"/>
                    <a:pt x="149433" y="566369"/>
                    <a:pt x="149433" y="567792"/>
                  </a:cubicBezTo>
                  <a:cubicBezTo>
                    <a:pt x="149433" y="569216"/>
                    <a:pt x="149907" y="569453"/>
                    <a:pt x="150856" y="568504"/>
                  </a:cubicBezTo>
                  <a:cubicBezTo>
                    <a:pt x="151330" y="567555"/>
                    <a:pt x="151568" y="566132"/>
                    <a:pt x="151568" y="564235"/>
                  </a:cubicBezTo>
                  <a:close/>
                  <a:moveTo>
                    <a:pt x="177896" y="562811"/>
                  </a:moveTo>
                  <a:cubicBezTo>
                    <a:pt x="176947" y="562811"/>
                    <a:pt x="175999" y="563879"/>
                    <a:pt x="175050" y="566014"/>
                  </a:cubicBezTo>
                  <a:cubicBezTo>
                    <a:pt x="174101" y="568148"/>
                    <a:pt x="173271" y="570639"/>
                    <a:pt x="172559" y="573485"/>
                  </a:cubicBezTo>
                  <a:cubicBezTo>
                    <a:pt x="171848" y="576331"/>
                    <a:pt x="171373" y="579296"/>
                    <a:pt x="171136" y="582380"/>
                  </a:cubicBezTo>
                  <a:cubicBezTo>
                    <a:pt x="170899" y="585463"/>
                    <a:pt x="171255" y="587954"/>
                    <a:pt x="172204" y="589852"/>
                  </a:cubicBezTo>
                  <a:cubicBezTo>
                    <a:pt x="174101" y="586531"/>
                    <a:pt x="175761" y="582380"/>
                    <a:pt x="177185" y="577399"/>
                  </a:cubicBezTo>
                  <a:cubicBezTo>
                    <a:pt x="178608" y="572418"/>
                    <a:pt x="178845" y="567555"/>
                    <a:pt x="177896" y="562811"/>
                  </a:cubicBezTo>
                  <a:close/>
                  <a:moveTo>
                    <a:pt x="81121" y="560677"/>
                  </a:moveTo>
                  <a:cubicBezTo>
                    <a:pt x="79698" y="560202"/>
                    <a:pt x="78749" y="560795"/>
                    <a:pt x="78274" y="562456"/>
                  </a:cubicBezTo>
                  <a:cubicBezTo>
                    <a:pt x="77800" y="564116"/>
                    <a:pt x="77800" y="565421"/>
                    <a:pt x="78274" y="566369"/>
                  </a:cubicBezTo>
                  <a:cubicBezTo>
                    <a:pt x="79224" y="565421"/>
                    <a:pt x="79935" y="564709"/>
                    <a:pt x="80409" y="564235"/>
                  </a:cubicBezTo>
                  <a:cubicBezTo>
                    <a:pt x="80884" y="563760"/>
                    <a:pt x="81121" y="562574"/>
                    <a:pt x="81121" y="560677"/>
                  </a:cubicBezTo>
                  <a:close/>
                  <a:moveTo>
                    <a:pt x="232688" y="557119"/>
                  </a:moveTo>
                  <a:cubicBezTo>
                    <a:pt x="231265" y="557119"/>
                    <a:pt x="230316" y="557830"/>
                    <a:pt x="229842" y="559253"/>
                  </a:cubicBezTo>
                  <a:cubicBezTo>
                    <a:pt x="229367" y="560677"/>
                    <a:pt x="229012" y="562100"/>
                    <a:pt x="228774" y="563523"/>
                  </a:cubicBezTo>
                  <a:cubicBezTo>
                    <a:pt x="228537" y="564946"/>
                    <a:pt x="228181" y="566132"/>
                    <a:pt x="227707" y="567081"/>
                  </a:cubicBezTo>
                  <a:cubicBezTo>
                    <a:pt x="227233" y="568030"/>
                    <a:pt x="226284" y="568030"/>
                    <a:pt x="224861" y="567081"/>
                  </a:cubicBezTo>
                  <a:cubicBezTo>
                    <a:pt x="224386" y="569453"/>
                    <a:pt x="224505" y="570995"/>
                    <a:pt x="225217" y="571706"/>
                  </a:cubicBezTo>
                  <a:cubicBezTo>
                    <a:pt x="225928" y="572418"/>
                    <a:pt x="226877" y="572892"/>
                    <a:pt x="228063" y="573129"/>
                  </a:cubicBezTo>
                  <a:cubicBezTo>
                    <a:pt x="229249" y="573367"/>
                    <a:pt x="230316" y="573841"/>
                    <a:pt x="231265" y="574553"/>
                  </a:cubicBezTo>
                  <a:cubicBezTo>
                    <a:pt x="232214" y="575264"/>
                    <a:pt x="232688" y="576331"/>
                    <a:pt x="232688" y="577755"/>
                  </a:cubicBezTo>
                  <a:cubicBezTo>
                    <a:pt x="233637" y="578703"/>
                    <a:pt x="234111" y="578348"/>
                    <a:pt x="234111" y="576687"/>
                  </a:cubicBezTo>
                  <a:cubicBezTo>
                    <a:pt x="234111" y="575027"/>
                    <a:pt x="234586" y="574197"/>
                    <a:pt x="235535" y="574197"/>
                  </a:cubicBezTo>
                  <a:cubicBezTo>
                    <a:pt x="235060" y="573722"/>
                    <a:pt x="234823" y="572774"/>
                    <a:pt x="234823" y="571350"/>
                  </a:cubicBezTo>
                  <a:cubicBezTo>
                    <a:pt x="233400" y="570402"/>
                    <a:pt x="232570" y="570402"/>
                    <a:pt x="232332" y="571350"/>
                  </a:cubicBezTo>
                  <a:cubicBezTo>
                    <a:pt x="232095" y="572299"/>
                    <a:pt x="231502" y="572299"/>
                    <a:pt x="230553" y="571350"/>
                  </a:cubicBezTo>
                  <a:cubicBezTo>
                    <a:pt x="230553" y="568504"/>
                    <a:pt x="231028" y="566251"/>
                    <a:pt x="231977" y="564590"/>
                  </a:cubicBezTo>
                  <a:cubicBezTo>
                    <a:pt x="232925" y="562930"/>
                    <a:pt x="233163" y="560439"/>
                    <a:pt x="232688" y="557119"/>
                  </a:cubicBezTo>
                  <a:close/>
                  <a:moveTo>
                    <a:pt x="250478" y="554984"/>
                  </a:moveTo>
                  <a:lnTo>
                    <a:pt x="249766" y="559253"/>
                  </a:lnTo>
                  <a:cubicBezTo>
                    <a:pt x="249292" y="558779"/>
                    <a:pt x="249055" y="558423"/>
                    <a:pt x="249055" y="558186"/>
                  </a:cubicBezTo>
                  <a:cubicBezTo>
                    <a:pt x="249055" y="557949"/>
                    <a:pt x="248817" y="557593"/>
                    <a:pt x="248343" y="557119"/>
                  </a:cubicBezTo>
                  <a:cubicBezTo>
                    <a:pt x="249766" y="557119"/>
                    <a:pt x="250478" y="556407"/>
                    <a:pt x="250478" y="554984"/>
                  </a:cubicBezTo>
                  <a:close/>
                  <a:moveTo>
                    <a:pt x="390660" y="554272"/>
                  </a:moveTo>
                  <a:cubicBezTo>
                    <a:pt x="392557" y="554747"/>
                    <a:pt x="393625" y="556051"/>
                    <a:pt x="393862" y="558186"/>
                  </a:cubicBezTo>
                  <a:cubicBezTo>
                    <a:pt x="394099" y="560321"/>
                    <a:pt x="394218" y="562693"/>
                    <a:pt x="394218" y="565302"/>
                  </a:cubicBezTo>
                  <a:cubicBezTo>
                    <a:pt x="394218" y="567911"/>
                    <a:pt x="394336" y="570402"/>
                    <a:pt x="394574" y="572774"/>
                  </a:cubicBezTo>
                  <a:cubicBezTo>
                    <a:pt x="394811" y="575146"/>
                    <a:pt x="395641" y="576569"/>
                    <a:pt x="397064" y="577043"/>
                  </a:cubicBezTo>
                  <a:cubicBezTo>
                    <a:pt x="398013" y="577043"/>
                    <a:pt x="398369" y="576213"/>
                    <a:pt x="398132" y="574553"/>
                  </a:cubicBezTo>
                  <a:cubicBezTo>
                    <a:pt x="397894" y="572892"/>
                    <a:pt x="398487" y="572536"/>
                    <a:pt x="399911" y="573485"/>
                  </a:cubicBezTo>
                  <a:cubicBezTo>
                    <a:pt x="399436" y="575383"/>
                    <a:pt x="399436" y="576569"/>
                    <a:pt x="399911" y="577043"/>
                  </a:cubicBezTo>
                  <a:cubicBezTo>
                    <a:pt x="400385" y="577517"/>
                    <a:pt x="400978" y="577755"/>
                    <a:pt x="401689" y="577755"/>
                  </a:cubicBezTo>
                  <a:cubicBezTo>
                    <a:pt x="402401" y="577755"/>
                    <a:pt x="402994" y="577992"/>
                    <a:pt x="403468" y="578466"/>
                  </a:cubicBezTo>
                  <a:cubicBezTo>
                    <a:pt x="403943" y="578941"/>
                    <a:pt x="403943" y="580364"/>
                    <a:pt x="403468" y="582736"/>
                  </a:cubicBezTo>
                  <a:cubicBezTo>
                    <a:pt x="402520" y="583210"/>
                    <a:pt x="402164" y="582617"/>
                    <a:pt x="402401" y="580957"/>
                  </a:cubicBezTo>
                  <a:cubicBezTo>
                    <a:pt x="402638" y="579296"/>
                    <a:pt x="402045" y="578941"/>
                    <a:pt x="400622" y="579889"/>
                  </a:cubicBezTo>
                  <a:lnTo>
                    <a:pt x="400622" y="587717"/>
                  </a:lnTo>
                  <a:cubicBezTo>
                    <a:pt x="401571" y="585819"/>
                    <a:pt x="402282" y="585701"/>
                    <a:pt x="402757" y="587361"/>
                  </a:cubicBezTo>
                  <a:cubicBezTo>
                    <a:pt x="403231" y="589021"/>
                    <a:pt x="404417" y="589377"/>
                    <a:pt x="406315" y="588428"/>
                  </a:cubicBezTo>
                  <a:cubicBezTo>
                    <a:pt x="406789" y="592224"/>
                    <a:pt x="407382" y="596137"/>
                    <a:pt x="408094" y="600170"/>
                  </a:cubicBezTo>
                  <a:cubicBezTo>
                    <a:pt x="408805" y="604202"/>
                    <a:pt x="409636" y="608116"/>
                    <a:pt x="410584" y="611911"/>
                  </a:cubicBezTo>
                  <a:cubicBezTo>
                    <a:pt x="408212" y="610962"/>
                    <a:pt x="406908" y="611199"/>
                    <a:pt x="406671" y="612622"/>
                  </a:cubicBezTo>
                  <a:cubicBezTo>
                    <a:pt x="406433" y="614045"/>
                    <a:pt x="406078" y="615231"/>
                    <a:pt x="405603" y="616180"/>
                  </a:cubicBezTo>
                  <a:cubicBezTo>
                    <a:pt x="404654" y="615706"/>
                    <a:pt x="404299" y="614520"/>
                    <a:pt x="404536" y="612622"/>
                  </a:cubicBezTo>
                  <a:cubicBezTo>
                    <a:pt x="404773" y="610725"/>
                    <a:pt x="404180" y="610013"/>
                    <a:pt x="402757" y="610488"/>
                  </a:cubicBezTo>
                  <a:cubicBezTo>
                    <a:pt x="403231" y="615231"/>
                    <a:pt x="403706" y="619738"/>
                    <a:pt x="404180" y="624008"/>
                  </a:cubicBezTo>
                  <a:cubicBezTo>
                    <a:pt x="404654" y="628277"/>
                    <a:pt x="405603" y="632072"/>
                    <a:pt x="407026" y="635393"/>
                  </a:cubicBezTo>
                  <a:cubicBezTo>
                    <a:pt x="405603" y="639188"/>
                    <a:pt x="405129" y="643339"/>
                    <a:pt x="405603" y="647846"/>
                  </a:cubicBezTo>
                  <a:cubicBezTo>
                    <a:pt x="406078" y="652352"/>
                    <a:pt x="407026" y="656741"/>
                    <a:pt x="408450" y="661010"/>
                  </a:cubicBezTo>
                  <a:cubicBezTo>
                    <a:pt x="409873" y="665280"/>
                    <a:pt x="411296" y="669549"/>
                    <a:pt x="412719" y="673819"/>
                  </a:cubicBezTo>
                  <a:cubicBezTo>
                    <a:pt x="414142" y="678088"/>
                    <a:pt x="414854" y="681883"/>
                    <a:pt x="414854" y="685204"/>
                  </a:cubicBezTo>
                  <a:cubicBezTo>
                    <a:pt x="414854" y="682832"/>
                    <a:pt x="413668" y="682120"/>
                    <a:pt x="411296" y="683069"/>
                  </a:cubicBezTo>
                  <a:cubicBezTo>
                    <a:pt x="409873" y="688287"/>
                    <a:pt x="409636" y="693980"/>
                    <a:pt x="410584" y="700147"/>
                  </a:cubicBezTo>
                  <a:cubicBezTo>
                    <a:pt x="411533" y="706314"/>
                    <a:pt x="410821" y="711058"/>
                    <a:pt x="408450" y="714379"/>
                  </a:cubicBezTo>
                  <a:cubicBezTo>
                    <a:pt x="407975" y="712007"/>
                    <a:pt x="407026" y="710347"/>
                    <a:pt x="405603" y="709398"/>
                  </a:cubicBezTo>
                  <a:cubicBezTo>
                    <a:pt x="404180" y="708449"/>
                    <a:pt x="403231" y="706551"/>
                    <a:pt x="402757" y="703705"/>
                  </a:cubicBezTo>
                  <a:cubicBezTo>
                    <a:pt x="403231" y="701808"/>
                    <a:pt x="403587" y="700147"/>
                    <a:pt x="403824" y="698724"/>
                  </a:cubicBezTo>
                  <a:cubicBezTo>
                    <a:pt x="404061" y="697301"/>
                    <a:pt x="404892" y="696352"/>
                    <a:pt x="406315" y="695878"/>
                  </a:cubicBezTo>
                  <a:cubicBezTo>
                    <a:pt x="405840" y="690659"/>
                    <a:pt x="405840" y="685678"/>
                    <a:pt x="406315" y="680934"/>
                  </a:cubicBezTo>
                  <a:cubicBezTo>
                    <a:pt x="406789" y="676190"/>
                    <a:pt x="405366" y="672870"/>
                    <a:pt x="402045" y="670972"/>
                  </a:cubicBezTo>
                  <a:cubicBezTo>
                    <a:pt x="402045" y="666228"/>
                    <a:pt x="401808" y="661010"/>
                    <a:pt x="401334" y="655317"/>
                  </a:cubicBezTo>
                  <a:cubicBezTo>
                    <a:pt x="400859" y="649625"/>
                    <a:pt x="400266" y="643813"/>
                    <a:pt x="399555" y="637884"/>
                  </a:cubicBezTo>
                  <a:cubicBezTo>
                    <a:pt x="398843" y="631954"/>
                    <a:pt x="398606" y="626261"/>
                    <a:pt x="398843" y="620806"/>
                  </a:cubicBezTo>
                  <a:cubicBezTo>
                    <a:pt x="399080" y="615350"/>
                    <a:pt x="399911" y="610725"/>
                    <a:pt x="401334" y="606930"/>
                  </a:cubicBezTo>
                  <a:cubicBezTo>
                    <a:pt x="400385" y="605981"/>
                    <a:pt x="399911" y="604083"/>
                    <a:pt x="399911" y="601237"/>
                  </a:cubicBezTo>
                  <a:cubicBezTo>
                    <a:pt x="399911" y="598391"/>
                    <a:pt x="399199" y="596493"/>
                    <a:pt x="397776" y="595544"/>
                  </a:cubicBezTo>
                  <a:cubicBezTo>
                    <a:pt x="398725" y="599339"/>
                    <a:pt x="398250" y="601237"/>
                    <a:pt x="396353" y="601237"/>
                  </a:cubicBezTo>
                  <a:cubicBezTo>
                    <a:pt x="395404" y="598865"/>
                    <a:pt x="395167" y="596967"/>
                    <a:pt x="395641" y="595544"/>
                  </a:cubicBezTo>
                  <a:cubicBezTo>
                    <a:pt x="396115" y="594121"/>
                    <a:pt x="396353" y="592224"/>
                    <a:pt x="396353" y="589852"/>
                  </a:cubicBezTo>
                  <a:cubicBezTo>
                    <a:pt x="394455" y="589852"/>
                    <a:pt x="393506" y="588903"/>
                    <a:pt x="393506" y="587005"/>
                  </a:cubicBezTo>
                  <a:cubicBezTo>
                    <a:pt x="393506" y="585108"/>
                    <a:pt x="393032" y="583685"/>
                    <a:pt x="392083" y="582736"/>
                  </a:cubicBezTo>
                  <a:cubicBezTo>
                    <a:pt x="393032" y="579889"/>
                    <a:pt x="393388" y="577280"/>
                    <a:pt x="393150" y="574908"/>
                  </a:cubicBezTo>
                  <a:cubicBezTo>
                    <a:pt x="392913" y="572536"/>
                    <a:pt x="392439" y="570283"/>
                    <a:pt x="391727" y="568148"/>
                  </a:cubicBezTo>
                  <a:cubicBezTo>
                    <a:pt x="391016" y="566014"/>
                    <a:pt x="390423" y="563879"/>
                    <a:pt x="389948" y="561744"/>
                  </a:cubicBezTo>
                  <a:cubicBezTo>
                    <a:pt x="389474" y="559609"/>
                    <a:pt x="389711" y="557119"/>
                    <a:pt x="390660" y="554272"/>
                  </a:cubicBezTo>
                  <a:close/>
                  <a:moveTo>
                    <a:pt x="357927" y="552138"/>
                  </a:moveTo>
                  <a:cubicBezTo>
                    <a:pt x="360299" y="552612"/>
                    <a:pt x="361722" y="553324"/>
                    <a:pt x="362197" y="554272"/>
                  </a:cubicBezTo>
                  <a:cubicBezTo>
                    <a:pt x="362671" y="555221"/>
                    <a:pt x="362671" y="556289"/>
                    <a:pt x="362197" y="557474"/>
                  </a:cubicBezTo>
                  <a:cubicBezTo>
                    <a:pt x="361722" y="558660"/>
                    <a:pt x="361366" y="560084"/>
                    <a:pt x="361129" y="561744"/>
                  </a:cubicBezTo>
                  <a:cubicBezTo>
                    <a:pt x="360892" y="563404"/>
                    <a:pt x="361248" y="565183"/>
                    <a:pt x="362197" y="567081"/>
                  </a:cubicBezTo>
                  <a:cubicBezTo>
                    <a:pt x="362197" y="566132"/>
                    <a:pt x="362078" y="564472"/>
                    <a:pt x="361841" y="562100"/>
                  </a:cubicBezTo>
                  <a:cubicBezTo>
                    <a:pt x="361604" y="559728"/>
                    <a:pt x="361959" y="559491"/>
                    <a:pt x="362908" y="561388"/>
                  </a:cubicBezTo>
                  <a:cubicBezTo>
                    <a:pt x="363857" y="564709"/>
                    <a:pt x="364331" y="567792"/>
                    <a:pt x="364331" y="570639"/>
                  </a:cubicBezTo>
                  <a:cubicBezTo>
                    <a:pt x="364331" y="573485"/>
                    <a:pt x="365517" y="576331"/>
                    <a:pt x="367889" y="579178"/>
                  </a:cubicBezTo>
                  <a:cubicBezTo>
                    <a:pt x="368838" y="578229"/>
                    <a:pt x="369075" y="577162"/>
                    <a:pt x="368601" y="575976"/>
                  </a:cubicBezTo>
                  <a:cubicBezTo>
                    <a:pt x="368126" y="574790"/>
                    <a:pt x="367889" y="573485"/>
                    <a:pt x="367889" y="572062"/>
                  </a:cubicBezTo>
                  <a:cubicBezTo>
                    <a:pt x="370736" y="575857"/>
                    <a:pt x="372633" y="582973"/>
                    <a:pt x="373582" y="593410"/>
                  </a:cubicBezTo>
                  <a:cubicBezTo>
                    <a:pt x="373107" y="592935"/>
                    <a:pt x="372396" y="593172"/>
                    <a:pt x="371447" y="594121"/>
                  </a:cubicBezTo>
                  <a:cubicBezTo>
                    <a:pt x="370498" y="593172"/>
                    <a:pt x="370024" y="591986"/>
                    <a:pt x="370024" y="590563"/>
                  </a:cubicBezTo>
                  <a:cubicBezTo>
                    <a:pt x="370024" y="589140"/>
                    <a:pt x="369550" y="588191"/>
                    <a:pt x="368601" y="587717"/>
                  </a:cubicBezTo>
                  <a:cubicBezTo>
                    <a:pt x="367652" y="587242"/>
                    <a:pt x="367296" y="587598"/>
                    <a:pt x="367533" y="588784"/>
                  </a:cubicBezTo>
                  <a:cubicBezTo>
                    <a:pt x="367771" y="589970"/>
                    <a:pt x="367415" y="590563"/>
                    <a:pt x="366466" y="590563"/>
                  </a:cubicBezTo>
                  <a:cubicBezTo>
                    <a:pt x="365517" y="588191"/>
                    <a:pt x="365161" y="584989"/>
                    <a:pt x="365399" y="580957"/>
                  </a:cubicBezTo>
                  <a:cubicBezTo>
                    <a:pt x="365636" y="576924"/>
                    <a:pt x="364094" y="575146"/>
                    <a:pt x="360773" y="575620"/>
                  </a:cubicBezTo>
                  <a:cubicBezTo>
                    <a:pt x="360299" y="573248"/>
                    <a:pt x="360536" y="571943"/>
                    <a:pt x="361485" y="571706"/>
                  </a:cubicBezTo>
                  <a:cubicBezTo>
                    <a:pt x="362434" y="571469"/>
                    <a:pt x="362908" y="570402"/>
                    <a:pt x="362908" y="568504"/>
                  </a:cubicBezTo>
                  <a:cubicBezTo>
                    <a:pt x="360536" y="569453"/>
                    <a:pt x="359113" y="567911"/>
                    <a:pt x="358639" y="563879"/>
                  </a:cubicBezTo>
                  <a:cubicBezTo>
                    <a:pt x="358164" y="559846"/>
                    <a:pt x="357927" y="555933"/>
                    <a:pt x="357927" y="552138"/>
                  </a:cubicBezTo>
                  <a:close/>
                  <a:moveTo>
                    <a:pt x="162241" y="542887"/>
                  </a:moveTo>
                  <a:cubicBezTo>
                    <a:pt x="160344" y="544310"/>
                    <a:pt x="159158" y="546326"/>
                    <a:pt x="158683" y="548935"/>
                  </a:cubicBezTo>
                  <a:cubicBezTo>
                    <a:pt x="158209" y="551545"/>
                    <a:pt x="157972" y="554391"/>
                    <a:pt x="157972" y="557474"/>
                  </a:cubicBezTo>
                  <a:cubicBezTo>
                    <a:pt x="157972" y="560558"/>
                    <a:pt x="157972" y="563523"/>
                    <a:pt x="157972" y="566369"/>
                  </a:cubicBezTo>
                  <a:cubicBezTo>
                    <a:pt x="157972" y="569216"/>
                    <a:pt x="157735" y="571588"/>
                    <a:pt x="157260" y="573485"/>
                  </a:cubicBezTo>
                  <a:cubicBezTo>
                    <a:pt x="159632" y="568741"/>
                    <a:pt x="161055" y="564116"/>
                    <a:pt x="161530" y="559609"/>
                  </a:cubicBezTo>
                  <a:cubicBezTo>
                    <a:pt x="162004" y="555103"/>
                    <a:pt x="162241" y="549528"/>
                    <a:pt x="162241" y="542887"/>
                  </a:cubicBezTo>
                  <a:close/>
                  <a:moveTo>
                    <a:pt x="116700" y="537906"/>
                  </a:moveTo>
                  <a:cubicBezTo>
                    <a:pt x="115751" y="538855"/>
                    <a:pt x="114921" y="539685"/>
                    <a:pt x="114209" y="540396"/>
                  </a:cubicBezTo>
                  <a:cubicBezTo>
                    <a:pt x="113498" y="541108"/>
                    <a:pt x="113379" y="542650"/>
                    <a:pt x="113854" y="545022"/>
                  </a:cubicBezTo>
                  <a:cubicBezTo>
                    <a:pt x="115277" y="545971"/>
                    <a:pt x="116107" y="545496"/>
                    <a:pt x="116344" y="543599"/>
                  </a:cubicBezTo>
                  <a:cubicBezTo>
                    <a:pt x="116581" y="541701"/>
                    <a:pt x="116700" y="539803"/>
                    <a:pt x="116700" y="537906"/>
                  </a:cubicBezTo>
                  <a:close/>
                  <a:moveTo>
                    <a:pt x="156549" y="531502"/>
                  </a:moveTo>
                  <a:cubicBezTo>
                    <a:pt x="154177" y="533399"/>
                    <a:pt x="152398" y="535534"/>
                    <a:pt x="151212" y="537906"/>
                  </a:cubicBezTo>
                  <a:cubicBezTo>
                    <a:pt x="150026" y="540278"/>
                    <a:pt x="149196" y="543599"/>
                    <a:pt x="148721" y="547868"/>
                  </a:cubicBezTo>
                  <a:cubicBezTo>
                    <a:pt x="151568" y="546919"/>
                    <a:pt x="153347" y="544666"/>
                    <a:pt x="154058" y="541108"/>
                  </a:cubicBezTo>
                  <a:cubicBezTo>
                    <a:pt x="154770" y="537550"/>
                    <a:pt x="155600" y="534348"/>
                    <a:pt x="156549" y="531502"/>
                  </a:cubicBezTo>
                  <a:close/>
                  <a:moveTo>
                    <a:pt x="199955" y="530078"/>
                  </a:moveTo>
                  <a:cubicBezTo>
                    <a:pt x="199007" y="530553"/>
                    <a:pt x="198532" y="531264"/>
                    <a:pt x="198532" y="532213"/>
                  </a:cubicBezTo>
                  <a:cubicBezTo>
                    <a:pt x="198532" y="533162"/>
                    <a:pt x="197821" y="533162"/>
                    <a:pt x="196397" y="532213"/>
                  </a:cubicBezTo>
                  <a:cubicBezTo>
                    <a:pt x="195923" y="535534"/>
                    <a:pt x="195567" y="538855"/>
                    <a:pt x="195330" y="542175"/>
                  </a:cubicBezTo>
                  <a:cubicBezTo>
                    <a:pt x="195093" y="545496"/>
                    <a:pt x="195923" y="547631"/>
                    <a:pt x="197821" y="548580"/>
                  </a:cubicBezTo>
                  <a:cubicBezTo>
                    <a:pt x="196872" y="543836"/>
                    <a:pt x="197583" y="540278"/>
                    <a:pt x="199955" y="537906"/>
                  </a:cubicBezTo>
                  <a:cubicBezTo>
                    <a:pt x="202327" y="535534"/>
                    <a:pt x="202327" y="532925"/>
                    <a:pt x="199955" y="530078"/>
                  </a:cubicBezTo>
                  <a:close/>
                  <a:moveTo>
                    <a:pt x="211341" y="528655"/>
                  </a:moveTo>
                  <a:cubicBezTo>
                    <a:pt x="208494" y="530078"/>
                    <a:pt x="207427" y="532569"/>
                    <a:pt x="208139" y="536127"/>
                  </a:cubicBezTo>
                  <a:cubicBezTo>
                    <a:pt x="208850" y="539685"/>
                    <a:pt x="208731" y="543599"/>
                    <a:pt x="207783" y="547868"/>
                  </a:cubicBezTo>
                  <a:cubicBezTo>
                    <a:pt x="206360" y="548817"/>
                    <a:pt x="205174" y="550121"/>
                    <a:pt x="204225" y="551782"/>
                  </a:cubicBezTo>
                  <a:cubicBezTo>
                    <a:pt x="203276" y="553442"/>
                    <a:pt x="202090" y="554747"/>
                    <a:pt x="200667" y="555696"/>
                  </a:cubicBezTo>
                  <a:cubicBezTo>
                    <a:pt x="202564" y="557593"/>
                    <a:pt x="202683" y="561151"/>
                    <a:pt x="201023" y="566369"/>
                  </a:cubicBezTo>
                  <a:cubicBezTo>
                    <a:pt x="199362" y="571588"/>
                    <a:pt x="199007" y="575857"/>
                    <a:pt x="199955" y="579178"/>
                  </a:cubicBezTo>
                  <a:cubicBezTo>
                    <a:pt x="201378" y="577755"/>
                    <a:pt x="202209" y="575383"/>
                    <a:pt x="202446" y="572062"/>
                  </a:cubicBezTo>
                  <a:cubicBezTo>
                    <a:pt x="202683" y="568741"/>
                    <a:pt x="203988" y="567081"/>
                    <a:pt x="206360" y="567081"/>
                  </a:cubicBezTo>
                  <a:cubicBezTo>
                    <a:pt x="206360" y="564235"/>
                    <a:pt x="206597" y="560677"/>
                    <a:pt x="207071" y="556407"/>
                  </a:cubicBezTo>
                  <a:cubicBezTo>
                    <a:pt x="207546" y="552138"/>
                    <a:pt x="208969" y="549528"/>
                    <a:pt x="211341" y="548580"/>
                  </a:cubicBezTo>
                  <a:cubicBezTo>
                    <a:pt x="210392" y="541938"/>
                    <a:pt x="210392" y="535297"/>
                    <a:pt x="211341" y="528655"/>
                  </a:cubicBezTo>
                  <a:close/>
                  <a:moveTo>
                    <a:pt x="374293" y="526521"/>
                  </a:moveTo>
                  <a:cubicBezTo>
                    <a:pt x="374293" y="527469"/>
                    <a:pt x="374412" y="528655"/>
                    <a:pt x="374649" y="530078"/>
                  </a:cubicBezTo>
                  <a:cubicBezTo>
                    <a:pt x="374886" y="531502"/>
                    <a:pt x="374531" y="532213"/>
                    <a:pt x="373582" y="532213"/>
                  </a:cubicBezTo>
                  <a:cubicBezTo>
                    <a:pt x="372633" y="531264"/>
                    <a:pt x="372040" y="530078"/>
                    <a:pt x="371803" y="528655"/>
                  </a:cubicBezTo>
                  <a:cubicBezTo>
                    <a:pt x="371566" y="527232"/>
                    <a:pt x="372396" y="526521"/>
                    <a:pt x="374293" y="526521"/>
                  </a:cubicBezTo>
                  <a:close/>
                  <a:moveTo>
                    <a:pt x="368601" y="526521"/>
                  </a:moveTo>
                  <a:cubicBezTo>
                    <a:pt x="369550" y="528418"/>
                    <a:pt x="370143" y="530671"/>
                    <a:pt x="370380" y="533281"/>
                  </a:cubicBezTo>
                  <a:cubicBezTo>
                    <a:pt x="370617" y="535890"/>
                    <a:pt x="371922" y="536246"/>
                    <a:pt x="374293" y="534348"/>
                  </a:cubicBezTo>
                  <a:cubicBezTo>
                    <a:pt x="374293" y="535771"/>
                    <a:pt x="374531" y="536720"/>
                    <a:pt x="375005" y="537194"/>
                  </a:cubicBezTo>
                  <a:cubicBezTo>
                    <a:pt x="375479" y="537669"/>
                    <a:pt x="375479" y="538618"/>
                    <a:pt x="375005" y="540041"/>
                  </a:cubicBezTo>
                  <a:cubicBezTo>
                    <a:pt x="373582" y="540989"/>
                    <a:pt x="372989" y="540515"/>
                    <a:pt x="373226" y="538618"/>
                  </a:cubicBezTo>
                  <a:cubicBezTo>
                    <a:pt x="373463" y="536720"/>
                    <a:pt x="372870" y="536246"/>
                    <a:pt x="371447" y="537194"/>
                  </a:cubicBezTo>
                  <a:cubicBezTo>
                    <a:pt x="369075" y="540989"/>
                    <a:pt x="368364" y="544785"/>
                    <a:pt x="369312" y="548580"/>
                  </a:cubicBezTo>
                  <a:cubicBezTo>
                    <a:pt x="370261" y="552375"/>
                    <a:pt x="370973" y="556644"/>
                    <a:pt x="371447" y="561388"/>
                  </a:cubicBezTo>
                  <a:cubicBezTo>
                    <a:pt x="369075" y="557593"/>
                    <a:pt x="367771" y="552138"/>
                    <a:pt x="367533" y="545022"/>
                  </a:cubicBezTo>
                  <a:cubicBezTo>
                    <a:pt x="367296" y="537906"/>
                    <a:pt x="367652" y="531739"/>
                    <a:pt x="368601" y="526521"/>
                  </a:cubicBezTo>
                  <a:close/>
                  <a:moveTo>
                    <a:pt x="187858" y="526521"/>
                  </a:moveTo>
                  <a:cubicBezTo>
                    <a:pt x="186435" y="525572"/>
                    <a:pt x="185605" y="526639"/>
                    <a:pt x="185368" y="529723"/>
                  </a:cubicBezTo>
                  <a:cubicBezTo>
                    <a:pt x="185131" y="532806"/>
                    <a:pt x="185724" y="534111"/>
                    <a:pt x="187147" y="533636"/>
                  </a:cubicBezTo>
                  <a:cubicBezTo>
                    <a:pt x="187147" y="532213"/>
                    <a:pt x="187384" y="531146"/>
                    <a:pt x="187858" y="530434"/>
                  </a:cubicBezTo>
                  <a:cubicBezTo>
                    <a:pt x="188333" y="529723"/>
                    <a:pt x="188333" y="528418"/>
                    <a:pt x="187858" y="526521"/>
                  </a:cubicBezTo>
                  <a:close/>
                  <a:moveTo>
                    <a:pt x="241227" y="523674"/>
                  </a:moveTo>
                  <a:lnTo>
                    <a:pt x="241227" y="530078"/>
                  </a:lnTo>
                  <a:lnTo>
                    <a:pt x="239804" y="530078"/>
                  </a:lnTo>
                  <a:cubicBezTo>
                    <a:pt x="239804" y="529130"/>
                    <a:pt x="239685" y="527707"/>
                    <a:pt x="239448" y="525809"/>
                  </a:cubicBezTo>
                  <a:cubicBezTo>
                    <a:pt x="239211" y="523911"/>
                    <a:pt x="239804" y="523200"/>
                    <a:pt x="241227" y="523674"/>
                  </a:cubicBezTo>
                  <a:close/>
                  <a:moveTo>
                    <a:pt x="178608" y="523674"/>
                  </a:moveTo>
                  <a:cubicBezTo>
                    <a:pt x="176710" y="526521"/>
                    <a:pt x="175643" y="529723"/>
                    <a:pt x="175406" y="533281"/>
                  </a:cubicBezTo>
                  <a:cubicBezTo>
                    <a:pt x="175168" y="536839"/>
                    <a:pt x="174813" y="540515"/>
                    <a:pt x="174338" y="544310"/>
                  </a:cubicBezTo>
                  <a:cubicBezTo>
                    <a:pt x="176236" y="543361"/>
                    <a:pt x="177185" y="543599"/>
                    <a:pt x="177185" y="545022"/>
                  </a:cubicBezTo>
                  <a:cubicBezTo>
                    <a:pt x="177185" y="546445"/>
                    <a:pt x="177185" y="548105"/>
                    <a:pt x="177185" y="550003"/>
                  </a:cubicBezTo>
                  <a:cubicBezTo>
                    <a:pt x="178133" y="549054"/>
                    <a:pt x="178845" y="548817"/>
                    <a:pt x="179319" y="549291"/>
                  </a:cubicBezTo>
                  <a:cubicBezTo>
                    <a:pt x="179794" y="549766"/>
                    <a:pt x="180505" y="550003"/>
                    <a:pt x="181454" y="550003"/>
                  </a:cubicBezTo>
                  <a:cubicBezTo>
                    <a:pt x="180505" y="547157"/>
                    <a:pt x="181454" y="545971"/>
                    <a:pt x="184300" y="546445"/>
                  </a:cubicBezTo>
                  <a:lnTo>
                    <a:pt x="184300" y="540041"/>
                  </a:lnTo>
                  <a:cubicBezTo>
                    <a:pt x="180505" y="542413"/>
                    <a:pt x="178726" y="541227"/>
                    <a:pt x="178964" y="536483"/>
                  </a:cubicBezTo>
                  <a:cubicBezTo>
                    <a:pt x="179201" y="531739"/>
                    <a:pt x="179082" y="527469"/>
                    <a:pt x="178608" y="523674"/>
                  </a:cubicBezTo>
                  <a:close/>
                  <a:moveTo>
                    <a:pt x="101045" y="520828"/>
                  </a:moveTo>
                  <a:cubicBezTo>
                    <a:pt x="100096" y="522251"/>
                    <a:pt x="98436" y="523556"/>
                    <a:pt x="96064" y="524742"/>
                  </a:cubicBezTo>
                  <a:cubicBezTo>
                    <a:pt x="93692" y="525928"/>
                    <a:pt x="93455" y="528418"/>
                    <a:pt x="95352" y="532213"/>
                  </a:cubicBezTo>
                  <a:cubicBezTo>
                    <a:pt x="96301" y="532213"/>
                    <a:pt x="97131" y="531976"/>
                    <a:pt x="97843" y="531502"/>
                  </a:cubicBezTo>
                  <a:cubicBezTo>
                    <a:pt x="98554" y="531027"/>
                    <a:pt x="99385" y="530553"/>
                    <a:pt x="100333" y="530078"/>
                  </a:cubicBezTo>
                  <a:cubicBezTo>
                    <a:pt x="99385" y="527707"/>
                    <a:pt x="99148" y="526046"/>
                    <a:pt x="99622" y="525097"/>
                  </a:cubicBezTo>
                  <a:cubicBezTo>
                    <a:pt x="100096" y="524149"/>
                    <a:pt x="100571" y="522725"/>
                    <a:pt x="101045" y="520828"/>
                  </a:cubicBezTo>
                  <a:close/>
                  <a:moveTo>
                    <a:pt x="211341" y="515847"/>
                  </a:moveTo>
                  <a:cubicBezTo>
                    <a:pt x="209917" y="515847"/>
                    <a:pt x="208969" y="516321"/>
                    <a:pt x="208494" y="517270"/>
                  </a:cubicBezTo>
                  <a:cubicBezTo>
                    <a:pt x="208020" y="518219"/>
                    <a:pt x="207308" y="518930"/>
                    <a:pt x="206360" y="519405"/>
                  </a:cubicBezTo>
                  <a:cubicBezTo>
                    <a:pt x="207308" y="526046"/>
                    <a:pt x="209917" y="528418"/>
                    <a:pt x="214187" y="526521"/>
                  </a:cubicBezTo>
                  <a:cubicBezTo>
                    <a:pt x="215136" y="523674"/>
                    <a:pt x="215254" y="521539"/>
                    <a:pt x="214543" y="520116"/>
                  </a:cubicBezTo>
                  <a:cubicBezTo>
                    <a:pt x="213831" y="518693"/>
                    <a:pt x="212764" y="517270"/>
                    <a:pt x="211341" y="515847"/>
                  </a:cubicBezTo>
                  <a:close/>
                  <a:moveTo>
                    <a:pt x="155837" y="515847"/>
                  </a:moveTo>
                  <a:cubicBezTo>
                    <a:pt x="153940" y="516321"/>
                    <a:pt x="152991" y="517507"/>
                    <a:pt x="152991" y="519405"/>
                  </a:cubicBezTo>
                  <a:cubicBezTo>
                    <a:pt x="152991" y="521302"/>
                    <a:pt x="152991" y="523437"/>
                    <a:pt x="152991" y="525809"/>
                  </a:cubicBezTo>
                  <a:cubicBezTo>
                    <a:pt x="154888" y="523911"/>
                    <a:pt x="155837" y="520591"/>
                    <a:pt x="155837" y="515847"/>
                  </a:cubicBezTo>
                  <a:close/>
                  <a:moveTo>
                    <a:pt x="362197" y="511577"/>
                  </a:moveTo>
                  <a:cubicBezTo>
                    <a:pt x="362671" y="512526"/>
                    <a:pt x="363145" y="513949"/>
                    <a:pt x="363620" y="515847"/>
                  </a:cubicBezTo>
                  <a:cubicBezTo>
                    <a:pt x="364094" y="517744"/>
                    <a:pt x="363620" y="518930"/>
                    <a:pt x="362197" y="519405"/>
                  </a:cubicBezTo>
                  <a:cubicBezTo>
                    <a:pt x="361248" y="518456"/>
                    <a:pt x="360655" y="517151"/>
                    <a:pt x="360418" y="515491"/>
                  </a:cubicBezTo>
                  <a:cubicBezTo>
                    <a:pt x="360180" y="513831"/>
                    <a:pt x="360773" y="512526"/>
                    <a:pt x="362197" y="511577"/>
                  </a:cubicBezTo>
                  <a:close/>
                  <a:moveTo>
                    <a:pt x="100333" y="510154"/>
                  </a:moveTo>
                  <a:cubicBezTo>
                    <a:pt x="98910" y="511103"/>
                    <a:pt x="98199" y="512763"/>
                    <a:pt x="98199" y="515135"/>
                  </a:cubicBezTo>
                  <a:cubicBezTo>
                    <a:pt x="99148" y="515135"/>
                    <a:pt x="99740" y="514898"/>
                    <a:pt x="99978" y="514424"/>
                  </a:cubicBezTo>
                  <a:cubicBezTo>
                    <a:pt x="100215" y="513949"/>
                    <a:pt x="100808" y="513712"/>
                    <a:pt x="101757" y="513712"/>
                  </a:cubicBezTo>
                  <a:cubicBezTo>
                    <a:pt x="101757" y="512763"/>
                    <a:pt x="101519" y="512170"/>
                    <a:pt x="101045" y="511933"/>
                  </a:cubicBezTo>
                  <a:cubicBezTo>
                    <a:pt x="100571" y="511696"/>
                    <a:pt x="100333" y="511103"/>
                    <a:pt x="100333" y="510154"/>
                  </a:cubicBezTo>
                  <a:close/>
                  <a:moveTo>
                    <a:pt x="246920" y="508731"/>
                  </a:moveTo>
                  <a:cubicBezTo>
                    <a:pt x="245971" y="511103"/>
                    <a:pt x="245853" y="513712"/>
                    <a:pt x="246564" y="516558"/>
                  </a:cubicBezTo>
                  <a:cubicBezTo>
                    <a:pt x="247276" y="519405"/>
                    <a:pt x="246683" y="520828"/>
                    <a:pt x="244785" y="520828"/>
                  </a:cubicBezTo>
                  <a:cubicBezTo>
                    <a:pt x="243836" y="519405"/>
                    <a:pt x="243718" y="517389"/>
                    <a:pt x="244429" y="514779"/>
                  </a:cubicBezTo>
                  <a:cubicBezTo>
                    <a:pt x="245141" y="512170"/>
                    <a:pt x="245971" y="510154"/>
                    <a:pt x="246920" y="508731"/>
                  </a:cubicBezTo>
                  <a:close/>
                  <a:moveTo>
                    <a:pt x="222014" y="508019"/>
                  </a:moveTo>
                  <a:cubicBezTo>
                    <a:pt x="219642" y="507545"/>
                    <a:pt x="218219" y="508612"/>
                    <a:pt x="217745" y="511221"/>
                  </a:cubicBezTo>
                  <a:cubicBezTo>
                    <a:pt x="217271" y="513831"/>
                    <a:pt x="216559" y="516084"/>
                    <a:pt x="215610" y="517982"/>
                  </a:cubicBezTo>
                  <a:cubicBezTo>
                    <a:pt x="215610" y="519879"/>
                    <a:pt x="216203" y="520709"/>
                    <a:pt x="217389" y="520472"/>
                  </a:cubicBezTo>
                  <a:cubicBezTo>
                    <a:pt x="218575" y="520235"/>
                    <a:pt x="218931" y="521065"/>
                    <a:pt x="218457" y="522963"/>
                  </a:cubicBezTo>
                  <a:cubicBezTo>
                    <a:pt x="219405" y="520591"/>
                    <a:pt x="220473" y="518456"/>
                    <a:pt x="221659" y="516558"/>
                  </a:cubicBezTo>
                  <a:cubicBezTo>
                    <a:pt x="222845" y="514661"/>
                    <a:pt x="222963" y="511814"/>
                    <a:pt x="222014" y="508019"/>
                  </a:cubicBezTo>
                  <a:close/>
                  <a:moveTo>
                    <a:pt x="181454" y="504461"/>
                  </a:moveTo>
                  <a:cubicBezTo>
                    <a:pt x="179082" y="503513"/>
                    <a:pt x="177422" y="504461"/>
                    <a:pt x="176473" y="507308"/>
                  </a:cubicBezTo>
                  <a:cubicBezTo>
                    <a:pt x="175524" y="510154"/>
                    <a:pt x="175524" y="512763"/>
                    <a:pt x="176473" y="515135"/>
                  </a:cubicBezTo>
                  <a:cubicBezTo>
                    <a:pt x="179794" y="512763"/>
                    <a:pt x="181454" y="509205"/>
                    <a:pt x="181454" y="504461"/>
                  </a:cubicBezTo>
                  <a:close/>
                  <a:moveTo>
                    <a:pt x="421970" y="500904"/>
                  </a:moveTo>
                  <a:cubicBezTo>
                    <a:pt x="421495" y="502801"/>
                    <a:pt x="421495" y="504224"/>
                    <a:pt x="421970" y="505173"/>
                  </a:cubicBezTo>
                  <a:cubicBezTo>
                    <a:pt x="422444" y="506122"/>
                    <a:pt x="422918" y="507071"/>
                    <a:pt x="423393" y="508019"/>
                  </a:cubicBezTo>
                  <a:cubicBezTo>
                    <a:pt x="424342" y="507071"/>
                    <a:pt x="424579" y="505529"/>
                    <a:pt x="424104" y="503394"/>
                  </a:cubicBezTo>
                  <a:cubicBezTo>
                    <a:pt x="423630" y="501259"/>
                    <a:pt x="422918" y="500429"/>
                    <a:pt x="421970" y="500904"/>
                  </a:cubicBezTo>
                  <a:close/>
                  <a:moveTo>
                    <a:pt x="233400" y="497346"/>
                  </a:moveTo>
                  <a:cubicBezTo>
                    <a:pt x="231977" y="499718"/>
                    <a:pt x="231739" y="502327"/>
                    <a:pt x="232688" y="505173"/>
                  </a:cubicBezTo>
                  <a:cubicBezTo>
                    <a:pt x="233637" y="508019"/>
                    <a:pt x="232688" y="509680"/>
                    <a:pt x="229842" y="510154"/>
                  </a:cubicBezTo>
                  <a:cubicBezTo>
                    <a:pt x="230791" y="513475"/>
                    <a:pt x="231621" y="515254"/>
                    <a:pt x="232332" y="515491"/>
                  </a:cubicBezTo>
                  <a:cubicBezTo>
                    <a:pt x="233044" y="515728"/>
                    <a:pt x="234349" y="515847"/>
                    <a:pt x="236246" y="515847"/>
                  </a:cubicBezTo>
                  <a:cubicBezTo>
                    <a:pt x="235772" y="513000"/>
                    <a:pt x="235179" y="510154"/>
                    <a:pt x="234467" y="507308"/>
                  </a:cubicBezTo>
                  <a:cubicBezTo>
                    <a:pt x="233756" y="504461"/>
                    <a:pt x="233400" y="501141"/>
                    <a:pt x="233400" y="497346"/>
                  </a:cubicBezTo>
                  <a:close/>
                  <a:moveTo>
                    <a:pt x="258305" y="493788"/>
                  </a:moveTo>
                  <a:cubicBezTo>
                    <a:pt x="255933" y="495211"/>
                    <a:pt x="255459" y="497464"/>
                    <a:pt x="256882" y="500548"/>
                  </a:cubicBezTo>
                  <a:cubicBezTo>
                    <a:pt x="258305" y="503631"/>
                    <a:pt x="257831" y="505647"/>
                    <a:pt x="255459" y="506596"/>
                  </a:cubicBezTo>
                  <a:cubicBezTo>
                    <a:pt x="255933" y="507545"/>
                    <a:pt x="256289" y="508612"/>
                    <a:pt x="256526" y="509798"/>
                  </a:cubicBezTo>
                  <a:cubicBezTo>
                    <a:pt x="256763" y="510984"/>
                    <a:pt x="257594" y="511103"/>
                    <a:pt x="259017" y="510154"/>
                  </a:cubicBezTo>
                  <a:cubicBezTo>
                    <a:pt x="258542" y="506359"/>
                    <a:pt x="258542" y="503394"/>
                    <a:pt x="259017" y="501259"/>
                  </a:cubicBezTo>
                  <a:cubicBezTo>
                    <a:pt x="259491" y="499125"/>
                    <a:pt x="259254" y="496634"/>
                    <a:pt x="258305" y="493788"/>
                  </a:cubicBezTo>
                  <a:close/>
                  <a:moveTo>
                    <a:pt x="188570" y="493788"/>
                  </a:moveTo>
                  <a:cubicBezTo>
                    <a:pt x="187147" y="493313"/>
                    <a:pt x="186198" y="493669"/>
                    <a:pt x="185724" y="494855"/>
                  </a:cubicBezTo>
                  <a:cubicBezTo>
                    <a:pt x="185249" y="496041"/>
                    <a:pt x="184300" y="496634"/>
                    <a:pt x="182877" y="496634"/>
                  </a:cubicBezTo>
                  <a:cubicBezTo>
                    <a:pt x="182877" y="497583"/>
                    <a:pt x="183352" y="498176"/>
                    <a:pt x="184300" y="498413"/>
                  </a:cubicBezTo>
                  <a:cubicBezTo>
                    <a:pt x="185249" y="498650"/>
                    <a:pt x="185486" y="499480"/>
                    <a:pt x="185012" y="500904"/>
                  </a:cubicBezTo>
                  <a:cubicBezTo>
                    <a:pt x="185961" y="501852"/>
                    <a:pt x="186554" y="501378"/>
                    <a:pt x="186791" y="499480"/>
                  </a:cubicBezTo>
                  <a:cubicBezTo>
                    <a:pt x="187028" y="497583"/>
                    <a:pt x="187147" y="498057"/>
                    <a:pt x="187147" y="500904"/>
                  </a:cubicBezTo>
                  <a:cubicBezTo>
                    <a:pt x="188096" y="500904"/>
                    <a:pt x="188570" y="498532"/>
                    <a:pt x="188570" y="493788"/>
                  </a:cubicBezTo>
                  <a:close/>
                  <a:moveTo>
                    <a:pt x="115277" y="493788"/>
                  </a:moveTo>
                  <a:cubicBezTo>
                    <a:pt x="110058" y="494262"/>
                    <a:pt x="106856" y="497583"/>
                    <a:pt x="105670" y="503750"/>
                  </a:cubicBezTo>
                  <a:cubicBezTo>
                    <a:pt x="104484" y="509917"/>
                    <a:pt x="102943" y="515135"/>
                    <a:pt x="101045" y="519405"/>
                  </a:cubicBezTo>
                  <a:cubicBezTo>
                    <a:pt x="103891" y="516084"/>
                    <a:pt x="106975" y="512882"/>
                    <a:pt x="110296" y="509798"/>
                  </a:cubicBezTo>
                  <a:cubicBezTo>
                    <a:pt x="113616" y="506715"/>
                    <a:pt x="115277" y="501378"/>
                    <a:pt x="115277" y="493788"/>
                  </a:cubicBezTo>
                  <a:close/>
                  <a:moveTo>
                    <a:pt x="416989" y="490230"/>
                  </a:moveTo>
                  <a:cubicBezTo>
                    <a:pt x="417463" y="490704"/>
                    <a:pt x="417611" y="491179"/>
                    <a:pt x="417433" y="491653"/>
                  </a:cubicBezTo>
                  <a:lnTo>
                    <a:pt x="417236" y="491839"/>
                  </a:lnTo>
                  <a:close/>
                  <a:moveTo>
                    <a:pt x="172915" y="490230"/>
                  </a:moveTo>
                  <a:cubicBezTo>
                    <a:pt x="169594" y="490704"/>
                    <a:pt x="167341" y="492365"/>
                    <a:pt x="166155" y="495211"/>
                  </a:cubicBezTo>
                  <a:cubicBezTo>
                    <a:pt x="164969" y="498057"/>
                    <a:pt x="162953" y="499955"/>
                    <a:pt x="160107" y="500904"/>
                  </a:cubicBezTo>
                  <a:cubicBezTo>
                    <a:pt x="162004" y="504699"/>
                    <a:pt x="162479" y="508850"/>
                    <a:pt x="161530" y="513356"/>
                  </a:cubicBezTo>
                  <a:cubicBezTo>
                    <a:pt x="160581" y="517863"/>
                    <a:pt x="159158" y="521302"/>
                    <a:pt x="157260" y="523674"/>
                  </a:cubicBezTo>
                  <a:cubicBezTo>
                    <a:pt x="158209" y="526521"/>
                    <a:pt x="158802" y="528774"/>
                    <a:pt x="159039" y="530434"/>
                  </a:cubicBezTo>
                  <a:cubicBezTo>
                    <a:pt x="159276" y="532095"/>
                    <a:pt x="159158" y="535060"/>
                    <a:pt x="158683" y="539329"/>
                  </a:cubicBezTo>
                  <a:cubicBezTo>
                    <a:pt x="161530" y="540278"/>
                    <a:pt x="162716" y="538855"/>
                    <a:pt x="162241" y="535060"/>
                  </a:cubicBezTo>
                  <a:cubicBezTo>
                    <a:pt x="161767" y="531264"/>
                    <a:pt x="161767" y="528181"/>
                    <a:pt x="162241" y="525809"/>
                  </a:cubicBezTo>
                  <a:cubicBezTo>
                    <a:pt x="163664" y="519642"/>
                    <a:pt x="165562" y="513831"/>
                    <a:pt x="167934" y="508375"/>
                  </a:cubicBezTo>
                  <a:cubicBezTo>
                    <a:pt x="170306" y="502920"/>
                    <a:pt x="171966" y="496871"/>
                    <a:pt x="172915" y="490230"/>
                  </a:cubicBezTo>
                  <a:close/>
                  <a:moveTo>
                    <a:pt x="414142" y="488807"/>
                  </a:moveTo>
                  <a:cubicBezTo>
                    <a:pt x="413668" y="492602"/>
                    <a:pt x="414261" y="494025"/>
                    <a:pt x="415921" y="493076"/>
                  </a:cubicBezTo>
                  <a:lnTo>
                    <a:pt x="417236" y="491839"/>
                  </a:lnTo>
                  <a:lnTo>
                    <a:pt x="417700" y="494855"/>
                  </a:lnTo>
                  <a:cubicBezTo>
                    <a:pt x="417226" y="496515"/>
                    <a:pt x="418175" y="497820"/>
                    <a:pt x="420546" y="498769"/>
                  </a:cubicBezTo>
                  <a:cubicBezTo>
                    <a:pt x="421021" y="498294"/>
                    <a:pt x="421258" y="496871"/>
                    <a:pt x="421258" y="494499"/>
                  </a:cubicBezTo>
                  <a:cubicBezTo>
                    <a:pt x="424579" y="495448"/>
                    <a:pt x="425883" y="497464"/>
                    <a:pt x="425172" y="500548"/>
                  </a:cubicBezTo>
                  <a:cubicBezTo>
                    <a:pt x="424460" y="503631"/>
                    <a:pt x="424816" y="506359"/>
                    <a:pt x="426239" y="508731"/>
                  </a:cubicBezTo>
                  <a:cubicBezTo>
                    <a:pt x="424342" y="513000"/>
                    <a:pt x="424342" y="518219"/>
                    <a:pt x="426239" y="524386"/>
                  </a:cubicBezTo>
                  <a:cubicBezTo>
                    <a:pt x="428137" y="530553"/>
                    <a:pt x="430271" y="534822"/>
                    <a:pt x="432643" y="537194"/>
                  </a:cubicBezTo>
                  <a:cubicBezTo>
                    <a:pt x="432169" y="538143"/>
                    <a:pt x="431695" y="539329"/>
                    <a:pt x="431220" y="540752"/>
                  </a:cubicBezTo>
                  <a:cubicBezTo>
                    <a:pt x="430746" y="542175"/>
                    <a:pt x="430034" y="542887"/>
                    <a:pt x="429085" y="542887"/>
                  </a:cubicBezTo>
                  <a:cubicBezTo>
                    <a:pt x="426714" y="535297"/>
                    <a:pt x="424697" y="527351"/>
                    <a:pt x="423037" y="519049"/>
                  </a:cubicBezTo>
                  <a:cubicBezTo>
                    <a:pt x="421377" y="510747"/>
                    <a:pt x="419123" y="503275"/>
                    <a:pt x="416277" y="496634"/>
                  </a:cubicBezTo>
                  <a:cubicBezTo>
                    <a:pt x="415328" y="499006"/>
                    <a:pt x="414617" y="499836"/>
                    <a:pt x="414142" y="499125"/>
                  </a:cubicBezTo>
                  <a:cubicBezTo>
                    <a:pt x="413668" y="498413"/>
                    <a:pt x="412956" y="497583"/>
                    <a:pt x="412007" y="496634"/>
                  </a:cubicBezTo>
                  <a:cubicBezTo>
                    <a:pt x="411059" y="498532"/>
                    <a:pt x="410821" y="500429"/>
                    <a:pt x="411296" y="502327"/>
                  </a:cubicBezTo>
                  <a:cubicBezTo>
                    <a:pt x="411770" y="504224"/>
                    <a:pt x="412007" y="506359"/>
                    <a:pt x="412007" y="508731"/>
                  </a:cubicBezTo>
                  <a:cubicBezTo>
                    <a:pt x="410584" y="509205"/>
                    <a:pt x="409873" y="508494"/>
                    <a:pt x="409873" y="506596"/>
                  </a:cubicBezTo>
                  <a:cubicBezTo>
                    <a:pt x="409873" y="504699"/>
                    <a:pt x="408924" y="503987"/>
                    <a:pt x="407026" y="504461"/>
                  </a:cubicBezTo>
                  <a:cubicBezTo>
                    <a:pt x="407501" y="500666"/>
                    <a:pt x="407857" y="497227"/>
                    <a:pt x="408094" y="494143"/>
                  </a:cubicBezTo>
                  <a:cubicBezTo>
                    <a:pt x="408331" y="491060"/>
                    <a:pt x="410347" y="489281"/>
                    <a:pt x="414142" y="488807"/>
                  </a:cubicBezTo>
                  <a:close/>
                  <a:moveTo>
                    <a:pt x="234111" y="486672"/>
                  </a:moveTo>
                  <a:cubicBezTo>
                    <a:pt x="233163" y="486672"/>
                    <a:pt x="232925" y="487739"/>
                    <a:pt x="233400" y="489874"/>
                  </a:cubicBezTo>
                  <a:cubicBezTo>
                    <a:pt x="233874" y="492009"/>
                    <a:pt x="233637" y="492839"/>
                    <a:pt x="232688" y="492365"/>
                  </a:cubicBezTo>
                  <a:cubicBezTo>
                    <a:pt x="233163" y="494736"/>
                    <a:pt x="233756" y="495448"/>
                    <a:pt x="234467" y="494499"/>
                  </a:cubicBezTo>
                  <a:cubicBezTo>
                    <a:pt x="235179" y="493550"/>
                    <a:pt x="236246" y="493550"/>
                    <a:pt x="237669" y="494499"/>
                  </a:cubicBezTo>
                  <a:cubicBezTo>
                    <a:pt x="236721" y="492127"/>
                    <a:pt x="235890" y="490823"/>
                    <a:pt x="235179" y="490586"/>
                  </a:cubicBezTo>
                  <a:cubicBezTo>
                    <a:pt x="234467" y="490348"/>
                    <a:pt x="234111" y="489044"/>
                    <a:pt x="234111" y="486672"/>
                  </a:cubicBezTo>
                  <a:close/>
                  <a:moveTo>
                    <a:pt x="254036" y="482402"/>
                  </a:moveTo>
                  <a:cubicBezTo>
                    <a:pt x="252613" y="481454"/>
                    <a:pt x="251901" y="481691"/>
                    <a:pt x="251901" y="483114"/>
                  </a:cubicBezTo>
                  <a:cubicBezTo>
                    <a:pt x="251901" y="484537"/>
                    <a:pt x="251427" y="485486"/>
                    <a:pt x="250478" y="485960"/>
                  </a:cubicBezTo>
                  <a:cubicBezTo>
                    <a:pt x="251427" y="488332"/>
                    <a:pt x="252613" y="489281"/>
                    <a:pt x="254036" y="488807"/>
                  </a:cubicBezTo>
                  <a:cubicBezTo>
                    <a:pt x="255933" y="486909"/>
                    <a:pt x="255933" y="484774"/>
                    <a:pt x="254036" y="482402"/>
                  </a:cubicBezTo>
                  <a:close/>
                  <a:moveTo>
                    <a:pt x="412007" y="479556"/>
                  </a:moveTo>
                  <a:cubicBezTo>
                    <a:pt x="412007" y="481454"/>
                    <a:pt x="412363" y="483114"/>
                    <a:pt x="413075" y="484537"/>
                  </a:cubicBezTo>
                  <a:cubicBezTo>
                    <a:pt x="413786" y="485960"/>
                    <a:pt x="413431" y="487146"/>
                    <a:pt x="412007" y="488095"/>
                  </a:cubicBezTo>
                  <a:cubicBezTo>
                    <a:pt x="410110" y="484774"/>
                    <a:pt x="410110" y="481928"/>
                    <a:pt x="412007" y="479556"/>
                  </a:cubicBezTo>
                  <a:close/>
                  <a:moveTo>
                    <a:pt x="266844" y="479556"/>
                  </a:moveTo>
                  <a:cubicBezTo>
                    <a:pt x="267793" y="479556"/>
                    <a:pt x="268386" y="479912"/>
                    <a:pt x="268623" y="480623"/>
                  </a:cubicBezTo>
                  <a:cubicBezTo>
                    <a:pt x="268860" y="481335"/>
                    <a:pt x="269216" y="481928"/>
                    <a:pt x="269691" y="482402"/>
                  </a:cubicBezTo>
                  <a:lnTo>
                    <a:pt x="268267" y="487383"/>
                  </a:lnTo>
                  <a:cubicBezTo>
                    <a:pt x="265421" y="485486"/>
                    <a:pt x="264947" y="482877"/>
                    <a:pt x="266844" y="479556"/>
                  </a:cubicBezTo>
                  <a:close/>
                  <a:moveTo>
                    <a:pt x="157260" y="478844"/>
                  </a:moveTo>
                  <a:cubicBezTo>
                    <a:pt x="155363" y="479319"/>
                    <a:pt x="154177" y="480623"/>
                    <a:pt x="153702" y="482758"/>
                  </a:cubicBezTo>
                  <a:cubicBezTo>
                    <a:pt x="153228" y="484893"/>
                    <a:pt x="152991" y="487383"/>
                    <a:pt x="152991" y="490230"/>
                  </a:cubicBezTo>
                  <a:cubicBezTo>
                    <a:pt x="153940" y="488807"/>
                    <a:pt x="155125" y="487858"/>
                    <a:pt x="156549" y="487383"/>
                  </a:cubicBezTo>
                  <a:cubicBezTo>
                    <a:pt x="157972" y="486909"/>
                    <a:pt x="158683" y="488332"/>
                    <a:pt x="158683" y="491653"/>
                  </a:cubicBezTo>
                  <a:cubicBezTo>
                    <a:pt x="160107" y="490704"/>
                    <a:pt x="160581" y="489281"/>
                    <a:pt x="160107" y="487383"/>
                  </a:cubicBezTo>
                  <a:cubicBezTo>
                    <a:pt x="159632" y="485486"/>
                    <a:pt x="159632" y="482877"/>
                    <a:pt x="160107" y="479556"/>
                  </a:cubicBezTo>
                  <a:cubicBezTo>
                    <a:pt x="159158" y="480030"/>
                    <a:pt x="158802" y="480979"/>
                    <a:pt x="159039" y="482402"/>
                  </a:cubicBezTo>
                  <a:cubicBezTo>
                    <a:pt x="159276" y="483825"/>
                    <a:pt x="158921" y="484537"/>
                    <a:pt x="157972" y="484537"/>
                  </a:cubicBezTo>
                  <a:cubicBezTo>
                    <a:pt x="157023" y="484537"/>
                    <a:pt x="156667" y="483825"/>
                    <a:pt x="156904" y="482402"/>
                  </a:cubicBezTo>
                  <a:cubicBezTo>
                    <a:pt x="157142" y="480979"/>
                    <a:pt x="157260" y="479793"/>
                    <a:pt x="157260" y="478844"/>
                  </a:cubicBezTo>
                  <a:close/>
                  <a:moveTo>
                    <a:pt x="175050" y="475998"/>
                  </a:moveTo>
                  <a:cubicBezTo>
                    <a:pt x="172678" y="475998"/>
                    <a:pt x="171610" y="477777"/>
                    <a:pt x="171848" y="481335"/>
                  </a:cubicBezTo>
                  <a:cubicBezTo>
                    <a:pt x="172085" y="484893"/>
                    <a:pt x="171018" y="485960"/>
                    <a:pt x="168646" y="484537"/>
                  </a:cubicBezTo>
                  <a:cubicBezTo>
                    <a:pt x="168171" y="487383"/>
                    <a:pt x="168646" y="487976"/>
                    <a:pt x="170069" y="486316"/>
                  </a:cubicBezTo>
                  <a:cubicBezTo>
                    <a:pt x="171492" y="484656"/>
                    <a:pt x="171966" y="485249"/>
                    <a:pt x="171492" y="488095"/>
                  </a:cubicBezTo>
                  <a:cubicBezTo>
                    <a:pt x="172441" y="487621"/>
                    <a:pt x="172915" y="486435"/>
                    <a:pt x="172915" y="484537"/>
                  </a:cubicBezTo>
                  <a:cubicBezTo>
                    <a:pt x="172915" y="482640"/>
                    <a:pt x="174101" y="482165"/>
                    <a:pt x="176473" y="483114"/>
                  </a:cubicBezTo>
                  <a:cubicBezTo>
                    <a:pt x="175524" y="482165"/>
                    <a:pt x="175050" y="479793"/>
                    <a:pt x="175050" y="475998"/>
                  </a:cubicBezTo>
                  <a:close/>
                  <a:moveTo>
                    <a:pt x="254036" y="470305"/>
                  </a:moveTo>
                  <a:cubicBezTo>
                    <a:pt x="253087" y="473626"/>
                    <a:pt x="253443" y="476591"/>
                    <a:pt x="255103" y="479200"/>
                  </a:cubicBezTo>
                  <a:cubicBezTo>
                    <a:pt x="256763" y="481809"/>
                    <a:pt x="257119" y="485486"/>
                    <a:pt x="256170" y="490230"/>
                  </a:cubicBezTo>
                  <a:cubicBezTo>
                    <a:pt x="258542" y="487858"/>
                    <a:pt x="259610" y="484063"/>
                    <a:pt x="259373" y="478844"/>
                  </a:cubicBezTo>
                  <a:cubicBezTo>
                    <a:pt x="259135" y="473626"/>
                    <a:pt x="257356" y="470780"/>
                    <a:pt x="254036" y="470305"/>
                  </a:cubicBezTo>
                  <a:close/>
                  <a:moveTo>
                    <a:pt x="405603" y="466036"/>
                  </a:moveTo>
                  <a:cubicBezTo>
                    <a:pt x="407975" y="466036"/>
                    <a:pt x="408924" y="467340"/>
                    <a:pt x="408450" y="469950"/>
                  </a:cubicBezTo>
                  <a:cubicBezTo>
                    <a:pt x="407975" y="472559"/>
                    <a:pt x="408212" y="474338"/>
                    <a:pt x="409161" y="475286"/>
                  </a:cubicBezTo>
                  <a:lnTo>
                    <a:pt x="406315" y="475286"/>
                  </a:lnTo>
                  <a:cubicBezTo>
                    <a:pt x="406789" y="472915"/>
                    <a:pt x="406789" y="471254"/>
                    <a:pt x="406315" y="470305"/>
                  </a:cubicBezTo>
                  <a:cubicBezTo>
                    <a:pt x="405840" y="469357"/>
                    <a:pt x="405603" y="467933"/>
                    <a:pt x="405603" y="466036"/>
                  </a:cubicBezTo>
                  <a:close/>
                  <a:moveTo>
                    <a:pt x="258038" y="464168"/>
                  </a:moveTo>
                  <a:cubicBezTo>
                    <a:pt x="259165" y="464227"/>
                    <a:pt x="260440" y="464850"/>
                    <a:pt x="261863" y="466036"/>
                  </a:cubicBezTo>
                  <a:cubicBezTo>
                    <a:pt x="260914" y="466985"/>
                    <a:pt x="259847" y="467696"/>
                    <a:pt x="258661" y="468171"/>
                  </a:cubicBezTo>
                  <a:cubicBezTo>
                    <a:pt x="257475" y="468645"/>
                    <a:pt x="257356" y="470305"/>
                    <a:pt x="258305" y="473152"/>
                  </a:cubicBezTo>
                  <a:cubicBezTo>
                    <a:pt x="259254" y="474575"/>
                    <a:pt x="259966" y="474456"/>
                    <a:pt x="260440" y="472796"/>
                  </a:cubicBezTo>
                  <a:cubicBezTo>
                    <a:pt x="260914" y="471136"/>
                    <a:pt x="261626" y="471254"/>
                    <a:pt x="262575" y="473152"/>
                  </a:cubicBezTo>
                  <a:cubicBezTo>
                    <a:pt x="262575" y="476947"/>
                    <a:pt x="262693" y="479556"/>
                    <a:pt x="262931" y="480979"/>
                  </a:cubicBezTo>
                  <a:cubicBezTo>
                    <a:pt x="263168" y="482402"/>
                    <a:pt x="262812" y="484300"/>
                    <a:pt x="261863" y="486672"/>
                  </a:cubicBezTo>
                  <a:cubicBezTo>
                    <a:pt x="262812" y="488569"/>
                    <a:pt x="263524" y="490111"/>
                    <a:pt x="263998" y="491297"/>
                  </a:cubicBezTo>
                  <a:cubicBezTo>
                    <a:pt x="264472" y="492483"/>
                    <a:pt x="265184" y="494025"/>
                    <a:pt x="266133" y="495922"/>
                  </a:cubicBezTo>
                  <a:lnTo>
                    <a:pt x="257594" y="528655"/>
                  </a:lnTo>
                  <a:cubicBezTo>
                    <a:pt x="257594" y="523437"/>
                    <a:pt x="257119" y="519879"/>
                    <a:pt x="256170" y="517982"/>
                  </a:cubicBezTo>
                  <a:cubicBezTo>
                    <a:pt x="255222" y="522725"/>
                    <a:pt x="254036" y="527232"/>
                    <a:pt x="252613" y="531502"/>
                  </a:cubicBezTo>
                  <a:cubicBezTo>
                    <a:pt x="251189" y="535771"/>
                    <a:pt x="250241" y="540041"/>
                    <a:pt x="249766" y="544310"/>
                  </a:cubicBezTo>
                  <a:cubicBezTo>
                    <a:pt x="248817" y="542887"/>
                    <a:pt x="248224" y="540989"/>
                    <a:pt x="247987" y="538618"/>
                  </a:cubicBezTo>
                  <a:cubicBezTo>
                    <a:pt x="247750" y="536246"/>
                    <a:pt x="247631" y="533755"/>
                    <a:pt x="247631" y="531146"/>
                  </a:cubicBezTo>
                  <a:cubicBezTo>
                    <a:pt x="247631" y="528537"/>
                    <a:pt x="247750" y="526165"/>
                    <a:pt x="247987" y="524030"/>
                  </a:cubicBezTo>
                  <a:cubicBezTo>
                    <a:pt x="248224" y="521895"/>
                    <a:pt x="248580" y="520353"/>
                    <a:pt x="249055" y="519405"/>
                  </a:cubicBezTo>
                  <a:cubicBezTo>
                    <a:pt x="249055" y="522251"/>
                    <a:pt x="249529" y="523437"/>
                    <a:pt x="250478" y="522963"/>
                  </a:cubicBezTo>
                  <a:cubicBezTo>
                    <a:pt x="250478" y="520116"/>
                    <a:pt x="250122" y="518219"/>
                    <a:pt x="249410" y="517270"/>
                  </a:cubicBezTo>
                  <a:cubicBezTo>
                    <a:pt x="248699" y="516321"/>
                    <a:pt x="248817" y="513949"/>
                    <a:pt x="249766" y="510154"/>
                  </a:cubicBezTo>
                  <a:cubicBezTo>
                    <a:pt x="250715" y="508731"/>
                    <a:pt x="251545" y="508494"/>
                    <a:pt x="252257" y="509443"/>
                  </a:cubicBezTo>
                  <a:cubicBezTo>
                    <a:pt x="252968" y="510391"/>
                    <a:pt x="253799" y="509917"/>
                    <a:pt x="254747" y="508019"/>
                  </a:cubicBezTo>
                  <a:cubicBezTo>
                    <a:pt x="253799" y="507545"/>
                    <a:pt x="253324" y="506478"/>
                    <a:pt x="253324" y="504817"/>
                  </a:cubicBezTo>
                  <a:cubicBezTo>
                    <a:pt x="253324" y="503157"/>
                    <a:pt x="253443" y="501378"/>
                    <a:pt x="253680" y="499480"/>
                  </a:cubicBezTo>
                  <a:cubicBezTo>
                    <a:pt x="253917" y="497583"/>
                    <a:pt x="253917" y="495922"/>
                    <a:pt x="253680" y="494499"/>
                  </a:cubicBezTo>
                  <a:cubicBezTo>
                    <a:pt x="253443" y="493076"/>
                    <a:pt x="252613" y="492127"/>
                    <a:pt x="251189" y="491653"/>
                  </a:cubicBezTo>
                  <a:cubicBezTo>
                    <a:pt x="252138" y="493076"/>
                    <a:pt x="252257" y="495092"/>
                    <a:pt x="251545" y="497701"/>
                  </a:cubicBezTo>
                  <a:cubicBezTo>
                    <a:pt x="250834" y="500311"/>
                    <a:pt x="250478" y="502089"/>
                    <a:pt x="250478" y="503038"/>
                  </a:cubicBezTo>
                  <a:cubicBezTo>
                    <a:pt x="250478" y="502089"/>
                    <a:pt x="250122" y="501734"/>
                    <a:pt x="249410" y="501971"/>
                  </a:cubicBezTo>
                  <a:cubicBezTo>
                    <a:pt x="248699" y="502208"/>
                    <a:pt x="248106" y="501852"/>
                    <a:pt x="247631" y="500904"/>
                  </a:cubicBezTo>
                  <a:cubicBezTo>
                    <a:pt x="248106" y="497583"/>
                    <a:pt x="248580" y="493432"/>
                    <a:pt x="249055" y="488451"/>
                  </a:cubicBezTo>
                  <a:cubicBezTo>
                    <a:pt x="249529" y="483470"/>
                    <a:pt x="250241" y="478963"/>
                    <a:pt x="251189" y="474931"/>
                  </a:cubicBezTo>
                  <a:cubicBezTo>
                    <a:pt x="252138" y="470898"/>
                    <a:pt x="253443" y="467815"/>
                    <a:pt x="255103" y="465680"/>
                  </a:cubicBezTo>
                  <a:cubicBezTo>
                    <a:pt x="255933" y="464613"/>
                    <a:pt x="256912" y="464109"/>
                    <a:pt x="258038" y="464168"/>
                  </a:cubicBezTo>
                  <a:close/>
                  <a:moveTo>
                    <a:pt x="114209" y="459276"/>
                  </a:moveTo>
                  <a:cubicBezTo>
                    <a:pt x="113972" y="459987"/>
                    <a:pt x="113379" y="460106"/>
                    <a:pt x="112430" y="459632"/>
                  </a:cubicBezTo>
                  <a:cubicBezTo>
                    <a:pt x="110058" y="463427"/>
                    <a:pt x="108517" y="467933"/>
                    <a:pt x="107805" y="473152"/>
                  </a:cubicBezTo>
                  <a:cubicBezTo>
                    <a:pt x="107094" y="478370"/>
                    <a:pt x="105789" y="483351"/>
                    <a:pt x="103891" y="488095"/>
                  </a:cubicBezTo>
                  <a:cubicBezTo>
                    <a:pt x="102943" y="490941"/>
                    <a:pt x="101638" y="493669"/>
                    <a:pt x="99978" y="496278"/>
                  </a:cubicBezTo>
                  <a:cubicBezTo>
                    <a:pt x="98317" y="498887"/>
                    <a:pt x="97962" y="501852"/>
                    <a:pt x="98910" y="505173"/>
                  </a:cubicBezTo>
                  <a:cubicBezTo>
                    <a:pt x="102231" y="500904"/>
                    <a:pt x="104603" y="494736"/>
                    <a:pt x="106026" y="486672"/>
                  </a:cubicBezTo>
                  <a:cubicBezTo>
                    <a:pt x="107449" y="478607"/>
                    <a:pt x="110296" y="472440"/>
                    <a:pt x="114565" y="468171"/>
                  </a:cubicBezTo>
                  <a:cubicBezTo>
                    <a:pt x="113616" y="467222"/>
                    <a:pt x="113261" y="465799"/>
                    <a:pt x="113498" y="463901"/>
                  </a:cubicBezTo>
                  <a:cubicBezTo>
                    <a:pt x="113735" y="462004"/>
                    <a:pt x="114328" y="460580"/>
                    <a:pt x="115277" y="459632"/>
                  </a:cubicBezTo>
                  <a:cubicBezTo>
                    <a:pt x="114802" y="458683"/>
                    <a:pt x="114447" y="458564"/>
                    <a:pt x="114209" y="459276"/>
                  </a:cubicBezTo>
                  <a:close/>
                  <a:moveTo>
                    <a:pt x="271114" y="458920"/>
                  </a:moveTo>
                  <a:cubicBezTo>
                    <a:pt x="272063" y="466036"/>
                    <a:pt x="271114" y="471729"/>
                    <a:pt x="268267" y="475998"/>
                  </a:cubicBezTo>
                  <a:cubicBezTo>
                    <a:pt x="265895" y="473152"/>
                    <a:pt x="265302" y="470187"/>
                    <a:pt x="266488" y="467103"/>
                  </a:cubicBezTo>
                  <a:cubicBezTo>
                    <a:pt x="267674" y="464020"/>
                    <a:pt x="269216" y="461292"/>
                    <a:pt x="271114" y="458920"/>
                  </a:cubicBezTo>
                  <a:close/>
                  <a:moveTo>
                    <a:pt x="180031" y="456785"/>
                  </a:moveTo>
                  <a:cubicBezTo>
                    <a:pt x="178608" y="457260"/>
                    <a:pt x="177896" y="458564"/>
                    <a:pt x="177896" y="460699"/>
                  </a:cubicBezTo>
                  <a:cubicBezTo>
                    <a:pt x="177896" y="462834"/>
                    <a:pt x="177659" y="464850"/>
                    <a:pt x="177185" y="466747"/>
                  </a:cubicBezTo>
                  <a:cubicBezTo>
                    <a:pt x="179082" y="465324"/>
                    <a:pt x="180031" y="462004"/>
                    <a:pt x="180031" y="456785"/>
                  </a:cubicBezTo>
                  <a:close/>
                  <a:moveTo>
                    <a:pt x="172915" y="453227"/>
                  </a:moveTo>
                  <a:cubicBezTo>
                    <a:pt x="171018" y="453702"/>
                    <a:pt x="169950" y="455362"/>
                    <a:pt x="169713" y="458208"/>
                  </a:cubicBezTo>
                  <a:cubicBezTo>
                    <a:pt x="169476" y="461055"/>
                    <a:pt x="169120" y="463901"/>
                    <a:pt x="168646" y="466747"/>
                  </a:cubicBezTo>
                  <a:cubicBezTo>
                    <a:pt x="167222" y="466747"/>
                    <a:pt x="165918" y="467933"/>
                    <a:pt x="164732" y="470305"/>
                  </a:cubicBezTo>
                  <a:cubicBezTo>
                    <a:pt x="163546" y="472677"/>
                    <a:pt x="162953" y="475524"/>
                    <a:pt x="162953" y="478844"/>
                  </a:cubicBezTo>
                  <a:cubicBezTo>
                    <a:pt x="164850" y="478844"/>
                    <a:pt x="165681" y="477777"/>
                    <a:pt x="165443" y="475642"/>
                  </a:cubicBezTo>
                  <a:cubicBezTo>
                    <a:pt x="165206" y="473508"/>
                    <a:pt x="166274" y="472915"/>
                    <a:pt x="168646" y="473863"/>
                  </a:cubicBezTo>
                  <a:cubicBezTo>
                    <a:pt x="169120" y="470068"/>
                    <a:pt x="170069" y="466866"/>
                    <a:pt x="171492" y="464257"/>
                  </a:cubicBezTo>
                  <a:cubicBezTo>
                    <a:pt x="172915" y="461648"/>
                    <a:pt x="173389" y="457971"/>
                    <a:pt x="172915" y="453227"/>
                  </a:cubicBezTo>
                  <a:close/>
                  <a:moveTo>
                    <a:pt x="249766" y="448958"/>
                  </a:moveTo>
                  <a:cubicBezTo>
                    <a:pt x="252138" y="448009"/>
                    <a:pt x="253324" y="448839"/>
                    <a:pt x="253324" y="451448"/>
                  </a:cubicBezTo>
                  <a:cubicBezTo>
                    <a:pt x="253324" y="454058"/>
                    <a:pt x="253324" y="456548"/>
                    <a:pt x="253324" y="458920"/>
                  </a:cubicBezTo>
                  <a:cubicBezTo>
                    <a:pt x="251901" y="457971"/>
                    <a:pt x="251071" y="456667"/>
                    <a:pt x="250834" y="455006"/>
                  </a:cubicBezTo>
                  <a:cubicBezTo>
                    <a:pt x="250596" y="453346"/>
                    <a:pt x="250241" y="451330"/>
                    <a:pt x="249766" y="448958"/>
                  </a:cubicBezTo>
                  <a:close/>
                  <a:moveTo>
                    <a:pt x="383544" y="448246"/>
                  </a:moveTo>
                  <a:cubicBezTo>
                    <a:pt x="384018" y="450618"/>
                    <a:pt x="384374" y="453939"/>
                    <a:pt x="384611" y="458208"/>
                  </a:cubicBezTo>
                  <a:cubicBezTo>
                    <a:pt x="384849" y="462478"/>
                    <a:pt x="385679" y="465799"/>
                    <a:pt x="387102" y="468171"/>
                  </a:cubicBezTo>
                  <a:cubicBezTo>
                    <a:pt x="387576" y="467222"/>
                    <a:pt x="387814" y="465917"/>
                    <a:pt x="387814" y="464257"/>
                  </a:cubicBezTo>
                  <a:cubicBezTo>
                    <a:pt x="387814" y="462597"/>
                    <a:pt x="388288" y="462004"/>
                    <a:pt x="389237" y="462478"/>
                  </a:cubicBezTo>
                  <a:cubicBezTo>
                    <a:pt x="390186" y="465799"/>
                    <a:pt x="390541" y="469238"/>
                    <a:pt x="390304" y="472796"/>
                  </a:cubicBezTo>
                  <a:cubicBezTo>
                    <a:pt x="390067" y="476354"/>
                    <a:pt x="389711" y="479793"/>
                    <a:pt x="389237" y="483114"/>
                  </a:cubicBezTo>
                  <a:cubicBezTo>
                    <a:pt x="388762" y="477896"/>
                    <a:pt x="387102" y="472084"/>
                    <a:pt x="384256" y="465680"/>
                  </a:cubicBezTo>
                  <a:cubicBezTo>
                    <a:pt x="381409" y="459276"/>
                    <a:pt x="381172" y="453465"/>
                    <a:pt x="383544" y="448246"/>
                  </a:cubicBezTo>
                  <a:close/>
                  <a:moveTo>
                    <a:pt x="360062" y="448246"/>
                  </a:moveTo>
                  <a:cubicBezTo>
                    <a:pt x="360062" y="450618"/>
                    <a:pt x="360655" y="453109"/>
                    <a:pt x="361841" y="455718"/>
                  </a:cubicBezTo>
                  <a:cubicBezTo>
                    <a:pt x="363027" y="458327"/>
                    <a:pt x="362434" y="460106"/>
                    <a:pt x="360062" y="461055"/>
                  </a:cubicBezTo>
                  <a:close/>
                  <a:moveTo>
                    <a:pt x="179319" y="446823"/>
                  </a:moveTo>
                  <a:cubicBezTo>
                    <a:pt x="177422" y="446823"/>
                    <a:pt x="176473" y="448483"/>
                    <a:pt x="176473" y="451804"/>
                  </a:cubicBezTo>
                  <a:cubicBezTo>
                    <a:pt x="177422" y="452753"/>
                    <a:pt x="178371" y="453227"/>
                    <a:pt x="179319" y="453227"/>
                  </a:cubicBezTo>
                  <a:close/>
                  <a:moveTo>
                    <a:pt x="97487" y="440419"/>
                  </a:moveTo>
                  <a:cubicBezTo>
                    <a:pt x="95115" y="441368"/>
                    <a:pt x="93336" y="443977"/>
                    <a:pt x="92150" y="448246"/>
                  </a:cubicBezTo>
                  <a:cubicBezTo>
                    <a:pt x="90964" y="452516"/>
                    <a:pt x="90609" y="456074"/>
                    <a:pt x="91083" y="458920"/>
                  </a:cubicBezTo>
                  <a:cubicBezTo>
                    <a:pt x="94404" y="454651"/>
                    <a:pt x="96538" y="448483"/>
                    <a:pt x="97487" y="440419"/>
                  </a:cubicBezTo>
                  <a:close/>
                  <a:moveTo>
                    <a:pt x="263286" y="431880"/>
                  </a:moveTo>
                  <a:cubicBezTo>
                    <a:pt x="264235" y="432829"/>
                    <a:pt x="264591" y="434252"/>
                    <a:pt x="264354" y="436149"/>
                  </a:cubicBezTo>
                  <a:cubicBezTo>
                    <a:pt x="264116" y="438047"/>
                    <a:pt x="263998" y="439707"/>
                    <a:pt x="263998" y="441130"/>
                  </a:cubicBezTo>
                  <a:cubicBezTo>
                    <a:pt x="263524" y="442079"/>
                    <a:pt x="262812" y="442435"/>
                    <a:pt x="261863" y="442198"/>
                  </a:cubicBezTo>
                  <a:cubicBezTo>
                    <a:pt x="260914" y="441961"/>
                    <a:pt x="260677" y="442791"/>
                    <a:pt x="261152" y="444688"/>
                  </a:cubicBezTo>
                  <a:cubicBezTo>
                    <a:pt x="261152" y="446112"/>
                    <a:pt x="261507" y="446467"/>
                    <a:pt x="262219" y="445756"/>
                  </a:cubicBezTo>
                  <a:cubicBezTo>
                    <a:pt x="262931" y="445044"/>
                    <a:pt x="263524" y="444688"/>
                    <a:pt x="263998" y="444688"/>
                  </a:cubicBezTo>
                  <a:cubicBezTo>
                    <a:pt x="264947" y="448958"/>
                    <a:pt x="265302" y="452160"/>
                    <a:pt x="265065" y="454295"/>
                  </a:cubicBezTo>
                  <a:cubicBezTo>
                    <a:pt x="264828" y="456429"/>
                    <a:pt x="263761" y="458683"/>
                    <a:pt x="261863" y="461055"/>
                  </a:cubicBezTo>
                  <a:cubicBezTo>
                    <a:pt x="260914" y="459157"/>
                    <a:pt x="260677" y="457615"/>
                    <a:pt x="261152" y="456429"/>
                  </a:cubicBezTo>
                  <a:cubicBezTo>
                    <a:pt x="261626" y="455244"/>
                    <a:pt x="261863" y="453465"/>
                    <a:pt x="261863" y="451093"/>
                  </a:cubicBezTo>
                  <a:cubicBezTo>
                    <a:pt x="259966" y="452041"/>
                    <a:pt x="258898" y="452041"/>
                    <a:pt x="258661" y="451093"/>
                  </a:cubicBezTo>
                  <a:cubicBezTo>
                    <a:pt x="258424" y="450144"/>
                    <a:pt x="257594" y="449195"/>
                    <a:pt x="256170" y="448246"/>
                  </a:cubicBezTo>
                  <a:cubicBezTo>
                    <a:pt x="258068" y="442079"/>
                    <a:pt x="260440" y="436624"/>
                    <a:pt x="263286" y="431880"/>
                  </a:cubicBezTo>
                  <a:close/>
                  <a:moveTo>
                    <a:pt x="208494" y="430457"/>
                  </a:moveTo>
                  <a:cubicBezTo>
                    <a:pt x="204225" y="432829"/>
                    <a:pt x="201853" y="437573"/>
                    <a:pt x="201378" y="444688"/>
                  </a:cubicBezTo>
                  <a:cubicBezTo>
                    <a:pt x="202802" y="445637"/>
                    <a:pt x="203513" y="445519"/>
                    <a:pt x="203513" y="444333"/>
                  </a:cubicBezTo>
                  <a:cubicBezTo>
                    <a:pt x="203513" y="443147"/>
                    <a:pt x="203988" y="442554"/>
                    <a:pt x="204936" y="442554"/>
                  </a:cubicBezTo>
                  <a:cubicBezTo>
                    <a:pt x="206360" y="443502"/>
                    <a:pt x="206360" y="444926"/>
                    <a:pt x="204936" y="446823"/>
                  </a:cubicBezTo>
                  <a:cubicBezTo>
                    <a:pt x="203513" y="448721"/>
                    <a:pt x="203513" y="450144"/>
                    <a:pt x="204936" y="451093"/>
                  </a:cubicBezTo>
                  <a:cubicBezTo>
                    <a:pt x="205885" y="451567"/>
                    <a:pt x="206360" y="451448"/>
                    <a:pt x="206360" y="450737"/>
                  </a:cubicBezTo>
                  <a:cubicBezTo>
                    <a:pt x="206360" y="450025"/>
                    <a:pt x="206360" y="449076"/>
                    <a:pt x="206360" y="447890"/>
                  </a:cubicBezTo>
                  <a:cubicBezTo>
                    <a:pt x="206360" y="446705"/>
                    <a:pt x="206360" y="445637"/>
                    <a:pt x="206360" y="444688"/>
                  </a:cubicBezTo>
                  <a:cubicBezTo>
                    <a:pt x="206360" y="443740"/>
                    <a:pt x="206597" y="443265"/>
                    <a:pt x="207071" y="443265"/>
                  </a:cubicBezTo>
                  <a:cubicBezTo>
                    <a:pt x="207546" y="449907"/>
                    <a:pt x="207190" y="457022"/>
                    <a:pt x="206004" y="464613"/>
                  </a:cubicBezTo>
                  <a:cubicBezTo>
                    <a:pt x="204818" y="472203"/>
                    <a:pt x="203513" y="479556"/>
                    <a:pt x="202090" y="486672"/>
                  </a:cubicBezTo>
                  <a:cubicBezTo>
                    <a:pt x="201141" y="487146"/>
                    <a:pt x="200667" y="487146"/>
                    <a:pt x="200667" y="486672"/>
                  </a:cubicBezTo>
                  <a:cubicBezTo>
                    <a:pt x="200667" y="486197"/>
                    <a:pt x="200430" y="485960"/>
                    <a:pt x="199955" y="485960"/>
                  </a:cubicBezTo>
                  <a:cubicBezTo>
                    <a:pt x="200430" y="481691"/>
                    <a:pt x="201378" y="477896"/>
                    <a:pt x="202802" y="474575"/>
                  </a:cubicBezTo>
                  <a:cubicBezTo>
                    <a:pt x="204225" y="471254"/>
                    <a:pt x="204225" y="467222"/>
                    <a:pt x="202802" y="462478"/>
                  </a:cubicBezTo>
                  <a:cubicBezTo>
                    <a:pt x="199007" y="461529"/>
                    <a:pt x="196872" y="463308"/>
                    <a:pt x="196397" y="467815"/>
                  </a:cubicBezTo>
                  <a:cubicBezTo>
                    <a:pt x="195923" y="472322"/>
                    <a:pt x="195686" y="477184"/>
                    <a:pt x="195686" y="482402"/>
                  </a:cubicBezTo>
                  <a:cubicBezTo>
                    <a:pt x="193788" y="481454"/>
                    <a:pt x="193314" y="480268"/>
                    <a:pt x="194263" y="478844"/>
                  </a:cubicBezTo>
                  <a:cubicBezTo>
                    <a:pt x="195211" y="477421"/>
                    <a:pt x="195211" y="475524"/>
                    <a:pt x="194263" y="473152"/>
                  </a:cubicBezTo>
                  <a:cubicBezTo>
                    <a:pt x="193314" y="473152"/>
                    <a:pt x="192839" y="472796"/>
                    <a:pt x="192839" y="472084"/>
                  </a:cubicBezTo>
                  <a:cubicBezTo>
                    <a:pt x="192839" y="471373"/>
                    <a:pt x="192365" y="471254"/>
                    <a:pt x="191416" y="471729"/>
                  </a:cubicBezTo>
                  <a:cubicBezTo>
                    <a:pt x="190942" y="475998"/>
                    <a:pt x="189993" y="479319"/>
                    <a:pt x="188570" y="481691"/>
                  </a:cubicBezTo>
                  <a:cubicBezTo>
                    <a:pt x="187147" y="484063"/>
                    <a:pt x="186910" y="487621"/>
                    <a:pt x="187858" y="492365"/>
                  </a:cubicBezTo>
                  <a:cubicBezTo>
                    <a:pt x="189282" y="492365"/>
                    <a:pt x="190112" y="491653"/>
                    <a:pt x="190349" y="490230"/>
                  </a:cubicBezTo>
                  <a:cubicBezTo>
                    <a:pt x="190586" y="488807"/>
                    <a:pt x="190705" y="487383"/>
                    <a:pt x="190705" y="485960"/>
                  </a:cubicBezTo>
                  <a:cubicBezTo>
                    <a:pt x="190705" y="486435"/>
                    <a:pt x="191298" y="486909"/>
                    <a:pt x="192484" y="487383"/>
                  </a:cubicBezTo>
                  <a:cubicBezTo>
                    <a:pt x="193670" y="487858"/>
                    <a:pt x="194025" y="486909"/>
                    <a:pt x="193551" y="484537"/>
                  </a:cubicBezTo>
                  <a:cubicBezTo>
                    <a:pt x="194974" y="485486"/>
                    <a:pt x="195567" y="487146"/>
                    <a:pt x="195330" y="489518"/>
                  </a:cubicBezTo>
                  <a:cubicBezTo>
                    <a:pt x="195093" y="491890"/>
                    <a:pt x="194737" y="494262"/>
                    <a:pt x="194263" y="496634"/>
                  </a:cubicBezTo>
                  <a:cubicBezTo>
                    <a:pt x="197109" y="496634"/>
                    <a:pt x="199007" y="495922"/>
                    <a:pt x="199955" y="494499"/>
                  </a:cubicBezTo>
                  <a:cubicBezTo>
                    <a:pt x="199955" y="494025"/>
                    <a:pt x="199007" y="493788"/>
                    <a:pt x="197109" y="493788"/>
                  </a:cubicBezTo>
                  <a:cubicBezTo>
                    <a:pt x="198058" y="491890"/>
                    <a:pt x="199007" y="490704"/>
                    <a:pt x="199955" y="490230"/>
                  </a:cubicBezTo>
                  <a:cubicBezTo>
                    <a:pt x="200904" y="489755"/>
                    <a:pt x="201141" y="490467"/>
                    <a:pt x="200667" y="492365"/>
                  </a:cubicBezTo>
                  <a:cubicBezTo>
                    <a:pt x="200193" y="494262"/>
                    <a:pt x="200667" y="494736"/>
                    <a:pt x="202090" y="493788"/>
                  </a:cubicBezTo>
                  <a:cubicBezTo>
                    <a:pt x="202564" y="491416"/>
                    <a:pt x="202802" y="489874"/>
                    <a:pt x="202802" y="489162"/>
                  </a:cubicBezTo>
                  <a:cubicBezTo>
                    <a:pt x="202802" y="488451"/>
                    <a:pt x="203750" y="488095"/>
                    <a:pt x="205648" y="488095"/>
                  </a:cubicBezTo>
                  <a:cubicBezTo>
                    <a:pt x="206597" y="485723"/>
                    <a:pt x="207071" y="482877"/>
                    <a:pt x="207071" y="479556"/>
                  </a:cubicBezTo>
                  <a:cubicBezTo>
                    <a:pt x="207071" y="476235"/>
                    <a:pt x="207308" y="473152"/>
                    <a:pt x="207783" y="470305"/>
                  </a:cubicBezTo>
                  <a:cubicBezTo>
                    <a:pt x="209206" y="471254"/>
                    <a:pt x="209917" y="472440"/>
                    <a:pt x="209917" y="473863"/>
                  </a:cubicBezTo>
                  <a:cubicBezTo>
                    <a:pt x="211815" y="472915"/>
                    <a:pt x="212171" y="471966"/>
                    <a:pt x="210985" y="471017"/>
                  </a:cubicBezTo>
                  <a:cubicBezTo>
                    <a:pt x="209799" y="470068"/>
                    <a:pt x="208731" y="469119"/>
                    <a:pt x="207783" y="468171"/>
                  </a:cubicBezTo>
                  <a:cubicBezTo>
                    <a:pt x="208731" y="462478"/>
                    <a:pt x="210629" y="457022"/>
                    <a:pt x="213475" y="451804"/>
                  </a:cubicBezTo>
                  <a:cubicBezTo>
                    <a:pt x="216322" y="446586"/>
                    <a:pt x="216085" y="441130"/>
                    <a:pt x="212764" y="435438"/>
                  </a:cubicBezTo>
                  <a:cubicBezTo>
                    <a:pt x="211815" y="434963"/>
                    <a:pt x="211103" y="435438"/>
                    <a:pt x="210629" y="436861"/>
                  </a:cubicBezTo>
                  <a:cubicBezTo>
                    <a:pt x="210155" y="438284"/>
                    <a:pt x="209443" y="438996"/>
                    <a:pt x="208494" y="438996"/>
                  </a:cubicBezTo>
                  <a:cubicBezTo>
                    <a:pt x="207546" y="438047"/>
                    <a:pt x="207427" y="436742"/>
                    <a:pt x="208139" y="435082"/>
                  </a:cubicBezTo>
                  <a:cubicBezTo>
                    <a:pt x="208850" y="433422"/>
                    <a:pt x="208969" y="431880"/>
                    <a:pt x="208494" y="430457"/>
                  </a:cubicBezTo>
                  <a:close/>
                  <a:moveTo>
                    <a:pt x="170780" y="428322"/>
                  </a:moveTo>
                  <a:cubicBezTo>
                    <a:pt x="168408" y="430694"/>
                    <a:pt x="167222" y="434252"/>
                    <a:pt x="167222" y="438996"/>
                  </a:cubicBezTo>
                  <a:cubicBezTo>
                    <a:pt x="169594" y="438521"/>
                    <a:pt x="170306" y="439470"/>
                    <a:pt x="169357" y="441842"/>
                  </a:cubicBezTo>
                  <a:cubicBezTo>
                    <a:pt x="168408" y="444214"/>
                    <a:pt x="168646" y="445874"/>
                    <a:pt x="170069" y="446823"/>
                  </a:cubicBezTo>
                  <a:cubicBezTo>
                    <a:pt x="171018" y="444451"/>
                    <a:pt x="171492" y="442672"/>
                    <a:pt x="171492" y="441486"/>
                  </a:cubicBezTo>
                  <a:cubicBezTo>
                    <a:pt x="171492" y="440300"/>
                    <a:pt x="172441" y="440182"/>
                    <a:pt x="174338" y="441130"/>
                  </a:cubicBezTo>
                  <a:cubicBezTo>
                    <a:pt x="174338" y="439707"/>
                    <a:pt x="174575" y="438640"/>
                    <a:pt x="175050" y="437928"/>
                  </a:cubicBezTo>
                  <a:cubicBezTo>
                    <a:pt x="175524" y="437217"/>
                    <a:pt x="175524" y="436149"/>
                    <a:pt x="175050" y="434726"/>
                  </a:cubicBezTo>
                  <a:cubicBezTo>
                    <a:pt x="173627" y="433777"/>
                    <a:pt x="172678" y="433303"/>
                    <a:pt x="172204" y="433303"/>
                  </a:cubicBezTo>
                  <a:cubicBezTo>
                    <a:pt x="171729" y="433303"/>
                    <a:pt x="171255" y="434489"/>
                    <a:pt x="170780" y="436861"/>
                  </a:cubicBezTo>
                  <a:cubicBezTo>
                    <a:pt x="169357" y="435912"/>
                    <a:pt x="169120" y="434726"/>
                    <a:pt x="170069" y="433303"/>
                  </a:cubicBezTo>
                  <a:cubicBezTo>
                    <a:pt x="171018" y="431880"/>
                    <a:pt x="171255" y="430219"/>
                    <a:pt x="170780" y="428322"/>
                  </a:cubicBezTo>
                  <a:close/>
                  <a:moveTo>
                    <a:pt x="343695" y="427966"/>
                  </a:moveTo>
                  <a:cubicBezTo>
                    <a:pt x="344170" y="427255"/>
                    <a:pt x="344881" y="427373"/>
                    <a:pt x="345830" y="428322"/>
                  </a:cubicBezTo>
                  <a:cubicBezTo>
                    <a:pt x="346304" y="432117"/>
                    <a:pt x="345356" y="434489"/>
                    <a:pt x="342984" y="435438"/>
                  </a:cubicBezTo>
                  <a:cubicBezTo>
                    <a:pt x="342984" y="433540"/>
                    <a:pt x="342509" y="432473"/>
                    <a:pt x="341561" y="432236"/>
                  </a:cubicBezTo>
                  <a:cubicBezTo>
                    <a:pt x="340612" y="431998"/>
                    <a:pt x="340375" y="430694"/>
                    <a:pt x="340849" y="428322"/>
                  </a:cubicBezTo>
                  <a:cubicBezTo>
                    <a:pt x="342272" y="428796"/>
                    <a:pt x="343221" y="428678"/>
                    <a:pt x="343695" y="427966"/>
                  </a:cubicBezTo>
                  <a:close/>
                  <a:moveTo>
                    <a:pt x="280364" y="426187"/>
                  </a:moveTo>
                  <a:cubicBezTo>
                    <a:pt x="281787" y="431405"/>
                    <a:pt x="282025" y="435912"/>
                    <a:pt x="281076" y="439707"/>
                  </a:cubicBezTo>
                  <a:lnTo>
                    <a:pt x="276806" y="453939"/>
                  </a:lnTo>
                  <a:cubicBezTo>
                    <a:pt x="276806" y="454888"/>
                    <a:pt x="276332" y="455362"/>
                    <a:pt x="275383" y="455362"/>
                  </a:cubicBezTo>
                  <a:cubicBezTo>
                    <a:pt x="275383" y="452990"/>
                    <a:pt x="274790" y="452041"/>
                    <a:pt x="273604" y="452516"/>
                  </a:cubicBezTo>
                  <a:cubicBezTo>
                    <a:pt x="272418" y="452990"/>
                    <a:pt x="271825" y="452753"/>
                    <a:pt x="271825" y="451804"/>
                  </a:cubicBezTo>
                  <a:cubicBezTo>
                    <a:pt x="275146" y="448958"/>
                    <a:pt x="276569" y="444807"/>
                    <a:pt x="276095" y="439351"/>
                  </a:cubicBezTo>
                  <a:cubicBezTo>
                    <a:pt x="275620" y="433896"/>
                    <a:pt x="277044" y="429508"/>
                    <a:pt x="280364" y="426187"/>
                  </a:cubicBezTo>
                  <a:close/>
                  <a:moveTo>
                    <a:pt x="233400" y="424052"/>
                  </a:moveTo>
                  <a:cubicBezTo>
                    <a:pt x="232451" y="425950"/>
                    <a:pt x="232688" y="426662"/>
                    <a:pt x="234111" y="426187"/>
                  </a:cubicBezTo>
                  <a:cubicBezTo>
                    <a:pt x="235535" y="425713"/>
                    <a:pt x="236009" y="426187"/>
                    <a:pt x="235535" y="427610"/>
                  </a:cubicBezTo>
                  <a:cubicBezTo>
                    <a:pt x="234586" y="428085"/>
                    <a:pt x="234111" y="429745"/>
                    <a:pt x="234111" y="432591"/>
                  </a:cubicBezTo>
                  <a:cubicBezTo>
                    <a:pt x="235060" y="432591"/>
                    <a:pt x="235653" y="431998"/>
                    <a:pt x="235890" y="430812"/>
                  </a:cubicBezTo>
                  <a:cubicBezTo>
                    <a:pt x="236127" y="429626"/>
                    <a:pt x="236958" y="429271"/>
                    <a:pt x="238381" y="429745"/>
                  </a:cubicBezTo>
                  <a:cubicBezTo>
                    <a:pt x="238381" y="433540"/>
                    <a:pt x="238381" y="438640"/>
                    <a:pt x="238381" y="445044"/>
                  </a:cubicBezTo>
                  <a:cubicBezTo>
                    <a:pt x="238381" y="451448"/>
                    <a:pt x="238144" y="456074"/>
                    <a:pt x="237669" y="458920"/>
                  </a:cubicBezTo>
                  <a:cubicBezTo>
                    <a:pt x="236721" y="457971"/>
                    <a:pt x="236246" y="456904"/>
                    <a:pt x="236246" y="455718"/>
                  </a:cubicBezTo>
                  <a:cubicBezTo>
                    <a:pt x="236246" y="454532"/>
                    <a:pt x="235535" y="453939"/>
                    <a:pt x="234111" y="453939"/>
                  </a:cubicBezTo>
                  <a:cubicBezTo>
                    <a:pt x="234586" y="452516"/>
                    <a:pt x="234942" y="450025"/>
                    <a:pt x="235179" y="446467"/>
                  </a:cubicBezTo>
                  <a:cubicBezTo>
                    <a:pt x="235416" y="442909"/>
                    <a:pt x="235060" y="440419"/>
                    <a:pt x="234111" y="438996"/>
                  </a:cubicBezTo>
                  <a:cubicBezTo>
                    <a:pt x="233163" y="438996"/>
                    <a:pt x="232688" y="439351"/>
                    <a:pt x="232688" y="440063"/>
                  </a:cubicBezTo>
                  <a:cubicBezTo>
                    <a:pt x="232688" y="440775"/>
                    <a:pt x="232214" y="441130"/>
                    <a:pt x="231265" y="441130"/>
                  </a:cubicBezTo>
                  <a:cubicBezTo>
                    <a:pt x="232214" y="438758"/>
                    <a:pt x="232214" y="437573"/>
                    <a:pt x="231265" y="437573"/>
                  </a:cubicBezTo>
                  <a:cubicBezTo>
                    <a:pt x="230316" y="437573"/>
                    <a:pt x="229842" y="436624"/>
                    <a:pt x="229842" y="434726"/>
                  </a:cubicBezTo>
                  <a:cubicBezTo>
                    <a:pt x="230791" y="432354"/>
                    <a:pt x="231384" y="430338"/>
                    <a:pt x="231621" y="428678"/>
                  </a:cubicBezTo>
                  <a:cubicBezTo>
                    <a:pt x="231858" y="427017"/>
                    <a:pt x="232451" y="425476"/>
                    <a:pt x="233400" y="424052"/>
                  </a:cubicBezTo>
                  <a:close/>
                  <a:moveTo>
                    <a:pt x="188570" y="424052"/>
                  </a:moveTo>
                  <a:cubicBezTo>
                    <a:pt x="187147" y="424052"/>
                    <a:pt x="186317" y="424883"/>
                    <a:pt x="186079" y="426543"/>
                  </a:cubicBezTo>
                  <a:cubicBezTo>
                    <a:pt x="185842" y="428203"/>
                    <a:pt x="185724" y="430219"/>
                    <a:pt x="185724" y="432591"/>
                  </a:cubicBezTo>
                  <a:cubicBezTo>
                    <a:pt x="187147" y="432591"/>
                    <a:pt x="188214" y="431524"/>
                    <a:pt x="188926" y="429389"/>
                  </a:cubicBezTo>
                  <a:cubicBezTo>
                    <a:pt x="189637" y="427255"/>
                    <a:pt x="189519" y="425476"/>
                    <a:pt x="188570" y="424052"/>
                  </a:cubicBezTo>
                  <a:close/>
                  <a:moveTo>
                    <a:pt x="336579" y="422629"/>
                  </a:moveTo>
                  <a:cubicBezTo>
                    <a:pt x="338477" y="424052"/>
                    <a:pt x="339307" y="425594"/>
                    <a:pt x="339070" y="427255"/>
                  </a:cubicBezTo>
                  <a:cubicBezTo>
                    <a:pt x="338833" y="428915"/>
                    <a:pt x="339189" y="430694"/>
                    <a:pt x="340137" y="432591"/>
                  </a:cubicBezTo>
                  <a:cubicBezTo>
                    <a:pt x="339189" y="432591"/>
                    <a:pt x="338714" y="433184"/>
                    <a:pt x="338714" y="434370"/>
                  </a:cubicBezTo>
                  <a:cubicBezTo>
                    <a:pt x="338714" y="435556"/>
                    <a:pt x="338003" y="435912"/>
                    <a:pt x="336579" y="435438"/>
                  </a:cubicBezTo>
                  <a:cubicBezTo>
                    <a:pt x="336105" y="434489"/>
                    <a:pt x="335749" y="432354"/>
                    <a:pt x="335512" y="429033"/>
                  </a:cubicBezTo>
                  <a:cubicBezTo>
                    <a:pt x="335275" y="425713"/>
                    <a:pt x="335631" y="423578"/>
                    <a:pt x="336579" y="422629"/>
                  </a:cubicBezTo>
                  <a:close/>
                  <a:moveTo>
                    <a:pt x="214899" y="422629"/>
                  </a:moveTo>
                  <a:cubicBezTo>
                    <a:pt x="214424" y="424052"/>
                    <a:pt x="214068" y="425713"/>
                    <a:pt x="213831" y="427610"/>
                  </a:cubicBezTo>
                  <a:cubicBezTo>
                    <a:pt x="213594" y="429508"/>
                    <a:pt x="213001" y="430931"/>
                    <a:pt x="212052" y="431880"/>
                  </a:cubicBezTo>
                  <a:cubicBezTo>
                    <a:pt x="212527" y="432829"/>
                    <a:pt x="213831" y="431643"/>
                    <a:pt x="215966" y="428322"/>
                  </a:cubicBezTo>
                  <a:cubicBezTo>
                    <a:pt x="218101" y="425001"/>
                    <a:pt x="217745" y="423104"/>
                    <a:pt x="214899" y="422629"/>
                  </a:cubicBezTo>
                  <a:close/>
                  <a:moveTo>
                    <a:pt x="226995" y="417648"/>
                  </a:moveTo>
                  <a:cubicBezTo>
                    <a:pt x="227944" y="423341"/>
                    <a:pt x="227826" y="429033"/>
                    <a:pt x="226640" y="434726"/>
                  </a:cubicBezTo>
                  <a:cubicBezTo>
                    <a:pt x="225454" y="440419"/>
                    <a:pt x="223438" y="444451"/>
                    <a:pt x="220591" y="446823"/>
                  </a:cubicBezTo>
                  <a:cubicBezTo>
                    <a:pt x="220591" y="443977"/>
                    <a:pt x="221421" y="441368"/>
                    <a:pt x="223082" y="438996"/>
                  </a:cubicBezTo>
                  <a:cubicBezTo>
                    <a:pt x="224742" y="436624"/>
                    <a:pt x="224149" y="435438"/>
                    <a:pt x="221303" y="435438"/>
                  </a:cubicBezTo>
                  <a:cubicBezTo>
                    <a:pt x="222252" y="432591"/>
                    <a:pt x="222963" y="429271"/>
                    <a:pt x="223438" y="425476"/>
                  </a:cubicBezTo>
                  <a:cubicBezTo>
                    <a:pt x="223912" y="421680"/>
                    <a:pt x="225098" y="419071"/>
                    <a:pt x="226995" y="417648"/>
                  </a:cubicBezTo>
                  <a:close/>
                  <a:moveTo>
                    <a:pt x="377140" y="414090"/>
                  </a:moveTo>
                  <a:cubicBezTo>
                    <a:pt x="378563" y="415039"/>
                    <a:pt x="379630" y="416581"/>
                    <a:pt x="380342" y="418716"/>
                  </a:cubicBezTo>
                  <a:cubicBezTo>
                    <a:pt x="381054" y="420850"/>
                    <a:pt x="382832" y="421680"/>
                    <a:pt x="385679" y="421206"/>
                  </a:cubicBezTo>
                  <a:cubicBezTo>
                    <a:pt x="385679" y="423104"/>
                    <a:pt x="385916" y="424527"/>
                    <a:pt x="386390" y="425476"/>
                  </a:cubicBezTo>
                  <a:cubicBezTo>
                    <a:pt x="386865" y="426424"/>
                    <a:pt x="387102" y="427848"/>
                    <a:pt x="387102" y="429745"/>
                  </a:cubicBezTo>
                  <a:cubicBezTo>
                    <a:pt x="384730" y="429271"/>
                    <a:pt x="383663" y="429745"/>
                    <a:pt x="383900" y="431168"/>
                  </a:cubicBezTo>
                  <a:cubicBezTo>
                    <a:pt x="384137" y="432591"/>
                    <a:pt x="384493" y="434489"/>
                    <a:pt x="384967" y="436861"/>
                  </a:cubicBezTo>
                  <a:cubicBezTo>
                    <a:pt x="383070" y="436861"/>
                    <a:pt x="382002" y="435912"/>
                    <a:pt x="381765" y="434015"/>
                  </a:cubicBezTo>
                  <a:cubicBezTo>
                    <a:pt x="381528" y="432117"/>
                    <a:pt x="380935" y="430219"/>
                    <a:pt x="379986" y="428322"/>
                  </a:cubicBezTo>
                  <a:cubicBezTo>
                    <a:pt x="381409" y="428322"/>
                    <a:pt x="382121" y="428085"/>
                    <a:pt x="382121" y="427610"/>
                  </a:cubicBezTo>
                  <a:cubicBezTo>
                    <a:pt x="381172" y="426662"/>
                    <a:pt x="380935" y="425238"/>
                    <a:pt x="381409" y="423341"/>
                  </a:cubicBezTo>
                  <a:cubicBezTo>
                    <a:pt x="381884" y="421443"/>
                    <a:pt x="381172" y="420732"/>
                    <a:pt x="379275" y="421206"/>
                  </a:cubicBezTo>
                  <a:cubicBezTo>
                    <a:pt x="379275" y="422155"/>
                    <a:pt x="379512" y="422985"/>
                    <a:pt x="379986" y="423697"/>
                  </a:cubicBezTo>
                  <a:cubicBezTo>
                    <a:pt x="380461" y="424408"/>
                    <a:pt x="380461" y="425238"/>
                    <a:pt x="379986" y="426187"/>
                  </a:cubicBezTo>
                  <a:cubicBezTo>
                    <a:pt x="378089" y="426187"/>
                    <a:pt x="376903" y="425713"/>
                    <a:pt x="376428" y="424764"/>
                  </a:cubicBezTo>
                  <a:cubicBezTo>
                    <a:pt x="375479" y="422392"/>
                    <a:pt x="375598" y="420969"/>
                    <a:pt x="376784" y="420494"/>
                  </a:cubicBezTo>
                  <a:cubicBezTo>
                    <a:pt x="377970" y="420020"/>
                    <a:pt x="378563" y="418834"/>
                    <a:pt x="378563" y="416937"/>
                  </a:cubicBezTo>
                  <a:cubicBezTo>
                    <a:pt x="377140" y="415988"/>
                    <a:pt x="376665" y="415039"/>
                    <a:pt x="377140" y="414090"/>
                  </a:cubicBezTo>
                  <a:close/>
                  <a:moveTo>
                    <a:pt x="240516" y="414090"/>
                  </a:moveTo>
                  <a:cubicBezTo>
                    <a:pt x="240041" y="415513"/>
                    <a:pt x="239685" y="416937"/>
                    <a:pt x="239448" y="418360"/>
                  </a:cubicBezTo>
                  <a:cubicBezTo>
                    <a:pt x="239211" y="419783"/>
                    <a:pt x="239330" y="421680"/>
                    <a:pt x="239804" y="424052"/>
                  </a:cubicBezTo>
                  <a:cubicBezTo>
                    <a:pt x="237432" y="424052"/>
                    <a:pt x="236602" y="422273"/>
                    <a:pt x="237313" y="418716"/>
                  </a:cubicBezTo>
                  <a:cubicBezTo>
                    <a:pt x="238025" y="415158"/>
                    <a:pt x="239092" y="413616"/>
                    <a:pt x="240516" y="414090"/>
                  </a:cubicBezTo>
                  <a:close/>
                  <a:moveTo>
                    <a:pt x="178608" y="407686"/>
                  </a:moveTo>
                  <a:cubicBezTo>
                    <a:pt x="177659" y="408160"/>
                    <a:pt x="177778" y="408635"/>
                    <a:pt x="178964" y="409109"/>
                  </a:cubicBezTo>
                  <a:cubicBezTo>
                    <a:pt x="180150" y="409584"/>
                    <a:pt x="180268" y="410532"/>
                    <a:pt x="179319" y="411955"/>
                  </a:cubicBezTo>
                  <a:cubicBezTo>
                    <a:pt x="181217" y="412430"/>
                    <a:pt x="182166" y="411007"/>
                    <a:pt x="182166" y="407686"/>
                  </a:cubicBezTo>
                  <a:cubicBezTo>
                    <a:pt x="181217" y="406737"/>
                    <a:pt x="180505" y="406856"/>
                    <a:pt x="180031" y="408042"/>
                  </a:cubicBezTo>
                  <a:cubicBezTo>
                    <a:pt x="179557" y="409228"/>
                    <a:pt x="179082" y="409109"/>
                    <a:pt x="178608" y="407686"/>
                  </a:cubicBezTo>
                  <a:close/>
                  <a:moveTo>
                    <a:pt x="197821" y="403416"/>
                  </a:moveTo>
                  <a:cubicBezTo>
                    <a:pt x="197821" y="404840"/>
                    <a:pt x="197821" y="406263"/>
                    <a:pt x="197821" y="407686"/>
                  </a:cubicBezTo>
                  <a:cubicBezTo>
                    <a:pt x="197821" y="409109"/>
                    <a:pt x="198532" y="409346"/>
                    <a:pt x="199955" y="408398"/>
                  </a:cubicBezTo>
                  <a:cubicBezTo>
                    <a:pt x="200430" y="407923"/>
                    <a:pt x="200667" y="406263"/>
                    <a:pt x="200667" y="403416"/>
                  </a:cubicBezTo>
                  <a:close/>
                  <a:moveTo>
                    <a:pt x="203208" y="402807"/>
                  </a:moveTo>
                  <a:lnTo>
                    <a:pt x="201378" y="407686"/>
                  </a:lnTo>
                  <a:cubicBezTo>
                    <a:pt x="201378" y="410532"/>
                    <a:pt x="201260" y="413616"/>
                    <a:pt x="201023" y="416937"/>
                  </a:cubicBezTo>
                  <a:cubicBezTo>
                    <a:pt x="200785" y="420257"/>
                    <a:pt x="200193" y="423222"/>
                    <a:pt x="199244" y="425831"/>
                  </a:cubicBezTo>
                  <a:cubicBezTo>
                    <a:pt x="198295" y="428441"/>
                    <a:pt x="196635" y="429982"/>
                    <a:pt x="194263" y="430457"/>
                  </a:cubicBezTo>
                  <a:cubicBezTo>
                    <a:pt x="195686" y="434726"/>
                    <a:pt x="195686" y="438758"/>
                    <a:pt x="194263" y="442554"/>
                  </a:cubicBezTo>
                  <a:cubicBezTo>
                    <a:pt x="190468" y="443502"/>
                    <a:pt x="188333" y="446230"/>
                    <a:pt x="187858" y="450737"/>
                  </a:cubicBezTo>
                  <a:cubicBezTo>
                    <a:pt x="187384" y="455244"/>
                    <a:pt x="185724" y="458208"/>
                    <a:pt x="182877" y="459632"/>
                  </a:cubicBezTo>
                  <a:cubicBezTo>
                    <a:pt x="181928" y="462004"/>
                    <a:pt x="182284" y="462834"/>
                    <a:pt x="183945" y="462122"/>
                  </a:cubicBezTo>
                  <a:cubicBezTo>
                    <a:pt x="185605" y="461411"/>
                    <a:pt x="186198" y="462241"/>
                    <a:pt x="185724" y="464613"/>
                  </a:cubicBezTo>
                  <a:cubicBezTo>
                    <a:pt x="187147" y="464613"/>
                    <a:pt x="187977" y="463901"/>
                    <a:pt x="188214" y="462478"/>
                  </a:cubicBezTo>
                  <a:cubicBezTo>
                    <a:pt x="188451" y="461055"/>
                    <a:pt x="189044" y="459869"/>
                    <a:pt x="189993" y="458920"/>
                  </a:cubicBezTo>
                  <a:cubicBezTo>
                    <a:pt x="190468" y="460818"/>
                    <a:pt x="191179" y="462952"/>
                    <a:pt x="192128" y="465324"/>
                  </a:cubicBezTo>
                  <a:cubicBezTo>
                    <a:pt x="193077" y="467696"/>
                    <a:pt x="194263" y="468171"/>
                    <a:pt x="195686" y="466747"/>
                  </a:cubicBezTo>
                  <a:cubicBezTo>
                    <a:pt x="193788" y="464850"/>
                    <a:pt x="192958" y="462715"/>
                    <a:pt x="193195" y="460343"/>
                  </a:cubicBezTo>
                  <a:cubicBezTo>
                    <a:pt x="193432" y="457971"/>
                    <a:pt x="193907" y="455718"/>
                    <a:pt x="194618" y="453583"/>
                  </a:cubicBezTo>
                  <a:cubicBezTo>
                    <a:pt x="195330" y="451448"/>
                    <a:pt x="196042" y="449314"/>
                    <a:pt x="196753" y="447179"/>
                  </a:cubicBezTo>
                  <a:cubicBezTo>
                    <a:pt x="197465" y="445044"/>
                    <a:pt x="197583" y="442791"/>
                    <a:pt x="197109" y="440419"/>
                  </a:cubicBezTo>
                  <a:cubicBezTo>
                    <a:pt x="199481" y="435201"/>
                    <a:pt x="201378" y="429626"/>
                    <a:pt x="202802" y="423697"/>
                  </a:cubicBezTo>
                  <a:cubicBezTo>
                    <a:pt x="204225" y="417767"/>
                    <a:pt x="205174" y="411007"/>
                    <a:pt x="205648" y="403416"/>
                  </a:cubicBezTo>
                  <a:close/>
                  <a:moveTo>
                    <a:pt x="387814" y="402705"/>
                  </a:moveTo>
                  <a:cubicBezTo>
                    <a:pt x="389711" y="402230"/>
                    <a:pt x="390541" y="402942"/>
                    <a:pt x="390304" y="404840"/>
                  </a:cubicBezTo>
                  <a:cubicBezTo>
                    <a:pt x="390067" y="406737"/>
                    <a:pt x="389711" y="408398"/>
                    <a:pt x="389237" y="409821"/>
                  </a:cubicBezTo>
                  <a:cubicBezTo>
                    <a:pt x="388288" y="409821"/>
                    <a:pt x="387695" y="408753"/>
                    <a:pt x="387458" y="406619"/>
                  </a:cubicBezTo>
                  <a:cubicBezTo>
                    <a:pt x="387221" y="404484"/>
                    <a:pt x="387339" y="403179"/>
                    <a:pt x="387814" y="402705"/>
                  </a:cubicBezTo>
                  <a:close/>
                  <a:moveTo>
                    <a:pt x="352946" y="401282"/>
                  </a:moveTo>
                  <a:cubicBezTo>
                    <a:pt x="353895" y="402230"/>
                    <a:pt x="354725" y="403654"/>
                    <a:pt x="355436" y="405551"/>
                  </a:cubicBezTo>
                  <a:cubicBezTo>
                    <a:pt x="356148" y="407449"/>
                    <a:pt x="355555" y="408872"/>
                    <a:pt x="353658" y="409821"/>
                  </a:cubicBezTo>
                  <a:close/>
                  <a:moveTo>
                    <a:pt x="365043" y="395589"/>
                  </a:moveTo>
                  <a:cubicBezTo>
                    <a:pt x="365517" y="396538"/>
                    <a:pt x="365992" y="397368"/>
                    <a:pt x="366466" y="398080"/>
                  </a:cubicBezTo>
                  <a:cubicBezTo>
                    <a:pt x="366940" y="398791"/>
                    <a:pt x="367178" y="399859"/>
                    <a:pt x="367178" y="401282"/>
                  </a:cubicBezTo>
                  <a:cubicBezTo>
                    <a:pt x="365754" y="402230"/>
                    <a:pt x="364806" y="401637"/>
                    <a:pt x="364331" y="399503"/>
                  </a:cubicBezTo>
                  <a:cubicBezTo>
                    <a:pt x="363857" y="397368"/>
                    <a:pt x="364094" y="396063"/>
                    <a:pt x="365043" y="395589"/>
                  </a:cubicBezTo>
                  <a:close/>
                  <a:moveTo>
                    <a:pt x="281076" y="394877"/>
                  </a:moveTo>
                  <a:cubicBezTo>
                    <a:pt x="279653" y="393929"/>
                    <a:pt x="279060" y="394403"/>
                    <a:pt x="279297" y="396301"/>
                  </a:cubicBezTo>
                  <a:cubicBezTo>
                    <a:pt x="279534" y="398198"/>
                    <a:pt x="279416" y="399621"/>
                    <a:pt x="278941" y="400570"/>
                  </a:cubicBezTo>
                  <a:lnTo>
                    <a:pt x="281076" y="400570"/>
                  </a:lnTo>
                  <a:close/>
                  <a:moveTo>
                    <a:pt x="192839" y="394877"/>
                  </a:moveTo>
                  <a:cubicBezTo>
                    <a:pt x="191891" y="395352"/>
                    <a:pt x="191298" y="396419"/>
                    <a:pt x="191060" y="398080"/>
                  </a:cubicBezTo>
                  <a:cubicBezTo>
                    <a:pt x="190823" y="399740"/>
                    <a:pt x="190705" y="401519"/>
                    <a:pt x="190705" y="403416"/>
                  </a:cubicBezTo>
                  <a:cubicBezTo>
                    <a:pt x="192602" y="403416"/>
                    <a:pt x="193788" y="402230"/>
                    <a:pt x="194263" y="399859"/>
                  </a:cubicBezTo>
                  <a:cubicBezTo>
                    <a:pt x="194737" y="397487"/>
                    <a:pt x="194263" y="395826"/>
                    <a:pt x="192839" y="394877"/>
                  </a:cubicBezTo>
                  <a:close/>
                  <a:moveTo>
                    <a:pt x="209917" y="392031"/>
                  </a:moveTo>
                  <a:cubicBezTo>
                    <a:pt x="208494" y="392505"/>
                    <a:pt x="207901" y="393810"/>
                    <a:pt x="208139" y="395945"/>
                  </a:cubicBezTo>
                  <a:cubicBezTo>
                    <a:pt x="208376" y="398080"/>
                    <a:pt x="208020" y="399859"/>
                    <a:pt x="207071" y="401282"/>
                  </a:cubicBezTo>
                  <a:cubicBezTo>
                    <a:pt x="208969" y="401282"/>
                    <a:pt x="210866" y="400333"/>
                    <a:pt x="212764" y="398435"/>
                  </a:cubicBezTo>
                  <a:cubicBezTo>
                    <a:pt x="212764" y="397487"/>
                    <a:pt x="212645" y="396894"/>
                    <a:pt x="212408" y="396656"/>
                  </a:cubicBezTo>
                  <a:cubicBezTo>
                    <a:pt x="212171" y="396419"/>
                    <a:pt x="212052" y="395826"/>
                    <a:pt x="212052" y="394877"/>
                  </a:cubicBezTo>
                  <a:cubicBezTo>
                    <a:pt x="211103" y="394877"/>
                    <a:pt x="210629" y="396063"/>
                    <a:pt x="210629" y="398435"/>
                  </a:cubicBezTo>
                  <a:cubicBezTo>
                    <a:pt x="209206" y="397487"/>
                    <a:pt x="208613" y="396538"/>
                    <a:pt x="208850" y="395589"/>
                  </a:cubicBezTo>
                  <a:cubicBezTo>
                    <a:pt x="209087" y="394640"/>
                    <a:pt x="209443" y="393454"/>
                    <a:pt x="209917" y="392031"/>
                  </a:cubicBezTo>
                  <a:close/>
                  <a:moveTo>
                    <a:pt x="281076" y="389185"/>
                  </a:moveTo>
                  <a:cubicBezTo>
                    <a:pt x="281550" y="391557"/>
                    <a:pt x="282262" y="393573"/>
                    <a:pt x="283211" y="395233"/>
                  </a:cubicBezTo>
                  <a:cubicBezTo>
                    <a:pt x="284159" y="396894"/>
                    <a:pt x="285108" y="398673"/>
                    <a:pt x="286057" y="400570"/>
                  </a:cubicBezTo>
                  <a:cubicBezTo>
                    <a:pt x="283685" y="398673"/>
                    <a:pt x="282025" y="399384"/>
                    <a:pt x="281076" y="402705"/>
                  </a:cubicBezTo>
                  <a:cubicBezTo>
                    <a:pt x="280127" y="406026"/>
                    <a:pt x="278941" y="408398"/>
                    <a:pt x="277518" y="409821"/>
                  </a:cubicBezTo>
                  <a:cubicBezTo>
                    <a:pt x="279890" y="410295"/>
                    <a:pt x="280720" y="411955"/>
                    <a:pt x="280009" y="414802"/>
                  </a:cubicBezTo>
                  <a:cubicBezTo>
                    <a:pt x="279297" y="417648"/>
                    <a:pt x="278704" y="420257"/>
                    <a:pt x="278230" y="422629"/>
                  </a:cubicBezTo>
                  <a:cubicBezTo>
                    <a:pt x="277281" y="421680"/>
                    <a:pt x="277044" y="420613"/>
                    <a:pt x="277518" y="419427"/>
                  </a:cubicBezTo>
                  <a:cubicBezTo>
                    <a:pt x="277992" y="418241"/>
                    <a:pt x="278230" y="416937"/>
                    <a:pt x="278230" y="415513"/>
                  </a:cubicBezTo>
                  <a:cubicBezTo>
                    <a:pt x="277281" y="413616"/>
                    <a:pt x="276332" y="413616"/>
                    <a:pt x="275383" y="415513"/>
                  </a:cubicBezTo>
                  <a:cubicBezTo>
                    <a:pt x="275383" y="414090"/>
                    <a:pt x="274909" y="412430"/>
                    <a:pt x="273960" y="410532"/>
                  </a:cubicBezTo>
                  <a:cubicBezTo>
                    <a:pt x="276332" y="410058"/>
                    <a:pt x="277518" y="406737"/>
                    <a:pt x="277518" y="400570"/>
                  </a:cubicBezTo>
                  <a:cubicBezTo>
                    <a:pt x="276569" y="401045"/>
                    <a:pt x="275858" y="400807"/>
                    <a:pt x="275383" y="399859"/>
                  </a:cubicBezTo>
                  <a:cubicBezTo>
                    <a:pt x="274909" y="398910"/>
                    <a:pt x="274197" y="398673"/>
                    <a:pt x="273248" y="399147"/>
                  </a:cubicBezTo>
                  <a:cubicBezTo>
                    <a:pt x="273248" y="402942"/>
                    <a:pt x="273486" y="406500"/>
                    <a:pt x="273960" y="409821"/>
                  </a:cubicBezTo>
                  <a:cubicBezTo>
                    <a:pt x="274434" y="413141"/>
                    <a:pt x="273723" y="415751"/>
                    <a:pt x="271825" y="417648"/>
                  </a:cubicBezTo>
                  <a:cubicBezTo>
                    <a:pt x="272300" y="413853"/>
                    <a:pt x="272418" y="409465"/>
                    <a:pt x="272181" y="404484"/>
                  </a:cubicBezTo>
                  <a:cubicBezTo>
                    <a:pt x="271944" y="399503"/>
                    <a:pt x="272537" y="395352"/>
                    <a:pt x="273960" y="392031"/>
                  </a:cubicBezTo>
                  <a:cubicBezTo>
                    <a:pt x="275383" y="391557"/>
                    <a:pt x="276213" y="392031"/>
                    <a:pt x="276451" y="393454"/>
                  </a:cubicBezTo>
                  <a:cubicBezTo>
                    <a:pt x="276688" y="394877"/>
                    <a:pt x="277281" y="395352"/>
                    <a:pt x="278230" y="394877"/>
                  </a:cubicBezTo>
                  <a:cubicBezTo>
                    <a:pt x="279178" y="391557"/>
                    <a:pt x="280127" y="389659"/>
                    <a:pt x="281076" y="389185"/>
                  </a:cubicBezTo>
                  <a:close/>
                  <a:moveTo>
                    <a:pt x="239092" y="386338"/>
                  </a:moveTo>
                  <a:lnTo>
                    <a:pt x="241939" y="386338"/>
                  </a:lnTo>
                  <a:cubicBezTo>
                    <a:pt x="242413" y="389659"/>
                    <a:pt x="242769" y="392861"/>
                    <a:pt x="243006" y="395945"/>
                  </a:cubicBezTo>
                  <a:cubicBezTo>
                    <a:pt x="243243" y="399028"/>
                    <a:pt x="243125" y="402468"/>
                    <a:pt x="242650" y="406263"/>
                  </a:cubicBezTo>
                  <a:cubicBezTo>
                    <a:pt x="241702" y="402942"/>
                    <a:pt x="240634" y="402112"/>
                    <a:pt x="239448" y="403772"/>
                  </a:cubicBezTo>
                  <a:cubicBezTo>
                    <a:pt x="238262" y="405433"/>
                    <a:pt x="236958" y="405788"/>
                    <a:pt x="235535" y="404840"/>
                  </a:cubicBezTo>
                  <a:cubicBezTo>
                    <a:pt x="234586" y="403891"/>
                    <a:pt x="234467" y="402586"/>
                    <a:pt x="235179" y="400926"/>
                  </a:cubicBezTo>
                  <a:cubicBezTo>
                    <a:pt x="235890" y="399266"/>
                    <a:pt x="236721" y="397961"/>
                    <a:pt x="237669" y="397012"/>
                  </a:cubicBezTo>
                  <a:cubicBezTo>
                    <a:pt x="236721" y="399384"/>
                    <a:pt x="237432" y="400570"/>
                    <a:pt x="239804" y="400570"/>
                  </a:cubicBezTo>
                  <a:cubicBezTo>
                    <a:pt x="240278" y="397249"/>
                    <a:pt x="240160" y="395470"/>
                    <a:pt x="239448" y="395233"/>
                  </a:cubicBezTo>
                  <a:cubicBezTo>
                    <a:pt x="238737" y="394996"/>
                    <a:pt x="238144" y="394877"/>
                    <a:pt x="237669" y="394877"/>
                  </a:cubicBezTo>
                  <a:cubicBezTo>
                    <a:pt x="238618" y="392031"/>
                    <a:pt x="239092" y="389185"/>
                    <a:pt x="239092" y="386338"/>
                  </a:cubicBezTo>
                  <a:close/>
                  <a:moveTo>
                    <a:pt x="202090" y="384915"/>
                  </a:moveTo>
                  <a:cubicBezTo>
                    <a:pt x="201616" y="387762"/>
                    <a:pt x="200904" y="390015"/>
                    <a:pt x="199955" y="391675"/>
                  </a:cubicBezTo>
                  <a:cubicBezTo>
                    <a:pt x="199007" y="393336"/>
                    <a:pt x="199007" y="395826"/>
                    <a:pt x="199955" y="399147"/>
                  </a:cubicBezTo>
                  <a:cubicBezTo>
                    <a:pt x="200904" y="398673"/>
                    <a:pt x="201616" y="398080"/>
                    <a:pt x="202090" y="397368"/>
                  </a:cubicBezTo>
                  <a:cubicBezTo>
                    <a:pt x="202564" y="396656"/>
                    <a:pt x="203513" y="396538"/>
                    <a:pt x="204936" y="397012"/>
                  </a:cubicBezTo>
                  <a:cubicBezTo>
                    <a:pt x="205411" y="395589"/>
                    <a:pt x="205648" y="393810"/>
                    <a:pt x="205648" y="391675"/>
                  </a:cubicBezTo>
                  <a:cubicBezTo>
                    <a:pt x="205648" y="389541"/>
                    <a:pt x="206122" y="387999"/>
                    <a:pt x="207071" y="387050"/>
                  </a:cubicBezTo>
                  <a:cubicBezTo>
                    <a:pt x="206597" y="385152"/>
                    <a:pt x="206004" y="384559"/>
                    <a:pt x="205292" y="385271"/>
                  </a:cubicBezTo>
                  <a:cubicBezTo>
                    <a:pt x="204581" y="385983"/>
                    <a:pt x="203513" y="385864"/>
                    <a:pt x="202090" y="384915"/>
                  </a:cubicBezTo>
                  <a:close/>
                  <a:moveTo>
                    <a:pt x="379275" y="384204"/>
                  </a:moveTo>
                  <a:cubicBezTo>
                    <a:pt x="379275" y="385627"/>
                    <a:pt x="379630" y="386576"/>
                    <a:pt x="380342" y="387050"/>
                  </a:cubicBezTo>
                  <a:cubicBezTo>
                    <a:pt x="381054" y="387524"/>
                    <a:pt x="380935" y="388948"/>
                    <a:pt x="379986" y="391320"/>
                  </a:cubicBezTo>
                  <a:cubicBezTo>
                    <a:pt x="379512" y="392268"/>
                    <a:pt x="378563" y="392743"/>
                    <a:pt x="377140" y="392743"/>
                  </a:cubicBezTo>
                  <a:cubicBezTo>
                    <a:pt x="375717" y="392743"/>
                    <a:pt x="375479" y="391557"/>
                    <a:pt x="376428" y="389185"/>
                  </a:cubicBezTo>
                  <a:cubicBezTo>
                    <a:pt x="377377" y="388710"/>
                    <a:pt x="377851" y="388829"/>
                    <a:pt x="377851" y="389541"/>
                  </a:cubicBezTo>
                  <a:cubicBezTo>
                    <a:pt x="377851" y="390252"/>
                    <a:pt x="378089" y="390845"/>
                    <a:pt x="378563" y="391320"/>
                  </a:cubicBezTo>
                  <a:cubicBezTo>
                    <a:pt x="379037" y="390371"/>
                    <a:pt x="379037" y="388948"/>
                    <a:pt x="378563" y="387050"/>
                  </a:cubicBezTo>
                  <a:cubicBezTo>
                    <a:pt x="378089" y="385152"/>
                    <a:pt x="378326" y="384204"/>
                    <a:pt x="379275" y="384204"/>
                  </a:cubicBezTo>
                  <a:close/>
                  <a:moveTo>
                    <a:pt x="271825" y="382781"/>
                  </a:moveTo>
                  <a:cubicBezTo>
                    <a:pt x="271351" y="383729"/>
                    <a:pt x="271351" y="384441"/>
                    <a:pt x="271825" y="384915"/>
                  </a:cubicBezTo>
                  <a:cubicBezTo>
                    <a:pt x="272300" y="385390"/>
                    <a:pt x="272537" y="386101"/>
                    <a:pt x="272537" y="387050"/>
                  </a:cubicBezTo>
                  <a:cubicBezTo>
                    <a:pt x="271588" y="387050"/>
                    <a:pt x="270995" y="387406"/>
                    <a:pt x="270758" y="388117"/>
                  </a:cubicBezTo>
                  <a:cubicBezTo>
                    <a:pt x="270521" y="388829"/>
                    <a:pt x="269928" y="389185"/>
                    <a:pt x="268979" y="389185"/>
                  </a:cubicBezTo>
                  <a:cubicBezTo>
                    <a:pt x="268979" y="385390"/>
                    <a:pt x="269928" y="383255"/>
                    <a:pt x="271825" y="382781"/>
                  </a:cubicBezTo>
                  <a:close/>
                  <a:moveTo>
                    <a:pt x="141605" y="380646"/>
                  </a:moveTo>
                  <a:cubicBezTo>
                    <a:pt x="140182" y="381120"/>
                    <a:pt x="139352" y="382069"/>
                    <a:pt x="139115" y="383492"/>
                  </a:cubicBezTo>
                  <a:cubicBezTo>
                    <a:pt x="138878" y="384915"/>
                    <a:pt x="138047" y="385864"/>
                    <a:pt x="136624" y="386338"/>
                  </a:cubicBezTo>
                  <a:cubicBezTo>
                    <a:pt x="137573" y="388236"/>
                    <a:pt x="138640" y="388236"/>
                    <a:pt x="139826" y="386338"/>
                  </a:cubicBezTo>
                  <a:cubicBezTo>
                    <a:pt x="141012" y="384441"/>
                    <a:pt x="141605" y="382543"/>
                    <a:pt x="141605" y="380646"/>
                  </a:cubicBezTo>
                  <a:close/>
                  <a:moveTo>
                    <a:pt x="179319" y="378511"/>
                  </a:moveTo>
                  <a:cubicBezTo>
                    <a:pt x="177422" y="377562"/>
                    <a:pt x="175287" y="378155"/>
                    <a:pt x="172915" y="380290"/>
                  </a:cubicBezTo>
                  <a:cubicBezTo>
                    <a:pt x="170543" y="382425"/>
                    <a:pt x="168171" y="384441"/>
                    <a:pt x="165799" y="386338"/>
                  </a:cubicBezTo>
                  <a:cubicBezTo>
                    <a:pt x="169120" y="387287"/>
                    <a:pt x="171018" y="386101"/>
                    <a:pt x="171492" y="382781"/>
                  </a:cubicBezTo>
                  <a:cubicBezTo>
                    <a:pt x="172441" y="382306"/>
                    <a:pt x="173034" y="382662"/>
                    <a:pt x="173271" y="383848"/>
                  </a:cubicBezTo>
                  <a:cubicBezTo>
                    <a:pt x="173508" y="385034"/>
                    <a:pt x="174101" y="385390"/>
                    <a:pt x="175050" y="384915"/>
                  </a:cubicBezTo>
                  <a:cubicBezTo>
                    <a:pt x="175999" y="383966"/>
                    <a:pt x="176710" y="382781"/>
                    <a:pt x="177185" y="381357"/>
                  </a:cubicBezTo>
                  <a:cubicBezTo>
                    <a:pt x="177659" y="379934"/>
                    <a:pt x="178371" y="378985"/>
                    <a:pt x="179319" y="378511"/>
                  </a:cubicBezTo>
                  <a:close/>
                  <a:moveTo>
                    <a:pt x="344407" y="377088"/>
                  </a:moveTo>
                  <a:cubicBezTo>
                    <a:pt x="343933" y="379460"/>
                    <a:pt x="343933" y="381357"/>
                    <a:pt x="344407" y="382781"/>
                  </a:cubicBezTo>
                  <a:cubicBezTo>
                    <a:pt x="344881" y="384204"/>
                    <a:pt x="345356" y="385627"/>
                    <a:pt x="345830" y="387050"/>
                  </a:cubicBezTo>
                  <a:cubicBezTo>
                    <a:pt x="343933" y="387050"/>
                    <a:pt x="342984" y="387999"/>
                    <a:pt x="342984" y="389896"/>
                  </a:cubicBezTo>
                  <a:cubicBezTo>
                    <a:pt x="344881" y="390371"/>
                    <a:pt x="346423" y="392031"/>
                    <a:pt x="347609" y="394877"/>
                  </a:cubicBezTo>
                  <a:cubicBezTo>
                    <a:pt x="348795" y="397724"/>
                    <a:pt x="349151" y="399859"/>
                    <a:pt x="348676" y="401282"/>
                  </a:cubicBezTo>
                  <a:cubicBezTo>
                    <a:pt x="348676" y="398910"/>
                    <a:pt x="348202" y="398673"/>
                    <a:pt x="347253" y="400570"/>
                  </a:cubicBezTo>
                  <a:cubicBezTo>
                    <a:pt x="346304" y="402468"/>
                    <a:pt x="345356" y="402468"/>
                    <a:pt x="344407" y="400570"/>
                  </a:cubicBezTo>
                  <a:cubicBezTo>
                    <a:pt x="344407" y="397724"/>
                    <a:pt x="344526" y="395945"/>
                    <a:pt x="344763" y="395233"/>
                  </a:cubicBezTo>
                  <a:cubicBezTo>
                    <a:pt x="345000" y="394522"/>
                    <a:pt x="344170" y="394640"/>
                    <a:pt x="342272" y="395589"/>
                  </a:cubicBezTo>
                  <a:cubicBezTo>
                    <a:pt x="343221" y="391794"/>
                    <a:pt x="343458" y="388355"/>
                    <a:pt x="342984" y="385271"/>
                  </a:cubicBezTo>
                  <a:cubicBezTo>
                    <a:pt x="342509" y="382188"/>
                    <a:pt x="342984" y="379460"/>
                    <a:pt x="344407" y="377088"/>
                  </a:cubicBezTo>
                  <a:close/>
                  <a:moveTo>
                    <a:pt x="355792" y="374953"/>
                  </a:moveTo>
                  <a:cubicBezTo>
                    <a:pt x="358164" y="374479"/>
                    <a:pt x="359113" y="375546"/>
                    <a:pt x="358639" y="378155"/>
                  </a:cubicBezTo>
                  <a:cubicBezTo>
                    <a:pt x="358164" y="380764"/>
                    <a:pt x="358401" y="382781"/>
                    <a:pt x="359350" y="384204"/>
                  </a:cubicBezTo>
                  <a:cubicBezTo>
                    <a:pt x="357927" y="383729"/>
                    <a:pt x="357334" y="382425"/>
                    <a:pt x="357571" y="380290"/>
                  </a:cubicBezTo>
                  <a:cubicBezTo>
                    <a:pt x="357808" y="378155"/>
                    <a:pt x="356978" y="377088"/>
                    <a:pt x="355081" y="377088"/>
                  </a:cubicBezTo>
                  <a:cubicBezTo>
                    <a:pt x="356029" y="377088"/>
                    <a:pt x="356267" y="376376"/>
                    <a:pt x="355792" y="374953"/>
                  </a:cubicBezTo>
                  <a:close/>
                  <a:moveTo>
                    <a:pt x="367889" y="372107"/>
                  </a:moveTo>
                  <a:cubicBezTo>
                    <a:pt x="368838" y="375902"/>
                    <a:pt x="369787" y="379223"/>
                    <a:pt x="370736" y="382069"/>
                  </a:cubicBezTo>
                  <a:cubicBezTo>
                    <a:pt x="371684" y="384915"/>
                    <a:pt x="372396" y="388236"/>
                    <a:pt x="372870" y="392031"/>
                  </a:cubicBezTo>
                  <a:cubicBezTo>
                    <a:pt x="371447" y="392980"/>
                    <a:pt x="370380" y="392743"/>
                    <a:pt x="369668" y="391320"/>
                  </a:cubicBezTo>
                  <a:cubicBezTo>
                    <a:pt x="368957" y="389896"/>
                    <a:pt x="368364" y="388117"/>
                    <a:pt x="367889" y="385983"/>
                  </a:cubicBezTo>
                  <a:cubicBezTo>
                    <a:pt x="367415" y="383848"/>
                    <a:pt x="367178" y="381476"/>
                    <a:pt x="367178" y="378867"/>
                  </a:cubicBezTo>
                  <a:cubicBezTo>
                    <a:pt x="367178" y="376258"/>
                    <a:pt x="367415" y="374004"/>
                    <a:pt x="367889" y="372107"/>
                  </a:cubicBezTo>
                  <a:close/>
                  <a:moveTo>
                    <a:pt x="288192" y="371395"/>
                  </a:moveTo>
                  <a:cubicBezTo>
                    <a:pt x="288192" y="372818"/>
                    <a:pt x="288548" y="373767"/>
                    <a:pt x="289259" y="374241"/>
                  </a:cubicBezTo>
                  <a:cubicBezTo>
                    <a:pt x="289971" y="374716"/>
                    <a:pt x="289852" y="375665"/>
                    <a:pt x="288903" y="377088"/>
                  </a:cubicBezTo>
                  <a:cubicBezTo>
                    <a:pt x="288429" y="377088"/>
                    <a:pt x="287717" y="377562"/>
                    <a:pt x="286769" y="378511"/>
                  </a:cubicBezTo>
                  <a:cubicBezTo>
                    <a:pt x="287243" y="377562"/>
                    <a:pt x="287362" y="376258"/>
                    <a:pt x="287124" y="374597"/>
                  </a:cubicBezTo>
                  <a:cubicBezTo>
                    <a:pt x="286887" y="372937"/>
                    <a:pt x="287243" y="371870"/>
                    <a:pt x="288192" y="371395"/>
                  </a:cubicBezTo>
                  <a:close/>
                  <a:moveTo>
                    <a:pt x="186435" y="367837"/>
                  </a:moveTo>
                  <a:cubicBezTo>
                    <a:pt x="185012" y="367837"/>
                    <a:pt x="184182" y="368430"/>
                    <a:pt x="183945" y="369616"/>
                  </a:cubicBezTo>
                  <a:cubicBezTo>
                    <a:pt x="183707" y="370802"/>
                    <a:pt x="183707" y="372107"/>
                    <a:pt x="183945" y="373530"/>
                  </a:cubicBezTo>
                  <a:cubicBezTo>
                    <a:pt x="184182" y="374953"/>
                    <a:pt x="184063" y="376258"/>
                    <a:pt x="183589" y="377444"/>
                  </a:cubicBezTo>
                  <a:cubicBezTo>
                    <a:pt x="183114" y="378630"/>
                    <a:pt x="181928" y="378985"/>
                    <a:pt x="180031" y="378511"/>
                  </a:cubicBezTo>
                  <a:cubicBezTo>
                    <a:pt x="180980" y="380883"/>
                    <a:pt x="181810" y="381120"/>
                    <a:pt x="182521" y="379223"/>
                  </a:cubicBezTo>
                  <a:cubicBezTo>
                    <a:pt x="183233" y="377325"/>
                    <a:pt x="184538" y="377325"/>
                    <a:pt x="186435" y="379223"/>
                  </a:cubicBezTo>
                  <a:cubicBezTo>
                    <a:pt x="187384" y="376851"/>
                    <a:pt x="187621" y="374953"/>
                    <a:pt x="187147" y="373530"/>
                  </a:cubicBezTo>
                  <a:cubicBezTo>
                    <a:pt x="186672" y="372107"/>
                    <a:pt x="186435" y="370209"/>
                    <a:pt x="186435" y="367837"/>
                  </a:cubicBezTo>
                  <a:close/>
                  <a:moveTo>
                    <a:pt x="256882" y="364279"/>
                  </a:moveTo>
                  <a:cubicBezTo>
                    <a:pt x="257356" y="367600"/>
                    <a:pt x="257001" y="371988"/>
                    <a:pt x="255815" y="377444"/>
                  </a:cubicBezTo>
                  <a:cubicBezTo>
                    <a:pt x="254629" y="382899"/>
                    <a:pt x="253561" y="386101"/>
                    <a:pt x="252613" y="387050"/>
                  </a:cubicBezTo>
                  <a:cubicBezTo>
                    <a:pt x="252613" y="384204"/>
                    <a:pt x="252731" y="380171"/>
                    <a:pt x="252968" y="374953"/>
                  </a:cubicBezTo>
                  <a:cubicBezTo>
                    <a:pt x="253206" y="369735"/>
                    <a:pt x="254510" y="366177"/>
                    <a:pt x="256882" y="364279"/>
                  </a:cubicBezTo>
                  <a:close/>
                  <a:moveTo>
                    <a:pt x="359350" y="360721"/>
                  </a:moveTo>
                  <a:cubicBezTo>
                    <a:pt x="360773" y="360721"/>
                    <a:pt x="361604" y="361314"/>
                    <a:pt x="361841" y="362500"/>
                  </a:cubicBezTo>
                  <a:cubicBezTo>
                    <a:pt x="362078" y="363686"/>
                    <a:pt x="363145" y="363805"/>
                    <a:pt x="365043" y="362856"/>
                  </a:cubicBezTo>
                  <a:cubicBezTo>
                    <a:pt x="363620" y="364754"/>
                    <a:pt x="362908" y="367007"/>
                    <a:pt x="362908" y="369616"/>
                  </a:cubicBezTo>
                  <a:cubicBezTo>
                    <a:pt x="362908" y="372225"/>
                    <a:pt x="363264" y="374953"/>
                    <a:pt x="363975" y="377799"/>
                  </a:cubicBezTo>
                  <a:cubicBezTo>
                    <a:pt x="364687" y="380646"/>
                    <a:pt x="365280" y="383492"/>
                    <a:pt x="365754" y="386338"/>
                  </a:cubicBezTo>
                  <a:cubicBezTo>
                    <a:pt x="366229" y="389185"/>
                    <a:pt x="365754" y="391557"/>
                    <a:pt x="364331" y="393454"/>
                  </a:cubicBezTo>
                  <a:cubicBezTo>
                    <a:pt x="361959" y="388710"/>
                    <a:pt x="360773" y="383255"/>
                    <a:pt x="360773" y="377088"/>
                  </a:cubicBezTo>
                  <a:cubicBezTo>
                    <a:pt x="360773" y="370921"/>
                    <a:pt x="360299" y="365465"/>
                    <a:pt x="359350" y="360721"/>
                  </a:cubicBezTo>
                  <a:close/>
                  <a:moveTo>
                    <a:pt x="273248" y="357875"/>
                  </a:moveTo>
                  <a:cubicBezTo>
                    <a:pt x="277044" y="359298"/>
                    <a:pt x="278823" y="362382"/>
                    <a:pt x="278585" y="367126"/>
                  </a:cubicBezTo>
                  <a:cubicBezTo>
                    <a:pt x="278348" y="371870"/>
                    <a:pt x="279416" y="376376"/>
                    <a:pt x="281787" y="380646"/>
                  </a:cubicBezTo>
                  <a:cubicBezTo>
                    <a:pt x="278941" y="380171"/>
                    <a:pt x="277162" y="378274"/>
                    <a:pt x="276451" y="374953"/>
                  </a:cubicBezTo>
                  <a:cubicBezTo>
                    <a:pt x="275739" y="371632"/>
                    <a:pt x="275858" y="368074"/>
                    <a:pt x="276806" y="364279"/>
                  </a:cubicBezTo>
                  <a:cubicBezTo>
                    <a:pt x="275383" y="363805"/>
                    <a:pt x="274553" y="363924"/>
                    <a:pt x="274316" y="364635"/>
                  </a:cubicBezTo>
                  <a:cubicBezTo>
                    <a:pt x="274079" y="365347"/>
                    <a:pt x="273486" y="365702"/>
                    <a:pt x="272537" y="365702"/>
                  </a:cubicBezTo>
                  <a:cubicBezTo>
                    <a:pt x="272537" y="361907"/>
                    <a:pt x="272774" y="359298"/>
                    <a:pt x="273248" y="357875"/>
                  </a:cubicBezTo>
                  <a:close/>
                  <a:moveTo>
                    <a:pt x="225572" y="357163"/>
                  </a:moveTo>
                  <a:cubicBezTo>
                    <a:pt x="226521" y="357163"/>
                    <a:pt x="227233" y="357401"/>
                    <a:pt x="227707" y="357875"/>
                  </a:cubicBezTo>
                  <a:cubicBezTo>
                    <a:pt x="228181" y="358349"/>
                    <a:pt x="228893" y="358112"/>
                    <a:pt x="229842" y="357163"/>
                  </a:cubicBezTo>
                  <a:cubicBezTo>
                    <a:pt x="231739" y="359535"/>
                    <a:pt x="232925" y="362738"/>
                    <a:pt x="233400" y="366770"/>
                  </a:cubicBezTo>
                  <a:cubicBezTo>
                    <a:pt x="233874" y="370802"/>
                    <a:pt x="233874" y="374953"/>
                    <a:pt x="233400" y="379223"/>
                  </a:cubicBezTo>
                  <a:cubicBezTo>
                    <a:pt x="232925" y="383492"/>
                    <a:pt x="232451" y="387524"/>
                    <a:pt x="231977" y="391320"/>
                  </a:cubicBezTo>
                  <a:cubicBezTo>
                    <a:pt x="231502" y="395115"/>
                    <a:pt x="231265" y="398435"/>
                    <a:pt x="231265" y="401282"/>
                  </a:cubicBezTo>
                  <a:cubicBezTo>
                    <a:pt x="228893" y="400807"/>
                    <a:pt x="227233" y="401519"/>
                    <a:pt x="226284" y="403416"/>
                  </a:cubicBezTo>
                  <a:cubicBezTo>
                    <a:pt x="226284" y="402468"/>
                    <a:pt x="226640" y="400807"/>
                    <a:pt x="227351" y="398435"/>
                  </a:cubicBezTo>
                  <a:cubicBezTo>
                    <a:pt x="228063" y="396063"/>
                    <a:pt x="228774" y="393454"/>
                    <a:pt x="229486" y="390608"/>
                  </a:cubicBezTo>
                  <a:cubicBezTo>
                    <a:pt x="230198" y="387762"/>
                    <a:pt x="230553" y="385152"/>
                    <a:pt x="230553" y="382781"/>
                  </a:cubicBezTo>
                  <a:cubicBezTo>
                    <a:pt x="230553" y="380409"/>
                    <a:pt x="229605" y="378511"/>
                    <a:pt x="227707" y="377088"/>
                  </a:cubicBezTo>
                  <a:cubicBezTo>
                    <a:pt x="225335" y="379460"/>
                    <a:pt x="223912" y="383136"/>
                    <a:pt x="223438" y="388117"/>
                  </a:cubicBezTo>
                  <a:cubicBezTo>
                    <a:pt x="222963" y="393098"/>
                    <a:pt x="222489" y="398198"/>
                    <a:pt x="222014" y="403416"/>
                  </a:cubicBezTo>
                  <a:cubicBezTo>
                    <a:pt x="221066" y="405788"/>
                    <a:pt x="220710" y="406737"/>
                    <a:pt x="220947" y="406263"/>
                  </a:cubicBezTo>
                  <a:cubicBezTo>
                    <a:pt x="221184" y="405788"/>
                    <a:pt x="221303" y="404602"/>
                    <a:pt x="221303" y="402705"/>
                  </a:cubicBezTo>
                  <a:cubicBezTo>
                    <a:pt x="221777" y="394640"/>
                    <a:pt x="222726" y="387880"/>
                    <a:pt x="224149" y="382425"/>
                  </a:cubicBezTo>
                  <a:cubicBezTo>
                    <a:pt x="225572" y="376969"/>
                    <a:pt x="226758" y="372344"/>
                    <a:pt x="227707" y="368549"/>
                  </a:cubicBezTo>
                  <a:cubicBezTo>
                    <a:pt x="226758" y="370921"/>
                    <a:pt x="225928" y="371988"/>
                    <a:pt x="225217" y="371751"/>
                  </a:cubicBezTo>
                  <a:cubicBezTo>
                    <a:pt x="224505" y="371514"/>
                    <a:pt x="223438" y="370921"/>
                    <a:pt x="222014" y="369972"/>
                  </a:cubicBezTo>
                  <a:cubicBezTo>
                    <a:pt x="221540" y="370921"/>
                    <a:pt x="221066" y="372344"/>
                    <a:pt x="220591" y="374241"/>
                  </a:cubicBezTo>
                  <a:cubicBezTo>
                    <a:pt x="220117" y="376139"/>
                    <a:pt x="220117" y="378274"/>
                    <a:pt x="220591" y="380646"/>
                  </a:cubicBezTo>
                  <a:cubicBezTo>
                    <a:pt x="218694" y="380646"/>
                    <a:pt x="217508" y="380409"/>
                    <a:pt x="217033" y="379934"/>
                  </a:cubicBezTo>
                  <a:cubicBezTo>
                    <a:pt x="216559" y="379460"/>
                    <a:pt x="215847" y="379697"/>
                    <a:pt x="214899" y="380646"/>
                  </a:cubicBezTo>
                  <a:cubicBezTo>
                    <a:pt x="215847" y="375427"/>
                    <a:pt x="217271" y="371158"/>
                    <a:pt x="219168" y="367837"/>
                  </a:cubicBezTo>
                  <a:cubicBezTo>
                    <a:pt x="221066" y="364516"/>
                    <a:pt x="223200" y="360959"/>
                    <a:pt x="225572" y="357163"/>
                  </a:cubicBezTo>
                  <a:close/>
                  <a:moveTo>
                    <a:pt x="249055" y="355740"/>
                  </a:moveTo>
                  <a:cubicBezTo>
                    <a:pt x="248580" y="363331"/>
                    <a:pt x="248699" y="369498"/>
                    <a:pt x="249410" y="374241"/>
                  </a:cubicBezTo>
                  <a:cubicBezTo>
                    <a:pt x="250122" y="378985"/>
                    <a:pt x="249292" y="383255"/>
                    <a:pt x="246920" y="387050"/>
                  </a:cubicBezTo>
                  <a:cubicBezTo>
                    <a:pt x="248343" y="381357"/>
                    <a:pt x="248580" y="376020"/>
                    <a:pt x="247631" y="371039"/>
                  </a:cubicBezTo>
                  <a:cubicBezTo>
                    <a:pt x="246683" y="366058"/>
                    <a:pt x="247157" y="360959"/>
                    <a:pt x="249055" y="355740"/>
                  </a:cubicBezTo>
                  <a:close/>
                  <a:moveTo>
                    <a:pt x="177540" y="355740"/>
                  </a:moveTo>
                  <a:cubicBezTo>
                    <a:pt x="175880" y="356689"/>
                    <a:pt x="175524" y="358349"/>
                    <a:pt x="176473" y="360721"/>
                  </a:cubicBezTo>
                  <a:cubicBezTo>
                    <a:pt x="177896" y="361196"/>
                    <a:pt x="178845" y="360721"/>
                    <a:pt x="179319" y="359298"/>
                  </a:cubicBezTo>
                  <a:cubicBezTo>
                    <a:pt x="179794" y="357875"/>
                    <a:pt x="180505" y="356689"/>
                    <a:pt x="181454" y="355740"/>
                  </a:cubicBezTo>
                  <a:cubicBezTo>
                    <a:pt x="180505" y="354792"/>
                    <a:pt x="179201" y="354792"/>
                    <a:pt x="177540" y="355740"/>
                  </a:cubicBezTo>
                  <a:close/>
                  <a:moveTo>
                    <a:pt x="335156" y="355029"/>
                  </a:moveTo>
                  <a:cubicBezTo>
                    <a:pt x="336105" y="355977"/>
                    <a:pt x="336461" y="357638"/>
                    <a:pt x="336224" y="360010"/>
                  </a:cubicBezTo>
                  <a:cubicBezTo>
                    <a:pt x="335987" y="362382"/>
                    <a:pt x="335394" y="363805"/>
                    <a:pt x="334445" y="364279"/>
                  </a:cubicBezTo>
                  <a:cubicBezTo>
                    <a:pt x="333970" y="362856"/>
                    <a:pt x="333615" y="360959"/>
                    <a:pt x="333377" y="358587"/>
                  </a:cubicBezTo>
                  <a:cubicBezTo>
                    <a:pt x="333140" y="356215"/>
                    <a:pt x="333733" y="355029"/>
                    <a:pt x="335156" y="355029"/>
                  </a:cubicBezTo>
                  <a:close/>
                  <a:moveTo>
                    <a:pt x="268267" y="355029"/>
                  </a:moveTo>
                  <a:cubicBezTo>
                    <a:pt x="270639" y="355503"/>
                    <a:pt x="271588" y="357045"/>
                    <a:pt x="271114" y="359654"/>
                  </a:cubicBezTo>
                  <a:cubicBezTo>
                    <a:pt x="270639" y="362263"/>
                    <a:pt x="270639" y="364991"/>
                    <a:pt x="271114" y="367837"/>
                  </a:cubicBezTo>
                  <a:cubicBezTo>
                    <a:pt x="268742" y="367363"/>
                    <a:pt x="267556" y="365702"/>
                    <a:pt x="267556" y="362856"/>
                  </a:cubicBezTo>
                  <a:cubicBezTo>
                    <a:pt x="267556" y="360010"/>
                    <a:pt x="267793" y="357401"/>
                    <a:pt x="268267" y="355029"/>
                  </a:cubicBezTo>
                  <a:close/>
                  <a:moveTo>
                    <a:pt x="182877" y="355029"/>
                  </a:moveTo>
                  <a:cubicBezTo>
                    <a:pt x="182403" y="355977"/>
                    <a:pt x="182403" y="356808"/>
                    <a:pt x="182877" y="357519"/>
                  </a:cubicBezTo>
                  <a:cubicBezTo>
                    <a:pt x="183352" y="358231"/>
                    <a:pt x="183826" y="359061"/>
                    <a:pt x="184300" y="360010"/>
                  </a:cubicBezTo>
                  <a:cubicBezTo>
                    <a:pt x="185249" y="359535"/>
                    <a:pt x="185724" y="357875"/>
                    <a:pt x="185724" y="355029"/>
                  </a:cubicBezTo>
                  <a:close/>
                  <a:moveTo>
                    <a:pt x="345830" y="353606"/>
                  </a:moveTo>
                  <a:cubicBezTo>
                    <a:pt x="344881" y="357875"/>
                    <a:pt x="344881" y="361433"/>
                    <a:pt x="345830" y="364279"/>
                  </a:cubicBezTo>
                  <a:cubicBezTo>
                    <a:pt x="346779" y="367126"/>
                    <a:pt x="347016" y="369735"/>
                    <a:pt x="346542" y="372107"/>
                  </a:cubicBezTo>
                  <a:cubicBezTo>
                    <a:pt x="346542" y="371158"/>
                    <a:pt x="346423" y="370921"/>
                    <a:pt x="346186" y="371395"/>
                  </a:cubicBezTo>
                  <a:cubicBezTo>
                    <a:pt x="345949" y="371870"/>
                    <a:pt x="345356" y="372107"/>
                    <a:pt x="344407" y="372107"/>
                  </a:cubicBezTo>
                  <a:cubicBezTo>
                    <a:pt x="343933" y="369260"/>
                    <a:pt x="343695" y="366058"/>
                    <a:pt x="343695" y="362500"/>
                  </a:cubicBezTo>
                  <a:cubicBezTo>
                    <a:pt x="343695" y="358942"/>
                    <a:pt x="344407" y="355977"/>
                    <a:pt x="345830" y="353606"/>
                  </a:cubicBezTo>
                  <a:close/>
                  <a:moveTo>
                    <a:pt x="381409" y="352182"/>
                  </a:moveTo>
                  <a:cubicBezTo>
                    <a:pt x="381884" y="354080"/>
                    <a:pt x="382358" y="354436"/>
                    <a:pt x="382832" y="353250"/>
                  </a:cubicBezTo>
                  <a:cubicBezTo>
                    <a:pt x="383307" y="352064"/>
                    <a:pt x="384018" y="351708"/>
                    <a:pt x="384967" y="352182"/>
                  </a:cubicBezTo>
                  <a:cubicBezTo>
                    <a:pt x="386390" y="357875"/>
                    <a:pt x="386272" y="363331"/>
                    <a:pt x="384611" y="368549"/>
                  </a:cubicBezTo>
                  <a:cubicBezTo>
                    <a:pt x="382951" y="373767"/>
                    <a:pt x="382595" y="378985"/>
                    <a:pt x="383544" y="384204"/>
                  </a:cubicBezTo>
                  <a:cubicBezTo>
                    <a:pt x="382595" y="379460"/>
                    <a:pt x="381409" y="374241"/>
                    <a:pt x="379986" y="368549"/>
                  </a:cubicBezTo>
                  <a:cubicBezTo>
                    <a:pt x="378563" y="362856"/>
                    <a:pt x="379037" y="357401"/>
                    <a:pt x="381409" y="352182"/>
                  </a:cubicBezTo>
                  <a:close/>
                  <a:moveTo>
                    <a:pt x="372159" y="345778"/>
                  </a:moveTo>
                  <a:lnTo>
                    <a:pt x="377851" y="345778"/>
                  </a:lnTo>
                  <a:cubicBezTo>
                    <a:pt x="377851" y="347676"/>
                    <a:pt x="378089" y="348862"/>
                    <a:pt x="378563" y="349336"/>
                  </a:cubicBezTo>
                  <a:cubicBezTo>
                    <a:pt x="378563" y="347913"/>
                    <a:pt x="378800" y="346964"/>
                    <a:pt x="379275" y="346490"/>
                  </a:cubicBezTo>
                  <a:cubicBezTo>
                    <a:pt x="378800" y="347438"/>
                    <a:pt x="378800" y="348743"/>
                    <a:pt x="379275" y="350403"/>
                  </a:cubicBezTo>
                  <a:cubicBezTo>
                    <a:pt x="379749" y="352064"/>
                    <a:pt x="379512" y="352657"/>
                    <a:pt x="378563" y="352182"/>
                  </a:cubicBezTo>
                  <a:cubicBezTo>
                    <a:pt x="377614" y="349810"/>
                    <a:pt x="376428" y="348862"/>
                    <a:pt x="375005" y="349336"/>
                  </a:cubicBezTo>
                  <a:cubicBezTo>
                    <a:pt x="375954" y="353131"/>
                    <a:pt x="375954" y="356689"/>
                    <a:pt x="375005" y="360010"/>
                  </a:cubicBezTo>
                  <a:cubicBezTo>
                    <a:pt x="374056" y="363331"/>
                    <a:pt x="373107" y="366177"/>
                    <a:pt x="372159" y="368549"/>
                  </a:cubicBezTo>
                  <a:cubicBezTo>
                    <a:pt x="373582" y="368074"/>
                    <a:pt x="374293" y="368667"/>
                    <a:pt x="374293" y="370328"/>
                  </a:cubicBezTo>
                  <a:cubicBezTo>
                    <a:pt x="374293" y="371988"/>
                    <a:pt x="374531" y="373530"/>
                    <a:pt x="375005" y="374953"/>
                  </a:cubicBezTo>
                  <a:cubicBezTo>
                    <a:pt x="372633" y="375902"/>
                    <a:pt x="371329" y="375427"/>
                    <a:pt x="371091" y="373530"/>
                  </a:cubicBezTo>
                  <a:cubicBezTo>
                    <a:pt x="370854" y="371632"/>
                    <a:pt x="370498" y="369735"/>
                    <a:pt x="370024" y="367837"/>
                  </a:cubicBezTo>
                  <a:cubicBezTo>
                    <a:pt x="372396" y="365465"/>
                    <a:pt x="373226" y="362382"/>
                    <a:pt x="372515" y="358587"/>
                  </a:cubicBezTo>
                  <a:cubicBezTo>
                    <a:pt x="371803" y="354792"/>
                    <a:pt x="371684" y="350522"/>
                    <a:pt x="372159" y="345778"/>
                  </a:cubicBezTo>
                  <a:close/>
                  <a:moveTo>
                    <a:pt x="205648" y="345778"/>
                  </a:moveTo>
                  <a:cubicBezTo>
                    <a:pt x="204699" y="345304"/>
                    <a:pt x="203869" y="346371"/>
                    <a:pt x="203157" y="348980"/>
                  </a:cubicBezTo>
                  <a:cubicBezTo>
                    <a:pt x="202446" y="351589"/>
                    <a:pt x="203276" y="352420"/>
                    <a:pt x="205648" y="351471"/>
                  </a:cubicBezTo>
                  <a:close/>
                  <a:moveTo>
                    <a:pt x="179319" y="345778"/>
                  </a:moveTo>
                  <a:cubicBezTo>
                    <a:pt x="178845" y="346252"/>
                    <a:pt x="178252" y="346608"/>
                    <a:pt x="177540" y="346845"/>
                  </a:cubicBezTo>
                  <a:cubicBezTo>
                    <a:pt x="176829" y="347083"/>
                    <a:pt x="176710" y="348150"/>
                    <a:pt x="177185" y="350048"/>
                  </a:cubicBezTo>
                  <a:cubicBezTo>
                    <a:pt x="178133" y="350522"/>
                    <a:pt x="178726" y="350522"/>
                    <a:pt x="178964" y="350048"/>
                  </a:cubicBezTo>
                  <a:cubicBezTo>
                    <a:pt x="179201" y="349573"/>
                    <a:pt x="179557" y="349336"/>
                    <a:pt x="180031" y="349336"/>
                  </a:cubicBezTo>
                  <a:cubicBezTo>
                    <a:pt x="180505" y="348387"/>
                    <a:pt x="180505" y="347794"/>
                    <a:pt x="180031" y="347557"/>
                  </a:cubicBezTo>
                  <a:cubicBezTo>
                    <a:pt x="179557" y="347320"/>
                    <a:pt x="179319" y="346727"/>
                    <a:pt x="179319" y="345778"/>
                  </a:cubicBezTo>
                  <a:close/>
                  <a:moveTo>
                    <a:pt x="185101" y="344177"/>
                  </a:moveTo>
                  <a:cubicBezTo>
                    <a:pt x="184686" y="344058"/>
                    <a:pt x="184300" y="344592"/>
                    <a:pt x="183945" y="345778"/>
                  </a:cubicBezTo>
                  <a:cubicBezTo>
                    <a:pt x="183233" y="348150"/>
                    <a:pt x="182403" y="349573"/>
                    <a:pt x="181454" y="350048"/>
                  </a:cubicBezTo>
                  <a:cubicBezTo>
                    <a:pt x="180505" y="352420"/>
                    <a:pt x="180742" y="353250"/>
                    <a:pt x="182166" y="352538"/>
                  </a:cubicBezTo>
                  <a:cubicBezTo>
                    <a:pt x="183589" y="351827"/>
                    <a:pt x="184300" y="352182"/>
                    <a:pt x="184300" y="353606"/>
                  </a:cubicBezTo>
                  <a:cubicBezTo>
                    <a:pt x="185249" y="354080"/>
                    <a:pt x="185605" y="353131"/>
                    <a:pt x="185368" y="350759"/>
                  </a:cubicBezTo>
                  <a:cubicBezTo>
                    <a:pt x="185131" y="348387"/>
                    <a:pt x="185486" y="346964"/>
                    <a:pt x="186435" y="346490"/>
                  </a:cubicBezTo>
                  <a:cubicBezTo>
                    <a:pt x="185961" y="345067"/>
                    <a:pt x="185516" y="344296"/>
                    <a:pt x="185101" y="344177"/>
                  </a:cubicBezTo>
                  <a:close/>
                  <a:moveTo>
                    <a:pt x="291038" y="342932"/>
                  </a:moveTo>
                  <a:cubicBezTo>
                    <a:pt x="292936" y="343406"/>
                    <a:pt x="294833" y="343406"/>
                    <a:pt x="296731" y="342932"/>
                  </a:cubicBezTo>
                  <a:cubicBezTo>
                    <a:pt x="297205" y="343881"/>
                    <a:pt x="297442" y="346015"/>
                    <a:pt x="297442" y="349336"/>
                  </a:cubicBezTo>
                  <a:cubicBezTo>
                    <a:pt x="296494" y="349336"/>
                    <a:pt x="296019" y="348980"/>
                    <a:pt x="296019" y="348269"/>
                  </a:cubicBezTo>
                  <a:cubicBezTo>
                    <a:pt x="296019" y="347557"/>
                    <a:pt x="295782" y="346964"/>
                    <a:pt x="295308" y="346490"/>
                  </a:cubicBezTo>
                  <a:cubicBezTo>
                    <a:pt x="295308" y="347438"/>
                    <a:pt x="295070" y="347913"/>
                    <a:pt x="294596" y="347913"/>
                  </a:cubicBezTo>
                  <a:cubicBezTo>
                    <a:pt x="295545" y="349336"/>
                    <a:pt x="296019" y="351471"/>
                    <a:pt x="296019" y="354317"/>
                  </a:cubicBezTo>
                  <a:cubicBezTo>
                    <a:pt x="296019" y="357163"/>
                    <a:pt x="295782" y="359773"/>
                    <a:pt x="295308" y="362145"/>
                  </a:cubicBezTo>
                  <a:cubicBezTo>
                    <a:pt x="293410" y="359773"/>
                    <a:pt x="292580" y="357045"/>
                    <a:pt x="292817" y="353961"/>
                  </a:cubicBezTo>
                  <a:cubicBezTo>
                    <a:pt x="293054" y="350878"/>
                    <a:pt x="291750" y="348862"/>
                    <a:pt x="288903" y="347913"/>
                  </a:cubicBezTo>
                  <a:cubicBezTo>
                    <a:pt x="288429" y="344118"/>
                    <a:pt x="289141" y="342457"/>
                    <a:pt x="291038" y="342932"/>
                  </a:cubicBezTo>
                  <a:close/>
                  <a:moveTo>
                    <a:pt x="154414" y="338662"/>
                  </a:moveTo>
                  <a:cubicBezTo>
                    <a:pt x="154414" y="341509"/>
                    <a:pt x="154888" y="343406"/>
                    <a:pt x="155837" y="344355"/>
                  </a:cubicBezTo>
                  <a:cubicBezTo>
                    <a:pt x="157260" y="342932"/>
                    <a:pt x="158209" y="342220"/>
                    <a:pt x="158683" y="342220"/>
                  </a:cubicBezTo>
                  <a:cubicBezTo>
                    <a:pt x="159158" y="338899"/>
                    <a:pt x="157735" y="337713"/>
                    <a:pt x="154414" y="338662"/>
                  </a:cubicBezTo>
                  <a:close/>
                  <a:moveTo>
                    <a:pt x="170780" y="335104"/>
                  </a:moveTo>
                  <a:cubicBezTo>
                    <a:pt x="169832" y="335579"/>
                    <a:pt x="169120" y="337120"/>
                    <a:pt x="168646" y="339730"/>
                  </a:cubicBezTo>
                  <a:cubicBezTo>
                    <a:pt x="168171" y="342339"/>
                    <a:pt x="169120" y="343169"/>
                    <a:pt x="171492" y="342220"/>
                  </a:cubicBezTo>
                  <a:cubicBezTo>
                    <a:pt x="171966" y="340323"/>
                    <a:pt x="171848" y="339137"/>
                    <a:pt x="171136" y="338662"/>
                  </a:cubicBezTo>
                  <a:cubicBezTo>
                    <a:pt x="170425" y="338188"/>
                    <a:pt x="170306" y="337002"/>
                    <a:pt x="170780" y="335104"/>
                  </a:cubicBezTo>
                  <a:close/>
                  <a:moveTo>
                    <a:pt x="283922" y="331546"/>
                  </a:moveTo>
                  <a:cubicBezTo>
                    <a:pt x="286294" y="331546"/>
                    <a:pt x="287124" y="332377"/>
                    <a:pt x="286413" y="334037"/>
                  </a:cubicBezTo>
                  <a:cubicBezTo>
                    <a:pt x="285701" y="335697"/>
                    <a:pt x="284871" y="336765"/>
                    <a:pt x="283922" y="337239"/>
                  </a:cubicBezTo>
                  <a:close/>
                  <a:moveTo>
                    <a:pt x="273960" y="326565"/>
                  </a:moveTo>
                  <a:cubicBezTo>
                    <a:pt x="276332" y="327040"/>
                    <a:pt x="277518" y="328937"/>
                    <a:pt x="277518" y="332258"/>
                  </a:cubicBezTo>
                  <a:cubicBezTo>
                    <a:pt x="277518" y="335579"/>
                    <a:pt x="277044" y="338425"/>
                    <a:pt x="276095" y="340797"/>
                  </a:cubicBezTo>
                  <a:cubicBezTo>
                    <a:pt x="277044" y="340797"/>
                    <a:pt x="277518" y="341390"/>
                    <a:pt x="277518" y="342576"/>
                  </a:cubicBezTo>
                  <a:cubicBezTo>
                    <a:pt x="277518" y="343762"/>
                    <a:pt x="277992" y="343881"/>
                    <a:pt x="278941" y="342932"/>
                  </a:cubicBezTo>
                  <a:cubicBezTo>
                    <a:pt x="279416" y="344829"/>
                    <a:pt x="279416" y="346015"/>
                    <a:pt x="278941" y="346490"/>
                  </a:cubicBezTo>
                  <a:cubicBezTo>
                    <a:pt x="278467" y="346964"/>
                    <a:pt x="278230" y="347913"/>
                    <a:pt x="278230" y="349336"/>
                  </a:cubicBezTo>
                  <a:cubicBezTo>
                    <a:pt x="276806" y="350285"/>
                    <a:pt x="276332" y="349692"/>
                    <a:pt x="276806" y="347557"/>
                  </a:cubicBezTo>
                  <a:cubicBezTo>
                    <a:pt x="277281" y="345422"/>
                    <a:pt x="276806" y="344829"/>
                    <a:pt x="275383" y="345778"/>
                  </a:cubicBezTo>
                  <a:cubicBezTo>
                    <a:pt x="276332" y="341509"/>
                    <a:pt x="275976" y="339137"/>
                    <a:pt x="274316" y="338662"/>
                  </a:cubicBezTo>
                  <a:cubicBezTo>
                    <a:pt x="272656" y="338188"/>
                    <a:pt x="271825" y="337239"/>
                    <a:pt x="271825" y="335816"/>
                  </a:cubicBezTo>
                  <a:cubicBezTo>
                    <a:pt x="271825" y="333444"/>
                    <a:pt x="272418" y="332970"/>
                    <a:pt x="273604" y="334393"/>
                  </a:cubicBezTo>
                  <a:cubicBezTo>
                    <a:pt x="274790" y="335816"/>
                    <a:pt x="275620" y="335342"/>
                    <a:pt x="276095" y="332970"/>
                  </a:cubicBezTo>
                  <a:cubicBezTo>
                    <a:pt x="274672" y="332495"/>
                    <a:pt x="273960" y="330360"/>
                    <a:pt x="273960" y="326565"/>
                  </a:cubicBezTo>
                  <a:close/>
                  <a:moveTo>
                    <a:pt x="301000" y="320873"/>
                  </a:moveTo>
                  <a:cubicBezTo>
                    <a:pt x="301949" y="326091"/>
                    <a:pt x="302542" y="330953"/>
                    <a:pt x="302779" y="335460"/>
                  </a:cubicBezTo>
                  <a:cubicBezTo>
                    <a:pt x="303016" y="339967"/>
                    <a:pt x="303372" y="344592"/>
                    <a:pt x="303847" y="349336"/>
                  </a:cubicBezTo>
                  <a:lnTo>
                    <a:pt x="303135" y="352182"/>
                  </a:lnTo>
                  <a:cubicBezTo>
                    <a:pt x="302186" y="349810"/>
                    <a:pt x="301949" y="347320"/>
                    <a:pt x="302423" y="344711"/>
                  </a:cubicBezTo>
                  <a:cubicBezTo>
                    <a:pt x="302898" y="342102"/>
                    <a:pt x="302661" y="338425"/>
                    <a:pt x="301712" y="333681"/>
                  </a:cubicBezTo>
                  <a:cubicBezTo>
                    <a:pt x="299814" y="333681"/>
                    <a:pt x="298628" y="333444"/>
                    <a:pt x="298154" y="332970"/>
                  </a:cubicBezTo>
                  <a:cubicBezTo>
                    <a:pt x="297205" y="334393"/>
                    <a:pt x="296612" y="335816"/>
                    <a:pt x="296375" y="337239"/>
                  </a:cubicBezTo>
                  <a:cubicBezTo>
                    <a:pt x="296138" y="338662"/>
                    <a:pt x="295545" y="339848"/>
                    <a:pt x="294596" y="340797"/>
                  </a:cubicBezTo>
                  <a:cubicBezTo>
                    <a:pt x="294122" y="339848"/>
                    <a:pt x="293173" y="339374"/>
                    <a:pt x="291750" y="339374"/>
                  </a:cubicBezTo>
                  <a:cubicBezTo>
                    <a:pt x="292224" y="337002"/>
                    <a:pt x="291868" y="335342"/>
                    <a:pt x="290682" y="334393"/>
                  </a:cubicBezTo>
                  <a:cubicBezTo>
                    <a:pt x="289496" y="333444"/>
                    <a:pt x="289378" y="331309"/>
                    <a:pt x="290327" y="327988"/>
                  </a:cubicBezTo>
                  <a:cubicBezTo>
                    <a:pt x="292698" y="327514"/>
                    <a:pt x="294477" y="326210"/>
                    <a:pt x="295663" y="324075"/>
                  </a:cubicBezTo>
                  <a:cubicBezTo>
                    <a:pt x="296849" y="321940"/>
                    <a:pt x="298628" y="320873"/>
                    <a:pt x="301000" y="320873"/>
                  </a:cubicBezTo>
                  <a:close/>
                  <a:moveTo>
                    <a:pt x="221303" y="320161"/>
                  </a:moveTo>
                  <a:cubicBezTo>
                    <a:pt x="220354" y="320161"/>
                    <a:pt x="219642" y="320754"/>
                    <a:pt x="219168" y="321940"/>
                  </a:cubicBezTo>
                  <a:cubicBezTo>
                    <a:pt x="218694" y="323126"/>
                    <a:pt x="218338" y="324431"/>
                    <a:pt x="218101" y="325854"/>
                  </a:cubicBezTo>
                  <a:cubicBezTo>
                    <a:pt x="217863" y="327277"/>
                    <a:pt x="217626" y="328581"/>
                    <a:pt x="217389" y="329767"/>
                  </a:cubicBezTo>
                  <a:cubicBezTo>
                    <a:pt x="217152" y="330953"/>
                    <a:pt x="216322" y="331546"/>
                    <a:pt x="214899" y="331546"/>
                  </a:cubicBezTo>
                  <a:cubicBezTo>
                    <a:pt x="214899" y="333918"/>
                    <a:pt x="214661" y="336290"/>
                    <a:pt x="214187" y="338662"/>
                  </a:cubicBezTo>
                  <a:cubicBezTo>
                    <a:pt x="213713" y="341034"/>
                    <a:pt x="213713" y="343643"/>
                    <a:pt x="214187" y="346490"/>
                  </a:cubicBezTo>
                  <a:cubicBezTo>
                    <a:pt x="216559" y="345541"/>
                    <a:pt x="217271" y="343762"/>
                    <a:pt x="216322" y="341153"/>
                  </a:cubicBezTo>
                  <a:cubicBezTo>
                    <a:pt x="215373" y="338544"/>
                    <a:pt x="216322" y="337713"/>
                    <a:pt x="219168" y="338662"/>
                  </a:cubicBezTo>
                  <a:cubicBezTo>
                    <a:pt x="217271" y="335342"/>
                    <a:pt x="217271" y="332732"/>
                    <a:pt x="219168" y="330835"/>
                  </a:cubicBezTo>
                  <a:cubicBezTo>
                    <a:pt x="221066" y="328937"/>
                    <a:pt x="221777" y="325379"/>
                    <a:pt x="221303" y="320161"/>
                  </a:cubicBezTo>
                  <a:close/>
                  <a:moveTo>
                    <a:pt x="432643" y="317315"/>
                  </a:moveTo>
                  <a:lnTo>
                    <a:pt x="432767" y="317685"/>
                  </a:lnTo>
                  <a:lnTo>
                    <a:pt x="432767" y="317562"/>
                  </a:lnTo>
                  <a:close/>
                  <a:moveTo>
                    <a:pt x="190705" y="316603"/>
                  </a:moveTo>
                  <a:cubicBezTo>
                    <a:pt x="188807" y="315654"/>
                    <a:pt x="187621" y="316129"/>
                    <a:pt x="187147" y="318026"/>
                  </a:cubicBezTo>
                  <a:cubicBezTo>
                    <a:pt x="186672" y="319924"/>
                    <a:pt x="186910" y="321347"/>
                    <a:pt x="187858" y="322296"/>
                  </a:cubicBezTo>
                  <a:cubicBezTo>
                    <a:pt x="188807" y="321347"/>
                    <a:pt x="189400" y="320517"/>
                    <a:pt x="189637" y="319805"/>
                  </a:cubicBezTo>
                  <a:cubicBezTo>
                    <a:pt x="189875" y="319094"/>
                    <a:pt x="190230" y="318026"/>
                    <a:pt x="190705" y="316603"/>
                  </a:cubicBezTo>
                  <a:close/>
                  <a:moveTo>
                    <a:pt x="138047" y="314468"/>
                  </a:moveTo>
                  <a:cubicBezTo>
                    <a:pt x="137573" y="314468"/>
                    <a:pt x="137099" y="315061"/>
                    <a:pt x="136624" y="316247"/>
                  </a:cubicBezTo>
                  <a:cubicBezTo>
                    <a:pt x="136150" y="317433"/>
                    <a:pt x="135794" y="318619"/>
                    <a:pt x="135557" y="319805"/>
                  </a:cubicBezTo>
                  <a:cubicBezTo>
                    <a:pt x="135320" y="320991"/>
                    <a:pt x="135438" y="321821"/>
                    <a:pt x="135913" y="322296"/>
                  </a:cubicBezTo>
                  <a:cubicBezTo>
                    <a:pt x="137336" y="321821"/>
                    <a:pt x="138047" y="320991"/>
                    <a:pt x="138047" y="319805"/>
                  </a:cubicBezTo>
                  <a:cubicBezTo>
                    <a:pt x="138047" y="318619"/>
                    <a:pt x="138522" y="317552"/>
                    <a:pt x="139471" y="316603"/>
                  </a:cubicBezTo>
                  <a:cubicBezTo>
                    <a:pt x="138996" y="315180"/>
                    <a:pt x="138522" y="314468"/>
                    <a:pt x="138047" y="314468"/>
                  </a:cubicBezTo>
                  <a:close/>
                  <a:moveTo>
                    <a:pt x="230553" y="306641"/>
                  </a:moveTo>
                  <a:cubicBezTo>
                    <a:pt x="228656" y="307590"/>
                    <a:pt x="228063" y="308894"/>
                    <a:pt x="228774" y="310555"/>
                  </a:cubicBezTo>
                  <a:cubicBezTo>
                    <a:pt x="229486" y="312215"/>
                    <a:pt x="229842" y="314231"/>
                    <a:pt x="229842" y="316603"/>
                  </a:cubicBezTo>
                  <a:cubicBezTo>
                    <a:pt x="230791" y="317078"/>
                    <a:pt x="231384" y="316840"/>
                    <a:pt x="231621" y="315892"/>
                  </a:cubicBezTo>
                  <a:cubicBezTo>
                    <a:pt x="231858" y="314943"/>
                    <a:pt x="232451" y="314468"/>
                    <a:pt x="233400" y="314468"/>
                  </a:cubicBezTo>
                  <a:cubicBezTo>
                    <a:pt x="233874" y="312096"/>
                    <a:pt x="233637" y="310555"/>
                    <a:pt x="232688" y="309843"/>
                  </a:cubicBezTo>
                  <a:cubicBezTo>
                    <a:pt x="231739" y="309132"/>
                    <a:pt x="231028" y="308064"/>
                    <a:pt x="230553" y="306641"/>
                  </a:cubicBezTo>
                  <a:close/>
                  <a:moveTo>
                    <a:pt x="207071" y="305929"/>
                  </a:moveTo>
                  <a:cubicBezTo>
                    <a:pt x="207071" y="308776"/>
                    <a:pt x="207308" y="310673"/>
                    <a:pt x="207783" y="311622"/>
                  </a:cubicBezTo>
                  <a:cubicBezTo>
                    <a:pt x="207308" y="312571"/>
                    <a:pt x="206597" y="313045"/>
                    <a:pt x="205648" y="313045"/>
                  </a:cubicBezTo>
                  <a:cubicBezTo>
                    <a:pt x="204699" y="313045"/>
                    <a:pt x="204225" y="312096"/>
                    <a:pt x="204225" y="310199"/>
                  </a:cubicBezTo>
                  <a:cubicBezTo>
                    <a:pt x="205174" y="310199"/>
                    <a:pt x="205529" y="309369"/>
                    <a:pt x="205292" y="307708"/>
                  </a:cubicBezTo>
                  <a:cubicBezTo>
                    <a:pt x="205055" y="306048"/>
                    <a:pt x="205648" y="305455"/>
                    <a:pt x="207071" y="305929"/>
                  </a:cubicBezTo>
                  <a:close/>
                  <a:moveTo>
                    <a:pt x="177896" y="302371"/>
                  </a:moveTo>
                  <a:cubicBezTo>
                    <a:pt x="175999" y="303320"/>
                    <a:pt x="174575" y="306404"/>
                    <a:pt x="173627" y="311622"/>
                  </a:cubicBezTo>
                  <a:cubicBezTo>
                    <a:pt x="172678" y="311622"/>
                    <a:pt x="172204" y="311385"/>
                    <a:pt x="172204" y="310910"/>
                  </a:cubicBezTo>
                  <a:cubicBezTo>
                    <a:pt x="172204" y="310436"/>
                    <a:pt x="171729" y="310199"/>
                    <a:pt x="170780" y="310199"/>
                  </a:cubicBezTo>
                  <a:cubicBezTo>
                    <a:pt x="169832" y="312096"/>
                    <a:pt x="169594" y="313875"/>
                    <a:pt x="170069" y="315536"/>
                  </a:cubicBezTo>
                  <a:cubicBezTo>
                    <a:pt x="170543" y="317196"/>
                    <a:pt x="171018" y="318738"/>
                    <a:pt x="171492" y="320161"/>
                  </a:cubicBezTo>
                  <a:cubicBezTo>
                    <a:pt x="172441" y="316840"/>
                    <a:pt x="173982" y="314350"/>
                    <a:pt x="176117" y="312689"/>
                  </a:cubicBezTo>
                  <a:cubicBezTo>
                    <a:pt x="178252" y="311029"/>
                    <a:pt x="178845" y="307590"/>
                    <a:pt x="177896" y="302371"/>
                  </a:cubicBezTo>
                  <a:close/>
                  <a:moveTo>
                    <a:pt x="143740" y="298814"/>
                  </a:moveTo>
                  <a:cubicBezTo>
                    <a:pt x="142317" y="297865"/>
                    <a:pt x="141368" y="298932"/>
                    <a:pt x="140894" y="302016"/>
                  </a:cubicBezTo>
                  <a:cubicBezTo>
                    <a:pt x="140419" y="305099"/>
                    <a:pt x="141131" y="306404"/>
                    <a:pt x="143029" y="305929"/>
                  </a:cubicBezTo>
                  <a:cubicBezTo>
                    <a:pt x="143029" y="304506"/>
                    <a:pt x="143266" y="303439"/>
                    <a:pt x="143740" y="302727"/>
                  </a:cubicBezTo>
                  <a:cubicBezTo>
                    <a:pt x="144215" y="302016"/>
                    <a:pt x="144215" y="300711"/>
                    <a:pt x="143740" y="298814"/>
                  </a:cubicBezTo>
                  <a:close/>
                  <a:moveTo>
                    <a:pt x="405603" y="298102"/>
                  </a:moveTo>
                  <a:cubicBezTo>
                    <a:pt x="406552" y="298102"/>
                    <a:pt x="407264" y="298339"/>
                    <a:pt x="407738" y="298814"/>
                  </a:cubicBezTo>
                  <a:cubicBezTo>
                    <a:pt x="408212" y="299288"/>
                    <a:pt x="409161" y="299288"/>
                    <a:pt x="410584" y="298814"/>
                  </a:cubicBezTo>
                  <a:cubicBezTo>
                    <a:pt x="412482" y="301660"/>
                    <a:pt x="412719" y="304150"/>
                    <a:pt x="411296" y="306285"/>
                  </a:cubicBezTo>
                  <a:cubicBezTo>
                    <a:pt x="409873" y="308420"/>
                    <a:pt x="410110" y="310436"/>
                    <a:pt x="412007" y="312334"/>
                  </a:cubicBezTo>
                  <a:cubicBezTo>
                    <a:pt x="412007" y="309487"/>
                    <a:pt x="412719" y="308064"/>
                    <a:pt x="414142" y="308064"/>
                  </a:cubicBezTo>
                  <a:lnTo>
                    <a:pt x="414142" y="314468"/>
                  </a:lnTo>
                  <a:cubicBezTo>
                    <a:pt x="407026" y="314468"/>
                    <a:pt x="404180" y="309013"/>
                    <a:pt x="405603" y="298102"/>
                  </a:cubicBezTo>
                  <a:close/>
                  <a:moveTo>
                    <a:pt x="209917" y="296679"/>
                  </a:moveTo>
                  <a:cubicBezTo>
                    <a:pt x="208969" y="297628"/>
                    <a:pt x="208613" y="299169"/>
                    <a:pt x="208850" y="301304"/>
                  </a:cubicBezTo>
                  <a:cubicBezTo>
                    <a:pt x="209087" y="303439"/>
                    <a:pt x="208494" y="304506"/>
                    <a:pt x="207071" y="304506"/>
                  </a:cubicBezTo>
                  <a:cubicBezTo>
                    <a:pt x="206122" y="303557"/>
                    <a:pt x="206241" y="301778"/>
                    <a:pt x="207427" y="299169"/>
                  </a:cubicBezTo>
                  <a:cubicBezTo>
                    <a:pt x="208613" y="296560"/>
                    <a:pt x="209443" y="295730"/>
                    <a:pt x="209917" y="296679"/>
                  </a:cubicBezTo>
                  <a:close/>
                  <a:moveTo>
                    <a:pt x="191416" y="293832"/>
                  </a:moveTo>
                  <a:cubicBezTo>
                    <a:pt x="189993" y="295256"/>
                    <a:pt x="189400" y="297509"/>
                    <a:pt x="189637" y="300592"/>
                  </a:cubicBezTo>
                  <a:cubicBezTo>
                    <a:pt x="189875" y="303676"/>
                    <a:pt x="190230" y="306167"/>
                    <a:pt x="190705" y="308064"/>
                  </a:cubicBezTo>
                  <a:cubicBezTo>
                    <a:pt x="193077" y="307115"/>
                    <a:pt x="194025" y="305099"/>
                    <a:pt x="193551" y="302016"/>
                  </a:cubicBezTo>
                  <a:cubicBezTo>
                    <a:pt x="193077" y="298932"/>
                    <a:pt x="192365" y="296204"/>
                    <a:pt x="191416" y="293832"/>
                  </a:cubicBezTo>
                  <a:close/>
                  <a:moveTo>
                    <a:pt x="286057" y="291698"/>
                  </a:moveTo>
                  <a:cubicBezTo>
                    <a:pt x="285583" y="295018"/>
                    <a:pt x="285820" y="297272"/>
                    <a:pt x="286769" y="298458"/>
                  </a:cubicBezTo>
                  <a:cubicBezTo>
                    <a:pt x="287717" y="299644"/>
                    <a:pt x="287717" y="301423"/>
                    <a:pt x="286769" y="303795"/>
                  </a:cubicBezTo>
                  <a:cubicBezTo>
                    <a:pt x="284871" y="302846"/>
                    <a:pt x="284041" y="300948"/>
                    <a:pt x="284278" y="298102"/>
                  </a:cubicBezTo>
                  <a:cubicBezTo>
                    <a:pt x="284515" y="295256"/>
                    <a:pt x="285108" y="293121"/>
                    <a:pt x="286057" y="291698"/>
                  </a:cubicBezTo>
                  <a:close/>
                  <a:moveTo>
                    <a:pt x="263998" y="290275"/>
                  </a:moveTo>
                  <a:cubicBezTo>
                    <a:pt x="263524" y="292646"/>
                    <a:pt x="263879" y="294307"/>
                    <a:pt x="265065" y="295256"/>
                  </a:cubicBezTo>
                  <a:cubicBezTo>
                    <a:pt x="266251" y="296204"/>
                    <a:pt x="267319" y="296204"/>
                    <a:pt x="268267" y="295256"/>
                  </a:cubicBezTo>
                  <a:cubicBezTo>
                    <a:pt x="267319" y="294307"/>
                    <a:pt x="266844" y="293121"/>
                    <a:pt x="266844" y="291698"/>
                  </a:cubicBezTo>
                  <a:cubicBezTo>
                    <a:pt x="266844" y="290275"/>
                    <a:pt x="265895" y="289800"/>
                    <a:pt x="263998" y="290275"/>
                  </a:cubicBezTo>
                  <a:close/>
                  <a:moveTo>
                    <a:pt x="287480" y="289563"/>
                  </a:moveTo>
                  <a:cubicBezTo>
                    <a:pt x="289852" y="288614"/>
                    <a:pt x="291275" y="289089"/>
                    <a:pt x="291750" y="290986"/>
                  </a:cubicBezTo>
                  <a:cubicBezTo>
                    <a:pt x="292224" y="292884"/>
                    <a:pt x="293410" y="293832"/>
                    <a:pt x="295308" y="293832"/>
                  </a:cubicBezTo>
                  <a:lnTo>
                    <a:pt x="295308" y="306641"/>
                  </a:lnTo>
                  <a:cubicBezTo>
                    <a:pt x="291512" y="307590"/>
                    <a:pt x="289141" y="309369"/>
                    <a:pt x="288192" y="311978"/>
                  </a:cubicBezTo>
                  <a:cubicBezTo>
                    <a:pt x="287243" y="314587"/>
                    <a:pt x="285583" y="317552"/>
                    <a:pt x="283211" y="320873"/>
                  </a:cubicBezTo>
                  <a:lnTo>
                    <a:pt x="283211" y="305929"/>
                  </a:lnTo>
                  <a:cubicBezTo>
                    <a:pt x="284159" y="304981"/>
                    <a:pt x="285108" y="305099"/>
                    <a:pt x="286057" y="306285"/>
                  </a:cubicBezTo>
                  <a:cubicBezTo>
                    <a:pt x="287006" y="307471"/>
                    <a:pt x="287955" y="308064"/>
                    <a:pt x="288903" y="308064"/>
                  </a:cubicBezTo>
                  <a:cubicBezTo>
                    <a:pt x="288903" y="305218"/>
                    <a:pt x="289022" y="302253"/>
                    <a:pt x="289259" y="299169"/>
                  </a:cubicBezTo>
                  <a:cubicBezTo>
                    <a:pt x="289496" y="296086"/>
                    <a:pt x="288903" y="292884"/>
                    <a:pt x="287480" y="289563"/>
                  </a:cubicBezTo>
                  <a:close/>
                  <a:moveTo>
                    <a:pt x="428374" y="283870"/>
                  </a:moveTo>
                  <a:cubicBezTo>
                    <a:pt x="425528" y="288614"/>
                    <a:pt x="425646" y="292646"/>
                    <a:pt x="428730" y="295967"/>
                  </a:cubicBezTo>
                  <a:lnTo>
                    <a:pt x="432767" y="303091"/>
                  </a:lnTo>
                  <a:lnTo>
                    <a:pt x="432767" y="287762"/>
                  </a:lnTo>
                  <a:lnTo>
                    <a:pt x="431220" y="290275"/>
                  </a:lnTo>
                  <a:cubicBezTo>
                    <a:pt x="430271" y="289800"/>
                    <a:pt x="429678" y="288851"/>
                    <a:pt x="429441" y="287428"/>
                  </a:cubicBezTo>
                  <a:cubicBezTo>
                    <a:pt x="429204" y="286005"/>
                    <a:pt x="428848" y="284819"/>
                    <a:pt x="428374" y="283870"/>
                  </a:cubicBezTo>
                  <a:close/>
                  <a:moveTo>
                    <a:pt x="416277" y="283870"/>
                  </a:moveTo>
                  <a:cubicBezTo>
                    <a:pt x="417700" y="284345"/>
                    <a:pt x="418649" y="285649"/>
                    <a:pt x="419123" y="287784"/>
                  </a:cubicBezTo>
                  <a:cubicBezTo>
                    <a:pt x="419598" y="289919"/>
                    <a:pt x="420309" y="291698"/>
                    <a:pt x="421258" y="293121"/>
                  </a:cubicBezTo>
                  <a:cubicBezTo>
                    <a:pt x="420309" y="295018"/>
                    <a:pt x="418649" y="295730"/>
                    <a:pt x="416277" y="295256"/>
                  </a:cubicBezTo>
                  <a:cubicBezTo>
                    <a:pt x="416277" y="292884"/>
                    <a:pt x="416040" y="290868"/>
                    <a:pt x="415565" y="289207"/>
                  </a:cubicBezTo>
                  <a:cubicBezTo>
                    <a:pt x="415091" y="287547"/>
                    <a:pt x="415328" y="285768"/>
                    <a:pt x="416277" y="283870"/>
                  </a:cubicBezTo>
                  <a:close/>
                  <a:moveTo>
                    <a:pt x="407382" y="279601"/>
                  </a:moveTo>
                  <a:cubicBezTo>
                    <a:pt x="407619" y="279126"/>
                    <a:pt x="407738" y="279364"/>
                    <a:pt x="407738" y="280312"/>
                  </a:cubicBezTo>
                  <a:cubicBezTo>
                    <a:pt x="406315" y="281261"/>
                    <a:pt x="406433" y="282447"/>
                    <a:pt x="408094" y="283870"/>
                  </a:cubicBezTo>
                  <a:cubicBezTo>
                    <a:pt x="409754" y="285293"/>
                    <a:pt x="409398" y="286479"/>
                    <a:pt x="407026" y="287428"/>
                  </a:cubicBezTo>
                  <a:cubicBezTo>
                    <a:pt x="407501" y="285056"/>
                    <a:pt x="407264" y="283752"/>
                    <a:pt x="406315" y="283514"/>
                  </a:cubicBezTo>
                  <a:cubicBezTo>
                    <a:pt x="405366" y="283277"/>
                    <a:pt x="405129" y="282210"/>
                    <a:pt x="405603" y="280312"/>
                  </a:cubicBezTo>
                  <a:cubicBezTo>
                    <a:pt x="406552" y="280312"/>
                    <a:pt x="407145" y="280075"/>
                    <a:pt x="407382" y="279601"/>
                  </a:cubicBezTo>
                  <a:close/>
                  <a:moveTo>
                    <a:pt x="151568" y="278889"/>
                  </a:moveTo>
                  <a:cubicBezTo>
                    <a:pt x="151568" y="283159"/>
                    <a:pt x="152516" y="285293"/>
                    <a:pt x="154414" y="285293"/>
                  </a:cubicBezTo>
                  <a:cubicBezTo>
                    <a:pt x="154888" y="282921"/>
                    <a:pt x="155125" y="281261"/>
                    <a:pt x="155125" y="280312"/>
                  </a:cubicBezTo>
                  <a:cubicBezTo>
                    <a:pt x="155125" y="279364"/>
                    <a:pt x="153940" y="278889"/>
                    <a:pt x="151568" y="278889"/>
                  </a:cubicBezTo>
                  <a:close/>
                  <a:moveTo>
                    <a:pt x="282499" y="277466"/>
                  </a:moveTo>
                  <a:lnTo>
                    <a:pt x="286057" y="277466"/>
                  </a:lnTo>
                  <a:cubicBezTo>
                    <a:pt x="286057" y="278889"/>
                    <a:pt x="286294" y="280431"/>
                    <a:pt x="286769" y="282091"/>
                  </a:cubicBezTo>
                  <a:cubicBezTo>
                    <a:pt x="287243" y="283752"/>
                    <a:pt x="287955" y="284819"/>
                    <a:pt x="288903" y="285293"/>
                  </a:cubicBezTo>
                  <a:cubicBezTo>
                    <a:pt x="287955" y="285293"/>
                    <a:pt x="287480" y="285768"/>
                    <a:pt x="287480" y="286717"/>
                  </a:cubicBezTo>
                  <a:cubicBezTo>
                    <a:pt x="287480" y="287665"/>
                    <a:pt x="287006" y="288140"/>
                    <a:pt x="286057" y="288140"/>
                  </a:cubicBezTo>
                  <a:cubicBezTo>
                    <a:pt x="284634" y="286242"/>
                    <a:pt x="283448" y="282684"/>
                    <a:pt x="282499" y="277466"/>
                  </a:cubicBezTo>
                  <a:close/>
                  <a:moveTo>
                    <a:pt x="214899" y="277466"/>
                  </a:moveTo>
                  <a:cubicBezTo>
                    <a:pt x="212527" y="278415"/>
                    <a:pt x="210866" y="280312"/>
                    <a:pt x="209917" y="283159"/>
                  </a:cubicBezTo>
                  <a:cubicBezTo>
                    <a:pt x="208969" y="286005"/>
                    <a:pt x="208969" y="289326"/>
                    <a:pt x="209917" y="293121"/>
                  </a:cubicBezTo>
                  <a:cubicBezTo>
                    <a:pt x="205648" y="293121"/>
                    <a:pt x="202564" y="296916"/>
                    <a:pt x="200667" y="304506"/>
                  </a:cubicBezTo>
                  <a:cubicBezTo>
                    <a:pt x="202564" y="305455"/>
                    <a:pt x="203276" y="307353"/>
                    <a:pt x="202802" y="310199"/>
                  </a:cubicBezTo>
                  <a:cubicBezTo>
                    <a:pt x="202802" y="311148"/>
                    <a:pt x="202446" y="311503"/>
                    <a:pt x="201734" y="311266"/>
                  </a:cubicBezTo>
                  <a:cubicBezTo>
                    <a:pt x="201023" y="311029"/>
                    <a:pt x="200667" y="311385"/>
                    <a:pt x="200667" y="312334"/>
                  </a:cubicBezTo>
                  <a:cubicBezTo>
                    <a:pt x="199718" y="312808"/>
                    <a:pt x="199481" y="312215"/>
                    <a:pt x="199955" y="310555"/>
                  </a:cubicBezTo>
                  <a:cubicBezTo>
                    <a:pt x="200430" y="308894"/>
                    <a:pt x="200430" y="307590"/>
                    <a:pt x="199955" y="306641"/>
                  </a:cubicBezTo>
                  <a:cubicBezTo>
                    <a:pt x="196160" y="307115"/>
                    <a:pt x="194025" y="309487"/>
                    <a:pt x="193551" y="313757"/>
                  </a:cubicBezTo>
                  <a:cubicBezTo>
                    <a:pt x="193077" y="318026"/>
                    <a:pt x="193314" y="322059"/>
                    <a:pt x="194263" y="325854"/>
                  </a:cubicBezTo>
                  <a:cubicBezTo>
                    <a:pt x="196160" y="324905"/>
                    <a:pt x="197228" y="323126"/>
                    <a:pt x="197465" y="320517"/>
                  </a:cubicBezTo>
                  <a:cubicBezTo>
                    <a:pt x="197702" y="317908"/>
                    <a:pt x="198295" y="315892"/>
                    <a:pt x="199244" y="314468"/>
                  </a:cubicBezTo>
                  <a:cubicBezTo>
                    <a:pt x="199718" y="316366"/>
                    <a:pt x="200430" y="316959"/>
                    <a:pt x="201378" y="316247"/>
                  </a:cubicBezTo>
                  <a:cubicBezTo>
                    <a:pt x="202327" y="315536"/>
                    <a:pt x="203513" y="315180"/>
                    <a:pt x="204936" y="315180"/>
                  </a:cubicBezTo>
                  <a:cubicBezTo>
                    <a:pt x="204936" y="317552"/>
                    <a:pt x="204699" y="319331"/>
                    <a:pt x="204225" y="320517"/>
                  </a:cubicBezTo>
                  <a:cubicBezTo>
                    <a:pt x="203750" y="321703"/>
                    <a:pt x="203750" y="323482"/>
                    <a:pt x="204225" y="325854"/>
                  </a:cubicBezTo>
                  <a:cubicBezTo>
                    <a:pt x="206122" y="323007"/>
                    <a:pt x="207783" y="319094"/>
                    <a:pt x="209206" y="314113"/>
                  </a:cubicBezTo>
                  <a:cubicBezTo>
                    <a:pt x="210629" y="309132"/>
                    <a:pt x="211578" y="305218"/>
                    <a:pt x="212052" y="302371"/>
                  </a:cubicBezTo>
                  <a:cubicBezTo>
                    <a:pt x="213001" y="300948"/>
                    <a:pt x="213831" y="300592"/>
                    <a:pt x="214543" y="301304"/>
                  </a:cubicBezTo>
                  <a:cubicBezTo>
                    <a:pt x="215254" y="302016"/>
                    <a:pt x="216085" y="301897"/>
                    <a:pt x="217033" y="300948"/>
                  </a:cubicBezTo>
                  <a:cubicBezTo>
                    <a:pt x="217982" y="298576"/>
                    <a:pt x="218338" y="296560"/>
                    <a:pt x="218101" y="294900"/>
                  </a:cubicBezTo>
                  <a:cubicBezTo>
                    <a:pt x="217863" y="293239"/>
                    <a:pt x="217508" y="291698"/>
                    <a:pt x="217033" y="290275"/>
                  </a:cubicBezTo>
                  <a:cubicBezTo>
                    <a:pt x="216085" y="290275"/>
                    <a:pt x="215610" y="290868"/>
                    <a:pt x="215610" y="292053"/>
                  </a:cubicBezTo>
                  <a:cubicBezTo>
                    <a:pt x="215610" y="293239"/>
                    <a:pt x="215136" y="294307"/>
                    <a:pt x="214187" y="295256"/>
                  </a:cubicBezTo>
                  <a:cubicBezTo>
                    <a:pt x="213238" y="293832"/>
                    <a:pt x="213357" y="291460"/>
                    <a:pt x="214543" y="288140"/>
                  </a:cubicBezTo>
                  <a:cubicBezTo>
                    <a:pt x="215729" y="284819"/>
                    <a:pt x="215847" y="281261"/>
                    <a:pt x="214899" y="277466"/>
                  </a:cubicBezTo>
                  <a:close/>
                  <a:moveTo>
                    <a:pt x="179319" y="277466"/>
                  </a:moveTo>
                  <a:cubicBezTo>
                    <a:pt x="177896" y="277940"/>
                    <a:pt x="177185" y="279245"/>
                    <a:pt x="177185" y="281380"/>
                  </a:cubicBezTo>
                  <a:cubicBezTo>
                    <a:pt x="177185" y="283514"/>
                    <a:pt x="176947" y="285531"/>
                    <a:pt x="176473" y="287428"/>
                  </a:cubicBezTo>
                  <a:cubicBezTo>
                    <a:pt x="176947" y="286005"/>
                    <a:pt x="177659" y="284700"/>
                    <a:pt x="178608" y="283514"/>
                  </a:cubicBezTo>
                  <a:cubicBezTo>
                    <a:pt x="179557" y="282328"/>
                    <a:pt x="179794" y="280312"/>
                    <a:pt x="179319" y="277466"/>
                  </a:cubicBezTo>
                  <a:close/>
                  <a:moveTo>
                    <a:pt x="224149" y="276754"/>
                  </a:moveTo>
                  <a:cubicBezTo>
                    <a:pt x="223200" y="276754"/>
                    <a:pt x="222607" y="276992"/>
                    <a:pt x="222370" y="277466"/>
                  </a:cubicBezTo>
                  <a:cubicBezTo>
                    <a:pt x="222133" y="277940"/>
                    <a:pt x="221540" y="277940"/>
                    <a:pt x="220591" y="277466"/>
                  </a:cubicBezTo>
                  <a:cubicBezTo>
                    <a:pt x="220591" y="281736"/>
                    <a:pt x="221777" y="283870"/>
                    <a:pt x="224149" y="283870"/>
                  </a:cubicBezTo>
                  <a:cubicBezTo>
                    <a:pt x="225098" y="282447"/>
                    <a:pt x="225335" y="281143"/>
                    <a:pt x="224861" y="279957"/>
                  </a:cubicBezTo>
                  <a:cubicBezTo>
                    <a:pt x="224386" y="278771"/>
                    <a:pt x="224149" y="277703"/>
                    <a:pt x="224149" y="276754"/>
                  </a:cubicBezTo>
                  <a:close/>
                  <a:moveTo>
                    <a:pt x="432767" y="273269"/>
                  </a:moveTo>
                  <a:lnTo>
                    <a:pt x="431220" y="275331"/>
                  </a:lnTo>
                  <a:lnTo>
                    <a:pt x="432767" y="276597"/>
                  </a:lnTo>
                  <a:close/>
                  <a:moveTo>
                    <a:pt x="253324" y="271773"/>
                  </a:moveTo>
                  <a:cubicBezTo>
                    <a:pt x="251427" y="272722"/>
                    <a:pt x="250241" y="274501"/>
                    <a:pt x="249766" y="277110"/>
                  </a:cubicBezTo>
                  <a:cubicBezTo>
                    <a:pt x="249292" y="279719"/>
                    <a:pt x="247631" y="279838"/>
                    <a:pt x="244785" y="277466"/>
                  </a:cubicBezTo>
                  <a:cubicBezTo>
                    <a:pt x="244785" y="281736"/>
                    <a:pt x="243599" y="282921"/>
                    <a:pt x="241227" y="281024"/>
                  </a:cubicBezTo>
                  <a:cubicBezTo>
                    <a:pt x="239804" y="286242"/>
                    <a:pt x="239804" y="290986"/>
                    <a:pt x="241227" y="295256"/>
                  </a:cubicBezTo>
                  <a:cubicBezTo>
                    <a:pt x="242650" y="299525"/>
                    <a:pt x="241702" y="303795"/>
                    <a:pt x="238381" y="308064"/>
                  </a:cubicBezTo>
                  <a:cubicBezTo>
                    <a:pt x="238381" y="309013"/>
                    <a:pt x="238855" y="309487"/>
                    <a:pt x="239804" y="309487"/>
                  </a:cubicBezTo>
                  <a:cubicBezTo>
                    <a:pt x="240753" y="309487"/>
                    <a:pt x="240990" y="310199"/>
                    <a:pt x="240516" y="311622"/>
                  </a:cubicBezTo>
                  <a:cubicBezTo>
                    <a:pt x="241464" y="308776"/>
                    <a:pt x="242650" y="305336"/>
                    <a:pt x="244074" y="301304"/>
                  </a:cubicBezTo>
                  <a:cubicBezTo>
                    <a:pt x="245497" y="297272"/>
                    <a:pt x="246445" y="292646"/>
                    <a:pt x="246920" y="287428"/>
                  </a:cubicBezTo>
                  <a:cubicBezTo>
                    <a:pt x="247869" y="286479"/>
                    <a:pt x="248936" y="285531"/>
                    <a:pt x="250122" y="284582"/>
                  </a:cubicBezTo>
                  <a:cubicBezTo>
                    <a:pt x="251308" y="283633"/>
                    <a:pt x="251664" y="281736"/>
                    <a:pt x="251189" y="278889"/>
                  </a:cubicBezTo>
                  <a:cubicBezTo>
                    <a:pt x="252613" y="280312"/>
                    <a:pt x="252850" y="282210"/>
                    <a:pt x="251901" y="284582"/>
                  </a:cubicBezTo>
                  <a:cubicBezTo>
                    <a:pt x="250952" y="286954"/>
                    <a:pt x="250715" y="289326"/>
                    <a:pt x="251189" y="291698"/>
                  </a:cubicBezTo>
                  <a:cubicBezTo>
                    <a:pt x="253561" y="289326"/>
                    <a:pt x="255340" y="286124"/>
                    <a:pt x="256526" y="282091"/>
                  </a:cubicBezTo>
                  <a:cubicBezTo>
                    <a:pt x="257712" y="278059"/>
                    <a:pt x="256882" y="275568"/>
                    <a:pt x="254036" y="274620"/>
                  </a:cubicBezTo>
                  <a:cubicBezTo>
                    <a:pt x="253561" y="274145"/>
                    <a:pt x="253087" y="274501"/>
                    <a:pt x="252613" y="275687"/>
                  </a:cubicBezTo>
                  <a:cubicBezTo>
                    <a:pt x="252138" y="276873"/>
                    <a:pt x="252375" y="275568"/>
                    <a:pt x="253324" y="271773"/>
                  </a:cubicBezTo>
                  <a:close/>
                  <a:moveTo>
                    <a:pt x="201378" y="271773"/>
                  </a:moveTo>
                  <a:cubicBezTo>
                    <a:pt x="199955" y="274145"/>
                    <a:pt x="198176" y="275806"/>
                    <a:pt x="196042" y="276754"/>
                  </a:cubicBezTo>
                  <a:cubicBezTo>
                    <a:pt x="193907" y="277703"/>
                    <a:pt x="193077" y="280787"/>
                    <a:pt x="193551" y="286005"/>
                  </a:cubicBezTo>
                  <a:cubicBezTo>
                    <a:pt x="194974" y="286479"/>
                    <a:pt x="195804" y="286005"/>
                    <a:pt x="196042" y="284582"/>
                  </a:cubicBezTo>
                  <a:cubicBezTo>
                    <a:pt x="196279" y="283159"/>
                    <a:pt x="196635" y="281973"/>
                    <a:pt x="197109" y="281024"/>
                  </a:cubicBezTo>
                  <a:cubicBezTo>
                    <a:pt x="199007" y="282921"/>
                    <a:pt x="199718" y="285293"/>
                    <a:pt x="199244" y="288140"/>
                  </a:cubicBezTo>
                  <a:cubicBezTo>
                    <a:pt x="200667" y="288614"/>
                    <a:pt x="201853" y="288377"/>
                    <a:pt x="202802" y="287428"/>
                  </a:cubicBezTo>
                  <a:cubicBezTo>
                    <a:pt x="202802" y="284582"/>
                    <a:pt x="202802" y="281854"/>
                    <a:pt x="202802" y="279245"/>
                  </a:cubicBezTo>
                  <a:cubicBezTo>
                    <a:pt x="202802" y="276636"/>
                    <a:pt x="202327" y="274145"/>
                    <a:pt x="201378" y="271773"/>
                  </a:cubicBezTo>
                  <a:close/>
                  <a:moveTo>
                    <a:pt x="153702" y="271062"/>
                  </a:moveTo>
                  <a:cubicBezTo>
                    <a:pt x="152754" y="271536"/>
                    <a:pt x="151923" y="272841"/>
                    <a:pt x="151212" y="274975"/>
                  </a:cubicBezTo>
                  <a:cubicBezTo>
                    <a:pt x="150500" y="277110"/>
                    <a:pt x="151330" y="277940"/>
                    <a:pt x="153702" y="277466"/>
                  </a:cubicBezTo>
                  <a:cubicBezTo>
                    <a:pt x="153702" y="274620"/>
                    <a:pt x="154414" y="273196"/>
                    <a:pt x="155837" y="273196"/>
                  </a:cubicBezTo>
                  <a:cubicBezTo>
                    <a:pt x="155363" y="272248"/>
                    <a:pt x="154888" y="271892"/>
                    <a:pt x="154414" y="272129"/>
                  </a:cubicBezTo>
                  <a:cubicBezTo>
                    <a:pt x="153940" y="272366"/>
                    <a:pt x="153702" y="272011"/>
                    <a:pt x="153702" y="271062"/>
                  </a:cubicBezTo>
                  <a:close/>
                  <a:moveTo>
                    <a:pt x="239804" y="266081"/>
                  </a:moveTo>
                  <a:cubicBezTo>
                    <a:pt x="237906" y="268927"/>
                    <a:pt x="237076" y="272722"/>
                    <a:pt x="237313" y="277466"/>
                  </a:cubicBezTo>
                  <a:cubicBezTo>
                    <a:pt x="237551" y="282210"/>
                    <a:pt x="237669" y="286479"/>
                    <a:pt x="237669" y="290275"/>
                  </a:cubicBezTo>
                  <a:cubicBezTo>
                    <a:pt x="239092" y="286954"/>
                    <a:pt x="239923" y="283159"/>
                    <a:pt x="240160" y="278889"/>
                  </a:cubicBezTo>
                  <a:cubicBezTo>
                    <a:pt x="240397" y="274620"/>
                    <a:pt x="240278" y="270350"/>
                    <a:pt x="239804" y="266081"/>
                  </a:cubicBezTo>
                  <a:close/>
                  <a:moveTo>
                    <a:pt x="172204" y="266081"/>
                  </a:moveTo>
                  <a:cubicBezTo>
                    <a:pt x="171729" y="268453"/>
                    <a:pt x="171966" y="270350"/>
                    <a:pt x="172915" y="271773"/>
                  </a:cubicBezTo>
                  <a:cubicBezTo>
                    <a:pt x="173864" y="271773"/>
                    <a:pt x="174338" y="270706"/>
                    <a:pt x="174338" y="268571"/>
                  </a:cubicBezTo>
                  <a:cubicBezTo>
                    <a:pt x="174338" y="266436"/>
                    <a:pt x="173627" y="265606"/>
                    <a:pt x="172204" y="266081"/>
                  </a:cubicBezTo>
                  <a:close/>
                  <a:moveTo>
                    <a:pt x="420546" y="262523"/>
                  </a:moveTo>
                  <a:cubicBezTo>
                    <a:pt x="420546" y="263472"/>
                    <a:pt x="420902" y="264183"/>
                    <a:pt x="421614" y="264657"/>
                  </a:cubicBezTo>
                  <a:cubicBezTo>
                    <a:pt x="422325" y="265132"/>
                    <a:pt x="422444" y="266318"/>
                    <a:pt x="421970" y="268215"/>
                  </a:cubicBezTo>
                  <a:cubicBezTo>
                    <a:pt x="420072" y="268215"/>
                    <a:pt x="419123" y="267978"/>
                    <a:pt x="419123" y="267504"/>
                  </a:cubicBezTo>
                  <a:cubicBezTo>
                    <a:pt x="420072" y="267978"/>
                    <a:pt x="420309" y="267148"/>
                    <a:pt x="419835" y="265013"/>
                  </a:cubicBezTo>
                  <a:cubicBezTo>
                    <a:pt x="419361" y="262879"/>
                    <a:pt x="419598" y="262048"/>
                    <a:pt x="420546" y="262523"/>
                  </a:cubicBezTo>
                  <a:close/>
                  <a:moveTo>
                    <a:pt x="276095" y="262523"/>
                  </a:moveTo>
                  <a:cubicBezTo>
                    <a:pt x="277518" y="264895"/>
                    <a:pt x="278704" y="266081"/>
                    <a:pt x="279653" y="266081"/>
                  </a:cubicBezTo>
                  <a:cubicBezTo>
                    <a:pt x="280602" y="266081"/>
                    <a:pt x="281550" y="265843"/>
                    <a:pt x="282499" y="265369"/>
                  </a:cubicBezTo>
                  <a:cubicBezTo>
                    <a:pt x="282025" y="266318"/>
                    <a:pt x="282025" y="267504"/>
                    <a:pt x="282499" y="268927"/>
                  </a:cubicBezTo>
                  <a:cubicBezTo>
                    <a:pt x="282973" y="270350"/>
                    <a:pt x="282736" y="271062"/>
                    <a:pt x="281787" y="271062"/>
                  </a:cubicBezTo>
                  <a:cubicBezTo>
                    <a:pt x="281787" y="270113"/>
                    <a:pt x="280839" y="269639"/>
                    <a:pt x="278941" y="269639"/>
                  </a:cubicBezTo>
                  <a:cubicBezTo>
                    <a:pt x="278941" y="271536"/>
                    <a:pt x="278585" y="272959"/>
                    <a:pt x="277874" y="273908"/>
                  </a:cubicBezTo>
                  <a:cubicBezTo>
                    <a:pt x="277162" y="274857"/>
                    <a:pt x="277044" y="276517"/>
                    <a:pt x="277518" y="278889"/>
                  </a:cubicBezTo>
                  <a:cubicBezTo>
                    <a:pt x="278467" y="278889"/>
                    <a:pt x="279297" y="278178"/>
                    <a:pt x="280009" y="276754"/>
                  </a:cubicBezTo>
                  <a:cubicBezTo>
                    <a:pt x="280720" y="275331"/>
                    <a:pt x="281313" y="275331"/>
                    <a:pt x="281787" y="276754"/>
                  </a:cubicBezTo>
                  <a:cubicBezTo>
                    <a:pt x="280839" y="278652"/>
                    <a:pt x="280364" y="281024"/>
                    <a:pt x="280364" y="283870"/>
                  </a:cubicBezTo>
                  <a:cubicBezTo>
                    <a:pt x="280364" y="286717"/>
                    <a:pt x="279653" y="288614"/>
                    <a:pt x="278230" y="289563"/>
                  </a:cubicBezTo>
                  <a:cubicBezTo>
                    <a:pt x="277281" y="284819"/>
                    <a:pt x="276688" y="280431"/>
                    <a:pt x="276451" y="276399"/>
                  </a:cubicBezTo>
                  <a:cubicBezTo>
                    <a:pt x="276213" y="272366"/>
                    <a:pt x="276095" y="267741"/>
                    <a:pt x="276095" y="262523"/>
                  </a:cubicBezTo>
                  <a:close/>
                  <a:moveTo>
                    <a:pt x="411296" y="256830"/>
                  </a:moveTo>
                  <a:cubicBezTo>
                    <a:pt x="412245" y="259202"/>
                    <a:pt x="412600" y="262404"/>
                    <a:pt x="412363" y="266436"/>
                  </a:cubicBezTo>
                  <a:cubicBezTo>
                    <a:pt x="412126" y="270469"/>
                    <a:pt x="413431" y="272248"/>
                    <a:pt x="416277" y="271773"/>
                  </a:cubicBezTo>
                  <a:cubicBezTo>
                    <a:pt x="416751" y="273671"/>
                    <a:pt x="416751" y="274975"/>
                    <a:pt x="416277" y="275687"/>
                  </a:cubicBezTo>
                  <a:cubicBezTo>
                    <a:pt x="415803" y="276399"/>
                    <a:pt x="415565" y="277466"/>
                    <a:pt x="415565" y="278889"/>
                  </a:cubicBezTo>
                  <a:cubicBezTo>
                    <a:pt x="415091" y="278415"/>
                    <a:pt x="414379" y="277229"/>
                    <a:pt x="413431" y="275331"/>
                  </a:cubicBezTo>
                  <a:cubicBezTo>
                    <a:pt x="412482" y="273434"/>
                    <a:pt x="411533" y="271418"/>
                    <a:pt x="410584" y="269283"/>
                  </a:cubicBezTo>
                  <a:cubicBezTo>
                    <a:pt x="409636" y="267148"/>
                    <a:pt x="409161" y="264895"/>
                    <a:pt x="409161" y="262523"/>
                  </a:cubicBezTo>
                  <a:cubicBezTo>
                    <a:pt x="409161" y="260151"/>
                    <a:pt x="409873" y="258253"/>
                    <a:pt x="411296" y="256830"/>
                  </a:cubicBezTo>
                  <a:close/>
                  <a:moveTo>
                    <a:pt x="275383" y="256830"/>
                  </a:moveTo>
                  <a:cubicBezTo>
                    <a:pt x="275383" y="260625"/>
                    <a:pt x="274434" y="263827"/>
                    <a:pt x="272537" y="266436"/>
                  </a:cubicBezTo>
                  <a:cubicBezTo>
                    <a:pt x="270639" y="269046"/>
                    <a:pt x="270877" y="272011"/>
                    <a:pt x="273248" y="275331"/>
                  </a:cubicBezTo>
                  <a:lnTo>
                    <a:pt x="268979" y="275331"/>
                  </a:lnTo>
                  <a:cubicBezTo>
                    <a:pt x="269453" y="272011"/>
                    <a:pt x="269928" y="269164"/>
                    <a:pt x="270402" y="266792"/>
                  </a:cubicBezTo>
                  <a:cubicBezTo>
                    <a:pt x="270877" y="264420"/>
                    <a:pt x="270639" y="261574"/>
                    <a:pt x="269691" y="258253"/>
                  </a:cubicBezTo>
                  <a:cubicBezTo>
                    <a:pt x="270639" y="257304"/>
                    <a:pt x="272537" y="256830"/>
                    <a:pt x="275383" y="256830"/>
                  </a:cubicBezTo>
                  <a:close/>
                  <a:moveTo>
                    <a:pt x="206360" y="254695"/>
                  </a:moveTo>
                  <a:cubicBezTo>
                    <a:pt x="205411" y="254221"/>
                    <a:pt x="204818" y="254458"/>
                    <a:pt x="204581" y="255407"/>
                  </a:cubicBezTo>
                  <a:cubicBezTo>
                    <a:pt x="204343" y="256356"/>
                    <a:pt x="203513" y="256356"/>
                    <a:pt x="202090" y="255407"/>
                  </a:cubicBezTo>
                  <a:cubicBezTo>
                    <a:pt x="203039" y="259202"/>
                    <a:pt x="202920" y="261930"/>
                    <a:pt x="201734" y="263590"/>
                  </a:cubicBezTo>
                  <a:cubicBezTo>
                    <a:pt x="200548" y="265250"/>
                    <a:pt x="200430" y="267267"/>
                    <a:pt x="201378" y="269639"/>
                  </a:cubicBezTo>
                  <a:cubicBezTo>
                    <a:pt x="202327" y="269164"/>
                    <a:pt x="202920" y="267978"/>
                    <a:pt x="203157" y="266081"/>
                  </a:cubicBezTo>
                  <a:cubicBezTo>
                    <a:pt x="203395" y="264183"/>
                    <a:pt x="204699" y="263709"/>
                    <a:pt x="207071" y="264657"/>
                  </a:cubicBezTo>
                  <a:cubicBezTo>
                    <a:pt x="207071" y="262286"/>
                    <a:pt x="206715" y="260625"/>
                    <a:pt x="206004" y="259676"/>
                  </a:cubicBezTo>
                  <a:cubicBezTo>
                    <a:pt x="205292" y="258728"/>
                    <a:pt x="205411" y="257067"/>
                    <a:pt x="206360" y="254695"/>
                  </a:cubicBezTo>
                  <a:close/>
                  <a:moveTo>
                    <a:pt x="429441" y="252561"/>
                  </a:moveTo>
                  <a:cubicBezTo>
                    <a:pt x="428255" y="251612"/>
                    <a:pt x="426714" y="252323"/>
                    <a:pt x="424816" y="254695"/>
                  </a:cubicBezTo>
                  <a:cubicBezTo>
                    <a:pt x="425765" y="257067"/>
                    <a:pt x="426832" y="260151"/>
                    <a:pt x="428018" y="263946"/>
                  </a:cubicBezTo>
                  <a:lnTo>
                    <a:pt x="432767" y="267745"/>
                  </a:lnTo>
                  <a:lnTo>
                    <a:pt x="432767" y="253891"/>
                  </a:lnTo>
                  <a:close/>
                  <a:moveTo>
                    <a:pt x="421970" y="249714"/>
                  </a:moveTo>
                  <a:cubicBezTo>
                    <a:pt x="421021" y="250189"/>
                    <a:pt x="420072" y="252086"/>
                    <a:pt x="419123" y="255407"/>
                  </a:cubicBezTo>
                  <a:cubicBezTo>
                    <a:pt x="420072" y="256356"/>
                    <a:pt x="420428" y="256000"/>
                    <a:pt x="420191" y="254340"/>
                  </a:cubicBezTo>
                  <a:cubicBezTo>
                    <a:pt x="419953" y="252679"/>
                    <a:pt x="420546" y="252323"/>
                    <a:pt x="421970" y="253272"/>
                  </a:cubicBezTo>
                  <a:close/>
                  <a:moveTo>
                    <a:pt x="219880" y="238329"/>
                  </a:moveTo>
                  <a:cubicBezTo>
                    <a:pt x="218457" y="238329"/>
                    <a:pt x="217508" y="239040"/>
                    <a:pt x="217033" y="240464"/>
                  </a:cubicBezTo>
                  <a:cubicBezTo>
                    <a:pt x="216559" y="241887"/>
                    <a:pt x="216559" y="243073"/>
                    <a:pt x="217033" y="244022"/>
                  </a:cubicBezTo>
                  <a:cubicBezTo>
                    <a:pt x="217982" y="243073"/>
                    <a:pt x="218694" y="242361"/>
                    <a:pt x="219168" y="241887"/>
                  </a:cubicBezTo>
                  <a:cubicBezTo>
                    <a:pt x="219642" y="241412"/>
                    <a:pt x="219880" y="240226"/>
                    <a:pt x="219880" y="238329"/>
                  </a:cubicBezTo>
                  <a:close/>
                  <a:moveTo>
                    <a:pt x="223438" y="233348"/>
                  </a:moveTo>
                  <a:cubicBezTo>
                    <a:pt x="222963" y="235720"/>
                    <a:pt x="223556" y="236906"/>
                    <a:pt x="225217" y="236906"/>
                  </a:cubicBezTo>
                  <a:cubicBezTo>
                    <a:pt x="226877" y="236906"/>
                    <a:pt x="228419" y="237380"/>
                    <a:pt x="229842" y="238329"/>
                  </a:cubicBezTo>
                  <a:lnTo>
                    <a:pt x="229842" y="234771"/>
                  </a:lnTo>
                  <a:cubicBezTo>
                    <a:pt x="227944" y="235245"/>
                    <a:pt x="226640" y="235127"/>
                    <a:pt x="225928" y="234415"/>
                  </a:cubicBezTo>
                  <a:cubicBezTo>
                    <a:pt x="225217" y="233704"/>
                    <a:pt x="224386" y="233348"/>
                    <a:pt x="223438" y="233348"/>
                  </a:cubicBezTo>
                  <a:close/>
                  <a:moveTo>
                    <a:pt x="188570" y="227655"/>
                  </a:moveTo>
                  <a:cubicBezTo>
                    <a:pt x="185724" y="227181"/>
                    <a:pt x="183826" y="229315"/>
                    <a:pt x="182877" y="234059"/>
                  </a:cubicBezTo>
                  <a:cubicBezTo>
                    <a:pt x="181928" y="238803"/>
                    <a:pt x="182403" y="242124"/>
                    <a:pt x="184300" y="244022"/>
                  </a:cubicBezTo>
                  <a:cubicBezTo>
                    <a:pt x="186198" y="243073"/>
                    <a:pt x="187265" y="240819"/>
                    <a:pt x="187503" y="237261"/>
                  </a:cubicBezTo>
                  <a:cubicBezTo>
                    <a:pt x="187740" y="233704"/>
                    <a:pt x="188096" y="230501"/>
                    <a:pt x="188570" y="227655"/>
                  </a:cubicBezTo>
                  <a:close/>
                  <a:moveTo>
                    <a:pt x="411296" y="225520"/>
                  </a:moveTo>
                  <a:cubicBezTo>
                    <a:pt x="412245" y="226469"/>
                    <a:pt x="413431" y="227062"/>
                    <a:pt x="414854" y="227299"/>
                  </a:cubicBezTo>
                  <a:cubicBezTo>
                    <a:pt x="416277" y="227536"/>
                    <a:pt x="416751" y="228841"/>
                    <a:pt x="416277" y="231213"/>
                  </a:cubicBezTo>
                  <a:cubicBezTo>
                    <a:pt x="415328" y="232636"/>
                    <a:pt x="414261" y="232636"/>
                    <a:pt x="413075" y="231213"/>
                  </a:cubicBezTo>
                  <a:cubicBezTo>
                    <a:pt x="411889" y="229790"/>
                    <a:pt x="411296" y="227892"/>
                    <a:pt x="411296" y="225520"/>
                  </a:cubicBezTo>
                  <a:close/>
                  <a:moveTo>
                    <a:pt x="344051" y="209154"/>
                  </a:moveTo>
                  <a:cubicBezTo>
                    <a:pt x="344288" y="208205"/>
                    <a:pt x="344881" y="208205"/>
                    <a:pt x="345830" y="209154"/>
                  </a:cubicBezTo>
                  <a:cubicBezTo>
                    <a:pt x="346304" y="211526"/>
                    <a:pt x="345949" y="212830"/>
                    <a:pt x="344763" y="213068"/>
                  </a:cubicBezTo>
                  <a:cubicBezTo>
                    <a:pt x="343577" y="213305"/>
                    <a:pt x="343221" y="214609"/>
                    <a:pt x="343695" y="216981"/>
                  </a:cubicBezTo>
                  <a:cubicBezTo>
                    <a:pt x="345593" y="218404"/>
                    <a:pt x="346542" y="221014"/>
                    <a:pt x="346542" y="224809"/>
                  </a:cubicBezTo>
                  <a:cubicBezTo>
                    <a:pt x="346542" y="228604"/>
                    <a:pt x="347490" y="230976"/>
                    <a:pt x="349388" y="231925"/>
                  </a:cubicBezTo>
                  <a:cubicBezTo>
                    <a:pt x="347965" y="232873"/>
                    <a:pt x="346423" y="233111"/>
                    <a:pt x="344763" y="232636"/>
                  </a:cubicBezTo>
                  <a:cubicBezTo>
                    <a:pt x="343102" y="232162"/>
                    <a:pt x="341798" y="230976"/>
                    <a:pt x="340849" y="229078"/>
                  </a:cubicBezTo>
                  <a:cubicBezTo>
                    <a:pt x="344644" y="228129"/>
                    <a:pt x="345711" y="225758"/>
                    <a:pt x="344051" y="221962"/>
                  </a:cubicBezTo>
                  <a:cubicBezTo>
                    <a:pt x="342391" y="218167"/>
                    <a:pt x="341798" y="214609"/>
                    <a:pt x="342272" y="211289"/>
                  </a:cubicBezTo>
                  <a:cubicBezTo>
                    <a:pt x="343221" y="210814"/>
                    <a:pt x="343814" y="210103"/>
                    <a:pt x="344051" y="209154"/>
                  </a:cubicBezTo>
                  <a:close/>
                  <a:moveTo>
                    <a:pt x="427662" y="205596"/>
                  </a:moveTo>
                  <a:cubicBezTo>
                    <a:pt x="426714" y="205596"/>
                    <a:pt x="426476" y="207019"/>
                    <a:pt x="426951" y="209865"/>
                  </a:cubicBezTo>
                  <a:cubicBezTo>
                    <a:pt x="427425" y="212712"/>
                    <a:pt x="428137" y="213898"/>
                    <a:pt x="429085" y="213423"/>
                  </a:cubicBezTo>
                  <a:cubicBezTo>
                    <a:pt x="429085" y="211526"/>
                    <a:pt x="428967" y="210103"/>
                    <a:pt x="428730" y="209154"/>
                  </a:cubicBezTo>
                  <a:cubicBezTo>
                    <a:pt x="428493" y="208205"/>
                    <a:pt x="428137" y="207019"/>
                    <a:pt x="427662" y="205596"/>
                  </a:cubicBezTo>
                  <a:close/>
                  <a:moveTo>
                    <a:pt x="368601" y="198480"/>
                  </a:moveTo>
                  <a:cubicBezTo>
                    <a:pt x="370024" y="199429"/>
                    <a:pt x="370854" y="200852"/>
                    <a:pt x="371091" y="202750"/>
                  </a:cubicBezTo>
                  <a:cubicBezTo>
                    <a:pt x="371329" y="204647"/>
                    <a:pt x="371684" y="206308"/>
                    <a:pt x="372159" y="207731"/>
                  </a:cubicBezTo>
                  <a:cubicBezTo>
                    <a:pt x="371684" y="206308"/>
                    <a:pt x="371091" y="206070"/>
                    <a:pt x="370380" y="207019"/>
                  </a:cubicBezTo>
                  <a:cubicBezTo>
                    <a:pt x="369668" y="207968"/>
                    <a:pt x="368838" y="208205"/>
                    <a:pt x="367889" y="207731"/>
                  </a:cubicBezTo>
                  <a:cubicBezTo>
                    <a:pt x="368364" y="205833"/>
                    <a:pt x="368245" y="204884"/>
                    <a:pt x="367533" y="204884"/>
                  </a:cubicBezTo>
                  <a:cubicBezTo>
                    <a:pt x="366822" y="204884"/>
                    <a:pt x="366466" y="204173"/>
                    <a:pt x="366466" y="202750"/>
                  </a:cubicBezTo>
                  <a:cubicBezTo>
                    <a:pt x="367889" y="203698"/>
                    <a:pt x="368601" y="203817"/>
                    <a:pt x="368601" y="203105"/>
                  </a:cubicBezTo>
                  <a:cubicBezTo>
                    <a:pt x="368601" y="202394"/>
                    <a:pt x="368601" y="200852"/>
                    <a:pt x="368601" y="198480"/>
                  </a:cubicBezTo>
                  <a:close/>
                  <a:moveTo>
                    <a:pt x="355259" y="197591"/>
                  </a:moveTo>
                  <a:cubicBezTo>
                    <a:pt x="356563" y="196998"/>
                    <a:pt x="357927" y="197294"/>
                    <a:pt x="359350" y="198480"/>
                  </a:cubicBezTo>
                  <a:cubicBezTo>
                    <a:pt x="360299" y="202750"/>
                    <a:pt x="360062" y="205240"/>
                    <a:pt x="358639" y="205952"/>
                  </a:cubicBezTo>
                  <a:cubicBezTo>
                    <a:pt x="357215" y="206663"/>
                    <a:pt x="356267" y="208442"/>
                    <a:pt x="355792" y="211289"/>
                  </a:cubicBezTo>
                  <a:cubicBezTo>
                    <a:pt x="352946" y="210814"/>
                    <a:pt x="351523" y="207731"/>
                    <a:pt x="351523" y="202038"/>
                  </a:cubicBezTo>
                  <a:cubicBezTo>
                    <a:pt x="352709" y="199666"/>
                    <a:pt x="353954" y="198184"/>
                    <a:pt x="355259" y="197591"/>
                  </a:cubicBezTo>
                  <a:close/>
                  <a:moveTo>
                    <a:pt x="427662" y="189941"/>
                  </a:moveTo>
                  <a:cubicBezTo>
                    <a:pt x="426714" y="195634"/>
                    <a:pt x="427900" y="199666"/>
                    <a:pt x="431220" y="202038"/>
                  </a:cubicBezTo>
                  <a:lnTo>
                    <a:pt x="432767" y="202328"/>
                  </a:lnTo>
                  <a:lnTo>
                    <a:pt x="432767" y="189941"/>
                  </a:lnTo>
                  <a:close/>
                  <a:moveTo>
                    <a:pt x="407738" y="182114"/>
                  </a:moveTo>
                  <a:cubicBezTo>
                    <a:pt x="406789" y="184486"/>
                    <a:pt x="405603" y="186265"/>
                    <a:pt x="404180" y="187451"/>
                  </a:cubicBezTo>
                  <a:cubicBezTo>
                    <a:pt x="402757" y="188637"/>
                    <a:pt x="401571" y="190415"/>
                    <a:pt x="400622" y="192787"/>
                  </a:cubicBezTo>
                  <a:cubicBezTo>
                    <a:pt x="401097" y="197531"/>
                    <a:pt x="403231" y="200615"/>
                    <a:pt x="407026" y="202038"/>
                  </a:cubicBezTo>
                  <a:cubicBezTo>
                    <a:pt x="406078" y="199192"/>
                    <a:pt x="406315" y="197887"/>
                    <a:pt x="407738" y="198124"/>
                  </a:cubicBezTo>
                  <a:cubicBezTo>
                    <a:pt x="409161" y="198361"/>
                    <a:pt x="410347" y="198006"/>
                    <a:pt x="411296" y="197057"/>
                  </a:cubicBezTo>
                  <a:cubicBezTo>
                    <a:pt x="410821" y="194685"/>
                    <a:pt x="410347" y="192076"/>
                    <a:pt x="409873" y="189229"/>
                  </a:cubicBezTo>
                  <a:cubicBezTo>
                    <a:pt x="409398" y="186383"/>
                    <a:pt x="408687" y="184011"/>
                    <a:pt x="407738" y="182114"/>
                  </a:cubicBezTo>
                  <a:close/>
                  <a:moveTo>
                    <a:pt x="181454" y="179267"/>
                  </a:moveTo>
                  <a:cubicBezTo>
                    <a:pt x="184300" y="183062"/>
                    <a:pt x="185368" y="187688"/>
                    <a:pt x="184656" y="193143"/>
                  </a:cubicBezTo>
                  <a:cubicBezTo>
                    <a:pt x="183945" y="198599"/>
                    <a:pt x="181691" y="201801"/>
                    <a:pt x="177896" y="202750"/>
                  </a:cubicBezTo>
                  <a:cubicBezTo>
                    <a:pt x="177896" y="201326"/>
                    <a:pt x="177185" y="199903"/>
                    <a:pt x="175761" y="198480"/>
                  </a:cubicBezTo>
                  <a:cubicBezTo>
                    <a:pt x="175287" y="198480"/>
                    <a:pt x="175050" y="198599"/>
                    <a:pt x="175050" y="198836"/>
                  </a:cubicBezTo>
                  <a:cubicBezTo>
                    <a:pt x="175050" y="199073"/>
                    <a:pt x="174813" y="199192"/>
                    <a:pt x="174338" y="199192"/>
                  </a:cubicBezTo>
                  <a:lnTo>
                    <a:pt x="174338" y="196345"/>
                  </a:lnTo>
                  <a:cubicBezTo>
                    <a:pt x="174813" y="196345"/>
                    <a:pt x="174338" y="197057"/>
                    <a:pt x="172915" y="198480"/>
                  </a:cubicBezTo>
                  <a:lnTo>
                    <a:pt x="178608" y="180690"/>
                  </a:lnTo>
                  <a:cubicBezTo>
                    <a:pt x="179557" y="179742"/>
                    <a:pt x="180505" y="179267"/>
                    <a:pt x="181454" y="179267"/>
                  </a:cubicBezTo>
                  <a:close/>
                  <a:moveTo>
                    <a:pt x="404892" y="178556"/>
                  </a:moveTo>
                  <a:cubicBezTo>
                    <a:pt x="402994" y="178556"/>
                    <a:pt x="402045" y="179742"/>
                    <a:pt x="402045" y="182114"/>
                  </a:cubicBezTo>
                  <a:cubicBezTo>
                    <a:pt x="401097" y="182114"/>
                    <a:pt x="400622" y="181639"/>
                    <a:pt x="400622" y="180690"/>
                  </a:cubicBezTo>
                  <a:cubicBezTo>
                    <a:pt x="400622" y="179742"/>
                    <a:pt x="400148" y="179505"/>
                    <a:pt x="399199" y="179979"/>
                  </a:cubicBezTo>
                  <a:cubicBezTo>
                    <a:pt x="398725" y="181402"/>
                    <a:pt x="398843" y="182232"/>
                    <a:pt x="399555" y="182469"/>
                  </a:cubicBezTo>
                  <a:cubicBezTo>
                    <a:pt x="400266" y="182707"/>
                    <a:pt x="401097" y="183062"/>
                    <a:pt x="402045" y="183537"/>
                  </a:cubicBezTo>
                  <a:cubicBezTo>
                    <a:pt x="402045" y="181639"/>
                    <a:pt x="402638" y="180809"/>
                    <a:pt x="403824" y="181046"/>
                  </a:cubicBezTo>
                  <a:cubicBezTo>
                    <a:pt x="405010" y="181283"/>
                    <a:pt x="405366" y="180453"/>
                    <a:pt x="404892" y="178556"/>
                  </a:cubicBezTo>
                  <a:close/>
                  <a:moveTo>
                    <a:pt x="419835" y="175709"/>
                  </a:moveTo>
                  <a:cubicBezTo>
                    <a:pt x="418412" y="177133"/>
                    <a:pt x="416989" y="177844"/>
                    <a:pt x="415565" y="177844"/>
                  </a:cubicBezTo>
                  <a:cubicBezTo>
                    <a:pt x="415565" y="180690"/>
                    <a:pt x="416751" y="182114"/>
                    <a:pt x="419123" y="182114"/>
                  </a:cubicBezTo>
                  <a:cubicBezTo>
                    <a:pt x="419123" y="181165"/>
                    <a:pt x="419242" y="180335"/>
                    <a:pt x="419479" y="179623"/>
                  </a:cubicBezTo>
                  <a:cubicBezTo>
                    <a:pt x="419716" y="178912"/>
                    <a:pt x="419835" y="177607"/>
                    <a:pt x="419835" y="175709"/>
                  </a:cubicBezTo>
                  <a:close/>
                  <a:moveTo>
                    <a:pt x="390660" y="174998"/>
                  </a:moveTo>
                  <a:cubicBezTo>
                    <a:pt x="391609" y="176421"/>
                    <a:pt x="391846" y="178674"/>
                    <a:pt x="391372" y="181758"/>
                  </a:cubicBezTo>
                  <a:cubicBezTo>
                    <a:pt x="390897" y="184841"/>
                    <a:pt x="391134" y="186858"/>
                    <a:pt x="392083" y="187806"/>
                  </a:cubicBezTo>
                  <a:cubicBezTo>
                    <a:pt x="389711" y="187806"/>
                    <a:pt x="388051" y="185909"/>
                    <a:pt x="387102" y="182114"/>
                  </a:cubicBezTo>
                  <a:cubicBezTo>
                    <a:pt x="389000" y="182588"/>
                    <a:pt x="389830" y="181758"/>
                    <a:pt x="389593" y="179623"/>
                  </a:cubicBezTo>
                  <a:cubicBezTo>
                    <a:pt x="389355" y="177488"/>
                    <a:pt x="389711" y="175947"/>
                    <a:pt x="390660" y="174998"/>
                  </a:cubicBezTo>
                  <a:close/>
                  <a:moveTo>
                    <a:pt x="367178" y="172863"/>
                  </a:moveTo>
                  <a:cubicBezTo>
                    <a:pt x="368601" y="174286"/>
                    <a:pt x="369431" y="177133"/>
                    <a:pt x="369668" y="181402"/>
                  </a:cubicBezTo>
                  <a:cubicBezTo>
                    <a:pt x="369905" y="185672"/>
                    <a:pt x="369550" y="189467"/>
                    <a:pt x="368601" y="192787"/>
                  </a:cubicBezTo>
                  <a:cubicBezTo>
                    <a:pt x="366229" y="193262"/>
                    <a:pt x="365399" y="192194"/>
                    <a:pt x="366110" y="189585"/>
                  </a:cubicBezTo>
                  <a:cubicBezTo>
                    <a:pt x="366822" y="186976"/>
                    <a:pt x="365992" y="185909"/>
                    <a:pt x="363620" y="186383"/>
                  </a:cubicBezTo>
                  <a:cubicBezTo>
                    <a:pt x="362671" y="186858"/>
                    <a:pt x="362315" y="188518"/>
                    <a:pt x="362552" y="191364"/>
                  </a:cubicBezTo>
                  <a:cubicBezTo>
                    <a:pt x="362790" y="194211"/>
                    <a:pt x="362671" y="194685"/>
                    <a:pt x="362197" y="192787"/>
                  </a:cubicBezTo>
                  <a:cubicBezTo>
                    <a:pt x="362197" y="190415"/>
                    <a:pt x="361959" y="188044"/>
                    <a:pt x="361485" y="185672"/>
                  </a:cubicBezTo>
                  <a:cubicBezTo>
                    <a:pt x="361011" y="183300"/>
                    <a:pt x="360299" y="183300"/>
                    <a:pt x="359350" y="185672"/>
                  </a:cubicBezTo>
                  <a:cubicBezTo>
                    <a:pt x="359825" y="183774"/>
                    <a:pt x="359825" y="182707"/>
                    <a:pt x="359350" y="182469"/>
                  </a:cubicBezTo>
                  <a:cubicBezTo>
                    <a:pt x="358876" y="182232"/>
                    <a:pt x="358639" y="181402"/>
                    <a:pt x="358639" y="179979"/>
                  </a:cubicBezTo>
                  <a:cubicBezTo>
                    <a:pt x="359113" y="177133"/>
                    <a:pt x="360536" y="174998"/>
                    <a:pt x="362908" y="173575"/>
                  </a:cubicBezTo>
                  <a:cubicBezTo>
                    <a:pt x="363383" y="174523"/>
                    <a:pt x="363620" y="175591"/>
                    <a:pt x="363620" y="176777"/>
                  </a:cubicBezTo>
                  <a:cubicBezTo>
                    <a:pt x="363620" y="177963"/>
                    <a:pt x="364094" y="178319"/>
                    <a:pt x="365043" y="177844"/>
                  </a:cubicBezTo>
                  <a:cubicBezTo>
                    <a:pt x="366466" y="178319"/>
                    <a:pt x="366822" y="177370"/>
                    <a:pt x="366110" y="174998"/>
                  </a:cubicBezTo>
                  <a:cubicBezTo>
                    <a:pt x="365399" y="172626"/>
                    <a:pt x="365754" y="171914"/>
                    <a:pt x="367178" y="172863"/>
                  </a:cubicBezTo>
                  <a:close/>
                  <a:moveTo>
                    <a:pt x="395285" y="171440"/>
                  </a:moveTo>
                  <a:cubicBezTo>
                    <a:pt x="396946" y="171440"/>
                    <a:pt x="398487" y="171440"/>
                    <a:pt x="399911" y="171440"/>
                  </a:cubicBezTo>
                  <a:cubicBezTo>
                    <a:pt x="399436" y="174286"/>
                    <a:pt x="398487" y="175235"/>
                    <a:pt x="397064" y="174286"/>
                  </a:cubicBezTo>
                  <a:cubicBezTo>
                    <a:pt x="395641" y="173337"/>
                    <a:pt x="394218" y="173575"/>
                    <a:pt x="392795" y="174998"/>
                  </a:cubicBezTo>
                  <a:cubicBezTo>
                    <a:pt x="392795" y="172626"/>
                    <a:pt x="393625" y="171440"/>
                    <a:pt x="395285" y="171440"/>
                  </a:cubicBezTo>
                  <a:close/>
                  <a:moveTo>
                    <a:pt x="384255" y="171085"/>
                  </a:moveTo>
                  <a:lnTo>
                    <a:pt x="382121" y="174998"/>
                  </a:lnTo>
                  <a:lnTo>
                    <a:pt x="382121" y="172863"/>
                  </a:lnTo>
                  <a:close/>
                  <a:moveTo>
                    <a:pt x="405603" y="167170"/>
                  </a:moveTo>
                  <a:cubicBezTo>
                    <a:pt x="405603" y="169068"/>
                    <a:pt x="405129" y="170135"/>
                    <a:pt x="404180" y="170372"/>
                  </a:cubicBezTo>
                  <a:cubicBezTo>
                    <a:pt x="403231" y="170610"/>
                    <a:pt x="402757" y="171677"/>
                    <a:pt x="402757" y="173575"/>
                  </a:cubicBezTo>
                  <a:cubicBezTo>
                    <a:pt x="405129" y="173575"/>
                    <a:pt x="406315" y="175235"/>
                    <a:pt x="406315" y="178556"/>
                  </a:cubicBezTo>
                  <a:cubicBezTo>
                    <a:pt x="407264" y="176658"/>
                    <a:pt x="407857" y="175116"/>
                    <a:pt x="408094" y="173930"/>
                  </a:cubicBezTo>
                  <a:cubicBezTo>
                    <a:pt x="408331" y="172744"/>
                    <a:pt x="409636" y="172626"/>
                    <a:pt x="412007" y="173575"/>
                  </a:cubicBezTo>
                  <a:cubicBezTo>
                    <a:pt x="412007" y="168831"/>
                    <a:pt x="409873" y="166696"/>
                    <a:pt x="405603" y="167170"/>
                  </a:cubicBezTo>
                  <a:close/>
                  <a:moveTo>
                    <a:pt x="383544" y="167170"/>
                  </a:moveTo>
                  <a:lnTo>
                    <a:pt x="386390" y="167170"/>
                  </a:lnTo>
                  <a:lnTo>
                    <a:pt x="384256" y="171084"/>
                  </a:lnTo>
                  <a:close/>
                  <a:moveTo>
                    <a:pt x="430509" y="165747"/>
                  </a:moveTo>
                  <a:cubicBezTo>
                    <a:pt x="430034" y="167170"/>
                    <a:pt x="430034" y="168831"/>
                    <a:pt x="430509" y="170728"/>
                  </a:cubicBezTo>
                  <a:cubicBezTo>
                    <a:pt x="430983" y="172626"/>
                    <a:pt x="430034" y="173575"/>
                    <a:pt x="427662" y="173575"/>
                  </a:cubicBezTo>
                  <a:cubicBezTo>
                    <a:pt x="427662" y="174998"/>
                    <a:pt x="428137" y="176658"/>
                    <a:pt x="429085" y="178556"/>
                  </a:cubicBezTo>
                  <a:lnTo>
                    <a:pt x="432767" y="176452"/>
                  </a:lnTo>
                  <a:lnTo>
                    <a:pt x="432767" y="170835"/>
                  </a:lnTo>
                  <a:lnTo>
                    <a:pt x="432643" y="170372"/>
                  </a:lnTo>
                  <a:cubicBezTo>
                    <a:pt x="432643" y="168238"/>
                    <a:pt x="431932" y="166696"/>
                    <a:pt x="430509" y="165747"/>
                  </a:cubicBezTo>
                  <a:close/>
                  <a:moveTo>
                    <a:pt x="254747" y="159343"/>
                  </a:moveTo>
                  <a:cubicBezTo>
                    <a:pt x="255222" y="160766"/>
                    <a:pt x="255222" y="162545"/>
                    <a:pt x="254747" y="164680"/>
                  </a:cubicBezTo>
                  <a:cubicBezTo>
                    <a:pt x="254273" y="166815"/>
                    <a:pt x="254747" y="167645"/>
                    <a:pt x="256170" y="167170"/>
                  </a:cubicBezTo>
                  <a:cubicBezTo>
                    <a:pt x="257119" y="166222"/>
                    <a:pt x="257475" y="164561"/>
                    <a:pt x="257238" y="162189"/>
                  </a:cubicBezTo>
                  <a:cubicBezTo>
                    <a:pt x="257001" y="159817"/>
                    <a:pt x="256170" y="158869"/>
                    <a:pt x="254747" y="159343"/>
                  </a:cubicBezTo>
                  <a:close/>
                  <a:moveTo>
                    <a:pt x="342984" y="157208"/>
                  </a:moveTo>
                  <a:cubicBezTo>
                    <a:pt x="342984" y="159106"/>
                    <a:pt x="343340" y="161003"/>
                    <a:pt x="344051" y="162901"/>
                  </a:cubicBezTo>
                  <a:cubicBezTo>
                    <a:pt x="344763" y="164798"/>
                    <a:pt x="344644" y="166459"/>
                    <a:pt x="343695" y="167882"/>
                  </a:cubicBezTo>
                  <a:cubicBezTo>
                    <a:pt x="341323" y="165510"/>
                    <a:pt x="341086" y="161952"/>
                    <a:pt x="342984" y="157208"/>
                  </a:cubicBezTo>
                  <a:close/>
                  <a:moveTo>
                    <a:pt x="282499" y="157208"/>
                  </a:moveTo>
                  <a:cubicBezTo>
                    <a:pt x="281076" y="158157"/>
                    <a:pt x="280602" y="159817"/>
                    <a:pt x="281076" y="162189"/>
                  </a:cubicBezTo>
                  <a:lnTo>
                    <a:pt x="283211" y="162189"/>
                  </a:lnTo>
                  <a:cubicBezTo>
                    <a:pt x="283685" y="160766"/>
                    <a:pt x="283685" y="159817"/>
                    <a:pt x="283211" y="159343"/>
                  </a:cubicBezTo>
                  <a:cubicBezTo>
                    <a:pt x="282736" y="158869"/>
                    <a:pt x="282499" y="158157"/>
                    <a:pt x="282499" y="157208"/>
                  </a:cubicBezTo>
                  <a:close/>
                  <a:moveTo>
                    <a:pt x="419123" y="154362"/>
                  </a:moveTo>
                  <a:cubicBezTo>
                    <a:pt x="417226" y="154836"/>
                    <a:pt x="416870" y="156022"/>
                    <a:pt x="418056" y="157920"/>
                  </a:cubicBezTo>
                  <a:cubicBezTo>
                    <a:pt x="419242" y="159817"/>
                    <a:pt x="418886" y="160292"/>
                    <a:pt x="416989" y="159343"/>
                  </a:cubicBezTo>
                  <a:cubicBezTo>
                    <a:pt x="418412" y="163612"/>
                    <a:pt x="420309" y="166459"/>
                    <a:pt x="422681" y="167882"/>
                  </a:cubicBezTo>
                  <a:cubicBezTo>
                    <a:pt x="421258" y="164087"/>
                    <a:pt x="420072" y="159580"/>
                    <a:pt x="419123" y="154362"/>
                  </a:cubicBezTo>
                  <a:close/>
                  <a:moveTo>
                    <a:pt x="345119" y="151516"/>
                  </a:moveTo>
                  <a:cubicBezTo>
                    <a:pt x="345119" y="152464"/>
                    <a:pt x="345000" y="153176"/>
                    <a:pt x="344763" y="153650"/>
                  </a:cubicBezTo>
                  <a:cubicBezTo>
                    <a:pt x="344526" y="154125"/>
                    <a:pt x="344407" y="154836"/>
                    <a:pt x="344407" y="155785"/>
                  </a:cubicBezTo>
                  <a:cubicBezTo>
                    <a:pt x="343933" y="155311"/>
                    <a:pt x="343340" y="154955"/>
                    <a:pt x="342628" y="154718"/>
                  </a:cubicBezTo>
                  <a:cubicBezTo>
                    <a:pt x="341916" y="154480"/>
                    <a:pt x="341798" y="153887"/>
                    <a:pt x="342272" y="152939"/>
                  </a:cubicBezTo>
                  <a:cubicBezTo>
                    <a:pt x="343221" y="152939"/>
                    <a:pt x="343695" y="152701"/>
                    <a:pt x="343695" y="152227"/>
                  </a:cubicBezTo>
                  <a:cubicBezTo>
                    <a:pt x="343695" y="151753"/>
                    <a:pt x="344170" y="151516"/>
                    <a:pt x="345119" y="151516"/>
                  </a:cubicBezTo>
                  <a:close/>
                  <a:moveTo>
                    <a:pt x="429797" y="150804"/>
                  </a:moveTo>
                  <a:cubicBezTo>
                    <a:pt x="428374" y="150330"/>
                    <a:pt x="427307" y="151160"/>
                    <a:pt x="426595" y="153294"/>
                  </a:cubicBezTo>
                  <a:cubicBezTo>
                    <a:pt x="425883" y="155429"/>
                    <a:pt x="426714" y="156497"/>
                    <a:pt x="429085" y="156497"/>
                  </a:cubicBezTo>
                  <a:cubicBezTo>
                    <a:pt x="429085" y="155073"/>
                    <a:pt x="429323" y="154125"/>
                    <a:pt x="429797" y="153650"/>
                  </a:cubicBezTo>
                  <a:cubicBezTo>
                    <a:pt x="430271" y="153176"/>
                    <a:pt x="430271" y="152227"/>
                    <a:pt x="429797" y="150804"/>
                  </a:cubicBezTo>
                  <a:close/>
                  <a:moveTo>
                    <a:pt x="261152" y="142265"/>
                  </a:moveTo>
                  <a:cubicBezTo>
                    <a:pt x="258780" y="142739"/>
                    <a:pt x="257949" y="144755"/>
                    <a:pt x="258661" y="148313"/>
                  </a:cubicBezTo>
                  <a:cubicBezTo>
                    <a:pt x="259373" y="151871"/>
                    <a:pt x="258542" y="154125"/>
                    <a:pt x="256170" y="155073"/>
                  </a:cubicBezTo>
                  <a:cubicBezTo>
                    <a:pt x="257119" y="156022"/>
                    <a:pt x="257712" y="156971"/>
                    <a:pt x="257949" y="157920"/>
                  </a:cubicBezTo>
                  <a:cubicBezTo>
                    <a:pt x="258187" y="158869"/>
                    <a:pt x="259254" y="159106"/>
                    <a:pt x="261152" y="158631"/>
                  </a:cubicBezTo>
                  <a:cubicBezTo>
                    <a:pt x="261626" y="157208"/>
                    <a:pt x="261626" y="154836"/>
                    <a:pt x="261152" y="151516"/>
                  </a:cubicBezTo>
                  <a:cubicBezTo>
                    <a:pt x="260677" y="148195"/>
                    <a:pt x="260677" y="145111"/>
                    <a:pt x="261152" y="142265"/>
                  </a:cubicBezTo>
                  <a:close/>
                  <a:moveTo>
                    <a:pt x="307760" y="136572"/>
                  </a:moveTo>
                  <a:cubicBezTo>
                    <a:pt x="309421" y="136572"/>
                    <a:pt x="310014" y="137758"/>
                    <a:pt x="309539" y="140130"/>
                  </a:cubicBezTo>
                  <a:lnTo>
                    <a:pt x="305981" y="140130"/>
                  </a:lnTo>
                  <a:cubicBezTo>
                    <a:pt x="305507" y="137758"/>
                    <a:pt x="306100" y="136572"/>
                    <a:pt x="307760" y="136572"/>
                  </a:cubicBezTo>
                  <a:close/>
                  <a:moveTo>
                    <a:pt x="425265" y="133539"/>
                  </a:moveTo>
                  <a:lnTo>
                    <a:pt x="426951" y="136572"/>
                  </a:lnTo>
                  <a:cubicBezTo>
                    <a:pt x="426002" y="138470"/>
                    <a:pt x="425409" y="139893"/>
                    <a:pt x="425172" y="140842"/>
                  </a:cubicBezTo>
                  <a:cubicBezTo>
                    <a:pt x="424935" y="141791"/>
                    <a:pt x="425765" y="143451"/>
                    <a:pt x="427662" y="145823"/>
                  </a:cubicBezTo>
                  <a:cubicBezTo>
                    <a:pt x="429085" y="144400"/>
                    <a:pt x="430034" y="143688"/>
                    <a:pt x="430509" y="143688"/>
                  </a:cubicBezTo>
                  <a:cubicBezTo>
                    <a:pt x="430509" y="141316"/>
                    <a:pt x="430153" y="139774"/>
                    <a:pt x="429441" y="139063"/>
                  </a:cubicBezTo>
                  <a:cubicBezTo>
                    <a:pt x="428730" y="138351"/>
                    <a:pt x="427900" y="137521"/>
                    <a:pt x="426951" y="136572"/>
                  </a:cubicBezTo>
                  <a:cubicBezTo>
                    <a:pt x="426951" y="135623"/>
                    <a:pt x="427188" y="134912"/>
                    <a:pt x="427662" y="134437"/>
                  </a:cubicBezTo>
                  <a:close/>
                  <a:moveTo>
                    <a:pt x="295308" y="129456"/>
                  </a:moveTo>
                  <a:cubicBezTo>
                    <a:pt x="295308" y="133252"/>
                    <a:pt x="294833" y="137284"/>
                    <a:pt x="293884" y="141553"/>
                  </a:cubicBezTo>
                  <a:cubicBezTo>
                    <a:pt x="292936" y="145823"/>
                    <a:pt x="291987" y="148432"/>
                    <a:pt x="291038" y="149381"/>
                  </a:cubicBezTo>
                  <a:cubicBezTo>
                    <a:pt x="291512" y="146060"/>
                    <a:pt x="291750" y="143451"/>
                    <a:pt x="291750" y="141553"/>
                  </a:cubicBezTo>
                  <a:cubicBezTo>
                    <a:pt x="291750" y="139656"/>
                    <a:pt x="291512" y="136809"/>
                    <a:pt x="291038" y="133014"/>
                  </a:cubicBezTo>
                  <a:cubicBezTo>
                    <a:pt x="292461" y="133489"/>
                    <a:pt x="293173" y="132777"/>
                    <a:pt x="293173" y="130880"/>
                  </a:cubicBezTo>
                  <a:cubicBezTo>
                    <a:pt x="293173" y="128982"/>
                    <a:pt x="293884" y="128508"/>
                    <a:pt x="295308" y="129456"/>
                  </a:cubicBezTo>
                  <a:close/>
                  <a:moveTo>
                    <a:pt x="340849" y="125187"/>
                  </a:moveTo>
                  <a:cubicBezTo>
                    <a:pt x="339426" y="126136"/>
                    <a:pt x="339426" y="127084"/>
                    <a:pt x="340849" y="128033"/>
                  </a:cubicBezTo>
                  <a:cubicBezTo>
                    <a:pt x="342272" y="128982"/>
                    <a:pt x="343458" y="128982"/>
                    <a:pt x="344407" y="128033"/>
                  </a:cubicBezTo>
                  <a:cubicBezTo>
                    <a:pt x="344881" y="126610"/>
                    <a:pt x="344526" y="126017"/>
                    <a:pt x="343340" y="126254"/>
                  </a:cubicBezTo>
                  <a:cubicBezTo>
                    <a:pt x="342154" y="126491"/>
                    <a:pt x="341323" y="126136"/>
                    <a:pt x="340849" y="125187"/>
                  </a:cubicBezTo>
                  <a:close/>
                  <a:moveTo>
                    <a:pt x="336579" y="121629"/>
                  </a:moveTo>
                  <a:lnTo>
                    <a:pt x="343695" y="121629"/>
                  </a:lnTo>
                  <a:cubicBezTo>
                    <a:pt x="342747" y="126373"/>
                    <a:pt x="344170" y="128270"/>
                    <a:pt x="347965" y="127322"/>
                  </a:cubicBezTo>
                  <a:cubicBezTo>
                    <a:pt x="347016" y="130642"/>
                    <a:pt x="347253" y="133014"/>
                    <a:pt x="348676" y="134437"/>
                  </a:cubicBezTo>
                  <a:cubicBezTo>
                    <a:pt x="347253" y="133963"/>
                    <a:pt x="346423" y="134437"/>
                    <a:pt x="346186" y="135861"/>
                  </a:cubicBezTo>
                  <a:cubicBezTo>
                    <a:pt x="345949" y="137284"/>
                    <a:pt x="345356" y="138233"/>
                    <a:pt x="344407" y="138707"/>
                  </a:cubicBezTo>
                  <a:cubicBezTo>
                    <a:pt x="345830" y="141079"/>
                    <a:pt x="346542" y="143925"/>
                    <a:pt x="346542" y="147246"/>
                  </a:cubicBezTo>
                  <a:cubicBezTo>
                    <a:pt x="345593" y="146772"/>
                    <a:pt x="345000" y="147009"/>
                    <a:pt x="344763" y="147958"/>
                  </a:cubicBezTo>
                  <a:cubicBezTo>
                    <a:pt x="344526" y="148906"/>
                    <a:pt x="343933" y="148906"/>
                    <a:pt x="342984" y="147958"/>
                  </a:cubicBezTo>
                  <a:cubicBezTo>
                    <a:pt x="342509" y="146060"/>
                    <a:pt x="342747" y="145111"/>
                    <a:pt x="343695" y="145111"/>
                  </a:cubicBezTo>
                  <a:cubicBezTo>
                    <a:pt x="344644" y="145111"/>
                    <a:pt x="344881" y="144162"/>
                    <a:pt x="344407" y="142265"/>
                  </a:cubicBezTo>
                  <a:cubicBezTo>
                    <a:pt x="342509" y="142739"/>
                    <a:pt x="341442" y="142265"/>
                    <a:pt x="341205" y="140842"/>
                  </a:cubicBezTo>
                  <a:cubicBezTo>
                    <a:pt x="340968" y="139419"/>
                    <a:pt x="340375" y="138707"/>
                    <a:pt x="339426" y="138707"/>
                  </a:cubicBezTo>
                  <a:cubicBezTo>
                    <a:pt x="338951" y="136809"/>
                    <a:pt x="339070" y="135505"/>
                    <a:pt x="339782" y="134793"/>
                  </a:cubicBezTo>
                  <a:cubicBezTo>
                    <a:pt x="340493" y="134082"/>
                    <a:pt x="340612" y="132540"/>
                    <a:pt x="340137" y="130168"/>
                  </a:cubicBezTo>
                  <a:cubicBezTo>
                    <a:pt x="339663" y="130168"/>
                    <a:pt x="339189" y="129931"/>
                    <a:pt x="338714" y="129456"/>
                  </a:cubicBezTo>
                  <a:cubicBezTo>
                    <a:pt x="338240" y="128982"/>
                    <a:pt x="337528" y="128982"/>
                    <a:pt x="336579" y="129456"/>
                  </a:cubicBezTo>
                  <a:close/>
                  <a:moveTo>
                    <a:pt x="324483" y="118071"/>
                  </a:moveTo>
                  <a:cubicBezTo>
                    <a:pt x="325431" y="118071"/>
                    <a:pt x="326262" y="119138"/>
                    <a:pt x="326973" y="121273"/>
                  </a:cubicBezTo>
                  <a:cubicBezTo>
                    <a:pt x="327685" y="123408"/>
                    <a:pt x="327566" y="124950"/>
                    <a:pt x="326617" y="125898"/>
                  </a:cubicBezTo>
                  <a:lnTo>
                    <a:pt x="324483" y="125898"/>
                  </a:lnTo>
                  <a:close/>
                  <a:moveTo>
                    <a:pt x="301628" y="116857"/>
                  </a:moveTo>
                  <a:lnTo>
                    <a:pt x="301000" y="123764"/>
                  </a:lnTo>
                  <a:cubicBezTo>
                    <a:pt x="300051" y="122815"/>
                    <a:pt x="299814" y="121629"/>
                    <a:pt x="300289" y="120206"/>
                  </a:cubicBezTo>
                  <a:close/>
                  <a:moveTo>
                    <a:pt x="301648" y="116638"/>
                  </a:moveTo>
                  <a:lnTo>
                    <a:pt x="301712" y="116648"/>
                  </a:lnTo>
                  <a:lnTo>
                    <a:pt x="301628" y="116857"/>
                  </a:lnTo>
                  <a:close/>
                  <a:moveTo>
                    <a:pt x="297442" y="111667"/>
                  </a:moveTo>
                  <a:cubicBezTo>
                    <a:pt x="299814" y="111667"/>
                    <a:pt x="301237" y="113090"/>
                    <a:pt x="301712" y="115936"/>
                  </a:cubicBezTo>
                  <a:lnTo>
                    <a:pt x="301648" y="116638"/>
                  </a:lnTo>
                  <a:lnTo>
                    <a:pt x="298154" y="116114"/>
                  </a:lnTo>
                  <a:cubicBezTo>
                    <a:pt x="297442" y="115284"/>
                    <a:pt x="297205" y="113802"/>
                    <a:pt x="297442" y="111667"/>
                  </a:cubicBezTo>
                  <a:close/>
                  <a:moveTo>
                    <a:pt x="399911" y="107397"/>
                  </a:moveTo>
                  <a:lnTo>
                    <a:pt x="399911" y="113802"/>
                  </a:lnTo>
                  <a:cubicBezTo>
                    <a:pt x="400859" y="113802"/>
                    <a:pt x="401215" y="113090"/>
                    <a:pt x="400978" y="111667"/>
                  </a:cubicBezTo>
                  <a:cubicBezTo>
                    <a:pt x="400741" y="110244"/>
                    <a:pt x="401097" y="109058"/>
                    <a:pt x="402045" y="108109"/>
                  </a:cubicBezTo>
                  <a:cubicBezTo>
                    <a:pt x="402045" y="107634"/>
                    <a:pt x="401334" y="107397"/>
                    <a:pt x="399911" y="107397"/>
                  </a:cubicBezTo>
                  <a:close/>
                  <a:moveTo>
                    <a:pt x="429085" y="105974"/>
                  </a:moveTo>
                  <a:cubicBezTo>
                    <a:pt x="427662" y="106923"/>
                    <a:pt x="426832" y="107160"/>
                    <a:pt x="426595" y="106686"/>
                  </a:cubicBezTo>
                  <a:cubicBezTo>
                    <a:pt x="426358" y="106211"/>
                    <a:pt x="425765" y="106449"/>
                    <a:pt x="424816" y="107397"/>
                  </a:cubicBezTo>
                  <a:cubicBezTo>
                    <a:pt x="425290" y="108820"/>
                    <a:pt x="426002" y="109888"/>
                    <a:pt x="426951" y="110599"/>
                  </a:cubicBezTo>
                  <a:cubicBezTo>
                    <a:pt x="427900" y="111311"/>
                    <a:pt x="428137" y="113090"/>
                    <a:pt x="427662" y="115936"/>
                  </a:cubicBezTo>
                  <a:cubicBezTo>
                    <a:pt x="429085" y="116411"/>
                    <a:pt x="430034" y="116055"/>
                    <a:pt x="430509" y="114869"/>
                  </a:cubicBezTo>
                  <a:lnTo>
                    <a:pt x="432767" y="113457"/>
                  </a:lnTo>
                  <a:lnTo>
                    <a:pt x="432767" y="112110"/>
                  </a:lnTo>
                  <a:lnTo>
                    <a:pt x="432288" y="111311"/>
                  </a:lnTo>
                  <a:cubicBezTo>
                    <a:pt x="431576" y="111548"/>
                    <a:pt x="430864" y="111667"/>
                    <a:pt x="430153" y="111667"/>
                  </a:cubicBezTo>
                  <a:cubicBezTo>
                    <a:pt x="429441" y="111667"/>
                    <a:pt x="428967" y="111311"/>
                    <a:pt x="428730" y="110599"/>
                  </a:cubicBezTo>
                  <a:cubicBezTo>
                    <a:pt x="428493" y="109888"/>
                    <a:pt x="428611" y="108346"/>
                    <a:pt x="429085" y="105974"/>
                  </a:cubicBezTo>
                  <a:close/>
                  <a:moveTo>
                    <a:pt x="308828" y="105974"/>
                  </a:moveTo>
                  <a:cubicBezTo>
                    <a:pt x="309776" y="106449"/>
                    <a:pt x="310132" y="107753"/>
                    <a:pt x="309895" y="109888"/>
                  </a:cubicBezTo>
                  <a:cubicBezTo>
                    <a:pt x="309658" y="112023"/>
                    <a:pt x="309302" y="113327"/>
                    <a:pt x="308828" y="113802"/>
                  </a:cubicBezTo>
                  <a:cubicBezTo>
                    <a:pt x="307405" y="114750"/>
                    <a:pt x="306693" y="113564"/>
                    <a:pt x="306693" y="110244"/>
                  </a:cubicBezTo>
                  <a:cubicBezTo>
                    <a:pt x="306693" y="106923"/>
                    <a:pt x="307405" y="105500"/>
                    <a:pt x="308828" y="105974"/>
                  </a:cubicBezTo>
                  <a:close/>
                  <a:moveTo>
                    <a:pt x="291750" y="105974"/>
                  </a:moveTo>
                  <a:cubicBezTo>
                    <a:pt x="291275" y="109769"/>
                    <a:pt x="291512" y="112378"/>
                    <a:pt x="292461" y="113802"/>
                  </a:cubicBezTo>
                  <a:cubicBezTo>
                    <a:pt x="293410" y="115225"/>
                    <a:pt x="294359" y="115936"/>
                    <a:pt x="295308" y="115936"/>
                  </a:cubicBezTo>
                  <a:cubicBezTo>
                    <a:pt x="293884" y="115936"/>
                    <a:pt x="293173" y="117834"/>
                    <a:pt x="293173" y="121629"/>
                  </a:cubicBezTo>
                  <a:cubicBezTo>
                    <a:pt x="290327" y="122103"/>
                    <a:pt x="288903" y="119850"/>
                    <a:pt x="288903" y="114869"/>
                  </a:cubicBezTo>
                  <a:cubicBezTo>
                    <a:pt x="288903" y="109888"/>
                    <a:pt x="289852" y="106923"/>
                    <a:pt x="291750" y="105974"/>
                  </a:cubicBezTo>
                  <a:close/>
                  <a:moveTo>
                    <a:pt x="342984" y="103839"/>
                  </a:moveTo>
                  <a:lnTo>
                    <a:pt x="345119" y="116648"/>
                  </a:lnTo>
                  <a:cubicBezTo>
                    <a:pt x="345119" y="115699"/>
                    <a:pt x="344881" y="115225"/>
                    <a:pt x="344407" y="115225"/>
                  </a:cubicBezTo>
                  <a:cubicBezTo>
                    <a:pt x="343933" y="115225"/>
                    <a:pt x="343458" y="114750"/>
                    <a:pt x="342984" y="113802"/>
                  </a:cubicBezTo>
                  <a:cubicBezTo>
                    <a:pt x="342035" y="115699"/>
                    <a:pt x="341798" y="116648"/>
                    <a:pt x="342272" y="116648"/>
                  </a:cubicBezTo>
                  <a:cubicBezTo>
                    <a:pt x="343221" y="114750"/>
                    <a:pt x="343221" y="112616"/>
                    <a:pt x="342272" y="110244"/>
                  </a:cubicBezTo>
                  <a:cubicBezTo>
                    <a:pt x="341323" y="107872"/>
                    <a:pt x="341561" y="105737"/>
                    <a:pt x="342984" y="103839"/>
                  </a:cubicBezTo>
                  <a:close/>
                  <a:moveTo>
                    <a:pt x="314520" y="103128"/>
                  </a:moveTo>
                  <a:cubicBezTo>
                    <a:pt x="314046" y="105025"/>
                    <a:pt x="314046" y="106449"/>
                    <a:pt x="314520" y="107397"/>
                  </a:cubicBezTo>
                  <a:cubicBezTo>
                    <a:pt x="314995" y="108346"/>
                    <a:pt x="315469" y="109532"/>
                    <a:pt x="315944" y="110955"/>
                  </a:cubicBezTo>
                  <a:cubicBezTo>
                    <a:pt x="314520" y="111430"/>
                    <a:pt x="313453" y="110362"/>
                    <a:pt x="312741" y="107753"/>
                  </a:cubicBezTo>
                  <a:cubicBezTo>
                    <a:pt x="312030" y="105144"/>
                    <a:pt x="312623" y="103602"/>
                    <a:pt x="314520" y="103128"/>
                  </a:cubicBezTo>
                  <a:close/>
                  <a:moveTo>
                    <a:pt x="347965" y="101705"/>
                  </a:moveTo>
                  <a:lnTo>
                    <a:pt x="350811" y="110955"/>
                  </a:lnTo>
                  <a:cubicBezTo>
                    <a:pt x="350811" y="108583"/>
                    <a:pt x="349862" y="107041"/>
                    <a:pt x="347965" y="106330"/>
                  </a:cubicBezTo>
                  <a:cubicBezTo>
                    <a:pt x="346067" y="105618"/>
                    <a:pt x="346067" y="104077"/>
                    <a:pt x="347965" y="101705"/>
                  </a:cubicBezTo>
                  <a:close/>
                  <a:moveTo>
                    <a:pt x="331954" y="100192"/>
                  </a:moveTo>
                  <a:cubicBezTo>
                    <a:pt x="332429" y="100133"/>
                    <a:pt x="332547" y="100519"/>
                    <a:pt x="332310" y="101349"/>
                  </a:cubicBezTo>
                  <a:cubicBezTo>
                    <a:pt x="331836" y="103009"/>
                    <a:pt x="332784" y="103128"/>
                    <a:pt x="335156" y="101705"/>
                  </a:cubicBezTo>
                  <a:cubicBezTo>
                    <a:pt x="335631" y="103602"/>
                    <a:pt x="335512" y="105025"/>
                    <a:pt x="334801" y="105974"/>
                  </a:cubicBezTo>
                  <a:cubicBezTo>
                    <a:pt x="334089" y="106923"/>
                    <a:pt x="333970" y="108583"/>
                    <a:pt x="334445" y="110955"/>
                  </a:cubicBezTo>
                  <a:cubicBezTo>
                    <a:pt x="332073" y="110955"/>
                    <a:pt x="330887" y="109769"/>
                    <a:pt x="330887" y="107397"/>
                  </a:cubicBezTo>
                  <a:cubicBezTo>
                    <a:pt x="330887" y="105025"/>
                    <a:pt x="330412" y="103128"/>
                    <a:pt x="329464" y="101705"/>
                  </a:cubicBezTo>
                  <a:cubicBezTo>
                    <a:pt x="330650" y="100756"/>
                    <a:pt x="331480" y="100252"/>
                    <a:pt x="331954" y="100192"/>
                  </a:cubicBezTo>
                  <a:close/>
                  <a:moveTo>
                    <a:pt x="392795" y="98858"/>
                  </a:moveTo>
                  <a:cubicBezTo>
                    <a:pt x="391846" y="100756"/>
                    <a:pt x="390897" y="101467"/>
                    <a:pt x="389948" y="100993"/>
                  </a:cubicBezTo>
                  <a:cubicBezTo>
                    <a:pt x="389000" y="100519"/>
                    <a:pt x="388051" y="100756"/>
                    <a:pt x="387102" y="101705"/>
                  </a:cubicBezTo>
                  <a:cubicBezTo>
                    <a:pt x="387576" y="102653"/>
                    <a:pt x="388525" y="103128"/>
                    <a:pt x="389948" y="103128"/>
                  </a:cubicBezTo>
                  <a:cubicBezTo>
                    <a:pt x="391372" y="103128"/>
                    <a:pt x="392083" y="103839"/>
                    <a:pt x="392083" y="105263"/>
                  </a:cubicBezTo>
                  <a:cubicBezTo>
                    <a:pt x="393032" y="105263"/>
                    <a:pt x="393625" y="104432"/>
                    <a:pt x="393862" y="102772"/>
                  </a:cubicBezTo>
                  <a:cubicBezTo>
                    <a:pt x="394099" y="101112"/>
                    <a:pt x="393743" y="99807"/>
                    <a:pt x="392795" y="98858"/>
                  </a:cubicBezTo>
                  <a:close/>
                  <a:moveTo>
                    <a:pt x="394929" y="96724"/>
                  </a:moveTo>
                  <a:lnTo>
                    <a:pt x="394929" y="100281"/>
                  </a:lnTo>
                  <a:cubicBezTo>
                    <a:pt x="397301" y="99807"/>
                    <a:pt x="399436" y="100400"/>
                    <a:pt x="401334" y="102060"/>
                  </a:cubicBezTo>
                  <a:cubicBezTo>
                    <a:pt x="403231" y="103721"/>
                    <a:pt x="405129" y="105500"/>
                    <a:pt x="407026" y="107397"/>
                  </a:cubicBezTo>
                  <a:cubicBezTo>
                    <a:pt x="407975" y="105025"/>
                    <a:pt x="407264" y="103484"/>
                    <a:pt x="404892" y="102772"/>
                  </a:cubicBezTo>
                  <a:cubicBezTo>
                    <a:pt x="402520" y="102060"/>
                    <a:pt x="401571" y="100044"/>
                    <a:pt x="402045" y="96724"/>
                  </a:cubicBezTo>
                  <a:cubicBezTo>
                    <a:pt x="400148" y="97672"/>
                    <a:pt x="398843" y="97672"/>
                    <a:pt x="398132" y="96724"/>
                  </a:cubicBezTo>
                  <a:cubicBezTo>
                    <a:pt x="397420" y="95775"/>
                    <a:pt x="396353" y="95775"/>
                    <a:pt x="394929" y="96724"/>
                  </a:cubicBezTo>
                  <a:close/>
                  <a:moveTo>
                    <a:pt x="371447" y="96012"/>
                  </a:moveTo>
                  <a:cubicBezTo>
                    <a:pt x="373345" y="96012"/>
                    <a:pt x="374293" y="96486"/>
                    <a:pt x="374293" y="97435"/>
                  </a:cubicBezTo>
                  <a:cubicBezTo>
                    <a:pt x="374293" y="98384"/>
                    <a:pt x="373819" y="98858"/>
                    <a:pt x="372870" y="98858"/>
                  </a:cubicBezTo>
                  <a:cubicBezTo>
                    <a:pt x="373345" y="100281"/>
                    <a:pt x="374293" y="100874"/>
                    <a:pt x="375717" y="100637"/>
                  </a:cubicBezTo>
                  <a:cubicBezTo>
                    <a:pt x="377140" y="100400"/>
                    <a:pt x="377614" y="101467"/>
                    <a:pt x="377140" y="103839"/>
                  </a:cubicBezTo>
                  <a:cubicBezTo>
                    <a:pt x="376191" y="103839"/>
                    <a:pt x="375835" y="104195"/>
                    <a:pt x="376072" y="104907"/>
                  </a:cubicBezTo>
                  <a:cubicBezTo>
                    <a:pt x="376310" y="105618"/>
                    <a:pt x="375954" y="105974"/>
                    <a:pt x="375005" y="105974"/>
                  </a:cubicBezTo>
                  <a:cubicBezTo>
                    <a:pt x="375479" y="104551"/>
                    <a:pt x="374768" y="103839"/>
                    <a:pt x="372870" y="103839"/>
                  </a:cubicBezTo>
                  <a:cubicBezTo>
                    <a:pt x="371922" y="107160"/>
                    <a:pt x="372277" y="108820"/>
                    <a:pt x="373938" y="108820"/>
                  </a:cubicBezTo>
                  <a:cubicBezTo>
                    <a:pt x="375598" y="108820"/>
                    <a:pt x="375954" y="110481"/>
                    <a:pt x="375005" y="113802"/>
                  </a:cubicBezTo>
                  <a:cubicBezTo>
                    <a:pt x="373582" y="113802"/>
                    <a:pt x="372396" y="113090"/>
                    <a:pt x="371447" y="111667"/>
                  </a:cubicBezTo>
                  <a:cubicBezTo>
                    <a:pt x="370498" y="110244"/>
                    <a:pt x="369075" y="109532"/>
                    <a:pt x="367178" y="109532"/>
                  </a:cubicBezTo>
                  <a:lnTo>
                    <a:pt x="367178" y="105974"/>
                  </a:lnTo>
                  <a:cubicBezTo>
                    <a:pt x="368126" y="105025"/>
                    <a:pt x="369194" y="103958"/>
                    <a:pt x="370380" y="102772"/>
                  </a:cubicBezTo>
                  <a:cubicBezTo>
                    <a:pt x="371566" y="101586"/>
                    <a:pt x="371922" y="99333"/>
                    <a:pt x="371447" y="96012"/>
                  </a:cubicBezTo>
                  <a:close/>
                  <a:moveTo>
                    <a:pt x="409161" y="94589"/>
                  </a:moveTo>
                  <a:cubicBezTo>
                    <a:pt x="408687" y="98384"/>
                    <a:pt x="409398" y="100637"/>
                    <a:pt x="411296" y="101349"/>
                  </a:cubicBezTo>
                  <a:cubicBezTo>
                    <a:pt x="413193" y="102060"/>
                    <a:pt x="413905" y="104314"/>
                    <a:pt x="413431" y="108109"/>
                  </a:cubicBezTo>
                  <a:cubicBezTo>
                    <a:pt x="414854" y="106686"/>
                    <a:pt x="415091" y="104077"/>
                    <a:pt x="414142" y="100281"/>
                  </a:cubicBezTo>
                  <a:cubicBezTo>
                    <a:pt x="413193" y="96486"/>
                    <a:pt x="411533" y="94589"/>
                    <a:pt x="409161" y="94589"/>
                  </a:cubicBezTo>
                  <a:close/>
                  <a:moveTo>
                    <a:pt x="432767" y="93545"/>
                  </a:moveTo>
                  <a:lnTo>
                    <a:pt x="431932" y="94589"/>
                  </a:lnTo>
                  <a:cubicBezTo>
                    <a:pt x="430983" y="95538"/>
                    <a:pt x="430509" y="97435"/>
                    <a:pt x="430509" y="100281"/>
                  </a:cubicBezTo>
                  <a:lnTo>
                    <a:pt x="432767" y="99636"/>
                  </a:lnTo>
                  <a:close/>
                  <a:moveTo>
                    <a:pt x="340137" y="93166"/>
                  </a:moveTo>
                  <a:cubicBezTo>
                    <a:pt x="339663" y="95063"/>
                    <a:pt x="339544" y="96131"/>
                    <a:pt x="339782" y="96368"/>
                  </a:cubicBezTo>
                  <a:cubicBezTo>
                    <a:pt x="340019" y="96605"/>
                    <a:pt x="340375" y="97435"/>
                    <a:pt x="340849" y="98858"/>
                  </a:cubicBezTo>
                  <a:cubicBezTo>
                    <a:pt x="339426" y="99333"/>
                    <a:pt x="338477" y="98621"/>
                    <a:pt x="338003" y="96724"/>
                  </a:cubicBezTo>
                  <a:cubicBezTo>
                    <a:pt x="337528" y="94826"/>
                    <a:pt x="338240" y="93640"/>
                    <a:pt x="340137" y="93166"/>
                  </a:cubicBezTo>
                  <a:close/>
                  <a:moveTo>
                    <a:pt x="291038" y="93166"/>
                  </a:moveTo>
                  <a:cubicBezTo>
                    <a:pt x="291987" y="92691"/>
                    <a:pt x="292936" y="93166"/>
                    <a:pt x="293884" y="94589"/>
                  </a:cubicBezTo>
                  <a:cubicBezTo>
                    <a:pt x="294833" y="96012"/>
                    <a:pt x="296256" y="96486"/>
                    <a:pt x="298154" y="96012"/>
                  </a:cubicBezTo>
                  <a:cubicBezTo>
                    <a:pt x="297680" y="98384"/>
                    <a:pt x="297442" y="100756"/>
                    <a:pt x="297442" y="103128"/>
                  </a:cubicBezTo>
                  <a:cubicBezTo>
                    <a:pt x="297442" y="105500"/>
                    <a:pt x="296494" y="106923"/>
                    <a:pt x="294596" y="107397"/>
                  </a:cubicBezTo>
                  <a:cubicBezTo>
                    <a:pt x="293647" y="104551"/>
                    <a:pt x="293173" y="101942"/>
                    <a:pt x="293173" y="99570"/>
                  </a:cubicBezTo>
                  <a:cubicBezTo>
                    <a:pt x="293173" y="97198"/>
                    <a:pt x="292224" y="95300"/>
                    <a:pt x="290327" y="93877"/>
                  </a:cubicBezTo>
                  <a:cubicBezTo>
                    <a:pt x="290801" y="93877"/>
                    <a:pt x="291038" y="93640"/>
                    <a:pt x="291038" y="93166"/>
                  </a:cubicBezTo>
                  <a:close/>
                  <a:moveTo>
                    <a:pt x="331598" y="89608"/>
                  </a:moveTo>
                  <a:cubicBezTo>
                    <a:pt x="330650" y="90082"/>
                    <a:pt x="329701" y="90794"/>
                    <a:pt x="328752" y="91742"/>
                  </a:cubicBezTo>
                  <a:cubicBezTo>
                    <a:pt x="327803" y="92691"/>
                    <a:pt x="326855" y="92454"/>
                    <a:pt x="325906" y="91031"/>
                  </a:cubicBezTo>
                  <a:close/>
                  <a:moveTo>
                    <a:pt x="392083" y="86761"/>
                  </a:moveTo>
                  <a:cubicBezTo>
                    <a:pt x="391134" y="87236"/>
                    <a:pt x="390423" y="87829"/>
                    <a:pt x="389948" y="88540"/>
                  </a:cubicBezTo>
                  <a:cubicBezTo>
                    <a:pt x="389474" y="89252"/>
                    <a:pt x="388762" y="90082"/>
                    <a:pt x="387814" y="91031"/>
                  </a:cubicBezTo>
                  <a:cubicBezTo>
                    <a:pt x="388288" y="92454"/>
                    <a:pt x="388881" y="93284"/>
                    <a:pt x="389593" y="93521"/>
                  </a:cubicBezTo>
                  <a:cubicBezTo>
                    <a:pt x="390304" y="93759"/>
                    <a:pt x="390660" y="94826"/>
                    <a:pt x="390660" y="96724"/>
                  </a:cubicBezTo>
                  <a:cubicBezTo>
                    <a:pt x="391609" y="94826"/>
                    <a:pt x="391965" y="93166"/>
                    <a:pt x="391727" y="91742"/>
                  </a:cubicBezTo>
                  <a:cubicBezTo>
                    <a:pt x="391490" y="90319"/>
                    <a:pt x="391609" y="88659"/>
                    <a:pt x="392083" y="86761"/>
                  </a:cubicBezTo>
                  <a:close/>
                  <a:moveTo>
                    <a:pt x="332310" y="86761"/>
                  </a:moveTo>
                  <a:cubicBezTo>
                    <a:pt x="334208" y="86761"/>
                    <a:pt x="335631" y="88185"/>
                    <a:pt x="336579" y="91031"/>
                  </a:cubicBezTo>
                  <a:lnTo>
                    <a:pt x="332310" y="91031"/>
                  </a:lnTo>
                  <a:close/>
                  <a:moveTo>
                    <a:pt x="297442" y="82492"/>
                  </a:moveTo>
                  <a:cubicBezTo>
                    <a:pt x="298391" y="82966"/>
                    <a:pt x="299103" y="83085"/>
                    <a:pt x="299577" y="82848"/>
                  </a:cubicBezTo>
                  <a:cubicBezTo>
                    <a:pt x="300051" y="82610"/>
                    <a:pt x="300526" y="82966"/>
                    <a:pt x="301000" y="83915"/>
                  </a:cubicBezTo>
                  <a:cubicBezTo>
                    <a:pt x="300051" y="83915"/>
                    <a:pt x="299696" y="84627"/>
                    <a:pt x="299933" y="86050"/>
                  </a:cubicBezTo>
                  <a:cubicBezTo>
                    <a:pt x="300170" y="87473"/>
                    <a:pt x="300289" y="88659"/>
                    <a:pt x="300289" y="89608"/>
                  </a:cubicBezTo>
                  <a:cubicBezTo>
                    <a:pt x="298866" y="90082"/>
                    <a:pt x="298273" y="89252"/>
                    <a:pt x="298510" y="87117"/>
                  </a:cubicBezTo>
                  <a:cubicBezTo>
                    <a:pt x="298747" y="84982"/>
                    <a:pt x="298391" y="83441"/>
                    <a:pt x="297442" y="82492"/>
                  </a:cubicBezTo>
                  <a:close/>
                  <a:moveTo>
                    <a:pt x="411296" y="81780"/>
                  </a:moveTo>
                  <a:cubicBezTo>
                    <a:pt x="411770" y="86050"/>
                    <a:pt x="412956" y="89252"/>
                    <a:pt x="414854" y="91387"/>
                  </a:cubicBezTo>
                  <a:cubicBezTo>
                    <a:pt x="416751" y="93521"/>
                    <a:pt x="418412" y="96012"/>
                    <a:pt x="419835" y="98858"/>
                  </a:cubicBezTo>
                  <a:cubicBezTo>
                    <a:pt x="420784" y="95538"/>
                    <a:pt x="420191" y="92217"/>
                    <a:pt x="418056" y="88896"/>
                  </a:cubicBezTo>
                  <a:cubicBezTo>
                    <a:pt x="415921" y="85575"/>
                    <a:pt x="413668" y="83203"/>
                    <a:pt x="411296" y="81780"/>
                  </a:cubicBezTo>
                  <a:close/>
                  <a:moveTo>
                    <a:pt x="394929" y="81780"/>
                  </a:moveTo>
                  <a:cubicBezTo>
                    <a:pt x="393506" y="82255"/>
                    <a:pt x="393150" y="83441"/>
                    <a:pt x="393862" y="85338"/>
                  </a:cubicBezTo>
                  <a:cubicBezTo>
                    <a:pt x="394574" y="87236"/>
                    <a:pt x="394692" y="89133"/>
                    <a:pt x="394218" y="91031"/>
                  </a:cubicBezTo>
                  <a:lnTo>
                    <a:pt x="399911" y="91031"/>
                  </a:lnTo>
                  <a:cubicBezTo>
                    <a:pt x="398013" y="89133"/>
                    <a:pt x="396353" y="86050"/>
                    <a:pt x="394929" y="81780"/>
                  </a:cubicBezTo>
                  <a:close/>
                  <a:moveTo>
                    <a:pt x="271114" y="81780"/>
                  </a:moveTo>
                  <a:cubicBezTo>
                    <a:pt x="271588" y="83678"/>
                    <a:pt x="271470" y="84745"/>
                    <a:pt x="270758" y="84982"/>
                  </a:cubicBezTo>
                  <a:cubicBezTo>
                    <a:pt x="270046" y="85220"/>
                    <a:pt x="269453" y="85813"/>
                    <a:pt x="268979" y="86761"/>
                  </a:cubicBezTo>
                  <a:cubicBezTo>
                    <a:pt x="269928" y="93403"/>
                    <a:pt x="269928" y="99688"/>
                    <a:pt x="268979" y="105618"/>
                  </a:cubicBezTo>
                  <a:cubicBezTo>
                    <a:pt x="268030" y="111548"/>
                    <a:pt x="268030" y="117122"/>
                    <a:pt x="268979" y="122341"/>
                  </a:cubicBezTo>
                  <a:cubicBezTo>
                    <a:pt x="267081" y="118545"/>
                    <a:pt x="265658" y="114869"/>
                    <a:pt x="264709" y="111311"/>
                  </a:cubicBezTo>
                  <a:cubicBezTo>
                    <a:pt x="263761" y="107753"/>
                    <a:pt x="263286" y="103365"/>
                    <a:pt x="263286" y="98147"/>
                  </a:cubicBezTo>
                  <a:cubicBezTo>
                    <a:pt x="261863" y="97672"/>
                    <a:pt x="260796" y="97909"/>
                    <a:pt x="260084" y="98858"/>
                  </a:cubicBezTo>
                  <a:cubicBezTo>
                    <a:pt x="259373" y="99807"/>
                    <a:pt x="258305" y="100756"/>
                    <a:pt x="256882" y="101705"/>
                  </a:cubicBezTo>
                  <a:cubicBezTo>
                    <a:pt x="258305" y="105025"/>
                    <a:pt x="258780" y="108702"/>
                    <a:pt x="258305" y="112734"/>
                  </a:cubicBezTo>
                  <a:cubicBezTo>
                    <a:pt x="257831" y="116766"/>
                    <a:pt x="257001" y="120917"/>
                    <a:pt x="255815" y="125187"/>
                  </a:cubicBezTo>
                  <a:cubicBezTo>
                    <a:pt x="254629" y="129456"/>
                    <a:pt x="253680" y="133845"/>
                    <a:pt x="252968" y="138351"/>
                  </a:cubicBezTo>
                  <a:cubicBezTo>
                    <a:pt x="252257" y="142858"/>
                    <a:pt x="252613" y="147246"/>
                    <a:pt x="254036" y="151516"/>
                  </a:cubicBezTo>
                  <a:cubicBezTo>
                    <a:pt x="255933" y="151516"/>
                    <a:pt x="256882" y="150211"/>
                    <a:pt x="256882" y="147602"/>
                  </a:cubicBezTo>
                  <a:cubicBezTo>
                    <a:pt x="256882" y="144993"/>
                    <a:pt x="257356" y="142739"/>
                    <a:pt x="258305" y="140842"/>
                  </a:cubicBezTo>
                  <a:cubicBezTo>
                    <a:pt x="260677" y="141316"/>
                    <a:pt x="262812" y="140130"/>
                    <a:pt x="264709" y="137284"/>
                  </a:cubicBezTo>
                  <a:cubicBezTo>
                    <a:pt x="266607" y="134437"/>
                    <a:pt x="267556" y="130405"/>
                    <a:pt x="267556" y="125187"/>
                  </a:cubicBezTo>
                  <a:cubicBezTo>
                    <a:pt x="268979" y="123764"/>
                    <a:pt x="269691" y="124001"/>
                    <a:pt x="269691" y="125898"/>
                  </a:cubicBezTo>
                  <a:cubicBezTo>
                    <a:pt x="271114" y="120206"/>
                    <a:pt x="271707" y="114988"/>
                    <a:pt x="271470" y="110244"/>
                  </a:cubicBezTo>
                  <a:cubicBezTo>
                    <a:pt x="271232" y="105500"/>
                    <a:pt x="271588" y="99095"/>
                    <a:pt x="272537" y="91031"/>
                  </a:cubicBezTo>
                  <a:cubicBezTo>
                    <a:pt x="273486" y="91505"/>
                    <a:pt x="274553" y="92217"/>
                    <a:pt x="275739" y="93166"/>
                  </a:cubicBezTo>
                  <a:cubicBezTo>
                    <a:pt x="276925" y="94114"/>
                    <a:pt x="277992" y="93877"/>
                    <a:pt x="278941" y="92454"/>
                  </a:cubicBezTo>
                  <a:cubicBezTo>
                    <a:pt x="278941" y="91505"/>
                    <a:pt x="278823" y="91268"/>
                    <a:pt x="278585" y="91742"/>
                  </a:cubicBezTo>
                  <a:cubicBezTo>
                    <a:pt x="278348" y="92217"/>
                    <a:pt x="277992" y="92454"/>
                    <a:pt x="277518" y="92454"/>
                  </a:cubicBezTo>
                  <a:cubicBezTo>
                    <a:pt x="276569" y="91505"/>
                    <a:pt x="276806" y="90438"/>
                    <a:pt x="278230" y="89252"/>
                  </a:cubicBezTo>
                  <a:cubicBezTo>
                    <a:pt x="279653" y="88066"/>
                    <a:pt x="279890" y="86287"/>
                    <a:pt x="278941" y="83915"/>
                  </a:cubicBezTo>
                  <a:cubicBezTo>
                    <a:pt x="277044" y="82966"/>
                    <a:pt x="276095" y="83441"/>
                    <a:pt x="276095" y="85338"/>
                  </a:cubicBezTo>
                  <a:cubicBezTo>
                    <a:pt x="276095" y="87236"/>
                    <a:pt x="275383" y="87947"/>
                    <a:pt x="273960" y="87473"/>
                  </a:cubicBezTo>
                  <a:cubicBezTo>
                    <a:pt x="273011" y="86999"/>
                    <a:pt x="272656" y="85694"/>
                    <a:pt x="272893" y="83559"/>
                  </a:cubicBezTo>
                  <a:cubicBezTo>
                    <a:pt x="273130" y="81424"/>
                    <a:pt x="272537" y="80831"/>
                    <a:pt x="271114" y="81780"/>
                  </a:cubicBezTo>
                  <a:close/>
                  <a:moveTo>
                    <a:pt x="383544" y="80357"/>
                  </a:moveTo>
                  <a:cubicBezTo>
                    <a:pt x="384493" y="82729"/>
                    <a:pt x="384730" y="83915"/>
                    <a:pt x="384256" y="83915"/>
                  </a:cubicBezTo>
                  <a:cubicBezTo>
                    <a:pt x="383781" y="83915"/>
                    <a:pt x="383307" y="85101"/>
                    <a:pt x="382832" y="87473"/>
                  </a:cubicBezTo>
                  <a:cubicBezTo>
                    <a:pt x="381409" y="85575"/>
                    <a:pt x="380342" y="84627"/>
                    <a:pt x="379630" y="84627"/>
                  </a:cubicBezTo>
                  <a:cubicBezTo>
                    <a:pt x="378919" y="84627"/>
                    <a:pt x="377851" y="84389"/>
                    <a:pt x="376428" y="83915"/>
                  </a:cubicBezTo>
                  <a:cubicBezTo>
                    <a:pt x="376903" y="85338"/>
                    <a:pt x="377496" y="86406"/>
                    <a:pt x="378207" y="87117"/>
                  </a:cubicBezTo>
                  <a:cubicBezTo>
                    <a:pt x="378919" y="87829"/>
                    <a:pt x="379275" y="89133"/>
                    <a:pt x="379275" y="91031"/>
                  </a:cubicBezTo>
                  <a:cubicBezTo>
                    <a:pt x="380698" y="90556"/>
                    <a:pt x="381528" y="89963"/>
                    <a:pt x="381765" y="89252"/>
                  </a:cubicBezTo>
                  <a:cubicBezTo>
                    <a:pt x="382002" y="88540"/>
                    <a:pt x="383070" y="88659"/>
                    <a:pt x="384967" y="89608"/>
                  </a:cubicBezTo>
                  <a:cubicBezTo>
                    <a:pt x="385916" y="89133"/>
                    <a:pt x="386153" y="87829"/>
                    <a:pt x="385679" y="85694"/>
                  </a:cubicBezTo>
                  <a:cubicBezTo>
                    <a:pt x="385204" y="83559"/>
                    <a:pt x="385442" y="82255"/>
                    <a:pt x="386390" y="81780"/>
                  </a:cubicBezTo>
                  <a:cubicBezTo>
                    <a:pt x="386390" y="80831"/>
                    <a:pt x="385442" y="80357"/>
                    <a:pt x="383544" y="80357"/>
                  </a:cubicBezTo>
                  <a:close/>
                  <a:moveTo>
                    <a:pt x="333733" y="78934"/>
                  </a:moveTo>
                  <a:cubicBezTo>
                    <a:pt x="334682" y="78934"/>
                    <a:pt x="335631" y="81069"/>
                    <a:pt x="336579" y="85338"/>
                  </a:cubicBezTo>
                  <a:cubicBezTo>
                    <a:pt x="334208" y="86287"/>
                    <a:pt x="333140" y="85931"/>
                    <a:pt x="333377" y="84271"/>
                  </a:cubicBezTo>
                  <a:cubicBezTo>
                    <a:pt x="333615" y="82610"/>
                    <a:pt x="333733" y="80831"/>
                    <a:pt x="333733" y="78934"/>
                  </a:cubicBezTo>
                  <a:close/>
                  <a:moveTo>
                    <a:pt x="414854" y="74664"/>
                  </a:moveTo>
                  <a:cubicBezTo>
                    <a:pt x="415803" y="77985"/>
                    <a:pt x="417463" y="80120"/>
                    <a:pt x="419835" y="81069"/>
                  </a:cubicBezTo>
                  <a:cubicBezTo>
                    <a:pt x="422207" y="82017"/>
                    <a:pt x="422918" y="85338"/>
                    <a:pt x="421970" y="91031"/>
                  </a:cubicBezTo>
                  <a:cubicBezTo>
                    <a:pt x="424342" y="90556"/>
                    <a:pt x="425528" y="91624"/>
                    <a:pt x="425528" y="94233"/>
                  </a:cubicBezTo>
                  <a:cubicBezTo>
                    <a:pt x="425528" y="96842"/>
                    <a:pt x="426714" y="98384"/>
                    <a:pt x="429085" y="98858"/>
                  </a:cubicBezTo>
                  <a:cubicBezTo>
                    <a:pt x="430034" y="91742"/>
                    <a:pt x="428730" y="86524"/>
                    <a:pt x="425172" y="83203"/>
                  </a:cubicBezTo>
                  <a:cubicBezTo>
                    <a:pt x="421614" y="79883"/>
                    <a:pt x="418175" y="77036"/>
                    <a:pt x="414854" y="74664"/>
                  </a:cubicBezTo>
                  <a:close/>
                  <a:moveTo>
                    <a:pt x="427662" y="73953"/>
                  </a:moveTo>
                  <a:cubicBezTo>
                    <a:pt x="426239" y="74427"/>
                    <a:pt x="425883" y="75613"/>
                    <a:pt x="426595" y="77511"/>
                  </a:cubicBezTo>
                  <a:cubicBezTo>
                    <a:pt x="427307" y="79408"/>
                    <a:pt x="428374" y="79883"/>
                    <a:pt x="429797" y="78934"/>
                  </a:cubicBezTo>
                  <a:cubicBezTo>
                    <a:pt x="429797" y="77511"/>
                    <a:pt x="429560" y="76562"/>
                    <a:pt x="429085" y="76088"/>
                  </a:cubicBezTo>
                  <a:cubicBezTo>
                    <a:pt x="428611" y="75613"/>
                    <a:pt x="428137" y="74902"/>
                    <a:pt x="427662" y="73953"/>
                  </a:cubicBezTo>
                  <a:close/>
                  <a:moveTo>
                    <a:pt x="353658" y="71106"/>
                  </a:moveTo>
                  <a:cubicBezTo>
                    <a:pt x="355081" y="70158"/>
                    <a:pt x="356029" y="70869"/>
                    <a:pt x="356504" y="73241"/>
                  </a:cubicBezTo>
                  <a:cubicBezTo>
                    <a:pt x="356978" y="75613"/>
                    <a:pt x="356741" y="77274"/>
                    <a:pt x="355792" y="78222"/>
                  </a:cubicBezTo>
                  <a:cubicBezTo>
                    <a:pt x="355792" y="76799"/>
                    <a:pt x="355318" y="75850"/>
                    <a:pt x="354369" y="75376"/>
                  </a:cubicBezTo>
                  <a:cubicBezTo>
                    <a:pt x="353420" y="74902"/>
                    <a:pt x="353183" y="73478"/>
                    <a:pt x="353658" y="71106"/>
                  </a:cubicBezTo>
                  <a:close/>
                  <a:moveTo>
                    <a:pt x="411296" y="68260"/>
                  </a:moveTo>
                  <a:cubicBezTo>
                    <a:pt x="409873" y="68735"/>
                    <a:pt x="409280" y="70158"/>
                    <a:pt x="409517" y="72530"/>
                  </a:cubicBezTo>
                  <a:cubicBezTo>
                    <a:pt x="409754" y="74902"/>
                    <a:pt x="410584" y="75613"/>
                    <a:pt x="412007" y="74664"/>
                  </a:cubicBezTo>
                  <a:cubicBezTo>
                    <a:pt x="412007" y="73241"/>
                    <a:pt x="412482" y="72530"/>
                    <a:pt x="413431" y="72530"/>
                  </a:cubicBezTo>
                  <a:cubicBezTo>
                    <a:pt x="412956" y="71581"/>
                    <a:pt x="412600" y="70869"/>
                    <a:pt x="412363" y="70395"/>
                  </a:cubicBezTo>
                  <a:cubicBezTo>
                    <a:pt x="412126" y="69921"/>
                    <a:pt x="411770" y="69209"/>
                    <a:pt x="411296" y="68260"/>
                  </a:cubicBezTo>
                  <a:close/>
                  <a:moveTo>
                    <a:pt x="328040" y="68260"/>
                  </a:moveTo>
                  <a:cubicBezTo>
                    <a:pt x="328040" y="69683"/>
                    <a:pt x="328515" y="70395"/>
                    <a:pt x="329464" y="70395"/>
                  </a:cubicBezTo>
                  <a:cubicBezTo>
                    <a:pt x="329938" y="72767"/>
                    <a:pt x="329819" y="75020"/>
                    <a:pt x="329108" y="77155"/>
                  </a:cubicBezTo>
                  <a:cubicBezTo>
                    <a:pt x="328396" y="79290"/>
                    <a:pt x="327329" y="79171"/>
                    <a:pt x="325906" y="76799"/>
                  </a:cubicBezTo>
                  <a:cubicBezTo>
                    <a:pt x="327329" y="75850"/>
                    <a:pt x="327447" y="74309"/>
                    <a:pt x="326262" y="72174"/>
                  </a:cubicBezTo>
                  <a:cubicBezTo>
                    <a:pt x="325076" y="70039"/>
                    <a:pt x="325669" y="68735"/>
                    <a:pt x="328040" y="68260"/>
                  </a:cubicBezTo>
                  <a:close/>
                  <a:moveTo>
                    <a:pt x="397064" y="66125"/>
                  </a:moveTo>
                  <a:cubicBezTo>
                    <a:pt x="397539" y="67549"/>
                    <a:pt x="397894" y="69209"/>
                    <a:pt x="398132" y="71106"/>
                  </a:cubicBezTo>
                  <a:cubicBezTo>
                    <a:pt x="398369" y="73004"/>
                    <a:pt x="399199" y="73953"/>
                    <a:pt x="400622" y="73953"/>
                  </a:cubicBezTo>
                  <a:cubicBezTo>
                    <a:pt x="400622" y="68260"/>
                    <a:pt x="399436" y="65651"/>
                    <a:pt x="397064" y="66125"/>
                  </a:cubicBezTo>
                  <a:close/>
                  <a:moveTo>
                    <a:pt x="392795" y="66125"/>
                  </a:moveTo>
                  <a:cubicBezTo>
                    <a:pt x="392320" y="66125"/>
                    <a:pt x="391134" y="66600"/>
                    <a:pt x="389237" y="67549"/>
                  </a:cubicBezTo>
                  <a:cubicBezTo>
                    <a:pt x="389711" y="68497"/>
                    <a:pt x="390186" y="69446"/>
                    <a:pt x="390660" y="70395"/>
                  </a:cubicBezTo>
                  <a:cubicBezTo>
                    <a:pt x="391134" y="71344"/>
                    <a:pt x="391846" y="71581"/>
                    <a:pt x="392795" y="71106"/>
                  </a:cubicBezTo>
                  <a:close/>
                  <a:moveTo>
                    <a:pt x="370024" y="62567"/>
                  </a:moveTo>
                  <a:cubicBezTo>
                    <a:pt x="370498" y="63516"/>
                    <a:pt x="370617" y="64939"/>
                    <a:pt x="370380" y="66837"/>
                  </a:cubicBezTo>
                  <a:cubicBezTo>
                    <a:pt x="370143" y="68735"/>
                    <a:pt x="370736" y="69209"/>
                    <a:pt x="372159" y="68260"/>
                  </a:cubicBezTo>
                  <a:cubicBezTo>
                    <a:pt x="372633" y="67786"/>
                    <a:pt x="372752" y="66718"/>
                    <a:pt x="372515" y="65058"/>
                  </a:cubicBezTo>
                  <a:cubicBezTo>
                    <a:pt x="372277" y="63398"/>
                    <a:pt x="371447" y="62567"/>
                    <a:pt x="370024" y="62567"/>
                  </a:cubicBezTo>
                  <a:close/>
                  <a:moveTo>
                    <a:pt x="283922" y="59721"/>
                  </a:moveTo>
                  <a:cubicBezTo>
                    <a:pt x="282973" y="59721"/>
                    <a:pt x="282499" y="60551"/>
                    <a:pt x="282499" y="62212"/>
                  </a:cubicBezTo>
                  <a:cubicBezTo>
                    <a:pt x="282499" y="63872"/>
                    <a:pt x="282736" y="65177"/>
                    <a:pt x="283211" y="66125"/>
                  </a:cubicBezTo>
                  <a:lnTo>
                    <a:pt x="286057" y="66125"/>
                  </a:lnTo>
                  <a:cubicBezTo>
                    <a:pt x="286057" y="65177"/>
                    <a:pt x="286176" y="64346"/>
                    <a:pt x="286413" y="63635"/>
                  </a:cubicBezTo>
                  <a:cubicBezTo>
                    <a:pt x="286650" y="62923"/>
                    <a:pt x="286769" y="61856"/>
                    <a:pt x="286769" y="60433"/>
                  </a:cubicBezTo>
                  <a:cubicBezTo>
                    <a:pt x="284871" y="60433"/>
                    <a:pt x="283922" y="60196"/>
                    <a:pt x="283922" y="59721"/>
                  </a:cubicBezTo>
                  <a:close/>
                  <a:moveTo>
                    <a:pt x="376428" y="58298"/>
                  </a:moveTo>
                  <a:cubicBezTo>
                    <a:pt x="375954" y="62093"/>
                    <a:pt x="376191" y="64465"/>
                    <a:pt x="377140" y="65414"/>
                  </a:cubicBezTo>
                  <a:cubicBezTo>
                    <a:pt x="378089" y="66363"/>
                    <a:pt x="378089" y="68735"/>
                    <a:pt x="377140" y="72530"/>
                  </a:cubicBezTo>
                  <a:cubicBezTo>
                    <a:pt x="379512" y="69209"/>
                    <a:pt x="381172" y="69090"/>
                    <a:pt x="382121" y="72174"/>
                  </a:cubicBezTo>
                  <a:cubicBezTo>
                    <a:pt x="383070" y="75257"/>
                    <a:pt x="384256" y="77511"/>
                    <a:pt x="385679" y="78934"/>
                  </a:cubicBezTo>
                  <a:cubicBezTo>
                    <a:pt x="386628" y="77985"/>
                    <a:pt x="386983" y="76088"/>
                    <a:pt x="386746" y="73241"/>
                  </a:cubicBezTo>
                  <a:cubicBezTo>
                    <a:pt x="386509" y="70395"/>
                    <a:pt x="386153" y="68497"/>
                    <a:pt x="385679" y="67549"/>
                  </a:cubicBezTo>
                  <a:cubicBezTo>
                    <a:pt x="385204" y="69921"/>
                    <a:pt x="384493" y="70869"/>
                    <a:pt x="383544" y="70395"/>
                  </a:cubicBezTo>
                  <a:cubicBezTo>
                    <a:pt x="382595" y="69921"/>
                    <a:pt x="381884" y="68972"/>
                    <a:pt x="381409" y="67549"/>
                  </a:cubicBezTo>
                  <a:cubicBezTo>
                    <a:pt x="380935" y="66125"/>
                    <a:pt x="380698" y="64584"/>
                    <a:pt x="380698" y="62923"/>
                  </a:cubicBezTo>
                  <a:cubicBezTo>
                    <a:pt x="380698" y="61263"/>
                    <a:pt x="381409" y="60196"/>
                    <a:pt x="382832" y="59721"/>
                  </a:cubicBezTo>
                  <a:cubicBezTo>
                    <a:pt x="381409" y="58772"/>
                    <a:pt x="380461" y="58417"/>
                    <a:pt x="379986" y="58654"/>
                  </a:cubicBezTo>
                  <a:cubicBezTo>
                    <a:pt x="379512" y="58891"/>
                    <a:pt x="378326" y="58772"/>
                    <a:pt x="376428" y="58298"/>
                  </a:cubicBezTo>
                  <a:close/>
                  <a:moveTo>
                    <a:pt x="421258" y="56875"/>
                  </a:moveTo>
                  <a:cubicBezTo>
                    <a:pt x="420309" y="57824"/>
                    <a:pt x="420309" y="59365"/>
                    <a:pt x="421258" y="61500"/>
                  </a:cubicBezTo>
                  <a:cubicBezTo>
                    <a:pt x="422207" y="63635"/>
                    <a:pt x="423393" y="64465"/>
                    <a:pt x="424816" y="63991"/>
                  </a:cubicBezTo>
                  <a:cubicBezTo>
                    <a:pt x="425290" y="61619"/>
                    <a:pt x="424935" y="60314"/>
                    <a:pt x="423749" y="60077"/>
                  </a:cubicBezTo>
                  <a:cubicBezTo>
                    <a:pt x="422563" y="59840"/>
                    <a:pt x="421732" y="58772"/>
                    <a:pt x="421258" y="56875"/>
                  </a:cubicBezTo>
                  <a:close/>
                  <a:moveTo>
                    <a:pt x="373582" y="56163"/>
                  </a:moveTo>
                  <a:cubicBezTo>
                    <a:pt x="372159" y="55689"/>
                    <a:pt x="371447" y="56519"/>
                    <a:pt x="371447" y="58654"/>
                  </a:cubicBezTo>
                  <a:cubicBezTo>
                    <a:pt x="371447" y="60789"/>
                    <a:pt x="372159" y="61381"/>
                    <a:pt x="373582" y="60433"/>
                  </a:cubicBezTo>
                  <a:cubicBezTo>
                    <a:pt x="374531" y="59484"/>
                    <a:pt x="374768" y="58891"/>
                    <a:pt x="374293" y="58654"/>
                  </a:cubicBezTo>
                  <a:cubicBezTo>
                    <a:pt x="373819" y="58417"/>
                    <a:pt x="373582" y="57586"/>
                    <a:pt x="373582" y="56163"/>
                  </a:cubicBezTo>
                  <a:close/>
                  <a:moveTo>
                    <a:pt x="303847" y="54740"/>
                  </a:moveTo>
                  <a:cubicBezTo>
                    <a:pt x="304795" y="56163"/>
                    <a:pt x="304914" y="58417"/>
                    <a:pt x="304202" y="61500"/>
                  </a:cubicBezTo>
                  <a:cubicBezTo>
                    <a:pt x="303491" y="64584"/>
                    <a:pt x="303847" y="66837"/>
                    <a:pt x="305270" y="68260"/>
                  </a:cubicBezTo>
                  <a:cubicBezTo>
                    <a:pt x="302898" y="67786"/>
                    <a:pt x="301475" y="65651"/>
                    <a:pt x="301000" y="61856"/>
                  </a:cubicBezTo>
                  <a:cubicBezTo>
                    <a:pt x="300526" y="58061"/>
                    <a:pt x="301475" y="55689"/>
                    <a:pt x="303847" y="54740"/>
                  </a:cubicBezTo>
                  <a:close/>
                  <a:moveTo>
                    <a:pt x="277162" y="48336"/>
                  </a:moveTo>
                  <a:cubicBezTo>
                    <a:pt x="275502" y="48810"/>
                    <a:pt x="274909" y="50233"/>
                    <a:pt x="275383" y="52605"/>
                  </a:cubicBezTo>
                  <a:cubicBezTo>
                    <a:pt x="276332" y="53554"/>
                    <a:pt x="276925" y="53791"/>
                    <a:pt x="277162" y="53317"/>
                  </a:cubicBezTo>
                  <a:cubicBezTo>
                    <a:pt x="277399" y="52842"/>
                    <a:pt x="277992" y="52605"/>
                    <a:pt x="278941" y="52605"/>
                  </a:cubicBezTo>
                  <a:cubicBezTo>
                    <a:pt x="279416" y="49285"/>
                    <a:pt x="278823" y="47861"/>
                    <a:pt x="277162" y="48336"/>
                  </a:cubicBezTo>
                  <a:close/>
                  <a:moveTo>
                    <a:pt x="393506" y="46913"/>
                  </a:moveTo>
                  <a:cubicBezTo>
                    <a:pt x="392557" y="49285"/>
                    <a:pt x="393032" y="51538"/>
                    <a:pt x="394929" y="53673"/>
                  </a:cubicBezTo>
                  <a:cubicBezTo>
                    <a:pt x="396827" y="55807"/>
                    <a:pt x="397776" y="58535"/>
                    <a:pt x="397776" y="61856"/>
                  </a:cubicBezTo>
                  <a:cubicBezTo>
                    <a:pt x="396827" y="61856"/>
                    <a:pt x="395878" y="60196"/>
                    <a:pt x="394929" y="56875"/>
                  </a:cubicBezTo>
                  <a:cubicBezTo>
                    <a:pt x="393981" y="56875"/>
                    <a:pt x="393388" y="57468"/>
                    <a:pt x="393150" y="58654"/>
                  </a:cubicBezTo>
                  <a:cubicBezTo>
                    <a:pt x="392913" y="59840"/>
                    <a:pt x="392320" y="60433"/>
                    <a:pt x="391372" y="60433"/>
                  </a:cubicBezTo>
                  <a:cubicBezTo>
                    <a:pt x="392795" y="63279"/>
                    <a:pt x="394336" y="64346"/>
                    <a:pt x="395997" y="63635"/>
                  </a:cubicBezTo>
                  <a:cubicBezTo>
                    <a:pt x="397657" y="62923"/>
                    <a:pt x="399199" y="63042"/>
                    <a:pt x="400622" y="63991"/>
                  </a:cubicBezTo>
                  <a:cubicBezTo>
                    <a:pt x="400622" y="61619"/>
                    <a:pt x="399673" y="58891"/>
                    <a:pt x="397776" y="55807"/>
                  </a:cubicBezTo>
                  <a:cubicBezTo>
                    <a:pt x="395878" y="52724"/>
                    <a:pt x="394455" y="49759"/>
                    <a:pt x="393506" y="46913"/>
                  </a:cubicBezTo>
                  <a:close/>
                  <a:moveTo>
                    <a:pt x="343695" y="34816"/>
                  </a:moveTo>
                  <a:cubicBezTo>
                    <a:pt x="342747" y="35290"/>
                    <a:pt x="342272" y="36120"/>
                    <a:pt x="342272" y="37306"/>
                  </a:cubicBezTo>
                  <a:cubicBezTo>
                    <a:pt x="342272" y="38492"/>
                    <a:pt x="341561" y="38848"/>
                    <a:pt x="340137" y="38374"/>
                  </a:cubicBezTo>
                  <a:cubicBezTo>
                    <a:pt x="341086" y="40746"/>
                    <a:pt x="342154" y="42525"/>
                    <a:pt x="343340" y="43710"/>
                  </a:cubicBezTo>
                  <a:cubicBezTo>
                    <a:pt x="344526" y="44896"/>
                    <a:pt x="344881" y="47387"/>
                    <a:pt x="344407" y="51182"/>
                  </a:cubicBezTo>
                  <a:cubicBezTo>
                    <a:pt x="345830" y="52131"/>
                    <a:pt x="346779" y="52368"/>
                    <a:pt x="347253" y="51894"/>
                  </a:cubicBezTo>
                  <a:cubicBezTo>
                    <a:pt x="347728" y="51419"/>
                    <a:pt x="348914" y="51182"/>
                    <a:pt x="350811" y="51182"/>
                  </a:cubicBezTo>
                  <a:cubicBezTo>
                    <a:pt x="349388" y="48336"/>
                    <a:pt x="348202" y="45489"/>
                    <a:pt x="347253" y="42643"/>
                  </a:cubicBezTo>
                  <a:cubicBezTo>
                    <a:pt x="346304" y="39797"/>
                    <a:pt x="345119" y="37188"/>
                    <a:pt x="343695" y="34816"/>
                  </a:cubicBezTo>
                  <a:close/>
                  <a:moveTo>
                    <a:pt x="288192" y="31258"/>
                  </a:moveTo>
                  <a:cubicBezTo>
                    <a:pt x="288192" y="33630"/>
                    <a:pt x="287599" y="36120"/>
                    <a:pt x="286413" y="38729"/>
                  </a:cubicBezTo>
                  <a:cubicBezTo>
                    <a:pt x="285227" y="41339"/>
                    <a:pt x="285820" y="43117"/>
                    <a:pt x="288192" y="44066"/>
                  </a:cubicBezTo>
                  <a:cubicBezTo>
                    <a:pt x="288666" y="45015"/>
                    <a:pt x="288192" y="45489"/>
                    <a:pt x="286769" y="45489"/>
                  </a:cubicBezTo>
                  <a:cubicBezTo>
                    <a:pt x="285345" y="45489"/>
                    <a:pt x="284634" y="45015"/>
                    <a:pt x="284634" y="44066"/>
                  </a:cubicBezTo>
                  <a:cubicBezTo>
                    <a:pt x="283685" y="45489"/>
                    <a:pt x="283922" y="47150"/>
                    <a:pt x="285345" y="49047"/>
                  </a:cubicBezTo>
                  <a:cubicBezTo>
                    <a:pt x="286769" y="50945"/>
                    <a:pt x="288429" y="51657"/>
                    <a:pt x="290327" y="51182"/>
                  </a:cubicBezTo>
                  <a:lnTo>
                    <a:pt x="290327" y="43355"/>
                  </a:lnTo>
                  <a:cubicBezTo>
                    <a:pt x="291750" y="44778"/>
                    <a:pt x="292461" y="46913"/>
                    <a:pt x="292461" y="49759"/>
                  </a:cubicBezTo>
                  <a:cubicBezTo>
                    <a:pt x="294359" y="48810"/>
                    <a:pt x="294596" y="46438"/>
                    <a:pt x="293173" y="42643"/>
                  </a:cubicBezTo>
                  <a:cubicBezTo>
                    <a:pt x="291750" y="38848"/>
                    <a:pt x="292224" y="36950"/>
                    <a:pt x="294596" y="36950"/>
                  </a:cubicBezTo>
                  <a:cubicBezTo>
                    <a:pt x="294596" y="34578"/>
                    <a:pt x="293884" y="33274"/>
                    <a:pt x="292461" y="33037"/>
                  </a:cubicBezTo>
                  <a:cubicBezTo>
                    <a:pt x="291038" y="32800"/>
                    <a:pt x="289615" y="32207"/>
                    <a:pt x="288192" y="31258"/>
                  </a:cubicBezTo>
                  <a:close/>
                  <a:moveTo>
                    <a:pt x="286769" y="26632"/>
                  </a:moveTo>
                  <a:cubicBezTo>
                    <a:pt x="285820" y="26395"/>
                    <a:pt x="284871" y="26751"/>
                    <a:pt x="283922" y="27700"/>
                  </a:cubicBezTo>
                  <a:cubicBezTo>
                    <a:pt x="284397" y="30072"/>
                    <a:pt x="284990" y="31021"/>
                    <a:pt x="285701" y="30546"/>
                  </a:cubicBezTo>
                  <a:cubicBezTo>
                    <a:pt x="286413" y="30072"/>
                    <a:pt x="287243" y="29597"/>
                    <a:pt x="288192" y="29123"/>
                  </a:cubicBezTo>
                  <a:cubicBezTo>
                    <a:pt x="288192" y="27700"/>
                    <a:pt x="287717" y="26870"/>
                    <a:pt x="286769" y="26632"/>
                  </a:cubicBezTo>
                  <a:close/>
                  <a:moveTo>
                    <a:pt x="428374" y="22719"/>
                  </a:moveTo>
                  <a:cubicBezTo>
                    <a:pt x="426476" y="22244"/>
                    <a:pt x="425290" y="22482"/>
                    <a:pt x="424816" y="23430"/>
                  </a:cubicBezTo>
                  <a:cubicBezTo>
                    <a:pt x="424342" y="24379"/>
                    <a:pt x="423393" y="24853"/>
                    <a:pt x="421970" y="24853"/>
                  </a:cubicBezTo>
                  <a:cubicBezTo>
                    <a:pt x="421970" y="27225"/>
                    <a:pt x="422681" y="28530"/>
                    <a:pt x="424104" y="28767"/>
                  </a:cubicBezTo>
                  <a:cubicBezTo>
                    <a:pt x="425528" y="29004"/>
                    <a:pt x="427188" y="29123"/>
                    <a:pt x="429085" y="29123"/>
                  </a:cubicBezTo>
                  <a:cubicBezTo>
                    <a:pt x="429085" y="26277"/>
                    <a:pt x="428848" y="24142"/>
                    <a:pt x="428374" y="22719"/>
                  </a:cubicBezTo>
                  <a:close/>
                  <a:moveTo>
                    <a:pt x="330175" y="22007"/>
                  </a:moveTo>
                  <a:cubicBezTo>
                    <a:pt x="329226" y="22007"/>
                    <a:pt x="328633" y="22244"/>
                    <a:pt x="328396" y="22719"/>
                  </a:cubicBezTo>
                  <a:cubicBezTo>
                    <a:pt x="328159" y="23193"/>
                    <a:pt x="327566" y="23193"/>
                    <a:pt x="326617" y="22719"/>
                  </a:cubicBezTo>
                  <a:cubicBezTo>
                    <a:pt x="326617" y="27463"/>
                    <a:pt x="327092" y="30309"/>
                    <a:pt x="328040" y="31258"/>
                  </a:cubicBezTo>
                  <a:cubicBezTo>
                    <a:pt x="328989" y="31732"/>
                    <a:pt x="329701" y="31614"/>
                    <a:pt x="330175" y="30902"/>
                  </a:cubicBezTo>
                  <a:cubicBezTo>
                    <a:pt x="330650" y="30190"/>
                    <a:pt x="331361" y="30072"/>
                    <a:pt x="332310" y="30546"/>
                  </a:cubicBezTo>
                  <a:cubicBezTo>
                    <a:pt x="333259" y="25802"/>
                    <a:pt x="332547" y="22956"/>
                    <a:pt x="330175" y="22007"/>
                  </a:cubicBezTo>
                  <a:close/>
                  <a:moveTo>
                    <a:pt x="273248" y="22007"/>
                  </a:moveTo>
                  <a:cubicBezTo>
                    <a:pt x="273248" y="24853"/>
                    <a:pt x="273723" y="25921"/>
                    <a:pt x="274672" y="25209"/>
                  </a:cubicBezTo>
                  <a:cubicBezTo>
                    <a:pt x="275620" y="24498"/>
                    <a:pt x="276569" y="23668"/>
                    <a:pt x="277518" y="22719"/>
                  </a:cubicBezTo>
                  <a:cubicBezTo>
                    <a:pt x="277518" y="21770"/>
                    <a:pt x="277044" y="21533"/>
                    <a:pt x="276095" y="22007"/>
                  </a:cubicBezTo>
                  <a:cubicBezTo>
                    <a:pt x="275146" y="22482"/>
                    <a:pt x="274197" y="22482"/>
                    <a:pt x="273248" y="22007"/>
                  </a:cubicBezTo>
                  <a:close/>
                  <a:moveTo>
                    <a:pt x="376428" y="17738"/>
                  </a:moveTo>
                  <a:cubicBezTo>
                    <a:pt x="372633" y="16789"/>
                    <a:pt x="370498" y="18212"/>
                    <a:pt x="370024" y="22007"/>
                  </a:cubicBezTo>
                  <a:cubicBezTo>
                    <a:pt x="370973" y="21533"/>
                    <a:pt x="371684" y="21770"/>
                    <a:pt x="372159" y="22719"/>
                  </a:cubicBezTo>
                  <a:cubicBezTo>
                    <a:pt x="372633" y="23668"/>
                    <a:pt x="373345" y="23668"/>
                    <a:pt x="374293" y="22719"/>
                  </a:cubicBezTo>
                  <a:cubicBezTo>
                    <a:pt x="374293" y="19872"/>
                    <a:pt x="374649" y="19161"/>
                    <a:pt x="375361" y="20584"/>
                  </a:cubicBezTo>
                  <a:cubicBezTo>
                    <a:pt x="376072" y="22007"/>
                    <a:pt x="376903" y="22482"/>
                    <a:pt x="377851" y="22007"/>
                  </a:cubicBezTo>
                  <a:cubicBezTo>
                    <a:pt x="376903" y="20110"/>
                    <a:pt x="376428" y="18686"/>
                    <a:pt x="376428" y="17738"/>
                  </a:cubicBezTo>
                  <a:close/>
                  <a:moveTo>
                    <a:pt x="427662" y="9199"/>
                  </a:moveTo>
                  <a:cubicBezTo>
                    <a:pt x="426239" y="10147"/>
                    <a:pt x="426002" y="11333"/>
                    <a:pt x="426951" y="12757"/>
                  </a:cubicBezTo>
                  <a:cubicBezTo>
                    <a:pt x="427900" y="14180"/>
                    <a:pt x="428137" y="15840"/>
                    <a:pt x="427662" y="17738"/>
                  </a:cubicBezTo>
                  <a:lnTo>
                    <a:pt x="432767" y="14547"/>
                  </a:lnTo>
                  <a:lnTo>
                    <a:pt x="432767" y="12122"/>
                  </a:lnTo>
                  <a:lnTo>
                    <a:pt x="432643" y="11689"/>
                  </a:lnTo>
                  <a:cubicBezTo>
                    <a:pt x="432169" y="10978"/>
                    <a:pt x="432169" y="10147"/>
                    <a:pt x="432643" y="9199"/>
                  </a:cubicBezTo>
                  <a:cubicBezTo>
                    <a:pt x="431220" y="8250"/>
                    <a:pt x="430153" y="8487"/>
                    <a:pt x="429441" y="9910"/>
                  </a:cubicBezTo>
                  <a:cubicBezTo>
                    <a:pt x="428730" y="11333"/>
                    <a:pt x="428137" y="11096"/>
                    <a:pt x="427662" y="9199"/>
                  </a:cubicBezTo>
                  <a:close/>
                  <a:moveTo>
                    <a:pt x="386390" y="7775"/>
                  </a:moveTo>
                  <a:cubicBezTo>
                    <a:pt x="386390" y="12045"/>
                    <a:pt x="388051" y="15721"/>
                    <a:pt x="391372" y="18805"/>
                  </a:cubicBezTo>
                  <a:cubicBezTo>
                    <a:pt x="394692" y="21889"/>
                    <a:pt x="398013" y="24616"/>
                    <a:pt x="401334" y="26988"/>
                  </a:cubicBezTo>
                  <a:cubicBezTo>
                    <a:pt x="400859" y="23193"/>
                    <a:pt x="399318" y="20821"/>
                    <a:pt x="396708" y="19872"/>
                  </a:cubicBezTo>
                  <a:cubicBezTo>
                    <a:pt x="394099" y="18924"/>
                    <a:pt x="392083" y="17263"/>
                    <a:pt x="390660" y="14891"/>
                  </a:cubicBezTo>
                  <a:cubicBezTo>
                    <a:pt x="389711" y="13943"/>
                    <a:pt x="389118" y="12638"/>
                    <a:pt x="388881" y="10978"/>
                  </a:cubicBezTo>
                  <a:cubicBezTo>
                    <a:pt x="388644" y="9317"/>
                    <a:pt x="387814" y="8250"/>
                    <a:pt x="386390" y="7775"/>
                  </a:cubicBezTo>
                  <a:close/>
                  <a:moveTo>
                    <a:pt x="353658" y="2083"/>
                  </a:moveTo>
                  <a:cubicBezTo>
                    <a:pt x="352709" y="3506"/>
                    <a:pt x="352472" y="4455"/>
                    <a:pt x="352946" y="4929"/>
                  </a:cubicBezTo>
                  <a:cubicBezTo>
                    <a:pt x="353420" y="5404"/>
                    <a:pt x="352709" y="5166"/>
                    <a:pt x="350811" y="4218"/>
                  </a:cubicBezTo>
                  <a:cubicBezTo>
                    <a:pt x="350811" y="5166"/>
                    <a:pt x="350930" y="5759"/>
                    <a:pt x="351167" y="5997"/>
                  </a:cubicBezTo>
                  <a:cubicBezTo>
                    <a:pt x="351404" y="6234"/>
                    <a:pt x="351523" y="6827"/>
                    <a:pt x="351523" y="7775"/>
                  </a:cubicBezTo>
                  <a:cubicBezTo>
                    <a:pt x="352472" y="8724"/>
                    <a:pt x="353065" y="8487"/>
                    <a:pt x="353302" y="7064"/>
                  </a:cubicBezTo>
                  <a:cubicBezTo>
                    <a:pt x="353539" y="5641"/>
                    <a:pt x="353895" y="5878"/>
                    <a:pt x="354369" y="7775"/>
                  </a:cubicBezTo>
                  <a:cubicBezTo>
                    <a:pt x="355318" y="7301"/>
                    <a:pt x="355436" y="6471"/>
                    <a:pt x="354725" y="5285"/>
                  </a:cubicBezTo>
                  <a:cubicBezTo>
                    <a:pt x="354013" y="4099"/>
                    <a:pt x="353658" y="3032"/>
                    <a:pt x="353658" y="2083"/>
                  </a:cubicBezTo>
                  <a:close/>
                  <a:moveTo>
                    <a:pt x="428374" y="1371"/>
                  </a:moveTo>
                  <a:cubicBezTo>
                    <a:pt x="427900" y="4218"/>
                    <a:pt x="428374" y="5997"/>
                    <a:pt x="429797" y="6708"/>
                  </a:cubicBezTo>
                  <a:lnTo>
                    <a:pt x="432767" y="7557"/>
                  </a:lnTo>
                  <a:lnTo>
                    <a:pt x="432767" y="3506"/>
                  </a:lnTo>
                  <a:lnTo>
                    <a:pt x="430864" y="3506"/>
                  </a:lnTo>
                  <a:cubicBezTo>
                    <a:pt x="429678" y="2557"/>
                    <a:pt x="428848" y="1846"/>
                    <a:pt x="428374" y="1371"/>
                  </a:cubicBezTo>
                  <a:close/>
                  <a:moveTo>
                    <a:pt x="342675" y="0"/>
                  </a:moveTo>
                  <a:lnTo>
                    <a:pt x="379279" y="0"/>
                  </a:lnTo>
                  <a:lnTo>
                    <a:pt x="379986" y="11689"/>
                  </a:lnTo>
                  <a:cubicBezTo>
                    <a:pt x="380935" y="15721"/>
                    <a:pt x="382595" y="18686"/>
                    <a:pt x="384967" y="20584"/>
                  </a:cubicBezTo>
                  <a:cubicBezTo>
                    <a:pt x="384018" y="15840"/>
                    <a:pt x="382951" y="11215"/>
                    <a:pt x="381765" y="6708"/>
                  </a:cubicBezTo>
                  <a:lnTo>
                    <a:pt x="380134" y="0"/>
                  </a:lnTo>
                  <a:lnTo>
                    <a:pt x="390279" y="0"/>
                  </a:lnTo>
                  <a:lnTo>
                    <a:pt x="391016" y="4573"/>
                  </a:lnTo>
                  <a:cubicBezTo>
                    <a:pt x="391253" y="8131"/>
                    <a:pt x="391846" y="11333"/>
                    <a:pt x="392795" y="14180"/>
                  </a:cubicBezTo>
                  <a:cubicBezTo>
                    <a:pt x="399436" y="15129"/>
                    <a:pt x="404773" y="18924"/>
                    <a:pt x="408805" y="25565"/>
                  </a:cubicBezTo>
                  <a:cubicBezTo>
                    <a:pt x="412838" y="32207"/>
                    <a:pt x="414854" y="39322"/>
                    <a:pt x="414854" y="46913"/>
                  </a:cubicBezTo>
                  <a:cubicBezTo>
                    <a:pt x="417226" y="46913"/>
                    <a:pt x="417937" y="45015"/>
                    <a:pt x="416989" y="41220"/>
                  </a:cubicBezTo>
                  <a:cubicBezTo>
                    <a:pt x="419361" y="40746"/>
                    <a:pt x="420546" y="41932"/>
                    <a:pt x="420546" y="44778"/>
                  </a:cubicBezTo>
                  <a:cubicBezTo>
                    <a:pt x="420546" y="47624"/>
                    <a:pt x="420309" y="50233"/>
                    <a:pt x="419835" y="52605"/>
                  </a:cubicBezTo>
                  <a:cubicBezTo>
                    <a:pt x="422207" y="54028"/>
                    <a:pt x="424342" y="56400"/>
                    <a:pt x="426239" y="59721"/>
                  </a:cubicBezTo>
                  <a:cubicBezTo>
                    <a:pt x="428137" y="63042"/>
                    <a:pt x="430271" y="64465"/>
                    <a:pt x="432643" y="63991"/>
                  </a:cubicBezTo>
                  <a:cubicBezTo>
                    <a:pt x="428848" y="56875"/>
                    <a:pt x="425409" y="49403"/>
                    <a:pt x="422325" y="41576"/>
                  </a:cubicBezTo>
                  <a:cubicBezTo>
                    <a:pt x="419242" y="33748"/>
                    <a:pt x="414854" y="28174"/>
                    <a:pt x="409161" y="24853"/>
                  </a:cubicBezTo>
                  <a:cubicBezTo>
                    <a:pt x="409636" y="23905"/>
                    <a:pt x="410229" y="23193"/>
                    <a:pt x="410940" y="22719"/>
                  </a:cubicBezTo>
                  <a:cubicBezTo>
                    <a:pt x="411652" y="22244"/>
                    <a:pt x="411770" y="21533"/>
                    <a:pt x="411296" y="20584"/>
                  </a:cubicBezTo>
                  <a:cubicBezTo>
                    <a:pt x="410347" y="21058"/>
                    <a:pt x="408805" y="20347"/>
                    <a:pt x="406671" y="18449"/>
                  </a:cubicBezTo>
                  <a:cubicBezTo>
                    <a:pt x="404536" y="16552"/>
                    <a:pt x="402520" y="15129"/>
                    <a:pt x="400622" y="14180"/>
                  </a:cubicBezTo>
                  <a:cubicBezTo>
                    <a:pt x="398725" y="10385"/>
                    <a:pt x="396946" y="6708"/>
                    <a:pt x="395285" y="3150"/>
                  </a:cubicBezTo>
                  <a:lnTo>
                    <a:pt x="393302" y="0"/>
                  </a:lnTo>
                  <a:lnTo>
                    <a:pt x="419960" y="0"/>
                  </a:lnTo>
                  <a:lnTo>
                    <a:pt x="420191" y="660"/>
                  </a:lnTo>
                  <a:cubicBezTo>
                    <a:pt x="421377" y="2557"/>
                    <a:pt x="422444" y="4692"/>
                    <a:pt x="423393" y="7064"/>
                  </a:cubicBezTo>
                  <a:lnTo>
                    <a:pt x="422720" y="0"/>
                  </a:lnTo>
                  <a:lnTo>
                    <a:pt x="430551" y="0"/>
                  </a:lnTo>
                  <a:lnTo>
                    <a:pt x="432767" y="2771"/>
                  </a:lnTo>
                  <a:lnTo>
                    <a:pt x="432767" y="701"/>
                  </a:lnTo>
                  <a:lnTo>
                    <a:pt x="430665" y="0"/>
                  </a:lnTo>
                  <a:lnTo>
                    <a:pt x="7216155" y="0"/>
                  </a:lnTo>
                  <a:lnTo>
                    <a:pt x="7216155" y="1097785"/>
                  </a:lnTo>
                  <a:lnTo>
                    <a:pt x="428170" y="1097785"/>
                  </a:lnTo>
                  <a:lnTo>
                    <a:pt x="427662" y="1095077"/>
                  </a:lnTo>
                  <a:lnTo>
                    <a:pt x="426829" y="1097785"/>
                  </a:lnTo>
                  <a:lnTo>
                    <a:pt x="401192" y="1097785"/>
                  </a:lnTo>
                  <a:lnTo>
                    <a:pt x="400978" y="1095077"/>
                  </a:lnTo>
                  <a:cubicBezTo>
                    <a:pt x="400266" y="1090807"/>
                    <a:pt x="399911" y="1086538"/>
                    <a:pt x="399911" y="1082268"/>
                  </a:cubicBezTo>
                  <a:cubicBezTo>
                    <a:pt x="398962" y="1086063"/>
                    <a:pt x="398606" y="1090214"/>
                    <a:pt x="398843" y="1094721"/>
                  </a:cubicBezTo>
                  <a:lnTo>
                    <a:pt x="399236" y="1097785"/>
                  </a:lnTo>
                  <a:lnTo>
                    <a:pt x="381837" y="1097785"/>
                  </a:lnTo>
                  <a:lnTo>
                    <a:pt x="381409" y="1094365"/>
                  </a:lnTo>
                  <a:cubicBezTo>
                    <a:pt x="381409" y="1090570"/>
                    <a:pt x="380935" y="1086538"/>
                    <a:pt x="379986" y="1082268"/>
                  </a:cubicBezTo>
                  <a:cubicBezTo>
                    <a:pt x="379512" y="1085589"/>
                    <a:pt x="379393" y="1090095"/>
                    <a:pt x="379630" y="1095788"/>
                  </a:cubicBezTo>
                  <a:lnTo>
                    <a:pt x="380272" y="1097785"/>
                  </a:lnTo>
                  <a:lnTo>
                    <a:pt x="347652" y="1097785"/>
                  </a:lnTo>
                  <a:lnTo>
                    <a:pt x="347609" y="1096500"/>
                  </a:lnTo>
                  <a:cubicBezTo>
                    <a:pt x="347846" y="1093179"/>
                    <a:pt x="347965" y="1089621"/>
                    <a:pt x="347965" y="1085826"/>
                  </a:cubicBezTo>
                  <a:cubicBezTo>
                    <a:pt x="347490" y="1081082"/>
                    <a:pt x="347372" y="1076338"/>
                    <a:pt x="347609" y="1071594"/>
                  </a:cubicBezTo>
                  <a:cubicBezTo>
                    <a:pt x="347846" y="1066850"/>
                    <a:pt x="346779" y="1063055"/>
                    <a:pt x="344407" y="1060209"/>
                  </a:cubicBezTo>
                  <a:cubicBezTo>
                    <a:pt x="343458" y="1065427"/>
                    <a:pt x="343340" y="1070290"/>
                    <a:pt x="344051" y="1074796"/>
                  </a:cubicBezTo>
                  <a:cubicBezTo>
                    <a:pt x="344763" y="1079303"/>
                    <a:pt x="345119" y="1084166"/>
                    <a:pt x="345119" y="1089384"/>
                  </a:cubicBezTo>
                  <a:lnTo>
                    <a:pt x="344808" y="1097785"/>
                  </a:lnTo>
                  <a:lnTo>
                    <a:pt x="330175" y="1097785"/>
                  </a:lnTo>
                  <a:lnTo>
                    <a:pt x="330175" y="1025341"/>
                  </a:lnTo>
                  <a:cubicBezTo>
                    <a:pt x="331598" y="1025341"/>
                    <a:pt x="333259" y="1024867"/>
                    <a:pt x="335156" y="1023918"/>
                  </a:cubicBezTo>
                  <a:cubicBezTo>
                    <a:pt x="334682" y="1021546"/>
                    <a:pt x="333022" y="1021309"/>
                    <a:pt x="330175" y="1023206"/>
                  </a:cubicBezTo>
                  <a:lnTo>
                    <a:pt x="330175" y="939240"/>
                  </a:lnTo>
                  <a:cubicBezTo>
                    <a:pt x="330650" y="934021"/>
                    <a:pt x="331005" y="929040"/>
                    <a:pt x="331243" y="924296"/>
                  </a:cubicBezTo>
                  <a:cubicBezTo>
                    <a:pt x="331480" y="919552"/>
                    <a:pt x="333259" y="916469"/>
                    <a:pt x="336579" y="915046"/>
                  </a:cubicBezTo>
                  <a:cubicBezTo>
                    <a:pt x="337528" y="900814"/>
                    <a:pt x="338003" y="886226"/>
                    <a:pt x="338003" y="871283"/>
                  </a:cubicBezTo>
                  <a:cubicBezTo>
                    <a:pt x="338003" y="856340"/>
                    <a:pt x="338003" y="840566"/>
                    <a:pt x="338003" y="823963"/>
                  </a:cubicBezTo>
                  <a:cubicBezTo>
                    <a:pt x="338951" y="825860"/>
                    <a:pt x="339307" y="828588"/>
                    <a:pt x="339070" y="832146"/>
                  </a:cubicBezTo>
                  <a:cubicBezTo>
                    <a:pt x="338833" y="835704"/>
                    <a:pt x="338951" y="838195"/>
                    <a:pt x="339426" y="839618"/>
                  </a:cubicBezTo>
                  <a:cubicBezTo>
                    <a:pt x="340849" y="836297"/>
                    <a:pt x="341086" y="832383"/>
                    <a:pt x="340137" y="827877"/>
                  </a:cubicBezTo>
                  <a:cubicBezTo>
                    <a:pt x="339189" y="823370"/>
                    <a:pt x="339900" y="819931"/>
                    <a:pt x="342272" y="817559"/>
                  </a:cubicBezTo>
                  <a:cubicBezTo>
                    <a:pt x="340849" y="817559"/>
                    <a:pt x="340612" y="816373"/>
                    <a:pt x="341561" y="814001"/>
                  </a:cubicBezTo>
                  <a:cubicBezTo>
                    <a:pt x="342509" y="811629"/>
                    <a:pt x="342035" y="809494"/>
                    <a:pt x="340137" y="807596"/>
                  </a:cubicBezTo>
                  <a:cubicBezTo>
                    <a:pt x="341561" y="807122"/>
                    <a:pt x="342272" y="806055"/>
                    <a:pt x="342272" y="804394"/>
                  </a:cubicBezTo>
                  <a:cubicBezTo>
                    <a:pt x="342272" y="802734"/>
                    <a:pt x="342035" y="801074"/>
                    <a:pt x="341561" y="799413"/>
                  </a:cubicBezTo>
                  <a:cubicBezTo>
                    <a:pt x="341086" y="797753"/>
                    <a:pt x="340612" y="796211"/>
                    <a:pt x="340137" y="794788"/>
                  </a:cubicBezTo>
                  <a:cubicBezTo>
                    <a:pt x="339663" y="793365"/>
                    <a:pt x="339900" y="792179"/>
                    <a:pt x="340849" y="791230"/>
                  </a:cubicBezTo>
                  <a:cubicBezTo>
                    <a:pt x="337054" y="783165"/>
                    <a:pt x="334326" y="772847"/>
                    <a:pt x="332666" y="760276"/>
                  </a:cubicBezTo>
                  <a:cubicBezTo>
                    <a:pt x="331005" y="747705"/>
                    <a:pt x="329701" y="735015"/>
                    <a:pt x="328752" y="722206"/>
                  </a:cubicBezTo>
                  <a:lnTo>
                    <a:pt x="330175" y="722206"/>
                  </a:lnTo>
                  <a:lnTo>
                    <a:pt x="330175" y="686627"/>
                  </a:lnTo>
                  <a:cubicBezTo>
                    <a:pt x="330650" y="689473"/>
                    <a:pt x="330768" y="692438"/>
                    <a:pt x="330531" y="695522"/>
                  </a:cubicBezTo>
                  <a:cubicBezTo>
                    <a:pt x="330294" y="698605"/>
                    <a:pt x="330412" y="701808"/>
                    <a:pt x="330887" y="705128"/>
                  </a:cubicBezTo>
                  <a:cubicBezTo>
                    <a:pt x="331361" y="711770"/>
                    <a:pt x="332903" y="718411"/>
                    <a:pt x="335512" y="725053"/>
                  </a:cubicBezTo>
                  <a:cubicBezTo>
                    <a:pt x="338121" y="731694"/>
                    <a:pt x="338951" y="739047"/>
                    <a:pt x="338003" y="747112"/>
                  </a:cubicBezTo>
                  <a:cubicBezTo>
                    <a:pt x="338951" y="739047"/>
                    <a:pt x="340493" y="730152"/>
                    <a:pt x="342628" y="720427"/>
                  </a:cubicBezTo>
                  <a:cubicBezTo>
                    <a:pt x="344763" y="710702"/>
                    <a:pt x="345356" y="700384"/>
                    <a:pt x="344407" y="689473"/>
                  </a:cubicBezTo>
                  <a:cubicBezTo>
                    <a:pt x="345830" y="692794"/>
                    <a:pt x="346542" y="695878"/>
                    <a:pt x="346542" y="698724"/>
                  </a:cubicBezTo>
                  <a:cubicBezTo>
                    <a:pt x="346542" y="701570"/>
                    <a:pt x="346423" y="704417"/>
                    <a:pt x="346186" y="707263"/>
                  </a:cubicBezTo>
                  <a:cubicBezTo>
                    <a:pt x="345949" y="710109"/>
                    <a:pt x="345593" y="713074"/>
                    <a:pt x="345119" y="716158"/>
                  </a:cubicBezTo>
                  <a:cubicBezTo>
                    <a:pt x="344644" y="719241"/>
                    <a:pt x="344881" y="722681"/>
                    <a:pt x="345830" y="726476"/>
                  </a:cubicBezTo>
                  <a:cubicBezTo>
                    <a:pt x="346779" y="726950"/>
                    <a:pt x="347253" y="726713"/>
                    <a:pt x="347253" y="725764"/>
                  </a:cubicBezTo>
                  <a:cubicBezTo>
                    <a:pt x="347253" y="724815"/>
                    <a:pt x="347728" y="724104"/>
                    <a:pt x="348676" y="723629"/>
                  </a:cubicBezTo>
                  <a:cubicBezTo>
                    <a:pt x="349625" y="730745"/>
                    <a:pt x="351048" y="737861"/>
                    <a:pt x="352946" y="744977"/>
                  </a:cubicBezTo>
                  <a:cubicBezTo>
                    <a:pt x="354843" y="752093"/>
                    <a:pt x="356622" y="759446"/>
                    <a:pt x="358283" y="767036"/>
                  </a:cubicBezTo>
                  <a:cubicBezTo>
                    <a:pt x="359943" y="774626"/>
                    <a:pt x="361011" y="782217"/>
                    <a:pt x="361485" y="789807"/>
                  </a:cubicBezTo>
                  <a:cubicBezTo>
                    <a:pt x="361959" y="797397"/>
                    <a:pt x="361485" y="805224"/>
                    <a:pt x="360062" y="813289"/>
                  </a:cubicBezTo>
                  <a:cubicBezTo>
                    <a:pt x="359587" y="815187"/>
                    <a:pt x="359825" y="816254"/>
                    <a:pt x="360773" y="816491"/>
                  </a:cubicBezTo>
                  <a:cubicBezTo>
                    <a:pt x="361722" y="816728"/>
                    <a:pt x="362197" y="817321"/>
                    <a:pt x="362197" y="818270"/>
                  </a:cubicBezTo>
                  <a:cubicBezTo>
                    <a:pt x="360773" y="825386"/>
                    <a:pt x="360536" y="832383"/>
                    <a:pt x="361485" y="839262"/>
                  </a:cubicBezTo>
                  <a:cubicBezTo>
                    <a:pt x="362434" y="846141"/>
                    <a:pt x="365043" y="850766"/>
                    <a:pt x="369312" y="853138"/>
                  </a:cubicBezTo>
                  <a:cubicBezTo>
                    <a:pt x="369312" y="855510"/>
                    <a:pt x="369550" y="857526"/>
                    <a:pt x="370024" y="859186"/>
                  </a:cubicBezTo>
                  <a:cubicBezTo>
                    <a:pt x="370498" y="860847"/>
                    <a:pt x="371210" y="862388"/>
                    <a:pt x="372159" y="863812"/>
                  </a:cubicBezTo>
                  <a:cubicBezTo>
                    <a:pt x="374531" y="863812"/>
                    <a:pt x="376428" y="861914"/>
                    <a:pt x="377851" y="858119"/>
                  </a:cubicBezTo>
                  <a:cubicBezTo>
                    <a:pt x="376428" y="857170"/>
                    <a:pt x="376191" y="855154"/>
                    <a:pt x="377140" y="852070"/>
                  </a:cubicBezTo>
                  <a:cubicBezTo>
                    <a:pt x="378089" y="848987"/>
                    <a:pt x="378326" y="846496"/>
                    <a:pt x="377851" y="844599"/>
                  </a:cubicBezTo>
                  <a:cubicBezTo>
                    <a:pt x="377377" y="842227"/>
                    <a:pt x="376784" y="840211"/>
                    <a:pt x="376072" y="838550"/>
                  </a:cubicBezTo>
                  <a:cubicBezTo>
                    <a:pt x="375361" y="836890"/>
                    <a:pt x="374531" y="834874"/>
                    <a:pt x="373582" y="832502"/>
                  </a:cubicBezTo>
                  <a:cubicBezTo>
                    <a:pt x="371210" y="820642"/>
                    <a:pt x="370024" y="808427"/>
                    <a:pt x="370024" y="795855"/>
                  </a:cubicBezTo>
                  <a:cubicBezTo>
                    <a:pt x="370024" y="783284"/>
                    <a:pt x="369550" y="771068"/>
                    <a:pt x="368601" y="759209"/>
                  </a:cubicBezTo>
                  <a:cubicBezTo>
                    <a:pt x="369075" y="757785"/>
                    <a:pt x="369787" y="757193"/>
                    <a:pt x="370736" y="757430"/>
                  </a:cubicBezTo>
                  <a:cubicBezTo>
                    <a:pt x="371684" y="757667"/>
                    <a:pt x="372396" y="757311"/>
                    <a:pt x="372870" y="756362"/>
                  </a:cubicBezTo>
                  <a:cubicBezTo>
                    <a:pt x="370973" y="742131"/>
                    <a:pt x="369431" y="727306"/>
                    <a:pt x="368245" y="711888"/>
                  </a:cubicBezTo>
                  <a:cubicBezTo>
                    <a:pt x="367059" y="696471"/>
                    <a:pt x="365992" y="679037"/>
                    <a:pt x="365043" y="659587"/>
                  </a:cubicBezTo>
                  <a:cubicBezTo>
                    <a:pt x="365517" y="664805"/>
                    <a:pt x="366822" y="669905"/>
                    <a:pt x="368957" y="674886"/>
                  </a:cubicBezTo>
                  <a:cubicBezTo>
                    <a:pt x="371091" y="679867"/>
                    <a:pt x="370973" y="684492"/>
                    <a:pt x="368601" y="688762"/>
                  </a:cubicBezTo>
                  <a:cubicBezTo>
                    <a:pt x="369550" y="688762"/>
                    <a:pt x="370024" y="688525"/>
                    <a:pt x="370024" y="688050"/>
                  </a:cubicBezTo>
                  <a:cubicBezTo>
                    <a:pt x="370024" y="687576"/>
                    <a:pt x="370498" y="687339"/>
                    <a:pt x="371447" y="687339"/>
                  </a:cubicBezTo>
                  <a:cubicBezTo>
                    <a:pt x="373345" y="692083"/>
                    <a:pt x="374293" y="697301"/>
                    <a:pt x="374293" y="702993"/>
                  </a:cubicBezTo>
                  <a:cubicBezTo>
                    <a:pt x="374293" y="708686"/>
                    <a:pt x="374531" y="713667"/>
                    <a:pt x="375005" y="717937"/>
                  </a:cubicBezTo>
                  <a:cubicBezTo>
                    <a:pt x="375954" y="720783"/>
                    <a:pt x="376665" y="722799"/>
                    <a:pt x="377140" y="723985"/>
                  </a:cubicBezTo>
                  <a:cubicBezTo>
                    <a:pt x="377614" y="725171"/>
                    <a:pt x="377851" y="726950"/>
                    <a:pt x="377851" y="729322"/>
                  </a:cubicBezTo>
                  <a:cubicBezTo>
                    <a:pt x="377851" y="731694"/>
                    <a:pt x="377377" y="733947"/>
                    <a:pt x="376428" y="736082"/>
                  </a:cubicBezTo>
                  <a:cubicBezTo>
                    <a:pt x="375479" y="738217"/>
                    <a:pt x="374768" y="740470"/>
                    <a:pt x="374293" y="742842"/>
                  </a:cubicBezTo>
                  <a:cubicBezTo>
                    <a:pt x="373819" y="749484"/>
                    <a:pt x="374175" y="756244"/>
                    <a:pt x="375361" y="763122"/>
                  </a:cubicBezTo>
                  <a:cubicBezTo>
                    <a:pt x="376547" y="770001"/>
                    <a:pt x="377614" y="777235"/>
                    <a:pt x="378563" y="784826"/>
                  </a:cubicBezTo>
                  <a:cubicBezTo>
                    <a:pt x="378563" y="786249"/>
                    <a:pt x="378326" y="787435"/>
                    <a:pt x="377851" y="788384"/>
                  </a:cubicBezTo>
                  <a:cubicBezTo>
                    <a:pt x="377377" y="789332"/>
                    <a:pt x="376903" y="790281"/>
                    <a:pt x="376428" y="791230"/>
                  </a:cubicBezTo>
                  <a:cubicBezTo>
                    <a:pt x="376428" y="793128"/>
                    <a:pt x="377614" y="794076"/>
                    <a:pt x="379986" y="794076"/>
                  </a:cubicBezTo>
                  <a:cubicBezTo>
                    <a:pt x="380935" y="800243"/>
                    <a:pt x="382477" y="806173"/>
                    <a:pt x="384611" y="811866"/>
                  </a:cubicBezTo>
                  <a:cubicBezTo>
                    <a:pt x="386746" y="817559"/>
                    <a:pt x="387339" y="823726"/>
                    <a:pt x="386390" y="830367"/>
                  </a:cubicBezTo>
                  <a:cubicBezTo>
                    <a:pt x="385442" y="827995"/>
                    <a:pt x="383781" y="827046"/>
                    <a:pt x="381409" y="827521"/>
                  </a:cubicBezTo>
                  <a:cubicBezTo>
                    <a:pt x="381409" y="825149"/>
                    <a:pt x="381291" y="823014"/>
                    <a:pt x="381054" y="821117"/>
                  </a:cubicBezTo>
                  <a:cubicBezTo>
                    <a:pt x="380816" y="819219"/>
                    <a:pt x="380461" y="817084"/>
                    <a:pt x="379986" y="814712"/>
                  </a:cubicBezTo>
                  <a:cubicBezTo>
                    <a:pt x="379037" y="816610"/>
                    <a:pt x="378326" y="818270"/>
                    <a:pt x="377851" y="819693"/>
                  </a:cubicBezTo>
                  <a:cubicBezTo>
                    <a:pt x="377377" y="821117"/>
                    <a:pt x="376903" y="823014"/>
                    <a:pt x="376428" y="825386"/>
                  </a:cubicBezTo>
                  <a:cubicBezTo>
                    <a:pt x="377851" y="823963"/>
                    <a:pt x="378919" y="824674"/>
                    <a:pt x="379630" y="827521"/>
                  </a:cubicBezTo>
                  <a:cubicBezTo>
                    <a:pt x="380342" y="830367"/>
                    <a:pt x="380935" y="833451"/>
                    <a:pt x="381409" y="836771"/>
                  </a:cubicBezTo>
                  <a:cubicBezTo>
                    <a:pt x="382358" y="836771"/>
                    <a:pt x="382595" y="835941"/>
                    <a:pt x="382121" y="834281"/>
                  </a:cubicBezTo>
                  <a:cubicBezTo>
                    <a:pt x="381647" y="832620"/>
                    <a:pt x="381647" y="831316"/>
                    <a:pt x="382121" y="830367"/>
                  </a:cubicBezTo>
                  <a:cubicBezTo>
                    <a:pt x="383070" y="830367"/>
                    <a:pt x="383663" y="830841"/>
                    <a:pt x="383900" y="831790"/>
                  </a:cubicBezTo>
                  <a:cubicBezTo>
                    <a:pt x="384137" y="832739"/>
                    <a:pt x="384730" y="832976"/>
                    <a:pt x="385679" y="832502"/>
                  </a:cubicBezTo>
                  <a:cubicBezTo>
                    <a:pt x="385204" y="836297"/>
                    <a:pt x="385679" y="839025"/>
                    <a:pt x="387102" y="840685"/>
                  </a:cubicBezTo>
                  <a:cubicBezTo>
                    <a:pt x="388525" y="842345"/>
                    <a:pt x="389711" y="844362"/>
                    <a:pt x="390660" y="846734"/>
                  </a:cubicBezTo>
                  <a:cubicBezTo>
                    <a:pt x="392083" y="854324"/>
                    <a:pt x="393032" y="861914"/>
                    <a:pt x="393506" y="869504"/>
                  </a:cubicBezTo>
                  <a:cubicBezTo>
                    <a:pt x="393981" y="877094"/>
                    <a:pt x="394929" y="884210"/>
                    <a:pt x="396353" y="890852"/>
                  </a:cubicBezTo>
                  <a:cubicBezTo>
                    <a:pt x="396827" y="892749"/>
                    <a:pt x="397301" y="895003"/>
                    <a:pt x="397776" y="897612"/>
                  </a:cubicBezTo>
                  <a:cubicBezTo>
                    <a:pt x="398250" y="900221"/>
                    <a:pt x="399673" y="901526"/>
                    <a:pt x="402045" y="901526"/>
                  </a:cubicBezTo>
                  <a:cubicBezTo>
                    <a:pt x="402520" y="894884"/>
                    <a:pt x="402045" y="889429"/>
                    <a:pt x="400622" y="885159"/>
                  </a:cubicBezTo>
                  <a:cubicBezTo>
                    <a:pt x="399199" y="880890"/>
                    <a:pt x="398962" y="876146"/>
                    <a:pt x="399911" y="870927"/>
                  </a:cubicBezTo>
                  <a:cubicBezTo>
                    <a:pt x="399436" y="870927"/>
                    <a:pt x="399199" y="871639"/>
                    <a:pt x="399199" y="873062"/>
                  </a:cubicBezTo>
                  <a:cubicBezTo>
                    <a:pt x="395404" y="864998"/>
                    <a:pt x="393625" y="856221"/>
                    <a:pt x="393862" y="846734"/>
                  </a:cubicBezTo>
                  <a:cubicBezTo>
                    <a:pt x="394099" y="837246"/>
                    <a:pt x="393032" y="828470"/>
                    <a:pt x="390660" y="820405"/>
                  </a:cubicBezTo>
                  <a:cubicBezTo>
                    <a:pt x="392083" y="819931"/>
                    <a:pt x="392676" y="820642"/>
                    <a:pt x="392439" y="822540"/>
                  </a:cubicBezTo>
                  <a:cubicBezTo>
                    <a:pt x="392202" y="824437"/>
                    <a:pt x="392795" y="824912"/>
                    <a:pt x="394218" y="823963"/>
                  </a:cubicBezTo>
                  <a:cubicBezTo>
                    <a:pt x="395167" y="823014"/>
                    <a:pt x="395404" y="821947"/>
                    <a:pt x="394929" y="820761"/>
                  </a:cubicBezTo>
                  <a:cubicBezTo>
                    <a:pt x="394455" y="819575"/>
                    <a:pt x="393981" y="818507"/>
                    <a:pt x="393506" y="817559"/>
                  </a:cubicBezTo>
                  <a:cubicBezTo>
                    <a:pt x="392557" y="817559"/>
                    <a:pt x="392083" y="817796"/>
                    <a:pt x="392083" y="818270"/>
                  </a:cubicBezTo>
                  <a:cubicBezTo>
                    <a:pt x="392083" y="818745"/>
                    <a:pt x="391609" y="818745"/>
                    <a:pt x="390660" y="818270"/>
                  </a:cubicBezTo>
                  <a:cubicBezTo>
                    <a:pt x="390186" y="809731"/>
                    <a:pt x="389593" y="802378"/>
                    <a:pt x="388881" y="796211"/>
                  </a:cubicBezTo>
                  <a:cubicBezTo>
                    <a:pt x="388169" y="790044"/>
                    <a:pt x="388288" y="783877"/>
                    <a:pt x="389237" y="777710"/>
                  </a:cubicBezTo>
                  <a:cubicBezTo>
                    <a:pt x="391609" y="786723"/>
                    <a:pt x="393388" y="796923"/>
                    <a:pt x="394574" y="808308"/>
                  </a:cubicBezTo>
                  <a:cubicBezTo>
                    <a:pt x="395760" y="819693"/>
                    <a:pt x="398013" y="830130"/>
                    <a:pt x="401334" y="839618"/>
                  </a:cubicBezTo>
                  <a:cubicBezTo>
                    <a:pt x="402282" y="839618"/>
                    <a:pt x="402757" y="839381"/>
                    <a:pt x="402757" y="838906"/>
                  </a:cubicBezTo>
                  <a:cubicBezTo>
                    <a:pt x="402757" y="838432"/>
                    <a:pt x="402994" y="838195"/>
                    <a:pt x="403468" y="838195"/>
                  </a:cubicBezTo>
                  <a:cubicBezTo>
                    <a:pt x="404417" y="848631"/>
                    <a:pt x="405366" y="858356"/>
                    <a:pt x="406315" y="867369"/>
                  </a:cubicBezTo>
                  <a:cubicBezTo>
                    <a:pt x="407264" y="876383"/>
                    <a:pt x="407501" y="886108"/>
                    <a:pt x="407026" y="896544"/>
                  </a:cubicBezTo>
                  <a:cubicBezTo>
                    <a:pt x="410821" y="904609"/>
                    <a:pt x="412956" y="915046"/>
                    <a:pt x="413431" y="927854"/>
                  </a:cubicBezTo>
                  <a:cubicBezTo>
                    <a:pt x="413905" y="940663"/>
                    <a:pt x="414617" y="952048"/>
                    <a:pt x="415565" y="962010"/>
                  </a:cubicBezTo>
                  <a:cubicBezTo>
                    <a:pt x="417463" y="965805"/>
                    <a:pt x="418293" y="971142"/>
                    <a:pt x="418056" y="978021"/>
                  </a:cubicBezTo>
                  <a:cubicBezTo>
                    <a:pt x="417819" y="984900"/>
                    <a:pt x="418649" y="990474"/>
                    <a:pt x="420546" y="994743"/>
                  </a:cubicBezTo>
                  <a:cubicBezTo>
                    <a:pt x="422444" y="990948"/>
                    <a:pt x="422444" y="985611"/>
                    <a:pt x="420546" y="978732"/>
                  </a:cubicBezTo>
                  <a:cubicBezTo>
                    <a:pt x="418649" y="971854"/>
                    <a:pt x="418175" y="966517"/>
                    <a:pt x="419123" y="962722"/>
                  </a:cubicBezTo>
                  <a:cubicBezTo>
                    <a:pt x="419123" y="961299"/>
                    <a:pt x="419479" y="960706"/>
                    <a:pt x="420191" y="960943"/>
                  </a:cubicBezTo>
                  <a:cubicBezTo>
                    <a:pt x="420902" y="961180"/>
                    <a:pt x="420309" y="960350"/>
                    <a:pt x="418412" y="958452"/>
                  </a:cubicBezTo>
                  <a:cubicBezTo>
                    <a:pt x="416989" y="940426"/>
                    <a:pt x="415921" y="923347"/>
                    <a:pt x="415210" y="907218"/>
                  </a:cubicBezTo>
                  <a:cubicBezTo>
                    <a:pt x="414498" y="891089"/>
                    <a:pt x="412956" y="875434"/>
                    <a:pt x="410584" y="860254"/>
                  </a:cubicBezTo>
                  <a:cubicBezTo>
                    <a:pt x="409636" y="856933"/>
                    <a:pt x="408924" y="854205"/>
                    <a:pt x="408450" y="852070"/>
                  </a:cubicBezTo>
                  <a:cubicBezTo>
                    <a:pt x="407975" y="849936"/>
                    <a:pt x="407264" y="847445"/>
                    <a:pt x="406315" y="844599"/>
                  </a:cubicBezTo>
                  <a:cubicBezTo>
                    <a:pt x="403943" y="836060"/>
                    <a:pt x="402757" y="826453"/>
                    <a:pt x="402757" y="815780"/>
                  </a:cubicBezTo>
                  <a:cubicBezTo>
                    <a:pt x="402757" y="805106"/>
                    <a:pt x="402282" y="795025"/>
                    <a:pt x="401334" y="785537"/>
                  </a:cubicBezTo>
                  <a:cubicBezTo>
                    <a:pt x="400385" y="778896"/>
                    <a:pt x="399555" y="771543"/>
                    <a:pt x="398843" y="763478"/>
                  </a:cubicBezTo>
                  <a:cubicBezTo>
                    <a:pt x="398132" y="755414"/>
                    <a:pt x="397301" y="747349"/>
                    <a:pt x="396353" y="739284"/>
                  </a:cubicBezTo>
                  <a:cubicBezTo>
                    <a:pt x="395404" y="739284"/>
                    <a:pt x="395048" y="739877"/>
                    <a:pt x="395285" y="741063"/>
                  </a:cubicBezTo>
                  <a:cubicBezTo>
                    <a:pt x="395522" y="742249"/>
                    <a:pt x="395167" y="742842"/>
                    <a:pt x="394218" y="742842"/>
                  </a:cubicBezTo>
                  <a:cubicBezTo>
                    <a:pt x="392320" y="743317"/>
                    <a:pt x="391490" y="742368"/>
                    <a:pt x="391727" y="739996"/>
                  </a:cubicBezTo>
                  <a:cubicBezTo>
                    <a:pt x="391965" y="737624"/>
                    <a:pt x="392083" y="735252"/>
                    <a:pt x="392083" y="732880"/>
                  </a:cubicBezTo>
                  <a:cubicBezTo>
                    <a:pt x="393506" y="731931"/>
                    <a:pt x="393981" y="732406"/>
                    <a:pt x="393506" y="734303"/>
                  </a:cubicBezTo>
                  <a:cubicBezTo>
                    <a:pt x="393032" y="736201"/>
                    <a:pt x="393269" y="736912"/>
                    <a:pt x="394218" y="736438"/>
                  </a:cubicBezTo>
                  <a:cubicBezTo>
                    <a:pt x="395167" y="736438"/>
                    <a:pt x="395641" y="735489"/>
                    <a:pt x="395641" y="733592"/>
                  </a:cubicBezTo>
                  <a:cubicBezTo>
                    <a:pt x="395641" y="731694"/>
                    <a:pt x="395522" y="729441"/>
                    <a:pt x="395285" y="726832"/>
                  </a:cubicBezTo>
                  <a:cubicBezTo>
                    <a:pt x="395048" y="724222"/>
                    <a:pt x="394929" y="721850"/>
                    <a:pt x="394929" y="719716"/>
                  </a:cubicBezTo>
                  <a:cubicBezTo>
                    <a:pt x="394929" y="717581"/>
                    <a:pt x="395404" y="716514"/>
                    <a:pt x="396353" y="716514"/>
                  </a:cubicBezTo>
                  <a:cubicBezTo>
                    <a:pt x="394455" y="715090"/>
                    <a:pt x="393506" y="716514"/>
                    <a:pt x="393506" y="720783"/>
                  </a:cubicBezTo>
                  <a:cubicBezTo>
                    <a:pt x="393506" y="725053"/>
                    <a:pt x="393269" y="728373"/>
                    <a:pt x="392795" y="730745"/>
                  </a:cubicBezTo>
                  <a:cubicBezTo>
                    <a:pt x="391846" y="731694"/>
                    <a:pt x="391134" y="730864"/>
                    <a:pt x="390660" y="728255"/>
                  </a:cubicBezTo>
                  <a:cubicBezTo>
                    <a:pt x="390186" y="725646"/>
                    <a:pt x="390660" y="724578"/>
                    <a:pt x="392083" y="725053"/>
                  </a:cubicBezTo>
                  <a:cubicBezTo>
                    <a:pt x="392083" y="722681"/>
                    <a:pt x="390897" y="721376"/>
                    <a:pt x="388525" y="721139"/>
                  </a:cubicBezTo>
                  <a:cubicBezTo>
                    <a:pt x="386153" y="720902"/>
                    <a:pt x="385204" y="722206"/>
                    <a:pt x="385679" y="725053"/>
                  </a:cubicBezTo>
                  <a:cubicBezTo>
                    <a:pt x="385204" y="719834"/>
                    <a:pt x="385679" y="713904"/>
                    <a:pt x="387102" y="707263"/>
                  </a:cubicBezTo>
                  <a:cubicBezTo>
                    <a:pt x="388051" y="708212"/>
                    <a:pt x="388525" y="709872"/>
                    <a:pt x="388525" y="712244"/>
                  </a:cubicBezTo>
                  <a:cubicBezTo>
                    <a:pt x="388525" y="714616"/>
                    <a:pt x="388762" y="716988"/>
                    <a:pt x="389237" y="719360"/>
                  </a:cubicBezTo>
                  <a:cubicBezTo>
                    <a:pt x="390660" y="717462"/>
                    <a:pt x="391253" y="713311"/>
                    <a:pt x="391016" y="706907"/>
                  </a:cubicBezTo>
                  <a:cubicBezTo>
                    <a:pt x="390779" y="700503"/>
                    <a:pt x="390186" y="696115"/>
                    <a:pt x="389237" y="693743"/>
                  </a:cubicBezTo>
                  <a:cubicBezTo>
                    <a:pt x="388762" y="691371"/>
                    <a:pt x="389000" y="691134"/>
                    <a:pt x="389948" y="693031"/>
                  </a:cubicBezTo>
                  <a:cubicBezTo>
                    <a:pt x="390897" y="694929"/>
                    <a:pt x="391372" y="694692"/>
                    <a:pt x="391372" y="692320"/>
                  </a:cubicBezTo>
                  <a:cubicBezTo>
                    <a:pt x="391372" y="690897"/>
                    <a:pt x="391134" y="690185"/>
                    <a:pt x="390660" y="690185"/>
                  </a:cubicBezTo>
                  <a:cubicBezTo>
                    <a:pt x="390186" y="690185"/>
                    <a:pt x="389711" y="689948"/>
                    <a:pt x="389237" y="689473"/>
                  </a:cubicBezTo>
                  <a:cubicBezTo>
                    <a:pt x="389237" y="681409"/>
                    <a:pt x="388525" y="674293"/>
                    <a:pt x="387102" y="668126"/>
                  </a:cubicBezTo>
                  <a:cubicBezTo>
                    <a:pt x="385679" y="661959"/>
                    <a:pt x="383781" y="655555"/>
                    <a:pt x="381409" y="648913"/>
                  </a:cubicBezTo>
                  <a:cubicBezTo>
                    <a:pt x="379986" y="645118"/>
                    <a:pt x="378800" y="641441"/>
                    <a:pt x="377851" y="637884"/>
                  </a:cubicBezTo>
                  <a:cubicBezTo>
                    <a:pt x="376903" y="634326"/>
                    <a:pt x="375242" y="631123"/>
                    <a:pt x="372870" y="628277"/>
                  </a:cubicBezTo>
                  <a:cubicBezTo>
                    <a:pt x="373819" y="626380"/>
                    <a:pt x="374175" y="624008"/>
                    <a:pt x="373938" y="621161"/>
                  </a:cubicBezTo>
                  <a:cubicBezTo>
                    <a:pt x="373700" y="618315"/>
                    <a:pt x="373582" y="615469"/>
                    <a:pt x="373582" y="612622"/>
                  </a:cubicBezTo>
                  <a:cubicBezTo>
                    <a:pt x="377377" y="612622"/>
                    <a:pt x="379037" y="614876"/>
                    <a:pt x="378563" y="619382"/>
                  </a:cubicBezTo>
                  <a:cubicBezTo>
                    <a:pt x="378089" y="623889"/>
                    <a:pt x="378326" y="627803"/>
                    <a:pt x="379275" y="631123"/>
                  </a:cubicBezTo>
                  <a:cubicBezTo>
                    <a:pt x="382121" y="630175"/>
                    <a:pt x="382714" y="628396"/>
                    <a:pt x="381054" y="625787"/>
                  </a:cubicBezTo>
                  <a:cubicBezTo>
                    <a:pt x="379393" y="623177"/>
                    <a:pt x="379037" y="619975"/>
                    <a:pt x="379986" y="616180"/>
                  </a:cubicBezTo>
                  <a:cubicBezTo>
                    <a:pt x="382358" y="620450"/>
                    <a:pt x="383663" y="625431"/>
                    <a:pt x="383900" y="631123"/>
                  </a:cubicBezTo>
                  <a:cubicBezTo>
                    <a:pt x="384137" y="636816"/>
                    <a:pt x="383781" y="642034"/>
                    <a:pt x="382832" y="646778"/>
                  </a:cubicBezTo>
                  <a:lnTo>
                    <a:pt x="384967" y="648913"/>
                  </a:lnTo>
                  <a:cubicBezTo>
                    <a:pt x="386390" y="649862"/>
                    <a:pt x="387102" y="649150"/>
                    <a:pt x="387102" y="646778"/>
                  </a:cubicBezTo>
                  <a:cubicBezTo>
                    <a:pt x="388525" y="647727"/>
                    <a:pt x="389355" y="649387"/>
                    <a:pt x="389593" y="651759"/>
                  </a:cubicBezTo>
                  <a:cubicBezTo>
                    <a:pt x="389830" y="654131"/>
                    <a:pt x="389948" y="656503"/>
                    <a:pt x="389948" y="658875"/>
                  </a:cubicBezTo>
                  <a:cubicBezTo>
                    <a:pt x="389948" y="661247"/>
                    <a:pt x="390067" y="663501"/>
                    <a:pt x="390304" y="665635"/>
                  </a:cubicBezTo>
                  <a:cubicBezTo>
                    <a:pt x="390541" y="667770"/>
                    <a:pt x="391372" y="668837"/>
                    <a:pt x="392795" y="668837"/>
                  </a:cubicBezTo>
                  <a:cubicBezTo>
                    <a:pt x="392795" y="657926"/>
                    <a:pt x="391846" y="646423"/>
                    <a:pt x="389948" y="634326"/>
                  </a:cubicBezTo>
                  <a:cubicBezTo>
                    <a:pt x="388051" y="622229"/>
                    <a:pt x="388288" y="610725"/>
                    <a:pt x="390660" y="599814"/>
                  </a:cubicBezTo>
                  <a:cubicBezTo>
                    <a:pt x="389711" y="598865"/>
                    <a:pt x="388525" y="598628"/>
                    <a:pt x="387102" y="599102"/>
                  </a:cubicBezTo>
                  <a:cubicBezTo>
                    <a:pt x="388051" y="596730"/>
                    <a:pt x="388169" y="593884"/>
                    <a:pt x="387458" y="590563"/>
                  </a:cubicBezTo>
                  <a:cubicBezTo>
                    <a:pt x="386746" y="587242"/>
                    <a:pt x="386628" y="583685"/>
                    <a:pt x="387102" y="579889"/>
                  </a:cubicBezTo>
                  <a:cubicBezTo>
                    <a:pt x="387102" y="585582"/>
                    <a:pt x="388407" y="590563"/>
                    <a:pt x="391016" y="594833"/>
                  </a:cubicBezTo>
                  <a:cubicBezTo>
                    <a:pt x="393625" y="599102"/>
                    <a:pt x="393981" y="603609"/>
                    <a:pt x="392083" y="608353"/>
                  </a:cubicBezTo>
                  <a:cubicBezTo>
                    <a:pt x="393032" y="615469"/>
                    <a:pt x="394574" y="622703"/>
                    <a:pt x="396708" y="630056"/>
                  </a:cubicBezTo>
                  <a:cubicBezTo>
                    <a:pt x="398843" y="637409"/>
                    <a:pt x="399911" y="645592"/>
                    <a:pt x="399911" y="654606"/>
                  </a:cubicBezTo>
                  <a:cubicBezTo>
                    <a:pt x="398962" y="656503"/>
                    <a:pt x="398369" y="656266"/>
                    <a:pt x="398132" y="653894"/>
                  </a:cubicBezTo>
                  <a:cubicBezTo>
                    <a:pt x="397894" y="651522"/>
                    <a:pt x="396827" y="650811"/>
                    <a:pt x="394929" y="651759"/>
                  </a:cubicBezTo>
                  <a:cubicBezTo>
                    <a:pt x="395878" y="656978"/>
                    <a:pt x="395878" y="660773"/>
                    <a:pt x="394929" y="663145"/>
                  </a:cubicBezTo>
                  <a:cubicBezTo>
                    <a:pt x="393981" y="665517"/>
                    <a:pt x="393981" y="669312"/>
                    <a:pt x="394929" y="674530"/>
                  </a:cubicBezTo>
                  <a:cubicBezTo>
                    <a:pt x="393981" y="676428"/>
                    <a:pt x="393862" y="680579"/>
                    <a:pt x="394574" y="686983"/>
                  </a:cubicBezTo>
                  <a:cubicBezTo>
                    <a:pt x="395285" y="693387"/>
                    <a:pt x="396115" y="699436"/>
                    <a:pt x="397064" y="705128"/>
                  </a:cubicBezTo>
                  <a:cubicBezTo>
                    <a:pt x="398962" y="715565"/>
                    <a:pt x="401927" y="726239"/>
                    <a:pt x="405959" y="737150"/>
                  </a:cubicBezTo>
                  <a:cubicBezTo>
                    <a:pt x="409991" y="748060"/>
                    <a:pt x="413193" y="759209"/>
                    <a:pt x="415565" y="770594"/>
                  </a:cubicBezTo>
                  <a:cubicBezTo>
                    <a:pt x="417937" y="781031"/>
                    <a:pt x="419123" y="790637"/>
                    <a:pt x="419123" y="799413"/>
                  </a:cubicBezTo>
                  <a:cubicBezTo>
                    <a:pt x="419123" y="808189"/>
                    <a:pt x="421021" y="816135"/>
                    <a:pt x="424816" y="823251"/>
                  </a:cubicBezTo>
                  <a:cubicBezTo>
                    <a:pt x="425765" y="810917"/>
                    <a:pt x="424697" y="799769"/>
                    <a:pt x="421614" y="789807"/>
                  </a:cubicBezTo>
                  <a:cubicBezTo>
                    <a:pt x="418530" y="779845"/>
                    <a:pt x="416514" y="769171"/>
                    <a:pt x="415565" y="757785"/>
                  </a:cubicBezTo>
                  <a:cubicBezTo>
                    <a:pt x="415565" y="755888"/>
                    <a:pt x="415921" y="754939"/>
                    <a:pt x="416633" y="754939"/>
                  </a:cubicBezTo>
                  <a:cubicBezTo>
                    <a:pt x="417344" y="754939"/>
                    <a:pt x="418175" y="754465"/>
                    <a:pt x="419123" y="753516"/>
                  </a:cubicBezTo>
                  <a:cubicBezTo>
                    <a:pt x="419123" y="749246"/>
                    <a:pt x="418412" y="745333"/>
                    <a:pt x="416989" y="741775"/>
                  </a:cubicBezTo>
                  <a:cubicBezTo>
                    <a:pt x="415565" y="738217"/>
                    <a:pt x="415328" y="735015"/>
                    <a:pt x="416277" y="732168"/>
                  </a:cubicBezTo>
                  <a:cubicBezTo>
                    <a:pt x="419123" y="739284"/>
                    <a:pt x="421732" y="746519"/>
                    <a:pt x="424104" y="753872"/>
                  </a:cubicBezTo>
                  <a:cubicBezTo>
                    <a:pt x="426476" y="761225"/>
                    <a:pt x="427900" y="770357"/>
                    <a:pt x="428374" y="781268"/>
                  </a:cubicBezTo>
                  <a:cubicBezTo>
                    <a:pt x="427900" y="782691"/>
                    <a:pt x="428018" y="783403"/>
                    <a:pt x="428730" y="783403"/>
                  </a:cubicBezTo>
                  <a:cubicBezTo>
                    <a:pt x="429441" y="783403"/>
                    <a:pt x="430034" y="783877"/>
                    <a:pt x="430509" y="784826"/>
                  </a:cubicBezTo>
                  <a:lnTo>
                    <a:pt x="432767" y="799629"/>
                  </a:lnTo>
                  <a:lnTo>
                    <a:pt x="432767" y="774300"/>
                  </a:lnTo>
                  <a:lnTo>
                    <a:pt x="429085" y="769882"/>
                  </a:lnTo>
                  <a:cubicBezTo>
                    <a:pt x="428611" y="762292"/>
                    <a:pt x="426832" y="754346"/>
                    <a:pt x="423749" y="746044"/>
                  </a:cubicBezTo>
                  <a:cubicBezTo>
                    <a:pt x="420665" y="737743"/>
                    <a:pt x="420072" y="728373"/>
                    <a:pt x="421970" y="717937"/>
                  </a:cubicBezTo>
                  <a:cubicBezTo>
                    <a:pt x="419598" y="716988"/>
                    <a:pt x="418886" y="714972"/>
                    <a:pt x="419835" y="711888"/>
                  </a:cubicBezTo>
                  <a:cubicBezTo>
                    <a:pt x="420784" y="708805"/>
                    <a:pt x="420784" y="705840"/>
                    <a:pt x="419835" y="702993"/>
                  </a:cubicBezTo>
                  <a:cubicBezTo>
                    <a:pt x="421258" y="702993"/>
                    <a:pt x="422207" y="703705"/>
                    <a:pt x="422681" y="705128"/>
                  </a:cubicBezTo>
                  <a:cubicBezTo>
                    <a:pt x="423156" y="706551"/>
                    <a:pt x="424342" y="706789"/>
                    <a:pt x="426239" y="705840"/>
                  </a:cubicBezTo>
                  <a:cubicBezTo>
                    <a:pt x="425290" y="709161"/>
                    <a:pt x="425409" y="711888"/>
                    <a:pt x="426595" y="714023"/>
                  </a:cubicBezTo>
                  <a:cubicBezTo>
                    <a:pt x="427781" y="716158"/>
                    <a:pt x="428374" y="718648"/>
                    <a:pt x="428374" y="721495"/>
                  </a:cubicBezTo>
                  <a:cubicBezTo>
                    <a:pt x="426002" y="721495"/>
                    <a:pt x="424816" y="721969"/>
                    <a:pt x="424816" y="722918"/>
                  </a:cubicBezTo>
                  <a:cubicBezTo>
                    <a:pt x="423867" y="729085"/>
                    <a:pt x="425765" y="731694"/>
                    <a:pt x="430509" y="730745"/>
                  </a:cubicBezTo>
                  <a:lnTo>
                    <a:pt x="432767" y="737519"/>
                  </a:lnTo>
                  <a:lnTo>
                    <a:pt x="432767" y="724194"/>
                  </a:lnTo>
                  <a:lnTo>
                    <a:pt x="431932" y="722562"/>
                  </a:lnTo>
                  <a:cubicBezTo>
                    <a:pt x="430509" y="714735"/>
                    <a:pt x="430271" y="707737"/>
                    <a:pt x="431220" y="701570"/>
                  </a:cubicBezTo>
                  <a:lnTo>
                    <a:pt x="432767" y="706828"/>
                  </a:lnTo>
                  <a:lnTo>
                    <a:pt x="432767" y="680276"/>
                  </a:lnTo>
                  <a:lnTo>
                    <a:pt x="427662" y="656029"/>
                  </a:lnTo>
                  <a:cubicBezTo>
                    <a:pt x="426239" y="656978"/>
                    <a:pt x="425409" y="657452"/>
                    <a:pt x="425172" y="657452"/>
                  </a:cubicBezTo>
                  <a:cubicBezTo>
                    <a:pt x="424935" y="657452"/>
                    <a:pt x="423867" y="657452"/>
                    <a:pt x="421970" y="657452"/>
                  </a:cubicBezTo>
                  <a:cubicBezTo>
                    <a:pt x="420072" y="654131"/>
                    <a:pt x="418768" y="650218"/>
                    <a:pt x="418056" y="645711"/>
                  </a:cubicBezTo>
                  <a:cubicBezTo>
                    <a:pt x="417344" y="641204"/>
                    <a:pt x="416751" y="636342"/>
                    <a:pt x="416277" y="631123"/>
                  </a:cubicBezTo>
                  <a:cubicBezTo>
                    <a:pt x="419598" y="632072"/>
                    <a:pt x="421377" y="634563"/>
                    <a:pt x="421614" y="638595"/>
                  </a:cubicBezTo>
                  <a:cubicBezTo>
                    <a:pt x="421851" y="642627"/>
                    <a:pt x="422207" y="647016"/>
                    <a:pt x="422681" y="651759"/>
                  </a:cubicBezTo>
                  <a:cubicBezTo>
                    <a:pt x="424579" y="650811"/>
                    <a:pt x="425409" y="649625"/>
                    <a:pt x="425172" y="648202"/>
                  </a:cubicBezTo>
                  <a:cubicBezTo>
                    <a:pt x="424935" y="646778"/>
                    <a:pt x="426002" y="647016"/>
                    <a:pt x="428374" y="648913"/>
                  </a:cubicBezTo>
                  <a:cubicBezTo>
                    <a:pt x="427900" y="644644"/>
                    <a:pt x="426239" y="642272"/>
                    <a:pt x="423393" y="641797"/>
                  </a:cubicBezTo>
                  <a:cubicBezTo>
                    <a:pt x="424816" y="640848"/>
                    <a:pt x="425290" y="638951"/>
                    <a:pt x="424816" y="636105"/>
                  </a:cubicBezTo>
                  <a:cubicBezTo>
                    <a:pt x="423867" y="636579"/>
                    <a:pt x="423511" y="637053"/>
                    <a:pt x="423749" y="637528"/>
                  </a:cubicBezTo>
                  <a:cubicBezTo>
                    <a:pt x="423986" y="638002"/>
                    <a:pt x="423867" y="638714"/>
                    <a:pt x="423393" y="639662"/>
                  </a:cubicBezTo>
                  <a:cubicBezTo>
                    <a:pt x="422444" y="637765"/>
                    <a:pt x="421732" y="634919"/>
                    <a:pt x="421258" y="631123"/>
                  </a:cubicBezTo>
                  <a:cubicBezTo>
                    <a:pt x="422207" y="632547"/>
                    <a:pt x="423037" y="632072"/>
                    <a:pt x="423749" y="629700"/>
                  </a:cubicBezTo>
                  <a:cubicBezTo>
                    <a:pt x="424460" y="627328"/>
                    <a:pt x="425053" y="627566"/>
                    <a:pt x="425528" y="630412"/>
                  </a:cubicBezTo>
                  <a:cubicBezTo>
                    <a:pt x="426002" y="624719"/>
                    <a:pt x="425172" y="619027"/>
                    <a:pt x="423037" y="613334"/>
                  </a:cubicBezTo>
                  <a:cubicBezTo>
                    <a:pt x="420902" y="607641"/>
                    <a:pt x="418886" y="602423"/>
                    <a:pt x="416989" y="597679"/>
                  </a:cubicBezTo>
                  <a:cubicBezTo>
                    <a:pt x="416040" y="597679"/>
                    <a:pt x="415803" y="598509"/>
                    <a:pt x="416277" y="600170"/>
                  </a:cubicBezTo>
                  <a:cubicBezTo>
                    <a:pt x="416751" y="601830"/>
                    <a:pt x="416989" y="602897"/>
                    <a:pt x="416989" y="603372"/>
                  </a:cubicBezTo>
                  <a:cubicBezTo>
                    <a:pt x="414617" y="600051"/>
                    <a:pt x="412838" y="595781"/>
                    <a:pt x="411652" y="590563"/>
                  </a:cubicBezTo>
                  <a:cubicBezTo>
                    <a:pt x="410466" y="585345"/>
                    <a:pt x="409754" y="579652"/>
                    <a:pt x="409517" y="573485"/>
                  </a:cubicBezTo>
                  <a:cubicBezTo>
                    <a:pt x="409280" y="567318"/>
                    <a:pt x="408924" y="561032"/>
                    <a:pt x="408450" y="554628"/>
                  </a:cubicBezTo>
                  <a:cubicBezTo>
                    <a:pt x="407975" y="548224"/>
                    <a:pt x="407264" y="542413"/>
                    <a:pt x="406315" y="537194"/>
                  </a:cubicBezTo>
                  <a:cubicBezTo>
                    <a:pt x="408687" y="541938"/>
                    <a:pt x="410110" y="546682"/>
                    <a:pt x="410584" y="551426"/>
                  </a:cubicBezTo>
                  <a:cubicBezTo>
                    <a:pt x="411059" y="556170"/>
                    <a:pt x="412482" y="561151"/>
                    <a:pt x="414854" y="566369"/>
                  </a:cubicBezTo>
                  <a:cubicBezTo>
                    <a:pt x="414854" y="566844"/>
                    <a:pt x="413905" y="567081"/>
                    <a:pt x="412007" y="567081"/>
                  </a:cubicBezTo>
                  <a:cubicBezTo>
                    <a:pt x="413431" y="571825"/>
                    <a:pt x="413905" y="576806"/>
                    <a:pt x="413431" y="582024"/>
                  </a:cubicBezTo>
                  <a:cubicBezTo>
                    <a:pt x="412956" y="587242"/>
                    <a:pt x="413905" y="590563"/>
                    <a:pt x="416277" y="591986"/>
                  </a:cubicBezTo>
                  <a:cubicBezTo>
                    <a:pt x="416751" y="590089"/>
                    <a:pt x="416633" y="588784"/>
                    <a:pt x="415921" y="588073"/>
                  </a:cubicBezTo>
                  <a:cubicBezTo>
                    <a:pt x="415210" y="587361"/>
                    <a:pt x="415091" y="585819"/>
                    <a:pt x="415565" y="583447"/>
                  </a:cubicBezTo>
                  <a:cubicBezTo>
                    <a:pt x="417937" y="588191"/>
                    <a:pt x="419123" y="593647"/>
                    <a:pt x="419123" y="599814"/>
                  </a:cubicBezTo>
                  <a:cubicBezTo>
                    <a:pt x="423393" y="601237"/>
                    <a:pt x="425765" y="604795"/>
                    <a:pt x="426239" y="610488"/>
                  </a:cubicBezTo>
                  <a:cubicBezTo>
                    <a:pt x="427662" y="609064"/>
                    <a:pt x="427900" y="607404"/>
                    <a:pt x="426951" y="605506"/>
                  </a:cubicBezTo>
                  <a:cubicBezTo>
                    <a:pt x="426002" y="603609"/>
                    <a:pt x="425765" y="601474"/>
                    <a:pt x="426239" y="599102"/>
                  </a:cubicBezTo>
                  <a:cubicBezTo>
                    <a:pt x="425765" y="598153"/>
                    <a:pt x="424579" y="597679"/>
                    <a:pt x="422681" y="597679"/>
                  </a:cubicBezTo>
                  <a:cubicBezTo>
                    <a:pt x="422681" y="589614"/>
                    <a:pt x="421495" y="582499"/>
                    <a:pt x="419123" y="576331"/>
                  </a:cubicBezTo>
                  <a:cubicBezTo>
                    <a:pt x="416751" y="570164"/>
                    <a:pt x="416040" y="562811"/>
                    <a:pt x="416989" y="554272"/>
                  </a:cubicBezTo>
                  <a:cubicBezTo>
                    <a:pt x="418886" y="554747"/>
                    <a:pt x="419835" y="557593"/>
                    <a:pt x="419835" y="562811"/>
                  </a:cubicBezTo>
                  <a:cubicBezTo>
                    <a:pt x="420309" y="563286"/>
                    <a:pt x="421258" y="562811"/>
                    <a:pt x="422681" y="561388"/>
                  </a:cubicBezTo>
                  <a:cubicBezTo>
                    <a:pt x="424104" y="564709"/>
                    <a:pt x="425290" y="568030"/>
                    <a:pt x="426239" y="571350"/>
                  </a:cubicBezTo>
                  <a:cubicBezTo>
                    <a:pt x="427188" y="574671"/>
                    <a:pt x="428137" y="577992"/>
                    <a:pt x="429085" y="581313"/>
                  </a:cubicBezTo>
                  <a:cubicBezTo>
                    <a:pt x="430034" y="581313"/>
                    <a:pt x="430627" y="580601"/>
                    <a:pt x="430864" y="579178"/>
                  </a:cubicBezTo>
                  <a:lnTo>
                    <a:pt x="432767" y="578091"/>
                  </a:lnTo>
                  <a:lnTo>
                    <a:pt x="432767" y="513040"/>
                  </a:lnTo>
                  <a:lnTo>
                    <a:pt x="432643" y="512289"/>
                  </a:lnTo>
                  <a:lnTo>
                    <a:pt x="432767" y="512275"/>
                  </a:lnTo>
                  <a:lnTo>
                    <a:pt x="432767" y="478918"/>
                  </a:lnTo>
                  <a:lnTo>
                    <a:pt x="432643" y="478844"/>
                  </a:lnTo>
                  <a:cubicBezTo>
                    <a:pt x="432643" y="475524"/>
                    <a:pt x="432050" y="472559"/>
                    <a:pt x="430864" y="469950"/>
                  </a:cubicBezTo>
                  <a:cubicBezTo>
                    <a:pt x="429678" y="467340"/>
                    <a:pt x="429560" y="464850"/>
                    <a:pt x="430509" y="462478"/>
                  </a:cubicBezTo>
                  <a:lnTo>
                    <a:pt x="432767" y="466712"/>
                  </a:lnTo>
                  <a:lnTo>
                    <a:pt x="432767" y="339490"/>
                  </a:lnTo>
                  <a:lnTo>
                    <a:pt x="427662" y="332258"/>
                  </a:lnTo>
                  <a:cubicBezTo>
                    <a:pt x="424342" y="327988"/>
                    <a:pt x="422444" y="323482"/>
                    <a:pt x="421970" y="318738"/>
                  </a:cubicBezTo>
                  <a:cubicBezTo>
                    <a:pt x="421021" y="317789"/>
                    <a:pt x="419835" y="317078"/>
                    <a:pt x="418412" y="316603"/>
                  </a:cubicBezTo>
                  <a:cubicBezTo>
                    <a:pt x="416989" y="316129"/>
                    <a:pt x="415803" y="315417"/>
                    <a:pt x="414854" y="314468"/>
                  </a:cubicBezTo>
                  <a:cubicBezTo>
                    <a:pt x="415328" y="313045"/>
                    <a:pt x="415803" y="312334"/>
                    <a:pt x="416277" y="312334"/>
                  </a:cubicBezTo>
                  <a:cubicBezTo>
                    <a:pt x="416751" y="312334"/>
                    <a:pt x="416514" y="311622"/>
                    <a:pt x="415565" y="310199"/>
                  </a:cubicBezTo>
                  <a:cubicBezTo>
                    <a:pt x="416514" y="309250"/>
                    <a:pt x="417226" y="309013"/>
                    <a:pt x="417700" y="309487"/>
                  </a:cubicBezTo>
                  <a:cubicBezTo>
                    <a:pt x="418175" y="309962"/>
                    <a:pt x="418886" y="309487"/>
                    <a:pt x="419835" y="308064"/>
                  </a:cubicBezTo>
                  <a:cubicBezTo>
                    <a:pt x="422207" y="313282"/>
                    <a:pt x="424223" y="317908"/>
                    <a:pt x="425883" y="321940"/>
                  </a:cubicBezTo>
                  <a:lnTo>
                    <a:pt x="432767" y="331816"/>
                  </a:lnTo>
                  <a:lnTo>
                    <a:pt x="432767" y="329545"/>
                  </a:lnTo>
                  <a:lnTo>
                    <a:pt x="430153" y="321228"/>
                  </a:lnTo>
                  <a:cubicBezTo>
                    <a:pt x="428493" y="317671"/>
                    <a:pt x="426951" y="313994"/>
                    <a:pt x="425528" y="310199"/>
                  </a:cubicBezTo>
                  <a:cubicBezTo>
                    <a:pt x="426002" y="309724"/>
                    <a:pt x="426476" y="309843"/>
                    <a:pt x="426951" y="310555"/>
                  </a:cubicBezTo>
                  <a:cubicBezTo>
                    <a:pt x="427425" y="311266"/>
                    <a:pt x="427900" y="311978"/>
                    <a:pt x="428374" y="312689"/>
                  </a:cubicBezTo>
                  <a:cubicBezTo>
                    <a:pt x="428848" y="313401"/>
                    <a:pt x="429323" y="313757"/>
                    <a:pt x="429797" y="313757"/>
                  </a:cubicBezTo>
                  <a:cubicBezTo>
                    <a:pt x="430271" y="313757"/>
                    <a:pt x="430509" y="312571"/>
                    <a:pt x="430509" y="310199"/>
                  </a:cubicBezTo>
                  <a:cubicBezTo>
                    <a:pt x="431457" y="311622"/>
                    <a:pt x="432169" y="313164"/>
                    <a:pt x="432643" y="314824"/>
                  </a:cubicBezTo>
                  <a:lnTo>
                    <a:pt x="432767" y="315051"/>
                  </a:lnTo>
                  <a:lnTo>
                    <a:pt x="432767" y="306050"/>
                  </a:lnTo>
                  <a:lnTo>
                    <a:pt x="428730" y="304862"/>
                  </a:lnTo>
                  <a:cubicBezTo>
                    <a:pt x="427069" y="302727"/>
                    <a:pt x="425646" y="299762"/>
                    <a:pt x="424460" y="295967"/>
                  </a:cubicBezTo>
                  <a:cubicBezTo>
                    <a:pt x="423274" y="292172"/>
                    <a:pt x="422563" y="288140"/>
                    <a:pt x="422325" y="283870"/>
                  </a:cubicBezTo>
                  <a:cubicBezTo>
                    <a:pt x="422088" y="279601"/>
                    <a:pt x="422207" y="276043"/>
                    <a:pt x="422681" y="273196"/>
                  </a:cubicBezTo>
                  <a:cubicBezTo>
                    <a:pt x="424104" y="272722"/>
                    <a:pt x="425053" y="273078"/>
                    <a:pt x="425528" y="274264"/>
                  </a:cubicBezTo>
                  <a:cubicBezTo>
                    <a:pt x="426002" y="275450"/>
                    <a:pt x="426476" y="276754"/>
                    <a:pt x="426951" y="278178"/>
                  </a:cubicBezTo>
                  <a:cubicBezTo>
                    <a:pt x="427425" y="279601"/>
                    <a:pt x="427900" y="280668"/>
                    <a:pt x="428374" y="281380"/>
                  </a:cubicBezTo>
                  <a:cubicBezTo>
                    <a:pt x="428848" y="282091"/>
                    <a:pt x="429560" y="281973"/>
                    <a:pt x="430509" y="281024"/>
                  </a:cubicBezTo>
                  <a:cubicBezTo>
                    <a:pt x="430034" y="278178"/>
                    <a:pt x="428967" y="275924"/>
                    <a:pt x="427307" y="274264"/>
                  </a:cubicBezTo>
                  <a:cubicBezTo>
                    <a:pt x="425646" y="272604"/>
                    <a:pt x="426002" y="270350"/>
                    <a:pt x="428374" y="267504"/>
                  </a:cubicBezTo>
                  <a:cubicBezTo>
                    <a:pt x="427425" y="266555"/>
                    <a:pt x="426951" y="265488"/>
                    <a:pt x="426951" y="264302"/>
                  </a:cubicBezTo>
                  <a:cubicBezTo>
                    <a:pt x="426951" y="263116"/>
                    <a:pt x="426476" y="262048"/>
                    <a:pt x="425528" y="261100"/>
                  </a:cubicBezTo>
                  <a:lnTo>
                    <a:pt x="420546" y="261100"/>
                  </a:lnTo>
                  <a:cubicBezTo>
                    <a:pt x="419123" y="257779"/>
                    <a:pt x="417819" y="254221"/>
                    <a:pt x="416633" y="250426"/>
                  </a:cubicBezTo>
                  <a:cubicBezTo>
                    <a:pt x="415447" y="246631"/>
                    <a:pt x="413905" y="242836"/>
                    <a:pt x="412007" y="239040"/>
                  </a:cubicBezTo>
                  <a:cubicBezTo>
                    <a:pt x="414379" y="239515"/>
                    <a:pt x="415803" y="240819"/>
                    <a:pt x="416277" y="242954"/>
                  </a:cubicBezTo>
                  <a:cubicBezTo>
                    <a:pt x="416751" y="245089"/>
                    <a:pt x="417937" y="246631"/>
                    <a:pt x="419835" y="247579"/>
                  </a:cubicBezTo>
                  <a:cubicBezTo>
                    <a:pt x="418886" y="245682"/>
                    <a:pt x="418175" y="244022"/>
                    <a:pt x="417700" y="242598"/>
                  </a:cubicBezTo>
                  <a:cubicBezTo>
                    <a:pt x="417226" y="241175"/>
                    <a:pt x="416751" y="239278"/>
                    <a:pt x="416277" y="236906"/>
                  </a:cubicBezTo>
                  <a:cubicBezTo>
                    <a:pt x="418175" y="236431"/>
                    <a:pt x="419242" y="237143"/>
                    <a:pt x="419479" y="239040"/>
                  </a:cubicBezTo>
                  <a:cubicBezTo>
                    <a:pt x="419716" y="240938"/>
                    <a:pt x="420546" y="241887"/>
                    <a:pt x="421970" y="241887"/>
                  </a:cubicBezTo>
                  <a:cubicBezTo>
                    <a:pt x="422918" y="240464"/>
                    <a:pt x="423037" y="238566"/>
                    <a:pt x="422325" y="236194"/>
                  </a:cubicBezTo>
                  <a:cubicBezTo>
                    <a:pt x="421614" y="233822"/>
                    <a:pt x="420784" y="232162"/>
                    <a:pt x="419835" y="231213"/>
                  </a:cubicBezTo>
                  <a:cubicBezTo>
                    <a:pt x="422681" y="230739"/>
                    <a:pt x="424816" y="232518"/>
                    <a:pt x="426239" y="236550"/>
                  </a:cubicBezTo>
                  <a:cubicBezTo>
                    <a:pt x="427662" y="240582"/>
                    <a:pt x="428848" y="244496"/>
                    <a:pt x="429797" y="248291"/>
                  </a:cubicBezTo>
                  <a:lnTo>
                    <a:pt x="432767" y="249205"/>
                  </a:lnTo>
                  <a:lnTo>
                    <a:pt x="432767" y="238319"/>
                  </a:lnTo>
                  <a:lnTo>
                    <a:pt x="430509" y="234771"/>
                  </a:lnTo>
                  <a:cubicBezTo>
                    <a:pt x="430983" y="233822"/>
                    <a:pt x="431220" y="232873"/>
                    <a:pt x="431220" y="231925"/>
                  </a:cubicBezTo>
                  <a:lnTo>
                    <a:pt x="432767" y="233839"/>
                  </a:lnTo>
                  <a:lnTo>
                    <a:pt x="432767" y="220648"/>
                  </a:lnTo>
                  <a:lnTo>
                    <a:pt x="425528" y="221251"/>
                  </a:lnTo>
                  <a:cubicBezTo>
                    <a:pt x="426476" y="223623"/>
                    <a:pt x="427662" y="225283"/>
                    <a:pt x="429085" y="226232"/>
                  </a:cubicBezTo>
                  <a:cubicBezTo>
                    <a:pt x="430509" y="227181"/>
                    <a:pt x="431695" y="228367"/>
                    <a:pt x="432643" y="229790"/>
                  </a:cubicBezTo>
                  <a:cubicBezTo>
                    <a:pt x="432169" y="231213"/>
                    <a:pt x="431339" y="231925"/>
                    <a:pt x="430153" y="231925"/>
                  </a:cubicBezTo>
                  <a:cubicBezTo>
                    <a:pt x="428967" y="231925"/>
                    <a:pt x="428374" y="232873"/>
                    <a:pt x="428374" y="234771"/>
                  </a:cubicBezTo>
                  <a:cubicBezTo>
                    <a:pt x="426002" y="232399"/>
                    <a:pt x="424223" y="229315"/>
                    <a:pt x="423037" y="225520"/>
                  </a:cubicBezTo>
                  <a:cubicBezTo>
                    <a:pt x="421851" y="221725"/>
                    <a:pt x="419598" y="219353"/>
                    <a:pt x="416277" y="218404"/>
                  </a:cubicBezTo>
                  <a:cubicBezTo>
                    <a:pt x="416277" y="216033"/>
                    <a:pt x="416396" y="212949"/>
                    <a:pt x="416633" y="209154"/>
                  </a:cubicBezTo>
                  <a:cubicBezTo>
                    <a:pt x="416870" y="205359"/>
                    <a:pt x="415803" y="202512"/>
                    <a:pt x="413431" y="200615"/>
                  </a:cubicBezTo>
                  <a:cubicBezTo>
                    <a:pt x="408687" y="200615"/>
                    <a:pt x="406315" y="203461"/>
                    <a:pt x="406315" y="209154"/>
                  </a:cubicBezTo>
                  <a:cubicBezTo>
                    <a:pt x="407738" y="209628"/>
                    <a:pt x="408450" y="209154"/>
                    <a:pt x="408450" y="207731"/>
                  </a:cubicBezTo>
                  <a:cubicBezTo>
                    <a:pt x="408450" y="206308"/>
                    <a:pt x="409398" y="206070"/>
                    <a:pt x="411296" y="207019"/>
                  </a:cubicBezTo>
                  <a:cubicBezTo>
                    <a:pt x="412245" y="207968"/>
                    <a:pt x="413193" y="209628"/>
                    <a:pt x="414142" y="212000"/>
                  </a:cubicBezTo>
                  <a:cubicBezTo>
                    <a:pt x="415091" y="214372"/>
                    <a:pt x="415091" y="216507"/>
                    <a:pt x="414142" y="218404"/>
                  </a:cubicBezTo>
                  <a:cubicBezTo>
                    <a:pt x="412245" y="217930"/>
                    <a:pt x="411533" y="216388"/>
                    <a:pt x="412007" y="213779"/>
                  </a:cubicBezTo>
                  <a:cubicBezTo>
                    <a:pt x="412482" y="211170"/>
                    <a:pt x="411296" y="210340"/>
                    <a:pt x="408450" y="211289"/>
                  </a:cubicBezTo>
                  <a:cubicBezTo>
                    <a:pt x="407501" y="212237"/>
                    <a:pt x="407501" y="213661"/>
                    <a:pt x="408450" y="215558"/>
                  </a:cubicBezTo>
                  <a:cubicBezTo>
                    <a:pt x="409398" y="217456"/>
                    <a:pt x="408924" y="218642"/>
                    <a:pt x="407026" y="219116"/>
                  </a:cubicBezTo>
                  <a:cubicBezTo>
                    <a:pt x="405129" y="214372"/>
                    <a:pt x="402757" y="211289"/>
                    <a:pt x="399911" y="209865"/>
                  </a:cubicBezTo>
                  <a:cubicBezTo>
                    <a:pt x="397064" y="208442"/>
                    <a:pt x="394929" y="204647"/>
                    <a:pt x="393506" y="198480"/>
                  </a:cubicBezTo>
                  <a:cubicBezTo>
                    <a:pt x="395878" y="197057"/>
                    <a:pt x="396471" y="195159"/>
                    <a:pt x="395285" y="192787"/>
                  </a:cubicBezTo>
                  <a:cubicBezTo>
                    <a:pt x="394099" y="190415"/>
                    <a:pt x="393743" y="187569"/>
                    <a:pt x="394218" y="184248"/>
                  </a:cubicBezTo>
                  <a:cubicBezTo>
                    <a:pt x="395167" y="183300"/>
                    <a:pt x="396115" y="182588"/>
                    <a:pt x="397064" y="182114"/>
                  </a:cubicBezTo>
                  <a:cubicBezTo>
                    <a:pt x="398013" y="181639"/>
                    <a:pt x="398250" y="180216"/>
                    <a:pt x="397776" y="177844"/>
                  </a:cubicBezTo>
                  <a:cubicBezTo>
                    <a:pt x="398725" y="179267"/>
                    <a:pt x="399436" y="179267"/>
                    <a:pt x="399911" y="177844"/>
                  </a:cubicBezTo>
                  <a:cubicBezTo>
                    <a:pt x="400385" y="176421"/>
                    <a:pt x="401097" y="175709"/>
                    <a:pt x="402045" y="175709"/>
                  </a:cubicBezTo>
                  <a:cubicBezTo>
                    <a:pt x="401571" y="172389"/>
                    <a:pt x="401215" y="170254"/>
                    <a:pt x="400978" y="169305"/>
                  </a:cubicBezTo>
                  <a:cubicBezTo>
                    <a:pt x="400741" y="168356"/>
                    <a:pt x="401097" y="166459"/>
                    <a:pt x="402045" y="163612"/>
                  </a:cubicBezTo>
                  <a:cubicBezTo>
                    <a:pt x="403943" y="164087"/>
                    <a:pt x="405366" y="163850"/>
                    <a:pt x="406315" y="162901"/>
                  </a:cubicBezTo>
                  <a:cubicBezTo>
                    <a:pt x="407264" y="161952"/>
                    <a:pt x="408212" y="161478"/>
                    <a:pt x="409161" y="161478"/>
                  </a:cubicBezTo>
                  <a:cubicBezTo>
                    <a:pt x="408212" y="160055"/>
                    <a:pt x="407026" y="159343"/>
                    <a:pt x="405603" y="159343"/>
                  </a:cubicBezTo>
                  <a:cubicBezTo>
                    <a:pt x="404180" y="159343"/>
                    <a:pt x="403231" y="158394"/>
                    <a:pt x="402757" y="156497"/>
                  </a:cubicBezTo>
                  <a:cubicBezTo>
                    <a:pt x="403231" y="154599"/>
                    <a:pt x="403706" y="154243"/>
                    <a:pt x="404180" y="155429"/>
                  </a:cubicBezTo>
                  <a:cubicBezTo>
                    <a:pt x="404654" y="156615"/>
                    <a:pt x="405366" y="156971"/>
                    <a:pt x="406315" y="156497"/>
                  </a:cubicBezTo>
                  <a:cubicBezTo>
                    <a:pt x="404892" y="152227"/>
                    <a:pt x="405603" y="147839"/>
                    <a:pt x="408450" y="143332"/>
                  </a:cubicBezTo>
                  <a:cubicBezTo>
                    <a:pt x="411296" y="138826"/>
                    <a:pt x="413905" y="135386"/>
                    <a:pt x="416277" y="133014"/>
                  </a:cubicBezTo>
                  <a:cubicBezTo>
                    <a:pt x="415328" y="132540"/>
                    <a:pt x="415447" y="130642"/>
                    <a:pt x="416633" y="127322"/>
                  </a:cubicBezTo>
                  <a:cubicBezTo>
                    <a:pt x="417819" y="124001"/>
                    <a:pt x="417463" y="121155"/>
                    <a:pt x="415565" y="118783"/>
                  </a:cubicBezTo>
                  <a:cubicBezTo>
                    <a:pt x="414617" y="118783"/>
                    <a:pt x="414024" y="119020"/>
                    <a:pt x="413786" y="119494"/>
                  </a:cubicBezTo>
                  <a:cubicBezTo>
                    <a:pt x="413549" y="119969"/>
                    <a:pt x="412956" y="120206"/>
                    <a:pt x="412007" y="120206"/>
                  </a:cubicBezTo>
                  <a:cubicBezTo>
                    <a:pt x="411533" y="119257"/>
                    <a:pt x="411414" y="116885"/>
                    <a:pt x="411652" y="113090"/>
                  </a:cubicBezTo>
                  <a:cubicBezTo>
                    <a:pt x="411889" y="109295"/>
                    <a:pt x="410821" y="107397"/>
                    <a:pt x="408450" y="107397"/>
                  </a:cubicBezTo>
                  <a:cubicBezTo>
                    <a:pt x="409398" y="113090"/>
                    <a:pt x="409754" y="116885"/>
                    <a:pt x="409517" y="118783"/>
                  </a:cubicBezTo>
                  <a:cubicBezTo>
                    <a:pt x="409280" y="120680"/>
                    <a:pt x="408687" y="123527"/>
                    <a:pt x="407738" y="127322"/>
                  </a:cubicBezTo>
                  <a:cubicBezTo>
                    <a:pt x="405366" y="126847"/>
                    <a:pt x="404061" y="125068"/>
                    <a:pt x="403824" y="121985"/>
                  </a:cubicBezTo>
                  <a:cubicBezTo>
                    <a:pt x="403587" y="118901"/>
                    <a:pt x="402045" y="117597"/>
                    <a:pt x="399199" y="118071"/>
                  </a:cubicBezTo>
                  <a:cubicBezTo>
                    <a:pt x="398250" y="120917"/>
                    <a:pt x="397894" y="123882"/>
                    <a:pt x="398132" y="126966"/>
                  </a:cubicBezTo>
                  <a:cubicBezTo>
                    <a:pt x="398369" y="130049"/>
                    <a:pt x="397301" y="132540"/>
                    <a:pt x="394929" y="134437"/>
                  </a:cubicBezTo>
                  <a:cubicBezTo>
                    <a:pt x="395878" y="135861"/>
                    <a:pt x="397064" y="135979"/>
                    <a:pt x="398487" y="134793"/>
                  </a:cubicBezTo>
                  <a:cubicBezTo>
                    <a:pt x="399911" y="133607"/>
                    <a:pt x="401097" y="133014"/>
                    <a:pt x="402045" y="133014"/>
                  </a:cubicBezTo>
                  <a:cubicBezTo>
                    <a:pt x="401097" y="130168"/>
                    <a:pt x="400622" y="127796"/>
                    <a:pt x="400622" y="125898"/>
                  </a:cubicBezTo>
                  <a:cubicBezTo>
                    <a:pt x="401571" y="125424"/>
                    <a:pt x="402282" y="125543"/>
                    <a:pt x="402757" y="126254"/>
                  </a:cubicBezTo>
                  <a:cubicBezTo>
                    <a:pt x="403231" y="126966"/>
                    <a:pt x="403943" y="127322"/>
                    <a:pt x="404892" y="127322"/>
                  </a:cubicBezTo>
                  <a:cubicBezTo>
                    <a:pt x="404892" y="128270"/>
                    <a:pt x="404654" y="128982"/>
                    <a:pt x="404180" y="129456"/>
                  </a:cubicBezTo>
                  <a:cubicBezTo>
                    <a:pt x="403706" y="129931"/>
                    <a:pt x="403468" y="130880"/>
                    <a:pt x="403468" y="132303"/>
                  </a:cubicBezTo>
                  <a:cubicBezTo>
                    <a:pt x="404417" y="132303"/>
                    <a:pt x="405603" y="131591"/>
                    <a:pt x="407026" y="130168"/>
                  </a:cubicBezTo>
                  <a:cubicBezTo>
                    <a:pt x="407975" y="131117"/>
                    <a:pt x="408331" y="132659"/>
                    <a:pt x="408094" y="134793"/>
                  </a:cubicBezTo>
                  <a:cubicBezTo>
                    <a:pt x="407857" y="136928"/>
                    <a:pt x="408212" y="138233"/>
                    <a:pt x="409161" y="138707"/>
                  </a:cubicBezTo>
                  <a:cubicBezTo>
                    <a:pt x="408212" y="140130"/>
                    <a:pt x="407145" y="141435"/>
                    <a:pt x="405959" y="142621"/>
                  </a:cubicBezTo>
                  <a:cubicBezTo>
                    <a:pt x="404773" y="143807"/>
                    <a:pt x="404654" y="145586"/>
                    <a:pt x="405603" y="147958"/>
                  </a:cubicBezTo>
                  <a:cubicBezTo>
                    <a:pt x="403706" y="148432"/>
                    <a:pt x="402520" y="147839"/>
                    <a:pt x="402045" y="146179"/>
                  </a:cubicBezTo>
                  <a:cubicBezTo>
                    <a:pt x="401571" y="144518"/>
                    <a:pt x="400622" y="143688"/>
                    <a:pt x="399199" y="143688"/>
                  </a:cubicBezTo>
                  <a:cubicBezTo>
                    <a:pt x="399199" y="146534"/>
                    <a:pt x="398606" y="147958"/>
                    <a:pt x="397420" y="147958"/>
                  </a:cubicBezTo>
                  <a:cubicBezTo>
                    <a:pt x="396234" y="147958"/>
                    <a:pt x="394692" y="147720"/>
                    <a:pt x="392795" y="147246"/>
                  </a:cubicBezTo>
                  <a:cubicBezTo>
                    <a:pt x="393269" y="149144"/>
                    <a:pt x="393981" y="150448"/>
                    <a:pt x="394929" y="151160"/>
                  </a:cubicBezTo>
                  <a:cubicBezTo>
                    <a:pt x="395878" y="151871"/>
                    <a:pt x="396353" y="153176"/>
                    <a:pt x="396353" y="155073"/>
                  </a:cubicBezTo>
                  <a:cubicBezTo>
                    <a:pt x="395404" y="156971"/>
                    <a:pt x="394574" y="156852"/>
                    <a:pt x="393862" y="154718"/>
                  </a:cubicBezTo>
                  <a:cubicBezTo>
                    <a:pt x="393150" y="152583"/>
                    <a:pt x="391609" y="151990"/>
                    <a:pt x="389237" y="152939"/>
                  </a:cubicBezTo>
                  <a:cubicBezTo>
                    <a:pt x="389711" y="151041"/>
                    <a:pt x="389948" y="150092"/>
                    <a:pt x="389948" y="150092"/>
                  </a:cubicBezTo>
                  <a:cubicBezTo>
                    <a:pt x="389948" y="150092"/>
                    <a:pt x="389711" y="149381"/>
                    <a:pt x="389237" y="147958"/>
                  </a:cubicBezTo>
                  <a:cubicBezTo>
                    <a:pt x="388288" y="146060"/>
                    <a:pt x="388407" y="145348"/>
                    <a:pt x="389593" y="145823"/>
                  </a:cubicBezTo>
                  <a:cubicBezTo>
                    <a:pt x="390779" y="146297"/>
                    <a:pt x="391134" y="145586"/>
                    <a:pt x="390660" y="143688"/>
                  </a:cubicBezTo>
                  <a:cubicBezTo>
                    <a:pt x="390186" y="143688"/>
                    <a:pt x="389830" y="143807"/>
                    <a:pt x="389593" y="144044"/>
                  </a:cubicBezTo>
                  <a:cubicBezTo>
                    <a:pt x="389355" y="144281"/>
                    <a:pt x="388762" y="144400"/>
                    <a:pt x="387814" y="144400"/>
                  </a:cubicBezTo>
                  <a:cubicBezTo>
                    <a:pt x="387339" y="142028"/>
                    <a:pt x="387695" y="140249"/>
                    <a:pt x="388881" y="139063"/>
                  </a:cubicBezTo>
                  <a:cubicBezTo>
                    <a:pt x="390067" y="137877"/>
                    <a:pt x="390186" y="136335"/>
                    <a:pt x="389237" y="134437"/>
                  </a:cubicBezTo>
                  <a:cubicBezTo>
                    <a:pt x="391134" y="133963"/>
                    <a:pt x="392202" y="134912"/>
                    <a:pt x="392439" y="137284"/>
                  </a:cubicBezTo>
                  <a:cubicBezTo>
                    <a:pt x="392676" y="139656"/>
                    <a:pt x="393981" y="140605"/>
                    <a:pt x="396353" y="140130"/>
                  </a:cubicBezTo>
                  <a:cubicBezTo>
                    <a:pt x="395878" y="138233"/>
                    <a:pt x="395285" y="136809"/>
                    <a:pt x="394574" y="135861"/>
                  </a:cubicBezTo>
                  <a:cubicBezTo>
                    <a:pt x="393862" y="134912"/>
                    <a:pt x="393269" y="133726"/>
                    <a:pt x="392795" y="132303"/>
                  </a:cubicBezTo>
                  <a:cubicBezTo>
                    <a:pt x="393269" y="131354"/>
                    <a:pt x="393981" y="130642"/>
                    <a:pt x="394929" y="130168"/>
                  </a:cubicBezTo>
                  <a:cubicBezTo>
                    <a:pt x="395878" y="129694"/>
                    <a:pt x="396590" y="128982"/>
                    <a:pt x="397064" y="128033"/>
                  </a:cubicBezTo>
                  <a:cubicBezTo>
                    <a:pt x="397064" y="125661"/>
                    <a:pt x="396827" y="123764"/>
                    <a:pt x="396353" y="122341"/>
                  </a:cubicBezTo>
                  <a:cubicBezTo>
                    <a:pt x="395878" y="120917"/>
                    <a:pt x="395167" y="119494"/>
                    <a:pt x="394218" y="118071"/>
                  </a:cubicBezTo>
                  <a:cubicBezTo>
                    <a:pt x="393269" y="118545"/>
                    <a:pt x="392795" y="120917"/>
                    <a:pt x="392795" y="125187"/>
                  </a:cubicBezTo>
                  <a:cubicBezTo>
                    <a:pt x="389474" y="124238"/>
                    <a:pt x="387695" y="121155"/>
                    <a:pt x="387458" y="115936"/>
                  </a:cubicBezTo>
                  <a:cubicBezTo>
                    <a:pt x="387221" y="110718"/>
                    <a:pt x="386628" y="105500"/>
                    <a:pt x="385679" y="100281"/>
                  </a:cubicBezTo>
                  <a:cubicBezTo>
                    <a:pt x="384730" y="99333"/>
                    <a:pt x="384137" y="99214"/>
                    <a:pt x="383900" y="99926"/>
                  </a:cubicBezTo>
                  <a:cubicBezTo>
                    <a:pt x="383663" y="100637"/>
                    <a:pt x="383070" y="101230"/>
                    <a:pt x="382121" y="101705"/>
                  </a:cubicBezTo>
                  <a:cubicBezTo>
                    <a:pt x="381172" y="99807"/>
                    <a:pt x="380105" y="98147"/>
                    <a:pt x="378919" y="96724"/>
                  </a:cubicBezTo>
                  <a:cubicBezTo>
                    <a:pt x="377733" y="95300"/>
                    <a:pt x="377614" y="93403"/>
                    <a:pt x="378563" y="91031"/>
                  </a:cubicBezTo>
                  <a:cubicBezTo>
                    <a:pt x="375717" y="91031"/>
                    <a:pt x="373582" y="91031"/>
                    <a:pt x="372159" y="91031"/>
                  </a:cubicBezTo>
                  <a:cubicBezTo>
                    <a:pt x="370736" y="91031"/>
                    <a:pt x="368838" y="91505"/>
                    <a:pt x="366466" y="92454"/>
                  </a:cubicBezTo>
                  <a:cubicBezTo>
                    <a:pt x="364568" y="91980"/>
                    <a:pt x="363738" y="90556"/>
                    <a:pt x="363975" y="88185"/>
                  </a:cubicBezTo>
                  <a:cubicBezTo>
                    <a:pt x="364213" y="85813"/>
                    <a:pt x="363857" y="83915"/>
                    <a:pt x="362908" y="82492"/>
                  </a:cubicBezTo>
                  <a:cubicBezTo>
                    <a:pt x="361485" y="81543"/>
                    <a:pt x="360892" y="82017"/>
                    <a:pt x="361129" y="83915"/>
                  </a:cubicBezTo>
                  <a:cubicBezTo>
                    <a:pt x="361366" y="85813"/>
                    <a:pt x="360773" y="86287"/>
                    <a:pt x="359350" y="85338"/>
                  </a:cubicBezTo>
                  <a:cubicBezTo>
                    <a:pt x="358876" y="84864"/>
                    <a:pt x="358520" y="84034"/>
                    <a:pt x="358283" y="82848"/>
                  </a:cubicBezTo>
                  <a:cubicBezTo>
                    <a:pt x="358046" y="81662"/>
                    <a:pt x="358046" y="80357"/>
                    <a:pt x="358283" y="78934"/>
                  </a:cubicBezTo>
                  <a:cubicBezTo>
                    <a:pt x="358520" y="77511"/>
                    <a:pt x="358876" y="76325"/>
                    <a:pt x="359350" y="75376"/>
                  </a:cubicBezTo>
                  <a:cubicBezTo>
                    <a:pt x="359825" y="74427"/>
                    <a:pt x="360773" y="74190"/>
                    <a:pt x="362197" y="74664"/>
                  </a:cubicBezTo>
                  <a:cubicBezTo>
                    <a:pt x="362197" y="73241"/>
                    <a:pt x="361841" y="72292"/>
                    <a:pt x="361129" y="71818"/>
                  </a:cubicBezTo>
                  <a:cubicBezTo>
                    <a:pt x="360418" y="71344"/>
                    <a:pt x="359706" y="70869"/>
                    <a:pt x="358994" y="70395"/>
                  </a:cubicBezTo>
                  <a:cubicBezTo>
                    <a:pt x="358283" y="69921"/>
                    <a:pt x="357690" y="69446"/>
                    <a:pt x="357215" y="68972"/>
                  </a:cubicBezTo>
                  <a:cubicBezTo>
                    <a:pt x="356741" y="68497"/>
                    <a:pt x="356978" y="67549"/>
                    <a:pt x="357927" y="66125"/>
                  </a:cubicBezTo>
                  <a:cubicBezTo>
                    <a:pt x="356504" y="65651"/>
                    <a:pt x="355555" y="65888"/>
                    <a:pt x="355081" y="66837"/>
                  </a:cubicBezTo>
                  <a:cubicBezTo>
                    <a:pt x="354606" y="67786"/>
                    <a:pt x="353658" y="68023"/>
                    <a:pt x="352234" y="67549"/>
                  </a:cubicBezTo>
                  <a:cubicBezTo>
                    <a:pt x="352709" y="66600"/>
                    <a:pt x="353302" y="65414"/>
                    <a:pt x="354013" y="63991"/>
                  </a:cubicBezTo>
                  <a:cubicBezTo>
                    <a:pt x="354725" y="62567"/>
                    <a:pt x="354369" y="60670"/>
                    <a:pt x="352946" y="58298"/>
                  </a:cubicBezTo>
                  <a:cubicBezTo>
                    <a:pt x="354843" y="59721"/>
                    <a:pt x="356385" y="61381"/>
                    <a:pt x="357571" y="63279"/>
                  </a:cubicBezTo>
                  <a:cubicBezTo>
                    <a:pt x="358757" y="65177"/>
                    <a:pt x="360299" y="66837"/>
                    <a:pt x="362197" y="68260"/>
                  </a:cubicBezTo>
                  <a:cubicBezTo>
                    <a:pt x="363145" y="66363"/>
                    <a:pt x="363264" y="65177"/>
                    <a:pt x="362552" y="64702"/>
                  </a:cubicBezTo>
                  <a:cubicBezTo>
                    <a:pt x="361841" y="64228"/>
                    <a:pt x="361248" y="62805"/>
                    <a:pt x="360773" y="60433"/>
                  </a:cubicBezTo>
                  <a:cubicBezTo>
                    <a:pt x="362197" y="59010"/>
                    <a:pt x="363027" y="59128"/>
                    <a:pt x="363264" y="60789"/>
                  </a:cubicBezTo>
                  <a:cubicBezTo>
                    <a:pt x="363501" y="62449"/>
                    <a:pt x="364568" y="63042"/>
                    <a:pt x="366466" y="62567"/>
                  </a:cubicBezTo>
                  <a:cubicBezTo>
                    <a:pt x="366466" y="61619"/>
                    <a:pt x="366229" y="60907"/>
                    <a:pt x="365754" y="60433"/>
                  </a:cubicBezTo>
                  <a:cubicBezTo>
                    <a:pt x="365280" y="59958"/>
                    <a:pt x="365043" y="59247"/>
                    <a:pt x="365043" y="58298"/>
                  </a:cubicBezTo>
                  <a:cubicBezTo>
                    <a:pt x="365992" y="57349"/>
                    <a:pt x="367059" y="57468"/>
                    <a:pt x="368245" y="58654"/>
                  </a:cubicBezTo>
                  <a:cubicBezTo>
                    <a:pt x="369431" y="59840"/>
                    <a:pt x="370498" y="59247"/>
                    <a:pt x="371447" y="56875"/>
                  </a:cubicBezTo>
                  <a:cubicBezTo>
                    <a:pt x="371447" y="53080"/>
                    <a:pt x="370736" y="51182"/>
                    <a:pt x="369312" y="51182"/>
                  </a:cubicBezTo>
                  <a:cubicBezTo>
                    <a:pt x="369787" y="50233"/>
                    <a:pt x="370261" y="49640"/>
                    <a:pt x="370736" y="49403"/>
                  </a:cubicBezTo>
                  <a:cubicBezTo>
                    <a:pt x="371210" y="49166"/>
                    <a:pt x="371922" y="48573"/>
                    <a:pt x="372870" y="47624"/>
                  </a:cubicBezTo>
                  <a:cubicBezTo>
                    <a:pt x="373819" y="49047"/>
                    <a:pt x="374768" y="50233"/>
                    <a:pt x="375717" y="51182"/>
                  </a:cubicBezTo>
                  <a:cubicBezTo>
                    <a:pt x="376665" y="52131"/>
                    <a:pt x="377614" y="53791"/>
                    <a:pt x="378563" y="56163"/>
                  </a:cubicBezTo>
                  <a:cubicBezTo>
                    <a:pt x="378563" y="49996"/>
                    <a:pt x="377140" y="45015"/>
                    <a:pt x="374293" y="41220"/>
                  </a:cubicBezTo>
                  <a:cubicBezTo>
                    <a:pt x="374293" y="39322"/>
                    <a:pt x="374649" y="38255"/>
                    <a:pt x="375361" y="38018"/>
                  </a:cubicBezTo>
                  <a:cubicBezTo>
                    <a:pt x="376072" y="37781"/>
                    <a:pt x="376903" y="37425"/>
                    <a:pt x="377851" y="36950"/>
                  </a:cubicBezTo>
                  <a:cubicBezTo>
                    <a:pt x="376428" y="34578"/>
                    <a:pt x="375124" y="34341"/>
                    <a:pt x="373938" y="36239"/>
                  </a:cubicBezTo>
                  <a:cubicBezTo>
                    <a:pt x="372752" y="38136"/>
                    <a:pt x="371210" y="38374"/>
                    <a:pt x="369312" y="36950"/>
                  </a:cubicBezTo>
                  <a:lnTo>
                    <a:pt x="369312" y="45489"/>
                  </a:lnTo>
                  <a:cubicBezTo>
                    <a:pt x="367889" y="45964"/>
                    <a:pt x="367178" y="45371"/>
                    <a:pt x="367178" y="43710"/>
                  </a:cubicBezTo>
                  <a:cubicBezTo>
                    <a:pt x="367178" y="42050"/>
                    <a:pt x="367178" y="40271"/>
                    <a:pt x="367178" y="38374"/>
                  </a:cubicBezTo>
                  <a:cubicBezTo>
                    <a:pt x="364806" y="39322"/>
                    <a:pt x="362908" y="40271"/>
                    <a:pt x="361485" y="41220"/>
                  </a:cubicBezTo>
                  <a:cubicBezTo>
                    <a:pt x="360062" y="42169"/>
                    <a:pt x="359587" y="44778"/>
                    <a:pt x="360062" y="49047"/>
                  </a:cubicBezTo>
                  <a:cubicBezTo>
                    <a:pt x="361959" y="49047"/>
                    <a:pt x="363383" y="47387"/>
                    <a:pt x="364331" y="44066"/>
                  </a:cubicBezTo>
                  <a:cubicBezTo>
                    <a:pt x="364806" y="46438"/>
                    <a:pt x="365399" y="47743"/>
                    <a:pt x="366110" y="47980"/>
                  </a:cubicBezTo>
                  <a:cubicBezTo>
                    <a:pt x="366822" y="48217"/>
                    <a:pt x="367652" y="48573"/>
                    <a:pt x="368601" y="49047"/>
                  </a:cubicBezTo>
                  <a:cubicBezTo>
                    <a:pt x="366703" y="55214"/>
                    <a:pt x="363145" y="57112"/>
                    <a:pt x="357927" y="54740"/>
                  </a:cubicBezTo>
                  <a:cubicBezTo>
                    <a:pt x="358401" y="52368"/>
                    <a:pt x="358757" y="51064"/>
                    <a:pt x="358994" y="50826"/>
                  </a:cubicBezTo>
                  <a:cubicBezTo>
                    <a:pt x="359232" y="50589"/>
                    <a:pt x="359113" y="49285"/>
                    <a:pt x="358639" y="46913"/>
                  </a:cubicBezTo>
                  <a:cubicBezTo>
                    <a:pt x="357690" y="45489"/>
                    <a:pt x="357097" y="45134"/>
                    <a:pt x="356860" y="45845"/>
                  </a:cubicBezTo>
                  <a:cubicBezTo>
                    <a:pt x="356622" y="46557"/>
                    <a:pt x="356029" y="47150"/>
                    <a:pt x="355081" y="47624"/>
                  </a:cubicBezTo>
                  <a:cubicBezTo>
                    <a:pt x="356029" y="46675"/>
                    <a:pt x="356504" y="45489"/>
                    <a:pt x="356504" y="44066"/>
                  </a:cubicBezTo>
                  <a:cubicBezTo>
                    <a:pt x="356504" y="42643"/>
                    <a:pt x="356741" y="40983"/>
                    <a:pt x="357215" y="39085"/>
                  </a:cubicBezTo>
                  <a:cubicBezTo>
                    <a:pt x="355792" y="40034"/>
                    <a:pt x="354725" y="39204"/>
                    <a:pt x="354013" y="36595"/>
                  </a:cubicBezTo>
                  <a:cubicBezTo>
                    <a:pt x="353302" y="33985"/>
                    <a:pt x="353420" y="32207"/>
                    <a:pt x="354369" y="31258"/>
                  </a:cubicBezTo>
                  <a:cubicBezTo>
                    <a:pt x="352946" y="29835"/>
                    <a:pt x="351641" y="30428"/>
                    <a:pt x="350455" y="33037"/>
                  </a:cubicBezTo>
                  <a:cubicBezTo>
                    <a:pt x="349269" y="35646"/>
                    <a:pt x="348676" y="38374"/>
                    <a:pt x="348676" y="41220"/>
                  </a:cubicBezTo>
                  <a:cubicBezTo>
                    <a:pt x="349625" y="40746"/>
                    <a:pt x="350337" y="40983"/>
                    <a:pt x="350811" y="41932"/>
                  </a:cubicBezTo>
                  <a:cubicBezTo>
                    <a:pt x="351286" y="42880"/>
                    <a:pt x="351997" y="42880"/>
                    <a:pt x="352946" y="41932"/>
                  </a:cubicBezTo>
                  <a:cubicBezTo>
                    <a:pt x="352946" y="47150"/>
                    <a:pt x="352709" y="50708"/>
                    <a:pt x="352234" y="52605"/>
                  </a:cubicBezTo>
                  <a:cubicBezTo>
                    <a:pt x="351760" y="54503"/>
                    <a:pt x="351286" y="57586"/>
                    <a:pt x="350811" y="61856"/>
                  </a:cubicBezTo>
                  <a:cubicBezTo>
                    <a:pt x="346067" y="59484"/>
                    <a:pt x="342865" y="55689"/>
                    <a:pt x="341205" y="50471"/>
                  </a:cubicBezTo>
                  <a:cubicBezTo>
                    <a:pt x="339544" y="45252"/>
                    <a:pt x="336342" y="41457"/>
                    <a:pt x="331598" y="39085"/>
                  </a:cubicBezTo>
                  <a:cubicBezTo>
                    <a:pt x="331598" y="37188"/>
                    <a:pt x="332191" y="35764"/>
                    <a:pt x="333377" y="34816"/>
                  </a:cubicBezTo>
                  <a:cubicBezTo>
                    <a:pt x="334563" y="33867"/>
                    <a:pt x="335631" y="33037"/>
                    <a:pt x="336579" y="32325"/>
                  </a:cubicBezTo>
                  <a:cubicBezTo>
                    <a:pt x="337528" y="31614"/>
                    <a:pt x="338477" y="30546"/>
                    <a:pt x="339426" y="29123"/>
                  </a:cubicBezTo>
                  <a:cubicBezTo>
                    <a:pt x="340375" y="27700"/>
                    <a:pt x="340612" y="25565"/>
                    <a:pt x="340137" y="22719"/>
                  </a:cubicBezTo>
                  <a:cubicBezTo>
                    <a:pt x="342509" y="22244"/>
                    <a:pt x="343695" y="24379"/>
                    <a:pt x="343695" y="29123"/>
                  </a:cubicBezTo>
                  <a:cubicBezTo>
                    <a:pt x="344644" y="28174"/>
                    <a:pt x="345356" y="26514"/>
                    <a:pt x="345830" y="24142"/>
                  </a:cubicBezTo>
                  <a:cubicBezTo>
                    <a:pt x="346304" y="21770"/>
                    <a:pt x="347965" y="21058"/>
                    <a:pt x="350811" y="22007"/>
                  </a:cubicBezTo>
                  <a:cubicBezTo>
                    <a:pt x="351286" y="19161"/>
                    <a:pt x="351048" y="17382"/>
                    <a:pt x="350100" y="16670"/>
                  </a:cubicBezTo>
                  <a:cubicBezTo>
                    <a:pt x="349151" y="15959"/>
                    <a:pt x="350100" y="15129"/>
                    <a:pt x="352946" y="14180"/>
                  </a:cubicBezTo>
                  <a:cubicBezTo>
                    <a:pt x="351997" y="12282"/>
                    <a:pt x="351167" y="11689"/>
                    <a:pt x="350455" y="12401"/>
                  </a:cubicBezTo>
                  <a:cubicBezTo>
                    <a:pt x="349744" y="13112"/>
                    <a:pt x="348439" y="12994"/>
                    <a:pt x="346542" y="12045"/>
                  </a:cubicBezTo>
                  <a:cubicBezTo>
                    <a:pt x="347016" y="13468"/>
                    <a:pt x="347016" y="14417"/>
                    <a:pt x="346542" y="14891"/>
                  </a:cubicBezTo>
                  <a:cubicBezTo>
                    <a:pt x="346067" y="15366"/>
                    <a:pt x="345830" y="16314"/>
                    <a:pt x="345830" y="17738"/>
                  </a:cubicBezTo>
                  <a:cubicBezTo>
                    <a:pt x="347253" y="16789"/>
                    <a:pt x="347965" y="16789"/>
                    <a:pt x="347965" y="17738"/>
                  </a:cubicBezTo>
                  <a:cubicBezTo>
                    <a:pt x="347965" y="18686"/>
                    <a:pt x="348439" y="19398"/>
                    <a:pt x="349388" y="19872"/>
                  </a:cubicBezTo>
                  <a:cubicBezTo>
                    <a:pt x="348439" y="21296"/>
                    <a:pt x="347490" y="21296"/>
                    <a:pt x="346542" y="19872"/>
                  </a:cubicBezTo>
                  <a:cubicBezTo>
                    <a:pt x="345593" y="18449"/>
                    <a:pt x="344644" y="18686"/>
                    <a:pt x="343695" y="20584"/>
                  </a:cubicBezTo>
                  <a:cubicBezTo>
                    <a:pt x="342747" y="18212"/>
                    <a:pt x="342747" y="16907"/>
                    <a:pt x="343695" y="16670"/>
                  </a:cubicBezTo>
                  <a:cubicBezTo>
                    <a:pt x="344644" y="16433"/>
                    <a:pt x="345119" y="15603"/>
                    <a:pt x="345119" y="14180"/>
                  </a:cubicBezTo>
                  <a:close/>
                  <a:moveTo>
                    <a:pt x="307438" y="0"/>
                  </a:moveTo>
                  <a:lnTo>
                    <a:pt x="315391" y="0"/>
                  </a:lnTo>
                  <a:lnTo>
                    <a:pt x="312386" y="3506"/>
                  </a:lnTo>
                  <a:cubicBezTo>
                    <a:pt x="313334" y="3506"/>
                    <a:pt x="314165" y="3862"/>
                    <a:pt x="314876" y="4573"/>
                  </a:cubicBezTo>
                  <a:cubicBezTo>
                    <a:pt x="315588" y="5285"/>
                    <a:pt x="316418" y="5166"/>
                    <a:pt x="317367" y="4218"/>
                  </a:cubicBezTo>
                  <a:lnTo>
                    <a:pt x="316840" y="0"/>
                  </a:lnTo>
                  <a:lnTo>
                    <a:pt x="339806" y="0"/>
                  </a:lnTo>
                  <a:lnTo>
                    <a:pt x="340849" y="17738"/>
                  </a:lnTo>
                  <a:cubicBezTo>
                    <a:pt x="340849" y="20110"/>
                    <a:pt x="339900" y="21414"/>
                    <a:pt x="338003" y="21651"/>
                  </a:cubicBezTo>
                  <a:cubicBezTo>
                    <a:pt x="336105" y="21889"/>
                    <a:pt x="335631" y="23905"/>
                    <a:pt x="336579" y="27700"/>
                  </a:cubicBezTo>
                  <a:cubicBezTo>
                    <a:pt x="334682" y="28649"/>
                    <a:pt x="334326" y="28411"/>
                    <a:pt x="335512" y="26988"/>
                  </a:cubicBezTo>
                  <a:cubicBezTo>
                    <a:pt x="336698" y="25565"/>
                    <a:pt x="336579" y="24853"/>
                    <a:pt x="335156" y="24853"/>
                  </a:cubicBezTo>
                  <a:cubicBezTo>
                    <a:pt x="333259" y="24379"/>
                    <a:pt x="332784" y="24616"/>
                    <a:pt x="333733" y="25565"/>
                  </a:cubicBezTo>
                  <a:cubicBezTo>
                    <a:pt x="334682" y="26514"/>
                    <a:pt x="334919" y="27700"/>
                    <a:pt x="334445" y="29123"/>
                  </a:cubicBezTo>
                  <a:cubicBezTo>
                    <a:pt x="333496" y="31021"/>
                    <a:pt x="332191" y="32088"/>
                    <a:pt x="330531" y="32325"/>
                  </a:cubicBezTo>
                  <a:cubicBezTo>
                    <a:pt x="328871" y="32562"/>
                    <a:pt x="328040" y="34104"/>
                    <a:pt x="328040" y="36950"/>
                  </a:cubicBezTo>
                  <a:cubicBezTo>
                    <a:pt x="323771" y="36002"/>
                    <a:pt x="321873" y="32207"/>
                    <a:pt x="322348" y="25565"/>
                  </a:cubicBezTo>
                  <a:cubicBezTo>
                    <a:pt x="322348" y="24142"/>
                    <a:pt x="322941" y="23193"/>
                    <a:pt x="324127" y="22719"/>
                  </a:cubicBezTo>
                  <a:cubicBezTo>
                    <a:pt x="325313" y="22244"/>
                    <a:pt x="326143" y="21533"/>
                    <a:pt x="326617" y="20584"/>
                  </a:cubicBezTo>
                  <a:cubicBezTo>
                    <a:pt x="325669" y="19635"/>
                    <a:pt x="324127" y="19872"/>
                    <a:pt x="321992" y="21296"/>
                  </a:cubicBezTo>
                  <a:cubicBezTo>
                    <a:pt x="319857" y="22719"/>
                    <a:pt x="318315" y="22244"/>
                    <a:pt x="317367" y="19872"/>
                  </a:cubicBezTo>
                  <a:cubicBezTo>
                    <a:pt x="317367" y="17026"/>
                    <a:pt x="317604" y="15366"/>
                    <a:pt x="318078" y="14891"/>
                  </a:cubicBezTo>
                  <a:cubicBezTo>
                    <a:pt x="315232" y="12519"/>
                    <a:pt x="313334" y="10147"/>
                    <a:pt x="312386" y="7775"/>
                  </a:cubicBezTo>
                  <a:close/>
                  <a:moveTo>
                    <a:pt x="260614" y="0"/>
                  </a:moveTo>
                  <a:lnTo>
                    <a:pt x="264189" y="0"/>
                  </a:lnTo>
                  <a:lnTo>
                    <a:pt x="263642" y="1015"/>
                  </a:lnTo>
                  <a:cubicBezTo>
                    <a:pt x="264354" y="2676"/>
                    <a:pt x="264472" y="5404"/>
                    <a:pt x="263998" y="9199"/>
                  </a:cubicBezTo>
                  <a:cubicBezTo>
                    <a:pt x="265421" y="9673"/>
                    <a:pt x="266844" y="9199"/>
                    <a:pt x="268267" y="7775"/>
                  </a:cubicBezTo>
                  <a:cubicBezTo>
                    <a:pt x="267793" y="5878"/>
                    <a:pt x="267556" y="3862"/>
                    <a:pt x="267556" y="1727"/>
                  </a:cubicBezTo>
                  <a:lnTo>
                    <a:pt x="267096" y="0"/>
                  </a:lnTo>
                  <a:lnTo>
                    <a:pt x="287972" y="0"/>
                  </a:lnTo>
                  <a:lnTo>
                    <a:pt x="284634" y="5285"/>
                  </a:lnTo>
                  <a:cubicBezTo>
                    <a:pt x="284159" y="8843"/>
                    <a:pt x="285108" y="11333"/>
                    <a:pt x="287480" y="12757"/>
                  </a:cubicBezTo>
                  <a:cubicBezTo>
                    <a:pt x="287006" y="13705"/>
                    <a:pt x="286531" y="14536"/>
                    <a:pt x="286057" y="15247"/>
                  </a:cubicBezTo>
                  <a:cubicBezTo>
                    <a:pt x="285583" y="15959"/>
                    <a:pt x="285583" y="17500"/>
                    <a:pt x="286057" y="19872"/>
                  </a:cubicBezTo>
                  <a:cubicBezTo>
                    <a:pt x="289852" y="18924"/>
                    <a:pt x="291512" y="15840"/>
                    <a:pt x="291038" y="10622"/>
                  </a:cubicBezTo>
                  <a:lnTo>
                    <a:pt x="289164" y="0"/>
                  </a:lnTo>
                  <a:lnTo>
                    <a:pt x="292877" y="0"/>
                  </a:lnTo>
                  <a:lnTo>
                    <a:pt x="300289" y="12045"/>
                  </a:lnTo>
                  <a:cubicBezTo>
                    <a:pt x="302186" y="20584"/>
                    <a:pt x="303372" y="29597"/>
                    <a:pt x="303847" y="39085"/>
                  </a:cubicBezTo>
                  <a:cubicBezTo>
                    <a:pt x="305270" y="39085"/>
                    <a:pt x="306100" y="38374"/>
                    <a:pt x="306337" y="36950"/>
                  </a:cubicBezTo>
                  <a:cubicBezTo>
                    <a:pt x="306574" y="35527"/>
                    <a:pt x="306574" y="34104"/>
                    <a:pt x="306337" y="32681"/>
                  </a:cubicBezTo>
                  <a:cubicBezTo>
                    <a:pt x="306100" y="31258"/>
                    <a:pt x="305981" y="29835"/>
                    <a:pt x="305981" y="28411"/>
                  </a:cubicBezTo>
                  <a:cubicBezTo>
                    <a:pt x="305981" y="26988"/>
                    <a:pt x="306456" y="26039"/>
                    <a:pt x="307405" y="25565"/>
                  </a:cubicBezTo>
                  <a:cubicBezTo>
                    <a:pt x="306456" y="28411"/>
                    <a:pt x="306930" y="31139"/>
                    <a:pt x="308828" y="33748"/>
                  </a:cubicBezTo>
                  <a:cubicBezTo>
                    <a:pt x="310725" y="36357"/>
                    <a:pt x="311200" y="39085"/>
                    <a:pt x="310251" y="41932"/>
                  </a:cubicBezTo>
                  <a:cubicBezTo>
                    <a:pt x="312623" y="40983"/>
                    <a:pt x="313334" y="42169"/>
                    <a:pt x="312386" y="45489"/>
                  </a:cubicBezTo>
                  <a:cubicBezTo>
                    <a:pt x="313809" y="45964"/>
                    <a:pt x="314402" y="45489"/>
                    <a:pt x="314165" y="44066"/>
                  </a:cubicBezTo>
                  <a:cubicBezTo>
                    <a:pt x="313927" y="42643"/>
                    <a:pt x="314283" y="41694"/>
                    <a:pt x="315232" y="41220"/>
                  </a:cubicBezTo>
                  <a:cubicBezTo>
                    <a:pt x="316181" y="42169"/>
                    <a:pt x="317130" y="42880"/>
                    <a:pt x="318078" y="43355"/>
                  </a:cubicBezTo>
                  <a:cubicBezTo>
                    <a:pt x="319027" y="43829"/>
                    <a:pt x="319976" y="45015"/>
                    <a:pt x="320925" y="46913"/>
                  </a:cubicBezTo>
                  <a:cubicBezTo>
                    <a:pt x="319976" y="48810"/>
                    <a:pt x="319146" y="50352"/>
                    <a:pt x="318434" y="51538"/>
                  </a:cubicBezTo>
                  <a:cubicBezTo>
                    <a:pt x="317723" y="52724"/>
                    <a:pt x="317367" y="54503"/>
                    <a:pt x="317367" y="56875"/>
                  </a:cubicBezTo>
                  <a:cubicBezTo>
                    <a:pt x="316418" y="56400"/>
                    <a:pt x="316062" y="55333"/>
                    <a:pt x="316299" y="53673"/>
                  </a:cubicBezTo>
                  <a:cubicBezTo>
                    <a:pt x="316537" y="52012"/>
                    <a:pt x="316655" y="49996"/>
                    <a:pt x="316655" y="47624"/>
                  </a:cubicBezTo>
                  <a:cubicBezTo>
                    <a:pt x="315232" y="47624"/>
                    <a:pt x="314402" y="47387"/>
                    <a:pt x="314165" y="46913"/>
                  </a:cubicBezTo>
                  <a:cubicBezTo>
                    <a:pt x="313927" y="46438"/>
                    <a:pt x="313097" y="46675"/>
                    <a:pt x="311674" y="47624"/>
                  </a:cubicBezTo>
                  <a:cubicBezTo>
                    <a:pt x="313572" y="50945"/>
                    <a:pt x="314283" y="53435"/>
                    <a:pt x="313809" y="55096"/>
                  </a:cubicBezTo>
                  <a:cubicBezTo>
                    <a:pt x="313334" y="56756"/>
                    <a:pt x="313572" y="59247"/>
                    <a:pt x="314520" y="62567"/>
                  </a:cubicBezTo>
                  <a:cubicBezTo>
                    <a:pt x="313097" y="62093"/>
                    <a:pt x="312030" y="60907"/>
                    <a:pt x="311318" y="59010"/>
                  </a:cubicBezTo>
                  <a:cubicBezTo>
                    <a:pt x="310607" y="57112"/>
                    <a:pt x="309776" y="55689"/>
                    <a:pt x="308828" y="54740"/>
                  </a:cubicBezTo>
                  <a:cubicBezTo>
                    <a:pt x="308353" y="51894"/>
                    <a:pt x="308591" y="49996"/>
                    <a:pt x="309539" y="49047"/>
                  </a:cubicBezTo>
                  <a:cubicBezTo>
                    <a:pt x="310488" y="48099"/>
                    <a:pt x="310488" y="46438"/>
                    <a:pt x="309539" y="44066"/>
                  </a:cubicBezTo>
                  <a:cubicBezTo>
                    <a:pt x="307642" y="43592"/>
                    <a:pt x="306693" y="44185"/>
                    <a:pt x="306693" y="45845"/>
                  </a:cubicBezTo>
                  <a:cubicBezTo>
                    <a:pt x="306693" y="47506"/>
                    <a:pt x="305507" y="47861"/>
                    <a:pt x="303135" y="46913"/>
                  </a:cubicBezTo>
                  <a:cubicBezTo>
                    <a:pt x="303135" y="50233"/>
                    <a:pt x="302305" y="53554"/>
                    <a:pt x="300644" y="56875"/>
                  </a:cubicBezTo>
                  <a:cubicBezTo>
                    <a:pt x="298984" y="60196"/>
                    <a:pt x="298154" y="63753"/>
                    <a:pt x="298154" y="67549"/>
                  </a:cubicBezTo>
                  <a:cubicBezTo>
                    <a:pt x="297205" y="67549"/>
                    <a:pt x="296612" y="66956"/>
                    <a:pt x="296375" y="65770"/>
                  </a:cubicBezTo>
                  <a:cubicBezTo>
                    <a:pt x="296138" y="64584"/>
                    <a:pt x="295070" y="64465"/>
                    <a:pt x="293173" y="65414"/>
                  </a:cubicBezTo>
                  <a:cubicBezTo>
                    <a:pt x="294122" y="64465"/>
                    <a:pt x="294833" y="63398"/>
                    <a:pt x="295308" y="62212"/>
                  </a:cubicBezTo>
                  <a:cubicBezTo>
                    <a:pt x="295782" y="61026"/>
                    <a:pt x="296494" y="60433"/>
                    <a:pt x="297442" y="60433"/>
                  </a:cubicBezTo>
                  <a:cubicBezTo>
                    <a:pt x="296968" y="59484"/>
                    <a:pt x="296731" y="57112"/>
                    <a:pt x="296731" y="53317"/>
                  </a:cubicBezTo>
                  <a:cubicBezTo>
                    <a:pt x="294359" y="52842"/>
                    <a:pt x="292461" y="53791"/>
                    <a:pt x="291038" y="56163"/>
                  </a:cubicBezTo>
                  <a:cubicBezTo>
                    <a:pt x="292461" y="58535"/>
                    <a:pt x="292698" y="60196"/>
                    <a:pt x="291750" y="61144"/>
                  </a:cubicBezTo>
                  <a:cubicBezTo>
                    <a:pt x="290801" y="62093"/>
                    <a:pt x="289852" y="63516"/>
                    <a:pt x="288903" y="65414"/>
                  </a:cubicBezTo>
                  <a:cubicBezTo>
                    <a:pt x="290801" y="63991"/>
                    <a:pt x="292461" y="64228"/>
                    <a:pt x="293884" y="66125"/>
                  </a:cubicBezTo>
                  <a:cubicBezTo>
                    <a:pt x="295308" y="68023"/>
                    <a:pt x="296731" y="69446"/>
                    <a:pt x="298154" y="70395"/>
                  </a:cubicBezTo>
                  <a:lnTo>
                    <a:pt x="298154" y="78222"/>
                  </a:lnTo>
                  <a:cubicBezTo>
                    <a:pt x="296731" y="77748"/>
                    <a:pt x="295663" y="78341"/>
                    <a:pt x="294952" y="80001"/>
                  </a:cubicBezTo>
                  <a:cubicBezTo>
                    <a:pt x="294240" y="81662"/>
                    <a:pt x="292698" y="81780"/>
                    <a:pt x="290327" y="80357"/>
                  </a:cubicBezTo>
                  <a:cubicBezTo>
                    <a:pt x="290327" y="82729"/>
                    <a:pt x="289852" y="83915"/>
                    <a:pt x="288903" y="83915"/>
                  </a:cubicBezTo>
                  <a:cubicBezTo>
                    <a:pt x="289852" y="86287"/>
                    <a:pt x="290919" y="86999"/>
                    <a:pt x="292105" y="86050"/>
                  </a:cubicBezTo>
                  <a:cubicBezTo>
                    <a:pt x="293291" y="85101"/>
                    <a:pt x="294359" y="86050"/>
                    <a:pt x="295308" y="88896"/>
                  </a:cubicBezTo>
                  <a:cubicBezTo>
                    <a:pt x="294359" y="89370"/>
                    <a:pt x="293647" y="89963"/>
                    <a:pt x="293173" y="90675"/>
                  </a:cubicBezTo>
                  <a:cubicBezTo>
                    <a:pt x="292698" y="91387"/>
                    <a:pt x="291987" y="92217"/>
                    <a:pt x="291038" y="93166"/>
                  </a:cubicBezTo>
                  <a:cubicBezTo>
                    <a:pt x="291038" y="93640"/>
                    <a:pt x="290801" y="93640"/>
                    <a:pt x="290327" y="93166"/>
                  </a:cubicBezTo>
                  <a:lnTo>
                    <a:pt x="290327" y="93877"/>
                  </a:lnTo>
                  <a:cubicBezTo>
                    <a:pt x="289378" y="94826"/>
                    <a:pt x="288429" y="95656"/>
                    <a:pt x="287480" y="96368"/>
                  </a:cubicBezTo>
                  <a:cubicBezTo>
                    <a:pt x="286531" y="97079"/>
                    <a:pt x="285583" y="98384"/>
                    <a:pt x="284634" y="100281"/>
                  </a:cubicBezTo>
                  <a:cubicBezTo>
                    <a:pt x="283685" y="99807"/>
                    <a:pt x="282973" y="99095"/>
                    <a:pt x="282499" y="98147"/>
                  </a:cubicBezTo>
                  <a:cubicBezTo>
                    <a:pt x="282025" y="97198"/>
                    <a:pt x="280839" y="97198"/>
                    <a:pt x="278941" y="98147"/>
                  </a:cubicBezTo>
                  <a:cubicBezTo>
                    <a:pt x="280364" y="101942"/>
                    <a:pt x="281076" y="105737"/>
                    <a:pt x="281076" y="109532"/>
                  </a:cubicBezTo>
                  <a:cubicBezTo>
                    <a:pt x="282025" y="110481"/>
                    <a:pt x="282499" y="110244"/>
                    <a:pt x="282499" y="108820"/>
                  </a:cubicBezTo>
                  <a:cubicBezTo>
                    <a:pt x="282499" y="107397"/>
                    <a:pt x="282499" y="106211"/>
                    <a:pt x="282499" y="105263"/>
                  </a:cubicBezTo>
                  <a:cubicBezTo>
                    <a:pt x="283448" y="105263"/>
                    <a:pt x="284159" y="105618"/>
                    <a:pt x="284634" y="106330"/>
                  </a:cubicBezTo>
                  <a:cubicBezTo>
                    <a:pt x="285108" y="107041"/>
                    <a:pt x="285820" y="107397"/>
                    <a:pt x="286769" y="107397"/>
                  </a:cubicBezTo>
                  <a:cubicBezTo>
                    <a:pt x="285820" y="115462"/>
                    <a:pt x="286176" y="121748"/>
                    <a:pt x="287836" y="126254"/>
                  </a:cubicBezTo>
                  <a:cubicBezTo>
                    <a:pt x="289496" y="130761"/>
                    <a:pt x="289378" y="136572"/>
                    <a:pt x="287480" y="143688"/>
                  </a:cubicBezTo>
                  <a:cubicBezTo>
                    <a:pt x="286531" y="142739"/>
                    <a:pt x="285701" y="142028"/>
                    <a:pt x="284990" y="141553"/>
                  </a:cubicBezTo>
                  <a:cubicBezTo>
                    <a:pt x="284278" y="141079"/>
                    <a:pt x="283211" y="141316"/>
                    <a:pt x="281787" y="142265"/>
                  </a:cubicBezTo>
                  <a:cubicBezTo>
                    <a:pt x="280839" y="141791"/>
                    <a:pt x="280602" y="140486"/>
                    <a:pt x="281076" y="138351"/>
                  </a:cubicBezTo>
                  <a:cubicBezTo>
                    <a:pt x="281550" y="136216"/>
                    <a:pt x="281550" y="134437"/>
                    <a:pt x="281076" y="133014"/>
                  </a:cubicBezTo>
                  <a:cubicBezTo>
                    <a:pt x="279653" y="134912"/>
                    <a:pt x="278704" y="135505"/>
                    <a:pt x="278230" y="134793"/>
                  </a:cubicBezTo>
                  <a:cubicBezTo>
                    <a:pt x="277755" y="134082"/>
                    <a:pt x="277044" y="133252"/>
                    <a:pt x="276095" y="132303"/>
                  </a:cubicBezTo>
                  <a:cubicBezTo>
                    <a:pt x="277044" y="129456"/>
                    <a:pt x="278111" y="126847"/>
                    <a:pt x="279297" y="124475"/>
                  </a:cubicBezTo>
                  <a:cubicBezTo>
                    <a:pt x="280483" y="122103"/>
                    <a:pt x="281313" y="119257"/>
                    <a:pt x="281787" y="115936"/>
                  </a:cubicBezTo>
                  <a:cubicBezTo>
                    <a:pt x="281313" y="113564"/>
                    <a:pt x="280483" y="112497"/>
                    <a:pt x="279297" y="112734"/>
                  </a:cubicBezTo>
                  <a:cubicBezTo>
                    <a:pt x="278111" y="112971"/>
                    <a:pt x="277281" y="112616"/>
                    <a:pt x="276806" y="111667"/>
                  </a:cubicBezTo>
                  <a:cubicBezTo>
                    <a:pt x="275858" y="116411"/>
                    <a:pt x="275383" y="121866"/>
                    <a:pt x="275383" y="128033"/>
                  </a:cubicBezTo>
                  <a:cubicBezTo>
                    <a:pt x="274434" y="128982"/>
                    <a:pt x="273367" y="129694"/>
                    <a:pt x="272181" y="130168"/>
                  </a:cubicBezTo>
                  <a:cubicBezTo>
                    <a:pt x="270995" y="130642"/>
                    <a:pt x="269928" y="131354"/>
                    <a:pt x="268979" y="132303"/>
                  </a:cubicBezTo>
                  <a:cubicBezTo>
                    <a:pt x="268030" y="137995"/>
                    <a:pt x="269691" y="140842"/>
                    <a:pt x="273960" y="140842"/>
                  </a:cubicBezTo>
                  <a:cubicBezTo>
                    <a:pt x="273960" y="138944"/>
                    <a:pt x="274197" y="137402"/>
                    <a:pt x="274672" y="136216"/>
                  </a:cubicBezTo>
                  <a:cubicBezTo>
                    <a:pt x="275146" y="135030"/>
                    <a:pt x="275620" y="133963"/>
                    <a:pt x="276095" y="133014"/>
                  </a:cubicBezTo>
                  <a:cubicBezTo>
                    <a:pt x="277518" y="135386"/>
                    <a:pt x="278111" y="138470"/>
                    <a:pt x="277874" y="142265"/>
                  </a:cubicBezTo>
                  <a:cubicBezTo>
                    <a:pt x="277637" y="146060"/>
                    <a:pt x="278704" y="149144"/>
                    <a:pt x="281076" y="151516"/>
                  </a:cubicBezTo>
                  <a:cubicBezTo>
                    <a:pt x="283922" y="149144"/>
                    <a:pt x="285820" y="150330"/>
                    <a:pt x="286769" y="155073"/>
                  </a:cubicBezTo>
                  <a:cubicBezTo>
                    <a:pt x="288666" y="152227"/>
                    <a:pt x="289852" y="151516"/>
                    <a:pt x="290327" y="152939"/>
                  </a:cubicBezTo>
                  <a:cubicBezTo>
                    <a:pt x="290801" y="154362"/>
                    <a:pt x="290801" y="156497"/>
                    <a:pt x="290327" y="159343"/>
                  </a:cubicBezTo>
                  <a:cubicBezTo>
                    <a:pt x="289852" y="162189"/>
                    <a:pt x="288903" y="164798"/>
                    <a:pt x="287480" y="167170"/>
                  </a:cubicBezTo>
                  <a:cubicBezTo>
                    <a:pt x="286057" y="169542"/>
                    <a:pt x="284397" y="170491"/>
                    <a:pt x="282499" y="170017"/>
                  </a:cubicBezTo>
                  <a:cubicBezTo>
                    <a:pt x="282973" y="171914"/>
                    <a:pt x="284397" y="172863"/>
                    <a:pt x="286769" y="172863"/>
                  </a:cubicBezTo>
                  <a:cubicBezTo>
                    <a:pt x="284397" y="175235"/>
                    <a:pt x="282262" y="177726"/>
                    <a:pt x="280364" y="180335"/>
                  </a:cubicBezTo>
                  <a:cubicBezTo>
                    <a:pt x="278467" y="182944"/>
                    <a:pt x="275858" y="184723"/>
                    <a:pt x="272537" y="185672"/>
                  </a:cubicBezTo>
                  <a:cubicBezTo>
                    <a:pt x="272063" y="183300"/>
                    <a:pt x="272418" y="182232"/>
                    <a:pt x="273604" y="182469"/>
                  </a:cubicBezTo>
                  <a:cubicBezTo>
                    <a:pt x="274790" y="182707"/>
                    <a:pt x="275620" y="182114"/>
                    <a:pt x="276095" y="180690"/>
                  </a:cubicBezTo>
                  <a:cubicBezTo>
                    <a:pt x="274197" y="176895"/>
                    <a:pt x="273604" y="173100"/>
                    <a:pt x="274316" y="169305"/>
                  </a:cubicBezTo>
                  <a:cubicBezTo>
                    <a:pt x="275027" y="165510"/>
                    <a:pt x="275383" y="161240"/>
                    <a:pt x="275383" y="156497"/>
                  </a:cubicBezTo>
                  <a:cubicBezTo>
                    <a:pt x="275383" y="155548"/>
                    <a:pt x="275620" y="155192"/>
                    <a:pt x="276095" y="155429"/>
                  </a:cubicBezTo>
                  <a:cubicBezTo>
                    <a:pt x="276569" y="155666"/>
                    <a:pt x="277044" y="155548"/>
                    <a:pt x="277518" y="155073"/>
                  </a:cubicBezTo>
                  <a:cubicBezTo>
                    <a:pt x="276569" y="150804"/>
                    <a:pt x="275027" y="147958"/>
                    <a:pt x="272893" y="146534"/>
                  </a:cubicBezTo>
                  <a:cubicBezTo>
                    <a:pt x="270758" y="145111"/>
                    <a:pt x="268979" y="142265"/>
                    <a:pt x="267556" y="137995"/>
                  </a:cubicBezTo>
                  <a:cubicBezTo>
                    <a:pt x="265184" y="137995"/>
                    <a:pt x="264116" y="140249"/>
                    <a:pt x="264354" y="144755"/>
                  </a:cubicBezTo>
                  <a:cubicBezTo>
                    <a:pt x="264591" y="149262"/>
                    <a:pt x="265184" y="152464"/>
                    <a:pt x="266133" y="154362"/>
                  </a:cubicBezTo>
                  <a:cubicBezTo>
                    <a:pt x="263761" y="157208"/>
                    <a:pt x="261863" y="161240"/>
                    <a:pt x="260440" y="166459"/>
                  </a:cubicBezTo>
                  <a:cubicBezTo>
                    <a:pt x="259017" y="171677"/>
                    <a:pt x="258542" y="176895"/>
                    <a:pt x="259017" y="182114"/>
                  </a:cubicBezTo>
                  <a:cubicBezTo>
                    <a:pt x="258542" y="181165"/>
                    <a:pt x="258305" y="179623"/>
                    <a:pt x="258305" y="177488"/>
                  </a:cubicBezTo>
                  <a:cubicBezTo>
                    <a:pt x="258305" y="175354"/>
                    <a:pt x="257831" y="173337"/>
                    <a:pt x="256882" y="171440"/>
                  </a:cubicBezTo>
                  <a:cubicBezTo>
                    <a:pt x="256408" y="171440"/>
                    <a:pt x="255933" y="170965"/>
                    <a:pt x="255459" y="170017"/>
                  </a:cubicBezTo>
                  <a:cubicBezTo>
                    <a:pt x="254036" y="170491"/>
                    <a:pt x="253206" y="171558"/>
                    <a:pt x="252968" y="173219"/>
                  </a:cubicBezTo>
                  <a:cubicBezTo>
                    <a:pt x="252731" y="174879"/>
                    <a:pt x="251664" y="175709"/>
                    <a:pt x="249766" y="175709"/>
                  </a:cubicBezTo>
                  <a:cubicBezTo>
                    <a:pt x="250715" y="178556"/>
                    <a:pt x="251545" y="179623"/>
                    <a:pt x="252257" y="178912"/>
                  </a:cubicBezTo>
                  <a:cubicBezTo>
                    <a:pt x="252968" y="178200"/>
                    <a:pt x="253799" y="177133"/>
                    <a:pt x="254747" y="175709"/>
                  </a:cubicBezTo>
                  <a:cubicBezTo>
                    <a:pt x="256170" y="177133"/>
                    <a:pt x="256645" y="177844"/>
                    <a:pt x="256170" y="177844"/>
                  </a:cubicBezTo>
                  <a:cubicBezTo>
                    <a:pt x="255222" y="178793"/>
                    <a:pt x="254747" y="180097"/>
                    <a:pt x="254747" y="181758"/>
                  </a:cubicBezTo>
                  <a:cubicBezTo>
                    <a:pt x="254747" y="183418"/>
                    <a:pt x="254747" y="185079"/>
                    <a:pt x="254747" y="186739"/>
                  </a:cubicBezTo>
                  <a:cubicBezTo>
                    <a:pt x="254747" y="188399"/>
                    <a:pt x="254510" y="189941"/>
                    <a:pt x="254036" y="191364"/>
                  </a:cubicBezTo>
                  <a:cubicBezTo>
                    <a:pt x="253561" y="192787"/>
                    <a:pt x="252375" y="193499"/>
                    <a:pt x="250478" y="193499"/>
                  </a:cubicBezTo>
                  <a:cubicBezTo>
                    <a:pt x="249055" y="194448"/>
                    <a:pt x="248462" y="194092"/>
                    <a:pt x="248699" y="192432"/>
                  </a:cubicBezTo>
                  <a:cubicBezTo>
                    <a:pt x="248936" y="190771"/>
                    <a:pt x="248580" y="189704"/>
                    <a:pt x="247631" y="189229"/>
                  </a:cubicBezTo>
                  <a:cubicBezTo>
                    <a:pt x="246683" y="190653"/>
                    <a:pt x="246090" y="192787"/>
                    <a:pt x="245853" y="195634"/>
                  </a:cubicBezTo>
                  <a:cubicBezTo>
                    <a:pt x="245615" y="198480"/>
                    <a:pt x="246208" y="200615"/>
                    <a:pt x="247631" y="202038"/>
                  </a:cubicBezTo>
                  <a:cubicBezTo>
                    <a:pt x="248580" y="201564"/>
                    <a:pt x="248936" y="200733"/>
                    <a:pt x="248699" y="199547"/>
                  </a:cubicBezTo>
                  <a:cubicBezTo>
                    <a:pt x="248462" y="198361"/>
                    <a:pt x="248817" y="198006"/>
                    <a:pt x="249766" y="198480"/>
                  </a:cubicBezTo>
                  <a:cubicBezTo>
                    <a:pt x="250241" y="201326"/>
                    <a:pt x="249648" y="204291"/>
                    <a:pt x="247987" y="207375"/>
                  </a:cubicBezTo>
                  <a:cubicBezTo>
                    <a:pt x="246327" y="210458"/>
                    <a:pt x="246920" y="212475"/>
                    <a:pt x="249766" y="213423"/>
                  </a:cubicBezTo>
                  <a:cubicBezTo>
                    <a:pt x="249766" y="210103"/>
                    <a:pt x="250122" y="207493"/>
                    <a:pt x="250834" y="205596"/>
                  </a:cubicBezTo>
                  <a:cubicBezTo>
                    <a:pt x="251545" y="203698"/>
                    <a:pt x="252375" y="200852"/>
                    <a:pt x="253324" y="197057"/>
                  </a:cubicBezTo>
                  <a:cubicBezTo>
                    <a:pt x="253799" y="198006"/>
                    <a:pt x="254629" y="198480"/>
                    <a:pt x="255815" y="198480"/>
                  </a:cubicBezTo>
                  <a:cubicBezTo>
                    <a:pt x="257001" y="198480"/>
                    <a:pt x="257119" y="197294"/>
                    <a:pt x="256170" y="194922"/>
                  </a:cubicBezTo>
                  <a:cubicBezTo>
                    <a:pt x="257119" y="194922"/>
                    <a:pt x="257949" y="195278"/>
                    <a:pt x="258661" y="195990"/>
                  </a:cubicBezTo>
                  <a:cubicBezTo>
                    <a:pt x="259373" y="196701"/>
                    <a:pt x="260440" y="196820"/>
                    <a:pt x="261863" y="196345"/>
                  </a:cubicBezTo>
                  <a:cubicBezTo>
                    <a:pt x="262338" y="189229"/>
                    <a:pt x="263761" y="183300"/>
                    <a:pt x="266133" y="178556"/>
                  </a:cubicBezTo>
                  <a:cubicBezTo>
                    <a:pt x="268505" y="173812"/>
                    <a:pt x="268979" y="168119"/>
                    <a:pt x="267556" y="161478"/>
                  </a:cubicBezTo>
                  <a:cubicBezTo>
                    <a:pt x="268030" y="159106"/>
                    <a:pt x="268623" y="158276"/>
                    <a:pt x="269335" y="158987"/>
                  </a:cubicBezTo>
                  <a:cubicBezTo>
                    <a:pt x="270046" y="159699"/>
                    <a:pt x="271114" y="159817"/>
                    <a:pt x="272537" y="159343"/>
                  </a:cubicBezTo>
                  <a:lnTo>
                    <a:pt x="272537" y="170017"/>
                  </a:lnTo>
                  <a:cubicBezTo>
                    <a:pt x="270165" y="170017"/>
                    <a:pt x="269098" y="171796"/>
                    <a:pt x="269335" y="175354"/>
                  </a:cubicBezTo>
                  <a:cubicBezTo>
                    <a:pt x="269572" y="178912"/>
                    <a:pt x="268742" y="181165"/>
                    <a:pt x="266844" y="182114"/>
                  </a:cubicBezTo>
                  <a:cubicBezTo>
                    <a:pt x="268267" y="184486"/>
                    <a:pt x="268505" y="186027"/>
                    <a:pt x="267556" y="186739"/>
                  </a:cubicBezTo>
                  <a:cubicBezTo>
                    <a:pt x="266607" y="187451"/>
                    <a:pt x="266370" y="189467"/>
                    <a:pt x="266844" y="192787"/>
                  </a:cubicBezTo>
                  <a:cubicBezTo>
                    <a:pt x="266844" y="194211"/>
                    <a:pt x="265421" y="194922"/>
                    <a:pt x="262575" y="194922"/>
                  </a:cubicBezTo>
                  <a:cubicBezTo>
                    <a:pt x="259728" y="201564"/>
                    <a:pt x="257001" y="207968"/>
                    <a:pt x="254392" y="214135"/>
                  </a:cubicBezTo>
                  <a:cubicBezTo>
                    <a:pt x="251782" y="220302"/>
                    <a:pt x="248343" y="225520"/>
                    <a:pt x="244074" y="229790"/>
                  </a:cubicBezTo>
                  <a:cubicBezTo>
                    <a:pt x="241227" y="229315"/>
                    <a:pt x="239567" y="227181"/>
                    <a:pt x="239092" y="223386"/>
                  </a:cubicBezTo>
                  <a:cubicBezTo>
                    <a:pt x="238618" y="219590"/>
                    <a:pt x="238144" y="216033"/>
                    <a:pt x="237669" y="212712"/>
                  </a:cubicBezTo>
                  <a:cubicBezTo>
                    <a:pt x="236246" y="216981"/>
                    <a:pt x="234942" y="221488"/>
                    <a:pt x="233756" y="226232"/>
                  </a:cubicBezTo>
                  <a:cubicBezTo>
                    <a:pt x="232570" y="230976"/>
                    <a:pt x="231502" y="236194"/>
                    <a:pt x="230553" y="241887"/>
                  </a:cubicBezTo>
                  <a:cubicBezTo>
                    <a:pt x="232925" y="241412"/>
                    <a:pt x="234230" y="239752"/>
                    <a:pt x="234467" y="236906"/>
                  </a:cubicBezTo>
                  <a:cubicBezTo>
                    <a:pt x="234704" y="234059"/>
                    <a:pt x="235297" y="231687"/>
                    <a:pt x="236246" y="229790"/>
                  </a:cubicBezTo>
                  <a:cubicBezTo>
                    <a:pt x="236721" y="235008"/>
                    <a:pt x="236009" y="239159"/>
                    <a:pt x="234111" y="242243"/>
                  </a:cubicBezTo>
                  <a:cubicBezTo>
                    <a:pt x="232214" y="245326"/>
                    <a:pt x="229842" y="248054"/>
                    <a:pt x="226995" y="250426"/>
                  </a:cubicBezTo>
                  <a:cubicBezTo>
                    <a:pt x="224149" y="252798"/>
                    <a:pt x="221184" y="255170"/>
                    <a:pt x="218101" y="257542"/>
                  </a:cubicBezTo>
                  <a:cubicBezTo>
                    <a:pt x="215017" y="259914"/>
                    <a:pt x="212764" y="262760"/>
                    <a:pt x="211341" y="266081"/>
                  </a:cubicBezTo>
                  <a:cubicBezTo>
                    <a:pt x="213238" y="267029"/>
                    <a:pt x="215136" y="267622"/>
                    <a:pt x="217033" y="267860"/>
                  </a:cubicBezTo>
                  <a:cubicBezTo>
                    <a:pt x="218931" y="268097"/>
                    <a:pt x="220591" y="268690"/>
                    <a:pt x="222014" y="269639"/>
                  </a:cubicBezTo>
                  <a:cubicBezTo>
                    <a:pt x="222963" y="267267"/>
                    <a:pt x="224624" y="265488"/>
                    <a:pt x="226995" y="264302"/>
                  </a:cubicBezTo>
                  <a:cubicBezTo>
                    <a:pt x="229367" y="263116"/>
                    <a:pt x="231265" y="263709"/>
                    <a:pt x="232688" y="266081"/>
                  </a:cubicBezTo>
                  <a:cubicBezTo>
                    <a:pt x="233637" y="265132"/>
                    <a:pt x="233756" y="264420"/>
                    <a:pt x="233044" y="263946"/>
                  </a:cubicBezTo>
                  <a:cubicBezTo>
                    <a:pt x="232332" y="263472"/>
                    <a:pt x="232451" y="262523"/>
                    <a:pt x="233400" y="261100"/>
                  </a:cubicBezTo>
                  <a:cubicBezTo>
                    <a:pt x="235772" y="261574"/>
                    <a:pt x="237432" y="261930"/>
                    <a:pt x="238381" y="262167"/>
                  </a:cubicBezTo>
                  <a:cubicBezTo>
                    <a:pt x="239330" y="262404"/>
                    <a:pt x="240753" y="262997"/>
                    <a:pt x="242650" y="263946"/>
                  </a:cubicBezTo>
                  <a:cubicBezTo>
                    <a:pt x="243125" y="264895"/>
                    <a:pt x="243006" y="265606"/>
                    <a:pt x="242295" y="266081"/>
                  </a:cubicBezTo>
                  <a:cubicBezTo>
                    <a:pt x="241583" y="266555"/>
                    <a:pt x="241464" y="267741"/>
                    <a:pt x="241939" y="269639"/>
                  </a:cubicBezTo>
                  <a:cubicBezTo>
                    <a:pt x="244785" y="270113"/>
                    <a:pt x="245734" y="268453"/>
                    <a:pt x="244785" y="264657"/>
                  </a:cubicBezTo>
                  <a:cubicBezTo>
                    <a:pt x="246208" y="265606"/>
                    <a:pt x="248106" y="265843"/>
                    <a:pt x="250478" y="265369"/>
                  </a:cubicBezTo>
                  <a:cubicBezTo>
                    <a:pt x="252850" y="264895"/>
                    <a:pt x="254747" y="265606"/>
                    <a:pt x="256170" y="267504"/>
                  </a:cubicBezTo>
                  <a:cubicBezTo>
                    <a:pt x="257119" y="269876"/>
                    <a:pt x="257238" y="271536"/>
                    <a:pt x="256526" y="272485"/>
                  </a:cubicBezTo>
                  <a:cubicBezTo>
                    <a:pt x="255815" y="273434"/>
                    <a:pt x="256645" y="274382"/>
                    <a:pt x="259017" y="275331"/>
                  </a:cubicBezTo>
                  <a:cubicBezTo>
                    <a:pt x="257119" y="280075"/>
                    <a:pt x="256882" y="284819"/>
                    <a:pt x="258305" y="289563"/>
                  </a:cubicBezTo>
                  <a:cubicBezTo>
                    <a:pt x="259728" y="287191"/>
                    <a:pt x="260914" y="284107"/>
                    <a:pt x="261863" y="280312"/>
                  </a:cubicBezTo>
                  <a:cubicBezTo>
                    <a:pt x="263286" y="279364"/>
                    <a:pt x="263998" y="279838"/>
                    <a:pt x="263998" y="281736"/>
                  </a:cubicBezTo>
                  <a:cubicBezTo>
                    <a:pt x="263998" y="283633"/>
                    <a:pt x="264235" y="285056"/>
                    <a:pt x="264709" y="286005"/>
                  </a:cubicBezTo>
                  <a:cubicBezTo>
                    <a:pt x="266133" y="286954"/>
                    <a:pt x="266844" y="286717"/>
                    <a:pt x="266844" y="285293"/>
                  </a:cubicBezTo>
                  <a:cubicBezTo>
                    <a:pt x="266844" y="283870"/>
                    <a:pt x="267319" y="282921"/>
                    <a:pt x="268267" y="282447"/>
                  </a:cubicBezTo>
                  <a:cubicBezTo>
                    <a:pt x="269216" y="282921"/>
                    <a:pt x="269453" y="284226"/>
                    <a:pt x="268979" y="286361"/>
                  </a:cubicBezTo>
                  <a:cubicBezTo>
                    <a:pt x="268505" y="288496"/>
                    <a:pt x="268505" y="290275"/>
                    <a:pt x="268979" y="291698"/>
                  </a:cubicBezTo>
                  <a:cubicBezTo>
                    <a:pt x="270877" y="290275"/>
                    <a:pt x="271825" y="291105"/>
                    <a:pt x="271825" y="294188"/>
                  </a:cubicBezTo>
                  <a:cubicBezTo>
                    <a:pt x="271825" y="297272"/>
                    <a:pt x="271470" y="301304"/>
                    <a:pt x="270758" y="306285"/>
                  </a:cubicBezTo>
                  <a:cubicBezTo>
                    <a:pt x="270046" y="311266"/>
                    <a:pt x="269216" y="316247"/>
                    <a:pt x="268267" y="321228"/>
                  </a:cubicBezTo>
                  <a:cubicBezTo>
                    <a:pt x="267319" y="326210"/>
                    <a:pt x="266607" y="329649"/>
                    <a:pt x="266133" y="331546"/>
                  </a:cubicBezTo>
                  <a:cubicBezTo>
                    <a:pt x="264235" y="331546"/>
                    <a:pt x="263286" y="332021"/>
                    <a:pt x="263286" y="332970"/>
                  </a:cubicBezTo>
                  <a:cubicBezTo>
                    <a:pt x="262338" y="330123"/>
                    <a:pt x="262100" y="327158"/>
                    <a:pt x="262575" y="324075"/>
                  </a:cubicBezTo>
                  <a:cubicBezTo>
                    <a:pt x="263049" y="320991"/>
                    <a:pt x="263761" y="318501"/>
                    <a:pt x="264709" y="316603"/>
                  </a:cubicBezTo>
                  <a:cubicBezTo>
                    <a:pt x="265658" y="316603"/>
                    <a:pt x="266133" y="317315"/>
                    <a:pt x="266133" y="318738"/>
                  </a:cubicBezTo>
                  <a:cubicBezTo>
                    <a:pt x="266133" y="320161"/>
                    <a:pt x="266844" y="320635"/>
                    <a:pt x="268267" y="320161"/>
                  </a:cubicBezTo>
                  <a:cubicBezTo>
                    <a:pt x="268742" y="314943"/>
                    <a:pt x="268742" y="311029"/>
                    <a:pt x="268267" y="308420"/>
                  </a:cubicBezTo>
                  <a:cubicBezTo>
                    <a:pt x="267793" y="305811"/>
                    <a:pt x="267556" y="303320"/>
                    <a:pt x="267556" y="300948"/>
                  </a:cubicBezTo>
                  <a:cubicBezTo>
                    <a:pt x="265658" y="298576"/>
                    <a:pt x="264116" y="298576"/>
                    <a:pt x="262931" y="300948"/>
                  </a:cubicBezTo>
                  <a:cubicBezTo>
                    <a:pt x="261745" y="303320"/>
                    <a:pt x="260440" y="304981"/>
                    <a:pt x="259017" y="305929"/>
                  </a:cubicBezTo>
                  <a:cubicBezTo>
                    <a:pt x="259491" y="306878"/>
                    <a:pt x="259847" y="306997"/>
                    <a:pt x="260084" y="306285"/>
                  </a:cubicBezTo>
                  <a:cubicBezTo>
                    <a:pt x="260321" y="305574"/>
                    <a:pt x="260914" y="305455"/>
                    <a:pt x="261863" y="305929"/>
                  </a:cubicBezTo>
                  <a:cubicBezTo>
                    <a:pt x="262338" y="309724"/>
                    <a:pt x="261863" y="312215"/>
                    <a:pt x="260440" y="313401"/>
                  </a:cubicBezTo>
                  <a:cubicBezTo>
                    <a:pt x="259017" y="314587"/>
                    <a:pt x="257831" y="316366"/>
                    <a:pt x="256882" y="318738"/>
                  </a:cubicBezTo>
                  <a:cubicBezTo>
                    <a:pt x="258305" y="320161"/>
                    <a:pt x="259728" y="320161"/>
                    <a:pt x="261152" y="318738"/>
                  </a:cubicBezTo>
                  <a:cubicBezTo>
                    <a:pt x="260677" y="321110"/>
                    <a:pt x="260440" y="323482"/>
                    <a:pt x="260440" y="325854"/>
                  </a:cubicBezTo>
                  <a:cubicBezTo>
                    <a:pt x="260440" y="328226"/>
                    <a:pt x="259966" y="330123"/>
                    <a:pt x="259017" y="331546"/>
                  </a:cubicBezTo>
                  <a:cubicBezTo>
                    <a:pt x="257594" y="330598"/>
                    <a:pt x="257356" y="329530"/>
                    <a:pt x="258305" y="328344"/>
                  </a:cubicBezTo>
                  <a:cubicBezTo>
                    <a:pt x="259254" y="327158"/>
                    <a:pt x="259491" y="325854"/>
                    <a:pt x="259017" y="324431"/>
                  </a:cubicBezTo>
                  <a:cubicBezTo>
                    <a:pt x="257594" y="323956"/>
                    <a:pt x="256645" y="323126"/>
                    <a:pt x="256170" y="321940"/>
                  </a:cubicBezTo>
                  <a:cubicBezTo>
                    <a:pt x="255696" y="320754"/>
                    <a:pt x="254985" y="319687"/>
                    <a:pt x="254036" y="318738"/>
                  </a:cubicBezTo>
                  <a:cubicBezTo>
                    <a:pt x="254036" y="314943"/>
                    <a:pt x="254510" y="311859"/>
                    <a:pt x="255459" y="309487"/>
                  </a:cubicBezTo>
                  <a:cubicBezTo>
                    <a:pt x="256408" y="307115"/>
                    <a:pt x="257356" y="304743"/>
                    <a:pt x="258305" y="302371"/>
                  </a:cubicBezTo>
                  <a:cubicBezTo>
                    <a:pt x="257356" y="301423"/>
                    <a:pt x="256408" y="301423"/>
                    <a:pt x="255459" y="302371"/>
                  </a:cubicBezTo>
                  <a:cubicBezTo>
                    <a:pt x="254510" y="303320"/>
                    <a:pt x="254036" y="301897"/>
                    <a:pt x="254036" y="298102"/>
                  </a:cubicBezTo>
                  <a:lnTo>
                    <a:pt x="249766" y="298102"/>
                  </a:lnTo>
                  <a:cubicBezTo>
                    <a:pt x="248817" y="303795"/>
                    <a:pt x="248224" y="309843"/>
                    <a:pt x="247987" y="316247"/>
                  </a:cubicBezTo>
                  <a:cubicBezTo>
                    <a:pt x="247750" y="322652"/>
                    <a:pt x="246920" y="328463"/>
                    <a:pt x="245497" y="333681"/>
                  </a:cubicBezTo>
                  <a:cubicBezTo>
                    <a:pt x="244074" y="330835"/>
                    <a:pt x="243836" y="327277"/>
                    <a:pt x="244785" y="323007"/>
                  </a:cubicBezTo>
                  <a:cubicBezTo>
                    <a:pt x="245734" y="318738"/>
                    <a:pt x="245971" y="314468"/>
                    <a:pt x="245497" y="310199"/>
                  </a:cubicBezTo>
                  <a:cubicBezTo>
                    <a:pt x="243599" y="311622"/>
                    <a:pt x="242532" y="313875"/>
                    <a:pt x="242295" y="316959"/>
                  </a:cubicBezTo>
                  <a:cubicBezTo>
                    <a:pt x="242057" y="320042"/>
                    <a:pt x="241939" y="323245"/>
                    <a:pt x="241939" y="326565"/>
                  </a:cubicBezTo>
                  <a:cubicBezTo>
                    <a:pt x="241939" y="329886"/>
                    <a:pt x="241702" y="333088"/>
                    <a:pt x="241227" y="336172"/>
                  </a:cubicBezTo>
                  <a:cubicBezTo>
                    <a:pt x="240753" y="339255"/>
                    <a:pt x="239804" y="341509"/>
                    <a:pt x="238381" y="342932"/>
                  </a:cubicBezTo>
                  <a:cubicBezTo>
                    <a:pt x="236009" y="341983"/>
                    <a:pt x="235416" y="340797"/>
                    <a:pt x="236602" y="339374"/>
                  </a:cubicBezTo>
                  <a:cubicBezTo>
                    <a:pt x="237788" y="337951"/>
                    <a:pt x="238381" y="336053"/>
                    <a:pt x="238381" y="333681"/>
                  </a:cubicBezTo>
                  <a:lnTo>
                    <a:pt x="233400" y="333681"/>
                  </a:lnTo>
                  <a:cubicBezTo>
                    <a:pt x="232925" y="329886"/>
                    <a:pt x="232807" y="327158"/>
                    <a:pt x="233044" y="325498"/>
                  </a:cubicBezTo>
                  <a:cubicBezTo>
                    <a:pt x="233281" y="323838"/>
                    <a:pt x="233400" y="322059"/>
                    <a:pt x="233400" y="320161"/>
                  </a:cubicBezTo>
                  <a:cubicBezTo>
                    <a:pt x="231977" y="324905"/>
                    <a:pt x="229723" y="328226"/>
                    <a:pt x="226640" y="330123"/>
                  </a:cubicBezTo>
                  <a:cubicBezTo>
                    <a:pt x="223556" y="332021"/>
                    <a:pt x="222014" y="336290"/>
                    <a:pt x="222014" y="342932"/>
                  </a:cubicBezTo>
                  <a:cubicBezTo>
                    <a:pt x="223438" y="344829"/>
                    <a:pt x="224505" y="344711"/>
                    <a:pt x="225217" y="342576"/>
                  </a:cubicBezTo>
                  <a:cubicBezTo>
                    <a:pt x="225928" y="340441"/>
                    <a:pt x="226758" y="339137"/>
                    <a:pt x="227707" y="338662"/>
                  </a:cubicBezTo>
                  <a:cubicBezTo>
                    <a:pt x="228181" y="341509"/>
                    <a:pt x="228181" y="343881"/>
                    <a:pt x="227707" y="345778"/>
                  </a:cubicBezTo>
                  <a:cubicBezTo>
                    <a:pt x="227233" y="347676"/>
                    <a:pt x="226521" y="349573"/>
                    <a:pt x="225572" y="351471"/>
                  </a:cubicBezTo>
                  <a:cubicBezTo>
                    <a:pt x="224149" y="350996"/>
                    <a:pt x="222963" y="351234"/>
                    <a:pt x="222014" y="352182"/>
                  </a:cubicBezTo>
                  <a:cubicBezTo>
                    <a:pt x="221066" y="353131"/>
                    <a:pt x="219880" y="353131"/>
                    <a:pt x="218457" y="352182"/>
                  </a:cubicBezTo>
                  <a:cubicBezTo>
                    <a:pt x="218457" y="354554"/>
                    <a:pt x="218219" y="355859"/>
                    <a:pt x="217745" y="356096"/>
                  </a:cubicBezTo>
                  <a:cubicBezTo>
                    <a:pt x="217271" y="356333"/>
                    <a:pt x="216796" y="356452"/>
                    <a:pt x="216322" y="356452"/>
                  </a:cubicBezTo>
                  <a:cubicBezTo>
                    <a:pt x="215847" y="356452"/>
                    <a:pt x="215373" y="356689"/>
                    <a:pt x="214899" y="357163"/>
                  </a:cubicBezTo>
                  <a:cubicBezTo>
                    <a:pt x="214424" y="357638"/>
                    <a:pt x="214424" y="358824"/>
                    <a:pt x="214899" y="360721"/>
                  </a:cubicBezTo>
                  <a:cubicBezTo>
                    <a:pt x="211578" y="359773"/>
                    <a:pt x="208969" y="358942"/>
                    <a:pt x="207071" y="358231"/>
                  </a:cubicBezTo>
                  <a:cubicBezTo>
                    <a:pt x="205174" y="357519"/>
                    <a:pt x="202802" y="356689"/>
                    <a:pt x="199955" y="355740"/>
                  </a:cubicBezTo>
                  <a:cubicBezTo>
                    <a:pt x="199007" y="358112"/>
                    <a:pt x="198532" y="361077"/>
                    <a:pt x="198532" y="364635"/>
                  </a:cubicBezTo>
                  <a:cubicBezTo>
                    <a:pt x="198532" y="368193"/>
                    <a:pt x="198058" y="371158"/>
                    <a:pt x="197109" y="373530"/>
                  </a:cubicBezTo>
                  <a:cubicBezTo>
                    <a:pt x="196160" y="374479"/>
                    <a:pt x="195449" y="374360"/>
                    <a:pt x="194974" y="373174"/>
                  </a:cubicBezTo>
                  <a:cubicBezTo>
                    <a:pt x="194500" y="371988"/>
                    <a:pt x="193788" y="372107"/>
                    <a:pt x="192839" y="373530"/>
                  </a:cubicBezTo>
                  <a:cubicBezTo>
                    <a:pt x="195211" y="375427"/>
                    <a:pt x="196042" y="377799"/>
                    <a:pt x="195330" y="380646"/>
                  </a:cubicBezTo>
                  <a:cubicBezTo>
                    <a:pt x="194618" y="383492"/>
                    <a:pt x="194737" y="385627"/>
                    <a:pt x="195686" y="387050"/>
                  </a:cubicBezTo>
                  <a:cubicBezTo>
                    <a:pt x="199007" y="386101"/>
                    <a:pt x="199955" y="383966"/>
                    <a:pt x="198532" y="380646"/>
                  </a:cubicBezTo>
                  <a:cubicBezTo>
                    <a:pt x="197109" y="377325"/>
                    <a:pt x="197583" y="374241"/>
                    <a:pt x="199955" y="371395"/>
                  </a:cubicBezTo>
                  <a:cubicBezTo>
                    <a:pt x="200904" y="370446"/>
                    <a:pt x="201616" y="369972"/>
                    <a:pt x="202090" y="369972"/>
                  </a:cubicBezTo>
                  <a:cubicBezTo>
                    <a:pt x="202564" y="369972"/>
                    <a:pt x="202327" y="368786"/>
                    <a:pt x="201378" y="366414"/>
                  </a:cubicBezTo>
                  <a:cubicBezTo>
                    <a:pt x="204699" y="367363"/>
                    <a:pt x="206360" y="369260"/>
                    <a:pt x="206360" y="372107"/>
                  </a:cubicBezTo>
                  <a:cubicBezTo>
                    <a:pt x="207783" y="371158"/>
                    <a:pt x="209087" y="369853"/>
                    <a:pt x="210273" y="368193"/>
                  </a:cubicBezTo>
                  <a:cubicBezTo>
                    <a:pt x="211459" y="366533"/>
                    <a:pt x="212764" y="364754"/>
                    <a:pt x="214187" y="362856"/>
                  </a:cubicBezTo>
                  <a:cubicBezTo>
                    <a:pt x="213713" y="369023"/>
                    <a:pt x="211103" y="373293"/>
                    <a:pt x="206360" y="375665"/>
                  </a:cubicBezTo>
                  <a:lnTo>
                    <a:pt x="206360" y="382781"/>
                  </a:lnTo>
                  <a:cubicBezTo>
                    <a:pt x="207308" y="382306"/>
                    <a:pt x="208020" y="381713"/>
                    <a:pt x="208494" y="381002"/>
                  </a:cubicBezTo>
                  <a:cubicBezTo>
                    <a:pt x="208969" y="380290"/>
                    <a:pt x="209680" y="379697"/>
                    <a:pt x="210629" y="379223"/>
                  </a:cubicBezTo>
                  <a:cubicBezTo>
                    <a:pt x="210629" y="380171"/>
                    <a:pt x="210392" y="381002"/>
                    <a:pt x="209917" y="381713"/>
                  </a:cubicBezTo>
                  <a:cubicBezTo>
                    <a:pt x="209443" y="382425"/>
                    <a:pt x="209443" y="383255"/>
                    <a:pt x="209917" y="384204"/>
                  </a:cubicBezTo>
                  <a:cubicBezTo>
                    <a:pt x="211341" y="383729"/>
                    <a:pt x="212052" y="384441"/>
                    <a:pt x="212052" y="386338"/>
                  </a:cubicBezTo>
                  <a:cubicBezTo>
                    <a:pt x="213001" y="385864"/>
                    <a:pt x="213594" y="384915"/>
                    <a:pt x="213831" y="383492"/>
                  </a:cubicBezTo>
                  <a:cubicBezTo>
                    <a:pt x="214068" y="382069"/>
                    <a:pt x="215136" y="381832"/>
                    <a:pt x="217033" y="382781"/>
                  </a:cubicBezTo>
                  <a:cubicBezTo>
                    <a:pt x="215610" y="386576"/>
                    <a:pt x="215254" y="390727"/>
                    <a:pt x="215966" y="395233"/>
                  </a:cubicBezTo>
                  <a:cubicBezTo>
                    <a:pt x="216678" y="399740"/>
                    <a:pt x="216085" y="403891"/>
                    <a:pt x="214187" y="407686"/>
                  </a:cubicBezTo>
                  <a:cubicBezTo>
                    <a:pt x="216085" y="408635"/>
                    <a:pt x="217033" y="408279"/>
                    <a:pt x="217033" y="406619"/>
                  </a:cubicBezTo>
                  <a:cubicBezTo>
                    <a:pt x="217033" y="404958"/>
                    <a:pt x="217508" y="403654"/>
                    <a:pt x="218457" y="402705"/>
                  </a:cubicBezTo>
                  <a:cubicBezTo>
                    <a:pt x="219405" y="402705"/>
                    <a:pt x="219642" y="403772"/>
                    <a:pt x="219168" y="405907"/>
                  </a:cubicBezTo>
                  <a:cubicBezTo>
                    <a:pt x="218694" y="408042"/>
                    <a:pt x="217982" y="408872"/>
                    <a:pt x="217033" y="408398"/>
                  </a:cubicBezTo>
                  <a:cubicBezTo>
                    <a:pt x="217982" y="411244"/>
                    <a:pt x="219405" y="412430"/>
                    <a:pt x="221303" y="411955"/>
                  </a:cubicBezTo>
                  <a:cubicBezTo>
                    <a:pt x="219880" y="419546"/>
                    <a:pt x="219287" y="425950"/>
                    <a:pt x="219524" y="431168"/>
                  </a:cubicBezTo>
                  <a:cubicBezTo>
                    <a:pt x="219761" y="436387"/>
                    <a:pt x="218694" y="442316"/>
                    <a:pt x="216322" y="448958"/>
                  </a:cubicBezTo>
                  <a:lnTo>
                    <a:pt x="219168" y="448958"/>
                  </a:lnTo>
                  <a:cubicBezTo>
                    <a:pt x="216796" y="455599"/>
                    <a:pt x="215373" y="462952"/>
                    <a:pt x="214899" y="471017"/>
                  </a:cubicBezTo>
                  <a:cubicBezTo>
                    <a:pt x="214424" y="479082"/>
                    <a:pt x="211578" y="484300"/>
                    <a:pt x="206360" y="486672"/>
                  </a:cubicBezTo>
                  <a:cubicBezTo>
                    <a:pt x="205411" y="493313"/>
                    <a:pt x="203869" y="499599"/>
                    <a:pt x="201734" y="505529"/>
                  </a:cubicBezTo>
                  <a:cubicBezTo>
                    <a:pt x="199600" y="511459"/>
                    <a:pt x="198769" y="517270"/>
                    <a:pt x="199244" y="522963"/>
                  </a:cubicBezTo>
                  <a:cubicBezTo>
                    <a:pt x="201141" y="522963"/>
                    <a:pt x="202446" y="522132"/>
                    <a:pt x="203157" y="520472"/>
                  </a:cubicBezTo>
                  <a:cubicBezTo>
                    <a:pt x="203869" y="518812"/>
                    <a:pt x="204462" y="516914"/>
                    <a:pt x="204936" y="514779"/>
                  </a:cubicBezTo>
                  <a:cubicBezTo>
                    <a:pt x="205411" y="512645"/>
                    <a:pt x="206004" y="510747"/>
                    <a:pt x="206715" y="509087"/>
                  </a:cubicBezTo>
                  <a:cubicBezTo>
                    <a:pt x="207427" y="507426"/>
                    <a:pt x="208731" y="506596"/>
                    <a:pt x="210629" y="506596"/>
                  </a:cubicBezTo>
                  <a:cubicBezTo>
                    <a:pt x="209680" y="498532"/>
                    <a:pt x="210629" y="492839"/>
                    <a:pt x="213475" y="489518"/>
                  </a:cubicBezTo>
                  <a:cubicBezTo>
                    <a:pt x="216322" y="486197"/>
                    <a:pt x="219168" y="482877"/>
                    <a:pt x="222014" y="479556"/>
                  </a:cubicBezTo>
                  <a:cubicBezTo>
                    <a:pt x="222489" y="477184"/>
                    <a:pt x="222133" y="476472"/>
                    <a:pt x="220947" y="477421"/>
                  </a:cubicBezTo>
                  <a:cubicBezTo>
                    <a:pt x="219761" y="478370"/>
                    <a:pt x="218931" y="478844"/>
                    <a:pt x="218457" y="478844"/>
                  </a:cubicBezTo>
                  <a:cubicBezTo>
                    <a:pt x="219880" y="476947"/>
                    <a:pt x="220354" y="475286"/>
                    <a:pt x="219880" y="473863"/>
                  </a:cubicBezTo>
                  <a:cubicBezTo>
                    <a:pt x="219405" y="472440"/>
                    <a:pt x="220591" y="471254"/>
                    <a:pt x="223438" y="470305"/>
                  </a:cubicBezTo>
                  <a:cubicBezTo>
                    <a:pt x="223912" y="474575"/>
                    <a:pt x="223912" y="480030"/>
                    <a:pt x="223438" y="486672"/>
                  </a:cubicBezTo>
                  <a:cubicBezTo>
                    <a:pt x="222963" y="493313"/>
                    <a:pt x="222252" y="499243"/>
                    <a:pt x="221303" y="504461"/>
                  </a:cubicBezTo>
                  <a:cubicBezTo>
                    <a:pt x="222726" y="501615"/>
                    <a:pt x="223675" y="498176"/>
                    <a:pt x="224149" y="494143"/>
                  </a:cubicBezTo>
                  <a:cubicBezTo>
                    <a:pt x="224624" y="490111"/>
                    <a:pt x="225335" y="486197"/>
                    <a:pt x="226284" y="482402"/>
                  </a:cubicBezTo>
                  <a:cubicBezTo>
                    <a:pt x="227707" y="483351"/>
                    <a:pt x="227944" y="484418"/>
                    <a:pt x="226995" y="485604"/>
                  </a:cubicBezTo>
                  <a:cubicBezTo>
                    <a:pt x="226047" y="486790"/>
                    <a:pt x="226047" y="487858"/>
                    <a:pt x="226995" y="488807"/>
                  </a:cubicBezTo>
                  <a:cubicBezTo>
                    <a:pt x="228419" y="485011"/>
                    <a:pt x="230198" y="481335"/>
                    <a:pt x="232332" y="477777"/>
                  </a:cubicBezTo>
                  <a:cubicBezTo>
                    <a:pt x="234467" y="474219"/>
                    <a:pt x="235060" y="470305"/>
                    <a:pt x="234111" y="466036"/>
                  </a:cubicBezTo>
                  <a:cubicBezTo>
                    <a:pt x="233163" y="462715"/>
                    <a:pt x="231739" y="460462"/>
                    <a:pt x="229842" y="459276"/>
                  </a:cubicBezTo>
                  <a:cubicBezTo>
                    <a:pt x="227944" y="458090"/>
                    <a:pt x="226995" y="455599"/>
                    <a:pt x="226995" y="451804"/>
                  </a:cubicBezTo>
                  <a:cubicBezTo>
                    <a:pt x="227944" y="449907"/>
                    <a:pt x="228893" y="448958"/>
                    <a:pt x="229842" y="448958"/>
                  </a:cubicBezTo>
                  <a:cubicBezTo>
                    <a:pt x="229842" y="452279"/>
                    <a:pt x="230672" y="454295"/>
                    <a:pt x="232332" y="455006"/>
                  </a:cubicBezTo>
                  <a:cubicBezTo>
                    <a:pt x="233993" y="455718"/>
                    <a:pt x="234586" y="457734"/>
                    <a:pt x="234111" y="461055"/>
                  </a:cubicBezTo>
                  <a:cubicBezTo>
                    <a:pt x="235060" y="461055"/>
                    <a:pt x="236246" y="461292"/>
                    <a:pt x="237669" y="461766"/>
                  </a:cubicBezTo>
                  <a:cubicBezTo>
                    <a:pt x="239092" y="462241"/>
                    <a:pt x="239330" y="463901"/>
                    <a:pt x="238381" y="466747"/>
                  </a:cubicBezTo>
                  <a:cubicBezTo>
                    <a:pt x="238855" y="465799"/>
                    <a:pt x="239567" y="464969"/>
                    <a:pt x="240516" y="464257"/>
                  </a:cubicBezTo>
                  <a:cubicBezTo>
                    <a:pt x="241464" y="463545"/>
                    <a:pt x="242176" y="462478"/>
                    <a:pt x="242650" y="461055"/>
                  </a:cubicBezTo>
                  <a:cubicBezTo>
                    <a:pt x="245497" y="462478"/>
                    <a:pt x="246920" y="465561"/>
                    <a:pt x="246920" y="470305"/>
                  </a:cubicBezTo>
                  <a:cubicBezTo>
                    <a:pt x="246445" y="471254"/>
                    <a:pt x="245734" y="471729"/>
                    <a:pt x="244785" y="471729"/>
                  </a:cubicBezTo>
                  <a:cubicBezTo>
                    <a:pt x="243836" y="471729"/>
                    <a:pt x="243125" y="472203"/>
                    <a:pt x="242650" y="473152"/>
                  </a:cubicBezTo>
                  <a:cubicBezTo>
                    <a:pt x="242176" y="472203"/>
                    <a:pt x="241939" y="471610"/>
                    <a:pt x="241939" y="471373"/>
                  </a:cubicBezTo>
                  <a:cubicBezTo>
                    <a:pt x="241939" y="471136"/>
                    <a:pt x="241702" y="470543"/>
                    <a:pt x="241227" y="469594"/>
                  </a:cubicBezTo>
                  <a:cubicBezTo>
                    <a:pt x="240278" y="471966"/>
                    <a:pt x="239448" y="474456"/>
                    <a:pt x="238737" y="477065"/>
                  </a:cubicBezTo>
                  <a:cubicBezTo>
                    <a:pt x="238025" y="479675"/>
                    <a:pt x="237906" y="482877"/>
                    <a:pt x="238381" y="486672"/>
                  </a:cubicBezTo>
                  <a:cubicBezTo>
                    <a:pt x="241227" y="486672"/>
                    <a:pt x="242413" y="487858"/>
                    <a:pt x="241939" y="490230"/>
                  </a:cubicBezTo>
                  <a:cubicBezTo>
                    <a:pt x="242413" y="491653"/>
                    <a:pt x="242295" y="492483"/>
                    <a:pt x="241583" y="492720"/>
                  </a:cubicBezTo>
                  <a:cubicBezTo>
                    <a:pt x="240871" y="492957"/>
                    <a:pt x="240041" y="493313"/>
                    <a:pt x="239092" y="493788"/>
                  </a:cubicBezTo>
                  <a:cubicBezTo>
                    <a:pt x="239092" y="498057"/>
                    <a:pt x="238974" y="503631"/>
                    <a:pt x="238737" y="510510"/>
                  </a:cubicBezTo>
                  <a:cubicBezTo>
                    <a:pt x="238499" y="517389"/>
                    <a:pt x="237432" y="522725"/>
                    <a:pt x="235535" y="526521"/>
                  </a:cubicBezTo>
                  <a:cubicBezTo>
                    <a:pt x="234586" y="525097"/>
                    <a:pt x="233637" y="524149"/>
                    <a:pt x="232688" y="523674"/>
                  </a:cubicBezTo>
                  <a:cubicBezTo>
                    <a:pt x="231739" y="523200"/>
                    <a:pt x="230791" y="523911"/>
                    <a:pt x="229842" y="525809"/>
                  </a:cubicBezTo>
                  <a:cubicBezTo>
                    <a:pt x="229842" y="522488"/>
                    <a:pt x="230316" y="521065"/>
                    <a:pt x="231265" y="521539"/>
                  </a:cubicBezTo>
                  <a:cubicBezTo>
                    <a:pt x="230316" y="519642"/>
                    <a:pt x="228893" y="518456"/>
                    <a:pt x="226995" y="517982"/>
                  </a:cubicBezTo>
                  <a:cubicBezTo>
                    <a:pt x="226995" y="515610"/>
                    <a:pt x="227470" y="513712"/>
                    <a:pt x="228419" y="512289"/>
                  </a:cubicBezTo>
                  <a:cubicBezTo>
                    <a:pt x="229367" y="510866"/>
                    <a:pt x="229130" y="509443"/>
                    <a:pt x="227707" y="508019"/>
                  </a:cubicBezTo>
                  <a:lnTo>
                    <a:pt x="224861" y="508019"/>
                  </a:lnTo>
                  <a:cubicBezTo>
                    <a:pt x="224386" y="510866"/>
                    <a:pt x="224031" y="513593"/>
                    <a:pt x="223793" y="516203"/>
                  </a:cubicBezTo>
                  <a:cubicBezTo>
                    <a:pt x="223556" y="518812"/>
                    <a:pt x="223675" y="522014"/>
                    <a:pt x="224149" y="525809"/>
                  </a:cubicBezTo>
                  <a:lnTo>
                    <a:pt x="226995" y="525809"/>
                  </a:lnTo>
                  <a:cubicBezTo>
                    <a:pt x="227470" y="526758"/>
                    <a:pt x="227351" y="527469"/>
                    <a:pt x="226640" y="527944"/>
                  </a:cubicBezTo>
                  <a:cubicBezTo>
                    <a:pt x="225928" y="528418"/>
                    <a:pt x="225810" y="529604"/>
                    <a:pt x="226284" y="531502"/>
                  </a:cubicBezTo>
                  <a:cubicBezTo>
                    <a:pt x="225810" y="531027"/>
                    <a:pt x="225572" y="530434"/>
                    <a:pt x="225572" y="529723"/>
                  </a:cubicBezTo>
                  <a:cubicBezTo>
                    <a:pt x="225572" y="529011"/>
                    <a:pt x="225098" y="528655"/>
                    <a:pt x="224149" y="528655"/>
                  </a:cubicBezTo>
                  <a:cubicBezTo>
                    <a:pt x="224149" y="533399"/>
                    <a:pt x="224624" y="535771"/>
                    <a:pt x="225572" y="535771"/>
                  </a:cubicBezTo>
                  <a:cubicBezTo>
                    <a:pt x="225572" y="537194"/>
                    <a:pt x="225217" y="537906"/>
                    <a:pt x="224505" y="537906"/>
                  </a:cubicBezTo>
                  <a:cubicBezTo>
                    <a:pt x="223793" y="537906"/>
                    <a:pt x="223438" y="538380"/>
                    <a:pt x="223438" y="539329"/>
                  </a:cubicBezTo>
                  <a:cubicBezTo>
                    <a:pt x="223438" y="541701"/>
                    <a:pt x="223912" y="543361"/>
                    <a:pt x="224861" y="544310"/>
                  </a:cubicBezTo>
                  <a:cubicBezTo>
                    <a:pt x="225810" y="545259"/>
                    <a:pt x="226047" y="547157"/>
                    <a:pt x="225572" y="550003"/>
                  </a:cubicBezTo>
                  <a:cubicBezTo>
                    <a:pt x="226047" y="550477"/>
                    <a:pt x="226403" y="550359"/>
                    <a:pt x="226640" y="549647"/>
                  </a:cubicBezTo>
                  <a:cubicBezTo>
                    <a:pt x="226877" y="548935"/>
                    <a:pt x="226995" y="548224"/>
                    <a:pt x="226995" y="547512"/>
                  </a:cubicBezTo>
                  <a:cubicBezTo>
                    <a:pt x="226995" y="546801"/>
                    <a:pt x="226995" y="546445"/>
                    <a:pt x="226995" y="546445"/>
                  </a:cubicBezTo>
                  <a:cubicBezTo>
                    <a:pt x="226995" y="546445"/>
                    <a:pt x="227233" y="547157"/>
                    <a:pt x="227707" y="548580"/>
                  </a:cubicBezTo>
                  <a:cubicBezTo>
                    <a:pt x="229130" y="548105"/>
                    <a:pt x="230079" y="546801"/>
                    <a:pt x="230553" y="544666"/>
                  </a:cubicBezTo>
                  <a:cubicBezTo>
                    <a:pt x="231028" y="542531"/>
                    <a:pt x="231384" y="540396"/>
                    <a:pt x="231621" y="538262"/>
                  </a:cubicBezTo>
                  <a:cubicBezTo>
                    <a:pt x="231858" y="536127"/>
                    <a:pt x="232332" y="534111"/>
                    <a:pt x="233044" y="532213"/>
                  </a:cubicBezTo>
                  <a:cubicBezTo>
                    <a:pt x="233756" y="530316"/>
                    <a:pt x="234823" y="529130"/>
                    <a:pt x="236246" y="528655"/>
                  </a:cubicBezTo>
                  <a:cubicBezTo>
                    <a:pt x="237195" y="529130"/>
                    <a:pt x="237551" y="530316"/>
                    <a:pt x="237313" y="532213"/>
                  </a:cubicBezTo>
                  <a:cubicBezTo>
                    <a:pt x="237076" y="534111"/>
                    <a:pt x="237195" y="535771"/>
                    <a:pt x="237669" y="537194"/>
                  </a:cubicBezTo>
                  <a:cubicBezTo>
                    <a:pt x="240041" y="538618"/>
                    <a:pt x="241346" y="541227"/>
                    <a:pt x="241583" y="545022"/>
                  </a:cubicBezTo>
                  <a:cubicBezTo>
                    <a:pt x="241820" y="548817"/>
                    <a:pt x="241702" y="552968"/>
                    <a:pt x="241227" y="557474"/>
                  </a:cubicBezTo>
                  <a:cubicBezTo>
                    <a:pt x="240753" y="561981"/>
                    <a:pt x="240160" y="566606"/>
                    <a:pt x="239448" y="571350"/>
                  </a:cubicBezTo>
                  <a:cubicBezTo>
                    <a:pt x="238737" y="576094"/>
                    <a:pt x="238381" y="580127"/>
                    <a:pt x="238381" y="583447"/>
                  </a:cubicBezTo>
                  <a:cubicBezTo>
                    <a:pt x="239330" y="583447"/>
                    <a:pt x="240041" y="584278"/>
                    <a:pt x="240516" y="585938"/>
                  </a:cubicBezTo>
                  <a:cubicBezTo>
                    <a:pt x="240990" y="587598"/>
                    <a:pt x="241227" y="589377"/>
                    <a:pt x="241227" y="591275"/>
                  </a:cubicBezTo>
                  <a:lnTo>
                    <a:pt x="231977" y="628989"/>
                  </a:lnTo>
                  <a:cubicBezTo>
                    <a:pt x="231028" y="626142"/>
                    <a:pt x="230553" y="623533"/>
                    <a:pt x="230553" y="621161"/>
                  </a:cubicBezTo>
                  <a:cubicBezTo>
                    <a:pt x="228656" y="620213"/>
                    <a:pt x="228063" y="621043"/>
                    <a:pt x="228774" y="623652"/>
                  </a:cubicBezTo>
                  <a:cubicBezTo>
                    <a:pt x="229486" y="626261"/>
                    <a:pt x="228893" y="627328"/>
                    <a:pt x="226995" y="626854"/>
                  </a:cubicBezTo>
                  <a:cubicBezTo>
                    <a:pt x="226047" y="621636"/>
                    <a:pt x="226165" y="615587"/>
                    <a:pt x="227351" y="608709"/>
                  </a:cubicBezTo>
                  <a:cubicBezTo>
                    <a:pt x="228537" y="601830"/>
                    <a:pt x="228656" y="595781"/>
                    <a:pt x="227707" y="590563"/>
                  </a:cubicBezTo>
                  <a:cubicBezTo>
                    <a:pt x="225335" y="597205"/>
                    <a:pt x="224386" y="604913"/>
                    <a:pt x="224861" y="613690"/>
                  </a:cubicBezTo>
                  <a:cubicBezTo>
                    <a:pt x="225335" y="622466"/>
                    <a:pt x="225098" y="631123"/>
                    <a:pt x="224149" y="639662"/>
                  </a:cubicBezTo>
                  <a:cubicBezTo>
                    <a:pt x="226047" y="639662"/>
                    <a:pt x="226640" y="638951"/>
                    <a:pt x="225928" y="637528"/>
                  </a:cubicBezTo>
                  <a:cubicBezTo>
                    <a:pt x="225217" y="636105"/>
                    <a:pt x="225335" y="634919"/>
                    <a:pt x="226284" y="633970"/>
                  </a:cubicBezTo>
                  <a:cubicBezTo>
                    <a:pt x="228656" y="633970"/>
                    <a:pt x="229842" y="634919"/>
                    <a:pt x="229842" y="636816"/>
                  </a:cubicBezTo>
                  <a:lnTo>
                    <a:pt x="219880" y="675242"/>
                  </a:lnTo>
                  <a:cubicBezTo>
                    <a:pt x="218457" y="672870"/>
                    <a:pt x="218101" y="670854"/>
                    <a:pt x="218812" y="669193"/>
                  </a:cubicBezTo>
                  <a:cubicBezTo>
                    <a:pt x="219524" y="667533"/>
                    <a:pt x="218931" y="665991"/>
                    <a:pt x="217033" y="664568"/>
                  </a:cubicBezTo>
                  <a:cubicBezTo>
                    <a:pt x="214661" y="669786"/>
                    <a:pt x="212764" y="676546"/>
                    <a:pt x="211341" y="684848"/>
                  </a:cubicBezTo>
                  <a:cubicBezTo>
                    <a:pt x="209917" y="693150"/>
                    <a:pt x="209917" y="700147"/>
                    <a:pt x="211341" y="705840"/>
                  </a:cubicBezTo>
                  <a:cubicBezTo>
                    <a:pt x="210392" y="708212"/>
                    <a:pt x="209680" y="710702"/>
                    <a:pt x="209206" y="713311"/>
                  </a:cubicBezTo>
                  <a:cubicBezTo>
                    <a:pt x="208731" y="715921"/>
                    <a:pt x="208257" y="718648"/>
                    <a:pt x="207783" y="721495"/>
                  </a:cubicBezTo>
                  <a:lnTo>
                    <a:pt x="207783" y="722206"/>
                  </a:lnTo>
                  <a:cubicBezTo>
                    <a:pt x="207308" y="724578"/>
                    <a:pt x="207071" y="726950"/>
                    <a:pt x="207071" y="729322"/>
                  </a:cubicBezTo>
                  <a:cubicBezTo>
                    <a:pt x="207071" y="731694"/>
                    <a:pt x="207071" y="734066"/>
                    <a:pt x="207071" y="736438"/>
                  </a:cubicBezTo>
                  <a:cubicBezTo>
                    <a:pt x="207546" y="734540"/>
                    <a:pt x="207901" y="732406"/>
                    <a:pt x="208139" y="730034"/>
                  </a:cubicBezTo>
                  <a:cubicBezTo>
                    <a:pt x="208376" y="727662"/>
                    <a:pt x="208969" y="725053"/>
                    <a:pt x="209917" y="722206"/>
                  </a:cubicBezTo>
                  <a:lnTo>
                    <a:pt x="232688" y="722206"/>
                  </a:lnTo>
                  <a:cubicBezTo>
                    <a:pt x="232688" y="726001"/>
                    <a:pt x="232214" y="729204"/>
                    <a:pt x="231265" y="731813"/>
                  </a:cubicBezTo>
                  <a:cubicBezTo>
                    <a:pt x="230316" y="734422"/>
                    <a:pt x="228656" y="735252"/>
                    <a:pt x="226284" y="734303"/>
                  </a:cubicBezTo>
                  <a:cubicBezTo>
                    <a:pt x="226758" y="736675"/>
                    <a:pt x="226640" y="738928"/>
                    <a:pt x="225928" y="741063"/>
                  </a:cubicBezTo>
                  <a:cubicBezTo>
                    <a:pt x="225217" y="743198"/>
                    <a:pt x="225335" y="744740"/>
                    <a:pt x="226284" y="745689"/>
                  </a:cubicBezTo>
                  <a:cubicBezTo>
                    <a:pt x="227233" y="744740"/>
                    <a:pt x="228063" y="743791"/>
                    <a:pt x="228774" y="742842"/>
                  </a:cubicBezTo>
                  <a:cubicBezTo>
                    <a:pt x="229486" y="741893"/>
                    <a:pt x="230316" y="740945"/>
                    <a:pt x="231265" y="739996"/>
                  </a:cubicBezTo>
                  <a:cubicBezTo>
                    <a:pt x="232214" y="743791"/>
                    <a:pt x="232332" y="748772"/>
                    <a:pt x="231621" y="754939"/>
                  </a:cubicBezTo>
                  <a:cubicBezTo>
                    <a:pt x="230909" y="761106"/>
                    <a:pt x="230791" y="766325"/>
                    <a:pt x="231265" y="770594"/>
                  </a:cubicBezTo>
                  <a:cubicBezTo>
                    <a:pt x="233163" y="763004"/>
                    <a:pt x="234349" y="755176"/>
                    <a:pt x="234823" y="747112"/>
                  </a:cubicBezTo>
                  <a:cubicBezTo>
                    <a:pt x="235297" y="739047"/>
                    <a:pt x="235535" y="730745"/>
                    <a:pt x="235535" y="722206"/>
                  </a:cubicBezTo>
                  <a:lnTo>
                    <a:pt x="243362" y="722206"/>
                  </a:lnTo>
                  <a:cubicBezTo>
                    <a:pt x="242413" y="725527"/>
                    <a:pt x="242057" y="728373"/>
                    <a:pt x="242295" y="730745"/>
                  </a:cubicBezTo>
                  <a:cubicBezTo>
                    <a:pt x="242532" y="733117"/>
                    <a:pt x="243599" y="734540"/>
                    <a:pt x="245497" y="735015"/>
                  </a:cubicBezTo>
                  <a:cubicBezTo>
                    <a:pt x="245022" y="732168"/>
                    <a:pt x="245497" y="727899"/>
                    <a:pt x="246920" y="722206"/>
                  </a:cubicBezTo>
                  <a:lnTo>
                    <a:pt x="293884" y="722206"/>
                  </a:lnTo>
                  <a:cubicBezTo>
                    <a:pt x="293410" y="722206"/>
                    <a:pt x="293173" y="722443"/>
                    <a:pt x="293173" y="722918"/>
                  </a:cubicBezTo>
                  <a:cubicBezTo>
                    <a:pt x="293173" y="723392"/>
                    <a:pt x="292936" y="723629"/>
                    <a:pt x="292461" y="723629"/>
                  </a:cubicBezTo>
                  <a:cubicBezTo>
                    <a:pt x="292461" y="726001"/>
                    <a:pt x="292817" y="727780"/>
                    <a:pt x="293529" y="728966"/>
                  </a:cubicBezTo>
                  <a:cubicBezTo>
                    <a:pt x="294240" y="730152"/>
                    <a:pt x="294122" y="731931"/>
                    <a:pt x="293173" y="734303"/>
                  </a:cubicBezTo>
                  <a:cubicBezTo>
                    <a:pt x="294596" y="734303"/>
                    <a:pt x="295308" y="733592"/>
                    <a:pt x="295308" y="732168"/>
                  </a:cubicBezTo>
                  <a:cubicBezTo>
                    <a:pt x="297205" y="735964"/>
                    <a:pt x="297798" y="739521"/>
                    <a:pt x="297087" y="742842"/>
                  </a:cubicBezTo>
                  <a:cubicBezTo>
                    <a:pt x="296375" y="746163"/>
                    <a:pt x="295782" y="749958"/>
                    <a:pt x="295308" y="754228"/>
                  </a:cubicBezTo>
                  <a:cubicBezTo>
                    <a:pt x="296256" y="752804"/>
                    <a:pt x="296849" y="752211"/>
                    <a:pt x="297087" y="752449"/>
                  </a:cubicBezTo>
                  <a:cubicBezTo>
                    <a:pt x="297324" y="752686"/>
                    <a:pt x="297561" y="753160"/>
                    <a:pt x="297798" y="753872"/>
                  </a:cubicBezTo>
                  <a:cubicBezTo>
                    <a:pt x="298035" y="754583"/>
                    <a:pt x="298273" y="755295"/>
                    <a:pt x="298510" y="756007"/>
                  </a:cubicBezTo>
                  <a:cubicBezTo>
                    <a:pt x="298747" y="756718"/>
                    <a:pt x="299577" y="756837"/>
                    <a:pt x="301000" y="756362"/>
                  </a:cubicBezTo>
                  <a:cubicBezTo>
                    <a:pt x="301949" y="755414"/>
                    <a:pt x="301949" y="754228"/>
                    <a:pt x="301000" y="752804"/>
                  </a:cubicBezTo>
                  <a:cubicBezTo>
                    <a:pt x="300051" y="751381"/>
                    <a:pt x="300526" y="750670"/>
                    <a:pt x="302423" y="750670"/>
                  </a:cubicBezTo>
                  <a:lnTo>
                    <a:pt x="301201" y="747492"/>
                  </a:lnTo>
                  <a:lnTo>
                    <a:pt x="302779" y="739284"/>
                  </a:lnTo>
                  <a:cubicBezTo>
                    <a:pt x="303016" y="735489"/>
                    <a:pt x="303135" y="731457"/>
                    <a:pt x="303135" y="727187"/>
                  </a:cubicBezTo>
                  <a:cubicBezTo>
                    <a:pt x="301237" y="726713"/>
                    <a:pt x="300407" y="727780"/>
                    <a:pt x="300644" y="730389"/>
                  </a:cubicBezTo>
                  <a:cubicBezTo>
                    <a:pt x="300882" y="732999"/>
                    <a:pt x="301000" y="735489"/>
                    <a:pt x="301000" y="737861"/>
                  </a:cubicBezTo>
                  <a:cubicBezTo>
                    <a:pt x="298628" y="736912"/>
                    <a:pt x="297798" y="734778"/>
                    <a:pt x="298510" y="731457"/>
                  </a:cubicBezTo>
                  <a:cubicBezTo>
                    <a:pt x="299221" y="728136"/>
                    <a:pt x="299577" y="725053"/>
                    <a:pt x="299577" y="722206"/>
                  </a:cubicBezTo>
                  <a:lnTo>
                    <a:pt x="323059" y="722206"/>
                  </a:lnTo>
                  <a:cubicBezTo>
                    <a:pt x="323534" y="738810"/>
                    <a:pt x="324720" y="755295"/>
                    <a:pt x="326617" y="771661"/>
                  </a:cubicBezTo>
                  <a:cubicBezTo>
                    <a:pt x="328515" y="788028"/>
                    <a:pt x="328515" y="804038"/>
                    <a:pt x="326617" y="819693"/>
                  </a:cubicBezTo>
                  <a:cubicBezTo>
                    <a:pt x="327566" y="820642"/>
                    <a:pt x="328278" y="820761"/>
                    <a:pt x="328752" y="820049"/>
                  </a:cubicBezTo>
                  <a:cubicBezTo>
                    <a:pt x="329226" y="819338"/>
                    <a:pt x="329938" y="819456"/>
                    <a:pt x="330887" y="820405"/>
                  </a:cubicBezTo>
                  <a:cubicBezTo>
                    <a:pt x="329464" y="824200"/>
                    <a:pt x="328515" y="828825"/>
                    <a:pt x="328040" y="834281"/>
                  </a:cubicBezTo>
                  <a:cubicBezTo>
                    <a:pt x="327566" y="839736"/>
                    <a:pt x="327566" y="845548"/>
                    <a:pt x="328040" y="851715"/>
                  </a:cubicBezTo>
                  <a:cubicBezTo>
                    <a:pt x="328515" y="857882"/>
                    <a:pt x="328989" y="864167"/>
                    <a:pt x="329464" y="870572"/>
                  </a:cubicBezTo>
                  <a:cubicBezTo>
                    <a:pt x="329938" y="876976"/>
                    <a:pt x="330412" y="882550"/>
                    <a:pt x="330887" y="887294"/>
                  </a:cubicBezTo>
                  <a:cubicBezTo>
                    <a:pt x="331361" y="891563"/>
                    <a:pt x="331361" y="895714"/>
                    <a:pt x="330887" y="899747"/>
                  </a:cubicBezTo>
                  <a:cubicBezTo>
                    <a:pt x="330412" y="903779"/>
                    <a:pt x="329701" y="907930"/>
                    <a:pt x="328752" y="912199"/>
                  </a:cubicBezTo>
                  <a:lnTo>
                    <a:pt x="316655" y="912199"/>
                  </a:lnTo>
                  <a:cubicBezTo>
                    <a:pt x="318078" y="910302"/>
                    <a:pt x="318434" y="907811"/>
                    <a:pt x="317723" y="904728"/>
                  </a:cubicBezTo>
                  <a:cubicBezTo>
                    <a:pt x="317011" y="901644"/>
                    <a:pt x="316655" y="898205"/>
                    <a:pt x="316655" y="894410"/>
                  </a:cubicBezTo>
                  <a:cubicBezTo>
                    <a:pt x="315706" y="896782"/>
                    <a:pt x="315469" y="899628"/>
                    <a:pt x="315944" y="902949"/>
                  </a:cubicBezTo>
                  <a:cubicBezTo>
                    <a:pt x="316418" y="906269"/>
                    <a:pt x="316655" y="909353"/>
                    <a:pt x="316655" y="912199"/>
                  </a:cubicBezTo>
                  <a:lnTo>
                    <a:pt x="278941" y="912199"/>
                  </a:lnTo>
                  <a:cubicBezTo>
                    <a:pt x="278941" y="910776"/>
                    <a:pt x="279178" y="909353"/>
                    <a:pt x="279653" y="907930"/>
                  </a:cubicBezTo>
                  <a:cubicBezTo>
                    <a:pt x="280127" y="906507"/>
                    <a:pt x="280364" y="905083"/>
                    <a:pt x="280364" y="903660"/>
                  </a:cubicBezTo>
                  <a:cubicBezTo>
                    <a:pt x="279416" y="904135"/>
                    <a:pt x="278823" y="905202"/>
                    <a:pt x="278585" y="906862"/>
                  </a:cubicBezTo>
                  <a:cubicBezTo>
                    <a:pt x="278348" y="908523"/>
                    <a:pt x="278230" y="910302"/>
                    <a:pt x="278230" y="912199"/>
                  </a:cubicBezTo>
                  <a:lnTo>
                    <a:pt x="244785" y="912199"/>
                  </a:lnTo>
                  <a:cubicBezTo>
                    <a:pt x="245734" y="906981"/>
                    <a:pt x="244785" y="904135"/>
                    <a:pt x="241939" y="903660"/>
                  </a:cubicBezTo>
                  <a:cubicBezTo>
                    <a:pt x="241939" y="905558"/>
                    <a:pt x="241820" y="907218"/>
                    <a:pt x="241583" y="908641"/>
                  </a:cubicBezTo>
                  <a:cubicBezTo>
                    <a:pt x="241346" y="910065"/>
                    <a:pt x="241227" y="911251"/>
                    <a:pt x="241227" y="912199"/>
                  </a:cubicBezTo>
                  <a:lnTo>
                    <a:pt x="232688" y="912199"/>
                  </a:lnTo>
                  <a:cubicBezTo>
                    <a:pt x="233637" y="908404"/>
                    <a:pt x="234230" y="904490"/>
                    <a:pt x="234467" y="900458"/>
                  </a:cubicBezTo>
                  <a:cubicBezTo>
                    <a:pt x="234704" y="896426"/>
                    <a:pt x="234349" y="892749"/>
                    <a:pt x="233400" y="889429"/>
                  </a:cubicBezTo>
                  <a:cubicBezTo>
                    <a:pt x="231502" y="891801"/>
                    <a:pt x="230553" y="895121"/>
                    <a:pt x="230553" y="899391"/>
                  </a:cubicBezTo>
                  <a:cubicBezTo>
                    <a:pt x="230553" y="903660"/>
                    <a:pt x="230553" y="907930"/>
                    <a:pt x="230553" y="912199"/>
                  </a:cubicBezTo>
                  <a:lnTo>
                    <a:pt x="217745" y="912199"/>
                  </a:lnTo>
                  <a:cubicBezTo>
                    <a:pt x="217745" y="908879"/>
                    <a:pt x="217626" y="905439"/>
                    <a:pt x="217389" y="901881"/>
                  </a:cubicBezTo>
                  <a:cubicBezTo>
                    <a:pt x="217152" y="898323"/>
                    <a:pt x="217508" y="894173"/>
                    <a:pt x="218457" y="889429"/>
                  </a:cubicBezTo>
                  <a:cubicBezTo>
                    <a:pt x="217033" y="890852"/>
                    <a:pt x="216203" y="890970"/>
                    <a:pt x="215966" y="889784"/>
                  </a:cubicBezTo>
                  <a:cubicBezTo>
                    <a:pt x="215729" y="888598"/>
                    <a:pt x="215729" y="886938"/>
                    <a:pt x="215966" y="884803"/>
                  </a:cubicBezTo>
                  <a:cubicBezTo>
                    <a:pt x="216203" y="882669"/>
                    <a:pt x="216440" y="880297"/>
                    <a:pt x="216678" y="877687"/>
                  </a:cubicBezTo>
                  <a:cubicBezTo>
                    <a:pt x="216915" y="875078"/>
                    <a:pt x="216796" y="873062"/>
                    <a:pt x="216322" y="871639"/>
                  </a:cubicBezTo>
                  <a:cubicBezTo>
                    <a:pt x="218219" y="871165"/>
                    <a:pt x="219524" y="869267"/>
                    <a:pt x="220235" y="865946"/>
                  </a:cubicBezTo>
                  <a:cubicBezTo>
                    <a:pt x="220947" y="862626"/>
                    <a:pt x="221421" y="859186"/>
                    <a:pt x="221659" y="855628"/>
                  </a:cubicBezTo>
                  <a:cubicBezTo>
                    <a:pt x="221896" y="852070"/>
                    <a:pt x="222370" y="848987"/>
                    <a:pt x="223082" y="846378"/>
                  </a:cubicBezTo>
                  <a:cubicBezTo>
                    <a:pt x="223793" y="843769"/>
                    <a:pt x="225098" y="842464"/>
                    <a:pt x="226995" y="842464"/>
                  </a:cubicBezTo>
                  <a:cubicBezTo>
                    <a:pt x="224624" y="838669"/>
                    <a:pt x="224268" y="833688"/>
                    <a:pt x="225928" y="827521"/>
                  </a:cubicBezTo>
                  <a:cubicBezTo>
                    <a:pt x="227589" y="821354"/>
                    <a:pt x="227944" y="814712"/>
                    <a:pt x="226995" y="807596"/>
                  </a:cubicBezTo>
                  <a:cubicBezTo>
                    <a:pt x="225098" y="811392"/>
                    <a:pt x="223793" y="815898"/>
                    <a:pt x="223082" y="821117"/>
                  </a:cubicBezTo>
                  <a:cubicBezTo>
                    <a:pt x="222370" y="826335"/>
                    <a:pt x="221777" y="831790"/>
                    <a:pt x="221303" y="837483"/>
                  </a:cubicBezTo>
                  <a:cubicBezTo>
                    <a:pt x="220828" y="843176"/>
                    <a:pt x="220354" y="848750"/>
                    <a:pt x="219880" y="854205"/>
                  </a:cubicBezTo>
                  <a:cubicBezTo>
                    <a:pt x="219405" y="859661"/>
                    <a:pt x="218219" y="864523"/>
                    <a:pt x="216322" y="868793"/>
                  </a:cubicBezTo>
                  <a:cubicBezTo>
                    <a:pt x="215847" y="869741"/>
                    <a:pt x="215136" y="870690"/>
                    <a:pt x="214187" y="871639"/>
                  </a:cubicBezTo>
                  <a:cubicBezTo>
                    <a:pt x="213238" y="872588"/>
                    <a:pt x="212527" y="874011"/>
                    <a:pt x="212052" y="875909"/>
                  </a:cubicBezTo>
                  <a:cubicBezTo>
                    <a:pt x="212527" y="878280"/>
                    <a:pt x="212882" y="880890"/>
                    <a:pt x="213120" y="883736"/>
                  </a:cubicBezTo>
                  <a:cubicBezTo>
                    <a:pt x="213357" y="886582"/>
                    <a:pt x="212527" y="888480"/>
                    <a:pt x="210629" y="889429"/>
                  </a:cubicBezTo>
                  <a:lnTo>
                    <a:pt x="210629" y="912199"/>
                  </a:lnTo>
                  <a:lnTo>
                    <a:pt x="0" y="912199"/>
                  </a:lnTo>
                  <a:lnTo>
                    <a:pt x="0" y="722206"/>
                  </a:lnTo>
                  <a:lnTo>
                    <a:pt x="169357" y="208442"/>
                  </a:lnTo>
                  <a:cubicBezTo>
                    <a:pt x="170306" y="207968"/>
                    <a:pt x="171255" y="207256"/>
                    <a:pt x="172204" y="206308"/>
                  </a:cubicBezTo>
                  <a:cubicBezTo>
                    <a:pt x="171729" y="212475"/>
                    <a:pt x="173627" y="214965"/>
                    <a:pt x="177896" y="213779"/>
                  </a:cubicBezTo>
                  <a:cubicBezTo>
                    <a:pt x="182166" y="212593"/>
                    <a:pt x="185486" y="210814"/>
                    <a:pt x="187858" y="208442"/>
                  </a:cubicBezTo>
                  <a:cubicBezTo>
                    <a:pt x="188333" y="208917"/>
                    <a:pt x="188570" y="209628"/>
                    <a:pt x="188570" y="210577"/>
                  </a:cubicBezTo>
                  <a:cubicBezTo>
                    <a:pt x="188096" y="211526"/>
                    <a:pt x="187621" y="212712"/>
                    <a:pt x="187147" y="214135"/>
                  </a:cubicBezTo>
                  <a:cubicBezTo>
                    <a:pt x="186672" y="215558"/>
                    <a:pt x="186910" y="216981"/>
                    <a:pt x="187858" y="218404"/>
                  </a:cubicBezTo>
                  <a:cubicBezTo>
                    <a:pt x="189756" y="217930"/>
                    <a:pt x="190705" y="216270"/>
                    <a:pt x="190705" y="213423"/>
                  </a:cubicBezTo>
                  <a:cubicBezTo>
                    <a:pt x="193551" y="213423"/>
                    <a:pt x="196635" y="212475"/>
                    <a:pt x="199955" y="210577"/>
                  </a:cubicBezTo>
                  <a:cubicBezTo>
                    <a:pt x="203276" y="208679"/>
                    <a:pt x="205885" y="208205"/>
                    <a:pt x="207783" y="209154"/>
                  </a:cubicBezTo>
                  <a:cubicBezTo>
                    <a:pt x="207783" y="209154"/>
                    <a:pt x="208494" y="208442"/>
                    <a:pt x="209917" y="207019"/>
                  </a:cubicBezTo>
                  <a:lnTo>
                    <a:pt x="209917" y="209865"/>
                  </a:lnTo>
                  <a:cubicBezTo>
                    <a:pt x="210392" y="209391"/>
                    <a:pt x="210748" y="208917"/>
                    <a:pt x="210985" y="208442"/>
                  </a:cubicBezTo>
                  <a:cubicBezTo>
                    <a:pt x="211222" y="207968"/>
                    <a:pt x="211815" y="207256"/>
                    <a:pt x="212764" y="206308"/>
                  </a:cubicBezTo>
                  <a:lnTo>
                    <a:pt x="212764" y="207019"/>
                  </a:lnTo>
                  <a:cubicBezTo>
                    <a:pt x="212764" y="207019"/>
                    <a:pt x="213238" y="207256"/>
                    <a:pt x="214187" y="207731"/>
                  </a:cubicBezTo>
                  <a:cubicBezTo>
                    <a:pt x="214661" y="209628"/>
                    <a:pt x="214068" y="210577"/>
                    <a:pt x="212408" y="210577"/>
                  </a:cubicBezTo>
                  <a:cubicBezTo>
                    <a:pt x="210748" y="210577"/>
                    <a:pt x="209443" y="211763"/>
                    <a:pt x="208494" y="214135"/>
                  </a:cubicBezTo>
                  <a:cubicBezTo>
                    <a:pt x="210392" y="215084"/>
                    <a:pt x="211815" y="215084"/>
                    <a:pt x="212764" y="214135"/>
                  </a:cubicBezTo>
                  <a:cubicBezTo>
                    <a:pt x="213713" y="213186"/>
                    <a:pt x="214543" y="211882"/>
                    <a:pt x="215254" y="210221"/>
                  </a:cubicBezTo>
                  <a:cubicBezTo>
                    <a:pt x="215966" y="208561"/>
                    <a:pt x="216796" y="207138"/>
                    <a:pt x="217745" y="205952"/>
                  </a:cubicBezTo>
                  <a:cubicBezTo>
                    <a:pt x="218694" y="204766"/>
                    <a:pt x="219880" y="204410"/>
                    <a:pt x="221303" y="204884"/>
                  </a:cubicBezTo>
                  <a:cubicBezTo>
                    <a:pt x="222252" y="203936"/>
                    <a:pt x="222489" y="202868"/>
                    <a:pt x="222014" y="201682"/>
                  </a:cubicBezTo>
                  <a:cubicBezTo>
                    <a:pt x="221540" y="200496"/>
                    <a:pt x="221777" y="199429"/>
                    <a:pt x="222726" y="198480"/>
                  </a:cubicBezTo>
                  <a:cubicBezTo>
                    <a:pt x="221777" y="196583"/>
                    <a:pt x="220947" y="195990"/>
                    <a:pt x="220235" y="196701"/>
                  </a:cubicBezTo>
                  <a:cubicBezTo>
                    <a:pt x="219524" y="197413"/>
                    <a:pt x="218694" y="197057"/>
                    <a:pt x="217745" y="195634"/>
                  </a:cubicBezTo>
                  <a:cubicBezTo>
                    <a:pt x="218219" y="190890"/>
                    <a:pt x="219998" y="188281"/>
                    <a:pt x="223082" y="187806"/>
                  </a:cubicBezTo>
                  <a:cubicBezTo>
                    <a:pt x="226165" y="187332"/>
                    <a:pt x="227707" y="184960"/>
                    <a:pt x="227707" y="180690"/>
                  </a:cubicBezTo>
                  <a:cubicBezTo>
                    <a:pt x="228656" y="180216"/>
                    <a:pt x="229486" y="180216"/>
                    <a:pt x="230198" y="180690"/>
                  </a:cubicBezTo>
                  <a:cubicBezTo>
                    <a:pt x="230909" y="181165"/>
                    <a:pt x="231739" y="181165"/>
                    <a:pt x="232688" y="180690"/>
                  </a:cubicBezTo>
                  <a:cubicBezTo>
                    <a:pt x="233637" y="176895"/>
                    <a:pt x="235297" y="174523"/>
                    <a:pt x="237669" y="173575"/>
                  </a:cubicBezTo>
                  <a:cubicBezTo>
                    <a:pt x="240041" y="172626"/>
                    <a:pt x="241702" y="170491"/>
                    <a:pt x="242650" y="167170"/>
                  </a:cubicBezTo>
                  <a:cubicBezTo>
                    <a:pt x="238855" y="164798"/>
                    <a:pt x="237669" y="163138"/>
                    <a:pt x="239092" y="162189"/>
                  </a:cubicBezTo>
                  <a:cubicBezTo>
                    <a:pt x="240516" y="161240"/>
                    <a:pt x="240278" y="159106"/>
                    <a:pt x="238381" y="155785"/>
                  </a:cubicBezTo>
                  <a:cubicBezTo>
                    <a:pt x="237432" y="158157"/>
                    <a:pt x="236602" y="160410"/>
                    <a:pt x="235890" y="162545"/>
                  </a:cubicBezTo>
                  <a:cubicBezTo>
                    <a:pt x="235179" y="164680"/>
                    <a:pt x="233637" y="165273"/>
                    <a:pt x="231265" y="164324"/>
                  </a:cubicBezTo>
                  <a:cubicBezTo>
                    <a:pt x="230791" y="161952"/>
                    <a:pt x="231146" y="161240"/>
                    <a:pt x="232332" y="162189"/>
                  </a:cubicBezTo>
                  <a:cubicBezTo>
                    <a:pt x="233518" y="163138"/>
                    <a:pt x="234586" y="162426"/>
                    <a:pt x="235535" y="160055"/>
                  </a:cubicBezTo>
                  <a:cubicBezTo>
                    <a:pt x="235060" y="159106"/>
                    <a:pt x="234704" y="158750"/>
                    <a:pt x="234467" y="158987"/>
                  </a:cubicBezTo>
                  <a:cubicBezTo>
                    <a:pt x="234230" y="159224"/>
                    <a:pt x="233874" y="159106"/>
                    <a:pt x="233400" y="158631"/>
                  </a:cubicBezTo>
                  <a:cubicBezTo>
                    <a:pt x="233874" y="157683"/>
                    <a:pt x="234349" y="157208"/>
                    <a:pt x="234823" y="157208"/>
                  </a:cubicBezTo>
                  <a:cubicBezTo>
                    <a:pt x="235297" y="157208"/>
                    <a:pt x="235772" y="156734"/>
                    <a:pt x="236246" y="155785"/>
                  </a:cubicBezTo>
                  <a:cubicBezTo>
                    <a:pt x="234823" y="152939"/>
                    <a:pt x="234704" y="149974"/>
                    <a:pt x="235890" y="146890"/>
                  </a:cubicBezTo>
                  <a:cubicBezTo>
                    <a:pt x="237076" y="143807"/>
                    <a:pt x="238618" y="140723"/>
                    <a:pt x="240516" y="137640"/>
                  </a:cubicBezTo>
                  <a:cubicBezTo>
                    <a:pt x="242413" y="134556"/>
                    <a:pt x="244429" y="131473"/>
                    <a:pt x="246564" y="128389"/>
                  </a:cubicBezTo>
                  <a:cubicBezTo>
                    <a:pt x="248699" y="125305"/>
                    <a:pt x="250003" y="122341"/>
                    <a:pt x="250478" y="119494"/>
                  </a:cubicBezTo>
                  <a:lnTo>
                    <a:pt x="249055" y="118071"/>
                  </a:lnTo>
                  <a:cubicBezTo>
                    <a:pt x="250003" y="117122"/>
                    <a:pt x="250715" y="115581"/>
                    <a:pt x="251189" y="113446"/>
                  </a:cubicBezTo>
                  <a:cubicBezTo>
                    <a:pt x="251664" y="111311"/>
                    <a:pt x="251427" y="109532"/>
                    <a:pt x="250478" y="108109"/>
                  </a:cubicBezTo>
                  <a:cubicBezTo>
                    <a:pt x="249055" y="109532"/>
                    <a:pt x="248343" y="112141"/>
                    <a:pt x="248343" y="115936"/>
                  </a:cubicBezTo>
                  <a:cubicBezTo>
                    <a:pt x="248343" y="115462"/>
                    <a:pt x="248106" y="114988"/>
                    <a:pt x="247631" y="114513"/>
                  </a:cubicBezTo>
                  <a:cubicBezTo>
                    <a:pt x="248106" y="111192"/>
                    <a:pt x="248936" y="108109"/>
                    <a:pt x="250122" y="105263"/>
                  </a:cubicBezTo>
                  <a:cubicBezTo>
                    <a:pt x="251308" y="102416"/>
                    <a:pt x="252850" y="99095"/>
                    <a:pt x="254747" y="95300"/>
                  </a:cubicBezTo>
                  <a:cubicBezTo>
                    <a:pt x="255222" y="95300"/>
                    <a:pt x="255696" y="95063"/>
                    <a:pt x="256170" y="94589"/>
                  </a:cubicBezTo>
                  <a:cubicBezTo>
                    <a:pt x="256645" y="94114"/>
                    <a:pt x="256645" y="93640"/>
                    <a:pt x="256170" y="93166"/>
                  </a:cubicBezTo>
                  <a:cubicBezTo>
                    <a:pt x="259966" y="87473"/>
                    <a:pt x="264116" y="81780"/>
                    <a:pt x="268623" y="76088"/>
                  </a:cubicBezTo>
                  <a:cubicBezTo>
                    <a:pt x="273130" y="70395"/>
                    <a:pt x="277281" y="64939"/>
                    <a:pt x="281076" y="59721"/>
                  </a:cubicBezTo>
                  <a:cubicBezTo>
                    <a:pt x="278230" y="61144"/>
                    <a:pt x="275146" y="60670"/>
                    <a:pt x="271825" y="58298"/>
                  </a:cubicBezTo>
                  <a:lnTo>
                    <a:pt x="271825" y="51182"/>
                  </a:lnTo>
                  <a:cubicBezTo>
                    <a:pt x="270402" y="51657"/>
                    <a:pt x="269453" y="52605"/>
                    <a:pt x="268979" y="54028"/>
                  </a:cubicBezTo>
                  <a:cubicBezTo>
                    <a:pt x="268030" y="53080"/>
                    <a:pt x="267437" y="52249"/>
                    <a:pt x="267200" y="51538"/>
                  </a:cubicBezTo>
                  <a:cubicBezTo>
                    <a:pt x="266963" y="50826"/>
                    <a:pt x="266607" y="49996"/>
                    <a:pt x="266133" y="49047"/>
                  </a:cubicBezTo>
                  <a:cubicBezTo>
                    <a:pt x="267081" y="49522"/>
                    <a:pt x="267674" y="49403"/>
                    <a:pt x="267912" y="48692"/>
                  </a:cubicBezTo>
                  <a:cubicBezTo>
                    <a:pt x="268149" y="47980"/>
                    <a:pt x="268742" y="47624"/>
                    <a:pt x="269691" y="47624"/>
                  </a:cubicBezTo>
                  <a:cubicBezTo>
                    <a:pt x="268267" y="44778"/>
                    <a:pt x="268149" y="41813"/>
                    <a:pt x="269335" y="38729"/>
                  </a:cubicBezTo>
                  <a:cubicBezTo>
                    <a:pt x="270521" y="35646"/>
                    <a:pt x="270639" y="32918"/>
                    <a:pt x="269691" y="30546"/>
                  </a:cubicBezTo>
                  <a:cubicBezTo>
                    <a:pt x="267793" y="30546"/>
                    <a:pt x="267319" y="32207"/>
                    <a:pt x="268267" y="35527"/>
                  </a:cubicBezTo>
                  <a:cubicBezTo>
                    <a:pt x="269216" y="38848"/>
                    <a:pt x="268505" y="40034"/>
                    <a:pt x="266133" y="39085"/>
                  </a:cubicBezTo>
                  <a:cubicBezTo>
                    <a:pt x="266133" y="42406"/>
                    <a:pt x="266370" y="44185"/>
                    <a:pt x="266844" y="44422"/>
                  </a:cubicBezTo>
                  <a:cubicBezTo>
                    <a:pt x="267319" y="44659"/>
                    <a:pt x="267081" y="45964"/>
                    <a:pt x="266133" y="48336"/>
                  </a:cubicBezTo>
                  <a:cubicBezTo>
                    <a:pt x="265658" y="47387"/>
                    <a:pt x="264947" y="45489"/>
                    <a:pt x="263998" y="42643"/>
                  </a:cubicBezTo>
                  <a:cubicBezTo>
                    <a:pt x="264472" y="39322"/>
                    <a:pt x="265184" y="36002"/>
                    <a:pt x="266133" y="32681"/>
                  </a:cubicBezTo>
                  <a:cubicBezTo>
                    <a:pt x="267081" y="29360"/>
                    <a:pt x="267081" y="25802"/>
                    <a:pt x="266133" y="22007"/>
                  </a:cubicBezTo>
                  <a:cubicBezTo>
                    <a:pt x="264235" y="24853"/>
                    <a:pt x="262812" y="29123"/>
                    <a:pt x="261863" y="34816"/>
                  </a:cubicBezTo>
                  <a:cubicBezTo>
                    <a:pt x="260914" y="33867"/>
                    <a:pt x="259847" y="33511"/>
                    <a:pt x="258661" y="33748"/>
                  </a:cubicBezTo>
                  <a:cubicBezTo>
                    <a:pt x="257475" y="33985"/>
                    <a:pt x="256408" y="34104"/>
                    <a:pt x="255459" y="34104"/>
                  </a:cubicBezTo>
                  <a:cubicBezTo>
                    <a:pt x="254510" y="32207"/>
                    <a:pt x="253799" y="30428"/>
                    <a:pt x="253324" y="28767"/>
                  </a:cubicBezTo>
                  <a:cubicBezTo>
                    <a:pt x="252850" y="27107"/>
                    <a:pt x="251664" y="27225"/>
                    <a:pt x="249766" y="29123"/>
                  </a:cubicBezTo>
                  <a:cubicBezTo>
                    <a:pt x="248817" y="28174"/>
                    <a:pt x="248817" y="26988"/>
                    <a:pt x="249766" y="25565"/>
                  </a:cubicBezTo>
                  <a:cubicBezTo>
                    <a:pt x="250715" y="24142"/>
                    <a:pt x="251664" y="22956"/>
                    <a:pt x="252613" y="22007"/>
                  </a:cubicBezTo>
                  <a:cubicBezTo>
                    <a:pt x="253087" y="21058"/>
                    <a:pt x="253561" y="20821"/>
                    <a:pt x="254036" y="21296"/>
                  </a:cubicBezTo>
                  <a:cubicBezTo>
                    <a:pt x="254510" y="21770"/>
                    <a:pt x="254985" y="22244"/>
                    <a:pt x="255459" y="22719"/>
                  </a:cubicBezTo>
                  <a:cubicBezTo>
                    <a:pt x="255933" y="23193"/>
                    <a:pt x="256289" y="23549"/>
                    <a:pt x="256526" y="23786"/>
                  </a:cubicBezTo>
                  <a:cubicBezTo>
                    <a:pt x="256763" y="24023"/>
                    <a:pt x="257119" y="23668"/>
                    <a:pt x="257594" y="22719"/>
                  </a:cubicBezTo>
                  <a:cubicBezTo>
                    <a:pt x="257594" y="22719"/>
                    <a:pt x="257356" y="22244"/>
                    <a:pt x="256882" y="21296"/>
                  </a:cubicBezTo>
                  <a:lnTo>
                    <a:pt x="256882" y="20584"/>
                  </a:lnTo>
                  <a:cubicBezTo>
                    <a:pt x="257356" y="15366"/>
                    <a:pt x="258424" y="10622"/>
                    <a:pt x="260084" y="6352"/>
                  </a:cubicBezTo>
                  <a:close/>
                  <a:moveTo>
                    <a:pt x="238237" y="0"/>
                  </a:moveTo>
                  <a:lnTo>
                    <a:pt x="255246" y="0"/>
                  </a:lnTo>
                  <a:lnTo>
                    <a:pt x="254747" y="1371"/>
                  </a:lnTo>
                  <a:cubicBezTo>
                    <a:pt x="253799" y="4218"/>
                    <a:pt x="253799" y="8013"/>
                    <a:pt x="254747" y="12757"/>
                  </a:cubicBezTo>
                  <a:cubicBezTo>
                    <a:pt x="253799" y="12757"/>
                    <a:pt x="253324" y="13705"/>
                    <a:pt x="253324" y="15603"/>
                  </a:cubicBezTo>
                  <a:cubicBezTo>
                    <a:pt x="252850" y="15129"/>
                    <a:pt x="252613" y="13943"/>
                    <a:pt x="252613" y="12045"/>
                  </a:cubicBezTo>
                  <a:cubicBezTo>
                    <a:pt x="251664" y="12994"/>
                    <a:pt x="250952" y="13468"/>
                    <a:pt x="250478" y="13468"/>
                  </a:cubicBezTo>
                  <a:cubicBezTo>
                    <a:pt x="250003" y="13468"/>
                    <a:pt x="249292" y="13705"/>
                    <a:pt x="248343" y="14180"/>
                  </a:cubicBezTo>
                  <a:cubicBezTo>
                    <a:pt x="247869" y="13231"/>
                    <a:pt x="247869" y="11926"/>
                    <a:pt x="248343" y="10266"/>
                  </a:cubicBezTo>
                  <a:cubicBezTo>
                    <a:pt x="248817" y="8606"/>
                    <a:pt x="248580" y="7064"/>
                    <a:pt x="247631" y="5641"/>
                  </a:cubicBezTo>
                  <a:cubicBezTo>
                    <a:pt x="244785" y="3743"/>
                    <a:pt x="241227" y="4929"/>
                    <a:pt x="236958" y="9199"/>
                  </a:cubicBezTo>
                  <a:cubicBezTo>
                    <a:pt x="236483" y="8250"/>
                    <a:pt x="236246" y="7064"/>
                    <a:pt x="236246" y="5641"/>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9" name="文本框 78">
              <a:extLst>
                <a:ext uri="{FF2B5EF4-FFF2-40B4-BE49-F238E27FC236}">
                  <a16:creationId xmlns:a16="http://schemas.microsoft.com/office/drawing/2014/main" xmlns="" id="{88360C7C-1E4E-443B-911C-75EC46406136}"/>
                </a:ext>
              </a:extLst>
            </p:cNvPr>
            <p:cNvSpPr txBox="1"/>
            <p:nvPr/>
          </p:nvSpPr>
          <p:spPr>
            <a:xfrm>
              <a:off x="4991569" y="3347764"/>
              <a:ext cx="4933696" cy="923329"/>
            </a:xfrm>
            <a:prstGeom prst="rect">
              <a:avLst/>
            </a:prstGeom>
            <a:noFill/>
          </p:spPr>
          <p:txBody>
            <a:bodyPr wrap="square" rtlCol="0">
              <a:spAutoFit/>
            </a:bodyPr>
            <a:lstStyle/>
            <a:p>
              <a:r>
                <a:rPr lang="zh-CN" altLang="en-US" sz="5400" dirty="0">
                  <a:solidFill>
                    <a:schemeClr val="bg1"/>
                  </a:solidFill>
                  <a:latin typeface="迷你简菱心" panose="02010609000101010101" pitchFamily="49" charset="-122"/>
                  <a:ea typeface="迷你简菱心" panose="02010609000101010101" pitchFamily="49" charset="-122"/>
                </a:rPr>
                <a:t>实施计划</a:t>
              </a:r>
            </a:p>
          </p:txBody>
        </p:sp>
      </p:grpSp>
      <p:grpSp>
        <p:nvGrpSpPr>
          <p:cNvPr id="84" name="Group 62">
            <a:extLst>
              <a:ext uri="{FF2B5EF4-FFF2-40B4-BE49-F238E27FC236}">
                <a16:creationId xmlns:a16="http://schemas.microsoft.com/office/drawing/2014/main" xmlns="" id="{06610FC0-4B7E-4737-BECE-C567DB97B324}"/>
              </a:ext>
            </a:extLst>
          </p:cNvPr>
          <p:cNvGrpSpPr/>
          <p:nvPr/>
        </p:nvGrpSpPr>
        <p:grpSpPr>
          <a:xfrm flipH="1">
            <a:off x="655093" y="2402007"/>
            <a:ext cx="6359856" cy="4120750"/>
            <a:chOff x="812493" y="1298947"/>
            <a:chExt cx="6862137" cy="3384233"/>
          </a:xfrm>
        </p:grpSpPr>
        <p:sp>
          <p:nvSpPr>
            <p:cNvPr id="85" name="Freeform 13">
              <a:extLst>
                <a:ext uri="{FF2B5EF4-FFF2-40B4-BE49-F238E27FC236}">
                  <a16:creationId xmlns:a16="http://schemas.microsoft.com/office/drawing/2014/main" xmlns="" id="{7EF2FCDB-969A-4D6E-96E9-0B85B1661A3F}"/>
                </a:ext>
              </a:extLst>
            </p:cNvPr>
            <p:cNvSpPr>
              <a:spLocks noEditPoints="1"/>
            </p:cNvSpPr>
            <p:nvPr/>
          </p:nvSpPr>
          <p:spPr bwMode="auto">
            <a:xfrm rot="1715850">
              <a:off x="812493" y="3764350"/>
              <a:ext cx="3665024" cy="918830"/>
            </a:xfrm>
            <a:custGeom>
              <a:avLst/>
              <a:gdLst>
                <a:gd name="T0" fmla="*/ 229 w 695"/>
                <a:gd name="T1" fmla="*/ 157 h 174"/>
                <a:gd name="T2" fmla="*/ 338 w 695"/>
                <a:gd name="T3" fmla="*/ 173 h 174"/>
                <a:gd name="T4" fmla="*/ 395 w 695"/>
                <a:gd name="T5" fmla="*/ 157 h 174"/>
                <a:gd name="T6" fmla="*/ 273 w 695"/>
                <a:gd name="T7" fmla="*/ 86 h 174"/>
                <a:gd name="T8" fmla="*/ 273 w 695"/>
                <a:gd name="T9" fmla="*/ 72 h 174"/>
                <a:gd name="T10" fmla="*/ 355 w 695"/>
                <a:gd name="T11" fmla="*/ 82 h 174"/>
                <a:gd name="T12" fmla="*/ 493 w 695"/>
                <a:gd name="T13" fmla="*/ 99 h 174"/>
                <a:gd name="T14" fmla="*/ 563 w 695"/>
                <a:gd name="T15" fmla="*/ 86 h 174"/>
                <a:gd name="T16" fmla="*/ 534 w 695"/>
                <a:gd name="T17" fmla="*/ 47 h 174"/>
                <a:gd name="T18" fmla="*/ 569 w 695"/>
                <a:gd name="T19" fmla="*/ 32 h 174"/>
                <a:gd name="T20" fmla="*/ 656 w 695"/>
                <a:gd name="T21" fmla="*/ 39 h 174"/>
                <a:gd name="T22" fmla="*/ 653 w 695"/>
                <a:gd name="T23" fmla="*/ 8 h 174"/>
                <a:gd name="T24" fmla="*/ 656 w 695"/>
                <a:gd name="T25" fmla="*/ 4 h 174"/>
                <a:gd name="T26" fmla="*/ 677 w 695"/>
                <a:gd name="T27" fmla="*/ 3 h 174"/>
                <a:gd name="T28" fmla="*/ 689 w 695"/>
                <a:gd name="T29" fmla="*/ 2 h 174"/>
                <a:gd name="T30" fmla="*/ 656 w 695"/>
                <a:gd name="T31" fmla="*/ 1 h 174"/>
                <a:gd name="T32" fmla="*/ 645 w 695"/>
                <a:gd name="T33" fmla="*/ 8 h 174"/>
                <a:gd name="T34" fmla="*/ 652 w 695"/>
                <a:gd name="T35" fmla="*/ 28 h 174"/>
                <a:gd name="T36" fmla="*/ 633 w 695"/>
                <a:gd name="T37" fmla="*/ 32 h 174"/>
                <a:gd name="T38" fmla="*/ 631 w 695"/>
                <a:gd name="T39" fmla="*/ 31 h 174"/>
                <a:gd name="T40" fmla="*/ 623 w 695"/>
                <a:gd name="T41" fmla="*/ 29 h 174"/>
                <a:gd name="T42" fmla="*/ 588 w 695"/>
                <a:gd name="T43" fmla="*/ 27 h 174"/>
                <a:gd name="T44" fmla="*/ 573 w 695"/>
                <a:gd name="T45" fmla="*/ 24 h 174"/>
                <a:gd name="T46" fmla="*/ 562 w 695"/>
                <a:gd name="T47" fmla="*/ 22 h 174"/>
                <a:gd name="T48" fmla="*/ 532 w 695"/>
                <a:gd name="T49" fmla="*/ 21 h 174"/>
                <a:gd name="T50" fmla="*/ 498 w 695"/>
                <a:gd name="T51" fmla="*/ 36 h 174"/>
                <a:gd name="T52" fmla="*/ 500 w 695"/>
                <a:gd name="T53" fmla="*/ 43 h 174"/>
                <a:gd name="T54" fmla="*/ 516 w 695"/>
                <a:gd name="T55" fmla="*/ 47 h 174"/>
                <a:gd name="T56" fmla="*/ 509 w 695"/>
                <a:gd name="T57" fmla="*/ 51 h 174"/>
                <a:gd name="T58" fmla="*/ 529 w 695"/>
                <a:gd name="T59" fmla="*/ 74 h 174"/>
                <a:gd name="T60" fmla="*/ 535 w 695"/>
                <a:gd name="T61" fmla="*/ 83 h 174"/>
                <a:gd name="T62" fmla="*/ 515 w 695"/>
                <a:gd name="T63" fmla="*/ 91 h 174"/>
                <a:gd name="T64" fmla="*/ 466 w 695"/>
                <a:gd name="T65" fmla="*/ 86 h 174"/>
                <a:gd name="T66" fmla="*/ 444 w 695"/>
                <a:gd name="T67" fmla="*/ 84 h 174"/>
                <a:gd name="T68" fmla="*/ 435 w 695"/>
                <a:gd name="T69" fmla="*/ 82 h 174"/>
                <a:gd name="T70" fmla="*/ 418 w 695"/>
                <a:gd name="T71" fmla="*/ 82 h 174"/>
                <a:gd name="T72" fmla="*/ 383 w 695"/>
                <a:gd name="T73" fmla="*/ 77 h 174"/>
                <a:gd name="T74" fmla="*/ 346 w 695"/>
                <a:gd name="T75" fmla="*/ 71 h 174"/>
                <a:gd name="T76" fmla="*/ 307 w 695"/>
                <a:gd name="T77" fmla="*/ 68 h 174"/>
                <a:gd name="T78" fmla="*/ 240 w 695"/>
                <a:gd name="T79" fmla="*/ 69 h 174"/>
                <a:gd name="T80" fmla="*/ 241 w 695"/>
                <a:gd name="T81" fmla="*/ 78 h 174"/>
                <a:gd name="T82" fmla="*/ 247 w 695"/>
                <a:gd name="T83" fmla="*/ 84 h 174"/>
                <a:gd name="T84" fmla="*/ 245 w 695"/>
                <a:gd name="T85" fmla="*/ 86 h 174"/>
                <a:gd name="T86" fmla="*/ 269 w 695"/>
                <a:gd name="T87" fmla="*/ 98 h 174"/>
                <a:gd name="T88" fmla="*/ 293 w 695"/>
                <a:gd name="T89" fmla="*/ 111 h 174"/>
                <a:gd name="T90" fmla="*/ 308 w 695"/>
                <a:gd name="T91" fmla="*/ 118 h 174"/>
                <a:gd name="T92" fmla="*/ 332 w 695"/>
                <a:gd name="T93" fmla="*/ 128 h 174"/>
                <a:gd name="T94" fmla="*/ 352 w 695"/>
                <a:gd name="T95" fmla="*/ 144 h 174"/>
                <a:gd name="T96" fmla="*/ 371 w 695"/>
                <a:gd name="T97" fmla="*/ 156 h 174"/>
                <a:gd name="T98" fmla="*/ 370 w 695"/>
                <a:gd name="T99" fmla="*/ 167 h 174"/>
                <a:gd name="T100" fmla="*/ 281 w 695"/>
                <a:gd name="T101" fmla="*/ 157 h 174"/>
                <a:gd name="T102" fmla="*/ 249 w 695"/>
                <a:gd name="T103" fmla="*/ 152 h 174"/>
                <a:gd name="T104" fmla="*/ 160 w 695"/>
                <a:gd name="T105" fmla="*/ 140 h 174"/>
                <a:gd name="T106" fmla="*/ 79 w 695"/>
                <a:gd name="T107" fmla="*/ 123 h 174"/>
                <a:gd name="T108" fmla="*/ 656 w 695"/>
                <a:gd name="T109" fmla="*/ 33 h 174"/>
                <a:gd name="T110" fmla="*/ 648 w 695"/>
                <a:gd name="T111" fmla="*/ 5 h 174"/>
                <a:gd name="T112" fmla="*/ 655 w 695"/>
                <a:gd name="T113" fmla="*/ 33 h 174"/>
                <a:gd name="T114" fmla="*/ 648 w 695"/>
                <a:gd name="T115" fmla="*/ 37 h 174"/>
                <a:gd name="T116" fmla="*/ 535 w 695"/>
                <a:gd name="T117"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5" h="174">
                  <a:moveTo>
                    <a:pt x="78" y="130"/>
                  </a:moveTo>
                  <a:cubicBezTo>
                    <a:pt x="88" y="132"/>
                    <a:pt x="101" y="134"/>
                    <a:pt x="109" y="136"/>
                  </a:cubicBezTo>
                  <a:cubicBezTo>
                    <a:pt x="147" y="143"/>
                    <a:pt x="179" y="151"/>
                    <a:pt x="220" y="157"/>
                  </a:cubicBezTo>
                  <a:cubicBezTo>
                    <a:pt x="219" y="157"/>
                    <a:pt x="222" y="157"/>
                    <a:pt x="225" y="157"/>
                  </a:cubicBezTo>
                  <a:cubicBezTo>
                    <a:pt x="224" y="157"/>
                    <a:pt x="224" y="157"/>
                    <a:pt x="224" y="157"/>
                  </a:cubicBezTo>
                  <a:cubicBezTo>
                    <a:pt x="229" y="157"/>
                    <a:pt x="229" y="157"/>
                    <a:pt x="229" y="157"/>
                  </a:cubicBezTo>
                  <a:cubicBezTo>
                    <a:pt x="232" y="157"/>
                    <a:pt x="229" y="158"/>
                    <a:pt x="226" y="158"/>
                  </a:cubicBezTo>
                  <a:cubicBezTo>
                    <a:pt x="242" y="160"/>
                    <a:pt x="257" y="162"/>
                    <a:pt x="272" y="165"/>
                  </a:cubicBezTo>
                  <a:cubicBezTo>
                    <a:pt x="275" y="164"/>
                    <a:pt x="280" y="166"/>
                    <a:pt x="283" y="165"/>
                  </a:cubicBezTo>
                  <a:cubicBezTo>
                    <a:pt x="283" y="166"/>
                    <a:pt x="283" y="166"/>
                    <a:pt x="282" y="166"/>
                  </a:cubicBezTo>
                  <a:cubicBezTo>
                    <a:pt x="294" y="167"/>
                    <a:pt x="295" y="167"/>
                    <a:pt x="303" y="169"/>
                  </a:cubicBezTo>
                  <a:cubicBezTo>
                    <a:pt x="314" y="171"/>
                    <a:pt x="325" y="172"/>
                    <a:pt x="338" y="173"/>
                  </a:cubicBezTo>
                  <a:cubicBezTo>
                    <a:pt x="346" y="174"/>
                    <a:pt x="351" y="174"/>
                    <a:pt x="366" y="173"/>
                  </a:cubicBezTo>
                  <a:cubicBezTo>
                    <a:pt x="367" y="173"/>
                    <a:pt x="372" y="173"/>
                    <a:pt x="375" y="172"/>
                  </a:cubicBezTo>
                  <a:cubicBezTo>
                    <a:pt x="379" y="171"/>
                    <a:pt x="379" y="171"/>
                    <a:pt x="379" y="171"/>
                  </a:cubicBezTo>
                  <a:cubicBezTo>
                    <a:pt x="396" y="166"/>
                    <a:pt x="387" y="169"/>
                    <a:pt x="391" y="167"/>
                  </a:cubicBezTo>
                  <a:cubicBezTo>
                    <a:pt x="398" y="163"/>
                    <a:pt x="396" y="163"/>
                    <a:pt x="397" y="161"/>
                  </a:cubicBezTo>
                  <a:cubicBezTo>
                    <a:pt x="397" y="160"/>
                    <a:pt x="396" y="158"/>
                    <a:pt x="395" y="157"/>
                  </a:cubicBezTo>
                  <a:cubicBezTo>
                    <a:pt x="389" y="149"/>
                    <a:pt x="378" y="143"/>
                    <a:pt x="368" y="136"/>
                  </a:cubicBezTo>
                  <a:cubicBezTo>
                    <a:pt x="347" y="123"/>
                    <a:pt x="322" y="111"/>
                    <a:pt x="300" y="97"/>
                  </a:cubicBezTo>
                  <a:cubicBezTo>
                    <a:pt x="292" y="96"/>
                    <a:pt x="289" y="93"/>
                    <a:pt x="282" y="92"/>
                  </a:cubicBezTo>
                  <a:cubicBezTo>
                    <a:pt x="283" y="91"/>
                    <a:pt x="283" y="91"/>
                    <a:pt x="283" y="91"/>
                  </a:cubicBezTo>
                  <a:cubicBezTo>
                    <a:pt x="278" y="90"/>
                    <a:pt x="279" y="89"/>
                    <a:pt x="277" y="86"/>
                  </a:cubicBezTo>
                  <a:cubicBezTo>
                    <a:pt x="276" y="86"/>
                    <a:pt x="275" y="85"/>
                    <a:pt x="273" y="86"/>
                  </a:cubicBezTo>
                  <a:cubicBezTo>
                    <a:pt x="270" y="85"/>
                    <a:pt x="274" y="83"/>
                    <a:pt x="271" y="82"/>
                  </a:cubicBezTo>
                  <a:cubicBezTo>
                    <a:pt x="272" y="82"/>
                    <a:pt x="270" y="83"/>
                    <a:pt x="270" y="82"/>
                  </a:cubicBezTo>
                  <a:cubicBezTo>
                    <a:pt x="262" y="79"/>
                    <a:pt x="272" y="82"/>
                    <a:pt x="269" y="77"/>
                  </a:cubicBezTo>
                  <a:cubicBezTo>
                    <a:pt x="267" y="76"/>
                    <a:pt x="264" y="74"/>
                    <a:pt x="262" y="72"/>
                  </a:cubicBezTo>
                  <a:cubicBezTo>
                    <a:pt x="265" y="72"/>
                    <a:pt x="269" y="72"/>
                    <a:pt x="272" y="73"/>
                  </a:cubicBezTo>
                  <a:cubicBezTo>
                    <a:pt x="270" y="73"/>
                    <a:pt x="271" y="72"/>
                    <a:pt x="273" y="72"/>
                  </a:cubicBezTo>
                  <a:cubicBezTo>
                    <a:pt x="273" y="74"/>
                    <a:pt x="281" y="72"/>
                    <a:pt x="284" y="73"/>
                  </a:cubicBezTo>
                  <a:cubicBezTo>
                    <a:pt x="283" y="73"/>
                    <a:pt x="281" y="73"/>
                    <a:pt x="280" y="73"/>
                  </a:cubicBezTo>
                  <a:cubicBezTo>
                    <a:pt x="288" y="75"/>
                    <a:pt x="297" y="75"/>
                    <a:pt x="304" y="76"/>
                  </a:cubicBezTo>
                  <a:cubicBezTo>
                    <a:pt x="314" y="76"/>
                    <a:pt x="320" y="79"/>
                    <a:pt x="327" y="78"/>
                  </a:cubicBezTo>
                  <a:cubicBezTo>
                    <a:pt x="325" y="79"/>
                    <a:pt x="330" y="79"/>
                    <a:pt x="331" y="80"/>
                  </a:cubicBezTo>
                  <a:cubicBezTo>
                    <a:pt x="341" y="79"/>
                    <a:pt x="345" y="82"/>
                    <a:pt x="355" y="82"/>
                  </a:cubicBezTo>
                  <a:cubicBezTo>
                    <a:pt x="354" y="82"/>
                    <a:pt x="354" y="82"/>
                    <a:pt x="354" y="82"/>
                  </a:cubicBezTo>
                  <a:cubicBezTo>
                    <a:pt x="376" y="85"/>
                    <a:pt x="398" y="88"/>
                    <a:pt x="422" y="90"/>
                  </a:cubicBezTo>
                  <a:cubicBezTo>
                    <a:pt x="436" y="92"/>
                    <a:pt x="446" y="95"/>
                    <a:pt x="463" y="96"/>
                  </a:cubicBezTo>
                  <a:cubicBezTo>
                    <a:pt x="466" y="96"/>
                    <a:pt x="464" y="96"/>
                    <a:pt x="467" y="96"/>
                  </a:cubicBezTo>
                  <a:cubicBezTo>
                    <a:pt x="470" y="96"/>
                    <a:pt x="466" y="96"/>
                    <a:pt x="467" y="96"/>
                  </a:cubicBezTo>
                  <a:cubicBezTo>
                    <a:pt x="475" y="97"/>
                    <a:pt x="483" y="98"/>
                    <a:pt x="493" y="99"/>
                  </a:cubicBezTo>
                  <a:cubicBezTo>
                    <a:pt x="494" y="99"/>
                    <a:pt x="497" y="99"/>
                    <a:pt x="497" y="99"/>
                  </a:cubicBezTo>
                  <a:cubicBezTo>
                    <a:pt x="501" y="100"/>
                    <a:pt x="508" y="100"/>
                    <a:pt x="516" y="100"/>
                  </a:cubicBezTo>
                  <a:cubicBezTo>
                    <a:pt x="520" y="100"/>
                    <a:pt x="524" y="100"/>
                    <a:pt x="530" y="100"/>
                  </a:cubicBezTo>
                  <a:cubicBezTo>
                    <a:pt x="534" y="101"/>
                    <a:pt x="558" y="94"/>
                    <a:pt x="557" y="93"/>
                  </a:cubicBezTo>
                  <a:cubicBezTo>
                    <a:pt x="549" y="96"/>
                    <a:pt x="562" y="89"/>
                    <a:pt x="560" y="87"/>
                  </a:cubicBezTo>
                  <a:cubicBezTo>
                    <a:pt x="561" y="86"/>
                    <a:pt x="562" y="86"/>
                    <a:pt x="563" y="86"/>
                  </a:cubicBezTo>
                  <a:cubicBezTo>
                    <a:pt x="564" y="83"/>
                    <a:pt x="563" y="81"/>
                    <a:pt x="563" y="77"/>
                  </a:cubicBezTo>
                  <a:cubicBezTo>
                    <a:pt x="562" y="76"/>
                    <a:pt x="559" y="76"/>
                    <a:pt x="559" y="74"/>
                  </a:cubicBezTo>
                  <a:cubicBezTo>
                    <a:pt x="561" y="72"/>
                    <a:pt x="557" y="70"/>
                    <a:pt x="557" y="68"/>
                  </a:cubicBezTo>
                  <a:cubicBezTo>
                    <a:pt x="554" y="69"/>
                    <a:pt x="551" y="68"/>
                    <a:pt x="550" y="66"/>
                  </a:cubicBezTo>
                  <a:cubicBezTo>
                    <a:pt x="554" y="65"/>
                    <a:pt x="554" y="65"/>
                    <a:pt x="554" y="65"/>
                  </a:cubicBezTo>
                  <a:cubicBezTo>
                    <a:pt x="548" y="61"/>
                    <a:pt x="545" y="52"/>
                    <a:pt x="534" y="47"/>
                  </a:cubicBezTo>
                  <a:cubicBezTo>
                    <a:pt x="536" y="46"/>
                    <a:pt x="536" y="46"/>
                    <a:pt x="536" y="46"/>
                  </a:cubicBezTo>
                  <a:cubicBezTo>
                    <a:pt x="528" y="41"/>
                    <a:pt x="524" y="34"/>
                    <a:pt x="521" y="29"/>
                  </a:cubicBezTo>
                  <a:cubicBezTo>
                    <a:pt x="521" y="29"/>
                    <a:pt x="520" y="30"/>
                    <a:pt x="527" y="30"/>
                  </a:cubicBezTo>
                  <a:cubicBezTo>
                    <a:pt x="534" y="29"/>
                    <a:pt x="537" y="29"/>
                    <a:pt x="543" y="29"/>
                  </a:cubicBezTo>
                  <a:cubicBezTo>
                    <a:pt x="546" y="29"/>
                    <a:pt x="546" y="30"/>
                    <a:pt x="547" y="30"/>
                  </a:cubicBezTo>
                  <a:cubicBezTo>
                    <a:pt x="555" y="31"/>
                    <a:pt x="560" y="33"/>
                    <a:pt x="569" y="32"/>
                  </a:cubicBezTo>
                  <a:cubicBezTo>
                    <a:pt x="568" y="33"/>
                    <a:pt x="568" y="33"/>
                    <a:pt x="568" y="33"/>
                  </a:cubicBezTo>
                  <a:cubicBezTo>
                    <a:pt x="575" y="33"/>
                    <a:pt x="586" y="34"/>
                    <a:pt x="592" y="35"/>
                  </a:cubicBezTo>
                  <a:cubicBezTo>
                    <a:pt x="595" y="35"/>
                    <a:pt x="603" y="36"/>
                    <a:pt x="601" y="35"/>
                  </a:cubicBezTo>
                  <a:cubicBezTo>
                    <a:pt x="604" y="35"/>
                    <a:pt x="600" y="36"/>
                    <a:pt x="605" y="36"/>
                  </a:cubicBezTo>
                  <a:cubicBezTo>
                    <a:pt x="600" y="36"/>
                    <a:pt x="600" y="36"/>
                    <a:pt x="600" y="36"/>
                  </a:cubicBezTo>
                  <a:cubicBezTo>
                    <a:pt x="618" y="38"/>
                    <a:pt x="625" y="42"/>
                    <a:pt x="656" y="39"/>
                  </a:cubicBezTo>
                  <a:cubicBezTo>
                    <a:pt x="672" y="35"/>
                    <a:pt x="667" y="30"/>
                    <a:pt x="667" y="26"/>
                  </a:cubicBezTo>
                  <a:cubicBezTo>
                    <a:pt x="665" y="25"/>
                    <a:pt x="664" y="21"/>
                    <a:pt x="659" y="21"/>
                  </a:cubicBezTo>
                  <a:cubicBezTo>
                    <a:pt x="661" y="20"/>
                    <a:pt x="661" y="20"/>
                    <a:pt x="661" y="20"/>
                  </a:cubicBezTo>
                  <a:cubicBezTo>
                    <a:pt x="659" y="18"/>
                    <a:pt x="657" y="14"/>
                    <a:pt x="655" y="11"/>
                  </a:cubicBezTo>
                  <a:cubicBezTo>
                    <a:pt x="655" y="9"/>
                    <a:pt x="653" y="10"/>
                    <a:pt x="651" y="8"/>
                  </a:cubicBezTo>
                  <a:cubicBezTo>
                    <a:pt x="653" y="8"/>
                    <a:pt x="653" y="8"/>
                    <a:pt x="653" y="8"/>
                  </a:cubicBezTo>
                  <a:cubicBezTo>
                    <a:pt x="651" y="6"/>
                    <a:pt x="649" y="6"/>
                    <a:pt x="647" y="6"/>
                  </a:cubicBezTo>
                  <a:cubicBezTo>
                    <a:pt x="648" y="5"/>
                    <a:pt x="648" y="5"/>
                    <a:pt x="648" y="5"/>
                  </a:cubicBezTo>
                  <a:cubicBezTo>
                    <a:pt x="649" y="5"/>
                    <a:pt x="650" y="4"/>
                    <a:pt x="651" y="4"/>
                  </a:cubicBezTo>
                  <a:cubicBezTo>
                    <a:pt x="652" y="5"/>
                    <a:pt x="653" y="5"/>
                    <a:pt x="654" y="5"/>
                  </a:cubicBezTo>
                  <a:cubicBezTo>
                    <a:pt x="653" y="5"/>
                    <a:pt x="654" y="5"/>
                    <a:pt x="654" y="4"/>
                  </a:cubicBezTo>
                  <a:cubicBezTo>
                    <a:pt x="655" y="4"/>
                    <a:pt x="655" y="4"/>
                    <a:pt x="656" y="4"/>
                  </a:cubicBezTo>
                  <a:cubicBezTo>
                    <a:pt x="662" y="4"/>
                    <a:pt x="666" y="4"/>
                    <a:pt x="668" y="3"/>
                  </a:cubicBezTo>
                  <a:cubicBezTo>
                    <a:pt x="666" y="4"/>
                    <a:pt x="671" y="4"/>
                    <a:pt x="667" y="4"/>
                  </a:cubicBezTo>
                  <a:cubicBezTo>
                    <a:pt x="671" y="4"/>
                    <a:pt x="674" y="4"/>
                    <a:pt x="677" y="4"/>
                  </a:cubicBezTo>
                  <a:cubicBezTo>
                    <a:pt x="676" y="4"/>
                    <a:pt x="675" y="4"/>
                    <a:pt x="674" y="4"/>
                  </a:cubicBezTo>
                  <a:cubicBezTo>
                    <a:pt x="678" y="3"/>
                    <a:pt x="682" y="3"/>
                    <a:pt x="682" y="3"/>
                  </a:cubicBezTo>
                  <a:cubicBezTo>
                    <a:pt x="680" y="3"/>
                    <a:pt x="679" y="3"/>
                    <a:pt x="677" y="3"/>
                  </a:cubicBezTo>
                  <a:cubicBezTo>
                    <a:pt x="679" y="2"/>
                    <a:pt x="687" y="2"/>
                    <a:pt x="687" y="3"/>
                  </a:cubicBezTo>
                  <a:cubicBezTo>
                    <a:pt x="687" y="4"/>
                    <a:pt x="681" y="4"/>
                    <a:pt x="683" y="4"/>
                  </a:cubicBezTo>
                  <a:cubicBezTo>
                    <a:pt x="695" y="4"/>
                    <a:pt x="695" y="4"/>
                    <a:pt x="695" y="4"/>
                  </a:cubicBezTo>
                  <a:cubicBezTo>
                    <a:pt x="692" y="4"/>
                    <a:pt x="691" y="3"/>
                    <a:pt x="693" y="3"/>
                  </a:cubicBezTo>
                  <a:cubicBezTo>
                    <a:pt x="688" y="3"/>
                    <a:pt x="688" y="3"/>
                    <a:pt x="688" y="3"/>
                  </a:cubicBezTo>
                  <a:cubicBezTo>
                    <a:pt x="689" y="2"/>
                    <a:pt x="689" y="2"/>
                    <a:pt x="689" y="2"/>
                  </a:cubicBezTo>
                  <a:cubicBezTo>
                    <a:pt x="682" y="2"/>
                    <a:pt x="677" y="1"/>
                    <a:pt x="668" y="1"/>
                  </a:cubicBezTo>
                  <a:cubicBezTo>
                    <a:pt x="670" y="2"/>
                    <a:pt x="670" y="2"/>
                    <a:pt x="670" y="2"/>
                  </a:cubicBezTo>
                  <a:cubicBezTo>
                    <a:pt x="665" y="2"/>
                    <a:pt x="659" y="3"/>
                    <a:pt x="655" y="3"/>
                  </a:cubicBezTo>
                  <a:cubicBezTo>
                    <a:pt x="658" y="2"/>
                    <a:pt x="656" y="2"/>
                    <a:pt x="657" y="2"/>
                  </a:cubicBezTo>
                  <a:cubicBezTo>
                    <a:pt x="655" y="2"/>
                    <a:pt x="654" y="2"/>
                    <a:pt x="652" y="2"/>
                  </a:cubicBezTo>
                  <a:cubicBezTo>
                    <a:pt x="656" y="1"/>
                    <a:pt x="656" y="1"/>
                    <a:pt x="656" y="1"/>
                  </a:cubicBezTo>
                  <a:cubicBezTo>
                    <a:pt x="655" y="1"/>
                    <a:pt x="654" y="2"/>
                    <a:pt x="652" y="2"/>
                  </a:cubicBezTo>
                  <a:cubicBezTo>
                    <a:pt x="649" y="3"/>
                    <a:pt x="655" y="0"/>
                    <a:pt x="645" y="4"/>
                  </a:cubicBezTo>
                  <a:cubicBezTo>
                    <a:pt x="644" y="4"/>
                    <a:pt x="644" y="4"/>
                    <a:pt x="644" y="4"/>
                  </a:cubicBezTo>
                  <a:cubicBezTo>
                    <a:pt x="644" y="6"/>
                    <a:pt x="643" y="7"/>
                    <a:pt x="643" y="7"/>
                  </a:cubicBezTo>
                  <a:cubicBezTo>
                    <a:pt x="643" y="7"/>
                    <a:pt x="643" y="7"/>
                    <a:pt x="643" y="7"/>
                  </a:cubicBezTo>
                  <a:cubicBezTo>
                    <a:pt x="641" y="10"/>
                    <a:pt x="645" y="6"/>
                    <a:pt x="645" y="8"/>
                  </a:cubicBezTo>
                  <a:cubicBezTo>
                    <a:pt x="644" y="9"/>
                    <a:pt x="641" y="9"/>
                    <a:pt x="640" y="11"/>
                  </a:cubicBezTo>
                  <a:cubicBezTo>
                    <a:pt x="640" y="13"/>
                    <a:pt x="645" y="16"/>
                    <a:pt x="644" y="19"/>
                  </a:cubicBezTo>
                  <a:cubicBezTo>
                    <a:pt x="647" y="21"/>
                    <a:pt x="650" y="23"/>
                    <a:pt x="653" y="24"/>
                  </a:cubicBezTo>
                  <a:cubicBezTo>
                    <a:pt x="654" y="25"/>
                    <a:pt x="649" y="25"/>
                    <a:pt x="652" y="26"/>
                  </a:cubicBezTo>
                  <a:cubicBezTo>
                    <a:pt x="650" y="26"/>
                    <a:pt x="649" y="26"/>
                    <a:pt x="648" y="27"/>
                  </a:cubicBezTo>
                  <a:cubicBezTo>
                    <a:pt x="650" y="27"/>
                    <a:pt x="650" y="30"/>
                    <a:pt x="652" y="28"/>
                  </a:cubicBezTo>
                  <a:cubicBezTo>
                    <a:pt x="653" y="30"/>
                    <a:pt x="654" y="32"/>
                    <a:pt x="653" y="33"/>
                  </a:cubicBezTo>
                  <a:cubicBezTo>
                    <a:pt x="652" y="33"/>
                    <a:pt x="650" y="33"/>
                    <a:pt x="649" y="33"/>
                  </a:cubicBezTo>
                  <a:cubicBezTo>
                    <a:pt x="648" y="34"/>
                    <a:pt x="650" y="34"/>
                    <a:pt x="646" y="34"/>
                  </a:cubicBezTo>
                  <a:cubicBezTo>
                    <a:pt x="638" y="35"/>
                    <a:pt x="640" y="33"/>
                    <a:pt x="639" y="32"/>
                  </a:cubicBezTo>
                  <a:cubicBezTo>
                    <a:pt x="643" y="32"/>
                    <a:pt x="643" y="32"/>
                    <a:pt x="643" y="32"/>
                  </a:cubicBezTo>
                  <a:cubicBezTo>
                    <a:pt x="640" y="32"/>
                    <a:pt x="637" y="32"/>
                    <a:pt x="633" y="32"/>
                  </a:cubicBezTo>
                  <a:cubicBezTo>
                    <a:pt x="635" y="30"/>
                    <a:pt x="640" y="32"/>
                    <a:pt x="643" y="32"/>
                  </a:cubicBezTo>
                  <a:cubicBezTo>
                    <a:pt x="642" y="30"/>
                    <a:pt x="642" y="30"/>
                    <a:pt x="642" y="30"/>
                  </a:cubicBezTo>
                  <a:cubicBezTo>
                    <a:pt x="636" y="29"/>
                    <a:pt x="638" y="31"/>
                    <a:pt x="632" y="30"/>
                  </a:cubicBezTo>
                  <a:cubicBezTo>
                    <a:pt x="634" y="30"/>
                    <a:pt x="634" y="30"/>
                    <a:pt x="634" y="30"/>
                  </a:cubicBezTo>
                  <a:cubicBezTo>
                    <a:pt x="629" y="29"/>
                    <a:pt x="629" y="29"/>
                    <a:pt x="629" y="29"/>
                  </a:cubicBezTo>
                  <a:cubicBezTo>
                    <a:pt x="628" y="30"/>
                    <a:pt x="627" y="31"/>
                    <a:pt x="631" y="31"/>
                  </a:cubicBezTo>
                  <a:cubicBezTo>
                    <a:pt x="626" y="32"/>
                    <a:pt x="627" y="31"/>
                    <a:pt x="621" y="30"/>
                  </a:cubicBezTo>
                  <a:cubicBezTo>
                    <a:pt x="618" y="31"/>
                    <a:pt x="624" y="31"/>
                    <a:pt x="622" y="31"/>
                  </a:cubicBezTo>
                  <a:cubicBezTo>
                    <a:pt x="621" y="32"/>
                    <a:pt x="617" y="32"/>
                    <a:pt x="614" y="31"/>
                  </a:cubicBezTo>
                  <a:cubicBezTo>
                    <a:pt x="609" y="31"/>
                    <a:pt x="614" y="30"/>
                    <a:pt x="613" y="30"/>
                  </a:cubicBezTo>
                  <a:cubicBezTo>
                    <a:pt x="614" y="30"/>
                    <a:pt x="618" y="30"/>
                    <a:pt x="616" y="30"/>
                  </a:cubicBezTo>
                  <a:cubicBezTo>
                    <a:pt x="624" y="30"/>
                    <a:pt x="618" y="29"/>
                    <a:pt x="623" y="29"/>
                  </a:cubicBezTo>
                  <a:cubicBezTo>
                    <a:pt x="619" y="27"/>
                    <a:pt x="617" y="28"/>
                    <a:pt x="615" y="28"/>
                  </a:cubicBezTo>
                  <a:cubicBezTo>
                    <a:pt x="616" y="29"/>
                    <a:pt x="612" y="29"/>
                    <a:pt x="613" y="29"/>
                  </a:cubicBezTo>
                  <a:cubicBezTo>
                    <a:pt x="600" y="30"/>
                    <a:pt x="611" y="27"/>
                    <a:pt x="603" y="27"/>
                  </a:cubicBezTo>
                  <a:cubicBezTo>
                    <a:pt x="602" y="28"/>
                    <a:pt x="589" y="27"/>
                    <a:pt x="591" y="29"/>
                  </a:cubicBezTo>
                  <a:cubicBezTo>
                    <a:pt x="589" y="29"/>
                    <a:pt x="586" y="29"/>
                    <a:pt x="585" y="29"/>
                  </a:cubicBezTo>
                  <a:cubicBezTo>
                    <a:pt x="589" y="28"/>
                    <a:pt x="583" y="28"/>
                    <a:pt x="588" y="27"/>
                  </a:cubicBezTo>
                  <a:cubicBezTo>
                    <a:pt x="586" y="27"/>
                    <a:pt x="586" y="27"/>
                    <a:pt x="586" y="27"/>
                  </a:cubicBezTo>
                  <a:cubicBezTo>
                    <a:pt x="592" y="27"/>
                    <a:pt x="592" y="27"/>
                    <a:pt x="592" y="27"/>
                  </a:cubicBezTo>
                  <a:cubicBezTo>
                    <a:pt x="590" y="26"/>
                    <a:pt x="587" y="24"/>
                    <a:pt x="586" y="24"/>
                  </a:cubicBezTo>
                  <a:cubicBezTo>
                    <a:pt x="581" y="24"/>
                    <a:pt x="586" y="25"/>
                    <a:pt x="580" y="24"/>
                  </a:cubicBezTo>
                  <a:cubicBezTo>
                    <a:pt x="583" y="24"/>
                    <a:pt x="581" y="23"/>
                    <a:pt x="579" y="23"/>
                  </a:cubicBezTo>
                  <a:cubicBezTo>
                    <a:pt x="582" y="24"/>
                    <a:pt x="576" y="24"/>
                    <a:pt x="573" y="24"/>
                  </a:cubicBezTo>
                  <a:cubicBezTo>
                    <a:pt x="569" y="24"/>
                    <a:pt x="567" y="23"/>
                    <a:pt x="568" y="23"/>
                  </a:cubicBezTo>
                  <a:cubicBezTo>
                    <a:pt x="574" y="22"/>
                    <a:pt x="574" y="22"/>
                    <a:pt x="574" y="22"/>
                  </a:cubicBezTo>
                  <a:cubicBezTo>
                    <a:pt x="570" y="23"/>
                    <a:pt x="573" y="22"/>
                    <a:pt x="570" y="22"/>
                  </a:cubicBezTo>
                  <a:cubicBezTo>
                    <a:pt x="568" y="22"/>
                    <a:pt x="564" y="23"/>
                    <a:pt x="562" y="23"/>
                  </a:cubicBezTo>
                  <a:cubicBezTo>
                    <a:pt x="558" y="23"/>
                    <a:pt x="558" y="22"/>
                    <a:pt x="556" y="22"/>
                  </a:cubicBezTo>
                  <a:cubicBezTo>
                    <a:pt x="562" y="22"/>
                    <a:pt x="562" y="22"/>
                    <a:pt x="562" y="22"/>
                  </a:cubicBezTo>
                  <a:cubicBezTo>
                    <a:pt x="556" y="22"/>
                    <a:pt x="564" y="21"/>
                    <a:pt x="556" y="21"/>
                  </a:cubicBezTo>
                  <a:cubicBezTo>
                    <a:pt x="553" y="21"/>
                    <a:pt x="553" y="21"/>
                    <a:pt x="553" y="21"/>
                  </a:cubicBezTo>
                  <a:cubicBezTo>
                    <a:pt x="552" y="21"/>
                    <a:pt x="552" y="21"/>
                    <a:pt x="554" y="20"/>
                  </a:cubicBezTo>
                  <a:cubicBezTo>
                    <a:pt x="552" y="21"/>
                    <a:pt x="548" y="21"/>
                    <a:pt x="546" y="21"/>
                  </a:cubicBezTo>
                  <a:cubicBezTo>
                    <a:pt x="546" y="20"/>
                    <a:pt x="546" y="20"/>
                    <a:pt x="546" y="20"/>
                  </a:cubicBezTo>
                  <a:cubicBezTo>
                    <a:pt x="543" y="20"/>
                    <a:pt x="536" y="21"/>
                    <a:pt x="532" y="21"/>
                  </a:cubicBezTo>
                  <a:cubicBezTo>
                    <a:pt x="534" y="22"/>
                    <a:pt x="538" y="20"/>
                    <a:pt x="543" y="21"/>
                  </a:cubicBezTo>
                  <a:cubicBezTo>
                    <a:pt x="545" y="22"/>
                    <a:pt x="536" y="22"/>
                    <a:pt x="534" y="22"/>
                  </a:cubicBezTo>
                  <a:cubicBezTo>
                    <a:pt x="537" y="21"/>
                    <a:pt x="523" y="22"/>
                    <a:pt x="513" y="25"/>
                  </a:cubicBezTo>
                  <a:cubicBezTo>
                    <a:pt x="507" y="26"/>
                    <a:pt x="500" y="29"/>
                    <a:pt x="500" y="29"/>
                  </a:cubicBezTo>
                  <a:cubicBezTo>
                    <a:pt x="501" y="30"/>
                    <a:pt x="501" y="30"/>
                    <a:pt x="501" y="30"/>
                  </a:cubicBezTo>
                  <a:cubicBezTo>
                    <a:pt x="493" y="32"/>
                    <a:pt x="499" y="34"/>
                    <a:pt x="498" y="36"/>
                  </a:cubicBezTo>
                  <a:cubicBezTo>
                    <a:pt x="496" y="35"/>
                    <a:pt x="494" y="35"/>
                    <a:pt x="494" y="37"/>
                  </a:cubicBezTo>
                  <a:cubicBezTo>
                    <a:pt x="497" y="35"/>
                    <a:pt x="499" y="38"/>
                    <a:pt x="501" y="37"/>
                  </a:cubicBezTo>
                  <a:cubicBezTo>
                    <a:pt x="501" y="39"/>
                    <a:pt x="496" y="37"/>
                    <a:pt x="494" y="38"/>
                  </a:cubicBezTo>
                  <a:cubicBezTo>
                    <a:pt x="497" y="39"/>
                    <a:pt x="494" y="41"/>
                    <a:pt x="498" y="41"/>
                  </a:cubicBezTo>
                  <a:cubicBezTo>
                    <a:pt x="498" y="40"/>
                    <a:pt x="500" y="41"/>
                    <a:pt x="502" y="41"/>
                  </a:cubicBezTo>
                  <a:cubicBezTo>
                    <a:pt x="503" y="43"/>
                    <a:pt x="500" y="41"/>
                    <a:pt x="500" y="43"/>
                  </a:cubicBezTo>
                  <a:cubicBezTo>
                    <a:pt x="501" y="43"/>
                    <a:pt x="504" y="44"/>
                    <a:pt x="504" y="42"/>
                  </a:cubicBezTo>
                  <a:cubicBezTo>
                    <a:pt x="504" y="43"/>
                    <a:pt x="509" y="44"/>
                    <a:pt x="507" y="45"/>
                  </a:cubicBezTo>
                  <a:cubicBezTo>
                    <a:pt x="506" y="46"/>
                    <a:pt x="505" y="44"/>
                    <a:pt x="504" y="45"/>
                  </a:cubicBezTo>
                  <a:cubicBezTo>
                    <a:pt x="505" y="47"/>
                    <a:pt x="510" y="45"/>
                    <a:pt x="513" y="47"/>
                  </a:cubicBezTo>
                  <a:cubicBezTo>
                    <a:pt x="513" y="45"/>
                    <a:pt x="518" y="45"/>
                    <a:pt x="520" y="46"/>
                  </a:cubicBezTo>
                  <a:cubicBezTo>
                    <a:pt x="521" y="49"/>
                    <a:pt x="518" y="45"/>
                    <a:pt x="516" y="47"/>
                  </a:cubicBezTo>
                  <a:cubicBezTo>
                    <a:pt x="517" y="48"/>
                    <a:pt x="517" y="48"/>
                    <a:pt x="517" y="48"/>
                  </a:cubicBezTo>
                  <a:cubicBezTo>
                    <a:pt x="515" y="50"/>
                    <a:pt x="508" y="46"/>
                    <a:pt x="506" y="48"/>
                  </a:cubicBezTo>
                  <a:cubicBezTo>
                    <a:pt x="509" y="49"/>
                    <a:pt x="509" y="49"/>
                    <a:pt x="509" y="49"/>
                  </a:cubicBezTo>
                  <a:cubicBezTo>
                    <a:pt x="507" y="49"/>
                    <a:pt x="505" y="49"/>
                    <a:pt x="504" y="50"/>
                  </a:cubicBezTo>
                  <a:cubicBezTo>
                    <a:pt x="507" y="50"/>
                    <a:pt x="507" y="52"/>
                    <a:pt x="508" y="52"/>
                  </a:cubicBezTo>
                  <a:cubicBezTo>
                    <a:pt x="511" y="52"/>
                    <a:pt x="507" y="52"/>
                    <a:pt x="509" y="51"/>
                  </a:cubicBezTo>
                  <a:cubicBezTo>
                    <a:pt x="510" y="52"/>
                    <a:pt x="514" y="52"/>
                    <a:pt x="515" y="54"/>
                  </a:cubicBezTo>
                  <a:cubicBezTo>
                    <a:pt x="512" y="53"/>
                    <a:pt x="512" y="55"/>
                    <a:pt x="510" y="55"/>
                  </a:cubicBezTo>
                  <a:cubicBezTo>
                    <a:pt x="510" y="56"/>
                    <a:pt x="513" y="55"/>
                    <a:pt x="513" y="56"/>
                  </a:cubicBezTo>
                  <a:cubicBezTo>
                    <a:pt x="512" y="56"/>
                    <a:pt x="512" y="56"/>
                    <a:pt x="512" y="56"/>
                  </a:cubicBezTo>
                  <a:cubicBezTo>
                    <a:pt x="516" y="61"/>
                    <a:pt x="521" y="66"/>
                    <a:pt x="530" y="69"/>
                  </a:cubicBezTo>
                  <a:cubicBezTo>
                    <a:pt x="528" y="70"/>
                    <a:pt x="529" y="72"/>
                    <a:pt x="529" y="74"/>
                  </a:cubicBezTo>
                  <a:cubicBezTo>
                    <a:pt x="529" y="73"/>
                    <a:pt x="531" y="74"/>
                    <a:pt x="532" y="74"/>
                  </a:cubicBezTo>
                  <a:cubicBezTo>
                    <a:pt x="530" y="76"/>
                    <a:pt x="530" y="76"/>
                    <a:pt x="530" y="76"/>
                  </a:cubicBezTo>
                  <a:cubicBezTo>
                    <a:pt x="530" y="78"/>
                    <a:pt x="533" y="79"/>
                    <a:pt x="535" y="80"/>
                  </a:cubicBezTo>
                  <a:cubicBezTo>
                    <a:pt x="535" y="80"/>
                    <a:pt x="534" y="80"/>
                    <a:pt x="534" y="80"/>
                  </a:cubicBezTo>
                  <a:cubicBezTo>
                    <a:pt x="533" y="82"/>
                    <a:pt x="536" y="81"/>
                    <a:pt x="537" y="82"/>
                  </a:cubicBezTo>
                  <a:cubicBezTo>
                    <a:pt x="535" y="83"/>
                    <a:pt x="535" y="83"/>
                    <a:pt x="535" y="83"/>
                  </a:cubicBezTo>
                  <a:cubicBezTo>
                    <a:pt x="537" y="83"/>
                    <a:pt x="537" y="83"/>
                    <a:pt x="537" y="83"/>
                  </a:cubicBezTo>
                  <a:cubicBezTo>
                    <a:pt x="538" y="84"/>
                    <a:pt x="538" y="86"/>
                    <a:pt x="535" y="86"/>
                  </a:cubicBezTo>
                  <a:cubicBezTo>
                    <a:pt x="536" y="86"/>
                    <a:pt x="536" y="87"/>
                    <a:pt x="537" y="86"/>
                  </a:cubicBezTo>
                  <a:cubicBezTo>
                    <a:pt x="536" y="87"/>
                    <a:pt x="535" y="90"/>
                    <a:pt x="535" y="91"/>
                  </a:cubicBezTo>
                  <a:cubicBezTo>
                    <a:pt x="530" y="91"/>
                    <a:pt x="523" y="91"/>
                    <a:pt x="518" y="91"/>
                  </a:cubicBezTo>
                  <a:cubicBezTo>
                    <a:pt x="516" y="91"/>
                    <a:pt x="516" y="91"/>
                    <a:pt x="515" y="91"/>
                  </a:cubicBezTo>
                  <a:cubicBezTo>
                    <a:pt x="510" y="89"/>
                    <a:pt x="499" y="90"/>
                    <a:pt x="493" y="88"/>
                  </a:cubicBezTo>
                  <a:cubicBezTo>
                    <a:pt x="494" y="89"/>
                    <a:pt x="489" y="90"/>
                    <a:pt x="485" y="90"/>
                  </a:cubicBezTo>
                  <a:cubicBezTo>
                    <a:pt x="479" y="90"/>
                    <a:pt x="486" y="88"/>
                    <a:pt x="483" y="87"/>
                  </a:cubicBezTo>
                  <a:cubicBezTo>
                    <a:pt x="480" y="87"/>
                    <a:pt x="476" y="87"/>
                    <a:pt x="475" y="87"/>
                  </a:cubicBezTo>
                  <a:cubicBezTo>
                    <a:pt x="475" y="87"/>
                    <a:pt x="475" y="87"/>
                    <a:pt x="475" y="87"/>
                  </a:cubicBezTo>
                  <a:cubicBezTo>
                    <a:pt x="472" y="87"/>
                    <a:pt x="468" y="87"/>
                    <a:pt x="466" y="86"/>
                  </a:cubicBezTo>
                  <a:cubicBezTo>
                    <a:pt x="466" y="86"/>
                    <a:pt x="466" y="86"/>
                    <a:pt x="466" y="86"/>
                  </a:cubicBezTo>
                  <a:cubicBezTo>
                    <a:pt x="464" y="86"/>
                    <a:pt x="463" y="85"/>
                    <a:pt x="460" y="85"/>
                  </a:cubicBezTo>
                  <a:cubicBezTo>
                    <a:pt x="457" y="85"/>
                    <a:pt x="453" y="84"/>
                    <a:pt x="450" y="85"/>
                  </a:cubicBezTo>
                  <a:cubicBezTo>
                    <a:pt x="450" y="84"/>
                    <a:pt x="450" y="84"/>
                    <a:pt x="450" y="84"/>
                  </a:cubicBezTo>
                  <a:cubicBezTo>
                    <a:pt x="448" y="85"/>
                    <a:pt x="448" y="85"/>
                    <a:pt x="448" y="85"/>
                  </a:cubicBezTo>
                  <a:cubicBezTo>
                    <a:pt x="444" y="84"/>
                    <a:pt x="444" y="84"/>
                    <a:pt x="444" y="84"/>
                  </a:cubicBezTo>
                  <a:cubicBezTo>
                    <a:pt x="446" y="84"/>
                    <a:pt x="447" y="83"/>
                    <a:pt x="448" y="83"/>
                  </a:cubicBezTo>
                  <a:cubicBezTo>
                    <a:pt x="444" y="82"/>
                    <a:pt x="445" y="84"/>
                    <a:pt x="442" y="84"/>
                  </a:cubicBezTo>
                  <a:cubicBezTo>
                    <a:pt x="437" y="84"/>
                    <a:pt x="439" y="83"/>
                    <a:pt x="438" y="83"/>
                  </a:cubicBezTo>
                  <a:cubicBezTo>
                    <a:pt x="440" y="83"/>
                    <a:pt x="440" y="83"/>
                    <a:pt x="441" y="83"/>
                  </a:cubicBezTo>
                  <a:cubicBezTo>
                    <a:pt x="445" y="83"/>
                    <a:pt x="440" y="83"/>
                    <a:pt x="440" y="82"/>
                  </a:cubicBezTo>
                  <a:cubicBezTo>
                    <a:pt x="440" y="82"/>
                    <a:pt x="438" y="83"/>
                    <a:pt x="435" y="82"/>
                  </a:cubicBezTo>
                  <a:cubicBezTo>
                    <a:pt x="433" y="82"/>
                    <a:pt x="428" y="82"/>
                    <a:pt x="430" y="81"/>
                  </a:cubicBezTo>
                  <a:cubicBezTo>
                    <a:pt x="427" y="81"/>
                    <a:pt x="425" y="81"/>
                    <a:pt x="423" y="81"/>
                  </a:cubicBezTo>
                  <a:cubicBezTo>
                    <a:pt x="424" y="81"/>
                    <a:pt x="427" y="82"/>
                    <a:pt x="427" y="82"/>
                  </a:cubicBezTo>
                  <a:cubicBezTo>
                    <a:pt x="425" y="82"/>
                    <a:pt x="421" y="82"/>
                    <a:pt x="421" y="82"/>
                  </a:cubicBezTo>
                  <a:cubicBezTo>
                    <a:pt x="423" y="82"/>
                    <a:pt x="423" y="82"/>
                    <a:pt x="423" y="82"/>
                  </a:cubicBezTo>
                  <a:cubicBezTo>
                    <a:pt x="421" y="82"/>
                    <a:pt x="417" y="81"/>
                    <a:pt x="418" y="82"/>
                  </a:cubicBezTo>
                  <a:cubicBezTo>
                    <a:pt x="417" y="80"/>
                    <a:pt x="417" y="80"/>
                    <a:pt x="417" y="80"/>
                  </a:cubicBezTo>
                  <a:cubicBezTo>
                    <a:pt x="414" y="81"/>
                    <a:pt x="411" y="80"/>
                    <a:pt x="408" y="80"/>
                  </a:cubicBezTo>
                  <a:cubicBezTo>
                    <a:pt x="409" y="79"/>
                    <a:pt x="413" y="79"/>
                    <a:pt x="408" y="78"/>
                  </a:cubicBezTo>
                  <a:cubicBezTo>
                    <a:pt x="402" y="78"/>
                    <a:pt x="402" y="78"/>
                    <a:pt x="402" y="78"/>
                  </a:cubicBezTo>
                  <a:cubicBezTo>
                    <a:pt x="400" y="78"/>
                    <a:pt x="399" y="78"/>
                    <a:pt x="401" y="77"/>
                  </a:cubicBezTo>
                  <a:cubicBezTo>
                    <a:pt x="393" y="76"/>
                    <a:pt x="388" y="78"/>
                    <a:pt x="383" y="77"/>
                  </a:cubicBezTo>
                  <a:cubicBezTo>
                    <a:pt x="387" y="76"/>
                    <a:pt x="385" y="76"/>
                    <a:pt x="383" y="75"/>
                  </a:cubicBezTo>
                  <a:cubicBezTo>
                    <a:pt x="383" y="75"/>
                    <a:pt x="382" y="76"/>
                    <a:pt x="380" y="76"/>
                  </a:cubicBezTo>
                  <a:cubicBezTo>
                    <a:pt x="380" y="76"/>
                    <a:pt x="383" y="75"/>
                    <a:pt x="384" y="76"/>
                  </a:cubicBezTo>
                  <a:cubicBezTo>
                    <a:pt x="384" y="77"/>
                    <a:pt x="381" y="76"/>
                    <a:pt x="379" y="76"/>
                  </a:cubicBezTo>
                  <a:cubicBezTo>
                    <a:pt x="378" y="73"/>
                    <a:pt x="361" y="73"/>
                    <a:pt x="354" y="71"/>
                  </a:cubicBezTo>
                  <a:cubicBezTo>
                    <a:pt x="352" y="72"/>
                    <a:pt x="349" y="71"/>
                    <a:pt x="346" y="71"/>
                  </a:cubicBezTo>
                  <a:cubicBezTo>
                    <a:pt x="349" y="70"/>
                    <a:pt x="340" y="71"/>
                    <a:pt x="339" y="70"/>
                  </a:cubicBezTo>
                  <a:cubicBezTo>
                    <a:pt x="338" y="71"/>
                    <a:pt x="338" y="71"/>
                    <a:pt x="338" y="71"/>
                  </a:cubicBezTo>
                  <a:cubicBezTo>
                    <a:pt x="333" y="70"/>
                    <a:pt x="325" y="71"/>
                    <a:pt x="324" y="70"/>
                  </a:cubicBezTo>
                  <a:cubicBezTo>
                    <a:pt x="321" y="69"/>
                    <a:pt x="327" y="69"/>
                    <a:pt x="329" y="69"/>
                  </a:cubicBezTo>
                  <a:cubicBezTo>
                    <a:pt x="327" y="67"/>
                    <a:pt x="314" y="69"/>
                    <a:pt x="313" y="67"/>
                  </a:cubicBezTo>
                  <a:cubicBezTo>
                    <a:pt x="312" y="67"/>
                    <a:pt x="312" y="68"/>
                    <a:pt x="307" y="68"/>
                  </a:cubicBezTo>
                  <a:cubicBezTo>
                    <a:pt x="305" y="68"/>
                    <a:pt x="299" y="66"/>
                    <a:pt x="300" y="66"/>
                  </a:cubicBezTo>
                  <a:cubicBezTo>
                    <a:pt x="297" y="66"/>
                    <a:pt x="295" y="67"/>
                    <a:pt x="293" y="66"/>
                  </a:cubicBezTo>
                  <a:cubicBezTo>
                    <a:pt x="294" y="66"/>
                    <a:pt x="295" y="66"/>
                    <a:pt x="297" y="66"/>
                  </a:cubicBezTo>
                  <a:cubicBezTo>
                    <a:pt x="292" y="65"/>
                    <a:pt x="287" y="65"/>
                    <a:pt x="282" y="65"/>
                  </a:cubicBezTo>
                  <a:cubicBezTo>
                    <a:pt x="281" y="64"/>
                    <a:pt x="271" y="64"/>
                    <a:pt x="263" y="64"/>
                  </a:cubicBezTo>
                  <a:cubicBezTo>
                    <a:pt x="259" y="65"/>
                    <a:pt x="244" y="65"/>
                    <a:pt x="240" y="69"/>
                  </a:cubicBezTo>
                  <a:cubicBezTo>
                    <a:pt x="240" y="68"/>
                    <a:pt x="238" y="69"/>
                    <a:pt x="237" y="70"/>
                  </a:cubicBezTo>
                  <a:cubicBezTo>
                    <a:pt x="235" y="72"/>
                    <a:pt x="239" y="72"/>
                    <a:pt x="239" y="73"/>
                  </a:cubicBezTo>
                  <a:cubicBezTo>
                    <a:pt x="236" y="73"/>
                    <a:pt x="236" y="73"/>
                    <a:pt x="236" y="73"/>
                  </a:cubicBezTo>
                  <a:cubicBezTo>
                    <a:pt x="233" y="74"/>
                    <a:pt x="237" y="76"/>
                    <a:pt x="236" y="77"/>
                  </a:cubicBezTo>
                  <a:cubicBezTo>
                    <a:pt x="238" y="76"/>
                    <a:pt x="237" y="78"/>
                    <a:pt x="239" y="77"/>
                  </a:cubicBezTo>
                  <a:cubicBezTo>
                    <a:pt x="241" y="78"/>
                    <a:pt x="241" y="78"/>
                    <a:pt x="241" y="78"/>
                  </a:cubicBezTo>
                  <a:cubicBezTo>
                    <a:pt x="243" y="80"/>
                    <a:pt x="242" y="78"/>
                    <a:pt x="245" y="80"/>
                  </a:cubicBezTo>
                  <a:cubicBezTo>
                    <a:pt x="246" y="81"/>
                    <a:pt x="242" y="81"/>
                    <a:pt x="242" y="81"/>
                  </a:cubicBezTo>
                  <a:cubicBezTo>
                    <a:pt x="241" y="82"/>
                    <a:pt x="243" y="82"/>
                    <a:pt x="245" y="83"/>
                  </a:cubicBezTo>
                  <a:cubicBezTo>
                    <a:pt x="245" y="83"/>
                    <a:pt x="245" y="83"/>
                    <a:pt x="246" y="83"/>
                  </a:cubicBezTo>
                  <a:cubicBezTo>
                    <a:pt x="245" y="83"/>
                    <a:pt x="245" y="83"/>
                    <a:pt x="245" y="83"/>
                  </a:cubicBezTo>
                  <a:cubicBezTo>
                    <a:pt x="246" y="84"/>
                    <a:pt x="246" y="84"/>
                    <a:pt x="247" y="84"/>
                  </a:cubicBezTo>
                  <a:cubicBezTo>
                    <a:pt x="247" y="84"/>
                    <a:pt x="247" y="84"/>
                    <a:pt x="247" y="84"/>
                  </a:cubicBezTo>
                  <a:cubicBezTo>
                    <a:pt x="246" y="84"/>
                    <a:pt x="246" y="84"/>
                    <a:pt x="245" y="83"/>
                  </a:cubicBezTo>
                  <a:cubicBezTo>
                    <a:pt x="245" y="84"/>
                    <a:pt x="246" y="84"/>
                    <a:pt x="246" y="84"/>
                  </a:cubicBezTo>
                  <a:cubicBezTo>
                    <a:pt x="246" y="85"/>
                    <a:pt x="246" y="85"/>
                    <a:pt x="246" y="85"/>
                  </a:cubicBezTo>
                  <a:cubicBezTo>
                    <a:pt x="247" y="85"/>
                    <a:pt x="247" y="85"/>
                    <a:pt x="247" y="85"/>
                  </a:cubicBezTo>
                  <a:cubicBezTo>
                    <a:pt x="245" y="86"/>
                    <a:pt x="245" y="86"/>
                    <a:pt x="245" y="86"/>
                  </a:cubicBezTo>
                  <a:cubicBezTo>
                    <a:pt x="245" y="86"/>
                    <a:pt x="250" y="87"/>
                    <a:pt x="251" y="87"/>
                  </a:cubicBezTo>
                  <a:cubicBezTo>
                    <a:pt x="252" y="90"/>
                    <a:pt x="260" y="94"/>
                    <a:pt x="263" y="95"/>
                  </a:cubicBezTo>
                  <a:cubicBezTo>
                    <a:pt x="262" y="95"/>
                    <a:pt x="262" y="95"/>
                    <a:pt x="263" y="95"/>
                  </a:cubicBezTo>
                  <a:cubicBezTo>
                    <a:pt x="265" y="96"/>
                    <a:pt x="268" y="96"/>
                    <a:pt x="267" y="96"/>
                  </a:cubicBezTo>
                  <a:cubicBezTo>
                    <a:pt x="269" y="97"/>
                    <a:pt x="266" y="97"/>
                    <a:pt x="268" y="99"/>
                  </a:cubicBezTo>
                  <a:cubicBezTo>
                    <a:pt x="268" y="99"/>
                    <a:pt x="270" y="98"/>
                    <a:pt x="269" y="98"/>
                  </a:cubicBezTo>
                  <a:cubicBezTo>
                    <a:pt x="270" y="101"/>
                    <a:pt x="279" y="102"/>
                    <a:pt x="281" y="105"/>
                  </a:cubicBezTo>
                  <a:cubicBezTo>
                    <a:pt x="280" y="105"/>
                    <a:pt x="279" y="105"/>
                    <a:pt x="278" y="105"/>
                  </a:cubicBezTo>
                  <a:cubicBezTo>
                    <a:pt x="282" y="106"/>
                    <a:pt x="285" y="108"/>
                    <a:pt x="291" y="109"/>
                  </a:cubicBezTo>
                  <a:cubicBezTo>
                    <a:pt x="289" y="109"/>
                    <a:pt x="289" y="109"/>
                    <a:pt x="287" y="109"/>
                  </a:cubicBezTo>
                  <a:cubicBezTo>
                    <a:pt x="289" y="110"/>
                    <a:pt x="292" y="112"/>
                    <a:pt x="295" y="112"/>
                  </a:cubicBezTo>
                  <a:cubicBezTo>
                    <a:pt x="295" y="111"/>
                    <a:pt x="294" y="112"/>
                    <a:pt x="293" y="111"/>
                  </a:cubicBezTo>
                  <a:cubicBezTo>
                    <a:pt x="293" y="110"/>
                    <a:pt x="298" y="111"/>
                    <a:pt x="299" y="112"/>
                  </a:cubicBezTo>
                  <a:cubicBezTo>
                    <a:pt x="299" y="112"/>
                    <a:pt x="299" y="112"/>
                    <a:pt x="299" y="112"/>
                  </a:cubicBezTo>
                  <a:cubicBezTo>
                    <a:pt x="301" y="113"/>
                    <a:pt x="302" y="113"/>
                    <a:pt x="304" y="114"/>
                  </a:cubicBezTo>
                  <a:cubicBezTo>
                    <a:pt x="304" y="115"/>
                    <a:pt x="302" y="114"/>
                    <a:pt x="302" y="115"/>
                  </a:cubicBezTo>
                  <a:cubicBezTo>
                    <a:pt x="299" y="116"/>
                    <a:pt x="304" y="118"/>
                    <a:pt x="304" y="118"/>
                  </a:cubicBezTo>
                  <a:cubicBezTo>
                    <a:pt x="306" y="118"/>
                    <a:pt x="307" y="119"/>
                    <a:pt x="308" y="118"/>
                  </a:cubicBezTo>
                  <a:cubicBezTo>
                    <a:pt x="310" y="119"/>
                    <a:pt x="307" y="119"/>
                    <a:pt x="308" y="120"/>
                  </a:cubicBezTo>
                  <a:cubicBezTo>
                    <a:pt x="318" y="121"/>
                    <a:pt x="318" y="121"/>
                    <a:pt x="318" y="121"/>
                  </a:cubicBezTo>
                  <a:cubicBezTo>
                    <a:pt x="317" y="121"/>
                    <a:pt x="317" y="123"/>
                    <a:pt x="314" y="122"/>
                  </a:cubicBezTo>
                  <a:cubicBezTo>
                    <a:pt x="318" y="124"/>
                    <a:pt x="324" y="124"/>
                    <a:pt x="328" y="125"/>
                  </a:cubicBezTo>
                  <a:cubicBezTo>
                    <a:pt x="329" y="126"/>
                    <a:pt x="333" y="127"/>
                    <a:pt x="334" y="128"/>
                  </a:cubicBezTo>
                  <a:cubicBezTo>
                    <a:pt x="333" y="129"/>
                    <a:pt x="334" y="127"/>
                    <a:pt x="332" y="128"/>
                  </a:cubicBezTo>
                  <a:cubicBezTo>
                    <a:pt x="332" y="129"/>
                    <a:pt x="332" y="129"/>
                    <a:pt x="332" y="129"/>
                  </a:cubicBezTo>
                  <a:cubicBezTo>
                    <a:pt x="329" y="128"/>
                    <a:pt x="329" y="130"/>
                    <a:pt x="326" y="130"/>
                  </a:cubicBezTo>
                  <a:cubicBezTo>
                    <a:pt x="329" y="131"/>
                    <a:pt x="332" y="133"/>
                    <a:pt x="335" y="135"/>
                  </a:cubicBezTo>
                  <a:cubicBezTo>
                    <a:pt x="336" y="133"/>
                    <a:pt x="340" y="137"/>
                    <a:pt x="343" y="136"/>
                  </a:cubicBezTo>
                  <a:cubicBezTo>
                    <a:pt x="347" y="138"/>
                    <a:pt x="342" y="138"/>
                    <a:pt x="342" y="139"/>
                  </a:cubicBezTo>
                  <a:cubicBezTo>
                    <a:pt x="347" y="140"/>
                    <a:pt x="349" y="143"/>
                    <a:pt x="352" y="144"/>
                  </a:cubicBezTo>
                  <a:cubicBezTo>
                    <a:pt x="352" y="144"/>
                    <a:pt x="352" y="144"/>
                    <a:pt x="351" y="144"/>
                  </a:cubicBezTo>
                  <a:cubicBezTo>
                    <a:pt x="355" y="146"/>
                    <a:pt x="358" y="149"/>
                    <a:pt x="363" y="150"/>
                  </a:cubicBezTo>
                  <a:cubicBezTo>
                    <a:pt x="363" y="150"/>
                    <a:pt x="362" y="150"/>
                    <a:pt x="361" y="150"/>
                  </a:cubicBezTo>
                  <a:cubicBezTo>
                    <a:pt x="362" y="152"/>
                    <a:pt x="366" y="149"/>
                    <a:pt x="367" y="152"/>
                  </a:cubicBezTo>
                  <a:cubicBezTo>
                    <a:pt x="364" y="152"/>
                    <a:pt x="364" y="152"/>
                    <a:pt x="364" y="152"/>
                  </a:cubicBezTo>
                  <a:cubicBezTo>
                    <a:pt x="368" y="153"/>
                    <a:pt x="366" y="155"/>
                    <a:pt x="371" y="156"/>
                  </a:cubicBezTo>
                  <a:cubicBezTo>
                    <a:pt x="370" y="156"/>
                    <a:pt x="369" y="156"/>
                    <a:pt x="368" y="156"/>
                  </a:cubicBezTo>
                  <a:cubicBezTo>
                    <a:pt x="371" y="157"/>
                    <a:pt x="372" y="159"/>
                    <a:pt x="376" y="160"/>
                  </a:cubicBezTo>
                  <a:cubicBezTo>
                    <a:pt x="375" y="160"/>
                    <a:pt x="374" y="160"/>
                    <a:pt x="372" y="160"/>
                  </a:cubicBezTo>
                  <a:cubicBezTo>
                    <a:pt x="372" y="161"/>
                    <a:pt x="377" y="161"/>
                    <a:pt x="376" y="162"/>
                  </a:cubicBezTo>
                  <a:cubicBezTo>
                    <a:pt x="376" y="163"/>
                    <a:pt x="375" y="164"/>
                    <a:pt x="375" y="164"/>
                  </a:cubicBezTo>
                  <a:cubicBezTo>
                    <a:pt x="378" y="164"/>
                    <a:pt x="376" y="167"/>
                    <a:pt x="370" y="167"/>
                  </a:cubicBezTo>
                  <a:cubicBezTo>
                    <a:pt x="370" y="167"/>
                    <a:pt x="368" y="167"/>
                    <a:pt x="365" y="167"/>
                  </a:cubicBezTo>
                  <a:cubicBezTo>
                    <a:pt x="339" y="166"/>
                    <a:pt x="317" y="163"/>
                    <a:pt x="293" y="161"/>
                  </a:cubicBezTo>
                  <a:cubicBezTo>
                    <a:pt x="292" y="159"/>
                    <a:pt x="300" y="161"/>
                    <a:pt x="299" y="160"/>
                  </a:cubicBezTo>
                  <a:cubicBezTo>
                    <a:pt x="297" y="161"/>
                    <a:pt x="295" y="159"/>
                    <a:pt x="288" y="159"/>
                  </a:cubicBezTo>
                  <a:cubicBezTo>
                    <a:pt x="288" y="159"/>
                    <a:pt x="288" y="159"/>
                    <a:pt x="288" y="159"/>
                  </a:cubicBezTo>
                  <a:cubicBezTo>
                    <a:pt x="285" y="158"/>
                    <a:pt x="285" y="157"/>
                    <a:pt x="281" y="157"/>
                  </a:cubicBezTo>
                  <a:cubicBezTo>
                    <a:pt x="280" y="158"/>
                    <a:pt x="280" y="158"/>
                    <a:pt x="280" y="158"/>
                  </a:cubicBezTo>
                  <a:cubicBezTo>
                    <a:pt x="276" y="158"/>
                    <a:pt x="276" y="155"/>
                    <a:pt x="272" y="156"/>
                  </a:cubicBezTo>
                  <a:cubicBezTo>
                    <a:pt x="271" y="155"/>
                    <a:pt x="271" y="155"/>
                    <a:pt x="271" y="155"/>
                  </a:cubicBezTo>
                  <a:cubicBezTo>
                    <a:pt x="265" y="156"/>
                    <a:pt x="267" y="154"/>
                    <a:pt x="261" y="154"/>
                  </a:cubicBezTo>
                  <a:cubicBezTo>
                    <a:pt x="262" y="154"/>
                    <a:pt x="262" y="154"/>
                    <a:pt x="262" y="154"/>
                  </a:cubicBezTo>
                  <a:cubicBezTo>
                    <a:pt x="258" y="153"/>
                    <a:pt x="249" y="154"/>
                    <a:pt x="249" y="152"/>
                  </a:cubicBezTo>
                  <a:cubicBezTo>
                    <a:pt x="244" y="152"/>
                    <a:pt x="239" y="151"/>
                    <a:pt x="236" y="152"/>
                  </a:cubicBezTo>
                  <a:cubicBezTo>
                    <a:pt x="236" y="151"/>
                    <a:pt x="238" y="151"/>
                    <a:pt x="239" y="151"/>
                  </a:cubicBezTo>
                  <a:cubicBezTo>
                    <a:pt x="222" y="149"/>
                    <a:pt x="205" y="145"/>
                    <a:pt x="188" y="144"/>
                  </a:cubicBezTo>
                  <a:cubicBezTo>
                    <a:pt x="188" y="143"/>
                    <a:pt x="189" y="144"/>
                    <a:pt x="190" y="143"/>
                  </a:cubicBezTo>
                  <a:cubicBezTo>
                    <a:pt x="179" y="143"/>
                    <a:pt x="175" y="139"/>
                    <a:pt x="164" y="140"/>
                  </a:cubicBezTo>
                  <a:cubicBezTo>
                    <a:pt x="160" y="140"/>
                    <a:pt x="160" y="140"/>
                    <a:pt x="160" y="140"/>
                  </a:cubicBezTo>
                  <a:cubicBezTo>
                    <a:pt x="159" y="139"/>
                    <a:pt x="160" y="139"/>
                    <a:pt x="159" y="138"/>
                  </a:cubicBezTo>
                  <a:cubicBezTo>
                    <a:pt x="156" y="139"/>
                    <a:pt x="151" y="137"/>
                    <a:pt x="148" y="138"/>
                  </a:cubicBezTo>
                  <a:cubicBezTo>
                    <a:pt x="148" y="137"/>
                    <a:pt x="150" y="137"/>
                    <a:pt x="150" y="137"/>
                  </a:cubicBezTo>
                  <a:cubicBezTo>
                    <a:pt x="147" y="136"/>
                    <a:pt x="139" y="136"/>
                    <a:pt x="136" y="135"/>
                  </a:cubicBezTo>
                  <a:cubicBezTo>
                    <a:pt x="138" y="135"/>
                    <a:pt x="138" y="135"/>
                    <a:pt x="138" y="135"/>
                  </a:cubicBezTo>
                  <a:cubicBezTo>
                    <a:pt x="122" y="130"/>
                    <a:pt x="100" y="124"/>
                    <a:pt x="79" y="123"/>
                  </a:cubicBezTo>
                  <a:cubicBezTo>
                    <a:pt x="74" y="122"/>
                    <a:pt x="80" y="122"/>
                    <a:pt x="78" y="121"/>
                  </a:cubicBezTo>
                  <a:cubicBezTo>
                    <a:pt x="58" y="120"/>
                    <a:pt x="44" y="114"/>
                    <a:pt x="23" y="113"/>
                  </a:cubicBezTo>
                  <a:cubicBezTo>
                    <a:pt x="10" y="111"/>
                    <a:pt x="0" y="113"/>
                    <a:pt x="0" y="113"/>
                  </a:cubicBezTo>
                  <a:cubicBezTo>
                    <a:pt x="31" y="117"/>
                    <a:pt x="53" y="123"/>
                    <a:pt x="78" y="130"/>
                  </a:cubicBezTo>
                  <a:close/>
                  <a:moveTo>
                    <a:pt x="656" y="33"/>
                  </a:moveTo>
                  <a:cubicBezTo>
                    <a:pt x="656" y="33"/>
                    <a:pt x="656" y="33"/>
                    <a:pt x="656" y="33"/>
                  </a:cubicBezTo>
                  <a:moveTo>
                    <a:pt x="655" y="33"/>
                  </a:moveTo>
                  <a:cubicBezTo>
                    <a:pt x="655" y="33"/>
                    <a:pt x="655" y="33"/>
                    <a:pt x="655" y="33"/>
                  </a:cubicBezTo>
                  <a:cubicBezTo>
                    <a:pt x="656" y="33"/>
                    <a:pt x="656" y="33"/>
                    <a:pt x="655" y="33"/>
                  </a:cubicBezTo>
                  <a:close/>
                  <a:moveTo>
                    <a:pt x="650" y="3"/>
                  </a:moveTo>
                  <a:cubicBezTo>
                    <a:pt x="650" y="3"/>
                    <a:pt x="650" y="4"/>
                    <a:pt x="650" y="4"/>
                  </a:cubicBezTo>
                  <a:cubicBezTo>
                    <a:pt x="650" y="4"/>
                    <a:pt x="649" y="4"/>
                    <a:pt x="648" y="5"/>
                  </a:cubicBezTo>
                  <a:cubicBezTo>
                    <a:pt x="648" y="4"/>
                    <a:pt x="648" y="3"/>
                    <a:pt x="650" y="3"/>
                  </a:cubicBezTo>
                  <a:close/>
                  <a:moveTo>
                    <a:pt x="649" y="34"/>
                  </a:moveTo>
                  <a:cubicBezTo>
                    <a:pt x="650" y="34"/>
                    <a:pt x="651" y="34"/>
                    <a:pt x="653" y="34"/>
                  </a:cubicBezTo>
                  <a:cubicBezTo>
                    <a:pt x="653" y="33"/>
                    <a:pt x="653" y="33"/>
                    <a:pt x="653" y="33"/>
                  </a:cubicBezTo>
                  <a:cubicBezTo>
                    <a:pt x="653" y="34"/>
                    <a:pt x="653" y="34"/>
                    <a:pt x="653" y="34"/>
                  </a:cubicBezTo>
                  <a:cubicBezTo>
                    <a:pt x="654" y="34"/>
                    <a:pt x="655" y="33"/>
                    <a:pt x="655" y="33"/>
                  </a:cubicBezTo>
                  <a:cubicBezTo>
                    <a:pt x="654" y="34"/>
                    <a:pt x="654" y="34"/>
                    <a:pt x="653" y="34"/>
                  </a:cubicBezTo>
                  <a:cubicBezTo>
                    <a:pt x="653" y="34"/>
                    <a:pt x="653" y="35"/>
                    <a:pt x="652" y="35"/>
                  </a:cubicBezTo>
                  <a:cubicBezTo>
                    <a:pt x="652" y="35"/>
                    <a:pt x="652" y="35"/>
                    <a:pt x="652" y="35"/>
                  </a:cubicBezTo>
                  <a:cubicBezTo>
                    <a:pt x="652" y="35"/>
                    <a:pt x="651" y="35"/>
                    <a:pt x="650" y="35"/>
                  </a:cubicBezTo>
                  <a:cubicBezTo>
                    <a:pt x="649" y="35"/>
                    <a:pt x="649" y="35"/>
                    <a:pt x="649" y="35"/>
                  </a:cubicBezTo>
                  <a:cubicBezTo>
                    <a:pt x="647" y="36"/>
                    <a:pt x="650" y="36"/>
                    <a:pt x="648" y="37"/>
                  </a:cubicBezTo>
                  <a:cubicBezTo>
                    <a:pt x="646" y="37"/>
                    <a:pt x="644" y="37"/>
                    <a:pt x="643" y="37"/>
                  </a:cubicBezTo>
                  <a:cubicBezTo>
                    <a:pt x="643" y="36"/>
                    <a:pt x="646" y="35"/>
                    <a:pt x="640" y="34"/>
                  </a:cubicBezTo>
                  <a:cubicBezTo>
                    <a:pt x="644" y="33"/>
                    <a:pt x="649" y="35"/>
                    <a:pt x="649" y="34"/>
                  </a:cubicBezTo>
                  <a:close/>
                  <a:moveTo>
                    <a:pt x="539" y="91"/>
                  </a:moveTo>
                  <a:cubicBezTo>
                    <a:pt x="541" y="91"/>
                    <a:pt x="537" y="92"/>
                    <a:pt x="538" y="92"/>
                  </a:cubicBezTo>
                  <a:cubicBezTo>
                    <a:pt x="537" y="92"/>
                    <a:pt x="535" y="93"/>
                    <a:pt x="535" y="92"/>
                  </a:cubicBezTo>
                  <a:cubicBezTo>
                    <a:pt x="538" y="92"/>
                    <a:pt x="539" y="91"/>
                    <a:pt x="539" y="9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grpSp>
          <p:nvGrpSpPr>
            <p:cNvPr id="86" name="Group 64">
              <a:extLst>
                <a:ext uri="{FF2B5EF4-FFF2-40B4-BE49-F238E27FC236}">
                  <a16:creationId xmlns:a16="http://schemas.microsoft.com/office/drawing/2014/main" xmlns="" id="{DB400F7D-BBC4-4035-8333-BDF7B86B339F}"/>
                </a:ext>
              </a:extLst>
            </p:cNvPr>
            <p:cNvGrpSpPr/>
            <p:nvPr/>
          </p:nvGrpSpPr>
          <p:grpSpPr>
            <a:xfrm>
              <a:off x="4378607" y="1298947"/>
              <a:ext cx="3296023" cy="3382760"/>
              <a:chOff x="4516324" y="1568450"/>
              <a:chExt cx="3559176" cy="3652838"/>
            </a:xfrm>
          </p:grpSpPr>
          <p:sp>
            <p:nvSpPr>
              <p:cNvPr id="87" name="Freeform 18">
                <a:extLst>
                  <a:ext uri="{FF2B5EF4-FFF2-40B4-BE49-F238E27FC236}">
                    <a16:creationId xmlns:a16="http://schemas.microsoft.com/office/drawing/2014/main" xmlns="" id="{8A21D97B-409F-4155-A4FE-924D1A02EA91}"/>
                  </a:ext>
                </a:extLst>
              </p:cNvPr>
              <p:cNvSpPr>
                <a:spLocks/>
              </p:cNvSpPr>
              <p:nvPr/>
            </p:nvSpPr>
            <p:spPr bwMode="auto">
              <a:xfrm>
                <a:off x="7670687" y="1568450"/>
                <a:ext cx="404813" cy="365125"/>
              </a:xfrm>
              <a:custGeom>
                <a:avLst/>
                <a:gdLst>
                  <a:gd name="T0" fmla="*/ 0 w 71"/>
                  <a:gd name="T1" fmla="*/ 18 h 64"/>
                  <a:gd name="T2" fmla="*/ 26 w 71"/>
                  <a:gd name="T3" fmla="*/ 2 h 64"/>
                  <a:gd name="T4" fmla="*/ 55 w 71"/>
                  <a:gd name="T5" fmla="*/ 11 h 64"/>
                  <a:gd name="T6" fmla="*/ 65 w 71"/>
                  <a:gd name="T7" fmla="*/ 40 h 64"/>
                  <a:gd name="T8" fmla="*/ 52 w 71"/>
                  <a:gd name="T9" fmla="*/ 64 h 64"/>
                  <a:gd name="T10" fmla="*/ 0 w 71"/>
                  <a:gd name="T11" fmla="*/ 18 h 64"/>
                </a:gdLst>
                <a:ahLst/>
                <a:cxnLst>
                  <a:cxn ang="0">
                    <a:pos x="T0" y="T1"/>
                  </a:cxn>
                  <a:cxn ang="0">
                    <a:pos x="T2" y="T3"/>
                  </a:cxn>
                  <a:cxn ang="0">
                    <a:pos x="T4" y="T5"/>
                  </a:cxn>
                  <a:cxn ang="0">
                    <a:pos x="T6" y="T7"/>
                  </a:cxn>
                  <a:cxn ang="0">
                    <a:pos x="T8" y="T9"/>
                  </a:cxn>
                  <a:cxn ang="0">
                    <a:pos x="T10" y="T11"/>
                  </a:cxn>
                </a:cxnLst>
                <a:rect l="0" t="0" r="r" b="b"/>
                <a:pathLst>
                  <a:path w="71" h="64">
                    <a:moveTo>
                      <a:pt x="0" y="18"/>
                    </a:moveTo>
                    <a:cubicBezTo>
                      <a:pt x="0" y="18"/>
                      <a:pt x="17" y="3"/>
                      <a:pt x="26" y="2"/>
                    </a:cubicBezTo>
                    <a:cubicBezTo>
                      <a:pt x="36" y="0"/>
                      <a:pt x="47" y="3"/>
                      <a:pt x="55" y="11"/>
                    </a:cubicBezTo>
                    <a:cubicBezTo>
                      <a:pt x="62" y="18"/>
                      <a:pt x="71" y="29"/>
                      <a:pt x="65" y="40"/>
                    </a:cubicBezTo>
                    <a:cubicBezTo>
                      <a:pt x="60" y="52"/>
                      <a:pt x="52" y="64"/>
                      <a:pt x="52" y="64"/>
                    </a:cubicBezTo>
                    <a:lnTo>
                      <a:pt x="0" y="18"/>
                    </a:lnTo>
                    <a:close/>
                  </a:path>
                </a:pathLst>
              </a:custGeom>
              <a:solidFill>
                <a:srgbClr val="007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88" name="Freeform 19">
                <a:extLst>
                  <a:ext uri="{FF2B5EF4-FFF2-40B4-BE49-F238E27FC236}">
                    <a16:creationId xmlns:a16="http://schemas.microsoft.com/office/drawing/2014/main" xmlns="" id="{269478C8-6A68-4FD6-BF1C-8D9A6E3AC6E6}"/>
                  </a:ext>
                </a:extLst>
              </p:cNvPr>
              <p:cNvSpPr>
                <a:spLocks/>
              </p:cNvSpPr>
              <p:nvPr/>
            </p:nvSpPr>
            <p:spPr bwMode="auto">
              <a:xfrm>
                <a:off x="7899287" y="1636713"/>
                <a:ext cx="153988" cy="268288"/>
              </a:xfrm>
              <a:custGeom>
                <a:avLst/>
                <a:gdLst>
                  <a:gd name="T0" fmla="*/ 0 w 27"/>
                  <a:gd name="T1" fmla="*/ 19 h 47"/>
                  <a:gd name="T2" fmla="*/ 14 w 27"/>
                  <a:gd name="T3" fmla="*/ 0 h 47"/>
                  <a:gd name="T4" fmla="*/ 25 w 27"/>
                  <a:gd name="T5" fmla="*/ 22 h 47"/>
                  <a:gd name="T6" fmla="*/ 13 w 27"/>
                  <a:gd name="T7" fmla="*/ 46 h 47"/>
                  <a:gd name="T8" fmla="*/ 0 w 27"/>
                  <a:gd name="T9" fmla="*/ 19 h 47"/>
                </a:gdLst>
                <a:ahLst/>
                <a:cxnLst>
                  <a:cxn ang="0">
                    <a:pos x="T0" y="T1"/>
                  </a:cxn>
                  <a:cxn ang="0">
                    <a:pos x="T2" y="T3"/>
                  </a:cxn>
                  <a:cxn ang="0">
                    <a:pos x="T4" y="T5"/>
                  </a:cxn>
                  <a:cxn ang="0">
                    <a:pos x="T6" y="T7"/>
                  </a:cxn>
                  <a:cxn ang="0">
                    <a:pos x="T8" y="T9"/>
                  </a:cxn>
                </a:cxnLst>
                <a:rect l="0" t="0" r="r" b="b"/>
                <a:pathLst>
                  <a:path w="27" h="47">
                    <a:moveTo>
                      <a:pt x="0" y="19"/>
                    </a:moveTo>
                    <a:cubicBezTo>
                      <a:pt x="0" y="19"/>
                      <a:pt x="15" y="7"/>
                      <a:pt x="14" y="0"/>
                    </a:cubicBezTo>
                    <a:cubicBezTo>
                      <a:pt x="14" y="0"/>
                      <a:pt x="27" y="12"/>
                      <a:pt x="25" y="22"/>
                    </a:cubicBezTo>
                    <a:cubicBezTo>
                      <a:pt x="23" y="32"/>
                      <a:pt x="14" y="45"/>
                      <a:pt x="13" y="46"/>
                    </a:cubicBezTo>
                    <a:cubicBezTo>
                      <a:pt x="11" y="47"/>
                      <a:pt x="0" y="19"/>
                      <a:pt x="0" y="19"/>
                    </a:cubicBez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89" name="Freeform 20">
                <a:extLst>
                  <a:ext uri="{FF2B5EF4-FFF2-40B4-BE49-F238E27FC236}">
                    <a16:creationId xmlns:a16="http://schemas.microsoft.com/office/drawing/2014/main" xmlns="" id="{540DFDBE-4412-49AB-BEE6-9FB2D63B9206}"/>
                  </a:ext>
                </a:extLst>
              </p:cNvPr>
              <p:cNvSpPr>
                <a:spLocks/>
              </p:cNvSpPr>
              <p:nvPr/>
            </p:nvSpPr>
            <p:spPr bwMode="auto">
              <a:xfrm>
                <a:off x="7597662" y="1665288"/>
                <a:ext cx="398463" cy="314325"/>
              </a:xfrm>
              <a:custGeom>
                <a:avLst/>
                <a:gdLst>
                  <a:gd name="T0" fmla="*/ 64 w 70"/>
                  <a:gd name="T1" fmla="*/ 35 h 55"/>
                  <a:gd name="T2" fmla="*/ 18 w 70"/>
                  <a:gd name="T3" fmla="*/ 1 h 55"/>
                  <a:gd name="T4" fmla="*/ 0 w 70"/>
                  <a:gd name="T5" fmla="*/ 10 h 55"/>
                  <a:gd name="T6" fmla="*/ 60 w 70"/>
                  <a:gd name="T7" fmla="*/ 55 h 55"/>
                  <a:gd name="T8" fmla="*/ 64 w 70"/>
                  <a:gd name="T9" fmla="*/ 35 h 55"/>
                </a:gdLst>
                <a:ahLst/>
                <a:cxnLst>
                  <a:cxn ang="0">
                    <a:pos x="T0" y="T1"/>
                  </a:cxn>
                  <a:cxn ang="0">
                    <a:pos x="T2" y="T3"/>
                  </a:cxn>
                  <a:cxn ang="0">
                    <a:pos x="T4" y="T5"/>
                  </a:cxn>
                  <a:cxn ang="0">
                    <a:pos x="T6" y="T7"/>
                  </a:cxn>
                  <a:cxn ang="0">
                    <a:pos x="T8" y="T9"/>
                  </a:cxn>
                </a:cxnLst>
                <a:rect l="0" t="0" r="r" b="b"/>
                <a:pathLst>
                  <a:path w="70" h="55">
                    <a:moveTo>
                      <a:pt x="64" y="35"/>
                    </a:moveTo>
                    <a:cubicBezTo>
                      <a:pt x="52" y="1"/>
                      <a:pt x="28" y="2"/>
                      <a:pt x="18" y="1"/>
                    </a:cubicBezTo>
                    <a:cubicBezTo>
                      <a:pt x="8" y="0"/>
                      <a:pt x="0" y="10"/>
                      <a:pt x="0" y="10"/>
                    </a:cubicBezTo>
                    <a:cubicBezTo>
                      <a:pt x="60" y="55"/>
                      <a:pt x="60" y="55"/>
                      <a:pt x="60" y="55"/>
                    </a:cubicBezTo>
                    <a:cubicBezTo>
                      <a:pt x="70" y="47"/>
                      <a:pt x="64" y="35"/>
                      <a:pt x="64" y="35"/>
                    </a:cubicBezTo>
                    <a:close/>
                  </a:path>
                </a:pathLst>
              </a:custGeom>
              <a:solidFill>
                <a:sysClr val="windowText" lastClr="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0" name="Freeform 21">
                <a:extLst>
                  <a:ext uri="{FF2B5EF4-FFF2-40B4-BE49-F238E27FC236}">
                    <a16:creationId xmlns:a16="http://schemas.microsoft.com/office/drawing/2014/main" xmlns="" id="{8A50F5B6-1318-4090-AB70-ECA4FEA2D445}"/>
                  </a:ext>
                </a:extLst>
              </p:cNvPr>
              <p:cNvSpPr>
                <a:spLocks/>
              </p:cNvSpPr>
              <p:nvPr/>
            </p:nvSpPr>
            <p:spPr bwMode="auto">
              <a:xfrm>
                <a:off x="7859599" y="1797050"/>
                <a:ext cx="125413" cy="182563"/>
              </a:xfrm>
              <a:custGeom>
                <a:avLst/>
                <a:gdLst>
                  <a:gd name="T0" fmla="*/ 11 w 22"/>
                  <a:gd name="T1" fmla="*/ 0 h 32"/>
                  <a:gd name="T2" fmla="*/ 6 w 22"/>
                  <a:gd name="T3" fmla="*/ 7 h 32"/>
                  <a:gd name="T4" fmla="*/ 0 w 22"/>
                  <a:gd name="T5" fmla="*/ 22 h 32"/>
                  <a:gd name="T6" fmla="*/ 14 w 22"/>
                  <a:gd name="T7" fmla="*/ 32 h 32"/>
                  <a:gd name="T8" fmla="*/ 18 w 22"/>
                  <a:gd name="T9" fmla="*/ 27 h 32"/>
                  <a:gd name="T10" fmla="*/ 11 w 22"/>
                  <a:gd name="T11" fmla="*/ 0 h 32"/>
                </a:gdLst>
                <a:ahLst/>
                <a:cxnLst>
                  <a:cxn ang="0">
                    <a:pos x="T0" y="T1"/>
                  </a:cxn>
                  <a:cxn ang="0">
                    <a:pos x="T2" y="T3"/>
                  </a:cxn>
                  <a:cxn ang="0">
                    <a:pos x="T4" y="T5"/>
                  </a:cxn>
                  <a:cxn ang="0">
                    <a:pos x="T6" y="T7"/>
                  </a:cxn>
                  <a:cxn ang="0">
                    <a:pos x="T8" y="T9"/>
                  </a:cxn>
                  <a:cxn ang="0">
                    <a:pos x="T10" y="T11"/>
                  </a:cxn>
                </a:cxnLst>
                <a:rect l="0" t="0" r="r" b="b"/>
                <a:pathLst>
                  <a:path w="22" h="32">
                    <a:moveTo>
                      <a:pt x="11" y="0"/>
                    </a:moveTo>
                    <a:cubicBezTo>
                      <a:pt x="12" y="7"/>
                      <a:pt x="6" y="7"/>
                      <a:pt x="6" y="7"/>
                    </a:cubicBezTo>
                    <a:cubicBezTo>
                      <a:pt x="0" y="22"/>
                      <a:pt x="0" y="22"/>
                      <a:pt x="0" y="22"/>
                    </a:cubicBezTo>
                    <a:cubicBezTo>
                      <a:pt x="14" y="32"/>
                      <a:pt x="14" y="32"/>
                      <a:pt x="14" y="32"/>
                    </a:cubicBezTo>
                    <a:cubicBezTo>
                      <a:pt x="16" y="30"/>
                      <a:pt x="17" y="28"/>
                      <a:pt x="18" y="27"/>
                    </a:cubicBezTo>
                    <a:cubicBezTo>
                      <a:pt x="22" y="17"/>
                      <a:pt x="11" y="0"/>
                      <a:pt x="11" y="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1" name="Freeform 22">
                <a:extLst>
                  <a:ext uri="{FF2B5EF4-FFF2-40B4-BE49-F238E27FC236}">
                    <a16:creationId xmlns:a16="http://schemas.microsoft.com/office/drawing/2014/main" xmlns="" id="{F573D84F-9E54-4E1B-BD4D-64647577E186}"/>
                  </a:ext>
                </a:extLst>
              </p:cNvPr>
              <p:cNvSpPr>
                <a:spLocks/>
              </p:cNvSpPr>
              <p:nvPr/>
            </p:nvSpPr>
            <p:spPr bwMode="auto">
              <a:xfrm>
                <a:off x="5090999" y="1643063"/>
                <a:ext cx="2847975" cy="2911475"/>
              </a:xfrm>
              <a:custGeom>
                <a:avLst/>
                <a:gdLst>
                  <a:gd name="T0" fmla="*/ 0 w 500"/>
                  <a:gd name="T1" fmla="*/ 338 h 511"/>
                  <a:gd name="T2" fmla="*/ 440 w 500"/>
                  <a:gd name="T3" fmla="*/ 14 h 511"/>
                  <a:gd name="T4" fmla="*/ 500 w 500"/>
                  <a:gd name="T5" fmla="*/ 59 h 511"/>
                  <a:gd name="T6" fmla="*/ 227 w 500"/>
                  <a:gd name="T7" fmla="*/ 511 h 511"/>
                  <a:gd name="T8" fmla="*/ 0 w 500"/>
                  <a:gd name="T9" fmla="*/ 338 h 511"/>
                </a:gdLst>
                <a:ahLst/>
                <a:cxnLst>
                  <a:cxn ang="0">
                    <a:pos x="T0" y="T1"/>
                  </a:cxn>
                  <a:cxn ang="0">
                    <a:pos x="T2" y="T3"/>
                  </a:cxn>
                  <a:cxn ang="0">
                    <a:pos x="T4" y="T5"/>
                  </a:cxn>
                  <a:cxn ang="0">
                    <a:pos x="T6" y="T7"/>
                  </a:cxn>
                  <a:cxn ang="0">
                    <a:pos x="T8" y="T9"/>
                  </a:cxn>
                </a:cxnLst>
                <a:rect l="0" t="0" r="r" b="b"/>
                <a:pathLst>
                  <a:path w="500" h="511">
                    <a:moveTo>
                      <a:pt x="0" y="338"/>
                    </a:moveTo>
                    <a:cubicBezTo>
                      <a:pt x="440" y="14"/>
                      <a:pt x="440" y="14"/>
                      <a:pt x="440" y="14"/>
                    </a:cubicBezTo>
                    <a:cubicBezTo>
                      <a:pt x="440" y="14"/>
                      <a:pt x="491" y="0"/>
                      <a:pt x="500" y="59"/>
                    </a:cubicBezTo>
                    <a:cubicBezTo>
                      <a:pt x="227" y="511"/>
                      <a:pt x="227" y="511"/>
                      <a:pt x="227" y="511"/>
                    </a:cubicBezTo>
                    <a:lnTo>
                      <a:pt x="0" y="338"/>
                    </a:lnTo>
                    <a:close/>
                  </a:path>
                </a:pathLst>
              </a:custGeom>
              <a:solidFill>
                <a:srgbClr val="0070C0"/>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2" name="Freeform 23">
                <a:extLst>
                  <a:ext uri="{FF2B5EF4-FFF2-40B4-BE49-F238E27FC236}">
                    <a16:creationId xmlns:a16="http://schemas.microsoft.com/office/drawing/2014/main" xmlns="" id="{78A839EC-CD87-42ED-AEBF-C9D9C6457594}"/>
                  </a:ext>
                </a:extLst>
              </p:cNvPr>
              <p:cNvSpPr>
                <a:spLocks/>
              </p:cNvSpPr>
              <p:nvPr/>
            </p:nvSpPr>
            <p:spPr bwMode="auto">
              <a:xfrm>
                <a:off x="6195899" y="1836738"/>
                <a:ext cx="1743075" cy="2717800"/>
              </a:xfrm>
              <a:custGeom>
                <a:avLst/>
                <a:gdLst>
                  <a:gd name="T0" fmla="*/ 0 w 306"/>
                  <a:gd name="T1" fmla="*/ 414 h 477"/>
                  <a:gd name="T2" fmla="*/ 12 w 306"/>
                  <a:gd name="T3" fmla="*/ 461 h 477"/>
                  <a:gd name="T4" fmla="*/ 33 w 306"/>
                  <a:gd name="T5" fmla="*/ 477 h 477"/>
                  <a:gd name="T6" fmla="*/ 306 w 306"/>
                  <a:gd name="T7" fmla="*/ 25 h 477"/>
                  <a:gd name="T8" fmla="*/ 298 w 306"/>
                  <a:gd name="T9" fmla="*/ 0 h 477"/>
                  <a:gd name="T10" fmla="*/ 0 w 306"/>
                  <a:gd name="T11" fmla="*/ 414 h 477"/>
                </a:gdLst>
                <a:ahLst/>
                <a:cxnLst>
                  <a:cxn ang="0">
                    <a:pos x="T0" y="T1"/>
                  </a:cxn>
                  <a:cxn ang="0">
                    <a:pos x="T2" y="T3"/>
                  </a:cxn>
                  <a:cxn ang="0">
                    <a:pos x="T4" y="T5"/>
                  </a:cxn>
                  <a:cxn ang="0">
                    <a:pos x="T6" y="T7"/>
                  </a:cxn>
                  <a:cxn ang="0">
                    <a:pos x="T8" y="T9"/>
                  </a:cxn>
                  <a:cxn ang="0">
                    <a:pos x="T10" y="T11"/>
                  </a:cxn>
                </a:cxnLst>
                <a:rect l="0" t="0" r="r" b="b"/>
                <a:pathLst>
                  <a:path w="306" h="477">
                    <a:moveTo>
                      <a:pt x="0" y="414"/>
                    </a:moveTo>
                    <a:cubicBezTo>
                      <a:pt x="12" y="461"/>
                      <a:pt x="12" y="461"/>
                      <a:pt x="12" y="461"/>
                    </a:cubicBezTo>
                    <a:cubicBezTo>
                      <a:pt x="33" y="477"/>
                      <a:pt x="33" y="477"/>
                      <a:pt x="33" y="477"/>
                    </a:cubicBezTo>
                    <a:cubicBezTo>
                      <a:pt x="306" y="25"/>
                      <a:pt x="306" y="25"/>
                      <a:pt x="306" y="25"/>
                    </a:cubicBezTo>
                    <a:cubicBezTo>
                      <a:pt x="304" y="14"/>
                      <a:pt x="302" y="7"/>
                      <a:pt x="298" y="0"/>
                    </a:cubicBezTo>
                    <a:lnTo>
                      <a:pt x="0" y="414"/>
                    </a:lnTo>
                    <a:close/>
                  </a:path>
                </a:pathLst>
              </a:custGeom>
              <a:solidFill>
                <a:srgbClr val="00B0F0"/>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3" name="Freeform 24">
                <a:extLst>
                  <a:ext uri="{FF2B5EF4-FFF2-40B4-BE49-F238E27FC236}">
                    <a16:creationId xmlns:a16="http://schemas.microsoft.com/office/drawing/2014/main" xmlns="" id="{0FBB2C5E-680D-4486-9520-A218916A5749}"/>
                  </a:ext>
                </a:extLst>
              </p:cNvPr>
              <p:cNvSpPr>
                <a:spLocks/>
              </p:cNvSpPr>
              <p:nvPr/>
            </p:nvSpPr>
            <p:spPr bwMode="auto">
              <a:xfrm>
                <a:off x="5090999" y="1693863"/>
                <a:ext cx="2693988" cy="2092325"/>
              </a:xfrm>
              <a:custGeom>
                <a:avLst/>
                <a:gdLst>
                  <a:gd name="T0" fmla="*/ 473 w 473"/>
                  <a:gd name="T1" fmla="*/ 8 h 367"/>
                  <a:gd name="T2" fmla="*/ 440 w 473"/>
                  <a:gd name="T3" fmla="*/ 5 h 367"/>
                  <a:gd name="T4" fmla="*/ 0 w 473"/>
                  <a:gd name="T5" fmla="*/ 329 h 367"/>
                  <a:gd name="T6" fmla="*/ 51 w 473"/>
                  <a:gd name="T7" fmla="*/ 367 h 367"/>
                  <a:gd name="T8" fmla="*/ 114 w 473"/>
                  <a:gd name="T9" fmla="*/ 355 h 367"/>
                  <a:gd name="T10" fmla="*/ 473 w 473"/>
                  <a:gd name="T11" fmla="*/ 8 h 367"/>
                </a:gdLst>
                <a:ahLst/>
                <a:cxnLst>
                  <a:cxn ang="0">
                    <a:pos x="T0" y="T1"/>
                  </a:cxn>
                  <a:cxn ang="0">
                    <a:pos x="T2" y="T3"/>
                  </a:cxn>
                  <a:cxn ang="0">
                    <a:pos x="T4" y="T5"/>
                  </a:cxn>
                  <a:cxn ang="0">
                    <a:pos x="T6" y="T7"/>
                  </a:cxn>
                  <a:cxn ang="0">
                    <a:pos x="T8" y="T9"/>
                  </a:cxn>
                  <a:cxn ang="0">
                    <a:pos x="T10" y="T11"/>
                  </a:cxn>
                </a:cxnLst>
                <a:rect l="0" t="0" r="r" b="b"/>
                <a:pathLst>
                  <a:path w="473" h="367">
                    <a:moveTo>
                      <a:pt x="473" y="8"/>
                    </a:moveTo>
                    <a:cubicBezTo>
                      <a:pt x="457" y="0"/>
                      <a:pt x="440" y="5"/>
                      <a:pt x="440" y="5"/>
                    </a:cubicBezTo>
                    <a:cubicBezTo>
                      <a:pt x="0" y="329"/>
                      <a:pt x="0" y="329"/>
                      <a:pt x="0" y="329"/>
                    </a:cubicBezTo>
                    <a:cubicBezTo>
                      <a:pt x="51" y="367"/>
                      <a:pt x="51" y="367"/>
                      <a:pt x="51" y="367"/>
                    </a:cubicBezTo>
                    <a:cubicBezTo>
                      <a:pt x="114" y="355"/>
                      <a:pt x="114" y="355"/>
                      <a:pt x="114" y="355"/>
                    </a:cubicBezTo>
                    <a:cubicBezTo>
                      <a:pt x="473" y="8"/>
                      <a:pt x="473" y="8"/>
                      <a:pt x="473" y="8"/>
                    </a:cubicBezTo>
                    <a:close/>
                  </a:path>
                </a:pathLst>
              </a:custGeom>
              <a:solidFill>
                <a:srgbClr val="00B0F0"/>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4" name="Freeform 25">
                <a:extLst>
                  <a:ext uri="{FF2B5EF4-FFF2-40B4-BE49-F238E27FC236}">
                    <a16:creationId xmlns:a16="http://schemas.microsoft.com/office/drawing/2014/main" xmlns="" id="{09CF93E9-7F04-49D3-938A-46B7EB84DB20}"/>
                  </a:ext>
                </a:extLst>
              </p:cNvPr>
              <p:cNvSpPr>
                <a:spLocks/>
              </p:cNvSpPr>
              <p:nvPr/>
            </p:nvSpPr>
            <p:spPr bwMode="auto">
              <a:xfrm>
                <a:off x="4822712" y="3335338"/>
                <a:ext cx="1560513" cy="1549400"/>
              </a:xfrm>
              <a:custGeom>
                <a:avLst/>
                <a:gdLst>
                  <a:gd name="T0" fmla="*/ 0 w 274"/>
                  <a:gd name="T1" fmla="*/ 156 h 272"/>
                  <a:gd name="T2" fmla="*/ 47 w 274"/>
                  <a:gd name="T3" fmla="*/ 41 h 272"/>
                  <a:gd name="T4" fmla="*/ 161 w 274"/>
                  <a:gd name="T5" fmla="*/ 67 h 272"/>
                  <a:gd name="T6" fmla="*/ 241 w 274"/>
                  <a:gd name="T7" fmla="*/ 151 h 272"/>
                  <a:gd name="T8" fmla="*/ 274 w 274"/>
                  <a:gd name="T9" fmla="*/ 214 h 272"/>
                  <a:gd name="T10" fmla="*/ 146 w 274"/>
                  <a:gd name="T11" fmla="*/ 272 h 272"/>
                  <a:gd name="T12" fmla="*/ 0 w 274"/>
                  <a:gd name="T13" fmla="*/ 156 h 272"/>
                </a:gdLst>
                <a:ahLst/>
                <a:cxnLst>
                  <a:cxn ang="0">
                    <a:pos x="T0" y="T1"/>
                  </a:cxn>
                  <a:cxn ang="0">
                    <a:pos x="T2" y="T3"/>
                  </a:cxn>
                  <a:cxn ang="0">
                    <a:pos x="T4" y="T5"/>
                  </a:cxn>
                  <a:cxn ang="0">
                    <a:pos x="T6" y="T7"/>
                  </a:cxn>
                  <a:cxn ang="0">
                    <a:pos x="T8" y="T9"/>
                  </a:cxn>
                  <a:cxn ang="0">
                    <a:pos x="T10" y="T11"/>
                  </a:cxn>
                  <a:cxn ang="0">
                    <a:pos x="T12" y="T13"/>
                  </a:cxn>
                </a:cxnLst>
                <a:rect l="0" t="0" r="r" b="b"/>
                <a:pathLst>
                  <a:path w="274" h="272">
                    <a:moveTo>
                      <a:pt x="0" y="156"/>
                    </a:moveTo>
                    <a:cubicBezTo>
                      <a:pt x="0" y="156"/>
                      <a:pt x="41" y="65"/>
                      <a:pt x="47" y="41"/>
                    </a:cubicBezTo>
                    <a:cubicBezTo>
                      <a:pt x="47" y="41"/>
                      <a:pt x="116" y="0"/>
                      <a:pt x="161" y="67"/>
                    </a:cubicBezTo>
                    <a:cubicBezTo>
                      <a:pt x="161" y="67"/>
                      <a:pt x="255" y="55"/>
                      <a:pt x="241" y="151"/>
                    </a:cubicBezTo>
                    <a:cubicBezTo>
                      <a:pt x="241" y="151"/>
                      <a:pt x="274" y="164"/>
                      <a:pt x="274" y="214"/>
                    </a:cubicBezTo>
                    <a:cubicBezTo>
                      <a:pt x="274" y="214"/>
                      <a:pt x="203" y="249"/>
                      <a:pt x="146" y="272"/>
                    </a:cubicBezTo>
                    <a:lnTo>
                      <a:pt x="0" y="156"/>
                    </a:lnTo>
                    <a:close/>
                  </a:path>
                </a:pathLst>
              </a:custGeom>
              <a:solidFill>
                <a:srgbClr val="F7DD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5" name="Freeform 26">
                <a:extLst>
                  <a:ext uri="{FF2B5EF4-FFF2-40B4-BE49-F238E27FC236}">
                    <a16:creationId xmlns:a16="http://schemas.microsoft.com/office/drawing/2014/main" xmlns="" id="{9EDC116E-C789-46DC-9735-92689D137897}"/>
                  </a:ext>
                </a:extLst>
              </p:cNvPr>
              <p:cNvSpPr>
                <a:spLocks/>
              </p:cNvSpPr>
              <p:nvPr/>
            </p:nvSpPr>
            <p:spPr bwMode="auto">
              <a:xfrm>
                <a:off x="4862399" y="3414713"/>
                <a:ext cx="838200" cy="860425"/>
              </a:xfrm>
              <a:custGeom>
                <a:avLst/>
                <a:gdLst>
                  <a:gd name="T0" fmla="*/ 47 w 147"/>
                  <a:gd name="T1" fmla="*/ 31 h 151"/>
                  <a:gd name="T2" fmla="*/ 147 w 147"/>
                  <a:gd name="T3" fmla="*/ 57 h 151"/>
                  <a:gd name="T4" fmla="*/ 63 w 147"/>
                  <a:gd name="T5" fmla="*/ 151 h 151"/>
                  <a:gd name="T6" fmla="*/ 0 w 147"/>
                  <a:gd name="T7" fmla="*/ 141 h 151"/>
                  <a:gd name="T8" fmla="*/ 47 w 147"/>
                  <a:gd name="T9" fmla="*/ 31 h 151"/>
                </a:gdLst>
                <a:ahLst/>
                <a:cxnLst>
                  <a:cxn ang="0">
                    <a:pos x="T0" y="T1"/>
                  </a:cxn>
                  <a:cxn ang="0">
                    <a:pos x="T2" y="T3"/>
                  </a:cxn>
                  <a:cxn ang="0">
                    <a:pos x="T4" y="T5"/>
                  </a:cxn>
                  <a:cxn ang="0">
                    <a:pos x="T6" y="T7"/>
                  </a:cxn>
                  <a:cxn ang="0">
                    <a:pos x="T8" y="T9"/>
                  </a:cxn>
                </a:cxnLst>
                <a:rect l="0" t="0" r="r" b="b"/>
                <a:pathLst>
                  <a:path w="147" h="151">
                    <a:moveTo>
                      <a:pt x="47" y="31"/>
                    </a:moveTo>
                    <a:cubicBezTo>
                      <a:pt x="47" y="31"/>
                      <a:pt x="104" y="0"/>
                      <a:pt x="147" y="57"/>
                    </a:cubicBezTo>
                    <a:cubicBezTo>
                      <a:pt x="63" y="151"/>
                      <a:pt x="63" y="151"/>
                      <a:pt x="63" y="151"/>
                    </a:cubicBezTo>
                    <a:cubicBezTo>
                      <a:pt x="0" y="141"/>
                      <a:pt x="0" y="141"/>
                      <a:pt x="0" y="141"/>
                    </a:cubicBezTo>
                    <a:lnTo>
                      <a:pt x="47" y="31"/>
                    </a:lnTo>
                    <a:close/>
                  </a:path>
                </a:pathLst>
              </a:custGeom>
              <a:solidFill>
                <a:srgbClr val="FFF3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6" name="Freeform 27">
                <a:extLst>
                  <a:ext uri="{FF2B5EF4-FFF2-40B4-BE49-F238E27FC236}">
                    <a16:creationId xmlns:a16="http://schemas.microsoft.com/office/drawing/2014/main" xmlns="" id="{37885CC8-683E-4705-8539-33B390FBA790}"/>
                  </a:ext>
                </a:extLst>
              </p:cNvPr>
              <p:cNvSpPr>
                <a:spLocks/>
              </p:cNvSpPr>
              <p:nvPr/>
            </p:nvSpPr>
            <p:spPr bwMode="auto">
              <a:xfrm>
                <a:off x="5511687" y="4217988"/>
                <a:ext cx="849313" cy="666750"/>
              </a:xfrm>
              <a:custGeom>
                <a:avLst/>
                <a:gdLst>
                  <a:gd name="T0" fmla="*/ 116 w 149"/>
                  <a:gd name="T1" fmla="*/ 0 h 117"/>
                  <a:gd name="T2" fmla="*/ 145 w 149"/>
                  <a:gd name="T3" fmla="*/ 63 h 117"/>
                  <a:gd name="T4" fmla="*/ 25 w 149"/>
                  <a:gd name="T5" fmla="*/ 117 h 117"/>
                  <a:gd name="T6" fmla="*/ 0 w 149"/>
                  <a:gd name="T7" fmla="*/ 54 h 117"/>
                  <a:gd name="T8" fmla="*/ 116 w 149"/>
                  <a:gd name="T9" fmla="*/ 0 h 117"/>
                </a:gdLst>
                <a:ahLst/>
                <a:cxnLst>
                  <a:cxn ang="0">
                    <a:pos x="T0" y="T1"/>
                  </a:cxn>
                  <a:cxn ang="0">
                    <a:pos x="T2" y="T3"/>
                  </a:cxn>
                  <a:cxn ang="0">
                    <a:pos x="T4" y="T5"/>
                  </a:cxn>
                  <a:cxn ang="0">
                    <a:pos x="T6" y="T7"/>
                  </a:cxn>
                  <a:cxn ang="0">
                    <a:pos x="T8" y="T9"/>
                  </a:cxn>
                </a:cxnLst>
                <a:rect l="0" t="0" r="r" b="b"/>
                <a:pathLst>
                  <a:path w="149" h="117">
                    <a:moveTo>
                      <a:pt x="116" y="0"/>
                    </a:moveTo>
                    <a:cubicBezTo>
                      <a:pt x="116" y="0"/>
                      <a:pt x="149" y="19"/>
                      <a:pt x="145" y="63"/>
                    </a:cubicBezTo>
                    <a:cubicBezTo>
                      <a:pt x="25" y="117"/>
                      <a:pt x="25" y="117"/>
                      <a:pt x="25" y="117"/>
                    </a:cubicBezTo>
                    <a:cubicBezTo>
                      <a:pt x="0" y="54"/>
                      <a:pt x="0" y="54"/>
                      <a:pt x="0" y="54"/>
                    </a:cubicBezTo>
                    <a:lnTo>
                      <a:pt x="116" y="0"/>
                    </a:lnTo>
                    <a:close/>
                  </a:path>
                </a:pathLst>
              </a:custGeom>
              <a:solidFill>
                <a:srgbClr val="ECC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7" name="Freeform 28">
                <a:extLst>
                  <a:ext uri="{FF2B5EF4-FFF2-40B4-BE49-F238E27FC236}">
                    <a16:creationId xmlns:a16="http://schemas.microsoft.com/office/drawing/2014/main" xmlns="" id="{F91C4F05-068F-4E9A-A3C0-6CE2FFBB616F}"/>
                  </a:ext>
                </a:extLst>
              </p:cNvPr>
              <p:cNvSpPr>
                <a:spLocks/>
              </p:cNvSpPr>
              <p:nvPr/>
            </p:nvSpPr>
            <p:spPr bwMode="auto">
              <a:xfrm>
                <a:off x="4516324" y="4081463"/>
                <a:ext cx="1138238" cy="1139825"/>
              </a:xfrm>
              <a:custGeom>
                <a:avLst/>
                <a:gdLst>
                  <a:gd name="T0" fmla="*/ 0 w 200"/>
                  <a:gd name="T1" fmla="*/ 200 h 200"/>
                  <a:gd name="T2" fmla="*/ 200 w 200"/>
                  <a:gd name="T3" fmla="*/ 141 h 200"/>
                  <a:gd name="T4" fmla="*/ 54 w 200"/>
                  <a:gd name="T5" fmla="*/ 25 h 200"/>
                  <a:gd name="T6" fmla="*/ 0 w 200"/>
                  <a:gd name="T7" fmla="*/ 200 h 200"/>
                </a:gdLst>
                <a:ahLst/>
                <a:cxnLst>
                  <a:cxn ang="0">
                    <a:pos x="T0" y="T1"/>
                  </a:cxn>
                  <a:cxn ang="0">
                    <a:pos x="T2" y="T3"/>
                  </a:cxn>
                  <a:cxn ang="0">
                    <a:pos x="T4" y="T5"/>
                  </a:cxn>
                  <a:cxn ang="0">
                    <a:pos x="T6" y="T7"/>
                  </a:cxn>
                </a:cxnLst>
                <a:rect l="0" t="0" r="r" b="b"/>
                <a:pathLst>
                  <a:path w="200" h="200">
                    <a:moveTo>
                      <a:pt x="0" y="200"/>
                    </a:moveTo>
                    <a:cubicBezTo>
                      <a:pt x="200" y="141"/>
                      <a:pt x="200" y="141"/>
                      <a:pt x="200" y="141"/>
                    </a:cubicBezTo>
                    <a:cubicBezTo>
                      <a:pt x="169" y="0"/>
                      <a:pt x="54" y="25"/>
                      <a:pt x="54" y="25"/>
                    </a:cubicBezTo>
                    <a:lnTo>
                      <a:pt x="0"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8" name="Freeform 29">
                <a:extLst>
                  <a:ext uri="{FF2B5EF4-FFF2-40B4-BE49-F238E27FC236}">
                    <a16:creationId xmlns:a16="http://schemas.microsoft.com/office/drawing/2014/main" xmlns="" id="{00A9C858-8F4F-4A8D-AC29-7ADCF80B517D}"/>
                  </a:ext>
                </a:extLst>
              </p:cNvPr>
              <p:cNvSpPr>
                <a:spLocks/>
              </p:cNvSpPr>
              <p:nvPr/>
            </p:nvSpPr>
            <p:spPr bwMode="auto">
              <a:xfrm>
                <a:off x="4571887" y="4206875"/>
                <a:ext cx="655638" cy="912813"/>
              </a:xfrm>
              <a:custGeom>
                <a:avLst/>
                <a:gdLst>
                  <a:gd name="T0" fmla="*/ 115 w 115"/>
                  <a:gd name="T1" fmla="*/ 12 h 160"/>
                  <a:gd name="T2" fmla="*/ 115 w 115"/>
                  <a:gd name="T3" fmla="*/ 12 h 160"/>
                  <a:gd name="T4" fmla="*/ 51 w 115"/>
                  <a:gd name="T5" fmla="*/ 2 h 160"/>
                  <a:gd name="T6" fmla="*/ 0 w 115"/>
                  <a:gd name="T7" fmla="*/ 160 h 160"/>
                  <a:gd name="T8" fmla="*/ 115 w 115"/>
                  <a:gd name="T9" fmla="*/ 12 h 160"/>
                </a:gdLst>
                <a:ahLst/>
                <a:cxnLst>
                  <a:cxn ang="0">
                    <a:pos x="T0" y="T1"/>
                  </a:cxn>
                  <a:cxn ang="0">
                    <a:pos x="T2" y="T3"/>
                  </a:cxn>
                  <a:cxn ang="0">
                    <a:pos x="T4" y="T5"/>
                  </a:cxn>
                  <a:cxn ang="0">
                    <a:pos x="T6" y="T7"/>
                  </a:cxn>
                  <a:cxn ang="0">
                    <a:pos x="T8" y="T9"/>
                  </a:cxn>
                </a:cxnLst>
                <a:rect l="0" t="0" r="r" b="b"/>
                <a:pathLst>
                  <a:path w="115" h="160">
                    <a:moveTo>
                      <a:pt x="115" y="12"/>
                    </a:moveTo>
                    <a:cubicBezTo>
                      <a:pt x="115" y="12"/>
                      <a:pt x="115" y="12"/>
                      <a:pt x="115" y="12"/>
                    </a:cubicBezTo>
                    <a:cubicBezTo>
                      <a:pt x="88" y="0"/>
                      <a:pt x="63" y="1"/>
                      <a:pt x="51" y="2"/>
                    </a:cubicBezTo>
                    <a:cubicBezTo>
                      <a:pt x="0" y="160"/>
                      <a:pt x="0" y="160"/>
                      <a:pt x="0" y="160"/>
                    </a:cubicBezTo>
                    <a:lnTo>
                      <a:pt x="115" y="12"/>
                    </a:lnTo>
                    <a:close/>
                  </a:path>
                </a:pathLst>
              </a:custGeom>
              <a:solidFill>
                <a:srgbClr val="423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99" name="Freeform 30">
                <a:extLst>
                  <a:ext uri="{FF2B5EF4-FFF2-40B4-BE49-F238E27FC236}">
                    <a16:creationId xmlns:a16="http://schemas.microsoft.com/office/drawing/2014/main" xmlns="" id="{10662878-75A9-4691-9FD0-8525E047EBD0}"/>
                  </a:ext>
                </a:extLst>
              </p:cNvPr>
              <p:cNvSpPr>
                <a:spLocks/>
              </p:cNvSpPr>
              <p:nvPr/>
            </p:nvSpPr>
            <p:spPr bwMode="auto">
              <a:xfrm>
                <a:off x="5711712" y="1739899"/>
                <a:ext cx="2073275" cy="1976438"/>
              </a:xfrm>
              <a:custGeom>
                <a:avLst/>
                <a:gdLst>
                  <a:gd name="T0" fmla="*/ 1306 w 1306"/>
                  <a:gd name="T1" fmla="*/ 0 h 1245"/>
                  <a:gd name="T2" fmla="*/ 18 w 1306"/>
                  <a:gd name="T3" fmla="*/ 1245 h 1245"/>
                  <a:gd name="T4" fmla="*/ 0 w 1306"/>
                  <a:gd name="T5" fmla="*/ 1220 h 1245"/>
                  <a:gd name="T6" fmla="*/ 1306 w 1306"/>
                  <a:gd name="T7" fmla="*/ 0 h 1245"/>
                </a:gdLst>
                <a:ahLst/>
                <a:cxnLst>
                  <a:cxn ang="0">
                    <a:pos x="T0" y="T1"/>
                  </a:cxn>
                  <a:cxn ang="0">
                    <a:pos x="T2" y="T3"/>
                  </a:cxn>
                  <a:cxn ang="0">
                    <a:pos x="T4" y="T5"/>
                  </a:cxn>
                  <a:cxn ang="0">
                    <a:pos x="T6" y="T7"/>
                  </a:cxn>
                </a:cxnLst>
                <a:rect l="0" t="0" r="r" b="b"/>
                <a:pathLst>
                  <a:path w="1306" h="1245">
                    <a:moveTo>
                      <a:pt x="1306" y="0"/>
                    </a:moveTo>
                    <a:lnTo>
                      <a:pt x="18" y="1245"/>
                    </a:lnTo>
                    <a:lnTo>
                      <a:pt x="0" y="1220"/>
                    </a:lnTo>
                    <a:lnTo>
                      <a:pt x="1306" y="0"/>
                    </a:lnTo>
                    <a:close/>
                  </a:path>
                </a:pathLst>
              </a:custGeom>
              <a:solidFill>
                <a:sysClr val="window" lastClr="FFFFFF">
                  <a:alpha val="20000"/>
                </a:sysClr>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100" name="Freeform 31">
                <a:extLst>
                  <a:ext uri="{FF2B5EF4-FFF2-40B4-BE49-F238E27FC236}">
                    <a16:creationId xmlns:a16="http://schemas.microsoft.com/office/drawing/2014/main" xmlns="" id="{7DE633EB-9E59-4C11-A5CE-BF9B9F3E9533}"/>
                  </a:ext>
                </a:extLst>
              </p:cNvPr>
              <p:cNvSpPr>
                <a:spLocks/>
              </p:cNvSpPr>
              <p:nvPr/>
            </p:nvSpPr>
            <p:spPr bwMode="auto">
              <a:xfrm>
                <a:off x="6195899" y="1836738"/>
                <a:ext cx="1697038" cy="2359025"/>
              </a:xfrm>
              <a:custGeom>
                <a:avLst/>
                <a:gdLst>
                  <a:gd name="T0" fmla="*/ 1069 w 1069"/>
                  <a:gd name="T1" fmla="*/ 0 h 1486"/>
                  <a:gd name="T2" fmla="*/ 0 w 1069"/>
                  <a:gd name="T3" fmla="*/ 1486 h 1486"/>
                  <a:gd name="T4" fmla="*/ 4 w 1069"/>
                  <a:gd name="T5" fmla="*/ 1450 h 1486"/>
                  <a:gd name="T6" fmla="*/ 1069 w 1069"/>
                  <a:gd name="T7" fmla="*/ 0 h 1486"/>
                </a:gdLst>
                <a:ahLst/>
                <a:cxnLst>
                  <a:cxn ang="0">
                    <a:pos x="T0" y="T1"/>
                  </a:cxn>
                  <a:cxn ang="0">
                    <a:pos x="T2" y="T3"/>
                  </a:cxn>
                  <a:cxn ang="0">
                    <a:pos x="T4" y="T5"/>
                  </a:cxn>
                  <a:cxn ang="0">
                    <a:pos x="T6" y="T7"/>
                  </a:cxn>
                </a:cxnLst>
                <a:rect l="0" t="0" r="r" b="b"/>
                <a:pathLst>
                  <a:path w="1069" h="1486">
                    <a:moveTo>
                      <a:pt x="1069" y="0"/>
                    </a:moveTo>
                    <a:lnTo>
                      <a:pt x="0" y="1486"/>
                    </a:lnTo>
                    <a:lnTo>
                      <a:pt x="4" y="1450"/>
                    </a:lnTo>
                    <a:lnTo>
                      <a:pt x="1069" y="0"/>
                    </a:lnTo>
                    <a:close/>
                  </a:path>
                </a:pathLst>
              </a:custGeom>
              <a:solidFill>
                <a:sysClr val="window" lastClr="FFFFFF">
                  <a:alpha val="20000"/>
                </a:sysClr>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sp>
            <p:nvSpPr>
              <p:cNvPr id="101" name="Freeform 32">
                <a:extLst>
                  <a:ext uri="{FF2B5EF4-FFF2-40B4-BE49-F238E27FC236}">
                    <a16:creationId xmlns:a16="http://schemas.microsoft.com/office/drawing/2014/main" xmlns="" id="{D5133ED4-61B9-4339-85DE-D28840968AF0}"/>
                  </a:ext>
                </a:extLst>
              </p:cNvPr>
              <p:cNvSpPr>
                <a:spLocks/>
              </p:cNvSpPr>
              <p:nvPr/>
            </p:nvSpPr>
            <p:spPr bwMode="auto">
              <a:xfrm>
                <a:off x="5090999" y="1722438"/>
                <a:ext cx="2506663" cy="1846263"/>
              </a:xfrm>
              <a:custGeom>
                <a:avLst/>
                <a:gdLst>
                  <a:gd name="T0" fmla="*/ 1579 w 1579"/>
                  <a:gd name="T1" fmla="*/ 0 h 1163"/>
                  <a:gd name="T2" fmla="*/ 0 w 1579"/>
                  <a:gd name="T3" fmla="*/ 1163 h 1163"/>
                  <a:gd name="T4" fmla="*/ 57 w 1579"/>
                  <a:gd name="T5" fmla="*/ 1138 h 1163"/>
                  <a:gd name="T6" fmla="*/ 1579 w 1579"/>
                  <a:gd name="T7" fmla="*/ 0 h 1163"/>
                </a:gdLst>
                <a:ahLst/>
                <a:cxnLst>
                  <a:cxn ang="0">
                    <a:pos x="T0" y="T1"/>
                  </a:cxn>
                  <a:cxn ang="0">
                    <a:pos x="T2" y="T3"/>
                  </a:cxn>
                  <a:cxn ang="0">
                    <a:pos x="T4" y="T5"/>
                  </a:cxn>
                  <a:cxn ang="0">
                    <a:pos x="T6" y="T7"/>
                  </a:cxn>
                </a:cxnLst>
                <a:rect l="0" t="0" r="r" b="b"/>
                <a:pathLst>
                  <a:path w="1579" h="1163">
                    <a:moveTo>
                      <a:pt x="1579" y="0"/>
                    </a:moveTo>
                    <a:lnTo>
                      <a:pt x="0" y="1163"/>
                    </a:lnTo>
                    <a:lnTo>
                      <a:pt x="57" y="1138"/>
                    </a:lnTo>
                    <a:lnTo>
                      <a:pt x="1579" y="0"/>
                    </a:lnTo>
                    <a:close/>
                  </a:path>
                </a:pathLst>
              </a:custGeom>
              <a:solidFill>
                <a:sysClr val="window" lastClr="FFFFFF">
                  <a:alpha val="20000"/>
                </a:sysClr>
              </a:solidFill>
              <a:ln>
                <a:noFill/>
              </a:ln>
            </p:spPr>
            <p:txBody>
              <a:bodyPr vert="horz" wrap="square" lIns="68580" tIns="34290" rIns="68580" bIns="3429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350" b="0" i="0" u="none" strike="noStrike" kern="0" cap="none" spc="0" normalizeH="0" baseline="0" noProof="0" dirty="0">
                  <a:ln>
                    <a:noFill/>
                  </a:ln>
                  <a:solidFill>
                    <a:sysClr val="windowText" lastClr="000000"/>
                  </a:solidFill>
                  <a:effectLst/>
                  <a:uLnTx/>
                  <a:uFillTx/>
                  <a:latin typeface="微软雅黑" pitchFamily="34" charset="-122"/>
                </a:endParaRPr>
              </a:p>
            </p:txBody>
          </p:sp>
        </p:grpSp>
      </p:grpSp>
    </p:spTree>
    <p:extLst>
      <p:ext uri="{BB962C8B-B14F-4D97-AF65-F5344CB8AC3E}">
        <p14:creationId xmlns:p14="http://schemas.microsoft.com/office/powerpoint/2010/main" val="3795059586"/>
      </p:ext>
    </p:extLst>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500" fill="hold"/>
                                        <p:tgtEl>
                                          <p:spTgt spid="77"/>
                                        </p:tgtEl>
                                        <p:attrNameLst>
                                          <p:attrName>ppt_x</p:attrName>
                                        </p:attrNameLst>
                                      </p:cBhvr>
                                      <p:tavLst>
                                        <p:tav tm="0">
                                          <p:val>
                                            <p:strVal val="1+#ppt_w/2"/>
                                          </p:val>
                                        </p:tav>
                                        <p:tav tm="100000">
                                          <p:val>
                                            <p:strVal val="#ppt_x"/>
                                          </p:val>
                                        </p:tav>
                                      </p:tavLst>
                                    </p:anim>
                                    <p:anim calcmode="lin" valueType="num">
                                      <p:cBhvr additive="base">
                                        <p:cTn id="8"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nodeType="clickEffect">
                                  <p:stCondLst>
                                    <p:cond delay="0"/>
                                  </p:stCondLst>
                                  <p:childTnLst>
                                    <p:set>
                                      <p:cBhvr>
                                        <p:cTn id="12" dur="1" fill="hold">
                                          <p:stCondLst>
                                            <p:cond delay="0"/>
                                          </p:stCondLst>
                                        </p:cTn>
                                        <p:tgtEl>
                                          <p:spTgt spid="84"/>
                                        </p:tgtEl>
                                        <p:attrNameLst>
                                          <p:attrName>style.visibility</p:attrName>
                                        </p:attrNameLst>
                                      </p:cBhvr>
                                      <p:to>
                                        <p:strVal val="visible"/>
                                      </p:to>
                                    </p:set>
                                    <p:anim calcmode="lin" valueType="num">
                                      <p:cBhvr>
                                        <p:cTn id="13" dur="500" fill="hold"/>
                                        <p:tgtEl>
                                          <p:spTgt spid="84"/>
                                        </p:tgtEl>
                                        <p:attrNameLst>
                                          <p:attrName>ppt_w</p:attrName>
                                        </p:attrNameLst>
                                      </p:cBhvr>
                                      <p:tavLst>
                                        <p:tav tm="0">
                                          <p:val>
                                            <p:fltVal val="0"/>
                                          </p:val>
                                        </p:tav>
                                        <p:tav tm="100000">
                                          <p:val>
                                            <p:strVal val="#ppt_w"/>
                                          </p:val>
                                        </p:tav>
                                      </p:tavLst>
                                    </p:anim>
                                    <p:anim calcmode="lin" valueType="num">
                                      <p:cBhvr>
                                        <p:cTn id="14" dur="500" fill="hold"/>
                                        <p:tgtEl>
                                          <p:spTgt spid="84"/>
                                        </p:tgtEl>
                                        <p:attrNameLst>
                                          <p:attrName>ppt_h</p:attrName>
                                        </p:attrNameLst>
                                      </p:cBhvr>
                                      <p:tavLst>
                                        <p:tav tm="0">
                                          <p:val>
                                            <p:fltVal val="0"/>
                                          </p:val>
                                        </p:tav>
                                        <p:tav tm="100000">
                                          <p:val>
                                            <p:strVal val="#ppt_h"/>
                                          </p:val>
                                        </p:tav>
                                      </p:tavLst>
                                    </p:anim>
                                    <p:animEffect transition="in" filter="fade">
                                      <p:cBhvr>
                                        <p:cTn id="15"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任意多边形 3">
            <a:extLst>
              <a:ext uri="{FF2B5EF4-FFF2-40B4-BE49-F238E27FC236}">
                <a16:creationId xmlns:a16="http://schemas.microsoft.com/office/drawing/2014/main" xmlns="" id="{108EED32-D38B-46E2-96F6-70DF0D34438E}"/>
              </a:ext>
            </a:extLst>
          </p:cNvPr>
          <p:cNvSpPr/>
          <p:nvPr/>
        </p:nvSpPr>
        <p:spPr>
          <a:xfrm>
            <a:off x="834887" y="373194"/>
            <a:ext cx="11357112"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实施计划</a:t>
            </a:r>
          </a:p>
        </p:txBody>
      </p:sp>
      <p:cxnSp>
        <p:nvCxnSpPr>
          <p:cNvPr id="27" name="直接连接符 26">
            <a:extLst>
              <a:ext uri="{FF2B5EF4-FFF2-40B4-BE49-F238E27FC236}">
                <a16:creationId xmlns:a16="http://schemas.microsoft.com/office/drawing/2014/main" xmlns="" id="{D7361B07-8281-4355-9D7C-5D65E35F5CD4}"/>
              </a:ext>
            </a:extLst>
          </p:cNvPr>
          <p:cNvCxnSpPr/>
          <p:nvPr/>
        </p:nvCxnSpPr>
        <p:spPr>
          <a:xfrm flipV="1">
            <a:off x="2773515" y="3352124"/>
            <a:ext cx="1866254" cy="1920733"/>
          </a:xfrm>
          <a:prstGeom prst="line">
            <a:avLst/>
          </a:prstGeom>
          <a:noFill/>
          <a:ln w="9525">
            <a:solidFill>
              <a:srgbClr val="626262"/>
            </a:solidFill>
            <a:prstDash val="sys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cxnSp>
        <p:nvCxnSpPr>
          <p:cNvPr id="28" name="直接连接符 27">
            <a:extLst>
              <a:ext uri="{FF2B5EF4-FFF2-40B4-BE49-F238E27FC236}">
                <a16:creationId xmlns:a16="http://schemas.microsoft.com/office/drawing/2014/main" xmlns="" id="{D5433FD7-B02E-4F25-86CD-8B9CF667143B}"/>
              </a:ext>
            </a:extLst>
          </p:cNvPr>
          <p:cNvCxnSpPr/>
          <p:nvPr/>
        </p:nvCxnSpPr>
        <p:spPr>
          <a:xfrm flipH="1" flipV="1">
            <a:off x="4622803" y="3354143"/>
            <a:ext cx="2481288" cy="878737"/>
          </a:xfrm>
          <a:prstGeom prst="line">
            <a:avLst/>
          </a:prstGeom>
          <a:noFill/>
          <a:ln w="9525">
            <a:solidFill>
              <a:srgbClr val="626262"/>
            </a:solidFill>
            <a:prstDash val="sys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cxnSp>
        <p:nvCxnSpPr>
          <p:cNvPr id="29" name="直接连接符 28">
            <a:extLst>
              <a:ext uri="{FF2B5EF4-FFF2-40B4-BE49-F238E27FC236}">
                <a16:creationId xmlns:a16="http://schemas.microsoft.com/office/drawing/2014/main" xmlns="" id="{4991C632-FEB9-4345-98D9-1E4F1FA735F9}"/>
              </a:ext>
            </a:extLst>
          </p:cNvPr>
          <p:cNvCxnSpPr/>
          <p:nvPr/>
        </p:nvCxnSpPr>
        <p:spPr>
          <a:xfrm flipH="1">
            <a:off x="7104088" y="2193744"/>
            <a:ext cx="2240396" cy="2034916"/>
          </a:xfrm>
          <a:prstGeom prst="line">
            <a:avLst/>
          </a:prstGeom>
          <a:noFill/>
          <a:ln w="9525">
            <a:solidFill>
              <a:srgbClr val="626262"/>
            </a:solidFill>
            <a:prstDash val="sysDash"/>
            <a:headEnd type="oval" w="med" len="med"/>
            <a:tailEnd type="oval" w="med" len="med"/>
          </a:ln>
        </p:spPr>
        <p:style>
          <a:lnRef idx="2">
            <a:schemeClr val="accent1">
              <a:shade val="50000"/>
            </a:schemeClr>
          </a:lnRef>
          <a:fillRef idx="1">
            <a:schemeClr val="accent1"/>
          </a:fillRef>
          <a:effectRef idx="0">
            <a:schemeClr val="accent1"/>
          </a:effectRef>
          <a:fontRef idx="minor">
            <a:schemeClr val="lt1"/>
          </a:fontRef>
        </p:style>
      </p:cxnSp>
      <p:sp>
        <p:nvSpPr>
          <p:cNvPr id="30" name="椭圆 29">
            <a:extLst>
              <a:ext uri="{FF2B5EF4-FFF2-40B4-BE49-F238E27FC236}">
                <a16:creationId xmlns:a16="http://schemas.microsoft.com/office/drawing/2014/main" xmlns="" id="{86CB6EB3-1CC2-4F2D-9E35-D3F1E411AED9}"/>
              </a:ext>
            </a:extLst>
          </p:cNvPr>
          <p:cNvSpPr/>
          <p:nvPr/>
        </p:nvSpPr>
        <p:spPr>
          <a:xfrm>
            <a:off x="2255575" y="4754920"/>
            <a:ext cx="1035877" cy="1035877"/>
          </a:xfrm>
          <a:prstGeom prst="ellipse">
            <a:avLst/>
          </a:prstGeom>
          <a:solidFill>
            <a:srgbClr val="2F5B50"/>
          </a:solidFill>
          <a:ln w="25400">
            <a:noFill/>
          </a:ln>
          <a:effectLst>
            <a:outerShdw blurRad="254000" dist="1905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887" tIns="60943" rIns="121887" bIns="60943" rtlCol="0" anchor="ctr"/>
          <a:lstStyle/>
          <a:p>
            <a:pPr algn="ctr" defTabSz="1218565"/>
            <a:endParaRPr lang="zh-CN" altLang="en-US" sz="2100">
              <a:solidFill>
                <a:prstClr val="white"/>
              </a:solidFill>
              <a:latin typeface="微软雅黑" panose="020B0503020204020204" pitchFamily="34" charset="-122"/>
              <a:ea typeface="微软雅黑" panose="020B0503020204020204" pitchFamily="34" charset="-122"/>
            </a:endParaRPr>
          </a:p>
        </p:txBody>
      </p:sp>
      <p:sp>
        <p:nvSpPr>
          <p:cNvPr id="31" name="椭圆 30">
            <a:extLst>
              <a:ext uri="{FF2B5EF4-FFF2-40B4-BE49-F238E27FC236}">
                <a16:creationId xmlns:a16="http://schemas.microsoft.com/office/drawing/2014/main" xmlns="" id="{E4C89572-6839-4434-A5DB-38686681AB08}"/>
              </a:ext>
            </a:extLst>
          </p:cNvPr>
          <p:cNvSpPr/>
          <p:nvPr/>
        </p:nvSpPr>
        <p:spPr>
          <a:xfrm>
            <a:off x="3958065" y="2670421"/>
            <a:ext cx="1363403" cy="1363403"/>
          </a:xfrm>
          <a:prstGeom prst="ellipse">
            <a:avLst/>
          </a:prstGeom>
          <a:solidFill>
            <a:srgbClr val="238492"/>
          </a:solidFill>
          <a:ln w="25400">
            <a:noFill/>
          </a:ln>
          <a:effectLst>
            <a:outerShdw blurRad="254000" dist="1905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887" tIns="60943" rIns="121887" bIns="60943" rtlCol="0" anchor="ctr"/>
          <a:lstStyle/>
          <a:p>
            <a:pPr algn="ctr" defTabSz="1218565"/>
            <a:endParaRPr lang="zh-CN" altLang="en-US" sz="2100">
              <a:solidFill>
                <a:prstClr val="white"/>
              </a:solidFill>
              <a:latin typeface="微软雅黑" panose="020B0503020204020204" pitchFamily="34" charset="-122"/>
              <a:ea typeface="微软雅黑" panose="020B0503020204020204" pitchFamily="34" charset="-122"/>
            </a:endParaRPr>
          </a:p>
        </p:txBody>
      </p:sp>
      <p:sp>
        <p:nvSpPr>
          <p:cNvPr id="32" name="椭圆 31">
            <a:extLst>
              <a:ext uri="{FF2B5EF4-FFF2-40B4-BE49-F238E27FC236}">
                <a16:creationId xmlns:a16="http://schemas.microsoft.com/office/drawing/2014/main" xmlns="" id="{9CA2A6D5-EB90-4EE9-A35B-8BF9A50C9C08}"/>
              </a:ext>
            </a:extLst>
          </p:cNvPr>
          <p:cNvSpPr/>
          <p:nvPr/>
        </p:nvSpPr>
        <p:spPr>
          <a:xfrm>
            <a:off x="6288022" y="3396805"/>
            <a:ext cx="1556883" cy="1556883"/>
          </a:xfrm>
          <a:prstGeom prst="ellipse">
            <a:avLst/>
          </a:prstGeom>
          <a:solidFill>
            <a:srgbClr val="3BE6FF"/>
          </a:solidFill>
          <a:ln w="25400">
            <a:noFill/>
          </a:ln>
          <a:effectLst>
            <a:outerShdw blurRad="254000" dist="1905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887" tIns="60943" rIns="121887" bIns="60943" rtlCol="0" anchor="ctr"/>
          <a:lstStyle/>
          <a:p>
            <a:pPr algn="ctr" defTabSz="1218565"/>
            <a:endParaRPr lang="zh-CN" altLang="en-US" sz="2100">
              <a:solidFill>
                <a:prstClr val="white"/>
              </a:solidFill>
              <a:latin typeface="微软雅黑" panose="020B0503020204020204" pitchFamily="34" charset="-122"/>
              <a:ea typeface="微软雅黑" panose="020B0503020204020204" pitchFamily="34" charset="-122"/>
            </a:endParaRPr>
          </a:p>
        </p:txBody>
      </p:sp>
      <p:sp>
        <p:nvSpPr>
          <p:cNvPr id="33" name="椭圆 32">
            <a:extLst>
              <a:ext uri="{FF2B5EF4-FFF2-40B4-BE49-F238E27FC236}">
                <a16:creationId xmlns:a16="http://schemas.microsoft.com/office/drawing/2014/main" xmlns="" id="{F76FB4A8-0112-449C-B9B4-3980AC85684E}"/>
              </a:ext>
            </a:extLst>
          </p:cNvPr>
          <p:cNvSpPr/>
          <p:nvPr/>
        </p:nvSpPr>
        <p:spPr>
          <a:xfrm>
            <a:off x="8400256" y="1757581"/>
            <a:ext cx="1315368" cy="1315368"/>
          </a:xfrm>
          <a:prstGeom prst="ellipse">
            <a:avLst/>
          </a:prstGeom>
          <a:solidFill>
            <a:srgbClr val="2F5B50"/>
          </a:solidFill>
          <a:ln w="25400">
            <a:noFill/>
          </a:ln>
          <a:effectLst>
            <a:outerShdw blurRad="254000" dist="1905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21887" tIns="60943" rIns="121887" bIns="60943" rtlCol="0" anchor="ctr"/>
          <a:lstStyle/>
          <a:p>
            <a:pPr algn="ctr" defTabSz="1218565"/>
            <a:endParaRPr lang="zh-CN" altLang="en-US" sz="2100">
              <a:solidFill>
                <a:prstClr val="white"/>
              </a:solidFill>
              <a:latin typeface="微软雅黑" panose="020B0503020204020204" pitchFamily="34" charset="-122"/>
              <a:ea typeface="微软雅黑" panose="020B0503020204020204" pitchFamily="34" charset="-122"/>
            </a:endParaRPr>
          </a:p>
        </p:txBody>
      </p:sp>
      <p:sp>
        <p:nvSpPr>
          <p:cNvPr id="34" name="矩形 33">
            <a:extLst>
              <a:ext uri="{FF2B5EF4-FFF2-40B4-BE49-F238E27FC236}">
                <a16:creationId xmlns:a16="http://schemas.microsoft.com/office/drawing/2014/main" xmlns="" id="{05562475-6094-4B78-85B4-901331BB85D2}"/>
              </a:ext>
            </a:extLst>
          </p:cNvPr>
          <p:cNvSpPr/>
          <p:nvPr/>
        </p:nvSpPr>
        <p:spPr>
          <a:xfrm>
            <a:off x="3599724" y="5214228"/>
            <a:ext cx="2873799" cy="893546"/>
          </a:xfrm>
          <a:prstGeom prst="rect">
            <a:avLst/>
          </a:prstGeom>
        </p:spPr>
        <p:txBody>
          <a:bodyPr wrap="square" lIns="121887" tIns="60943" rIns="121887" bIns="60943">
            <a:spAutoFit/>
          </a:bodyPr>
          <a:lstStyle/>
          <a:p>
            <a:pPr defTabSz="1218565">
              <a:lnSpc>
                <a:spcPct val="120000"/>
              </a:lnSpc>
            </a:pPr>
            <a:r>
              <a:rPr lang="zh-CN" altLang="en-US" sz="2100" dirty="0">
                <a:solidFill>
                  <a:srgbClr val="242424">
                    <a:lumMod val="75000"/>
                    <a:lumOff val="25000"/>
                  </a:srgbClr>
                </a:solidFill>
                <a:latin typeface="微软雅黑" panose="020B0503020204020204" pitchFamily="34" charset="-122"/>
                <a:ea typeface="微软雅黑" panose="020B0503020204020204" pitchFamily="34" charset="-122"/>
              </a:rPr>
              <a:t>在这里填写规划文字内容说明</a:t>
            </a:r>
          </a:p>
        </p:txBody>
      </p:sp>
      <p:sp>
        <p:nvSpPr>
          <p:cNvPr id="35" name="矩形 34">
            <a:extLst>
              <a:ext uri="{FF2B5EF4-FFF2-40B4-BE49-F238E27FC236}">
                <a16:creationId xmlns:a16="http://schemas.microsoft.com/office/drawing/2014/main" xmlns="" id="{189B6EDA-EB4E-4A70-B476-A6ACB07998F2}"/>
              </a:ext>
            </a:extLst>
          </p:cNvPr>
          <p:cNvSpPr/>
          <p:nvPr/>
        </p:nvSpPr>
        <p:spPr>
          <a:xfrm>
            <a:off x="3668364" y="4869619"/>
            <a:ext cx="2318088" cy="414938"/>
          </a:xfrm>
          <a:prstGeom prst="rect">
            <a:avLst/>
          </a:prstGeom>
        </p:spPr>
        <p:txBody>
          <a:bodyPr wrap="square" lIns="121887" tIns="60943" rIns="121887" bIns="60943">
            <a:spAutoFit/>
          </a:bodyPr>
          <a:lstStyle/>
          <a:p>
            <a:pPr defTabSz="1218565"/>
            <a:r>
              <a:rPr lang="zh-CN" altLang="en-US" sz="1900" b="1" dirty="0">
                <a:solidFill>
                  <a:srgbClr val="2F5B50"/>
                </a:solidFill>
                <a:latin typeface="微软雅黑" panose="020B0503020204020204" pitchFamily="34" charset="-122"/>
                <a:ea typeface="微软雅黑" panose="020B0503020204020204" pitchFamily="34" charset="-122"/>
              </a:rPr>
              <a:t>规划一</a:t>
            </a:r>
          </a:p>
        </p:txBody>
      </p:sp>
      <p:sp>
        <p:nvSpPr>
          <p:cNvPr id="36" name="矩形 35">
            <a:extLst>
              <a:ext uri="{FF2B5EF4-FFF2-40B4-BE49-F238E27FC236}">
                <a16:creationId xmlns:a16="http://schemas.microsoft.com/office/drawing/2014/main" xmlns="" id="{8EC3E2D5-4D15-47B7-B08C-39C02AC522D5}"/>
              </a:ext>
            </a:extLst>
          </p:cNvPr>
          <p:cNvSpPr/>
          <p:nvPr/>
        </p:nvSpPr>
        <p:spPr>
          <a:xfrm>
            <a:off x="1638308" y="2735435"/>
            <a:ext cx="2318088" cy="414938"/>
          </a:xfrm>
          <a:prstGeom prst="rect">
            <a:avLst/>
          </a:prstGeom>
        </p:spPr>
        <p:txBody>
          <a:bodyPr wrap="square" lIns="121887" tIns="60943" rIns="121887" bIns="60943">
            <a:spAutoFit/>
          </a:bodyPr>
          <a:lstStyle/>
          <a:p>
            <a:pPr algn="r" defTabSz="1218565"/>
            <a:r>
              <a:rPr lang="zh-CN" altLang="en-US" sz="1900" b="1" dirty="0">
                <a:solidFill>
                  <a:srgbClr val="2F5B50"/>
                </a:solidFill>
                <a:latin typeface="微软雅黑" panose="020B0503020204020204" pitchFamily="34" charset="-122"/>
                <a:ea typeface="微软雅黑" panose="020B0503020204020204" pitchFamily="34" charset="-122"/>
              </a:rPr>
              <a:t>规划二</a:t>
            </a:r>
          </a:p>
        </p:txBody>
      </p:sp>
      <p:sp>
        <p:nvSpPr>
          <p:cNvPr id="37" name="矩形 36">
            <a:extLst>
              <a:ext uri="{FF2B5EF4-FFF2-40B4-BE49-F238E27FC236}">
                <a16:creationId xmlns:a16="http://schemas.microsoft.com/office/drawing/2014/main" xmlns="" id="{D3D7473D-2CE9-4CE2-8656-47088DF0B563}"/>
              </a:ext>
            </a:extLst>
          </p:cNvPr>
          <p:cNvSpPr/>
          <p:nvPr/>
        </p:nvSpPr>
        <p:spPr>
          <a:xfrm>
            <a:off x="8071417" y="3813722"/>
            <a:ext cx="2318088" cy="414938"/>
          </a:xfrm>
          <a:prstGeom prst="rect">
            <a:avLst/>
          </a:prstGeom>
        </p:spPr>
        <p:txBody>
          <a:bodyPr wrap="square" lIns="121887" tIns="60943" rIns="121887" bIns="60943">
            <a:spAutoFit/>
          </a:bodyPr>
          <a:lstStyle/>
          <a:p>
            <a:pPr defTabSz="1218565"/>
            <a:r>
              <a:rPr lang="zh-CN" altLang="en-US" sz="1900" b="1" dirty="0">
                <a:solidFill>
                  <a:srgbClr val="2F5B50"/>
                </a:solidFill>
                <a:latin typeface="微软雅黑" panose="020B0503020204020204" pitchFamily="34" charset="-122"/>
                <a:ea typeface="微软雅黑" panose="020B0503020204020204" pitchFamily="34" charset="-122"/>
              </a:rPr>
              <a:t>规划三</a:t>
            </a:r>
          </a:p>
        </p:txBody>
      </p:sp>
      <p:sp>
        <p:nvSpPr>
          <p:cNvPr id="38" name="矩形 37">
            <a:extLst>
              <a:ext uri="{FF2B5EF4-FFF2-40B4-BE49-F238E27FC236}">
                <a16:creationId xmlns:a16="http://schemas.microsoft.com/office/drawing/2014/main" xmlns="" id="{B367DA58-E240-4925-9B37-1A03FB047F0F}"/>
              </a:ext>
            </a:extLst>
          </p:cNvPr>
          <p:cNvSpPr/>
          <p:nvPr/>
        </p:nvSpPr>
        <p:spPr>
          <a:xfrm>
            <a:off x="6048278" y="1793210"/>
            <a:ext cx="2318088" cy="414938"/>
          </a:xfrm>
          <a:prstGeom prst="rect">
            <a:avLst/>
          </a:prstGeom>
        </p:spPr>
        <p:txBody>
          <a:bodyPr wrap="square" lIns="121887" tIns="60943" rIns="121887" bIns="60943">
            <a:spAutoFit/>
          </a:bodyPr>
          <a:lstStyle/>
          <a:p>
            <a:pPr algn="r" defTabSz="1218565"/>
            <a:r>
              <a:rPr lang="zh-CN" altLang="en-US" sz="1900" b="1" dirty="0">
                <a:solidFill>
                  <a:srgbClr val="2F5B50"/>
                </a:solidFill>
                <a:latin typeface="微软雅黑" panose="020B0503020204020204" pitchFamily="34" charset="-122"/>
                <a:ea typeface="微软雅黑" panose="020B0503020204020204" pitchFamily="34" charset="-122"/>
              </a:rPr>
              <a:t>规划四</a:t>
            </a:r>
          </a:p>
        </p:txBody>
      </p:sp>
      <p:sp>
        <p:nvSpPr>
          <p:cNvPr id="39" name="文本框 9">
            <a:extLst>
              <a:ext uri="{FF2B5EF4-FFF2-40B4-BE49-F238E27FC236}">
                <a16:creationId xmlns:a16="http://schemas.microsoft.com/office/drawing/2014/main" xmlns="" id="{048A5584-B372-41F4-9CD4-88AECEF4819A}"/>
              </a:ext>
            </a:extLst>
          </p:cNvPr>
          <p:cNvSpPr txBox="1"/>
          <p:nvPr/>
        </p:nvSpPr>
        <p:spPr>
          <a:xfrm>
            <a:off x="2496904" y="4999530"/>
            <a:ext cx="553216" cy="619222"/>
          </a:xfrm>
          <a:prstGeom prst="rect">
            <a:avLst/>
          </a:prstGeom>
          <a:noFill/>
        </p:spPr>
        <p:txBody>
          <a:bodyPr wrap="none" lIns="121887" tIns="60943" rIns="121887" bIns="60943" rtlCol="0" anchor="ctr">
            <a:spAutoFit/>
          </a:bodyPr>
          <a:lstStyle/>
          <a:p>
            <a:pPr algn="ctr" defTabSz="1218565"/>
            <a:r>
              <a:rPr lang="en-US" altLang="zh-CN" sz="3200" dirty="0">
                <a:solidFill>
                  <a:prstClr val="white"/>
                </a:solidFill>
                <a:latin typeface="微软雅黑" panose="020B0503020204020204" pitchFamily="34" charset="-122"/>
                <a:ea typeface="微软雅黑" panose="020B0503020204020204" pitchFamily="34" charset="-122"/>
              </a:rPr>
              <a:t>A</a:t>
            </a:r>
            <a:endParaRPr lang="zh-CN" altLang="en-US" sz="3200" dirty="0">
              <a:solidFill>
                <a:prstClr val="white"/>
              </a:solidFill>
              <a:latin typeface="微软雅黑" panose="020B0503020204020204" pitchFamily="34" charset="-122"/>
              <a:ea typeface="微软雅黑" panose="020B0503020204020204" pitchFamily="34" charset="-122"/>
            </a:endParaRPr>
          </a:p>
        </p:txBody>
      </p:sp>
      <p:sp>
        <p:nvSpPr>
          <p:cNvPr id="41" name="文本框 9">
            <a:extLst>
              <a:ext uri="{FF2B5EF4-FFF2-40B4-BE49-F238E27FC236}">
                <a16:creationId xmlns:a16="http://schemas.microsoft.com/office/drawing/2014/main" xmlns="" id="{D5AFE6EE-7C0C-44B4-A372-3B3223F1C1F8}"/>
              </a:ext>
            </a:extLst>
          </p:cNvPr>
          <p:cNvSpPr txBox="1"/>
          <p:nvPr/>
        </p:nvSpPr>
        <p:spPr>
          <a:xfrm>
            <a:off x="4322122" y="2973242"/>
            <a:ext cx="635290" cy="867281"/>
          </a:xfrm>
          <a:prstGeom prst="rect">
            <a:avLst/>
          </a:prstGeom>
          <a:noFill/>
        </p:spPr>
        <p:txBody>
          <a:bodyPr wrap="none" lIns="121887" tIns="60943" rIns="121887" bIns="60943" rtlCol="0" anchor="ctr">
            <a:spAutoFit/>
          </a:bodyPr>
          <a:lstStyle/>
          <a:p>
            <a:pPr algn="ctr" defTabSz="1218565"/>
            <a:r>
              <a:rPr lang="en-US" altLang="zh-CN" sz="4800" dirty="0">
                <a:solidFill>
                  <a:prstClr val="white"/>
                </a:solidFill>
                <a:latin typeface="微软雅黑" panose="020B0503020204020204" pitchFamily="34" charset="-122"/>
                <a:ea typeface="微软雅黑" panose="020B0503020204020204" pitchFamily="34" charset="-122"/>
              </a:rPr>
              <a:t>B</a:t>
            </a:r>
            <a:endParaRPr lang="zh-CN" altLang="en-US" sz="4800" dirty="0">
              <a:solidFill>
                <a:prstClr val="white"/>
              </a:solidFill>
              <a:latin typeface="微软雅黑" panose="020B0503020204020204" pitchFamily="34" charset="-122"/>
              <a:ea typeface="微软雅黑" panose="020B0503020204020204" pitchFamily="34" charset="-122"/>
            </a:endParaRPr>
          </a:p>
        </p:txBody>
      </p:sp>
      <p:sp>
        <p:nvSpPr>
          <p:cNvPr id="43" name="文本框 9">
            <a:extLst>
              <a:ext uri="{FF2B5EF4-FFF2-40B4-BE49-F238E27FC236}">
                <a16:creationId xmlns:a16="http://schemas.microsoft.com/office/drawing/2014/main" xmlns="" id="{EC168FE8-5DAB-43E5-B0AB-6FCEC99B2DD2}"/>
              </a:ext>
            </a:extLst>
          </p:cNvPr>
          <p:cNvSpPr txBox="1"/>
          <p:nvPr/>
        </p:nvSpPr>
        <p:spPr>
          <a:xfrm>
            <a:off x="6695306" y="3708626"/>
            <a:ext cx="702164" cy="940239"/>
          </a:xfrm>
          <a:prstGeom prst="rect">
            <a:avLst/>
          </a:prstGeom>
          <a:noFill/>
        </p:spPr>
        <p:txBody>
          <a:bodyPr wrap="none" lIns="121887" tIns="60943" rIns="121887" bIns="60943" rtlCol="0" anchor="ctr">
            <a:spAutoFit/>
          </a:bodyPr>
          <a:lstStyle/>
          <a:p>
            <a:pPr algn="ctr" defTabSz="1218565"/>
            <a:r>
              <a:rPr lang="en-US" altLang="zh-CN" sz="5300" dirty="0">
                <a:solidFill>
                  <a:prstClr val="white"/>
                </a:solidFill>
                <a:latin typeface="微软雅黑" panose="020B0503020204020204" pitchFamily="34" charset="-122"/>
                <a:ea typeface="微软雅黑" panose="020B0503020204020204" pitchFamily="34" charset="-122"/>
              </a:rPr>
              <a:t>C</a:t>
            </a:r>
            <a:endParaRPr lang="zh-CN" altLang="en-US" sz="5300" dirty="0">
              <a:solidFill>
                <a:prstClr val="white"/>
              </a:solidFill>
              <a:latin typeface="微软雅黑" panose="020B0503020204020204" pitchFamily="34" charset="-122"/>
              <a:ea typeface="微软雅黑" panose="020B0503020204020204" pitchFamily="34" charset="-122"/>
            </a:endParaRPr>
          </a:p>
        </p:txBody>
      </p:sp>
      <p:sp>
        <p:nvSpPr>
          <p:cNvPr id="44" name="文本框 9">
            <a:extLst>
              <a:ext uri="{FF2B5EF4-FFF2-40B4-BE49-F238E27FC236}">
                <a16:creationId xmlns:a16="http://schemas.microsoft.com/office/drawing/2014/main" xmlns="" id="{9B02F98A-6EF4-4D98-A99B-E4B103343833}"/>
              </a:ext>
            </a:extLst>
          </p:cNvPr>
          <p:cNvSpPr txBox="1"/>
          <p:nvPr/>
        </p:nvSpPr>
        <p:spPr>
          <a:xfrm>
            <a:off x="8715979" y="2064778"/>
            <a:ext cx="683927" cy="779731"/>
          </a:xfrm>
          <a:prstGeom prst="rect">
            <a:avLst/>
          </a:prstGeom>
          <a:noFill/>
        </p:spPr>
        <p:txBody>
          <a:bodyPr wrap="none" lIns="121887" tIns="60943" rIns="121887" bIns="60943" rtlCol="0" anchor="ctr">
            <a:spAutoFit/>
          </a:bodyPr>
          <a:lstStyle/>
          <a:p>
            <a:pPr algn="ctr" defTabSz="1218565"/>
            <a:r>
              <a:rPr lang="en-US" altLang="zh-CN" sz="4300" dirty="0">
                <a:solidFill>
                  <a:prstClr val="white"/>
                </a:solidFill>
                <a:latin typeface="微软雅黑" panose="020B0503020204020204" pitchFamily="34" charset="-122"/>
                <a:ea typeface="微软雅黑" panose="020B0503020204020204" pitchFamily="34" charset="-122"/>
              </a:rPr>
              <a:t>D</a:t>
            </a:r>
            <a:endParaRPr lang="zh-CN" altLang="en-US" sz="4300" dirty="0">
              <a:solidFill>
                <a:prstClr val="white"/>
              </a:solidFill>
              <a:latin typeface="微软雅黑" panose="020B0503020204020204" pitchFamily="34" charset="-122"/>
              <a:ea typeface="微软雅黑" panose="020B0503020204020204" pitchFamily="34" charset="-122"/>
            </a:endParaRPr>
          </a:p>
        </p:txBody>
      </p:sp>
      <p:sp>
        <p:nvSpPr>
          <p:cNvPr id="45" name="矩形 44">
            <a:extLst>
              <a:ext uri="{FF2B5EF4-FFF2-40B4-BE49-F238E27FC236}">
                <a16:creationId xmlns:a16="http://schemas.microsoft.com/office/drawing/2014/main" xmlns="" id="{E76444D5-DD71-4743-BFB1-7320D638D38C}"/>
              </a:ext>
            </a:extLst>
          </p:cNvPr>
          <p:cNvSpPr/>
          <p:nvPr/>
        </p:nvSpPr>
        <p:spPr>
          <a:xfrm>
            <a:off x="8071417" y="4285037"/>
            <a:ext cx="2873799" cy="893546"/>
          </a:xfrm>
          <a:prstGeom prst="rect">
            <a:avLst/>
          </a:prstGeom>
        </p:spPr>
        <p:txBody>
          <a:bodyPr wrap="square" lIns="121887" tIns="60943" rIns="121887" bIns="60943">
            <a:spAutoFit/>
          </a:bodyPr>
          <a:lstStyle/>
          <a:p>
            <a:pPr defTabSz="1218565">
              <a:lnSpc>
                <a:spcPct val="120000"/>
              </a:lnSpc>
            </a:pPr>
            <a:r>
              <a:rPr lang="zh-CN" altLang="en-US" sz="2100" dirty="0">
                <a:solidFill>
                  <a:srgbClr val="242424">
                    <a:lumMod val="75000"/>
                    <a:lumOff val="25000"/>
                  </a:srgbClr>
                </a:solidFill>
                <a:latin typeface="微软雅黑" panose="020B0503020204020204" pitchFamily="34" charset="-122"/>
                <a:ea typeface="微软雅黑" panose="020B0503020204020204" pitchFamily="34" charset="-122"/>
              </a:rPr>
              <a:t>在这里填写规划文字内容说明</a:t>
            </a:r>
          </a:p>
        </p:txBody>
      </p:sp>
      <p:sp>
        <p:nvSpPr>
          <p:cNvPr id="46" name="矩形 45">
            <a:extLst>
              <a:ext uri="{FF2B5EF4-FFF2-40B4-BE49-F238E27FC236}">
                <a16:creationId xmlns:a16="http://schemas.microsoft.com/office/drawing/2014/main" xmlns="" id="{08350960-A4B0-4CD5-9E6F-7092D788C2A6}"/>
              </a:ext>
            </a:extLst>
          </p:cNvPr>
          <p:cNvSpPr/>
          <p:nvPr/>
        </p:nvSpPr>
        <p:spPr>
          <a:xfrm>
            <a:off x="5526460" y="2246144"/>
            <a:ext cx="2873799" cy="893546"/>
          </a:xfrm>
          <a:prstGeom prst="rect">
            <a:avLst/>
          </a:prstGeom>
        </p:spPr>
        <p:txBody>
          <a:bodyPr wrap="square" lIns="121887" tIns="60943" rIns="121887" bIns="60943">
            <a:spAutoFit/>
          </a:bodyPr>
          <a:lstStyle/>
          <a:p>
            <a:pPr algn="r" defTabSz="1218565">
              <a:lnSpc>
                <a:spcPct val="120000"/>
              </a:lnSpc>
            </a:pPr>
            <a:r>
              <a:rPr lang="zh-CN" altLang="en-US" sz="2100" dirty="0">
                <a:solidFill>
                  <a:srgbClr val="242424">
                    <a:lumMod val="75000"/>
                    <a:lumOff val="25000"/>
                  </a:srgbClr>
                </a:solidFill>
                <a:latin typeface="微软雅黑" panose="020B0503020204020204" pitchFamily="34" charset="-122"/>
                <a:ea typeface="微软雅黑" panose="020B0503020204020204" pitchFamily="34" charset="-122"/>
              </a:rPr>
              <a:t>在这里填写规划文字内容说明</a:t>
            </a:r>
          </a:p>
        </p:txBody>
      </p:sp>
      <p:sp>
        <p:nvSpPr>
          <p:cNvPr id="47" name="矩形 46">
            <a:extLst>
              <a:ext uri="{FF2B5EF4-FFF2-40B4-BE49-F238E27FC236}">
                <a16:creationId xmlns:a16="http://schemas.microsoft.com/office/drawing/2014/main" xmlns="" id="{2AFED979-8EFE-46DC-BBC0-CC44777F5D17}"/>
              </a:ext>
            </a:extLst>
          </p:cNvPr>
          <p:cNvSpPr/>
          <p:nvPr/>
        </p:nvSpPr>
        <p:spPr>
          <a:xfrm>
            <a:off x="1077175" y="3211198"/>
            <a:ext cx="2873799" cy="893546"/>
          </a:xfrm>
          <a:prstGeom prst="rect">
            <a:avLst/>
          </a:prstGeom>
        </p:spPr>
        <p:txBody>
          <a:bodyPr wrap="square" lIns="121887" tIns="60943" rIns="121887" bIns="60943">
            <a:spAutoFit/>
          </a:bodyPr>
          <a:lstStyle/>
          <a:p>
            <a:pPr algn="r" defTabSz="1218565">
              <a:lnSpc>
                <a:spcPct val="120000"/>
              </a:lnSpc>
            </a:pPr>
            <a:r>
              <a:rPr lang="zh-CN" altLang="en-US" sz="2100" dirty="0">
                <a:solidFill>
                  <a:srgbClr val="242424">
                    <a:lumMod val="75000"/>
                    <a:lumOff val="25000"/>
                  </a:srgbClr>
                </a:solidFill>
                <a:latin typeface="微软雅黑" panose="020B0503020204020204" pitchFamily="34" charset="-122"/>
                <a:ea typeface="微软雅黑" panose="020B0503020204020204" pitchFamily="34" charset="-122"/>
              </a:rPr>
              <a:t>在这里填写规划文字内容说明</a:t>
            </a:r>
          </a:p>
        </p:txBody>
      </p:sp>
    </p:spTree>
    <p:extLst>
      <p:ext uri="{BB962C8B-B14F-4D97-AF65-F5344CB8AC3E}">
        <p14:creationId xmlns:p14="http://schemas.microsoft.com/office/powerpoint/2010/main" val="4063179524"/>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750"/>
                                        <p:tgtEl>
                                          <p:spTgt spid="30"/>
                                        </p:tgtEl>
                                      </p:cBhvr>
                                    </p:animEffect>
                                    <p:anim calcmode="lin" valueType="num">
                                      <p:cBhvr>
                                        <p:cTn id="8" dur="750" fill="hold"/>
                                        <p:tgtEl>
                                          <p:spTgt spid="30"/>
                                        </p:tgtEl>
                                        <p:attrNameLst>
                                          <p:attrName>ppt_x</p:attrName>
                                        </p:attrNameLst>
                                      </p:cBhvr>
                                      <p:tavLst>
                                        <p:tav tm="0">
                                          <p:val>
                                            <p:strVal val="#ppt_x"/>
                                          </p:val>
                                        </p:tav>
                                        <p:tav tm="100000">
                                          <p:val>
                                            <p:strVal val="#ppt_x"/>
                                          </p:val>
                                        </p:tav>
                                      </p:tavLst>
                                    </p:anim>
                                    <p:anim calcmode="lin" valueType="num">
                                      <p:cBhvr>
                                        <p:cTn id="9" dur="750" fill="hold"/>
                                        <p:tgtEl>
                                          <p:spTgt spid="30"/>
                                        </p:tgtEl>
                                        <p:attrNameLst>
                                          <p:attrName>ppt_y</p:attrName>
                                        </p:attrNameLst>
                                      </p:cBhvr>
                                      <p:tavLst>
                                        <p:tav tm="0">
                                          <p:val>
                                            <p:strVal val="#ppt_y+.1"/>
                                          </p:val>
                                        </p:tav>
                                        <p:tav tm="100000">
                                          <p:val>
                                            <p:strVal val="#ppt_y"/>
                                          </p:val>
                                        </p:tav>
                                      </p:tavLst>
                                    </p:anim>
                                  </p:childTnLst>
                                </p:cTn>
                              </p:par>
                            </p:childTnLst>
                          </p:cTn>
                        </p:par>
                        <p:par>
                          <p:cTn id="10" fill="hold">
                            <p:stCondLst>
                              <p:cond delay="750"/>
                            </p:stCondLst>
                            <p:childTnLst>
                              <p:par>
                                <p:cTn id="11" presetID="53" presetClass="entr" presetSubtype="16" fill="hold" grpId="0" nodeType="after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p:cTn id="13" dur="500" fill="hold"/>
                                        <p:tgtEl>
                                          <p:spTgt spid="39"/>
                                        </p:tgtEl>
                                        <p:attrNameLst>
                                          <p:attrName>ppt_w</p:attrName>
                                        </p:attrNameLst>
                                      </p:cBhvr>
                                      <p:tavLst>
                                        <p:tav tm="0">
                                          <p:val>
                                            <p:fltVal val="0"/>
                                          </p:val>
                                        </p:tav>
                                        <p:tav tm="100000">
                                          <p:val>
                                            <p:strVal val="#ppt_w"/>
                                          </p:val>
                                        </p:tav>
                                      </p:tavLst>
                                    </p:anim>
                                    <p:anim calcmode="lin" valueType="num">
                                      <p:cBhvr>
                                        <p:cTn id="14" dur="500" fill="hold"/>
                                        <p:tgtEl>
                                          <p:spTgt spid="39"/>
                                        </p:tgtEl>
                                        <p:attrNameLst>
                                          <p:attrName>ppt_h</p:attrName>
                                        </p:attrNameLst>
                                      </p:cBhvr>
                                      <p:tavLst>
                                        <p:tav tm="0">
                                          <p:val>
                                            <p:fltVal val="0"/>
                                          </p:val>
                                        </p:tav>
                                        <p:tav tm="100000">
                                          <p:val>
                                            <p:strVal val="#ppt_h"/>
                                          </p:val>
                                        </p:tav>
                                      </p:tavLst>
                                    </p:anim>
                                    <p:animEffect transition="in" filter="fade">
                                      <p:cBhvr>
                                        <p:cTn id="15" dur="500"/>
                                        <p:tgtEl>
                                          <p:spTgt spid="39"/>
                                        </p:tgtEl>
                                      </p:cBhvr>
                                    </p:animEffect>
                                  </p:childTnLst>
                                </p:cTn>
                              </p:par>
                            </p:childTnLst>
                          </p:cTn>
                        </p:par>
                        <p:par>
                          <p:cTn id="16" fill="hold">
                            <p:stCondLst>
                              <p:cond delay="1250"/>
                            </p:stCondLst>
                            <p:childTnLst>
                              <p:par>
                                <p:cTn id="17" presetID="22" presetClass="entr" presetSubtype="4" fill="hold"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down)">
                                      <p:cBhvr>
                                        <p:cTn id="19" dur="500"/>
                                        <p:tgtEl>
                                          <p:spTgt spid="27"/>
                                        </p:tgtEl>
                                      </p:cBhvr>
                                    </p:animEffect>
                                  </p:childTnLst>
                                </p:cTn>
                              </p:par>
                            </p:childTnLst>
                          </p:cTn>
                        </p:par>
                        <p:par>
                          <p:cTn id="20" fill="hold">
                            <p:stCondLst>
                              <p:cond delay="1750"/>
                            </p:stCondLst>
                            <p:childTnLst>
                              <p:par>
                                <p:cTn id="21" presetID="42" presetClass="entr" presetSubtype="0" fill="hold" grpId="0" nodeType="after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750"/>
                                        <p:tgtEl>
                                          <p:spTgt spid="31"/>
                                        </p:tgtEl>
                                      </p:cBhvr>
                                    </p:animEffect>
                                    <p:anim calcmode="lin" valueType="num">
                                      <p:cBhvr>
                                        <p:cTn id="24" dur="750" fill="hold"/>
                                        <p:tgtEl>
                                          <p:spTgt spid="31"/>
                                        </p:tgtEl>
                                        <p:attrNameLst>
                                          <p:attrName>ppt_x</p:attrName>
                                        </p:attrNameLst>
                                      </p:cBhvr>
                                      <p:tavLst>
                                        <p:tav tm="0">
                                          <p:val>
                                            <p:strVal val="#ppt_x"/>
                                          </p:val>
                                        </p:tav>
                                        <p:tav tm="100000">
                                          <p:val>
                                            <p:strVal val="#ppt_x"/>
                                          </p:val>
                                        </p:tav>
                                      </p:tavLst>
                                    </p:anim>
                                    <p:anim calcmode="lin" valueType="num">
                                      <p:cBhvr>
                                        <p:cTn id="25" dur="750" fill="hold"/>
                                        <p:tgtEl>
                                          <p:spTgt spid="31"/>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p:cTn id="29" dur="500" fill="hold"/>
                                        <p:tgtEl>
                                          <p:spTgt spid="41"/>
                                        </p:tgtEl>
                                        <p:attrNameLst>
                                          <p:attrName>ppt_w</p:attrName>
                                        </p:attrNameLst>
                                      </p:cBhvr>
                                      <p:tavLst>
                                        <p:tav tm="0">
                                          <p:val>
                                            <p:fltVal val="0"/>
                                          </p:val>
                                        </p:tav>
                                        <p:tav tm="100000">
                                          <p:val>
                                            <p:strVal val="#ppt_w"/>
                                          </p:val>
                                        </p:tav>
                                      </p:tavLst>
                                    </p:anim>
                                    <p:anim calcmode="lin" valueType="num">
                                      <p:cBhvr>
                                        <p:cTn id="30" dur="500" fill="hold"/>
                                        <p:tgtEl>
                                          <p:spTgt spid="41"/>
                                        </p:tgtEl>
                                        <p:attrNameLst>
                                          <p:attrName>ppt_h</p:attrName>
                                        </p:attrNameLst>
                                      </p:cBhvr>
                                      <p:tavLst>
                                        <p:tav tm="0">
                                          <p:val>
                                            <p:fltVal val="0"/>
                                          </p:val>
                                        </p:tav>
                                        <p:tav tm="100000">
                                          <p:val>
                                            <p:strVal val="#ppt_h"/>
                                          </p:val>
                                        </p:tav>
                                      </p:tavLst>
                                    </p:anim>
                                    <p:animEffect transition="in" filter="fade">
                                      <p:cBhvr>
                                        <p:cTn id="31" dur="500"/>
                                        <p:tgtEl>
                                          <p:spTgt spid="41"/>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wipe(left)">
                                      <p:cBhvr>
                                        <p:cTn id="35" dur="500"/>
                                        <p:tgtEl>
                                          <p:spTgt spid="28"/>
                                        </p:tgtEl>
                                      </p:cBhvr>
                                    </p:animEffect>
                                  </p:childTnLst>
                                </p:cTn>
                              </p:par>
                            </p:childTnLst>
                          </p:cTn>
                        </p:par>
                        <p:par>
                          <p:cTn id="36" fill="hold">
                            <p:stCondLst>
                              <p:cond delay="3500"/>
                            </p:stCondLst>
                            <p:childTnLst>
                              <p:par>
                                <p:cTn id="37" presetID="42" presetClass="entr" presetSubtype="0"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750"/>
                                        <p:tgtEl>
                                          <p:spTgt spid="32"/>
                                        </p:tgtEl>
                                      </p:cBhvr>
                                    </p:animEffect>
                                    <p:anim calcmode="lin" valueType="num">
                                      <p:cBhvr>
                                        <p:cTn id="40" dur="750" fill="hold"/>
                                        <p:tgtEl>
                                          <p:spTgt spid="32"/>
                                        </p:tgtEl>
                                        <p:attrNameLst>
                                          <p:attrName>ppt_x</p:attrName>
                                        </p:attrNameLst>
                                      </p:cBhvr>
                                      <p:tavLst>
                                        <p:tav tm="0">
                                          <p:val>
                                            <p:strVal val="#ppt_x"/>
                                          </p:val>
                                        </p:tav>
                                        <p:tav tm="100000">
                                          <p:val>
                                            <p:strVal val="#ppt_x"/>
                                          </p:val>
                                        </p:tav>
                                      </p:tavLst>
                                    </p:anim>
                                    <p:anim calcmode="lin" valueType="num">
                                      <p:cBhvr>
                                        <p:cTn id="41" dur="750" fill="hold"/>
                                        <p:tgtEl>
                                          <p:spTgt spid="32"/>
                                        </p:tgtEl>
                                        <p:attrNameLst>
                                          <p:attrName>ppt_y</p:attrName>
                                        </p:attrNameLst>
                                      </p:cBhvr>
                                      <p:tavLst>
                                        <p:tav tm="0">
                                          <p:val>
                                            <p:strVal val="#ppt_y+.1"/>
                                          </p:val>
                                        </p:tav>
                                        <p:tav tm="100000">
                                          <p:val>
                                            <p:strVal val="#ppt_y"/>
                                          </p:val>
                                        </p:tav>
                                      </p:tavLst>
                                    </p:anim>
                                  </p:childTnLst>
                                </p:cTn>
                              </p:par>
                            </p:childTnLst>
                          </p:cTn>
                        </p:par>
                        <p:par>
                          <p:cTn id="42" fill="hold">
                            <p:stCondLst>
                              <p:cond delay="4250"/>
                            </p:stCondLst>
                            <p:childTnLst>
                              <p:par>
                                <p:cTn id="43" presetID="53" presetClass="entr" presetSubtype="16" fill="hold" grpId="0" nodeType="after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p:cTn id="45" dur="500" fill="hold"/>
                                        <p:tgtEl>
                                          <p:spTgt spid="43"/>
                                        </p:tgtEl>
                                        <p:attrNameLst>
                                          <p:attrName>ppt_w</p:attrName>
                                        </p:attrNameLst>
                                      </p:cBhvr>
                                      <p:tavLst>
                                        <p:tav tm="0">
                                          <p:val>
                                            <p:fltVal val="0"/>
                                          </p:val>
                                        </p:tav>
                                        <p:tav tm="100000">
                                          <p:val>
                                            <p:strVal val="#ppt_w"/>
                                          </p:val>
                                        </p:tav>
                                      </p:tavLst>
                                    </p:anim>
                                    <p:anim calcmode="lin" valueType="num">
                                      <p:cBhvr>
                                        <p:cTn id="46" dur="500" fill="hold"/>
                                        <p:tgtEl>
                                          <p:spTgt spid="43"/>
                                        </p:tgtEl>
                                        <p:attrNameLst>
                                          <p:attrName>ppt_h</p:attrName>
                                        </p:attrNameLst>
                                      </p:cBhvr>
                                      <p:tavLst>
                                        <p:tav tm="0">
                                          <p:val>
                                            <p:fltVal val="0"/>
                                          </p:val>
                                        </p:tav>
                                        <p:tav tm="100000">
                                          <p:val>
                                            <p:strVal val="#ppt_h"/>
                                          </p:val>
                                        </p:tav>
                                      </p:tavLst>
                                    </p:anim>
                                    <p:animEffect transition="in" filter="fade">
                                      <p:cBhvr>
                                        <p:cTn id="47" dur="500"/>
                                        <p:tgtEl>
                                          <p:spTgt spid="43"/>
                                        </p:tgtEl>
                                      </p:cBhvr>
                                    </p:animEffect>
                                  </p:childTnLst>
                                </p:cTn>
                              </p:par>
                            </p:childTnLst>
                          </p:cTn>
                        </p:par>
                        <p:par>
                          <p:cTn id="48" fill="hold">
                            <p:stCondLst>
                              <p:cond delay="4750"/>
                            </p:stCondLst>
                            <p:childTnLst>
                              <p:par>
                                <p:cTn id="49" presetID="22" presetClass="entr" presetSubtype="4" fill="hold"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5250"/>
                            </p:stCondLst>
                            <p:childTnLst>
                              <p:par>
                                <p:cTn id="53" presetID="42" presetClass="entr" presetSubtype="0" fill="hold" grpId="0" nodeType="afterEffect">
                                  <p:stCondLst>
                                    <p:cond delay="0"/>
                                  </p:stCondLst>
                                  <p:childTnLst>
                                    <p:set>
                                      <p:cBhvr>
                                        <p:cTn id="54" dur="1" fill="hold">
                                          <p:stCondLst>
                                            <p:cond delay="0"/>
                                          </p:stCondLst>
                                        </p:cTn>
                                        <p:tgtEl>
                                          <p:spTgt spid="33"/>
                                        </p:tgtEl>
                                        <p:attrNameLst>
                                          <p:attrName>style.visibility</p:attrName>
                                        </p:attrNameLst>
                                      </p:cBhvr>
                                      <p:to>
                                        <p:strVal val="visible"/>
                                      </p:to>
                                    </p:set>
                                    <p:animEffect transition="in" filter="fade">
                                      <p:cBhvr>
                                        <p:cTn id="55" dur="750"/>
                                        <p:tgtEl>
                                          <p:spTgt spid="33"/>
                                        </p:tgtEl>
                                      </p:cBhvr>
                                    </p:animEffect>
                                    <p:anim calcmode="lin" valueType="num">
                                      <p:cBhvr>
                                        <p:cTn id="56" dur="750" fill="hold"/>
                                        <p:tgtEl>
                                          <p:spTgt spid="33"/>
                                        </p:tgtEl>
                                        <p:attrNameLst>
                                          <p:attrName>ppt_x</p:attrName>
                                        </p:attrNameLst>
                                      </p:cBhvr>
                                      <p:tavLst>
                                        <p:tav tm="0">
                                          <p:val>
                                            <p:strVal val="#ppt_x"/>
                                          </p:val>
                                        </p:tav>
                                        <p:tav tm="100000">
                                          <p:val>
                                            <p:strVal val="#ppt_x"/>
                                          </p:val>
                                        </p:tav>
                                      </p:tavLst>
                                    </p:anim>
                                    <p:anim calcmode="lin" valueType="num">
                                      <p:cBhvr>
                                        <p:cTn id="57" dur="750" fill="hold"/>
                                        <p:tgtEl>
                                          <p:spTgt spid="33"/>
                                        </p:tgtEl>
                                        <p:attrNameLst>
                                          <p:attrName>ppt_y</p:attrName>
                                        </p:attrNameLst>
                                      </p:cBhvr>
                                      <p:tavLst>
                                        <p:tav tm="0">
                                          <p:val>
                                            <p:strVal val="#ppt_y+.1"/>
                                          </p:val>
                                        </p:tav>
                                        <p:tav tm="100000">
                                          <p:val>
                                            <p:strVal val="#ppt_y"/>
                                          </p:val>
                                        </p:tav>
                                      </p:tavLst>
                                    </p:anim>
                                  </p:childTnLst>
                                </p:cTn>
                              </p:par>
                            </p:childTnLst>
                          </p:cTn>
                        </p:par>
                        <p:par>
                          <p:cTn id="58" fill="hold">
                            <p:stCondLst>
                              <p:cond delay="6000"/>
                            </p:stCondLst>
                            <p:childTnLst>
                              <p:par>
                                <p:cTn id="59" presetID="53" presetClass="entr" presetSubtype="16" fill="hold" grpId="0" nodeType="afterEffect">
                                  <p:stCondLst>
                                    <p:cond delay="0"/>
                                  </p:stCondLst>
                                  <p:childTnLst>
                                    <p:set>
                                      <p:cBhvr>
                                        <p:cTn id="60" dur="1" fill="hold">
                                          <p:stCondLst>
                                            <p:cond delay="0"/>
                                          </p:stCondLst>
                                        </p:cTn>
                                        <p:tgtEl>
                                          <p:spTgt spid="44"/>
                                        </p:tgtEl>
                                        <p:attrNameLst>
                                          <p:attrName>style.visibility</p:attrName>
                                        </p:attrNameLst>
                                      </p:cBhvr>
                                      <p:to>
                                        <p:strVal val="visible"/>
                                      </p:to>
                                    </p:set>
                                    <p:anim calcmode="lin" valueType="num">
                                      <p:cBhvr>
                                        <p:cTn id="61" dur="500" fill="hold"/>
                                        <p:tgtEl>
                                          <p:spTgt spid="44"/>
                                        </p:tgtEl>
                                        <p:attrNameLst>
                                          <p:attrName>ppt_w</p:attrName>
                                        </p:attrNameLst>
                                      </p:cBhvr>
                                      <p:tavLst>
                                        <p:tav tm="0">
                                          <p:val>
                                            <p:fltVal val="0"/>
                                          </p:val>
                                        </p:tav>
                                        <p:tav tm="100000">
                                          <p:val>
                                            <p:strVal val="#ppt_w"/>
                                          </p:val>
                                        </p:tav>
                                      </p:tavLst>
                                    </p:anim>
                                    <p:anim calcmode="lin" valueType="num">
                                      <p:cBhvr>
                                        <p:cTn id="62" dur="500" fill="hold"/>
                                        <p:tgtEl>
                                          <p:spTgt spid="44"/>
                                        </p:tgtEl>
                                        <p:attrNameLst>
                                          <p:attrName>ppt_h</p:attrName>
                                        </p:attrNameLst>
                                      </p:cBhvr>
                                      <p:tavLst>
                                        <p:tav tm="0">
                                          <p:val>
                                            <p:fltVal val="0"/>
                                          </p:val>
                                        </p:tav>
                                        <p:tav tm="100000">
                                          <p:val>
                                            <p:strVal val="#ppt_h"/>
                                          </p:val>
                                        </p:tav>
                                      </p:tavLst>
                                    </p:anim>
                                    <p:animEffect transition="in" filter="fade">
                                      <p:cBhvr>
                                        <p:cTn id="63" dur="500"/>
                                        <p:tgtEl>
                                          <p:spTgt spid="44"/>
                                        </p:tgtEl>
                                      </p:cBhvr>
                                    </p:animEffect>
                                  </p:childTnLst>
                                </p:cTn>
                              </p:par>
                            </p:childTnLst>
                          </p:cTn>
                        </p:par>
                        <p:par>
                          <p:cTn id="64" fill="hold">
                            <p:stCondLst>
                              <p:cond delay="6500"/>
                            </p:stCondLst>
                            <p:childTnLst>
                              <p:par>
                                <p:cTn id="65" presetID="22" presetClass="entr" presetSubtype="2" fill="hold" grpId="0" nodeType="afterEffect">
                                  <p:stCondLst>
                                    <p:cond delay="0"/>
                                  </p:stCondLst>
                                  <p:childTnLst>
                                    <p:set>
                                      <p:cBhvr>
                                        <p:cTn id="66" dur="1" fill="hold">
                                          <p:stCondLst>
                                            <p:cond delay="0"/>
                                          </p:stCondLst>
                                        </p:cTn>
                                        <p:tgtEl>
                                          <p:spTgt spid="36"/>
                                        </p:tgtEl>
                                        <p:attrNameLst>
                                          <p:attrName>style.visibility</p:attrName>
                                        </p:attrNameLst>
                                      </p:cBhvr>
                                      <p:to>
                                        <p:strVal val="visible"/>
                                      </p:to>
                                    </p:set>
                                    <p:animEffect transition="in" filter="wipe(right)">
                                      <p:cBhvr>
                                        <p:cTn id="67" dur="500"/>
                                        <p:tgtEl>
                                          <p:spTgt spid="36"/>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wipe(left)">
                                      <p:cBhvr>
                                        <p:cTn id="70" dur="500"/>
                                        <p:tgtEl>
                                          <p:spTgt spid="35"/>
                                        </p:tgtEl>
                                      </p:cBhvr>
                                    </p:animEffect>
                                  </p:childTnLst>
                                </p:cTn>
                              </p:par>
                              <p:par>
                                <p:cTn id="71" presetID="22" presetClass="entr" presetSubtype="2"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wipe(right)">
                                      <p:cBhvr>
                                        <p:cTn id="73" dur="500"/>
                                        <p:tgtEl>
                                          <p:spTgt spid="38"/>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wipe(left)">
                                      <p:cBhvr>
                                        <p:cTn id="79" dur="500"/>
                                        <p:tgtEl>
                                          <p:spTgt spid="45"/>
                                        </p:tgtEl>
                                      </p:cBhvr>
                                    </p:animEffect>
                                  </p:childTnLst>
                                </p:cTn>
                              </p:par>
                              <p:par>
                                <p:cTn id="80" presetID="22" presetClass="entr" presetSubtype="8" fill="hold" grpId="0" nodeType="withEffect">
                                  <p:stCondLst>
                                    <p:cond delay="0"/>
                                  </p:stCondLst>
                                  <p:childTnLst>
                                    <p:set>
                                      <p:cBhvr>
                                        <p:cTn id="81" dur="1" fill="hold">
                                          <p:stCondLst>
                                            <p:cond delay="0"/>
                                          </p:stCondLst>
                                        </p:cTn>
                                        <p:tgtEl>
                                          <p:spTgt spid="46"/>
                                        </p:tgtEl>
                                        <p:attrNameLst>
                                          <p:attrName>style.visibility</p:attrName>
                                        </p:attrNameLst>
                                      </p:cBhvr>
                                      <p:to>
                                        <p:strVal val="visible"/>
                                      </p:to>
                                    </p:set>
                                    <p:animEffect transition="in" filter="wipe(left)">
                                      <p:cBhvr>
                                        <p:cTn id="82" dur="500"/>
                                        <p:tgtEl>
                                          <p:spTgt spid="46"/>
                                        </p:tgtEl>
                                      </p:cBhvr>
                                    </p:animEffect>
                                  </p:childTnLst>
                                </p:cTn>
                              </p:par>
                              <p:par>
                                <p:cTn id="83" presetID="22" presetClass="entr" presetSubtype="8" fill="hold" grpId="0" nodeType="with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wipe(left)">
                                      <p:cBhvr>
                                        <p:cTn id="85" dur="500"/>
                                        <p:tgtEl>
                                          <p:spTgt spid="34"/>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47"/>
                                        </p:tgtEl>
                                        <p:attrNameLst>
                                          <p:attrName>style.visibility</p:attrName>
                                        </p:attrNameLst>
                                      </p:cBhvr>
                                      <p:to>
                                        <p:strVal val="visible"/>
                                      </p:to>
                                    </p:set>
                                    <p:animEffect transition="in" filter="wipe(left)">
                                      <p:cBhvr>
                                        <p:cTn id="8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animBg="1"/>
      <p:bldP spid="33" grpId="0" animBg="1"/>
      <p:bldP spid="34" grpId="0"/>
      <p:bldP spid="35" grpId="0"/>
      <p:bldP spid="36" grpId="0"/>
      <p:bldP spid="37" grpId="0"/>
      <p:bldP spid="38" grpId="0"/>
      <p:bldP spid="39" grpId="0"/>
      <p:bldP spid="41" grpId="0"/>
      <p:bldP spid="43" grpId="0"/>
      <p:bldP spid="44" grpId="0"/>
      <p:bldP spid="45" grpId="0"/>
      <p:bldP spid="46" grpId="0"/>
      <p:bldP spid="47"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任意多边形 3">
            <a:extLst>
              <a:ext uri="{FF2B5EF4-FFF2-40B4-BE49-F238E27FC236}">
                <a16:creationId xmlns:a16="http://schemas.microsoft.com/office/drawing/2014/main" xmlns="" id="{108EED32-D38B-46E2-96F6-70DF0D34438E}"/>
              </a:ext>
            </a:extLst>
          </p:cNvPr>
          <p:cNvSpPr/>
          <p:nvPr/>
        </p:nvSpPr>
        <p:spPr>
          <a:xfrm>
            <a:off x="834887" y="373194"/>
            <a:ext cx="11357112"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实施计划</a:t>
            </a:r>
          </a:p>
        </p:txBody>
      </p:sp>
      <p:sp>
        <p:nvSpPr>
          <p:cNvPr id="98" name="稻壳儿小白白(http://dwz.cn/Wu2UP)">
            <a:extLst>
              <a:ext uri="{FF2B5EF4-FFF2-40B4-BE49-F238E27FC236}">
                <a16:creationId xmlns:a16="http://schemas.microsoft.com/office/drawing/2014/main" xmlns="" id="{6E03BA5E-4FD3-4512-BC19-6C9BFE92CE4D}"/>
              </a:ext>
            </a:extLst>
          </p:cNvPr>
          <p:cNvSpPr>
            <a:spLocks noChangeAspect="1"/>
          </p:cNvSpPr>
          <p:nvPr/>
        </p:nvSpPr>
        <p:spPr bwMode="auto">
          <a:xfrm>
            <a:off x="6529400" y="2806712"/>
            <a:ext cx="1938337" cy="1908175"/>
          </a:xfrm>
          <a:custGeom>
            <a:avLst/>
            <a:gdLst>
              <a:gd name="T0" fmla="*/ 1938337 w 145"/>
              <a:gd name="T1" fmla="*/ 987447 h 143"/>
              <a:gd name="T2" fmla="*/ 1777923 w 145"/>
              <a:gd name="T3" fmla="*/ 1174262 h 143"/>
              <a:gd name="T4" fmla="*/ 106943 w 145"/>
              <a:gd name="T5" fmla="*/ 1908175 h 143"/>
              <a:gd name="T6" fmla="*/ 26736 w 145"/>
              <a:gd name="T7" fmla="*/ 1881487 h 143"/>
              <a:gd name="T8" fmla="*/ 0 w 145"/>
              <a:gd name="T9" fmla="*/ 1801424 h 143"/>
              <a:gd name="T10" fmla="*/ 80207 w 145"/>
              <a:gd name="T11" fmla="*/ 1441139 h 143"/>
              <a:gd name="T12" fmla="*/ 668392 w 145"/>
              <a:gd name="T13" fmla="*/ 974103 h 143"/>
              <a:gd name="T14" fmla="*/ 280725 w 145"/>
              <a:gd name="T15" fmla="*/ 587131 h 143"/>
              <a:gd name="T16" fmla="*/ 387667 w 145"/>
              <a:gd name="T17" fmla="*/ 106751 h 143"/>
              <a:gd name="T18" fmla="*/ 481242 w 145"/>
              <a:gd name="T19" fmla="*/ 13344 h 143"/>
              <a:gd name="T20" fmla="*/ 588185 w 145"/>
              <a:gd name="T21" fmla="*/ 40032 h 143"/>
              <a:gd name="T22" fmla="*/ 1844762 w 145"/>
              <a:gd name="T23" fmla="*/ 813977 h 143"/>
              <a:gd name="T24" fmla="*/ 1938337 w 145"/>
              <a:gd name="T25" fmla="*/ 987447 h 1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5"/>
              <a:gd name="T40" fmla="*/ 0 h 143"/>
              <a:gd name="T41" fmla="*/ 145 w 145"/>
              <a:gd name="T42" fmla="*/ 143 h 1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5" h="143">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solidFill>
            <a:srgbClr val="1F7481"/>
          </a:solidFill>
          <a:ln>
            <a:noFill/>
          </a:ln>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99" name="稻壳儿小白白(http://dwz.cn/Wu2UP)">
            <a:extLst>
              <a:ext uri="{FF2B5EF4-FFF2-40B4-BE49-F238E27FC236}">
                <a16:creationId xmlns:a16="http://schemas.microsoft.com/office/drawing/2014/main" xmlns="" id="{A8B498D8-B298-4668-8F66-CF8131570EFA}"/>
              </a:ext>
            </a:extLst>
          </p:cNvPr>
          <p:cNvSpPr/>
          <p:nvPr/>
        </p:nvSpPr>
        <p:spPr bwMode="auto">
          <a:xfrm>
            <a:off x="5530849" y="3046413"/>
            <a:ext cx="1481139" cy="1458912"/>
          </a:xfrm>
          <a:custGeom>
            <a:avLst/>
            <a:gdLst>
              <a:gd name="T0" fmla="*/ 1481139 w 145"/>
              <a:gd name="T1" fmla="*/ 754961 h 143"/>
              <a:gd name="T2" fmla="*/ 1358562 w 145"/>
              <a:gd name="T3" fmla="*/ 897792 h 143"/>
              <a:gd name="T4" fmla="*/ 81718 w 145"/>
              <a:gd name="T5" fmla="*/ 1458912 h 143"/>
              <a:gd name="T6" fmla="*/ 20430 w 145"/>
              <a:gd name="T7" fmla="*/ 1438508 h 143"/>
              <a:gd name="T8" fmla="*/ 0 w 145"/>
              <a:gd name="T9" fmla="*/ 1377295 h 143"/>
              <a:gd name="T10" fmla="*/ 61289 w 145"/>
              <a:gd name="T11" fmla="*/ 1101836 h 143"/>
              <a:gd name="T12" fmla="*/ 510738 w 145"/>
              <a:gd name="T13" fmla="*/ 744759 h 143"/>
              <a:gd name="T14" fmla="*/ 214510 w 145"/>
              <a:gd name="T15" fmla="*/ 448896 h 143"/>
              <a:gd name="T16" fmla="*/ 296228 w 145"/>
              <a:gd name="T17" fmla="*/ 81617 h 143"/>
              <a:gd name="T18" fmla="*/ 367731 w 145"/>
              <a:gd name="T19" fmla="*/ 10202 h 143"/>
              <a:gd name="T20" fmla="*/ 449449 w 145"/>
              <a:gd name="T21" fmla="*/ 30607 h 143"/>
              <a:gd name="T22" fmla="*/ 1409636 w 145"/>
              <a:gd name="T23" fmla="*/ 622333 h 143"/>
              <a:gd name="T24" fmla="*/ 1481139 w 145"/>
              <a:gd name="T25" fmla="*/ 754961 h 1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5"/>
              <a:gd name="T40" fmla="*/ 0 h 143"/>
              <a:gd name="T41" fmla="*/ 145 w 145"/>
              <a:gd name="T42" fmla="*/ 143 h 1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5" h="143">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solidFill>
            <a:srgbClr val="238492"/>
          </a:solidFill>
          <a:ln>
            <a:noFill/>
          </a:ln>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0" name="稻壳儿小白白(http://dwz.cn/Wu2UP)">
            <a:extLst>
              <a:ext uri="{FF2B5EF4-FFF2-40B4-BE49-F238E27FC236}">
                <a16:creationId xmlns:a16="http://schemas.microsoft.com/office/drawing/2014/main" xmlns="" id="{6C4BDEF9-6B73-4E81-B2B8-D1ADFB027EA2}"/>
              </a:ext>
            </a:extLst>
          </p:cNvPr>
          <p:cNvSpPr/>
          <p:nvPr/>
        </p:nvSpPr>
        <p:spPr bwMode="auto">
          <a:xfrm>
            <a:off x="4611688" y="3165486"/>
            <a:ext cx="1295400" cy="1265239"/>
          </a:xfrm>
          <a:custGeom>
            <a:avLst/>
            <a:gdLst>
              <a:gd name="T0" fmla="*/ 1295400 w 127"/>
              <a:gd name="T1" fmla="*/ 653027 h 124"/>
              <a:gd name="T2" fmla="*/ 1193400 w 127"/>
              <a:gd name="T3" fmla="*/ 775469 h 124"/>
              <a:gd name="T4" fmla="*/ 81600 w 127"/>
              <a:gd name="T5" fmla="*/ 1265239 h 124"/>
              <a:gd name="T6" fmla="*/ 20400 w 127"/>
              <a:gd name="T7" fmla="*/ 1255035 h 124"/>
              <a:gd name="T8" fmla="*/ 10200 w 127"/>
              <a:gd name="T9" fmla="*/ 1204018 h 124"/>
              <a:gd name="T10" fmla="*/ 61200 w 127"/>
              <a:gd name="T11" fmla="*/ 959133 h 124"/>
              <a:gd name="T12" fmla="*/ 397800 w 127"/>
              <a:gd name="T13" fmla="*/ 632620 h 124"/>
              <a:gd name="T14" fmla="*/ 193800 w 127"/>
              <a:gd name="T15" fmla="*/ 387735 h 124"/>
              <a:gd name="T16" fmla="*/ 265200 w 127"/>
              <a:gd name="T17" fmla="*/ 61221 h 124"/>
              <a:gd name="T18" fmla="*/ 326400 w 127"/>
              <a:gd name="T19" fmla="*/ 10204 h 124"/>
              <a:gd name="T20" fmla="*/ 397800 w 127"/>
              <a:gd name="T21" fmla="*/ 20407 h 124"/>
              <a:gd name="T22" fmla="*/ 1234200 w 127"/>
              <a:gd name="T23" fmla="*/ 530584 h 124"/>
              <a:gd name="T24" fmla="*/ 1295400 w 127"/>
              <a:gd name="T25" fmla="*/ 653027 h 1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7"/>
              <a:gd name="T40" fmla="*/ 0 h 124"/>
              <a:gd name="T41" fmla="*/ 127 w 127"/>
              <a:gd name="T42" fmla="*/ 124 h 1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7" h="124">
                <a:moveTo>
                  <a:pt x="127" y="64"/>
                </a:moveTo>
                <a:cubicBezTo>
                  <a:pt x="127" y="71"/>
                  <a:pt x="117" y="76"/>
                  <a:pt x="117" y="76"/>
                </a:cubicBezTo>
                <a:cubicBezTo>
                  <a:pt x="8" y="124"/>
                  <a:pt x="8" y="124"/>
                  <a:pt x="8" y="124"/>
                </a:cubicBezTo>
                <a:cubicBezTo>
                  <a:pt x="8" y="124"/>
                  <a:pt x="4" y="124"/>
                  <a:pt x="2" y="123"/>
                </a:cubicBezTo>
                <a:cubicBezTo>
                  <a:pt x="0" y="121"/>
                  <a:pt x="1" y="118"/>
                  <a:pt x="1" y="118"/>
                </a:cubicBezTo>
                <a:cubicBezTo>
                  <a:pt x="6" y="94"/>
                  <a:pt x="6" y="94"/>
                  <a:pt x="6" y="94"/>
                </a:cubicBezTo>
                <a:cubicBezTo>
                  <a:pt x="6" y="94"/>
                  <a:pt x="39" y="81"/>
                  <a:pt x="39" y="62"/>
                </a:cubicBezTo>
                <a:cubicBezTo>
                  <a:pt x="40" y="48"/>
                  <a:pt x="19" y="38"/>
                  <a:pt x="19" y="38"/>
                </a:cubicBezTo>
                <a:cubicBezTo>
                  <a:pt x="26" y="6"/>
                  <a:pt x="26" y="6"/>
                  <a:pt x="26" y="6"/>
                </a:cubicBezTo>
                <a:cubicBezTo>
                  <a:pt x="26" y="6"/>
                  <a:pt x="28" y="2"/>
                  <a:pt x="32" y="1"/>
                </a:cubicBezTo>
                <a:cubicBezTo>
                  <a:pt x="36" y="0"/>
                  <a:pt x="39" y="2"/>
                  <a:pt x="39" y="2"/>
                </a:cubicBezTo>
                <a:cubicBezTo>
                  <a:pt x="121" y="52"/>
                  <a:pt x="121" y="52"/>
                  <a:pt x="121" y="52"/>
                </a:cubicBezTo>
                <a:cubicBezTo>
                  <a:pt x="121" y="52"/>
                  <a:pt x="127" y="57"/>
                  <a:pt x="127" y="64"/>
                </a:cubicBezTo>
                <a:close/>
              </a:path>
            </a:pathLst>
          </a:custGeom>
          <a:solidFill>
            <a:srgbClr val="3BE6FF"/>
          </a:solidFill>
          <a:ln>
            <a:noFill/>
          </a:ln>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1" name="稻壳儿小白白(http://dwz.cn/Wu2UP)">
            <a:extLst>
              <a:ext uri="{FF2B5EF4-FFF2-40B4-BE49-F238E27FC236}">
                <a16:creationId xmlns:a16="http://schemas.microsoft.com/office/drawing/2014/main" xmlns="" id="{E777CC45-8557-4F44-AB69-6FF5992AB024}"/>
              </a:ext>
            </a:extLst>
          </p:cNvPr>
          <p:cNvSpPr/>
          <p:nvPr/>
        </p:nvSpPr>
        <p:spPr bwMode="auto">
          <a:xfrm>
            <a:off x="3889375" y="3292475"/>
            <a:ext cx="1028700" cy="1041400"/>
          </a:xfrm>
          <a:custGeom>
            <a:avLst/>
            <a:gdLst>
              <a:gd name="T0" fmla="*/ 152777 w 101"/>
              <a:gd name="T1" fmla="*/ 316504 h 102"/>
              <a:gd name="T2" fmla="*/ 213888 w 101"/>
              <a:gd name="T3" fmla="*/ 51049 h 102"/>
              <a:gd name="T4" fmla="*/ 264814 w 101"/>
              <a:gd name="T5" fmla="*/ 10210 h 102"/>
              <a:gd name="T6" fmla="*/ 325925 w 101"/>
              <a:gd name="T7" fmla="*/ 20420 h 102"/>
              <a:gd name="T8" fmla="*/ 967589 w 101"/>
              <a:gd name="T9" fmla="*/ 418602 h 102"/>
              <a:gd name="T10" fmla="*/ 1028700 w 101"/>
              <a:gd name="T11" fmla="*/ 520700 h 102"/>
              <a:gd name="T12" fmla="*/ 957404 w 101"/>
              <a:gd name="T13" fmla="*/ 643218 h 102"/>
              <a:gd name="T14" fmla="*/ 61111 w 101"/>
              <a:gd name="T15" fmla="*/ 1041400 h 102"/>
              <a:gd name="T16" fmla="*/ 20370 w 101"/>
              <a:gd name="T17" fmla="*/ 1031190 h 102"/>
              <a:gd name="T18" fmla="*/ 0 w 101"/>
              <a:gd name="T19" fmla="*/ 990351 h 102"/>
              <a:gd name="T20" fmla="*/ 50926 w 101"/>
              <a:gd name="T21" fmla="*/ 786155 h 102"/>
              <a:gd name="T22" fmla="*/ 152777 w 101"/>
              <a:gd name="T23" fmla="*/ 316504 h 1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1"/>
              <a:gd name="T37" fmla="*/ 0 h 102"/>
              <a:gd name="T38" fmla="*/ 101 w 101"/>
              <a:gd name="T39" fmla="*/ 102 h 1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1" h="102">
                <a:moveTo>
                  <a:pt x="15" y="31"/>
                </a:moveTo>
                <a:cubicBezTo>
                  <a:pt x="21" y="5"/>
                  <a:pt x="21" y="5"/>
                  <a:pt x="21" y="5"/>
                </a:cubicBezTo>
                <a:cubicBezTo>
                  <a:pt x="21" y="5"/>
                  <a:pt x="22" y="2"/>
                  <a:pt x="26" y="1"/>
                </a:cubicBezTo>
                <a:cubicBezTo>
                  <a:pt x="29" y="0"/>
                  <a:pt x="32" y="2"/>
                  <a:pt x="32" y="2"/>
                </a:cubicBezTo>
                <a:cubicBezTo>
                  <a:pt x="95" y="41"/>
                  <a:pt x="95" y="41"/>
                  <a:pt x="95" y="41"/>
                </a:cubicBezTo>
                <a:cubicBezTo>
                  <a:pt x="95" y="41"/>
                  <a:pt x="101" y="46"/>
                  <a:pt x="101" y="51"/>
                </a:cubicBezTo>
                <a:cubicBezTo>
                  <a:pt x="101" y="60"/>
                  <a:pt x="94" y="63"/>
                  <a:pt x="94" y="63"/>
                </a:cubicBezTo>
                <a:cubicBezTo>
                  <a:pt x="6" y="102"/>
                  <a:pt x="6" y="102"/>
                  <a:pt x="6" y="102"/>
                </a:cubicBezTo>
                <a:cubicBezTo>
                  <a:pt x="6" y="102"/>
                  <a:pt x="3" y="102"/>
                  <a:pt x="2" y="101"/>
                </a:cubicBezTo>
                <a:cubicBezTo>
                  <a:pt x="0" y="99"/>
                  <a:pt x="0" y="97"/>
                  <a:pt x="0" y="97"/>
                </a:cubicBezTo>
                <a:cubicBezTo>
                  <a:pt x="5" y="77"/>
                  <a:pt x="5" y="77"/>
                  <a:pt x="5" y="77"/>
                </a:cubicBezTo>
                <a:lnTo>
                  <a:pt x="15" y="31"/>
                </a:lnTo>
                <a:close/>
              </a:path>
            </a:pathLst>
          </a:custGeom>
          <a:solidFill>
            <a:srgbClr val="2F5B50"/>
          </a:solidFill>
          <a:ln>
            <a:noFill/>
          </a:ln>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2" name="稻壳儿小白白(http://dwz.cn/Wu2UP)">
            <a:extLst>
              <a:ext uri="{FF2B5EF4-FFF2-40B4-BE49-F238E27FC236}">
                <a16:creationId xmlns:a16="http://schemas.microsoft.com/office/drawing/2014/main" xmlns="" id="{B5B65C34-8FA1-4398-974E-4F779D93DC56}"/>
              </a:ext>
            </a:extLst>
          </p:cNvPr>
          <p:cNvSpPr/>
          <p:nvPr/>
        </p:nvSpPr>
        <p:spPr bwMode="auto">
          <a:xfrm>
            <a:off x="7864476" y="3209925"/>
            <a:ext cx="2549525" cy="287339"/>
          </a:xfrm>
          <a:custGeom>
            <a:avLst/>
            <a:gdLst>
              <a:gd name="T0" fmla="*/ 0 w 1600200"/>
              <a:gd name="T1" fmla="*/ 287339 h 552450"/>
              <a:gd name="T2" fmla="*/ 273163 w 1600200"/>
              <a:gd name="T3" fmla="*/ 0 h 552450"/>
              <a:gd name="T4" fmla="*/ 2549525 w 1600200"/>
              <a:gd name="T5" fmla="*/ 0 h 552450"/>
              <a:gd name="T6" fmla="*/ 0 60000 65536"/>
              <a:gd name="T7" fmla="*/ 0 60000 65536"/>
              <a:gd name="T8" fmla="*/ 0 60000 65536"/>
              <a:gd name="T9" fmla="*/ 0 w 1600200"/>
              <a:gd name="T10" fmla="*/ 0 h 552450"/>
              <a:gd name="T11" fmla="*/ 1600200 w 1600200"/>
              <a:gd name="T12" fmla="*/ 552450 h 552450"/>
            </a:gdLst>
            <a:ahLst/>
            <a:cxnLst>
              <a:cxn ang="T6">
                <a:pos x="T0" y="T1"/>
              </a:cxn>
              <a:cxn ang="T7">
                <a:pos x="T2" y="T3"/>
              </a:cxn>
              <a:cxn ang="T8">
                <a:pos x="T4" y="T5"/>
              </a:cxn>
            </a:cxnLst>
            <a:rect l="T9" t="T10" r="T11" b="T12"/>
            <a:pathLst>
              <a:path w="1600200" h="552450">
                <a:moveTo>
                  <a:pt x="0" y="552450"/>
                </a:moveTo>
                <a:lnTo>
                  <a:pt x="171450" y="0"/>
                </a:lnTo>
                <a:lnTo>
                  <a:pt x="1600200" y="0"/>
                </a:lnTo>
              </a:path>
            </a:pathLst>
          </a:custGeom>
          <a:noFill/>
          <a:ln w="12700">
            <a:solidFill>
              <a:schemeClr val="tx1">
                <a:lumMod val="85000"/>
                <a:lumOff val="15000"/>
              </a:schemeClr>
            </a:solidFill>
            <a:round/>
            <a:headEnd type="oval" w="med" len="med"/>
            <a:tailEnd type="stealth" w="med" len="med"/>
          </a:ln>
          <a:extLst>
            <a:ext uri="{909E8E84-426E-40DD-AFC4-6F175D3DCCD1}">
              <a14:hiddenFill xmlns:a14="http://schemas.microsoft.com/office/drawing/2010/main">
                <a:solidFill>
                  <a:srgbClr val="FFFFFF"/>
                </a:solidFill>
              </a14:hiddenFill>
            </a:ext>
          </a:extLst>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3" name="稻壳儿小白白(http://dwz.cn/Wu2UP)">
            <a:extLst>
              <a:ext uri="{FF2B5EF4-FFF2-40B4-BE49-F238E27FC236}">
                <a16:creationId xmlns:a16="http://schemas.microsoft.com/office/drawing/2014/main" xmlns="" id="{CCD1E4AC-C0FE-44B3-8756-B4D9B77B6AB5}"/>
              </a:ext>
            </a:extLst>
          </p:cNvPr>
          <p:cNvSpPr/>
          <p:nvPr/>
        </p:nvSpPr>
        <p:spPr bwMode="auto">
          <a:xfrm flipH="1">
            <a:off x="1617663" y="3517901"/>
            <a:ext cx="2551112" cy="287339"/>
          </a:xfrm>
          <a:custGeom>
            <a:avLst/>
            <a:gdLst>
              <a:gd name="T0" fmla="*/ 0 w 1600200"/>
              <a:gd name="T1" fmla="*/ 287339 h 552450"/>
              <a:gd name="T2" fmla="*/ 273333 w 1600200"/>
              <a:gd name="T3" fmla="*/ 0 h 552450"/>
              <a:gd name="T4" fmla="*/ 2551112 w 1600200"/>
              <a:gd name="T5" fmla="*/ 0 h 552450"/>
              <a:gd name="T6" fmla="*/ 0 60000 65536"/>
              <a:gd name="T7" fmla="*/ 0 60000 65536"/>
              <a:gd name="T8" fmla="*/ 0 60000 65536"/>
              <a:gd name="T9" fmla="*/ 0 w 1600200"/>
              <a:gd name="T10" fmla="*/ 0 h 552450"/>
              <a:gd name="T11" fmla="*/ 1600200 w 1600200"/>
              <a:gd name="T12" fmla="*/ 552450 h 552450"/>
            </a:gdLst>
            <a:ahLst/>
            <a:cxnLst>
              <a:cxn ang="T6">
                <a:pos x="T0" y="T1"/>
              </a:cxn>
              <a:cxn ang="T7">
                <a:pos x="T2" y="T3"/>
              </a:cxn>
              <a:cxn ang="T8">
                <a:pos x="T4" y="T5"/>
              </a:cxn>
            </a:cxnLst>
            <a:rect l="T9" t="T10" r="T11" b="T12"/>
            <a:pathLst>
              <a:path w="1600200" h="552450">
                <a:moveTo>
                  <a:pt x="0" y="552450"/>
                </a:moveTo>
                <a:lnTo>
                  <a:pt x="171450" y="0"/>
                </a:lnTo>
                <a:lnTo>
                  <a:pt x="1600200" y="0"/>
                </a:lnTo>
              </a:path>
            </a:pathLst>
          </a:custGeom>
          <a:noFill/>
          <a:ln w="12700">
            <a:solidFill>
              <a:schemeClr val="tx1">
                <a:lumMod val="85000"/>
                <a:lumOff val="15000"/>
              </a:schemeClr>
            </a:solidFill>
            <a:round/>
            <a:headEnd type="oval" w="med" len="med"/>
            <a:tailEnd type="stealth" w="med" len="med"/>
          </a:ln>
          <a:extLst>
            <a:ext uri="{909E8E84-426E-40DD-AFC4-6F175D3DCCD1}">
              <a14:hiddenFill xmlns:a14="http://schemas.microsoft.com/office/drawing/2010/main">
                <a:solidFill>
                  <a:srgbClr val="FFFFFF"/>
                </a:solidFill>
              </a14:hiddenFill>
            </a:ext>
          </a:extLst>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4" name="稻壳儿小白白(http://dwz.cn/Wu2UP)">
            <a:extLst>
              <a:ext uri="{FF2B5EF4-FFF2-40B4-BE49-F238E27FC236}">
                <a16:creationId xmlns:a16="http://schemas.microsoft.com/office/drawing/2014/main" xmlns="" id="{636DB6B3-A0E6-4A10-ADF8-F3029E30CFBF}"/>
              </a:ext>
            </a:extLst>
          </p:cNvPr>
          <p:cNvSpPr/>
          <p:nvPr/>
        </p:nvSpPr>
        <p:spPr bwMode="auto">
          <a:xfrm>
            <a:off x="6272215" y="2509839"/>
            <a:ext cx="673100" cy="1001712"/>
          </a:xfrm>
          <a:custGeom>
            <a:avLst/>
            <a:gdLst>
              <a:gd name="T0" fmla="*/ 0 w 647700"/>
              <a:gd name="T1" fmla="*/ 1001712 h 965200"/>
              <a:gd name="T2" fmla="*/ 105584 w 647700"/>
              <a:gd name="T3" fmla="*/ 540397 h 965200"/>
              <a:gd name="T4" fmla="*/ 673100 w 647700"/>
              <a:gd name="T5" fmla="*/ 0 h 965200"/>
              <a:gd name="T6" fmla="*/ 0 60000 65536"/>
              <a:gd name="T7" fmla="*/ 0 60000 65536"/>
              <a:gd name="T8" fmla="*/ 0 60000 65536"/>
              <a:gd name="T9" fmla="*/ 0 w 647700"/>
              <a:gd name="T10" fmla="*/ 0 h 965200"/>
              <a:gd name="T11" fmla="*/ 647700 w 647700"/>
              <a:gd name="T12" fmla="*/ 965200 h 965200"/>
            </a:gdLst>
            <a:ahLst/>
            <a:cxnLst>
              <a:cxn ang="T6">
                <a:pos x="T0" y="T1"/>
              </a:cxn>
              <a:cxn ang="T7">
                <a:pos x="T2" y="T3"/>
              </a:cxn>
              <a:cxn ang="T8">
                <a:pos x="T4" y="T5"/>
              </a:cxn>
            </a:cxnLst>
            <a:rect l="T9" t="T10" r="T11" b="T12"/>
            <a:pathLst>
              <a:path w="647700" h="965200">
                <a:moveTo>
                  <a:pt x="0" y="965200"/>
                </a:moveTo>
                <a:lnTo>
                  <a:pt x="101600" y="520700"/>
                </a:lnTo>
                <a:lnTo>
                  <a:pt x="647700" y="0"/>
                </a:lnTo>
              </a:path>
            </a:pathLst>
          </a:custGeom>
          <a:noFill/>
          <a:ln w="12700">
            <a:solidFill>
              <a:schemeClr val="tx1">
                <a:lumMod val="85000"/>
                <a:lumOff val="15000"/>
              </a:schemeClr>
            </a:solidFill>
            <a:round/>
            <a:headEnd type="oval" w="med" len="med"/>
            <a:tailEnd type="stealth" w="med" len="med"/>
          </a:ln>
          <a:extLst>
            <a:ext uri="{909E8E84-426E-40DD-AFC4-6F175D3DCCD1}">
              <a14:hiddenFill xmlns:a14="http://schemas.microsoft.com/office/drawing/2010/main">
                <a:solidFill>
                  <a:srgbClr val="FFFFFF"/>
                </a:solidFill>
              </a14:hiddenFill>
            </a:ext>
          </a:extLst>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5" name="稻壳儿小白白(http://dwz.cn/Wu2UP)">
            <a:extLst>
              <a:ext uri="{FF2B5EF4-FFF2-40B4-BE49-F238E27FC236}">
                <a16:creationId xmlns:a16="http://schemas.microsoft.com/office/drawing/2014/main" xmlns="" id="{7BDBC131-D695-4B27-81BA-EC9808A99788}"/>
              </a:ext>
            </a:extLst>
          </p:cNvPr>
          <p:cNvSpPr/>
          <p:nvPr/>
        </p:nvSpPr>
        <p:spPr bwMode="auto">
          <a:xfrm flipH="1">
            <a:off x="4559303" y="2501903"/>
            <a:ext cx="673100" cy="1003300"/>
          </a:xfrm>
          <a:custGeom>
            <a:avLst/>
            <a:gdLst>
              <a:gd name="T0" fmla="*/ 0 w 647700"/>
              <a:gd name="T1" fmla="*/ 1003300 h 965200"/>
              <a:gd name="T2" fmla="*/ 105584 w 647700"/>
              <a:gd name="T3" fmla="*/ 541254 h 965200"/>
              <a:gd name="T4" fmla="*/ 673100 w 647700"/>
              <a:gd name="T5" fmla="*/ 0 h 965200"/>
              <a:gd name="T6" fmla="*/ 0 60000 65536"/>
              <a:gd name="T7" fmla="*/ 0 60000 65536"/>
              <a:gd name="T8" fmla="*/ 0 60000 65536"/>
              <a:gd name="T9" fmla="*/ 0 w 647700"/>
              <a:gd name="T10" fmla="*/ 0 h 965200"/>
              <a:gd name="T11" fmla="*/ 647700 w 647700"/>
              <a:gd name="T12" fmla="*/ 965200 h 965200"/>
            </a:gdLst>
            <a:ahLst/>
            <a:cxnLst>
              <a:cxn ang="T6">
                <a:pos x="T0" y="T1"/>
              </a:cxn>
              <a:cxn ang="T7">
                <a:pos x="T2" y="T3"/>
              </a:cxn>
              <a:cxn ang="T8">
                <a:pos x="T4" y="T5"/>
              </a:cxn>
            </a:cxnLst>
            <a:rect l="T9" t="T10" r="T11" b="T12"/>
            <a:pathLst>
              <a:path w="647700" h="965200">
                <a:moveTo>
                  <a:pt x="0" y="965200"/>
                </a:moveTo>
                <a:lnTo>
                  <a:pt x="101600" y="520700"/>
                </a:lnTo>
                <a:lnTo>
                  <a:pt x="647700" y="0"/>
                </a:lnTo>
              </a:path>
            </a:pathLst>
          </a:custGeom>
          <a:noFill/>
          <a:ln w="12700">
            <a:solidFill>
              <a:schemeClr val="tx1">
                <a:lumMod val="85000"/>
                <a:lumOff val="15000"/>
              </a:schemeClr>
            </a:solidFill>
            <a:round/>
            <a:headEnd type="oval" w="med" len="med"/>
            <a:tailEnd type="stealth" w="med" len="med"/>
          </a:ln>
          <a:extLst>
            <a:ext uri="{909E8E84-426E-40DD-AFC4-6F175D3DCCD1}">
              <a14:hiddenFill xmlns:a14="http://schemas.microsoft.com/office/drawing/2010/main">
                <a:solidFill>
                  <a:srgbClr val="FFFFFF"/>
                </a:solidFill>
              </a14:hiddenFill>
            </a:ext>
          </a:extLst>
        </p:spPr>
        <p:txBody>
          <a:bodyPr lIns="91404" tIns="45718" rIns="91404" bIns="45718" anchor="ctr"/>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6" name="稻壳儿小白白(http://dwz.cn/Wu2UP)">
            <a:extLst>
              <a:ext uri="{FF2B5EF4-FFF2-40B4-BE49-F238E27FC236}">
                <a16:creationId xmlns:a16="http://schemas.microsoft.com/office/drawing/2014/main" xmlns="" id="{C4B694B5-6AB4-468A-A6E1-F815D313B26D}"/>
              </a:ext>
            </a:extLst>
          </p:cNvPr>
          <p:cNvSpPr>
            <a:spLocks noChangeAspect="1" noEditPoints="1"/>
          </p:cNvSpPr>
          <p:nvPr/>
        </p:nvSpPr>
        <p:spPr bwMode="auto">
          <a:xfrm>
            <a:off x="4333888" y="3675063"/>
            <a:ext cx="225425" cy="241300"/>
          </a:xfrm>
          <a:custGeom>
            <a:avLst/>
            <a:gdLst>
              <a:gd name="T0" fmla="*/ 40169 w 376"/>
              <a:gd name="T1" fmla="*/ 1805 h 401"/>
              <a:gd name="T2" fmla="*/ 37171 w 376"/>
              <a:gd name="T3" fmla="*/ 1805 h 401"/>
              <a:gd name="T4" fmla="*/ 0 w 376"/>
              <a:gd name="T5" fmla="*/ 95678 h 401"/>
              <a:gd name="T6" fmla="*/ 38970 w 376"/>
              <a:gd name="T7" fmla="*/ 134189 h 401"/>
              <a:gd name="T8" fmla="*/ 77340 w 376"/>
              <a:gd name="T9" fmla="*/ 95678 h 401"/>
              <a:gd name="T10" fmla="*/ 40169 w 376"/>
              <a:gd name="T11" fmla="*/ 1805 h 401"/>
              <a:gd name="T12" fmla="*/ 187654 w 376"/>
              <a:gd name="T13" fmla="*/ 1805 h 401"/>
              <a:gd name="T14" fmla="*/ 185256 w 376"/>
              <a:gd name="T15" fmla="*/ 1805 h 401"/>
              <a:gd name="T16" fmla="*/ 147486 w 376"/>
              <a:gd name="T17" fmla="*/ 95678 h 401"/>
              <a:gd name="T18" fmla="*/ 186455 w 376"/>
              <a:gd name="T19" fmla="*/ 134189 h 401"/>
              <a:gd name="T20" fmla="*/ 225425 w 376"/>
              <a:gd name="T21" fmla="*/ 95678 h 401"/>
              <a:gd name="T22" fmla="*/ 187654 w 376"/>
              <a:gd name="T23" fmla="*/ 1805 h 401"/>
              <a:gd name="T24" fmla="*/ 110914 w 376"/>
              <a:gd name="T25" fmla="*/ 108314 h 401"/>
              <a:gd name="T26" fmla="*/ 73743 w 376"/>
              <a:gd name="T27" fmla="*/ 202788 h 401"/>
              <a:gd name="T28" fmla="*/ 112713 w 376"/>
              <a:gd name="T29" fmla="*/ 241300 h 401"/>
              <a:gd name="T30" fmla="*/ 151682 w 376"/>
              <a:gd name="T31" fmla="*/ 202788 h 401"/>
              <a:gd name="T32" fmla="*/ 113912 w 376"/>
              <a:gd name="T33" fmla="*/ 108314 h 401"/>
              <a:gd name="T34" fmla="*/ 110914 w 376"/>
              <a:gd name="T35" fmla="*/ 108314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6"/>
              <a:gd name="T55" fmla="*/ 0 h 401"/>
              <a:gd name="T56" fmla="*/ 376 w 376"/>
              <a:gd name="T57" fmla="*/ 401 h 4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lIns="91404" tIns="45718" rIns="91404" bIns="45718"/>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7" name="稻壳儿小白白(http://dwz.cn/Wu2UP)">
            <a:extLst>
              <a:ext uri="{FF2B5EF4-FFF2-40B4-BE49-F238E27FC236}">
                <a16:creationId xmlns:a16="http://schemas.microsoft.com/office/drawing/2014/main" xmlns="" id="{F3F8563C-5499-42DD-A8B0-527D15BF5276}"/>
              </a:ext>
            </a:extLst>
          </p:cNvPr>
          <p:cNvSpPr>
            <a:spLocks noChangeAspect="1"/>
          </p:cNvSpPr>
          <p:nvPr/>
        </p:nvSpPr>
        <p:spPr bwMode="auto">
          <a:xfrm>
            <a:off x="7526350" y="3676662"/>
            <a:ext cx="242887" cy="250825"/>
          </a:xfrm>
          <a:custGeom>
            <a:avLst/>
            <a:gdLst>
              <a:gd name="T0" fmla="*/ 91304 w 274"/>
              <a:gd name="T1" fmla="*/ 250825 h 284"/>
              <a:gd name="T2" fmla="*/ 70916 w 274"/>
              <a:gd name="T3" fmla="*/ 241110 h 284"/>
              <a:gd name="T4" fmla="*/ 7978 w 274"/>
              <a:gd name="T5" fmla="*/ 157207 h 284"/>
              <a:gd name="T6" fmla="*/ 12410 w 274"/>
              <a:gd name="T7" fmla="*/ 122763 h 284"/>
              <a:gd name="T8" fmla="*/ 46982 w 274"/>
              <a:gd name="T9" fmla="*/ 128062 h 284"/>
              <a:gd name="T10" fmla="*/ 88645 w 274"/>
              <a:gd name="T11" fmla="*/ 182820 h 284"/>
              <a:gd name="T12" fmla="*/ 194132 w 274"/>
              <a:gd name="T13" fmla="*/ 15014 h 284"/>
              <a:gd name="T14" fmla="*/ 227817 w 274"/>
              <a:gd name="T15" fmla="*/ 7065 h 284"/>
              <a:gd name="T16" fmla="*/ 235795 w 274"/>
              <a:gd name="T17" fmla="*/ 41510 h 284"/>
              <a:gd name="T18" fmla="*/ 111693 w 274"/>
              <a:gd name="T19" fmla="*/ 239344 h 284"/>
              <a:gd name="T20" fmla="*/ 92191 w 274"/>
              <a:gd name="T21" fmla="*/ 250825 h 284"/>
              <a:gd name="T22" fmla="*/ 91304 w 274"/>
              <a:gd name="T23" fmla="*/ 250825 h 2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4"/>
              <a:gd name="T37" fmla="*/ 0 h 284"/>
              <a:gd name="T38" fmla="*/ 274 w 274"/>
              <a:gd name="T39" fmla="*/ 284 h 2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lIns="91404" tIns="45718" rIns="91404" bIns="45718"/>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8" name="稻壳儿小白白(http://dwz.cn/Wu2UP)">
            <a:extLst>
              <a:ext uri="{FF2B5EF4-FFF2-40B4-BE49-F238E27FC236}">
                <a16:creationId xmlns:a16="http://schemas.microsoft.com/office/drawing/2014/main" xmlns="" id="{8D5B898F-A6DC-4B3A-8587-E65E7FB14BB5}"/>
              </a:ext>
            </a:extLst>
          </p:cNvPr>
          <p:cNvSpPr>
            <a:spLocks noEditPoints="1"/>
          </p:cNvSpPr>
          <p:nvPr/>
        </p:nvSpPr>
        <p:spPr bwMode="auto">
          <a:xfrm>
            <a:off x="5181601" y="3694113"/>
            <a:ext cx="258763" cy="222251"/>
          </a:xfrm>
          <a:custGeom>
            <a:avLst/>
            <a:gdLst>
              <a:gd name="T0" fmla="*/ 249778 w 288"/>
              <a:gd name="T1" fmla="*/ 0 h 246"/>
              <a:gd name="T2" fmla="*/ 46721 w 288"/>
              <a:gd name="T3" fmla="*/ 0 h 246"/>
              <a:gd name="T4" fmla="*/ 37736 w 288"/>
              <a:gd name="T5" fmla="*/ 9035 h 246"/>
              <a:gd name="T6" fmla="*/ 37736 w 288"/>
              <a:gd name="T7" fmla="*/ 38849 h 246"/>
              <a:gd name="T8" fmla="*/ 8985 w 288"/>
              <a:gd name="T9" fmla="*/ 38849 h 246"/>
              <a:gd name="T10" fmla="*/ 0 w 288"/>
              <a:gd name="T11" fmla="*/ 47883 h 246"/>
              <a:gd name="T12" fmla="*/ 0 w 288"/>
              <a:gd name="T13" fmla="*/ 197858 h 246"/>
              <a:gd name="T14" fmla="*/ 24259 w 288"/>
              <a:gd name="T15" fmla="*/ 222251 h 246"/>
              <a:gd name="T16" fmla="*/ 46721 w 288"/>
              <a:gd name="T17" fmla="*/ 222251 h 246"/>
              <a:gd name="T18" fmla="*/ 216534 w 288"/>
              <a:gd name="T19" fmla="*/ 222251 h 246"/>
              <a:gd name="T20" fmla="*/ 249778 w 288"/>
              <a:gd name="T21" fmla="*/ 222251 h 246"/>
              <a:gd name="T22" fmla="*/ 258763 w 288"/>
              <a:gd name="T23" fmla="*/ 213216 h 246"/>
              <a:gd name="T24" fmla="*/ 258763 w 288"/>
              <a:gd name="T25" fmla="*/ 9035 h 246"/>
              <a:gd name="T26" fmla="*/ 249778 w 288"/>
              <a:gd name="T27" fmla="*/ 0 h 246"/>
              <a:gd name="T28" fmla="*/ 243489 w 288"/>
              <a:gd name="T29" fmla="*/ 206892 h 246"/>
              <a:gd name="T30" fmla="*/ 216534 w 288"/>
              <a:gd name="T31" fmla="*/ 206892 h 246"/>
              <a:gd name="T32" fmla="*/ 46721 w 288"/>
              <a:gd name="T33" fmla="*/ 206892 h 246"/>
              <a:gd name="T34" fmla="*/ 24259 w 288"/>
              <a:gd name="T35" fmla="*/ 206892 h 246"/>
              <a:gd name="T36" fmla="*/ 15274 w 288"/>
              <a:gd name="T37" fmla="*/ 197858 h 246"/>
              <a:gd name="T38" fmla="*/ 15274 w 288"/>
              <a:gd name="T39" fmla="*/ 54208 h 246"/>
              <a:gd name="T40" fmla="*/ 37736 w 288"/>
              <a:gd name="T41" fmla="*/ 54208 h 246"/>
              <a:gd name="T42" fmla="*/ 37736 w 288"/>
              <a:gd name="T43" fmla="*/ 193340 h 246"/>
              <a:gd name="T44" fmla="*/ 53010 w 288"/>
              <a:gd name="T45" fmla="*/ 193340 h 246"/>
              <a:gd name="T46" fmla="*/ 53010 w 288"/>
              <a:gd name="T47" fmla="*/ 54208 h 246"/>
              <a:gd name="T48" fmla="*/ 53010 w 288"/>
              <a:gd name="T49" fmla="*/ 54208 h 246"/>
              <a:gd name="T50" fmla="*/ 53010 w 288"/>
              <a:gd name="T51" fmla="*/ 38849 h 246"/>
              <a:gd name="T52" fmla="*/ 53010 w 288"/>
              <a:gd name="T53" fmla="*/ 15359 h 246"/>
              <a:gd name="T54" fmla="*/ 243489 w 288"/>
              <a:gd name="T55" fmla="*/ 15359 h 246"/>
              <a:gd name="T56" fmla="*/ 243489 w 288"/>
              <a:gd name="T57" fmla="*/ 206892 h 2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8"/>
              <a:gd name="T88" fmla="*/ 0 h 246"/>
              <a:gd name="T89" fmla="*/ 288 w 288"/>
              <a:gd name="T90" fmla="*/ 246 h 2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8" h="246">
                <a:moveTo>
                  <a:pt x="278" y="0"/>
                </a:moveTo>
                <a:cubicBezTo>
                  <a:pt x="52" y="0"/>
                  <a:pt x="52" y="0"/>
                  <a:pt x="52" y="0"/>
                </a:cubicBezTo>
                <a:cubicBezTo>
                  <a:pt x="44" y="0"/>
                  <a:pt x="42" y="2"/>
                  <a:pt x="42" y="10"/>
                </a:cubicBezTo>
                <a:cubicBezTo>
                  <a:pt x="42" y="43"/>
                  <a:pt x="42" y="43"/>
                  <a:pt x="42" y="43"/>
                </a:cubicBezTo>
                <a:cubicBezTo>
                  <a:pt x="10" y="43"/>
                  <a:pt x="10" y="43"/>
                  <a:pt x="10" y="43"/>
                </a:cubicBezTo>
                <a:cubicBezTo>
                  <a:pt x="2" y="43"/>
                  <a:pt x="0" y="45"/>
                  <a:pt x="0" y="53"/>
                </a:cubicBezTo>
                <a:cubicBezTo>
                  <a:pt x="0" y="219"/>
                  <a:pt x="0" y="219"/>
                  <a:pt x="0" y="219"/>
                </a:cubicBezTo>
                <a:cubicBezTo>
                  <a:pt x="0" y="231"/>
                  <a:pt x="14" y="246"/>
                  <a:pt x="27" y="246"/>
                </a:cubicBezTo>
                <a:cubicBezTo>
                  <a:pt x="52" y="246"/>
                  <a:pt x="52" y="246"/>
                  <a:pt x="52" y="246"/>
                </a:cubicBezTo>
                <a:cubicBezTo>
                  <a:pt x="241" y="246"/>
                  <a:pt x="241" y="246"/>
                  <a:pt x="241" y="246"/>
                </a:cubicBezTo>
                <a:cubicBezTo>
                  <a:pt x="278" y="246"/>
                  <a:pt x="278" y="246"/>
                  <a:pt x="278" y="246"/>
                </a:cubicBezTo>
                <a:cubicBezTo>
                  <a:pt x="286" y="246"/>
                  <a:pt x="288" y="244"/>
                  <a:pt x="288" y="236"/>
                </a:cubicBezTo>
                <a:cubicBezTo>
                  <a:pt x="288" y="10"/>
                  <a:pt x="288" y="10"/>
                  <a:pt x="288" y="10"/>
                </a:cubicBezTo>
                <a:cubicBezTo>
                  <a:pt x="288" y="2"/>
                  <a:pt x="286" y="0"/>
                  <a:pt x="278" y="0"/>
                </a:cubicBezTo>
                <a:close/>
                <a:moveTo>
                  <a:pt x="271" y="229"/>
                </a:moveTo>
                <a:cubicBezTo>
                  <a:pt x="241" y="229"/>
                  <a:pt x="241" y="229"/>
                  <a:pt x="241" y="229"/>
                </a:cubicBezTo>
                <a:cubicBezTo>
                  <a:pt x="52" y="229"/>
                  <a:pt x="52" y="229"/>
                  <a:pt x="52" y="229"/>
                </a:cubicBezTo>
                <a:cubicBezTo>
                  <a:pt x="27" y="229"/>
                  <a:pt x="27" y="229"/>
                  <a:pt x="27" y="229"/>
                </a:cubicBezTo>
                <a:cubicBezTo>
                  <a:pt x="24" y="229"/>
                  <a:pt x="17" y="222"/>
                  <a:pt x="17" y="219"/>
                </a:cubicBezTo>
                <a:cubicBezTo>
                  <a:pt x="17" y="60"/>
                  <a:pt x="17" y="60"/>
                  <a:pt x="17" y="60"/>
                </a:cubicBezTo>
                <a:cubicBezTo>
                  <a:pt x="42" y="60"/>
                  <a:pt x="42" y="60"/>
                  <a:pt x="42" y="60"/>
                </a:cubicBezTo>
                <a:cubicBezTo>
                  <a:pt x="42" y="214"/>
                  <a:pt x="42" y="214"/>
                  <a:pt x="42" y="214"/>
                </a:cubicBezTo>
                <a:cubicBezTo>
                  <a:pt x="59" y="214"/>
                  <a:pt x="59" y="214"/>
                  <a:pt x="59" y="214"/>
                </a:cubicBezTo>
                <a:cubicBezTo>
                  <a:pt x="59" y="60"/>
                  <a:pt x="59" y="60"/>
                  <a:pt x="59" y="60"/>
                </a:cubicBezTo>
                <a:cubicBezTo>
                  <a:pt x="59" y="60"/>
                  <a:pt x="59" y="60"/>
                  <a:pt x="59" y="60"/>
                </a:cubicBezTo>
                <a:cubicBezTo>
                  <a:pt x="59" y="43"/>
                  <a:pt x="59" y="43"/>
                  <a:pt x="59" y="43"/>
                </a:cubicBezTo>
                <a:cubicBezTo>
                  <a:pt x="59" y="17"/>
                  <a:pt x="59" y="17"/>
                  <a:pt x="59" y="17"/>
                </a:cubicBezTo>
                <a:cubicBezTo>
                  <a:pt x="271" y="17"/>
                  <a:pt x="271" y="17"/>
                  <a:pt x="271" y="17"/>
                </a:cubicBezTo>
                <a:lnTo>
                  <a:pt x="271" y="229"/>
                </a:ln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lIns="91404" tIns="45718" rIns="91404" bIns="45718"/>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09" name="稻壳儿小白白(http://dwz.cn/Wu2UP)">
            <a:extLst>
              <a:ext uri="{FF2B5EF4-FFF2-40B4-BE49-F238E27FC236}">
                <a16:creationId xmlns:a16="http://schemas.microsoft.com/office/drawing/2014/main" xmlns="" id="{8F41FAB9-83FC-4089-BA13-7FED96D3B2F3}"/>
              </a:ext>
            </a:extLst>
          </p:cNvPr>
          <p:cNvSpPr>
            <a:spLocks noChangeArrowheads="1"/>
          </p:cNvSpPr>
          <p:nvPr/>
        </p:nvSpPr>
        <p:spPr bwMode="auto">
          <a:xfrm>
            <a:off x="5254637" y="3730637"/>
            <a:ext cx="68263" cy="682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04" tIns="45718" rIns="91404" bIns="45718"/>
          <a:lstStyle/>
          <a:p>
            <a:pPr defTabSz="913765" fontAlgn="base">
              <a:spcBef>
                <a:spcPct val="0"/>
              </a:spcBef>
              <a:spcAft>
                <a:spcPct val="0"/>
              </a:spcAft>
            </a:pPr>
            <a:endParaRPr lang="zh-CN" altLang="en-US">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0" name="稻壳儿小白白(http://dwz.cn/Wu2UP)">
            <a:extLst>
              <a:ext uri="{FF2B5EF4-FFF2-40B4-BE49-F238E27FC236}">
                <a16:creationId xmlns:a16="http://schemas.microsoft.com/office/drawing/2014/main" xmlns="" id="{9C0F091B-7465-4D7A-942D-009A6B4F1293}"/>
              </a:ext>
            </a:extLst>
          </p:cNvPr>
          <p:cNvSpPr>
            <a:spLocks noChangeArrowheads="1"/>
          </p:cNvSpPr>
          <p:nvPr/>
        </p:nvSpPr>
        <p:spPr bwMode="auto">
          <a:xfrm>
            <a:off x="5345125" y="3740159"/>
            <a:ext cx="57151" cy="11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04" tIns="45718" rIns="91404" bIns="45718"/>
          <a:lstStyle/>
          <a:p>
            <a:pPr defTabSz="913765" fontAlgn="base">
              <a:spcBef>
                <a:spcPct val="0"/>
              </a:spcBef>
              <a:spcAft>
                <a:spcPct val="0"/>
              </a:spcAft>
            </a:pPr>
            <a:endParaRPr lang="zh-CN" altLang="en-US">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1" name="稻壳儿小白白(http://dwz.cn/Wu2UP)">
            <a:extLst>
              <a:ext uri="{FF2B5EF4-FFF2-40B4-BE49-F238E27FC236}">
                <a16:creationId xmlns:a16="http://schemas.microsoft.com/office/drawing/2014/main" xmlns="" id="{D8AC214E-0F2A-41E7-844B-92E03E8D69AC}"/>
              </a:ext>
            </a:extLst>
          </p:cNvPr>
          <p:cNvSpPr>
            <a:spLocks noChangeArrowheads="1"/>
          </p:cNvSpPr>
          <p:nvPr/>
        </p:nvSpPr>
        <p:spPr bwMode="auto">
          <a:xfrm>
            <a:off x="5345125" y="3775079"/>
            <a:ext cx="57151" cy="11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04" tIns="45718" rIns="91404" bIns="45718"/>
          <a:lstStyle/>
          <a:p>
            <a:pPr defTabSz="913765" fontAlgn="base">
              <a:spcBef>
                <a:spcPct val="0"/>
              </a:spcBef>
              <a:spcAft>
                <a:spcPct val="0"/>
              </a:spcAft>
            </a:pPr>
            <a:endParaRPr lang="zh-CN" altLang="en-US">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2" name="稻壳儿小白白(http://dwz.cn/Wu2UP)">
            <a:extLst>
              <a:ext uri="{FF2B5EF4-FFF2-40B4-BE49-F238E27FC236}">
                <a16:creationId xmlns:a16="http://schemas.microsoft.com/office/drawing/2014/main" xmlns="" id="{81D2A767-6AA6-48E2-AABA-F1985C637E5E}"/>
              </a:ext>
            </a:extLst>
          </p:cNvPr>
          <p:cNvSpPr>
            <a:spLocks noChangeArrowheads="1"/>
          </p:cNvSpPr>
          <p:nvPr/>
        </p:nvSpPr>
        <p:spPr bwMode="auto">
          <a:xfrm>
            <a:off x="5254637" y="3822711"/>
            <a:ext cx="147639" cy="11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04" tIns="45718" rIns="91404" bIns="45718"/>
          <a:lstStyle/>
          <a:p>
            <a:pPr defTabSz="913765" fontAlgn="base">
              <a:spcBef>
                <a:spcPct val="0"/>
              </a:spcBef>
              <a:spcAft>
                <a:spcPct val="0"/>
              </a:spcAft>
            </a:pPr>
            <a:endParaRPr lang="zh-CN" altLang="en-US">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3" name="稻壳儿小白白(http://dwz.cn/Wu2UP)">
            <a:extLst>
              <a:ext uri="{FF2B5EF4-FFF2-40B4-BE49-F238E27FC236}">
                <a16:creationId xmlns:a16="http://schemas.microsoft.com/office/drawing/2014/main" xmlns="" id="{3A535D31-47F9-4C10-B3E3-F33012F9D9C4}"/>
              </a:ext>
            </a:extLst>
          </p:cNvPr>
          <p:cNvSpPr>
            <a:spLocks noChangeArrowheads="1"/>
          </p:cNvSpPr>
          <p:nvPr/>
        </p:nvSpPr>
        <p:spPr bwMode="auto">
          <a:xfrm>
            <a:off x="5254637" y="3859213"/>
            <a:ext cx="147639" cy="111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04" tIns="45718" rIns="91404" bIns="45718"/>
          <a:lstStyle/>
          <a:p>
            <a:pPr defTabSz="913765" fontAlgn="base">
              <a:spcBef>
                <a:spcPct val="0"/>
              </a:spcBef>
              <a:spcAft>
                <a:spcPct val="0"/>
              </a:spcAft>
            </a:pPr>
            <a:endParaRPr lang="zh-CN" altLang="en-US">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4" name="稻壳儿小白白(http://dwz.cn/Wu2UP)">
            <a:extLst>
              <a:ext uri="{FF2B5EF4-FFF2-40B4-BE49-F238E27FC236}">
                <a16:creationId xmlns:a16="http://schemas.microsoft.com/office/drawing/2014/main" xmlns="" id="{4B59B44E-32C0-45D1-B819-587304561A92}"/>
              </a:ext>
            </a:extLst>
          </p:cNvPr>
          <p:cNvSpPr>
            <a:spLocks noChangeArrowheads="1"/>
          </p:cNvSpPr>
          <p:nvPr/>
        </p:nvSpPr>
        <p:spPr bwMode="auto">
          <a:xfrm>
            <a:off x="6272223" y="3654436"/>
            <a:ext cx="301625" cy="300039"/>
          </a:xfrm>
          <a:prstGeom prst="ellipse">
            <a:avLst/>
          </a:prstGeom>
          <a:noFill/>
          <a:ln w="30163" cap="rnd">
            <a:solidFill>
              <a:srgbClr val="FFFFFF"/>
            </a:solidFill>
            <a:round/>
          </a:ln>
          <a:extLst>
            <a:ext uri="{909E8E84-426E-40DD-AFC4-6F175D3DCCD1}">
              <a14:hiddenFill xmlns:a14="http://schemas.microsoft.com/office/drawing/2010/main">
                <a:solidFill>
                  <a:srgbClr val="FFFFFF"/>
                </a:solidFill>
              </a14:hiddenFill>
            </a:ext>
          </a:extLst>
        </p:spPr>
        <p:txBody>
          <a:bodyPr lIns="80261" tIns="40146" rIns="80261" bIns="40146"/>
          <a:lstStyle/>
          <a:p>
            <a:pPr defTabSz="913765" fontAlgn="base">
              <a:spcBef>
                <a:spcPct val="0"/>
              </a:spcBef>
              <a:spcAft>
                <a:spcPct val="0"/>
              </a:spcAft>
            </a:pPr>
            <a:endParaRPr lang="zh-CN" altLang="en-US" sz="1500">
              <a:solidFill>
                <a:srgbClr val="000000"/>
              </a:solidFill>
              <a:latin typeface="Arial" panose="020B0604020202020204" pitchFamily="34" charset="0"/>
              <a:ea typeface="微软雅黑" panose="020B0503020204020204" pitchFamily="34" charset="-122"/>
              <a:sym typeface="Arial" panose="020B0604020202020204" pitchFamily="34" charset="0"/>
            </a:endParaRPr>
          </a:p>
        </p:txBody>
      </p:sp>
      <p:sp>
        <p:nvSpPr>
          <p:cNvPr id="115" name="稻壳儿小白白(http://dwz.cn/Wu2UP)">
            <a:extLst>
              <a:ext uri="{FF2B5EF4-FFF2-40B4-BE49-F238E27FC236}">
                <a16:creationId xmlns:a16="http://schemas.microsoft.com/office/drawing/2014/main" xmlns="" id="{0AB49D7C-C5A0-4A2F-B79F-7EE928AD9231}"/>
              </a:ext>
            </a:extLst>
          </p:cNvPr>
          <p:cNvSpPr/>
          <p:nvPr/>
        </p:nvSpPr>
        <p:spPr bwMode="auto">
          <a:xfrm>
            <a:off x="6318262" y="3694125"/>
            <a:ext cx="155575" cy="141287"/>
          </a:xfrm>
          <a:custGeom>
            <a:avLst/>
            <a:gdLst>
              <a:gd name="T0" fmla="*/ 13101 w 95"/>
              <a:gd name="T1" fmla="*/ 53592 h 87"/>
              <a:gd name="T2" fmla="*/ 47491 w 95"/>
              <a:gd name="T3" fmla="*/ 120175 h 87"/>
              <a:gd name="T4" fmla="*/ 93345 w 95"/>
              <a:gd name="T5" fmla="*/ 138039 h 87"/>
              <a:gd name="T6" fmla="*/ 88432 w 95"/>
              <a:gd name="T7" fmla="*/ 131543 h 87"/>
              <a:gd name="T8" fmla="*/ 78606 w 95"/>
              <a:gd name="T9" fmla="*/ 123423 h 87"/>
              <a:gd name="T10" fmla="*/ 73693 w 95"/>
              <a:gd name="T11" fmla="*/ 108807 h 87"/>
              <a:gd name="T12" fmla="*/ 58955 w 95"/>
              <a:gd name="T13" fmla="*/ 103935 h 87"/>
              <a:gd name="T14" fmla="*/ 73693 w 95"/>
              <a:gd name="T15" fmla="*/ 84447 h 87"/>
              <a:gd name="T16" fmla="*/ 116272 w 95"/>
              <a:gd name="T17" fmla="*/ 53592 h 87"/>
              <a:gd name="T18" fmla="*/ 70418 w 95"/>
              <a:gd name="T19" fmla="*/ 4872 h 87"/>
              <a:gd name="T20" fmla="*/ 9826 w 95"/>
              <a:gd name="T21" fmla="*/ 22736 h 87"/>
              <a:gd name="T22" fmla="*/ 13101 w 95"/>
              <a:gd name="T23" fmla="*/ 53592 h 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5"/>
              <a:gd name="T37" fmla="*/ 0 h 87"/>
              <a:gd name="T38" fmla="*/ 95 w 95"/>
              <a:gd name="T39" fmla="*/ 87 h 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5" h="87">
                <a:moveTo>
                  <a:pt x="8" y="33"/>
                </a:moveTo>
                <a:cubicBezTo>
                  <a:pt x="4" y="44"/>
                  <a:pt x="7" y="61"/>
                  <a:pt x="29" y="74"/>
                </a:cubicBezTo>
                <a:cubicBezTo>
                  <a:pt x="51" y="86"/>
                  <a:pt x="55" y="83"/>
                  <a:pt x="57" y="85"/>
                </a:cubicBezTo>
                <a:cubicBezTo>
                  <a:pt x="59" y="87"/>
                  <a:pt x="53" y="87"/>
                  <a:pt x="54" y="81"/>
                </a:cubicBezTo>
                <a:cubicBezTo>
                  <a:pt x="55" y="75"/>
                  <a:pt x="51" y="76"/>
                  <a:pt x="48" y="76"/>
                </a:cubicBezTo>
                <a:cubicBezTo>
                  <a:pt x="45" y="76"/>
                  <a:pt x="44" y="70"/>
                  <a:pt x="45" y="67"/>
                </a:cubicBezTo>
                <a:cubicBezTo>
                  <a:pt x="46" y="63"/>
                  <a:pt x="41" y="71"/>
                  <a:pt x="36" y="64"/>
                </a:cubicBezTo>
                <a:cubicBezTo>
                  <a:pt x="32" y="56"/>
                  <a:pt x="39" y="50"/>
                  <a:pt x="45" y="52"/>
                </a:cubicBezTo>
                <a:cubicBezTo>
                  <a:pt x="61" y="57"/>
                  <a:pt x="59" y="43"/>
                  <a:pt x="71" y="33"/>
                </a:cubicBezTo>
                <a:cubicBezTo>
                  <a:pt x="95" y="15"/>
                  <a:pt x="60" y="5"/>
                  <a:pt x="43" y="3"/>
                </a:cubicBezTo>
                <a:cubicBezTo>
                  <a:pt x="25" y="0"/>
                  <a:pt x="0" y="7"/>
                  <a:pt x="6" y="14"/>
                </a:cubicBezTo>
                <a:cubicBezTo>
                  <a:pt x="12" y="20"/>
                  <a:pt x="9" y="30"/>
                  <a:pt x="8" y="33"/>
                </a:cubicBezTo>
                <a:close/>
              </a:path>
            </a:pathLst>
          </a:custGeom>
          <a:noFill/>
          <a:ln w="30163" cap="rnd">
            <a:solidFill>
              <a:srgbClr val="FFFFFF"/>
            </a:solidFill>
            <a:miter lim="800000"/>
          </a:ln>
          <a:extLst>
            <a:ext uri="{909E8E84-426E-40DD-AFC4-6F175D3DCCD1}">
              <a14:hiddenFill xmlns:a14="http://schemas.microsoft.com/office/drawing/2010/main">
                <a:solidFill>
                  <a:srgbClr val="FFFFFF"/>
                </a:solidFill>
              </a14:hiddenFill>
            </a:ext>
          </a:extLst>
        </p:spPr>
        <p:txBody>
          <a:bodyPr lIns="80261" tIns="40146" rIns="80261" bIns="40146"/>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16" name="稻壳儿小白白(http://dwz.cn/Wu2UP)">
            <a:extLst>
              <a:ext uri="{FF2B5EF4-FFF2-40B4-BE49-F238E27FC236}">
                <a16:creationId xmlns:a16="http://schemas.microsoft.com/office/drawing/2014/main" xmlns="" id="{1AE4D77E-960E-4B4D-9D56-3A628BFE3195}"/>
              </a:ext>
            </a:extLst>
          </p:cNvPr>
          <p:cNvSpPr/>
          <p:nvPr/>
        </p:nvSpPr>
        <p:spPr bwMode="auto">
          <a:xfrm>
            <a:off x="6402389" y="3803662"/>
            <a:ext cx="117475" cy="138113"/>
          </a:xfrm>
          <a:custGeom>
            <a:avLst/>
            <a:gdLst>
              <a:gd name="T0" fmla="*/ 19311 w 73"/>
              <a:gd name="T1" fmla="*/ 51995 h 85"/>
              <a:gd name="T2" fmla="*/ 19311 w 73"/>
              <a:gd name="T3" fmla="*/ 73119 h 85"/>
              <a:gd name="T4" fmla="*/ 40231 w 73"/>
              <a:gd name="T5" fmla="*/ 94242 h 85"/>
              <a:gd name="T6" fmla="*/ 30576 w 73"/>
              <a:gd name="T7" fmla="*/ 129989 h 85"/>
              <a:gd name="T8" fmla="*/ 72416 w 73"/>
              <a:gd name="T9" fmla="*/ 107241 h 85"/>
              <a:gd name="T10" fmla="*/ 106210 w 73"/>
              <a:gd name="T11" fmla="*/ 60120 h 85"/>
              <a:gd name="T12" fmla="*/ 86899 w 73"/>
              <a:gd name="T13" fmla="*/ 38997 h 85"/>
              <a:gd name="T14" fmla="*/ 38622 w 73"/>
              <a:gd name="T15" fmla="*/ 17873 h 85"/>
              <a:gd name="T16" fmla="*/ 19311 w 73"/>
              <a:gd name="T17" fmla="*/ 51995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85"/>
              <a:gd name="T29" fmla="*/ 73 w 73"/>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85">
                <a:moveTo>
                  <a:pt x="12" y="32"/>
                </a:moveTo>
                <a:cubicBezTo>
                  <a:pt x="10" y="43"/>
                  <a:pt x="0" y="34"/>
                  <a:pt x="12" y="45"/>
                </a:cubicBezTo>
                <a:cubicBezTo>
                  <a:pt x="23" y="56"/>
                  <a:pt x="26" y="33"/>
                  <a:pt x="25" y="58"/>
                </a:cubicBezTo>
                <a:cubicBezTo>
                  <a:pt x="23" y="83"/>
                  <a:pt x="2" y="85"/>
                  <a:pt x="19" y="80"/>
                </a:cubicBezTo>
                <a:cubicBezTo>
                  <a:pt x="36" y="74"/>
                  <a:pt x="33" y="79"/>
                  <a:pt x="45" y="66"/>
                </a:cubicBezTo>
                <a:cubicBezTo>
                  <a:pt x="58" y="54"/>
                  <a:pt x="60" y="47"/>
                  <a:pt x="66" y="37"/>
                </a:cubicBezTo>
                <a:cubicBezTo>
                  <a:pt x="73" y="27"/>
                  <a:pt x="62" y="31"/>
                  <a:pt x="54" y="24"/>
                </a:cubicBezTo>
                <a:cubicBezTo>
                  <a:pt x="47" y="17"/>
                  <a:pt x="34" y="0"/>
                  <a:pt x="24" y="11"/>
                </a:cubicBezTo>
                <a:cubicBezTo>
                  <a:pt x="14" y="21"/>
                  <a:pt x="12" y="32"/>
                  <a:pt x="12" y="32"/>
                </a:cubicBezTo>
                <a:close/>
              </a:path>
            </a:pathLst>
          </a:custGeom>
          <a:noFill/>
          <a:ln w="30163" cap="rnd">
            <a:solidFill>
              <a:srgbClr val="FFFFFF"/>
            </a:solidFill>
            <a:miter lim="800000"/>
          </a:ln>
          <a:extLst>
            <a:ext uri="{909E8E84-426E-40DD-AFC4-6F175D3DCCD1}">
              <a14:hiddenFill xmlns:a14="http://schemas.microsoft.com/office/drawing/2010/main">
                <a:solidFill>
                  <a:srgbClr val="FFFFFF"/>
                </a:solidFill>
              </a14:hiddenFill>
            </a:ext>
          </a:extLst>
        </p:spPr>
        <p:txBody>
          <a:bodyPr lIns="80261" tIns="40146" rIns="80261" bIns="40146"/>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17" name="稻壳儿小白白(http://dwz.cn/Wu2UP)">
            <a:extLst>
              <a:ext uri="{FF2B5EF4-FFF2-40B4-BE49-F238E27FC236}">
                <a16:creationId xmlns:a16="http://schemas.microsoft.com/office/drawing/2014/main" xmlns="" id="{CB927BD9-BDB9-4A2D-8E08-58567DB2C636}"/>
              </a:ext>
            </a:extLst>
          </p:cNvPr>
          <p:cNvSpPr/>
          <p:nvPr/>
        </p:nvSpPr>
        <p:spPr bwMode="auto">
          <a:xfrm>
            <a:off x="6465889" y="3660777"/>
            <a:ext cx="103187" cy="193675"/>
          </a:xfrm>
          <a:custGeom>
            <a:avLst/>
            <a:gdLst>
              <a:gd name="T0" fmla="*/ 0 w 63"/>
              <a:gd name="T1" fmla="*/ 0 h 119"/>
              <a:gd name="T2" fmla="*/ 18017 w 63"/>
              <a:gd name="T3" fmla="*/ 48826 h 119"/>
              <a:gd name="T4" fmla="*/ 75343 w 63"/>
              <a:gd name="T5" fmla="*/ 87886 h 119"/>
              <a:gd name="T6" fmla="*/ 88446 w 63"/>
              <a:gd name="T7" fmla="*/ 131829 h 119"/>
              <a:gd name="T8" fmla="*/ 85170 w 63"/>
              <a:gd name="T9" fmla="*/ 180655 h 119"/>
              <a:gd name="T10" fmla="*/ 103187 w 63"/>
              <a:gd name="T11" fmla="*/ 183910 h 119"/>
              <a:gd name="T12" fmla="*/ 0 60000 65536"/>
              <a:gd name="T13" fmla="*/ 0 60000 65536"/>
              <a:gd name="T14" fmla="*/ 0 60000 65536"/>
              <a:gd name="T15" fmla="*/ 0 60000 65536"/>
              <a:gd name="T16" fmla="*/ 0 60000 65536"/>
              <a:gd name="T17" fmla="*/ 0 60000 65536"/>
              <a:gd name="T18" fmla="*/ 0 w 63"/>
              <a:gd name="T19" fmla="*/ 0 h 119"/>
              <a:gd name="T20" fmla="*/ 63 w 63"/>
              <a:gd name="T21" fmla="*/ 119 h 119"/>
            </a:gdLst>
            <a:ahLst/>
            <a:cxnLst>
              <a:cxn ang="T12">
                <a:pos x="T0" y="T1"/>
              </a:cxn>
              <a:cxn ang="T13">
                <a:pos x="T2" y="T3"/>
              </a:cxn>
              <a:cxn ang="T14">
                <a:pos x="T4" y="T5"/>
              </a:cxn>
              <a:cxn ang="T15">
                <a:pos x="T6" y="T7"/>
              </a:cxn>
              <a:cxn ang="T16">
                <a:pos x="T8" y="T9"/>
              </a:cxn>
              <a:cxn ang="T17">
                <a:pos x="T10" y="T11"/>
              </a:cxn>
            </a:cxnLst>
            <a:rect l="T18" t="T19" r="T20" b="T21"/>
            <a:pathLst>
              <a:path w="63" h="119">
                <a:moveTo>
                  <a:pt x="0" y="0"/>
                </a:moveTo>
                <a:cubicBezTo>
                  <a:pt x="0" y="6"/>
                  <a:pt x="3" y="22"/>
                  <a:pt x="11" y="30"/>
                </a:cubicBezTo>
                <a:cubicBezTo>
                  <a:pt x="19" y="37"/>
                  <a:pt x="45" y="44"/>
                  <a:pt x="46" y="54"/>
                </a:cubicBezTo>
                <a:cubicBezTo>
                  <a:pt x="47" y="64"/>
                  <a:pt x="58" y="71"/>
                  <a:pt x="54" y="81"/>
                </a:cubicBezTo>
                <a:cubicBezTo>
                  <a:pt x="50" y="90"/>
                  <a:pt x="42" y="103"/>
                  <a:pt x="52" y="111"/>
                </a:cubicBezTo>
                <a:cubicBezTo>
                  <a:pt x="61" y="119"/>
                  <a:pt x="63" y="113"/>
                  <a:pt x="63" y="113"/>
                </a:cubicBezTo>
              </a:path>
            </a:pathLst>
          </a:custGeom>
          <a:noFill/>
          <a:ln w="30163" cap="rnd">
            <a:solidFill>
              <a:srgbClr val="FFFFFF"/>
            </a:solidFill>
            <a:miter lim="800000"/>
          </a:ln>
          <a:extLst>
            <a:ext uri="{909E8E84-426E-40DD-AFC4-6F175D3DCCD1}">
              <a14:hiddenFill xmlns:a14="http://schemas.microsoft.com/office/drawing/2010/main">
                <a:solidFill>
                  <a:srgbClr val="FFFFFF"/>
                </a:solidFill>
              </a14:hiddenFill>
            </a:ext>
          </a:extLst>
        </p:spPr>
        <p:txBody>
          <a:bodyPr lIns="80261" tIns="40146" rIns="80261" bIns="40146"/>
          <a:lstStyle/>
          <a:p>
            <a:pPr defTabSz="913765" eaLnBrk="0" fontAlgn="base" hangingPunct="0">
              <a:spcBef>
                <a:spcPct val="0"/>
              </a:spcBef>
              <a:spcAft>
                <a:spcPct val="0"/>
              </a:spcAft>
            </a:pPr>
            <a:endParaRPr lang="zh-CN" altLang="en-US">
              <a:solidFill>
                <a:prstClr val="black"/>
              </a:solidFill>
              <a:latin typeface="Arial" panose="020B0604020202020204" pitchFamily="34" charset="0"/>
              <a:ea typeface="微软雅黑" panose="020B0503020204020204" pitchFamily="34" charset="-122"/>
            </a:endParaRPr>
          </a:p>
        </p:txBody>
      </p:sp>
      <p:sp>
        <p:nvSpPr>
          <p:cNvPr id="118" name="稻壳儿小白白(http://dwz.cn/Wu2UP)">
            <a:extLst>
              <a:ext uri="{FF2B5EF4-FFF2-40B4-BE49-F238E27FC236}">
                <a16:creationId xmlns:a16="http://schemas.microsoft.com/office/drawing/2014/main" xmlns="" id="{A64172B7-5389-4ED1-8619-D19F801239D4}"/>
              </a:ext>
            </a:extLst>
          </p:cNvPr>
          <p:cNvSpPr txBox="1">
            <a:spLocks noChangeArrowheads="1"/>
          </p:cNvSpPr>
          <p:nvPr/>
        </p:nvSpPr>
        <p:spPr bwMode="auto">
          <a:xfrm>
            <a:off x="3751263" y="1830396"/>
            <a:ext cx="14732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600" b="1">
                <a:solidFill>
                  <a:srgbClr val="2F5B50"/>
                </a:solidFill>
                <a:sym typeface="Arial" panose="020B0604020202020204" pitchFamily="34" charset="0"/>
              </a:rPr>
              <a:t>单击编辑标题</a:t>
            </a:r>
            <a:endParaRPr lang="en-US" sz="1600" b="1">
              <a:solidFill>
                <a:srgbClr val="2F5B50"/>
              </a:solidFill>
              <a:sym typeface="Arial" panose="020B0604020202020204" pitchFamily="34" charset="0"/>
            </a:endParaRPr>
          </a:p>
        </p:txBody>
      </p:sp>
      <p:sp>
        <p:nvSpPr>
          <p:cNvPr id="119" name="稻壳儿小白白(http://dwz.cn/Wu2UP)">
            <a:extLst>
              <a:ext uri="{FF2B5EF4-FFF2-40B4-BE49-F238E27FC236}">
                <a16:creationId xmlns:a16="http://schemas.microsoft.com/office/drawing/2014/main" xmlns="" id="{83B316B4-B5B9-4994-891A-742C71C60956}"/>
              </a:ext>
            </a:extLst>
          </p:cNvPr>
          <p:cNvSpPr txBox="1">
            <a:spLocks noChangeArrowheads="1"/>
          </p:cNvSpPr>
          <p:nvPr/>
        </p:nvSpPr>
        <p:spPr bwMode="auto">
          <a:xfrm>
            <a:off x="3756036" y="2155837"/>
            <a:ext cx="1566863" cy="184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200">
                <a:solidFill>
                  <a:schemeClr val="tx1">
                    <a:lumMod val="75000"/>
                    <a:lumOff val="25000"/>
                  </a:schemeClr>
                </a:solidFill>
                <a:sym typeface="Arial" panose="020B0604020202020204" pitchFamily="34" charset="0"/>
              </a:rPr>
              <a:t>单击此处可编辑内容</a:t>
            </a:r>
            <a:endParaRPr lang="en-US" sz="1200">
              <a:solidFill>
                <a:schemeClr val="tx1">
                  <a:lumMod val="75000"/>
                  <a:lumOff val="25000"/>
                </a:schemeClr>
              </a:solidFill>
              <a:sym typeface="Arial" panose="020B0604020202020204" pitchFamily="34" charset="0"/>
            </a:endParaRPr>
          </a:p>
        </p:txBody>
      </p:sp>
      <p:sp>
        <p:nvSpPr>
          <p:cNvPr id="120" name="稻壳儿小白白(http://dwz.cn/Wu2UP)">
            <a:extLst>
              <a:ext uri="{FF2B5EF4-FFF2-40B4-BE49-F238E27FC236}">
                <a16:creationId xmlns:a16="http://schemas.microsoft.com/office/drawing/2014/main" xmlns="" id="{2F14A533-4F69-4A77-8760-C92CF142B61D}"/>
              </a:ext>
            </a:extLst>
          </p:cNvPr>
          <p:cNvSpPr txBox="1">
            <a:spLocks noChangeArrowheads="1"/>
          </p:cNvSpPr>
          <p:nvPr/>
        </p:nvSpPr>
        <p:spPr bwMode="auto">
          <a:xfrm>
            <a:off x="6391275" y="1830396"/>
            <a:ext cx="14732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600" b="1">
                <a:solidFill>
                  <a:srgbClr val="2F5B50"/>
                </a:solidFill>
                <a:sym typeface="Arial" panose="020B0604020202020204" pitchFamily="34" charset="0"/>
              </a:rPr>
              <a:t>单击编辑标题</a:t>
            </a:r>
            <a:endParaRPr lang="en-US" sz="1600" b="1">
              <a:solidFill>
                <a:srgbClr val="2F5B50"/>
              </a:solidFill>
              <a:sym typeface="Arial" panose="020B0604020202020204" pitchFamily="34" charset="0"/>
            </a:endParaRPr>
          </a:p>
        </p:txBody>
      </p:sp>
      <p:sp>
        <p:nvSpPr>
          <p:cNvPr id="121" name="稻壳儿小白白(http://dwz.cn/Wu2UP)">
            <a:extLst>
              <a:ext uri="{FF2B5EF4-FFF2-40B4-BE49-F238E27FC236}">
                <a16:creationId xmlns:a16="http://schemas.microsoft.com/office/drawing/2014/main" xmlns="" id="{32C5FA2C-BFA3-424A-9A8F-1A449CA5ECF1}"/>
              </a:ext>
            </a:extLst>
          </p:cNvPr>
          <p:cNvSpPr txBox="1">
            <a:spLocks noChangeArrowheads="1"/>
          </p:cNvSpPr>
          <p:nvPr/>
        </p:nvSpPr>
        <p:spPr bwMode="auto">
          <a:xfrm>
            <a:off x="6396048" y="2116149"/>
            <a:ext cx="1566863" cy="184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200">
                <a:solidFill>
                  <a:schemeClr val="tx1">
                    <a:lumMod val="75000"/>
                    <a:lumOff val="25000"/>
                  </a:schemeClr>
                </a:solidFill>
                <a:sym typeface="Arial" panose="020B0604020202020204" pitchFamily="34" charset="0"/>
              </a:rPr>
              <a:t>单击此处可编辑内容</a:t>
            </a:r>
            <a:endParaRPr lang="en-US" sz="1200">
              <a:solidFill>
                <a:schemeClr val="tx1">
                  <a:lumMod val="75000"/>
                  <a:lumOff val="25000"/>
                </a:schemeClr>
              </a:solidFill>
              <a:sym typeface="Arial" panose="020B0604020202020204" pitchFamily="34" charset="0"/>
            </a:endParaRPr>
          </a:p>
        </p:txBody>
      </p:sp>
      <p:sp>
        <p:nvSpPr>
          <p:cNvPr id="122" name="稻壳儿小白白(http://dwz.cn/Wu2UP)">
            <a:extLst>
              <a:ext uri="{FF2B5EF4-FFF2-40B4-BE49-F238E27FC236}">
                <a16:creationId xmlns:a16="http://schemas.microsoft.com/office/drawing/2014/main" xmlns="" id="{BA0D7BCB-2630-4371-8E4F-F3554DAFE48A}"/>
              </a:ext>
            </a:extLst>
          </p:cNvPr>
          <p:cNvSpPr txBox="1">
            <a:spLocks noChangeArrowheads="1"/>
          </p:cNvSpPr>
          <p:nvPr/>
        </p:nvSpPr>
        <p:spPr bwMode="auto">
          <a:xfrm>
            <a:off x="9091613" y="3449648"/>
            <a:ext cx="14732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600" b="1" dirty="0">
                <a:solidFill>
                  <a:srgbClr val="2F5B50"/>
                </a:solidFill>
                <a:sym typeface="Arial" panose="020B0604020202020204" pitchFamily="34" charset="0"/>
              </a:rPr>
              <a:t>单击编辑标题</a:t>
            </a:r>
            <a:endParaRPr lang="en-US" sz="1600" b="1" dirty="0">
              <a:solidFill>
                <a:srgbClr val="2F5B50"/>
              </a:solidFill>
              <a:sym typeface="Arial" panose="020B0604020202020204" pitchFamily="34" charset="0"/>
            </a:endParaRPr>
          </a:p>
        </p:txBody>
      </p:sp>
      <p:sp>
        <p:nvSpPr>
          <p:cNvPr id="123" name="稻壳儿小白白(http://dwz.cn/Wu2UP)">
            <a:extLst>
              <a:ext uri="{FF2B5EF4-FFF2-40B4-BE49-F238E27FC236}">
                <a16:creationId xmlns:a16="http://schemas.microsoft.com/office/drawing/2014/main" xmlns="" id="{9C7AA1B6-FD50-4AAA-B4E7-F3C4302C61AA}"/>
              </a:ext>
            </a:extLst>
          </p:cNvPr>
          <p:cNvSpPr txBox="1">
            <a:spLocks noChangeArrowheads="1"/>
          </p:cNvSpPr>
          <p:nvPr/>
        </p:nvSpPr>
        <p:spPr bwMode="auto">
          <a:xfrm>
            <a:off x="9096387" y="3735396"/>
            <a:ext cx="1566863" cy="184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200">
                <a:solidFill>
                  <a:schemeClr val="tx1">
                    <a:lumMod val="75000"/>
                    <a:lumOff val="25000"/>
                  </a:schemeClr>
                </a:solidFill>
                <a:sym typeface="Arial" panose="020B0604020202020204" pitchFamily="34" charset="0"/>
              </a:rPr>
              <a:t>单击此处可编辑内容</a:t>
            </a:r>
            <a:endParaRPr lang="en-US" sz="1200">
              <a:solidFill>
                <a:schemeClr val="tx1">
                  <a:lumMod val="75000"/>
                  <a:lumOff val="25000"/>
                </a:schemeClr>
              </a:solidFill>
              <a:sym typeface="Arial" panose="020B0604020202020204" pitchFamily="34" charset="0"/>
            </a:endParaRPr>
          </a:p>
        </p:txBody>
      </p:sp>
      <p:sp>
        <p:nvSpPr>
          <p:cNvPr id="124" name="稻壳儿小白白(http://dwz.cn/Wu2UP)">
            <a:extLst>
              <a:ext uri="{FF2B5EF4-FFF2-40B4-BE49-F238E27FC236}">
                <a16:creationId xmlns:a16="http://schemas.microsoft.com/office/drawing/2014/main" xmlns="" id="{F06447B2-ABDC-48C6-9FEB-58B9F8B38BDB}"/>
              </a:ext>
            </a:extLst>
          </p:cNvPr>
          <p:cNvSpPr txBox="1">
            <a:spLocks noChangeArrowheads="1"/>
          </p:cNvSpPr>
          <p:nvPr/>
        </p:nvSpPr>
        <p:spPr bwMode="auto">
          <a:xfrm>
            <a:off x="758825" y="3651262"/>
            <a:ext cx="14732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600" b="1">
                <a:solidFill>
                  <a:srgbClr val="2F5B50"/>
                </a:solidFill>
                <a:sym typeface="Arial" panose="020B0604020202020204" pitchFamily="34" charset="0"/>
              </a:rPr>
              <a:t>单击编辑标题</a:t>
            </a:r>
            <a:endParaRPr lang="en-US" sz="1600" b="1">
              <a:solidFill>
                <a:srgbClr val="2F5B50"/>
              </a:solidFill>
              <a:sym typeface="Arial" panose="020B0604020202020204" pitchFamily="34" charset="0"/>
            </a:endParaRPr>
          </a:p>
        </p:txBody>
      </p:sp>
      <p:sp>
        <p:nvSpPr>
          <p:cNvPr id="125" name="稻壳儿小白白(http://dwz.cn/Wu2UP)">
            <a:extLst>
              <a:ext uri="{FF2B5EF4-FFF2-40B4-BE49-F238E27FC236}">
                <a16:creationId xmlns:a16="http://schemas.microsoft.com/office/drawing/2014/main" xmlns="" id="{2E06B706-7E0E-4933-8274-F63A77E70671}"/>
              </a:ext>
            </a:extLst>
          </p:cNvPr>
          <p:cNvSpPr txBox="1">
            <a:spLocks noChangeArrowheads="1"/>
          </p:cNvSpPr>
          <p:nvPr/>
        </p:nvSpPr>
        <p:spPr bwMode="auto">
          <a:xfrm>
            <a:off x="763599" y="3976689"/>
            <a:ext cx="1566863" cy="185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Arial" panose="020B0604020202020204" pitchFamily="34" charset="0"/>
                <a:ea typeface="微软雅黑" panose="020B0503020204020204" pitchFamily="34" charset="-122"/>
              </a:defRPr>
            </a:lvl1pPr>
            <a:lvl2pPr marL="742950" indent="-285750" defTabSz="1216025">
              <a:defRPr>
                <a:solidFill>
                  <a:schemeClr val="tx1"/>
                </a:solidFill>
                <a:latin typeface="Arial" panose="020B0604020202020204" pitchFamily="34" charset="0"/>
                <a:ea typeface="微软雅黑" panose="020B0503020204020204" pitchFamily="34" charset="-122"/>
              </a:defRPr>
            </a:lvl2pPr>
            <a:lvl3pPr marL="1143000" indent="-228600" defTabSz="1216025">
              <a:defRPr>
                <a:solidFill>
                  <a:schemeClr val="tx1"/>
                </a:solidFill>
                <a:latin typeface="Arial" panose="020B0604020202020204" pitchFamily="34" charset="0"/>
                <a:ea typeface="微软雅黑" panose="020B0503020204020204" pitchFamily="34" charset="-122"/>
              </a:defRPr>
            </a:lvl3pPr>
            <a:lvl4pPr marL="1600200" indent="-228600" defTabSz="1216025">
              <a:defRPr>
                <a:solidFill>
                  <a:schemeClr val="tx1"/>
                </a:solidFill>
                <a:latin typeface="Arial" panose="020B0604020202020204" pitchFamily="34" charset="0"/>
                <a:ea typeface="微软雅黑" panose="020B0503020204020204" pitchFamily="34" charset="-122"/>
              </a:defRPr>
            </a:lvl4pPr>
            <a:lvl5pPr marL="2057400" indent="-228600" defTabSz="1216025">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fontAlgn="base">
              <a:spcBef>
                <a:spcPct val="20000"/>
              </a:spcBef>
              <a:spcAft>
                <a:spcPct val="0"/>
              </a:spcAft>
              <a:buFont typeface="Arial" panose="020B0604020202020204" pitchFamily="34" charset="0"/>
              <a:buNone/>
            </a:pPr>
            <a:r>
              <a:rPr lang="zh-CN" altLang="en-US" sz="1200" dirty="0">
                <a:solidFill>
                  <a:schemeClr val="tx1">
                    <a:lumMod val="75000"/>
                    <a:lumOff val="25000"/>
                  </a:schemeClr>
                </a:solidFill>
                <a:sym typeface="Arial" panose="020B0604020202020204" pitchFamily="34" charset="0"/>
              </a:rPr>
              <a:t>单击此处可编辑内容</a:t>
            </a:r>
            <a:endParaRPr lang="en-US" sz="1200" dirty="0">
              <a:solidFill>
                <a:schemeClr val="tx1">
                  <a:lumMod val="75000"/>
                  <a:lumOff val="25000"/>
                </a:schemeClr>
              </a:solidFill>
              <a:sym typeface="Arial" panose="020B0604020202020204" pitchFamily="34" charset="0"/>
            </a:endParaRPr>
          </a:p>
        </p:txBody>
      </p:sp>
      <p:sp>
        <p:nvSpPr>
          <p:cNvPr id="126" name="稻壳儿小白白(http://dwz.cn/Wu2UP)">
            <a:extLst>
              <a:ext uri="{FF2B5EF4-FFF2-40B4-BE49-F238E27FC236}">
                <a16:creationId xmlns:a16="http://schemas.microsoft.com/office/drawing/2014/main" xmlns="" id="{4849A972-8754-4018-994E-86ED28FEA796}"/>
              </a:ext>
            </a:extLst>
          </p:cNvPr>
          <p:cNvSpPr>
            <a:spLocks noChangeArrowheads="1"/>
          </p:cNvSpPr>
          <p:nvPr/>
        </p:nvSpPr>
        <p:spPr bwMode="auto">
          <a:xfrm>
            <a:off x="1255713" y="5440374"/>
            <a:ext cx="9529763" cy="56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defTabSz="1214120" fontAlgn="base">
              <a:lnSpc>
                <a:spcPct val="120000"/>
              </a:lnSpc>
              <a:spcBef>
                <a:spcPct val="20000"/>
              </a:spcBef>
              <a:spcAft>
                <a:spcPct val="0"/>
              </a:spcAft>
            </a:pPr>
            <a:r>
              <a:rPr lang="zh-CN" altLang="en-US" sz="1600"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rPr>
              <a:t>单击此处编辑您要的内容，建议您在展示时采用微软雅黑字体，本模版所有图形线条及其相应素材均可自由编辑、改色、替换。更多使用说明和作品请详阅模版最末的使用手册。</a:t>
            </a:r>
            <a:endParaRPr lang="en-US" sz="1600" dirty="0">
              <a:solidFill>
                <a:schemeClr val="tx1">
                  <a:lumMod val="75000"/>
                  <a:lumOff val="25000"/>
                </a:schemeClr>
              </a:solidFill>
              <a:latin typeface="Arial" panose="020B0604020202020204" pitchFamily="34" charset="0"/>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3013005110"/>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down)">
                                      <p:cBhvr>
                                        <p:cTn id="7" dur="500"/>
                                        <p:tgtEl>
                                          <p:spTgt spid="103"/>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05"/>
                                        </p:tgtEl>
                                        <p:attrNameLst>
                                          <p:attrName>style.visibility</p:attrName>
                                        </p:attrNameLst>
                                      </p:cBhvr>
                                      <p:to>
                                        <p:strVal val="visible"/>
                                      </p:to>
                                    </p:set>
                                    <p:animEffect transition="in" filter="wipe(down)">
                                      <p:cBhvr>
                                        <p:cTn id="10" dur="500"/>
                                        <p:tgtEl>
                                          <p:spTgt spid="105"/>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01"/>
                                        </p:tgtEl>
                                        <p:attrNameLst>
                                          <p:attrName>style.visibility</p:attrName>
                                        </p:attrNameLst>
                                      </p:cBhvr>
                                      <p:to>
                                        <p:strVal val="visible"/>
                                      </p:to>
                                    </p:set>
                                    <p:animEffect transition="in" filter="wipe(down)">
                                      <p:cBhvr>
                                        <p:cTn id="13" dur="500"/>
                                        <p:tgtEl>
                                          <p:spTgt spid="101"/>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100"/>
                                        </p:tgtEl>
                                        <p:attrNameLst>
                                          <p:attrName>style.visibility</p:attrName>
                                        </p:attrNameLst>
                                      </p:cBhvr>
                                      <p:to>
                                        <p:strVal val="visible"/>
                                      </p:to>
                                    </p:set>
                                    <p:animEffect transition="in" filter="wipe(down)">
                                      <p:cBhvr>
                                        <p:cTn id="16" dur="500"/>
                                        <p:tgtEl>
                                          <p:spTgt spid="100"/>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Effect transition="in" filter="wipe(down)">
                                      <p:cBhvr>
                                        <p:cTn id="19" dur="500"/>
                                        <p:tgtEl>
                                          <p:spTgt spid="104"/>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98"/>
                                        </p:tgtEl>
                                        <p:attrNameLst>
                                          <p:attrName>style.visibility</p:attrName>
                                        </p:attrNameLst>
                                      </p:cBhvr>
                                      <p:to>
                                        <p:strVal val="visible"/>
                                      </p:to>
                                    </p:set>
                                    <p:animEffect transition="in" filter="wipe(down)">
                                      <p:cBhvr>
                                        <p:cTn id="22" dur="500"/>
                                        <p:tgtEl>
                                          <p:spTgt spid="98"/>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99"/>
                                        </p:tgtEl>
                                        <p:attrNameLst>
                                          <p:attrName>style.visibility</p:attrName>
                                        </p:attrNameLst>
                                      </p:cBhvr>
                                      <p:to>
                                        <p:strVal val="visible"/>
                                      </p:to>
                                    </p:set>
                                    <p:animEffect transition="in" filter="wipe(down)">
                                      <p:cBhvr>
                                        <p:cTn id="25" dur="500"/>
                                        <p:tgtEl>
                                          <p:spTgt spid="99"/>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102"/>
                                        </p:tgtEl>
                                        <p:attrNameLst>
                                          <p:attrName>style.visibility</p:attrName>
                                        </p:attrNameLst>
                                      </p:cBhvr>
                                      <p:to>
                                        <p:strVal val="visible"/>
                                      </p:to>
                                    </p:set>
                                    <p:animEffect transition="in" filter="wipe(down)">
                                      <p:cBhvr>
                                        <p:cTn id="28" dur="500"/>
                                        <p:tgtEl>
                                          <p:spTgt spid="102"/>
                                        </p:tgtEl>
                                      </p:cBhvr>
                                    </p:animEffect>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25"/>
                                        </p:tgtEl>
                                        <p:attrNameLst>
                                          <p:attrName>style.visibility</p:attrName>
                                        </p:attrNameLst>
                                      </p:cBhvr>
                                      <p:to>
                                        <p:strVal val="visible"/>
                                      </p:to>
                                    </p:set>
                                    <p:anim calcmode="lin" valueType="num">
                                      <p:cBhvr>
                                        <p:cTn id="33" dur="500" fill="hold"/>
                                        <p:tgtEl>
                                          <p:spTgt spid="125"/>
                                        </p:tgtEl>
                                        <p:attrNameLst>
                                          <p:attrName>ppt_w</p:attrName>
                                        </p:attrNameLst>
                                      </p:cBhvr>
                                      <p:tavLst>
                                        <p:tav tm="0">
                                          <p:val>
                                            <p:fltVal val="0"/>
                                          </p:val>
                                        </p:tav>
                                        <p:tav tm="100000">
                                          <p:val>
                                            <p:strVal val="#ppt_w"/>
                                          </p:val>
                                        </p:tav>
                                      </p:tavLst>
                                    </p:anim>
                                    <p:anim calcmode="lin" valueType="num">
                                      <p:cBhvr>
                                        <p:cTn id="34" dur="500" fill="hold"/>
                                        <p:tgtEl>
                                          <p:spTgt spid="125"/>
                                        </p:tgtEl>
                                        <p:attrNameLst>
                                          <p:attrName>ppt_h</p:attrName>
                                        </p:attrNameLst>
                                      </p:cBhvr>
                                      <p:tavLst>
                                        <p:tav tm="0">
                                          <p:val>
                                            <p:fltVal val="0"/>
                                          </p:val>
                                        </p:tav>
                                        <p:tav tm="100000">
                                          <p:val>
                                            <p:strVal val="#ppt_h"/>
                                          </p:val>
                                        </p:tav>
                                      </p:tavLst>
                                    </p:anim>
                                    <p:animEffect transition="in" filter="fade">
                                      <p:cBhvr>
                                        <p:cTn id="35" dur="500"/>
                                        <p:tgtEl>
                                          <p:spTgt spid="125"/>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124"/>
                                        </p:tgtEl>
                                        <p:attrNameLst>
                                          <p:attrName>style.visibility</p:attrName>
                                        </p:attrNameLst>
                                      </p:cBhvr>
                                      <p:to>
                                        <p:strVal val="visible"/>
                                      </p:to>
                                    </p:set>
                                    <p:anim calcmode="lin" valueType="num">
                                      <p:cBhvr>
                                        <p:cTn id="38" dur="500" fill="hold"/>
                                        <p:tgtEl>
                                          <p:spTgt spid="124"/>
                                        </p:tgtEl>
                                        <p:attrNameLst>
                                          <p:attrName>ppt_w</p:attrName>
                                        </p:attrNameLst>
                                      </p:cBhvr>
                                      <p:tavLst>
                                        <p:tav tm="0">
                                          <p:val>
                                            <p:fltVal val="0"/>
                                          </p:val>
                                        </p:tav>
                                        <p:tav tm="100000">
                                          <p:val>
                                            <p:strVal val="#ppt_w"/>
                                          </p:val>
                                        </p:tav>
                                      </p:tavLst>
                                    </p:anim>
                                    <p:anim calcmode="lin" valueType="num">
                                      <p:cBhvr>
                                        <p:cTn id="39" dur="500" fill="hold"/>
                                        <p:tgtEl>
                                          <p:spTgt spid="124"/>
                                        </p:tgtEl>
                                        <p:attrNameLst>
                                          <p:attrName>ppt_h</p:attrName>
                                        </p:attrNameLst>
                                      </p:cBhvr>
                                      <p:tavLst>
                                        <p:tav tm="0">
                                          <p:val>
                                            <p:fltVal val="0"/>
                                          </p:val>
                                        </p:tav>
                                        <p:tav tm="100000">
                                          <p:val>
                                            <p:strVal val="#ppt_h"/>
                                          </p:val>
                                        </p:tav>
                                      </p:tavLst>
                                    </p:anim>
                                    <p:animEffect transition="in" filter="fade">
                                      <p:cBhvr>
                                        <p:cTn id="40" dur="500"/>
                                        <p:tgtEl>
                                          <p:spTgt spid="124"/>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119"/>
                                        </p:tgtEl>
                                        <p:attrNameLst>
                                          <p:attrName>style.visibility</p:attrName>
                                        </p:attrNameLst>
                                      </p:cBhvr>
                                      <p:to>
                                        <p:strVal val="visible"/>
                                      </p:to>
                                    </p:set>
                                    <p:anim calcmode="lin" valueType="num">
                                      <p:cBhvr>
                                        <p:cTn id="43" dur="500" fill="hold"/>
                                        <p:tgtEl>
                                          <p:spTgt spid="119"/>
                                        </p:tgtEl>
                                        <p:attrNameLst>
                                          <p:attrName>ppt_w</p:attrName>
                                        </p:attrNameLst>
                                      </p:cBhvr>
                                      <p:tavLst>
                                        <p:tav tm="0">
                                          <p:val>
                                            <p:fltVal val="0"/>
                                          </p:val>
                                        </p:tav>
                                        <p:tav tm="100000">
                                          <p:val>
                                            <p:strVal val="#ppt_w"/>
                                          </p:val>
                                        </p:tav>
                                      </p:tavLst>
                                    </p:anim>
                                    <p:anim calcmode="lin" valueType="num">
                                      <p:cBhvr>
                                        <p:cTn id="44" dur="500" fill="hold"/>
                                        <p:tgtEl>
                                          <p:spTgt spid="119"/>
                                        </p:tgtEl>
                                        <p:attrNameLst>
                                          <p:attrName>ppt_h</p:attrName>
                                        </p:attrNameLst>
                                      </p:cBhvr>
                                      <p:tavLst>
                                        <p:tav tm="0">
                                          <p:val>
                                            <p:fltVal val="0"/>
                                          </p:val>
                                        </p:tav>
                                        <p:tav tm="100000">
                                          <p:val>
                                            <p:strVal val="#ppt_h"/>
                                          </p:val>
                                        </p:tav>
                                      </p:tavLst>
                                    </p:anim>
                                    <p:animEffect transition="in" filter="fade">
                                      <p:cBhvr>
                                        <p:cTn id="45" dur="500"/>
                                        <p:tgtEl>
                                          <p:spTgt spid="119"/>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118"/>
                                        </p:tgtEl>
                                        <p:attrNameLst>
                                          <p:attrName>style.visibility</p:attrName>
                                        </p:attrNameLst>
                                      </p:cBhvr>
                                      <p:to>
                                        <p:strVal val="visible"/>
                                      </p:to>
                                    </p:set>
                                    <p:anim calcmode="lin" valueType="num">
                                      <p:cBhvr>
                                        <p:cTn id="48" dur="500" fill="hold"/>
                                        <p:tgtEl>
                                          <p:spTgt spid="118"/>
                                        </p:tgtEl>
                                        <p:attrNameLst>
                                          <p:attrName>ppt_w</p:attrName>
                                        </p:attrNameLst>
                                      </p:cBhvr>
                                      <p:tavLst>
                                        <p:tav tm="0">
                                          <p:val>
                                            <p:fltVal val="0"/>
                                          </p:val>
                                        </p:tav>
                                        <p:tav tm="100000">
                                          <p:val>
                                            <p:strVal val="#ppt_w"/>
                                          </p:val>
                                        </p:tav>
                                      </p:tavLst>
                                    </p:anim>
                                    <p:anim calcmode="lin" valueType="num">
                                      <p:cBhvr>
                                        <p:cTn id="49" dur="500" fill="hold"/>
                                        <p:tgtEl>
                                          <p:spTgt spid="118"/>
                                        </p:tgtEl>
                                        <p:attrNameLst>
                                          <p:attrName>ppt_h</p:attrName>
                                        </p:attrNameLst>
                                      </p:cBhvr>
                                      <p:tavLst>
                                        <p:tav tm="0">
                                          <p:val>
                                            <p:fltVal val="0"/>
                                          </p:val>
                                        </p:tav>
                                        <p:tav tm="100000">
                                          <p:val>
                                            <p:strVal val="#ppt_h"/>
                                          </p:val>
                                        </p:tav>
                                      </p:tavLst>
                                    </p:anim>
                                    <p:animEffect transition="in" filter="fade">
                                      <p:cBhvr>
                                        <p:cTn id="50" dur="500"/>
                                        <p:tgtEl>
                                          <p:spTgt spid="118"/>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20"/>
                                        </p:tgtEl>
                                        <p:attrNameLst>
                                          <p:attrName>style.visibility</p:attrName>
                                        </p:attrNameLst>
                                      </p:cBhvr>
                                      <p:to>
                                        <p:strVal val="visible"/>
                                      </p:to>
                                    </p:set>
                                    <p:anim calcmode="lin" valueType="num">
                                      <p:cBhvr>
                                        <p:cTn id="53" dur="500" fill="hold"/>
                                        <p:tgtEl>
                                          <p:spTgt spid="120"/>
                                        </p:tgtEl>
                                        <p:attrNameLst>
                                          <p:attrName>ppt_w</p:attrName>
                                        </p:attrNameLst>
                                      </p:cBhvr>
                                      <p:tavLst>
                                        <p:tav tm="0">
                                          <p:val>
                                            <p:fltVal val="0"/>
                                          </p:val>
                                        </p:tav>
                                        <p:tav tm="100000">
                                          <p:val>
                                            <p:strVal val="#ppt_w"/>
                                          </p:val>
                                        </p:tav>
                                      </p:tavLst>
                                    </p:anim>
                                    <p:anim calcmode="lin" valueType="num">
                                      <p:cBhvr>
                                        <p:cTn id="54" dur="500" fill="hold"/>
                                        <p:tgtEl>
                                          <p:spTgt spid="120"/>
                                        </p:tgtEl>
                                        <p:attrNameLst>
                                          <p:attrName>ppt_h</p:attrName>
                                        </p:attrNameLst>
                                      </p:cBhvr>
                                      <p:tavLst>
                                        <p:tav tm="0">
                                          <p:val>
                                            <p:fltVal val="0"/>
                                          </p:val>
                                        </p:tav>
                                        <p:tav tm="100000">
                                          <p:val>
                                            <p:strVal val="#ppt_h"/>
                                          </p:val>
                                        </p:tav>
                                      </p:tavLst>
                                    </p:anim>
                                    <p:animEffect transition="in" filter="fade">
                                      <p:cBhvr>
                                        <p:cTn id="55" dur="500"/>
                                        <p:tgtEl>
                                          <p:spTgt spid="120"/>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121"/>
                                        </p:tgtEl>
                                        <p:attrNameLst>
                                          <p:attrName>style.visibility</p:attrName>
                                        </p:attrNameLst>
                                      </p:cBhvr>
                                      <p:to>
                                        <p:strVal val="visible"/>
                                      </p:to>
                                    </p:set>
                                    <p:anim calcmode="lin" valueType="num">
                                      <p:cBhvr>
                                        <p:cTn id="58" dur="500" fill="hold"/>
                                        <p:tgtEl>
                                          <p:spTgt spid="121"/>
                                        </p:tgtEl>
                                        <p:attrNameLst>
                                          <p:attrName>ppt_w</p:attrName>
                                        </p:attrNameLst>
                                      </p:cBhvr>
                                      <p:tavLst>
                                        <p:tav tm="0">
                                          <p:val>
                                            <p:fltVal val="0"/>
                                          </p:val>
                                        </p:tav>
                                        <p:tav tm="100000">
                                          <p:val>
                                            <p:strVal val="#ppt_w"/>
                                          </p:val>
                                        </p:tav>
                                      </p:tavLst>
                                    </p:anim>
                                    <p:anim calcmode="lin" valueType="num">
                                      <p:cBhvr>
                                        <p:cTn id="59" dur="500" fill="hold"/>
                                        <p:tgtEl>
                                          <p:spTgt spid="121"/>
                                        </p:tgtEl>
                                        <p:attrNameLst>
                                          <p:attrName>ppt_h</p:attrName>
                                        </p:attrNameLst>
                                      </p:cBhvr>
                                      <p:tavLst>
                                        <p:tav tm="0">
                                          <p:val>
                                            <p:fltVal val="0"/>
                                          </p:val>
                                        </p:tav>
                                        <p:tav tm="100000">
                                          <p:val>
                                            <p:strVal val="#ppt_h"/>
                                          </p:val>
                                        </p:tav>
                                      </p:tavLst>
                                    </p:anim>
                                    <p:animEffect transition="in" filter="fade">
                                      <p:cBhvr>
                                        <p:cTn id="60" dur="500"/>
                                        <p:tgtEl>
                                          <p:spTgt spid="121"/>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122"/>
                                        </p:tgtEl>
                                        <p:attrNameLst>
                                          <p:attrName>style.visibility</p:attrName>
                                        </p:attrNameLst>
                                      </p:cBhvr>
                                      <p:to>
                                        <p:strVal val="visible"/>
                                      </p:to>
                                    </p:set>
                                    <p:anim calcmode="lin" valueType="num">
                                      <p:cBhvr>
                                        <p:cTn id="63" dur="500" fill="hold"/>
                                        <p:tgtEl>
                                          <p:spTgt spid="122"/>
                                        </p:tgtEl>
                                        <p:attrNameLst>
                                          <p:attrName>ppt_w</p:attrName>
                                        </p:attrNameLst>
                                      </p:cBhvr>
                                      <p:tavLst>
                                        <p:tav tm="0">
                                          <p:val>
                                            <p:fltVal val="0"/>
                                          </p:val>
                                        </p:tav>
                                        <p:tav tm="100000">
                                          <p:val>
                                            <p:strVal val="#ppt_w"/>
                                          </p:val>
                                        </p:tav>
                                      </p:tavLst>
                                    </p:anim>
                                    <p:anim calcmode="lin" valueType="num">
                                      <p:cBhvr>
                                        <p:cTn id="64" dur="500" fill="hold"/>
                                        <p:tgtEl>
                                          <p:spTgt spid="122"/>
                                        </p:tgtEl>
                                        <p:attrNameLst>
                                          <p:attrName>ppt_h</p:attrName>
                                        </p:attrNameLst>
                                      </p:cBhvr>
                                      <p:tavLst>
                                        <p:tav tm="0">
                                          <p:val>
                                            <p:fltVal val="0"/>
                                          </p:val>
                                        </p:tav>
                                        <p:tav tm="100000">
                                          <p:val>
                                            <p:strVal val="#ppt_h"/>
                                          </p:val>
                                        </p:tav>
                                      </p:tavLst>
                                    </p:anim>
                                    <p:animEffect transition="in" filter="fade">
                                      <p:cBhvr>
                                        <p:cTn id="65" dur="500"/>
                                        <p:tgtEl>
                                          <p:spTgt spid="122"/>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123"/>
                                        </p:tgtEl>
                                        <p:attrNameLst>
                                          <p:attrName>style.visibility</p:attrName>
                                        </p:attrNameLst>
                                      </p:cBhvr>
                                      <p:to>
                                        <p:strVal val="visible"/>
                                      </p:to>
                                    </p:set>
                                    <p:anim calcmode="lin" valueType="num">
                                      <p:cBhvr>
                                        <p:cTn id="68" dur="500" fill="hold"/>
                                        <p:tgtEl>
                                          <p:spTgt spid="123"/>
                                        </p:tgtEl>
                                        <p:attrNameLst>
                                          <p:attrName>ppt_w</p:attrName>
                                        </p:attrNameLst>
                                      </p:cBhvr>
                                      <p:tavLst>
                                        <p:tav tm="0">
                                          <p:val>
                                            <p:fltVal val="0"/>
                                          </p:val>
                                        </p:tav>
                                        <p:tav tm="100000">
                                          <p:val>
                                            <p:strVal val="#ppt_w"/>
                                          </p:val>
                                        </p:tav>
                                      </p:tavLst>
                                    </p:anim>
                                    <p:anim calcmode="lin" valueType="num">
                                      <p:cBhvr>
                                        <p:cTn id="69" dur="500" fill="hold"/>
                                        <p:tgtEl>
                                          <p:spTgt spid="123"/>
                                        </p:tgtEl>
                                        <p:attrNameLst>
                                          <p:attrName>ppt_h</p:attrName>
                                        </p:attrNameLst>
                                      </p:cBhvr>
                                      <p:tavLst>
                                        <p:tav tm="0">
                                          <p:val>
                                            <p:fltVal val="0"/>
                                          </p:val>
                                        </p:tav>
                                        <p:tav tm="100000">
                                          <p:val>
                                            <p:strVal val="#ppt_h"/>
                                          </p:val>
                                        </p:tav>
                                      </p:tavLst>
                                    </p:anim>
                                    <p:animEffect transition="in" filter="fade">
                                      <p:cBhvr>
                                        <p:cTn id="70" dur="500"/>
                                        <p:tgtEl>
                                          <p:spTgt spid="123"/>
                                        </p:tgtEl>
                                      </p:cBhvr>
                                    </p:animEffect>
                                  </p:childTnLst>
                                </p:cTn>
                              </p:par>
                              <p:par>
                                <p:cTn id="71" presetID="53" presetClass="entr" presetSubtype="16" fill="hold" grpId="0" nodeType="withEffect">
                                  <p:stCondLst>
                                    <p:cond delay="0"/>
                                  </p:stCondLst>
                                  <p:childTnLst>
                                    <p:set>
                                      <p:cBhvr>
                                        <p:cTn id="72" dur="1" fill="hold">
                                          <p:stCondLst>
                                            <p:cond delay="0"/>
                                          </p:stCondLst>
                                        </p:cTn>
                                        <p:tgtEl>
                                          <p:spTgt spid="126"/>
                                        </p:tgtEl>
                                        <p:attrNameLst>
                                          <p:attrName>style.visibility</p:attrName>
                                        </p:attrNameLst>
                                      </p:cBhvr>
                                      <p:to>
                                        <p:strVal val="visible"/>
                                      </p:to>
                                    </p:set>
                                    <p:anim calcmode="lin" valueType="num">
                                      <p:cBhvr>
                                        <p:cTn id="73" dur="500" fill="hold"/>
                                        <p:tgtEl>
                                          <p:spTgt spid="126"/>
                                        </p:tgtEl>
                                        <p:attrNameLst>
                                          <p:attrName>ppt_w</p:attrName>
                                        </p:attrNameLst>
                                      </p:cBhvr>
                                      <p:tavLst>
                                        <p:tav tm="0">
                                          <p:val>
                                            <p:fltVal val="0"/>
                                          </p:val>
                                        </p:tav>
                                        <p:tav tm="100000">
                                          <p:val>
                                            <p:strVal val="#ppt_w"/>
                                          </p:val>
                                        </p:tav>
                                      </p:tavLst>
                                    </p:anim>
                                    <p:anim calcmode="lin" valueType="num">
                                      <p:cBhvr>
                                        <p:cTn id="74" dur="500" fill="hold"/>
                                        <p:tgtEl>
                                          <p:spTgt spid="126"/>
                                        </p:tgtEl>
                                        <p:attrNameLst>
                                          <p:attrName>ppt_h</p:attrName>
                                        </p:attrNameLst>
                                      </p:cBhvr>
                                      <p:tavLst>
                                        <p:tav tm="0">
                                          <p:val>
                                            <p:fltVal val="0"/>
                                          </p:val>
                                        </p:tav>
                                        <p:tav tm="100000">
                                          <p:val>
                                            <p:strVal val="#ppt_h"/>
                                          </p:val>
                                        </p:tav>
                                      </p:tavLst>
                                    </p:anim>
                                    <p:animEffect transition="in" filter="fade">
                                      <p:cBhvr>
                                        <p:cTn id="75"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99" grpId="0" animBg="1"/>
      <p:bldP spid="100" grpId="0" animBg="1"/>
      <p:bldP spid="101" grpId="0" animBg="1"/>
      <p:bldP spid="102" grpId="0" animBg="1"/>
      <p:bldP spid="103" grpId="0" animBg="1"/>
      <p:bldP spid="104" grpId="0" animBg="1"/>
      <p:bldP spid="105" grpId="0" animBg="1"/>
      <p:bldP spid="118" grpId="0"/>
      <p:bldP spid="119" grpId="0"/>
      <p:bldP spid="120" grpId="0"/>
      <p:bldP spid="121" grpId="0"/>
      <p:bldP spid="122" grpId="0"/>
      <p:bldP spid="123" grpId="0"/>
      <p:bldP spid="124" grpId="0"/>
      <p:bldP spid="125" grpId="0"/>
      <p:bldP spid="12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任意多边形 3">
            <a:extLst>
              <a:ext uri="{FF2B5EF4-FFF2-40B4-BE49-F238E27FC236}">
                <a16:creationId xmlns:a16="http://schemas.microsoft.com/office/drawing/2014/main" xmlns="" id="{108EED32-D38B-46E2-96F6-70DF0D34438E}"/>
              </a:ext>
            </a:extLst>
          </p:cNvPr>
          <p:cNvSpPr/>
          <p:nvPr/>
        </p:nvSpPr>
        <p:spPr>
          <a:xfrm>
            <a:off x="834887" y="373194"/>
            <a:ext cx="11357112"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实施计划</a:t>
            </a:r>
          </a:p>
        </p:txBody>
      </p:sp>
      <p:sp>
        <p:nvSpPr>
          <p:cNvPr id="33" name="灯片编号占位符 1">
            <a:extLst>
              <a:ext uri="{FF2B5EF4-FFF2-40B4-BE49-F238E27FC236}">
                <a16:creationId xmlns:a16="http://schemas.microsoft.com/office/drawing/2014/main" xmlns="" id="{E38A3F5C-4A6C-431E-967C-7EC9BB2B6565}"/>
              </a:ext>
            </a:extLst>
          </p:cNvPr>
          <p:cNvSpPr txBox="1">
            <a:spLocks/>
          </p:cNvSpPr>
          <p:nvPr/>
        </p:nvSpPr>
        <p:spPr bwMode="auto">
          <a:xfrm>
            <a:off x="11655771" y="6883262"/>
            <a:ext cx="430212" cy="3651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86617" tIns="43318" rIns="86617" bIns="43318" rtlCol="0" anchor="ctr"/>
          <a:lstStyle>
            <a:defPPr>
              <a:defRPr lang="zh-CN"/>
            </a:defPPr>
            <a:lvl1pPr marL="0" algn="r" defTabSz="1218565"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Light" panose="020B0502040204020203" pitchFamily="34" charset="-122"/>
                <a:ea typeface="微软雅黑 Light" panose="020B0502040204020203" pitchFamily="34" charset="-122"/>
                <a:cs typeface="+mn-cs"/>
              </a:defRPr>
            </a:lvl1pPr>
            <a:lvl2pPr marL="742315" indent="-285750" algn="l" defTabSz="912495"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Light" panose="020B0502040204020203" pitchFamily="34" charset="-122"/>
                <a:ea typeface="微软雅黑 Light" panose="020B0502040204020203" pitchFamily="34" charset="-122"/>
                <a:cs typeface="+mn-cs"/>
              </a:defRPr>
            </a:lvl2pPr>
            <a:lvl3pPr marL="1141730" indent="-228600" algn="l" defTabSz="912495"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Light" panose="020B0502040204020203" pitchFamily="34" charset="-122"/>
                <a:ea typeface="微软雅黑 Light" panose="020B0502040204020203" pitchFamily="34" charset="-122"/>
                <a:cs typeface="+mn-cs"/>
              </a:defRPr>
            </a:lvl3pPr>
            <a:lvl4pPr marL="1598295" indent="-228600" algn="l" defTabSz="912495"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4pPr>
            <a:lvl5pPr marL="2055495" indent="-228600" algn="l" defTabSz="912495"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5pPr>
            <a:lvl6pPr marL="251206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6pPr>
            <a:lvl7pPr marL="2968625"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7pPr>
            <a:lvl8pPr marL="342519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8pPr>
            <a:lvl9pPr marL="388239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9pPr>
          </a:lstStyle>
          <a:p>
            <a:pPr>
              <a:lnSpc>
                <a:spcPct val="100000"/>
              </a:lnSpc>
              <a:spcBef>
                <a:spcPct val="0"/>
              </a:spcBef>
              <a:buFontTx/>
              <a:buNone/>
            </a:pPr>
            <a:fld id="{2C03D9D1-ED24-47C4-A690-B4B507B1F270}" type="slidenum">
              <a:rPr lang="zh-CN" altLang="en-US" sz="1200" smtClean="0">
                <a:solidFill>
                  <a:prstClr val="white"/>
                </a:solidFill>
                <a:latin typeface="微软雅黑" panose="020B0503020204020204" pitchFamily="34" charset="-122"/>
                <a:ea typeface="微软雅黑" panose="020B0503020204020204" pitchFamily="34" charset="-122"/>
              </a:rPr>
              <a:pPr>
                <a:lnSpc>
                  <a:spcPct val="100000"/>
                </a:lnSpc>
                <a:spcBef>
                  <a:spcPct val="0"/>
                </a:spcBef>
                <a:buFontTx/>
                <a:buNone/>
              </a:pPr>
              <a:t>23</a:t>
            </a:fld>
            <a:endParaRPr lang="zh-CN" altLang="en-US" sz="1200">
              <a:solidFill>
                <a:prstClr val="white"/>
              </a:solidFill>
              <a:latin typeface="微软雅黑" panose="020B0503020204020204" pitchFamily="34" charset="-122"/>
              <a:ea typeface="微软雅黑" panose="020B0503020204020204" pitchFamily="34" charset="-122"/>
            </a:endParaRPr>
          </a:p>
        </p:txBody>
      </p:sp>
      <p:grpSp>
        <p:nvGrpSpPr>
          <p:cNvPr id="34" name="组合 33">
            <a:extLst>
              <a:ext uri="{FF2B5EF4-FFF2-40B4-BE49-F238E27FC236}">
                <a16:creationId xmlns:a16="http://schemas.microsoft.com/office/drawing/2014/main" xmlns="" id="{5044AA07-ECD7-4DEB-8EBD-40C85753549F}"/>
              </a:ext>
            </a:extLst>
          </p:cNvPr>
          <p:cNvGrpSpPr/>
          <p:nvPr/>
        </p:nvGrpSpPr>
        <p:grpSpPr bwMode="auto">
          <a:xfrm>
            <a:off x="433733" y="2314437"/>
            <a:ext cx="4794250" cy="3835400"/>
            <a:chOff x="539927" y="1479512"/>
            <a:chExt cx="4794073" cy="3835257"/>
          </a:xfrm>
        </p:grpSpPr>
        <p:sp>
          <p:nvSpPr>
            <p:cNvPr id="35" name="Freeform 135">
              <a:extLst>
                <a:ext uri="{FF2B5EF4-FFF2-40B4-BE49-F238E27FC236}">
                  <a16:creationId xmlns:a16="http://schemas.microsoft.com/office/drawing/2014/main" xmlns="" id="{7AC50151-CE83-4B25-A84D-30AA15A9DC0F}"/>
                </a:ext>
              </a:extLst>
            </p:cNvPr>
            <p:cNvSpPr>
              <a:spLocks noEditPoints="1"/>
            </p:cNvSpPr>
            <p:nvPr/>
          </p:nvSpPr>
          <p:spPr bwMode="auto">
            <a:xfrm>
              <a:off x="539927" y="1479512"/>
              <a:ext cx="4794073" cy="3835257"/>
            </a:xfrm>
            <a:custGeom>
              <a:avLst/>
              <a:gdLst>
                <a:gd name="T0" fmla="*/ 197 w 207"/>
                <a:gd name="T1" fmla="*/ 0 h 166"/>
                <a:gd name="T2" fmla="*/ 9 w 207"/>
                <a:gd name="T3" fmla="*/ 0 h 166"/>
                <a:gd name="T4" fmla="*/ 0 w 207"/>
                <a:gd name="T5" fmla="*/ 10 h 166"/>
                <a:gd name="T6" fmla="*/ 0 w 207"/>
                <a:gd name="T7" fmla="*/ 126 h 166"/>
                <a:gd name="T8" fmla="*/ 9 w 207"/>
                <a:gd name="T9" fmla="*/ 135 h 166"/>
                <a:gd name="T10" fmla="*/ 80 w 207"/>
                <a:gd name="T11" fmla="*/ 135 h 166"/>
                <a:gd name="T12" fmla="*/ 80 w 207"/>
                <a:gd name="T13" fmla="*/ 157 h 166"/>
                <a:gd name="T14" fmla="*/ 60 w 207"/>
                <a:gd name="T15" fmla="*/ 157 h 166"/>
                <a:gd name="T16" fmla="*/ 60 w 207"/>
                <a:gd name="T17" fmla="*/ 166 h 166"/>
                <a:gd name="T18" fmla="*/ 147 w 207"/>
                <a:gd name="T19" fmla="*/ 166 h 166"/>
                <a:gd name="T20" fmla="*/ 147 w 207"/>
                <a:gd name="T21" fmla="*/ 157 h 166"/>
                <a:gd name="T22" fmla="*/ 126 w 207"/>
                <a:gd name="T23" fmla="*/ 157 h 166"/>
                <a:gd name="T24" fmla="*/ 126 w 207"/>
                <a:gd name="T25" fmla="*/ 135 h 166"/>
                <a:gd name="T26" fmla="*/ 197 w 207"/>
                <a:gd name="T27" fmla="*/ 135 h 166"/>
                <a:gd name="T28" fmla="*/ 207 w 207"/>
                <a:gd name="T29" fmla="*/ 126 h 166"/>
                <a:gd name="T30" fmla="*/ 207 w 207"/>
                <a:gd name="T31" fmla="*/ 10 h 166"/>
                <a:gd name="T32" fmla="*/ 197 w 207"/>
                <a:gd name="T33" fmla="*/ 0 h 166"/>
                <a:gd name="T34" fmla="*/ 199 w 207"/>
                <a:gd name="T35" fmla="*/ 126 h 166"/>
                <a:gd name="T36" fmla="*/ 197 w 207"/>
                <a:gd name="T37" fmla="*/ 127 h 166"/>
                <a:gd name="T38" fmla="*/ 9 w 207"/>
                <a:gd name="T39" fmla="*/ 127 h 166"/>
                <a:gd name="T40" fmla="*/ 8 w 207"/>
                <a:gd name="T41" fmla="*/ 126 h 166"/>
                <a:gd name="T42" fmla="*/ 8 w 207"/>
                <a:gd name="T43" fmla="*/ 10 h 166"/>
                <a:gd name="T44" fmla="*/ 9 w 207"/>
                <a:gd name="T45" fmla="*/ 8 h 166"/>
                <a:gd name="T46" fmla="*/ 197 w 207"/>
                <a:gd name="T47" fmla="*/ 8 h 166"/>
                <a:gd name="T48" fmla="*/ 199 w 207"/>
                <a:gd name="T49" fmla="*/ 10 h 166"/>
                <a:gd name="T50" fmla="*/ 199 w 207"/>
                <a:gd name="T51" fmla="*/ 12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7" h="166">
                  <a:moveTo>
                    <a:pt x="197" y="0"/>
                  </a:moveTo>
                  <a:cubicBezTo>
                    <a:pt x="9" y="0"/>
                    <a:pt x="9" y="0"/>
                    <a:pt x="9" y="0"/>
                  </a:cubicBezTo>
                  <a:cubicBezTo>
                    <a:pt x="4" y="0"/>
                    <a:pt x="0" y="4"/>
                    <a:pt x="0" y="10"/>
                  </a:cubicBezTo>
                  <a:cubicBezTo>
                    <a:pt x="0" y="126"/>
                    <a:pt x="0" y="126"/>
                    <a:pt x="0" y="126"/>
                  </a:cubicBezTo>
                  <a:cubicBezTo>
                    <a:pt x="0" y="131"/>
                    <a:pt x="4" y="135"/>
                    <a:pt x="9" y="135"/>
                  </a:cubicBezTo>
                  <a:cubicBezTo>
                    <a:pt x="80" y="135"/>
                    <a:pt x="80" y="135"/>
                    <a:pt x="80" y="135"/>
                  </a:cubicBezTo>
                  <a:cubicBezTo>
                    <a:pt x="80" y="157"/>
                    <a:pt x="80" y="157"/>
                    <a:pt x="80" y="157"/>
                  </a:cubicBezTo>
                  <a:cubicBezTo>
                    <a:pt x="60" y="157"/>
                    <a:pt x="60" y="157"/>
                    <a:pt x="60" y="157"/>
                  </a:cubicBezTo>
                  <a:cubicBezTo>
                    <a:pt x="60" y="166"/>
                    <a:pt x="60" y="166"/>
                    <a:pt x="60" y="166"/>
                  </a:cubicBezTo>
                  <a:cubicBezTo>
                    <a:pt x="147" y="166"/>
                    <a:pt x="147" y="166"/>
                    <a:pt x="147" y="166"/>
                  </a:cubicBezTo>
                  <a:cubicBezTo>
                    <a:pt x="147" y="157"/>
                    <a:pt x="147" y="157"/>
                    <a:pt x="147" y="157"/>
                  </a:cubicBezTo>
                  <a:cubicBezTo>
                    <a:pt x="126" y="157"/>
                    <a:pt x="126" y="157"/>
                    <a:pt x="126" y="157"/>
                  </a:cubicBezTo>
                  <a:cubicBezTo>
                    <a:pt x="126" y="135"/>
                    <a:pt x="126" y="135"/>
                    <a:pt x="126" y="135"/>
                  </a:cubicBezTo>
                  <a:cubicBezTo>
                    <a:pt x="197" y="135"/>
                    <a:pt x="197" y="135"/>
                    <a:pt x="197" y="135"/>
                  </a:cubicBezTo>
                  <a:cubicBezTo>
                    <a:pt x="202" y="135"/>
                    <a:pt x="207" y="131"/>
                    <a:pt x="207" y="126"/>
                  </a:cubicBezTo>
                  <a:cubicBezTo>
                    <a:pt x="207" y="10"/>
                    <a:pt x="207" y="10"/>
                    <a:pt x="207" y="10"/>
                  </a:cubicBezTo>
                  <a:cubicBezTo>
                    <a:pt x="207" y="4"/>
                    <a:pt x="202" y="0"/>
                    <a:pt x="197" y="0"/>
                  </a:cubicBezTo>
                  <a:close/>
                  <a:moveTo>
                    <a:pt x="199" y="126"/>
                  </a:moveTo>
                  <a:cubicBezTo>
                    <a:pt x="199" y="126"/>
                    <a:pt x="198" y="127"/>
                    <a:pt x="197" y="127"/>
                  </a:cubicBezTo>
                  <a:cubicBezTo>
                    <a:pt x="9" y="127"/>
                    <a:pt x="9" y="127"/>
                    <a:pt x="9" y="127"/>
                  </a:cubicBezTo>
                  <a:cubicBezTo>
                    <a:pt x="8" y="127"/>
                    <a:pt x="8" y="126"/>
                    <a:pt x="8" y="126"/>
                  </a:cubicBezTo>
                  <a:cubicBezTo>
                    <a:pt x="8" y="10"/>
                    <a:pt x="8" y="10"/>
                    <a:pt x="8" y="10"/>
                  </a:cubicBezTo>
                  <a:cubicBezTo>
                    <a:pt x="8" y="9"/>
                    <a:pt x="8" y="8"/>
                    <a:pt x="9" y="8"/>
                  </a:cubicBezTo>
                  <a:cubicBezTo>
                    <a:pt x="197" y="8"/>
                    <a:pt x="197" y="8"/>
                    <a:pt x="197" y="8"/>
                  </a:cubicBezTo>
                  <a:cubicBezTo>
                    <a:pt x="198" y="8"/>
                    <a:pt x="199" y="9"/>
                    <a:pt x="199" y="10"/>
                  </a:cubicBezTo>
                  <a:lnTo>
                    <a:pt x="199" y="126"/>
                  </a:lnTo>
                  <a:close/>
                </a:path>
              </a:pathLst>
            </a:custGeom>
            <a:solidFill>
              <a:srgbClr val="2F5B50"/>
            </a:solidFill>
            <a:ln>
              <a:noFill/>
            </a:ln>
          </p:spPr>
          <p:txBody>
            <a:bodyPr/>
            <a:lstStyle/>
            <a:p>
              <a:pPr defTabSz="1217295">
                <a:defRPr/>
              </a:pPr>
              <a:endParaRPr lang="zh-CN" altLang="en-US" sz="1900">
                <a:solidFill>
                  <a:prstClr val="black"/>
                </a:solidFill>
                <a:latin typeface="微软雅黑" panose="020B0503020204020204" pitchFamily="34" charset="-122"/>
                <a:ea typeface="微软雅黑" panose="020B0503020204020204" pitchFamily="34" charset="-122"/>
              </a:endParaRPr>
            </a:p>
          </p:txBody>
        </p:sp>
        <p:pic>
          <p:nvPicPr>
            <p:cNvPr id="36" name="图片 7">
              <a:extLst>
                <a:ext uri="{FF2B5EF4-FFF2-40B4-BE49-F238E27FC236}">
                  <a16:creationId xmlns:a16="http://schemas.microsoft.com/office/drawing/2014/main" xmlns="" id="{638F4B0F-88E2-4294-8FE6-F6C845D19373}"/>
                </a:ext>
              </a:extLst>
            </p:cNvPr>
            <p:cNvPicPr>
              <a:picLocks noChangeAspect="1"/>
            </p:cNvPicPr>
            <p:nvPr/>
          </p:nvPicPr>
          <p:blipFill>
            <a:blip r:embed="rId3" cstate="print">
              <a:extLst>
                <a:ext uri="{28A0092B-C50C-407E-A947-70E740481C1C}">
                  <a14:useLocalDpi xmlns:a14="http://schemas.microsoft.com/office/drawing/2010/main" val="0"/>
                </a:ext>
              </a:extLst>
            </a:blip>
            <a:srcRect t="30087" b="28128"/>
            <a:stretch>
              <a:fillRect/>
            </a:stretch>
          </p:blipFill>
          <p:spPr bwMode="auto">
            <a:xfrm>
              <a:off x="721227" y="1661161"/>
              <a:ext cx="4431797" cy="2773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7" name="组合 36">
            <a:extLst>
              <a:ext uri="{FF2B5EF4-FFF2-40B4-BE49-F238E27FC236}">
                <a16:creationId xmlns:a16="http://schemas.microsoft.com/office/drawing/2014/main" xmlns="" id="{7C12CE43-339F-44CC-9B7E-005C242EF7E6}"/>
              </a:ext>
            </a:extLst>
          </p:cNvPr>
          <p:cNvGrpSpPr/>
          <p:nvPr/>
        </p:nvGrpSpPr>
        <p:grpSpPr bwMode="auto">
          <a:xfrm>
            <a:off x="1723275" y="2820853"/>
            <a:ext cx="2001357" cy="1920874"/>
            <a:chOff x="2022632" y="2175005"/>
            <a:chExt cx="1607617" cy="1543555"/>
          </a:xfrm>
        </p:grpSpPr>
        <p:grpSp>
          <p:nvGrpSpPr>
            <p:cNvPr id="38" name="组合 10">
              <a:extLst>
                <a:ext uri="{FF2B5EF4-FFF2-40B4-BE49-F238E27FC236}">
                  <a16:creationId xmlns:a16="http://schemas.microsoft.com/office/drawing/2014/main" xmlns="" id="{000DC26A-132C-440A-81A0-10B5C7D58F8C}"/>
                </a:ext>
              </a:extLst>
            </p:cNvPr>
            <p:cNvGrpSpPr/>
            <p:nvPr/>
          </p:nvGrpSpPr>
          <p:grpSpPr bwMode="auto">
            <a:xfrm>
              <a:off x="2022632" y="2175005"/>
              <a:ext cx="1607617" cy="1543555"/>
              <a:chOff x="1795281" y="2175005"/>
              <a:chExt cx="1818454" cy="1745992"/>
            </a:xfrm>
          </p:grpSpPr>
          <p:sp>
            <p:nvSpPr>
              <p:cNvPr id="42" name="椭圆 41">
                <a:extLst>
                  <a:ext uri="{FF2B5EF4-FFF2-40B4-BE49-F238E27FC236}">
                    <a16:creationId xmlns:a16="http://schemas.microsoft.com/office/drawing/2014/main" xmlns="" id="{E0EF9AEB-6287-4B96-9DA0-A5119197B58C}"/>
                  </a:ext>
                </a:extLst>
              </p:cNvPr>
              <p:cNvSpPr/>
              <p:nvPr/>
            </p:nvSpPr>
            <p:spPr>
              <a:xfrm>
                <a:off x="1868407" y="2175005"/>
                <a:ext cx="1745328" cy="1745992"/>
              </a:xfrm>
              <a:prstGeom prst="ellipse">
                <a:avLst/>
              </a:prstGeom>
              <a:solidFill>
                <a:srgbClr val="3BE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295">
                  <a:defRPr/>
                </a:pPr>
                <a:endParaRPr lang="zh-CN" altLang="en-US" sz="2000">
                  <a:solidFill>
                    <a:prstClr val="white"/>
                  </a:solidFill>
                  <a:latin typeface="微软雅黑" panose="020B0503020204020204" pitchFamily="34" charset="-122"/>
                  <a:ea typeface="微软雅黑" panose="020B0503020204020204" pitchFamily="34" charset="-122"/>
                </a:endParaRPr>
              </a:p>
            </p:txBody>
          </p:sp>
          <p:sp>
            <p:nvSpPr>
              <p:cNvPr id="43" name="文本框 8">
                <a:extLst>
                  <a:ext uri="{FF2B5EF4-FFF2-40B4-BE49-F238E27FC236}">
                    <a16:creationId xmlns:a16="http://schemas.microsoft.com/office/drawing/2014/main" xmlns="" id="{B79995A3-A08D-4448-BE4E-9D8C5E776B7A}"/>
                  </a:ext>
                </a:extLst>
              </p:cNvPr>
              <p:cNvSpPr txBox="1">
                <a:spLocks noChangeArrowheads="1"/>
              </p:cNvSpPr>
              <p:nvPr/>
            </p:nvSpPr>
            <p:spPr bwMode="auto">
              <a:xfrm>
                <a:off x="1795281" y="2738693"/>
                <a:ext cx="1791793" cy="699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en-US" altLang="zh-CN" sz="4400" dirty="0">
                    <a:solidFill>
                      <a:prstClr val="white"/>
                    </a:solidFill>
                    <a:latin typeface="微软雅黑" panose="020B0503020204020204" pitchFamily="34" charset="-122"/>
                    <a:ea typeface="微软雅黑" panose="020B0503020204020204" pitchFamily="34" charset="-122"/>
                  </a:rPr>
                  <a:t>19,400</a:t>
                </a:r>
                <a:endParaRPr lang="zh-CN" altLang="en-US" sz="4400" dirty="0">
                  <a:solidFill>
                    <a:prstClr val="white"/>
                  </a:solidFill>
                  <a:latin typeface="微软雅黑" panose="020B0503020204020204" pitchFamily="34" charset="-122"/>
                  <a:ea typeface="微软雅黑" panose="020B0503020204020204" pitchFamily="34" charset="-122"/>
                </a:endParaRPr>
              </a:p>
            </p:txBody>
          </p:sp>
        </p:grpSp>
        <p:sp>
          <p:nvSpPr>
            <p:cNvPr id="39" name="矩形 11">
              <a:extLst>
                <a:ext uri="{FF2B5EF4-FFF2-40B4-BE49-F238E27FC236}">
                  <a16:creationId xmlns:a16="http://schemas.microsoft.com/office/drawing/2014/main" xmlns="" id="{62FD771F-9BCE-4B63-A3CD-76CFBEAC44AE}"/>
                </a:ext>
              </a:extLst>
            </p:cNvPr>
            <p:cNvSpPr>
              <a:spLocks noChangeArrowheads="1"/>
            </p:cNvSpPr>
            <p:nvPr/>
          </p:nvSpPr>
          <p:spPr bwMode="auto">
            <a:xfrm>
              <a:off x="2208097" y="2434268"/>
              <a:ext cx="1302910" cy="26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zh-CN" altLang="en-US" sz="1600" dirty="0">
                  <a:solidFill>
                    <a:prstClr val="white"/>
                  </a:solidFill>
                  <a:latin typeface="微软雅黑" panose="020B0503020204020204" pitchFamily="34" charset="-122"/>
                  <a:ea typeface="微软雅黑" panose="020B0503020204020204" pitchFamily="34" charset="-122"/>
                </a:rPr>
                <a:t>大约每秒钟售出</a:t>
              </a:r>
            </a:p>
          </p:txBody>
        </p:sp>
        <p:sp>
          <p:nvSpPr>
            <p:cNvPr id="41" name="矩形 12">
              <a:extLst>
                <a:ext uri="{FF2B5EF4-FFF2-40B4-BE49-F238E27FC236}">
                  <a16:creationId xmlns:a16="http://schemas.microsoft.com/office/drawing/2014/main" xmlns="" id="{37D7E96C-D899-4F04-99F9-9FBCD5BF1373}"/>
                </a:ext>
              </a:extLst>
            </p:cNvPr>
            <p:cNvSpPr>
              <a:spLocks noChangeArrowheads="1"/>
            </p:cNvSpPr>
            <p:nvPr/>
          </p:nvSpPr>
          <p:spPr bwMode="auto">
            <a:xfrm>
              <a:off x="2372260" y="3238654"/>
              <a:ext cx="972422" cy="321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zh-CN" altLang="en-US" sz="2000" dirty="0">
                  <a:solidFill>
                    <a:prstClr val="white"/>
                  </a:solidFill>
                  <a:latin typeface="微软雅黑" panose="020B0503020204020204" pitchFamily="34" charset="-122"/>
                  <a:ea typeface="微软雅黑" panose="020B0503020204020204" pitchFamily="34" charset="-122"/>
                </a:rPr>
                <a:t>你的文字</a:t>
              </a:r>
            </a:p>
          </p:txBody>
        </p:sp>
      </p:grpSp>
      <p:grpSp>
        <p:nvGrpSpPr>
          <p:cNvPr id="44" name="组合 43">
            <a:extLst>
              <a:ext uri="{FF2B5EF4-FFF2-40B4-BE49-F238E27FC236}">
                <a16:creationId xmlns:a16="http://schemas.microsoft.com/office/drawing/2014/main" xmlns="" id="{7F2C3299-9D04-4E47-A3F8-A830A45185D2}"/>
              </a:ext>
            </a:extLst>
          </p:cNvPr>
          <p:cNvGrpSpPr/>
          <p:nvPr/>
        </p:nvGrpSpPr>
        <p:grpSpPr bwMode="auto">
          <a:xfrm>
            <a:off x="5516915" y="2314441"/>
            <a:ext cx="6324600" cy="1031714"/>
            <a:chOff x="5623560" y="1479512"/>
            <a:chExt cx="6324600" cy="1031135"/>
          </a:xfrm>
        </p:grpSpPr>
        <p:grpSp>
          <p:nvGrpSpPr>
            <p:cNvPr id="45" name="组合 17">
              <a:extLst>
                <a:ext uri="{FF2B5EF4-FFF2-40B4-BE49-F238E27FC236}">
                  <a16:creationId xmlns:a16="http://schemas.microsoft.com/office/drawing/2014/main" xmlns="" id="{0F582A7D-9283-4AAE-B961-E62E316D4D2C}"/>
                </a:ext>
              </a:extLst>
            </p:cNvPr>
            <p:cNvGrpSpPr/>
            <p:nvPr/>
          </p:nvGrpSpPr>
          <p:grpSpPr bwMode="auto">
            <a:xfrm>
              <a:off x="5623560" y="1479512"/>
              <a:ext cx="6324600" cy="1031135"/>
              <a:chOff x="5623560" y="1479512"/>
              <a:chExt cx="6324600" cy="1031135"/>
            </a:xfrm>
          </p:grpSpPr>
          <p:sp>
            <p:nvSpPr>
              <p:cNvPr id="47" name="矩形 46">
                <a:extLst>
                  <a:ext uri="{FF2B5EF4-FFF2-40B4-BE49-F238E27FC236}">
                    <a16:creationId xmlns:a16="http://schemas.microsoft.com/office/drawing/2014/main" xmlns="" id="{CAC254C2-4718-48EB-A7AF-6CFAD3EBA4F8}"/>
                  </a:ext>
                </a:extLst>
              </p:cNvPr>
              <p:cNvSpPr/>
              <p:nvPr/>
            </p:nvSpPr>
            <p:spPr>
              <a:xfrm>
                <a:off x="5623560" y="1479512"/>
                <a:ext cx="6324600" cy="434731"/>
              </a:xfrm>
              <a:prstGeom prst="rect">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295">
                  <a:defRPr/>
                </a:pPr>
                <a:endParaRPr lang="zh-CN" altLang="en-US" sz="1900">
                  <a:solidFill>
                    <a:prstClr val="white"/>
                  </a:solidFill>
                  <a:latin typeface="微软雅黑" panose="020B0503020204020204" pitchFamily="34" charset="-122"/>
                  <a:ea typeface="微软雅黑" panose="020B0503020204020204" pitchFamily="34" charset="-122"/>
                </a:endParaRPr>
              </a:p>
            </p:txBody>
          </p:sp>
          <p:sp>
            <p:nvSpPr>
              <p:cNvPr id="48" name="矩形 47">
                <a:extLst>
                  <a:ext uri="{FF2B5EF4-FFF2-40B4-BE49-F238E27FC236}">
                    <a16:creationId xmlns:a16="http://schemas.microsoft.com/office/drawing/2014/main" xmlns="" id="{4844D777-DAF2-4A45-937D-D4228009CA6B}"/>
                  </a:ext>
                </a:extLst>
              </p:cNvPr>
              <p:cNvSpPr/>
              <p:nvPr/>
            </p:nvSpPr>
            <p:spPr>
              <a:xfrm>
                <a:off x="5791835" y="1985641"/>
                <a:ext cx="6156325" cy="525006"/>
              </a:xfrm>
              <a:prstGeom prst="rect">
                <a:avLst/>
              </a:prstGeom>
            </p:spPr>
            <p:txBody>
              <a:bodyPr>
                <a:spAutoFit/>
              </a:bodyPr>
              <a:lstStyle/>
              <a:p>
                <a:pPr defTabSz="1217295">
                  <a:defRPr/>
                </a:pPr>
                <a:r>
                  <a:rPr lang="en-US" altLang="zh-CN" sz="1400" dirty="0">
                    <a:solidFill>
                      <a:srgbClr val="242424"/>
                    </a:solidFill>
                    <a:latin typeface="微软雅黑" panose="020B0503020204020204" pitchFamily="34" charset="-122"/>
                    <a:ea typeface="微软雅黑" panose="020B0503020204020204" pitchFamily="34" charset="-122"/>
                  </a:rPr>
                  <a:t>1886</a:t>
                </a:r>
                <a:r>
                  <a:rPr lang="zh-CN" altLang="en-US" sz="1400" dirty="0">
                    <a:solidFill>
                      <a:srgbClr val="242424"/>
                    </a:solidFill>
                    <a:latin typeface="微软雅黑" panose="020B0503020204020204" pitchFamily="34" charset="-122"/>
                    <a:ea typeface="微软雅黑" panose="020B0503020204020204" pitchFamily="34" charset="-122"/>
                  </a:rPr>
                  <a:t>年，可口可乐在美国乔治亚州亚特兰大市诞生，自此便与社会发展相互交融，激发创新灵感。</a:t>
                </a:r>
              </a:p>
            </p:txBody>
          </p:sp>
        </p:grpSp>
        <p:sp>
          <p:nvSpPr>
            <p:cNvPr id="46" name="文本框 15">
              <a:extLst>
                <a:ext uri="{FF2B5EF4-FFF2-40B4-BE49-F238E27FC236}">
                  <a16:creationId xmlns:a16="http://schemas.microsoft.com/office/drawing/2014/main" xmlns="" id="{822F9867-46AF-4230-8FC8-27B53E3FEA73}"/>
                </a:ext>
              </a:extLst>
            </p:cNvPr>
            <p:cNvSpPr txBox="1">
              <a:spLocks noChangeArrowheads="1"/>
            </p:cNvSpPr>
            <p:nvPr/>
          </p:nvSpPr>
          <p:spPr bwMode="auto">
            <a:xfrm>
              <a:off x="5897880" y="1512294"/>
              <a:ext cx="1402948" cy="384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defTabSz="1217295">
                <a:lnSpc>
                  <a:spcPct val="100000"/>
                </a:lnSpc>
                <a:spcBef>
                  <a:spcPct val="0"/>
                </a:spcBef>
                <a:buNone/>
              </a:pPr>
              <a:r>
                <a:rPr lang="zh-CN" altLang="en-US" sz="1900" b="1">
                  <a:solidFill>
                    <a:prstClr val="white"/>
                  </a:solidFill>
                  <a:latin typeface="微软雅黑" panose="020B0503020204020204" pitchFamily="34" charset="-122"/>
                  <a:ea typeface="微软雅黑" panose="020B0503020204020204" pitchFamily="34" charset="-122"/>
                </a:rPr>
                <a:t>输入小标题</a:t>
              </a:r>
            </a:p>
          </p:txBody>
        </p:sp>
      </p:grpSp>
      <p:grpSp>
        <p:nvGrpSpPr>
          <p:cNvPr id="49" name="组合 48">
            <a:extLst>
              <a:ext uri="{FF2B5EF4-FFF2-40B4-BE49-F238E27FC236}">
                <a16:creationId xmlns:a16="http://schemas.microsoft.com/office/drawing/2014/main" xmlns="" id="{91C6EC45-9264-492E-ADA5-D836C29A9ECB}"/>
              </a:ext>
            </a:extLst>
          </p:cNvPr>
          <p:cNvGrpSpPr/>
          <p:nvPr/>
        </p:nvGrpSpPr>
        <p:grpSpPr bwMode="auto">
          <a:xfrm>
            <a:off x="5516915" y="3516180"/>
            <a:ext cx="6324600" cy="1250586"/>
            <a:chOff x="5623560" y="1479512"/>
            <a:chExt cx="6324600" cy="1251144"/>
          </a:xfrm>
        </p:grpSpPr>
        <p:grpSp>
          <p:nvGrpSpPr>
            <p:cNvPr id="50" name="组合 20">
              <a:extLst>
                <a:ext uri="{FF2B5EF4-FFF2-40B4-BE49-F238E27FC236}">
                  <a16:creationId xmlns:a16="http://schemas.microsoft.com/office/drawing/2014/main" xmlns="" id="{2A91D292-80EF-4275-A2F6-254E78268742}"/>
                </a:ext>
              </a:extLst>
            </p:cNvPr>
            <p:cNvGrpSpPr/>
            <p:nvPr/>
          </p:nvGrpSpPr>
          <p:grpSpPr bwMode="auto">
            <a:xfrm>
              <a:off x="5623560" y="1479512"/>
              <a:ext cx="6324600" cy="1251144"/>
              <a:chOff x="5623560" y="1479512"/>
              <a:chExt cx="6324600" cy="1251144"/>
            </a:xfrm>
          </p:grpSpPr>
          <p:sp>
            <p:nvSpPr>
              <p:cNvPr id="52" name="矩形 51">
                <a:extLst>
                  <a:ext uri="{FF2B5EF4-FFF2-40B4-BE49-F238E27FC236}">
                    <a16:creationId xmlns:a16="http://schemas.microsoft.com/office/drawing/2014/main" xmlns="" id="{84B2235F-1493-47D3-8858-F7C8E1B34B21}"/>
                  </a:ext>
                </a:extLst>
              </p:cNvPr>
              <p:cNvSpPr/>
              <p:nvPr/>
            </p:nvSpPr>
            <p:spPr>
              <a:xfrm>
                <a:off x="5623560" y="1479512"/>
                <a:ext cx="6324600" cy="435169"/>
              </a:xfrm>
              <a:prstGeom prst="rect">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295">
                  <a:defRPr/>
                </a:pPr>
                <a:endParaRPr lang="zh-CN" altLang="en-US" sz="1900">
                  <a:solidFill>
                    <a:prstClr val="white"/>
                  </a:solidFill>
                  <a:latin typeface="微软雅黑" panose="020B0503020204020204" pitchFamily="34" charset="-122"/>
                  <a:ea typeface="微软雅黑" panose="020B0503020204020204" pitchFamily="34" charset="-122"/>
                </a:endParaRPr>
              </a:p>
            </p:txBody>
          </p:sp>
          <p:sp>
            <p:nvSpPr>
              <p:cNvPr id="53" name="矩形 52">
                <a:extLst>
                  <a:ext uri="{FF2B5EF4-FFF2-40B4-BE49-F238E27FC236}">
                    <a16:creationId xmlns:a16="http://schemas.microsoft.com/office/drawing/2014/main" xmlns="" id="{3687BCC3-51C0-4626-97E5-F9B9AD7C7C90}"/>
                  </a:ext>
                </a:extLst>
              </p:cNvPr>
              <p:cNvSpPr/>
              <p:nvPr/>
            </p:nvSpPr>
            <p:spPr>
              <a:xfrm>
                <a:off x="5791835" y="1986148"/>
                <a:ext cx="6156325" cy="744508"/>
              </a:xfrm>
              <a:prstGeom prst="rect">
                <a:avLst/>
              </a:prstGeom>
            </p:spPr>
            <p:txBody>
              <a:bodyPr>
                <a:spAutoFit/>
              </a:bodyPr>
              <a:lstStyle/>
              <a:p>
                <a:pPr defTabSz="1217295">
                  <a:defRPr/>
                </a:pPr>
                <a:r>
                  <a:rPr lang="zh-CN" altLang="en-US" sz="1400" dirty="0">
                    <a:solidFill>
                      <a:srgbClr val="242424"/>
                    </a:solidFill>
                    <a:latin typeface="微软雅黑" panose="020B0503020204020204" pitchFamily="34" charset="-122"/>
                    <a:ea typeface="微软雅黑" panose="020B0503020204020204" pitchFamily="34" charset="-122"/>
                  </a:rPr>
                  <a:t>现在，它每天为全球的人们带来怡 神畅快的美妙感受。目前，全球每天有</a:t>
                </a:r>
                <a:r>
                  <a:rPr lang="en-US" altLang="zh-CN" sz="1400" dirty="0">
                    <a:solidFill>
                      <a:srgbClr val="242424"/>
                    </a:solidFill>
                    <a:latin typeface="微软雅黑" panose="020B0503020204020204" pitchFamily="34" charset="-122"/>
                    <a:ea typeface="微软雅黑" panose="020B0503020204020204" pitchFamily="34" charset="-122"/>
                  </a:rPr>
                  <a:t>17</a:t>
                </a:r>
                <a:r>
                  <a:rPr lang="zh-CN" altLang="en-US" sz="1400" dirty="0">
                    <a:solidFill>
                      <a:srgbClr val="242424"/>
                    </a:solidFill>
                    <a:latin typeface="微软雅黑" panose="020B0503020204020204" pitchFamily="34" charset="-122"/>
                    <a:ea typeface="微软雅黑" panose="020B0503020204020204" pitchFamily="34" charset="-122"/>
                  </a:rPr>
                  <a:t>亿人次的消费者在畅饮可口可乐公司的产品，大约每秒钟售出</a:t>
                </a:r>
                <a:r>
                  <a:rPr lang="en-US" altLang="zh-CN" sz="1400" dirty="0">
                    <a:solidFill>
                      <a:srgbClr val="242424"/>
                    </a:solidFill>
                    <a:latin typeface="微软雅黑" panose="020B0503020204020204" pitchFamily="34" charset="-122"/>
                    <a:ea typeface="微软雅黑" panose="020B0503020204020204" pitchFamily="34" charset="-122"/>
                  </a:rPr>
                  <a:t>19,400</a:t>
                </a:r>
                <a:r>
                  <a:rPr lang="zh-CN" altLang="en-US" sz="1400" dirty="0">
                    <a:solidFill>
                      <a:srgbClr val="242424"/>
                    </a:solidFill>
                    <a:latin typeface="微软雅黑" panose="020B0503020204020204" pitchFamily="34" charset="-122"/>
                    <a:ea typeface="微软雅黑" panose="020B0503020204020204" pitchFamily="34" charset="-122"/>
                  </a:rPr>
                  <a:t>瓶饮料。目前为全球最大的饮料厂商。</a:t>
                </a:r>
              </a:p>
            </p:txBody>
          </p:sp>
        </p:grpSp>
        <p:sp>
          <p:nvSpPr>
            <p:cNvPr id="51" name="文本框 21">
              <a:extLst>
                <a:ext uri="{FF2B5EF4-FFF2-40B4-BE49-F238E27FC236}">
                  <a16:creationId xmlns:a16="http://schemas.microsoft.com/office/drawing/2014/main" xmlns="" id="{61479F9B-7A7D-4C54-82A6-0B2027802D3B}"/>
                </a:ext>
              </a:extLst>
            </p:cNvPr>
            <p:cNvSpPr txBox="1">
              <a:spLocks noChangeArrowheads="1"/>
            </p:cNvSpPr>
            <p:nvPr/>
          </p:nvSpPr>
          <p:spPr bwMode="auto">
            <a:xfrm>
              <a:off x="5897880" y="1512293"/>
              <a:ext cx="1402948" cy="384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defTabSz="1217295">
                <a:lnSpc>
                  <a:spcPct val="100000"/>
                </a:lnSpc>
                <a:spcBef>
                  <a:spcPct val="0"/>
                </a:spcBef>
                <a:buNone/>
              </a:pPr>
              <a:r>
                <a:rPr lang="zh-CN" altLang="en-US" sz="1900" b="1">
                  <a:solidFill>
                    <a:prstClr val="white"/>
                  </a:solidFill>
                  <a:latin typeface="微软雅黑" panose="020B0503020204020204" pitchFamily="34" charset="-122"/>
                  <a:ea typeface="微软雅黑" panose="020B0503020204020204" pitchFamily="34" charset="-122"/>
                </a:rPr>
                <a:t>输入小标题</a:t>
              </a:r>
            </a:p>
          </p:txBody>
        </p:sp>
      </p:grpSp>
      <p:grpSp>
        <p:nvGrpSpPr>
          <p:cNvPr id="54" name="组合 53">
            <a:extLst>
              <a:ext uri="{FF2B5EF4-FFF2-40B4-BE49-F238E27FC236}">
                <a16:creationId xmlns:a16="http://schemas.microsoft.com/office/drawing/2014/main" xmlns="" id="{0B2481D7-847A-4574-B56C-7CA36F13C1CA}"/>
              </a:ext>
            </a:extLst>
          </p:cNvPr>
          <p:cNvGrpSpPr/>
          <p:nvPr/>
        </p:nvGrpSpPr>
        <p:grpSpPr bwMode="auto">
          <a:xfrm>
            <a:off x="5516915" y="5010020"/>
            <a:ext cx="6324600" cy="1125416"/>
            <a:chOff x="5623560" y="1479512"/>
            <a:chExt cx="6324600" cy="1124785"/>
          </a:xfrm>
        </p:grpSpPr>
        <p:grpSp>
          <p:nvGrpSpPr>
            <p:cNvPr id="55" name="组合 25">
              <a:extLst>
                <a:ext uri="{FF2B5EF4-FFF2-40B4-BE49-F238E27FC236}">
                  <a16:creationId xmlns:a16="http://schemas.microsoft.com/office/drawing/2014/main" xmlns="" id="{5D586CD6-D0CA-4543-AF39-EDC1ED322A18}"/>
                </a:ext>
              </a:extLst>
            </p:cNvPr>
            <p:cNvGrpSpPr/>
            <p:nvPr/>
          </p:nvGrpSpPr>
          <p:grpSpPr bwMode="auto">
            <a:xfrm>
              <a:off x="5623560" y="1479512"/>
              <a:ext cx="6324600" cy="1124785"/>
              <a:chOff x="5623560" y="1479512"/>
              <a:chExt cx="6324600" cy="1124785"/>
            </a:xfrm>
          </p:grpSpPr>
          <p:sp>
            <p:nvSpPr>
              <p:cNvPr id="57" name="矩形 56">
                <a:extLst>
                  <a:ext uri="{FF2B5EF4-FFF2-40B4-BE49-F238E27FC236}">
                    <a16:creationId xmlns:a16="http://schemas.microsoft.com/office/drawing/2014/main" xmlns="" id="{1129DE3D-B043-4F14-9BB0-781E80351AB1}"/>
                  </a:ext>
                </a:extLst>
              </p:cNvPr>
              <p:cNvSpPr/>
              <p:nvPr/>
            </p:nvSpPr>
            <p:spPr>
              <a:xfrm>
                <a:off x="5623560" y="1479512"/>
                <a:ext cx="6324600" cy="434731"/>
              </a:xfrm>
              <a:prstGeom prst="rect">
                <a:avLst/>
              </a:prstGeom>
              <a:solidFill>
                <a:srgbClr val="3BE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295">
                  <a:defRPr/>
                </a:pPr>
                <a:endParaRPr lang="zh-CN" altLang="en-US" sz="1900">
                  <a:solidFill>
                    <a:prstClr val="white"/>
                  </a:solidFill>
                  <a:latin typeface="微软雅黑" panose="020B0503020204020204" pitchFamily="34" charset="-122"/>
                  <a:ea typeface="微软雅黑" panose="020B0503020204020204" pitchFamily="34" charset="-122"/>
                </a:endParaRPr>
              </a:p>
            </p:txBody>
          </p:sp>
          <p:sp>
            <p:nvSpPr>
              <p:cNvPr id="58" name="矩形 57">
                <a:extLst>
                  <a:ext uri="{FF2B5EF4-FFF2-40B4-BE49-F238E27FC236}">
                    <a16:creationId xmlns:a16="http://schemas.microsoft.com/office/drawing/2014/main" xmlns="" id="{30715015-1F65-4EC8-B2D2-475BD2D27826}"/>
                  </a:ext>
                </a:extLst>
              </p:cNvPr>
              <p:cNvSpPr/>
              <p:nvPr/>
            </p:nvSpPr>
            <p:spPr>
              <a:xfrm>
                <a:off x="5791835" y="2079290"/>
                <a:ext cx="6156325" cy="525007"/>
              </a:xfrm>
              <a:prstGeom prst="rect">
                <a:avLst/>
              </a:prstGeom>
            </p:spPr>
            <p:txBody>
              <a:bodyPr>
                <a:spAutoFit/>
              </a:bodyPr>
              <a:lstStyle/>
              <a:p>
                <a:pPr defTabSz="1217295">
                  <a:defRPr/>
                </a:pPr>
                <a:r>
                  <a:rPr lang="en-US" altLang="zh-CN" sz="1400" dirty="0">
                    <a:solidFill>
                      <a:srgbClr val="242424"/>
                    </a:solidFill>
                    <a:latin typeface="微软雅黑" panose="020B0503020204020204" pitchFamily="34" charset="-122"/>
                    <a:ea typeface="微软雅黑" panose="020B0503020204020204" pitchFamily="34" charset="-122"/>
                  </a:rPr>
                  <a:t>1886</a:t>
                </a:r>
                <a:r>
                  <a:rPr lang="zh-CN" altLang="en-US" sz="1400" dirty="0">
                    <a:solidFill>
                      <a:srgbClr val="242424"/>
                    </a:solidFill>
                    <a:latin typeface="微软雅黑" panose="020B0503020204020204" pitchFamily="34" charset="-122"/>
                    <a:ea typeface="微软雅黑" panose="020B0503020204020204" pitchFamily="34" charset="-122"/>
                  </a:rPr>
                  <a:t>年，可口可乐在美国乔治亚州亚特兰大市诞生，自此便与社会发展相互交融，激发创新灵感。</a:t>
                </a:r>
              </a:p>
            </p:txBody>
          </p:sp>
        </p:grpSp>
        <p:sp>
          <p:nvSpPr>
            <p:cNvPr id="56" name="文本框 26">
              <a:extLst>
                <a:ext uri="{FF2B5EF4-FFF2-40B4-BE49-F238E27FC236}">
                  <a16:creationId xmlns:a16="http://schemas.microsoft.com/office/drawing/2014/main" xmlns="" id="{A3B6A0C0-5CB3-4DE9-B97B-3A984E65E61C}"/>
                </a:ext>
              </a:extLst>
            </p:cNvPr>
            <p:cNvSpPr txBox="1">
              <a:spLocks noChangeArrowheads="1"/>
            </p:cNvSpPr>
            <p:nvPr/>
          </p:nvSpPr>
          <p:spPr bwMode="auto">
            <a:xfrm>
              <a:off x="5897880" y="1512294"/>
              <a:ext cx="1402948" cy="384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defTabSz="1217295">
                <a:lnSpc>
                  <a:spcPct val="100000"/>
                </a:lnSpc>
                <a:spcBef>
                  <a:spcPct val="0"/>
                </a:spcBef>
                <a:buNone/>
              </a:pPr>
              <a:r>
                <a:rPr lang="zh-CN" altLang="en-US" sz="1900" b="1">
                  <a:solidFill>
                    <a:prstClr val="white"/>
                  </a:solidFill>
                  <a:latin typeface="微软雅黑" panose="020B0503020204020204" pitchFamily="34" charset="-122"/>
                  <a:ea typeface="微软雅黑" panose="020B0503020204020204" pitchFamily="34" charset="-122"/>
                </a:rPr>
                <a:t>输入小标题</a:t>
              </a:r>
            </a:p>
          </p:txBody>
        </p:sp>
      </p:grpSp>
      <p:sp>
        <p:nvSpPr>
          <p:cNvPr id="59" name="文本框 29">
            <a:extLst>
              <a:ext uri="{FF2B5EF4-FFF2-40B4-BE49-F238E27FC236}">
                <a16:creationId xmlns:a16="http://schemas.microsoft.com/office/drawing/2014/main" xmlns="" id="{EB8360B8-1EB5-4143-9193-67D959B5A65A}"/>
              </a:ext>
            </a:extLst>
          </p:cNvPr>
          <p:cNvSpPr txBox="1">
            <a:spLocks noChangeArrowheads="1"/>
          </p:cNvSpPr>
          <p:nvPr/>
        </p:nvSpPr>
        <p:spPr bwMode="auto">
          <a:xfrm>
            <a:off x="5429428" y="2284066"/>
            <a:ext cx="455955" cy="55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791" tIns="60896" rIns="121791" bIns="60896">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en-US" altLang="zh-CN" dirty="0">
                <a:solidFill>
                  <a:prstClr val="white"/>
                </a:solidFill>
                <a:latin typeface="微软雅黑" panose="020B0503020204020204" pitchFamily="34" charset="-122"/>
                <a:ea typeface="微软雅黑" panose="020B0503020204020204" pitchFamily="34" charset="-122"/>
              </a:rPr>
              <a:t>1</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60" name="文本框 30">
            <a:extLst>
              <a:ext uri="{FF2B5EF4-FFF2-40B4-BE49-F238E27FC236}">
                <a16:creationId xmlns:a16="http://schemas.microsoft.com/office/drawing/2014/main" xmlns="" id="{737D2F18-16F3-41F2-A56A-2331393BF9E4}"/>
              </a:ext>
            </a:extLst>
          </p:cNvPr>
          <p:cNvSpPr txBox="1">
            <a:spLocks noChangeArrowheads="1"/>
          </p:cNvSpPr>
          <p:nvPr/>
        </p:nvSpPr>
        <p:spPr bwMode="auto">
          <a:xfrm>
            <a:off x="5429428" y="3466071"/>
            <a:ext cx="455955" cy="55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791" tIns="60896" rIns="121791" bIns="60896">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en-US" altLang="zh-CN" dirty="0">
                <a:solidFill>
                  <a:prstClr val="white"/>
                </a:solidFill>
                <a:latin typeface="微软雅黑" panose="020B0503020204020204" pitchFamily="34" charset="-122"/>
                <a:ea typeface="微软雅黑" panose="020B0503020204020204" pitchFamily="34" charset="-122"/>
              </a:rPr>
              <a:t>2</a:t>
            </a:r>
            <a:endParaRPr lang="zh-CN" altLang="en-US" dirty="0">
              <a:solidFill>
                <a:prstClr val="white"/>
              </a:solidFill>
              <a:latin typeface="微软雅黑" panose="020B0503020204020204" pitchFamily="34" charset="-122"/>
              <a:ea typeface="微软雅黑" panose="020B0503020204020204" pitchFamily="34" charset="-122"/>
            </a:endParaRPr>
          </a:p>
        </p:txBody>
      </p:sp>
      <p:sp>
        <p:nvSpPr>
          <p:cNvPr id="61" name="文本框 37">
            <a:extLst>
              <a:ext uri="{FF2B5EF4-FFF2-40B4-BE49-F238E27FC236}">
                <a16:creationId xmlns:a16="http://schemas.microsoft.com/office/drawing/2014/main" xmlns="" id="{1284A0AA-12B9-410F-8FC5-E6339653866C}"/>
              </a:ext>
            </a:extLst>
          </p:cNvPr>
          <p:cNvSpPr txBox="1">
            <a:spLocks noChangeArrowheads="1"/>
          </p:cNvSpPr>
          <p:nvPr/>
        </p:nvSpPr>
        <p:spPr bwMode="auto">
          <a:xfrm>
            <a:off x="5429428" y="4983723"/>
            <a:ext cx="455955" cy="55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791" tIns="60896" rIns="121791" bIns="60896">
            <a:spAutoFit/>
          </a:bodyPr>
          <a:lstStyle>
            <a:lvl1pPr>
              <a:lnSpc>
                <a:spcPct val="90000"/>
              </a:lnSpc>
              <a:spcBef>
                <a:spcPts val="1000"/>
              </a:spcBef>
              <a:buFont typeface="Arial" panose="020B0604020202020204" pitchFamily="34" charset="0"/>
              <a:buChar char="•"/>
              <a:defRPr sz="2800">
                <a:solidFill>
                  <a:schemeClr val="tx1"/>
                </a:solidFill>
                <a:latin typeface="微软雅黑 Light" panose="020B0502040204020203" pitchFamily="34" charset="-122"/>
                <a:ea typeface="微软雅黑 Light" panose="020B0502040204020203" pitchFamily="34" charset="-122"/>
              </a:defRPr>
            </a:lvl1pPr>
            <a:lvl2pPr marL="742950" indent="-285750">
              <a:lnSpc>
                <a:spcPct val="90000"/>
              </a:lnSpc>
              <a:spcBef>
                <a:spcPts val="500"/>
              </a:spcBef>
              <a:buFont typeface="Arial" panose="020B0604020202020204" pitchFamily="34" charset="0"/>
              <a:buChar char="•"/>
              <a:defRPr sz="2400">
                <a:solidFill>
                  <a:schemeClr val="tx1"/>
                </a:solidFill>
                <a:latin typeface="微软雅黑 Light" panose="020B0502040204020203" pitchFamily="34" charset="-122"/>
                <a:ea typeface="微软雅黑 Light" panose="020B0502040204020203" pitchFamily="34"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微软雅黑 Light" panose="020B0502040204020203" pitchFamily="34" charset="-122"/>
                <a:ea typeface="微软雅黑 Light" panose="020B0502040204020203" pitchFamily="34" charset="-122"/>
              </a:defRPr>
            </a:lvl3pPr>
            <a:lvl4pPr marL="16002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4pPr>
            <a:lvl5pPr marL="2057400" indent="-228600">
              <a:lnSpc>
                <a:spcPct val="90000"/>
              </a:lnSpc>
              <a:spcBef>
                <a:spcPts val="500"/>
              </a:spcBef>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微软雅黑 Light" panose="020B0502040204020203" pitchFamily="34" charset="-122"/>
                <a:ea typeface="微软雅黑 Light" panose="020B0502040204020203" pitchFamily="34" charset="-122"/>
              </a:defRPr>
            </a:lvl9pPr>
          </a:lstStyle>
          <a:p>
            <a:pPr algn="ctr" defTabSz="1217295">
              <a:lnSpc>
                <a:spcPct val="100000"/>
              </a:lnSpc>
              <a:spcBef>
                <a:spcPct val="0"/>
              </a:spcBef>
              <a:buNone/>
            </a:pPr>
            <a:r>
              <a:rPr lang="en-US" altLang="zh-CN" dirty="0">
                <a:solidFill>
                  <a:prstClr val="white"/>
                </a:solidFill>
                <a:latin typeface="微软雅黑" panose="020B0503020204020204" pitchFamily="34" charset="-122"/>
                <a:ea typeface="微软雅黑" panose="020B0503020204020204" pitchFamily="34" charset="-122"/>
              </a:rPr>
              <a:t>3</a:t>
            </a:r>
            <a:endParaRPr lang="zh-CN" altLang="en-US" dirty="0">
              <a:solidFill>
                <a:prstClr val="white"/>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837429644"/>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 fill="hold"/>
                                        <p:tgtEl>
                                          <p:spTgt spid="37"/>
                                        </p:tgtEl>
                                        <p:attrNameLst>
                                          <p:attrName>ppt_w</p:attrName>
                                        </p:attrNameLst>
                                      </p:cBhvr>
                                      <p:tavLst>
                                        <p:tav tm="0">
                                          <p:val>
                                            <p:fltVal val="0"/>
                                          </p:val>
                                        </p:tav>
                                        <p:tav tm="100000">
                                          <p:val>
                                            <p:strVal val="#ppt_w"/>
                                          </p:val>
                                        </p:tav>
                                      </p:tavLst>
                                    </p:anim>
                                    <p:anim calcmode="lin" valueType="num">
                                      <p:cBhvr>
                                        <p:cTn id="12" dur="500" fill="hold"/>
                                        <p:tgtEl>
                                          <p:spTgt spid="37"/>
                                        </p:tgtEl>
                                        <p:attrNameLst>
                                          <p:attrName>ppt_h</p:attrName>
                                        </p:attrNameLst>
                                      </p:cBhvr>
                                      <p:tavLst>
                                        <p:tav tm="0">
                                          <p:val>
                                            <p:fltVal val="0"/>
                                          </p:val>
                                        </p:tav>
                                        <p:tav tm="100000">
                                          <p:val>
                                            <p:strVal val="#ppt_h"/>
                                          </p:val>
                                        </p:tav>
                                      </p:tavLst>
                                    </p:anim>
                                    <p:animEffect transition="in" filter="fade">
                                      <p:cBhvr>
                                        <p:cTn id="13" dur="500"/>
                                        <p:tgtEl>
                                          <p:spTgt spid="37"/>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wipe(left)">
                                      <p:cBhvr>
                                        <p:cTn id="17" dur="500"/>
                                        <p:tgtEl>
                                          <p:spTgt spid="44"/>
                                        </p:tgtEl>
                                      </p:cBhvr>
                                    </p:animEffect>
                                  </p:childTnLst>
                                </p:cTn>
                              </p:par>
                              <p:par>
                                <p:cTn id="18" presetID="22" presetClass="entr" presetSubtype="8" fill="hold" nodeType="withEffect">
                                  <p:stCondLst>
                                    <p:cond delay="200"/>
                                  </p:stCondLst>
                                  <p:childTnLst>
                                    <p:set>
                                      <p:cBhvr>
                                        <p:cTn id="19" dur="1" fill="hold">
                                          <p:stCondLst>
                                            <p:cond delay="0"/>
                                          </p:stCondLst>
                                        </p:cTn>
                                        <p:tgtEl>
                                          <p:spTgt spid="49"/>
                                        </p:tgtEl>
                                        <p:attrNameLst>
                                          <p:attrName>style.visibility</p:attrName>
                                        </p:attrNameLst>
                                      </p:cBhvr>
                                      <p:to>
                                        <p:strVal val="visible"/>
                                      </p:to>
                                    </p:set>
                                    <p:animEffect transition="in" filter="wipe(left)">
                                      <p:cBhvr>
                                        <p:cTn id="20" dur="500"/>
                                        <p:tgtEl>
                                          <p:spTgt spid="49"/>
                                        </p:tgtEl>
                                      </p:cBhvr>
                                    </p:animEffect>
                                  </p:childTnLst>
                                </p:cTn>
                              </p:par>
                              <p:par>
                                <p:cTn id="21" presetID="22" presetClass="entr" presetSubtype="8" fill="hold" nodeType="withEffect">
                                  <p:stCondLst>
                                    <p:cond delay="400"/>
                                  </p:stCondLst>
                                  <p:childTnLst>
                                    <p:set>
                                      <p:cBhvr>
                                        <p:cTn id="22" dur="1" fill="hold">
                                          <p:stCondLst>
                                            <p:cond delay="0"/>
                                          </p:stCondLst>
                                        </p:cTn>
                                        <p:tgtEl>
                                          <p:spTgt spid="54"/>
                                        </p:tgtEl>
                                        <p:attrNameLst>
                                          <p:attrName>style.visibility</p:attrName>
                                        </p:attrNameLst>
                                      </p:cBhvr>
                                      <p:to>
                                        <p:strVal val="visible"/>
                                      </p:to>
                                    </p:set>
                                    <p:animEffect transition="in" filter="wipe(left)">
                                      <p:cBhvr>
                                        <p:cTn id="2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任意多边形 3">
            <a:extLst>
              <a:ext uri="{FF2B5EF4-FFF2-40B4-BE49-F238E27FC236}">
                <a16:creationId xmlns:a16="http://schemas.microsoft.com/office/drawing/2014/main" xmlns="" id="{108EED32-D38B-46E2-96F6-70DF0D34438E}"/>
              </a:ext>
            </a:extLst>
          </p:cNvPr>
          <p:cNvSpPr/>
          <p:nvPr/>
        </p:nvSpPr>
        <p:spPr>
          <a:xfrm>
            <a:off x="834887" y="373194"/>
            <a:ext cx="11357112"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gradFill>
            <a:gsLst>
              <a:gs pos="0">
                <a:srgbClr val="1F7481"/>
              </a:gs>
              <a:gs pos="38000">
                <a:srgbClr val="207481"/>
              </a:gs>
              <a:gs pos="100000">
                <a:srgbClr val="3BE6FF"/>
              </a:gs>
              <a:gs pos="86000">
                <a:srgbClr val="3BE6F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文本框 39">
            <a:extLst>
              <a:ext uri="{FF2B5EF4-FFF2-40B4-BE49-F238E27FC236}">
                <a16:creationId xmlns:a16="http://schemas.microsoft.com/office/drawing/2014/main" xmlns="" id="{40E4033C-6CF4-43DF-ACAD-F26E6FBAA39A}"/>
              </a:ext>
            </a:extLst>
          </p:cNvPr>
          <p:cNvSpPr txBox="1"/>
          <p:nvPr/>
        </p:nvSpPr>
        <p:spPr>
          <a:xfrm>
            <a:off x="1511915" y="481317"/>
            <a:ext cx="4273909" cy="523220"/>
          </a:xfrm>
          <a:prstGeom prst="rect">
            <a:avLst/>
          </a:prstGeom>
          <a:noFill/>
        </p:spPr>
        <p:txBody>
          <a:bodyPr wrap="square" rtlCol="0">
            <a:spAutoFit/>
          </a:bodyPr>
          <a:lstStyle/>
          <a:p>
            <a:r>
              <a:rPr lang="zh-CN" altLang="en-US" sz="2800" b="1" dirty="0">
                <a:solidFill>
                  <a:schemeClr val="bg1"/>
                </a:solidFill>
                <a:latin typeface="微软雅黑" panose="020B0503020204020204" pitchFamily="34" charset="-122"/>
                <a:ea typeface="微软雅黑" panose="020B0503020204020204" pitchFamily="34" charset="-122"/>
              </a:rPr>
              <a:t>实施计划</a:t>
            </a:r>
          </a:p>
        </p:txBody>
      </p:sp>
      <p:sp>
        <p:nvSpPr>
          <p:cNvPr id="33" name="灯片编号占位符 1">
            <a:extLst>
              <a:ext uri="{FF2B5EF4-FFF2-40B4-BE49-F238E27FC236}">
                <a16:creationId xmlns:a16="http://schemas.microsoft.com/office/drawing/2014/main" xmlns="" id="{E38A3F5C-4A6C-431E-967C-7EC9BB2B6565}"/>
              </a:ext>
            </a:extLst>
          </p:cNvPr>
          <p:cNvSpPr txBox="1">
            <a:spLocks/>
          </p:cNvSpPr>
          <p:nvPr/>
        </p:nvSpPr>
        <p:spPr bwMode="auto">
          <a:xfrm>
            <a:off x="11655771" y="6883262"/>
            <a:ext cx="430212" cy="365125"/>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86617" tIns="43318" rIns="86617" bIns="43318" rtlCol="0" anchor="ctr"/>
          <a:lstStyle>
            <a:defPPr>
              <a:defRPr lang="zh-CN"/>
            </a:defPPr>
            <a:lvl1pPr marL="0" algn="r" defTabSz="1218565"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Light" panose="020B0502040204020203" pitchFamily="34" charset="-122"/>
                <a:ea typeface="微软雅黑 Light" panose="020B0502040204020203" pitchFamily="34" charset="-122"/>
                <a:cs typeface="+mn-cs"/>
              </a:defRPr>
            </a:lvl1pPr>
            <a:lvl2pPr marL="742315" indent="-285750" algn="l" defTabSz="912495"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Light" panose="020B0502040204020203" pitchFamily="34" charset="-122"/>
                <a:ea typeface="微软雅黑 Light" panose="020B0502040204020203" pitchFamily="34" charset="-122"/>
                <a:cs typeface="+mn-cs"/>
              </a:defRPr>
            </a:lvl2pPr>
            <a:lvl3pPr marL="1141730" indent="-228600" algn="l" defTabSz="912495"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Light" panose="020B0502040204020203" pitchFamily="34" charset="-122"/>
                <a:ea typeface="微软雅黑 Light" panose="020B0502040204020203" pitchFamily="34" charset="-122"/>
                <a:cs typeface="+mn-cs"/>
              </a:defRPr>
            </a:lvl3pPr>
            <a:lvl4pPr marL="1598295" indent="-228600" algn="l" defTabSz="912495"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4pPr>
            <a:lvl5pPr marL="2055495" indent="-228600" algn="l" defTabSz="912495"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5pPr>
            <a:lvl6pPr marL="251206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6pPr>
            <a:lvl7pPr marL="2968625"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7pPr>
            <a:lvl8pPr marL="342519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8pPr>
            <a:lvl9pPr marL="3882390" indent="-228600" algn="l" defTabSz="912495" rtl="0" eaLnBrk="0" fontAlgn="base" latinLnBrk="0" hangingPunct="0">
              <a:lnSpc>
                <a:spcPct val="90000"/>
              </a:lnSpc>
              <a:spcBef>
                <a:spcPts val="500"/>
              </a:spcBef>
              <a:spcAft>
                <a:spcPct val="0"/>
              </a:spcAft>
              <a:buFont typeface="Arial" panose="020B0604020202020204" pitchFamily="34" charset="0"/>
              <a:buChar char="•"/>
              <a:defRPr sz="1800" kern="1200">
                <a:solidFill>
                  <a:schemeClr val="tx1"/>
                </a:solidFill>
                <a:latin typeface="微软雅黑 Light" panose="020B0502040204020203" pitchFamily="34" charset="-122"/>
                <a:ea typeface="微软雅黑 Light" panose="020B0502040204020203" pitchFamily="34" charset="-122"/>
                <a:cs typeface="+mn-cs"/>
              </a:defRPr>
            </a:lvl9pPr>
          </a:lstStyle>
          <a:p>
            <a:pPr>
              <a:lnSpc>
                <a:spcPct val="100000"/>
              </a:lnSpc>
              <a:spcBef>
                <a:spcPct val="0"/>
              </a:spcBef>
              <a:buFontTx/>
              <a:buNone/>
            </a:pPr>
            <a:fld id="{2C03D9D1-ED24-47C4-A690-B4B507B1F270}" type="slidenum">
              <a:rPr lang="zh-CN" altLang="en-US" sz="1200" smtClean="0">
                <a:solidFill>
                  <a:prstClr val="white"/>
                </a:solidFill>
                <a:latin typeface="微软雅黑" panose="020B0503020204020204" pitchFamily="34" charset="-122"/>
                <a:ea typeface="微软雅黑" panose="020B0503020204020204" pitchFamily="34" charset="-122"/>
              </a:rPr>
              <a:pPr>
                <a:lnSpc>
                  <a:spcPct val="100000"/>
                </a:lnSpc>
                <a:spcBef>
                  <a:spcPct val="0"/>
                </a:spcBef>
                <a:buFontTx/>
                <a:buNone/>
              </a:pPr>
              <a:t>24</a:t>
            </a:fld>
            <a:endParaRPr lang="zh-CN" altLang="en-US" sz="1200">
              <a:solidFill>
                <a:prstClr val="white"/>
              </a:solidFill>
              <a:latin typeface="微软雅黑" panose="020B0503020204020204" pitchFamily="34" charset="-122"/>
              <a:ea typeface="微软雅黑" panose="020B0503020204020204" pitchFamily="34" charset="-122"/>
            </a:endParaRPr>
          </a:p>
        </p:txBody>
      </p:sp>
      <p:sp>
        <p:nvSpPr>
          <p:cNvPr id="70" name="椭圆 69">
            <a:extLst>
              <a:ext uri="{FF2B5EF4-FFF2-40B4-BE49-F238E27FC236}">
                <a16:creationId xmlns:a16="http://schemas.microsoft.com/office/drawing/2014/main" xmlns="" id="{C95AF1EA-45C2-4067-B058-758E610D6E61}"/>
              </a:ext>
            </a:extLst>
          </p:cNvPr>
          <p:cNvSpPr/>
          <p:nvPr/>
        </p:nvSpPr>
        <p:spPr>
          <a:xfrm>
            <a:off x="1406983" y="1363485"/>
            <a:ext cx="4141787" cy="4140200"/>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1" name="椭圆 70">
            <a:extLst>
              <a:ext uri="{FF2B5EF4-FFF2-40B4-BE49-F238E27FC236}">
                <a16:creationId xmlns:a16="http://schemas.microsoft.com/office/drawing/2014/main" xmlns="" id="{2C613024-9941-4795-BBF6-991F0F88178E}"/>
              </a:ext>
            </a:extLst>
          </p:cNvPr>
          <p:cNvSpPr/>
          <p:nvPr/>
        </p:nvSpPr>
        <p:spPr>
          <a:xfrm>
            <a:off x="5575758" y="1969916"/>
            <a:ext cx="417512" cy="417513"/>
          </a:xfrm>
          <a:prstGeom prst="ellipse">
            <a:avLst/>
          </a:prstGeom>
          <a:solidFill>
            <a:srgbClr val="2F5B50"/>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2" name="椭圆 71">
            <a:extLst>
              <a:ext uri="{FF2B5EF4-FFF2-40B4-BE49-F238E27FC236}">
                <a16:creationId xmlns:a16="http://schemas.microsoft.com/office/drawing/2014/main" xmlns="" id="{B842A5B5-44F0-4EE5-A641-EE846A443607}"/>
              </a:ext>
            </a:extLst>
          </p:cNvPr>
          <p:cNvSpPr/>
          <p:nvPr/>
        </p:nvSpPr>
        <p:spPr>
          <a:xfrm>
            <a:off x="5080459" y="1674642"/>
            <a:ext cx="328612" cy="3302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3" name="椭圆 72">
            <a:extLst>
              <a:ext uri="{FF2B5EF4-FFF2-40B4-BE49-F238E27FC236}">
                <a16:creationId xmlns:a16="http://schemas.microsoft.com/office/drawing/2014/main" xmlns="" id="{CA339EC4-FF1A-4FE0-AAF3-404EC11E3DBB}"/>
              </a:ext>
            </a:extLst>
          </p:cNvPr>
          <p:cNvSpPr/>
          <p:nvPr/>
        </p:nvSpPr>
        <p:spPr>
          <a:xfrm flipH="1">
            <a:off x="830719" y="2139780"/>
            <a:ext cx="554039" cy="55245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4" name="椭圆 73">
            <a:extLst>
              <a:ext uri="{FF2B5EF4-FFF2-40B4-BE49-F238E27FC236}">
                <a16:creationId xmlns:a16="http://schemas.microsoft.com/office/drawing/2014/main" xmlns="" id="{E4A67090-5213-4B4E-BB10-4B9CBE2DF1F0}"/>
              </a:ext>
            </a:extLst>
          </p:cNvPr>
          <p:cNvSpPr/>
          <p:nvPr/>
        </p:nvSpPr>
        <p:spPr>
          <a:xfrm>
            <a:off x="5788492" y="3216099"/>
            <a:ext cx="206375" cy="204787"/>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5" name="椭圆 74">
            <a:extLst>
              <a:ext uri="{FF2B5EF4-FFF2-40B4-BE49-F238E27FC236}">
                <a16:creationId xmlns:a16="http://schemas.microsoft.com/office/drawing/2014/main" xmlns="" id="{115FA1E2-9266-4190-B503-D9D923B6577A}"/>
              </a:ext>
            </a:extLst>
          </p:cNvPr>
          <p:cNvSpPr/>
          <p:nvPr/>
        </p:nvSpPr>
        <p:spPr>
          <a:xfrm rot="11047877">
            <a:off x="2470606" y="6213310"/>
            <a:ext cx="165100" cy="165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6" name="椭圆 75">
            <a:extLst>
              <a:ext uri="{FF2B5EF4-FFF2-40B4-BE49-F238E27FC236}">
                <a16:creationId xmlns:a16="http://schemas.microsoft.com/office/drawing/2014/main" xmlns="" id="{C0FDE27E-BF11-4FC3-9133-21268ECF58D3}"/>
              </a:ext>
            </a:extLst>
          </p:cNvPr>
          <p:cNvSpPr/>
          <p:nvPr/>
        </p:nvSpPr>
        <p:spPr>
          <a:xfrm>
            <a:off x="1861008" y="5298904"/>
            <a:ext cx="603251" cy="60325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7" name="椭圆 76">
            <a:extLst>
              <a:ext uri="{FF2B5EF4-FFF2-40B4-BE49-F238E27FC236}">
                <a16:creationId xmlns:a16="http://schemas.microsoft.com/office/drawing/2014/main" xmlns="" id="{C554C106-F218-49C6-82EC-B97364382450}"/>
              </a:ext>
            </a:extLst>
          </p:cNvPr>
          <p:cNvSpPr/>
          <p:nvPr/>
        </p:nvSpPr>
        <p:spPr>
          <a:xfrm flipV="1">
            <a:off x="3096076" y="5953749"/>
            <a:ext cx="679451" cy="679451"/>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8" name="椭圆 77">
            <a:extLst>
              <a:ext uri="{FF2B5EF4-FFF2-40B4-BE49-F238E27FC236}">
                <a16:creationId xmlns:a16="http://schemas.microsoft.com/office/drawing/2014/main" xmlns="" id="{60EE9634-F40B-4931-87C0-A9AC6A3D05A6}"/>
              </a:ext>
            </a:extLst>
          </p:cNvPr>
          <p:cNvSpPr/>
          <p:nvPr/>
        </p:nvSpPr>
        <p:spPr>
          <a:xfrm>
            <a:off x="1108543" y="5373510"/>
            <a:ext cx="287337" cy="287339"/>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79" name="椭圆 78">
            <a:extLst>
              <a:ext uri="{FF2B5EF4-FFF2-40B4-BE49-F238E27FC236}">
                <a16:creationId xmlns:a16="http://schemas.microsoft.com/office/drawing/2014/main" xmlns="" id="{94712FAF-76E9-4A76-8FD3-418426627838}"/>
              </a:ext>
            </a:extLst>
          </p:cNvPr>
          <p:cNvSpPr/>
          <p:nvPr/>
        </p:nvSpPr>
        <p:spPr>
          <a:xfrm flipH="1">
            <a:off x="3284999" y="5591014"/>
            <a:ext cx="301625" cy="3016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80" name="椭圆 79">
            <a:extLst>
              <a:ext uri="{FF2B5EF4-FFF2-40B4-BE49-F238E27FC236}">
                <a16:creationId xmlns:a16="http://schemas.microsoft.com/office/drawing/2014/main" xmlns="" id="{6D9BCBF6-0556-4B64-90BD-E4A4CEFFB8FB}"/>
              </a:ext>
            </a:extLst>
          </p:cNvPr>
          <p:cNvSpPr/>
          <p:nvPr/>
        </p:nvSpPr>
        <p:spPr>
          <a:xfrm flipH="1">
            <a:off x="4948692" y="5417964"/>
            <a:ext cx="231775" cy="233362"/>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81" name="椭圆 80">
            <a:extLst>
              <a:ext uri="{FF2B5EF4-FFF2-40B4-BE49-F238E27FC236}">
                <a16:creationId xmlns:a16="http://schemas.microsoft.com/office/drawing/2014/main" xmlns="" id="{24422E02-C220-45D6-929D-9221D3468054}"/>
              </a:ext>
            </a:extLst>
          </p:cNvPr>
          <p:cNvSpPr/>
          <p:nvPr/>
        </p:nvSpPr>
        <p:spPr>
          <a:xfrm>
            <a:off x="4142245" y="5800552"/>
            <a:ext cx="250825" cy="25241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sp>
        <p:nvSpPr>
          <p:cNvPr id="82" name="椭圆 81">
            <a:extLst>
              <a:ext uri="{FF2B5EF4-FFF2-40B4-BE49-F238E27FC236}">
                <a16:creationId xmlns:a16="http://schemas.microsoft.com/office/drawing/2014/main" xmlns="" id="{05F9BAC8-8A90-483F-B57C-04CBFEFAE380}"/>
              </a:ext>
            </a:extLst>
          </p:cNvPr>
          <p:cNvSpPr/>
          <p:nvPr/>
        </p:nvSpPr>
        <p:spPr>
          <a:xfrm>
            <a:off x="448610" y="3951524"/>
            <a:ext cx="942975" cy="947737"/>
          </a:xfrm>
          <a:prstGeom prst="ellipse">
            <a:avLst/>
          </a:prstGeom>
          <a:solidFill>
            <a:srgbClr val="1F7481"/>
          </a:solidFill>
          <a:ln>
            <a:noFill/>
          </a:ln>
        </p:spPr>
        <p:style>
          <a:lnRef idx="2">
            <a:schemeClr val="accent1">
              <a:shade val="50000"/>
            </a:schemeClr>
          </a:lnRef>
          <a:fillRef idx="1">
            <a:schemeClr val="accent1"/>
          </a:fillRef>
          <a:effectRef idx="0">
            <a:schemeClr val="accent1"/>
          </a:effectRef>
          <a:fontRef idx="minor">
            <a:schemeClr val="lt1"/>
          </a:fontRef>
        </p:style>
        <p:txBody>
          <a:bodyPr lIns="91342" tIns="45672" rIns="91342" bIns="45672" anchor="ctr"/>
          <a:lstStyle/>
          <a:p>
            <a:pPr algn="ctr" defTabSz="1217295">
              <a:defRPr/>
            </a:pPr>
            <a:endParaRPr lang="zh-CN" altLang="en-US">
              <a:solidFill>
                <a:prstClr val="white"/>
              </a:solidFill>
              <a:latin typeface="微软雅黑" panose="020B0503020204020204" pitchFamily="34" charset="-122"/>
              <a:ea typeface="微软雅黑" panose="020B0503020204020204" pitchFamily="34" charset="-122"/>
            </a:endParaRPr>
          </a:p>
        </p:txBody>
      </p:sp>
      <p:grpSp>
        <p:nvGrpSpPr>
          <p:cNvPr id="83" name="组合 82">
            <a:extLst>
              <a:ext uri="{FF2B5EF4-FFF2-40B4-BE49-F238E27FC236}">
                <a16:creationId xmlns:a16="http://schemas.microsoft.com/office/drawing/2014/main" xmlns="" id="{71D99839-C53B-4D53-B0AF-369442E3D93E}"/>
              </a:ext>
            </a:extLst>
          </p:cNvPr>
          <p:cNvGrpSpPr/>
          <p:nvPr/>
        </p:nvGrpSpPr>
        <p:grpSpPr bwMode="auto">
          <a:xfrm>
            <a:off x="6532267" y="1819438"/>
            <a:ext cx="4608513" cy="1231635"/>
            <a:chOff x="6639013" y="1549333"/>
            <a:chExt cx="4820607" cy="1231488"/>
          </a:xfrm>
        </p:grpSpPr>
        <p:sp>
          <p:nvSpPr>
            <p:cNvPr id="84" name="文本框 59">
              <a:extLst>
                <a:ext uri="{FF2B5EF4-FFF2-40B4-BE49-F238E27FC236}">
                  <a16:creationId xmlns:a16="http://schemas.microsoft.com/office/drawing/2014/main" xmlns="" id="{8FBE0685-71B6-4625-8302-8D2E8B3741C7}"/>
                </a:ext>
              </a:extLst>
            </p:cNvPr>
            <p:cNvSpPr txBox="1"/>
            <p:nvPr/>
          </p:nvSpPr>
          <p:spPr>
            <a:xfrm>
              <a:off x="6639013" y="1549333"/>
              <a:ext cx="4820607" cy="1215572"/>
            </a:xfrm>
            <a:prstGeom prst="rect">
              <a:avLst/>
            </a:prstGeom>
            <a:noFill/>
          </p:spPr>
          <p:txBody>
            <a:bodyPr>
              <a:spAutoFit/>
            </a:bodyPr>
            <a:lstStyle/>
            <a:p>
              <a:pPr marL="285750" indent="-285750" defTabSz="1217295">
                <a:buFont typeface="Wingdings" panose="05000000000000000000" pitchFamily="2" charset="2"/>
                <a:buChar char="l"/>
                <a:defRPr/>
              </a:pPr>
              <a:r>
                <a:rPr lang="zh-CN" altLang="en-US" sz="1900" b="1" dirty="0">
                  <a:solidFill>
                    <a:srgbClr val="2F5B50"/>
                  </a:solidFill>
                  <a:latin typeface="微软雅黑" panose="020B0503020204020204" pitchFamily="34" charset="-122"/>
                  <a:ea typeface="微软雅黑" panose="020B0503020204020204" pitchFamily="34" charset="-122"/>
                </a:rPr>
                <a:t>输入小标题</a:t>
              </a:r>
              <a:endParaRPr lang="en-US" altLang="zh-CN" sz="1900" b="1" dirty="0">
                <a:solidFill>
                  <a:srgbClr val="2F5B50"/>
                </a:solidFill>
                <a:latin typeface="微软雅黑" panose="020B0503020204020204" pitchFamily="34" charset="-122"/>
                <a:ea typeface="微软雅黑" panose="020B0503020204020204" pitchFamily="34" charset="-122"/>
              </a:endParaRPr>
            </a:p>
            <a:p>
              <a:pPr defTabSz="1217295">
                <a:defRPr/>
              </a:pPr>
              <a:endParaRPr lang="en-US" altLang="zh-CN" b="1" dirty="0">
                <a:solidFill>
                  <a:srgbClr val="FFC535">
                    <a:lumMod val="75000"/>
                  </a:srgbClr>
                </a:solidFill>
                <a:latin typeface="微软雅黑" panose="020B0503020204020204" pitchFamily="34" charset="-122"/>
                <a:ea typeface="微软雅黑" panose="020B0503020204020204" pitchFamily="34" charset="-122"/>
              </a:endParaRPr>
            </a:p>
            <a:p>
              <a:pPr marL="285750" indent="-285750" defTabSz="1217295">
                <a:buFont typeface="Wingdings" panose="05000000000000000000" pitchFamily="2" charset="2"/>
                <a:buChar char="l"/>
                <a:defRPr/>
              </a:pPr>
              <a:endParaRPr lang="en-US" altLang="zh-CN" b="1" dirty="0">
                <a:solidFill>
                  <a:srgbClr val="FFC535">
                    <a:lumMod val="75000"/>
                  </a:srgbClr>
                </a:solidFill>
                <a:latin typeface="微软雅黑" panose="020B0503020204020204" pitchFamily="34" charset="-122"/>
                <a:ea typeface="微软雅黑" panose="020B0503020204020204" pitchFamily="34" charset="-122"/>
              </a:endParaRPr>
            </a:p>
            <a:p>
              <a:pPr marL="285750" indent="-285750" defTabSz="1217295">
                <a:buFont typeface="Wingdings" panose="05000000000000000000" pitchFamily="2" charset="2"/>
                <a:buChar char="l"/>
                <a:defRPr/>
              </a:pPr>
              <a:endParaRPr lang="zh-CN" altLang="en-US" b="1" dirty="0">
                <a:solidFill>
                  <a:srgbClr val="FFC535">
                    <a:lumMod val="75000"/>
                  </a:srgbClr>
                </a:solidFill>
                <a:latin typeface="微软雅黑" panose="020B0503020204020204" pitchFamily="34" charset="-122"/>
                <a:ea typeface="微软雅黑" panose="020B0503020204020204" pitchFamily="34" charset="-122"/>
              </a:endParaRPr>
            </a:p>
          </p:txBody>
        </p:sp>
        <p:sp>
          <p:nvSpPr>
            <p:cNvPr id="85" name="矩形 84">
              <a:extLst>
                <a:ext uri="{FF2B5EF4-FFF2-40B4-BE49-F238E27FC236}">
                  <a16:creationId xmlns:a16="http://schemas.microsoft.com/office/drawing/2014/main" xmlns="" id="{1BCA0C17-2DD7-465D-9AAB-7093D5EF3E10}"/>
                </a:ext>
              </a:extLst>
            </p:cNvPr>
            <p:cNvSpPr/>
            <p:nvPr/>
          </p:nvSpPr>
          <p:spPr>
            <a:xfrm>
              <a:off x="6921551" y="2036734"/>
              <a:ext cx="4538069" cy="744087"/>
            </a:xfrm>
            <a:prstGeom prst="rect">
              <a:avLst/>
            </a:prstGeom>
          </p:spPr>
          <p:txBody>
            <a:bodyPr>
              <a:spAutoFit/>
            </a:bodyPr>
            <a:lstStyle/>
            <a:p>
              <a:pPr defTabSz="1217295">
                <a:defRPr/>
              </a:pPr>
              <a:r>
                <a:rPr lang="en-US" altLang="zh-CN" sz="1400" dirty="0">
                  <a:solidFill>
                    <a:srgbClr val="242424"/>
                  </a:solidFill>
                  <a:latin typeface="微软雅黑" panose="020B0503020204020204" pitchFamily="34" charset="-122"/>
                  <a:ea typeface="微软雅黑" panose="020B0503020204020204" pitchFamily="34" charset="-122"/>
                </a:rPr>
                <a:t>1886</a:t>
              </a:r>
              <a:r>
                <a:rPr lang="zh-CN" altLang="en-US" sz="1400" dirty="0">
                  <a:solidFill>
                    <a:srgbClr val="242424"/>
                  </a:solidFill>
                  <a:latin typeface="微软雅黑" panose="020B0503020204020204" pitchFamily="34" charset="-122"/>
                  <a:ea typeface="微软雅黑" panose="020B0503020204020204" pitchFamily="34" charset="-122"/>
                </a:rPr>
                <a:t>年，可口可乐在美国乔治亚州亚特兰大市</a:t>
              </a:r>
              <a:endParaRPr lang="en-US" altLang="zh-CN" sz="1400" dirty="0">
                <a:solidFill>
                  <a:srgbClr val="242424"/>
                </a:solidFill>
                <a:latin typeface="微软雅黑" panose="020B0503020204020204" pitchFamily="34" charset="-122"/>
                <a:ea typeface="微软雅黑" panose="020B0503020204020204" pitchFamily="34" charset="-122"/>
              </a:endParaRPr>
            </a:p>
            <a:p>
              <a:pPr defTabSz="1217295">
                <a:defRPr/>
              </a:pPr>
              <a:r>
                <a:rPr lang="zh-CN" altLang="en-US" sz="1400" dirty="0">
                  <a:solidFill>
                    <a:srgbClr val="242424"/>
                  </a:solidFill>
                  <a:latin typeface="微软雅黑" panose="020B0503020204020204" pitchFamily="34" charset="-122"/>
                  <a:ea typeface="微软雅黑" panose="020B0503020204020204" pitchFamily="34" charset="-122"/>
                </a:rPr>
                <a:t>诞生，自此便与社会发展相互交融，激发创新</a:t>
              </a:r>
              <a:endParaRPr lang="en-US" altLang="zh-CN" sz="1400" dirty="0">
                <a:solidFill>
                  <a:srgbClr val="242424"/>
                </a:solidFill>
                <a:latin typeface="微软雅黑" panose="020B0503020204020204" pitchFamily="34" charset="-122"/>
                <a:ea typeface="微软雅黑" panose="020B0503020204020204" pitchFamily="34" charset="-122"/>
              </a:endParaRPr>
            </a:p>
            <a:p>
              <a:pPr defTabSz="1217295">
                <a:defRPr/>
              </a:pPr>
              <a:r>
                <a:rPr lang="zh-CN" altLang="en-US" sz="1400" dirty="0">
                  <a:solidFill>
                    <a:srgbClr val="242424"/>
                  </a:solidFill>
                  <a:latin typeface="微软雅黑" panose="020B0503020204020204" pitchFamily="34" charset="-122"/>
                  <a:ea typeface="微软雅黑" panose="020B0503020204020204" pitchFamily="34" charset="-122"/>
                </a:rPr>
                <a:t>灵感。</a:t>
              </a:r>
            </a:p>
          </p:txBody>
        </p:sp>
      </p:grpSp>
      <p:grpSp>
        <p:nvGrpSpPr>
          <p:cNvPr id="86" name="组合 85">
            <a:extLst>
              <a:ext uri="{FF2B5EF4-FFF2-40B4-BE49-F238E27FC236}">
                <a16:creationId xmlns:a16="http://schemas.microsoft.com/office/drawing/2014/main" xmlns="" id="{16194D9A-148A-4D08-A8A8-68DA6E7BA25C}"/>
              </a:ext>
            </a:extLst>
          </p:cNvPr>
          <p:cNvGrpSpPr/>
          <p:nvPr/>
        </p:nvGrpSpPr>
        <p:grpSpPr bwMode="auto">
          <a:xfrm>
            <a:off x="6532254" y="3138169"/>
            <a:ext cx="4608512" cy="1223373"/>
            <a:chOff x="6639013" y="2635727"/>
            <a:chExt cx="4820607" cy="1223862"/>
          </a:xfrm>
        </p:grpSpPr>
        <p:sp>
          <p:nvSpPr>
            <p:cNvPr id="87" name="矩形 86">
              <a:extLst>
                <a:ext uri="{FF2B5EF4-FFF2-40B4-BE49-F238E27FC236}">
                  <a16:creationId xmlns:a16="http://schemas.microsoft.com/office/drawing/2014/main" xmlns="" id="{C062651E-DB3E-47AC-A187-26CD108FD22C}"/>
                </a:ext>
              </a:extLst>
            </p:cNvPr>
            <p:cNvSpPr/>
            <p:nvPr/>
          </p:nvSpPr>
          <p:spPr>
            <a:xfrm>
              <a:off x="6921551" y="3115115"/>
              <a:ext cx="4538069" cy="744474"/>
            </a:xfrm>
            <a:prstGeom prst="rect">
              <a:avLst/>
            </a:prstGeom>
          </p:spPr>
          <p:txBody>
            <a:bodyPr>
              <a:spAutoFit/>
            </a:bodyPr>
            <a:lstStyle/>
            <a:p>
              <a:pPr defTabSz="1217295">
                <a:defRPr/>
              </a:pPr>
              <a:r>
                <a:rPr lang="zh-CN" altLang="en-US" sz="1400" dirty="0">
                  <a:solidFill>
                    <a:srgbClr val="242424"/>
                  </a:solidFill>
                  <a:latin typeface="微软雅黑" panose="020B0503020204020204" pitchFamily="34" charset="-122"/>
                  <a:ea typeface="微软雅黑" panose="020B0503020204020204" pitchFamily="34" charset="-122"/>
                </a:rPr>
                <a:t>在此处添加你的个人信息，对事物的理解。在此处添加你的信息，对图表，事物的理解，在此处天剑加你的信息。</a:t>
              </a:r>
            </a:p>
          </p:txBody>
        </p:sp>
        <p:sp>
          <p:nvSpPr>
            <p:cNvPr id="88" name="文本框 64">
              <a:extLst>
                <a:ext uri="{FF2B5EF4-FFF2-40B4-BE49-F238E27FC236}">
                  <a16:creationId xmlns:a16="http://schemas.microsoft.com/office/drawing/2014/main" xmlns="" id="{273312E4-D219-43EA-A166-181D17877971}"/>
                </a:ext>
              </a:extLst>
            </p:cNvPr>
            <p:cNvSpPr txBox="1"/>
            <p:nvPr/>
          </p:nvSpPr>
          <p:spPr>
            <a:xfrm>
              <a:off x="6639013" y="2635727"/>
              <a:ext cx="4820607" cy="384875"/>
            </a:xfrm>
            <a:prstGeom prst="rect">
              <a:avLst/>
            </a:prstGeom>
            <a:noFill/>
          </p:spPr>
          <p:txBody>
            <a:bodyPr>
              <a:spAutoFit/>
            </a:bodyPr>
            <a:lstStyle/>
            <a:p>
              <a:pPr marL="285750" indent="-285750" defTabSz="1217295">
                <a:buFont typeface="Wingdings" panose="05000000000000000000" pitchFamily="2" charset="2"/>
                <a:buChar char="l"/>
                <a:defRPr/>
              </a:pPr>
              <a:r>
                <a:rPr lang="zh-CN" altLang="en-US" sz="1900" b="1" dirty="0">
                  <a:solidFill>
                    <a:srgbClr val="2F5B50"/>
                  </a:solidFill>
                  <a:latin typeface="微软雅黑" panose="020B0503020204020204" pitchFamily="34" charset="-122"/>
                  <a:ea typeface="微软雅黑" panose="020B0503020204020204" pitchFamily="34" charset="-122"/>
                </a:rPr>
                <a:t>输入小标题</a:t>
              </a:r>
            </a:p>
          </p:txBody>
        </p:sp>
      </p:grpSp>
      <p:grpSp>
        <p:nvGrpSpPr>
          <p:cNvPr id="89" name="组合 88">
            <a:extLst>
              <a:ext uri="{FF2B5EF4-FFF2-40B4-BE49-F238E27FC236}">
                <a16:creationId xmlns:a16="http://schemas.microsoft.com/office/drawing/2014/main" xmlns="" id="{EC00FD5B-3E38-4581-9A45-24F92AD38A9F}"/>
              </a:ext>
            </a:extLst>
          </p:cNvPr>
          <p:cNvGrpSpPr/>
          <p:nvPr/>
        </p:nvGrpSpPr>
        <p:grpSpPr bwMode="auto">
          <a:xfrm>
            <a:off x="6532267" y="4575319"/>
            <a:ext cx="4608513" cy="1260046"/>
            <a:chOff x="6639013" y="4154731"/>
            <a:chExt cx="4820607" cy="1259212"/>
          </a:xfrm>
        </p:grpSpPr>
        <p:sp>
          <p:nvSpPr>
            <p:cNvPr id="90" name="矩形 89">
              <a:extLst>
                <a:ext uri="{FF2B5EF4-FFF2-40B4-BE49-F238E27FC236}">
                  <a16:creationId xmlns:a16="http://schemas.microsoft.com/office/drawing/2014/main" xmlns="" id="{2AD656C2-B809-459D-AD6D-BCCA9D15A0E5}"/>
                </a:ext>
              </a:extLst>
            </p:cNvPr>
            <p:cNvSpPr/>
            <p:nvPr/>
          </p:nvSpPr>
          <p:spPr>
            <a:xfrm>
              <a:off x="6921551" y="4670260"/>
              <a:ext cx="4538069" cy="743683"/>
            </a:xfrm>
            <a:prstGeom prst="rect">
              <a:avLst/>
            </a:prstGeom>
          </p:spPr>
          <p:txBody>
            <a:bodyPr>
              <a:spAutoFit/>
            </a:bodyPr>
            <a:lstStyle/>
            <a:p>
              <a:pPr defTabSz="1217295">
                <a:defRPr/>
              </a:pPr>
              <a:r>
                <a:rPr lang="en-US" altLang="zh-CN" sz="1400" dirty="0">
                  <a:solidFill>
                    <a:srgbClr val="242424"/>
                  </a:solidFill>
                  <a:latin typeface="微软雅黑" panose="020B0503020204020204" pitchFamily="34" charset="-122"/>
                  <a:ea typeface="微软雅黑" panose="020B0503020204020204" pitchFamily="34" charset="-122"/>
                </a:rPr>
                <a:t>1886</a:t>
              </a:r>
              <a:r>
                <a:rPr lang="zh-CN" altLang="en-US" sz="1400" dirty="0">
                  <a:solidFill>
                    <a:srgbClr val="242424"/>
                  </a:solidFill>
                  <a:latin typeface="微软雅黑" panose="020B0503020204020204" pitchFamily="34" charset="-122"/>
                  <a:ea typeface="微软雅黑" panose="020B0503020204020204" pitchFamily="34" charset="-122"/>
                </a:rPr>
                <a:t>年，可口可乐在美国乔治亚州亚特兰大市</a:t>
              </a:r>
              <a:endParaRPr lang="en-US" altLang="zh-CN" sz="1400" dirty="0">
                <a:solidFill>
                  <a:srgbClr val="242424"/>
                </a:solidFill>
                <a:latin typeface="微软雅黑" panose="020B0503020204020204" pitchFamily="34" charset="-122"/>
                <a:ea typeface="微软雅黑" panose="020B0503020204020204" pitchFamily="34" charset="-122"/>
              </a:endParaRPr>
            </a:p>
            <a:p>
              <a:pPr defTabSz="1217295">
                <a:defRPr/>
              </a:pPr>
              <a:r>
                <a:rPr lang="zh-CN" altLang="en-US" sz="1400" dirty="0">
                  <a:solidFill>
                    <a:srgbClr val="242424"/>
                  </a:solidFill>
                  <a:latin typeface="微软雅黑" panose="020B0503020204020204" pitchFamily="34" charset="-122"/>
                  <a:ea typeface="微软雅黑" panose="020B0503020204020204" pitchFamily="34" charset="-122"/>
                </a:rPr>
                <a:t>灵感。诞生，自此便与社会发展相互交融，激发创新</a:t>
              </a:r>
              <a:endParaRPr lang="en-US" altLang="zh-CN" sz="1400" dirty="0">
                <a:solidFill>
                  <a:srgbClr val="242424"/>
                </a:solidFill>
                <a:latin typeface="微软雅黑" panose="020B0503020204020204" pitchFamily="34" charset="-122"/>
                <a:ea typeface="微软雅黑" panose="020B0503020204020204" pitchFamily="34" charset="-122"/>
              </a:endParaRPr>
            </a:p>
            <a:p>
              <a:pPr defTabSz="1217295">
                <a:defRPr/>
              </a:pPr>
              <a:endParaRPr lang="zh-CN" altLang="en-US" sz="1400" dirty="0">
                <a:solidFill>
                  <a:prstClr val="black">
                    <a:lumMod val="50000"/>
                    <a:lumOff val="50000"/>
                  </a:prstClr>
                </a:solidFill>
                <a:latin typeface="微软雅黑" panose="020B0503020204020204" pitchFamily="34" charset="-122"/>
                <a:ea typeface="微软雅黑" panose="020B0503020204020204" pitchFamily="34" charset="-122"/>
              </a:endParaRPr>
            </a:p>
          </p:txBody>
        </p:sp>
        <p:sp>
          <p:nvSpPr>
            <p:cNvPr id="91" name="文本框 67">
              <a:extLst>
                <a:ext uri="{FF2B5EF4-FFF2-40B4-BE49-F238E27FC236}">
                  <a16:creationId xmlns:a16="http://schemas.microsoft.com/office/drawing/2014/main" xmlns="" id="{298E7B8B-49C9-493A-940A-203514279A05}"/>
                </a:ext>
              </a:extLst>
            </p:cNvPr>
            <p:cNvSpPr txBox="1"/>
            <p:nvPr/>
          </p:nvSpPr>
          <p:spPr>
            <a:xfrm>
              <a:off x="6639013" y="4154731"/>
              <a:ext cx="4820607" cy="384466"/>
            </a:xfrm>
            <a:prstGeom prst="rect">
              <a:avLst/>
            </a:prstGeom>
            <a:noFill/>
          </p:spPr>
          <p:txBody>
            <a:bodyPr>
              <a:spAutoFit/>
            </a:bodyPr>
            <a:lstStyle/>
            <a:p>
              <a:pPr marL="285750" indent="-285750" defTabSz="1217295">
                <a:buFont typeface="Wingdings" panose="05000000000000000000" pitchFamily="2" charset="2"/>
                <a:buChar char="l"/>
                <a:defRPr/>
              </a:pPr>
              <a:r>
                <a:rPr lang="zh-CN" altLang="en-US" sz="1900" b="1" dirty="0">
                  <a:solidFill>
                    <a:srgbClr val="2F5B50"/>
                  </a:solidFill>
                  <a:latin typeface="微软雅黑" panose="020B0503020204020204" pitchFamily="34" charset="-122"/>
                  <a:ea typeface="微软雅黑" panose="020B0503020204020204" pitchFamily="34" charset="-122"/>
                </a:rPr>
                <a:t>输入小标题</a:t>
              </a:r>
            </a:p>
          </p:txBody>
        </p:sp>
      </p:grpSp>
      <p:pic>
        <p:nvPicPr>
          <p:cNvPr id="92" name="图片 91">
            <a:extLst>
              <a:ext uri="{FF2B5EF4-FFF2-40B4-BE49-F238E27FC236}">
                <a16:creationId xmlns:a16="http://schemas.microsoft.com/office/drawing/2014/main" xmlns="" id="{432328FA-FDA8-4B13-84A0-9DFE8284FEF7}"/>
              </a:ext>
            </a:extLst>
          </p:cNvPr>
          <p:cNvPicPr>
            <a:picLocks noChangeAspect="1"/>
          </p:cNvPicPr>
          <p:nvPr/>
        </p:nvPicPr>
        <p:blipFill>
          <a:blip r:embed="rId3"/>
          <a:srcRect l="15987" t="309" r="20936" b="54406"/>
          <a:stretch>
            <a:fillRect/>
          </a:stretch>
        </p:blipFill>
        <p:spPr>
          <a:xfrm rot="1986105">
            <a:off x="5454758" y="3678052"/>
            <a:ext cx="1433404" cy="1433404"/>
          </a:xfrm>
          <a:custGeom>
            <a:avLst/>
            <a:gdLst>
              <a:gd name="connsiteX0" fmla="*/ 1238250 w 2476500"/>
              <a:gd name="connsiteY0" fmla="*/ 0 h 2476500"/>
              <a:gd name="connsiteX1" fmla="*/ 2476500 w 2476500"/>
              <a:gd name="connsiteY1" fmla="*/ 1238250 h 2476500"/>
              <a:gd name="connsiteX2" fmla="*/ 1238250 w 2476500"/>
              <a:gd name="connsiteY2" fmla="*/ 2476500 h 2476500"/>
              <a:gd name="connsiteX3" fmla="*/ 0 w 2476500"/>
              <a:gd name="connsiteY3" fmla="*/ 1238250 h 2476500"/>
              <a:gd name="connsiteX4" fmla="*/ 1238250 w 2476500"/>
              <a:gd name="connsiteY4" fmla="*/ 0 h 247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2476500">
                <a:moveTo>
                  <a:pt x="1238250" y="0"/>
                </a:moveTo>
                <a:cubicBezTo>
                  <a:pt x="1922117" y="0"/>
                  <a:pt x="2476500" y="554383"/>
                  <a:pt x="2476500" y="1238250"/>
                </a:cubicBezTo>
                <a:cubicBezTo>
                  <a:pt x="2476500" y="1922117"/>
                  <a:pt x="1922117" y="2476500"/>
                  <a:pt x="1238250" y="2476500"/>
                </a:cubicBezTo>
                <a:cubicBezTo>
                  <a:pt x="554383" y="2476500"/>
                  <a:pt x="0" y="1922117"/>
                  <a:pt x="0" y="1238250"/>
                </a:cubicBezTo>
                <a:cubicBezTo>
                  <a:pt x="0" y="554383"/>
                  <a:pt x="554383" y="0"/>
                  <a:pt x="1238250" y="0"/>
                </a:cubicBezTo>
                <a:close/>
              </a:path>
            </a:pathLst>
          </a:custGeom>
        </p:spPr>
      </p:pic>
      <p:pic>
        <p:nvPicPr>
          <p:cNvPr id="93" name="图片 92">
            <a:extLst>
              <a:ext uri="{FF2B5EF4-FFF2-40B4-BE49-F238E27FC236}">
                <a16:creationId xmlns:a16="http://schemas.microsoft.com/office/drawing/2014/main" xmlns="" id="{99E2BA3D-BD82-4A53-8828-998751BF3786}"/>
              </a:ext>
            </a:extLst>
          </p:cNvPr>
          <p:cNvPicPr>
            <a:picLocks noChangeAspect="1"/>
          </p:cNvPicPr>
          <p:nvPr/>
        </p:nvPicPr>
        <p:blipFill>
          <a:blip r:embed="rId3"/>
          <a:srcRect l="15987" t="309" r="20936" b="54406"/>
          <a:stretch>
            <a:fillRect/>
          </a:stretch>
        </p:blipFill>
        <p:spPr>
          <a:xfrm rot="2636422">
            <a:off x="1257438" y="2082785"/>
            <a:ext cx="3478797" cy="3478798"/>
          </a:xfrm>
          <a:custGeom>
            <a:avLst/>
            <a:gdLst>
              <a:gd name="connsiteX0" fmla="*/ 1238250 w 2476500"/>
              <a:gd name="connsiteY0" fmla="*/ 0 h 2476500"/>
              <a:gd name="connsiteX1" fmla="*/ 2476500 w 2476500"/>
              <a:gd name="connsiteY1" fmla="*/ 1238250 h 2476500"/>
              <a:gd name="connsiteX2" fmla="*/ 1238250 w 2476500"/>
              <a:gd name="connsiteY2" fmla="*/ 2476500 h 2476500"/>
              <a:gd name="connsiteX3" fmla="*/ 0 w 2476500"/>
              <a:gd name="connsiteY3" fmla="*/ 1238250 h 2476500"/>
              <a:gd name="connsiteX4" fmla="*/ 1238250 w 2476500"/>
              <a:gd name="connsiteY4" fmla="*/ 0 h 247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2476500">
                <a:moveTo>
                  <a:pt x="1238250" y="0"/>
                </a:moveTo>
                <a:cubicBezTo>
                  <a:pt x="1922117" y="0"/>
                  <a:pt x="2476500" y="554383"/>
                  <a:pt x="2476500" y="1238250"/>
                </a:cubicBezTo>
                <a:cubicBezTo>
                  <a:pt x="2476500" y="1922117"/>
                  <a:pt x="1922117" y="2476500"/>
                  <a:pt x="1238250" y="2476500"/>
                </a:cubicBezTo>
                <a:cubicBezTo>
                  <a:pt x="554383" y="2476500"/>
                  <a:pt x="0" y="1922117"/>
                  <a:pt x="0" y="1238250"/>
                </a:cubicBezTo>
                <a:cubicBezTo>
                  <a:pt x="0" y="554383"/>
                  <a:pt x="554383" y="0"/>
                  <a:pt x="1238250" y="0"/>
                </a:cubicBezTo>
                <a:close/>
              </a:path>
            </a:pathLst>
          </a:custGeom>
        </p:spPr>
      </p:pic>
      <p:sp>
        <p:nvSpPr>
          <p:cNvPr id="94" name="椭圆 81">
            <a:extLst>
              <a:ext uri="{FF2B5EF4-FFF2-40B4-BE49-F238E27FC236}">
                <a16:creationId xmlns:a16="http://schemas.microsoft.com/office/drawing/2014/main" xmlns="" id="{0C8567B2-0014-47B0-B0D7-55BB0498BD7F}"/>
              </a:ext>
            </a:extLst>
          </p:cNvPr>
          <p:cNvSpPr>
            <a:spLocks noChangeArrowheads="1"/>
          </p:cNvSpPr>
          <p:nvPr/>
        </p:nvSpPr>
        <p:spPr bwMode="auto">
          <a:xfrm>
            <a:off x="1611069" y="1584018"/>
            <a:ext cx="3769056" cy="3697663"/>
          </a:xfrm>
          <a:prstGeom prst="ellipse">
            <a:avLst/>
          </a:prstGeom>
          <a:blipFill dpi="0" rotWithShape="1">
            <a:blip r:embed="rId4"/>
            <a:srcRect/>
            <a:stretch>
              <a:fillRect/>
            </a:stretch>
          </a:blipFill>
          <a:ln>
            <a:noFill/>
          </a:ln>
          <a:effectLst>
            <a:innerShdw blurRad="63500" dist="50800" dir="18900000">
              <a:prstClr val="black">
                <a:alpha val="50000"/>
              </a:prstClr>
            </a:innerShdw>
          </a:effectLst>
        </p:spPr>
        <p:txBody>
          <a:bodyPr lIns="121785" tIns="60896" rIns="121785" bIns="60896" anchor="ctr"/>
          <a:lstStyle>
            <a:lvl1pPr eaLnBrk="0" hangingPunct="0">
              <a:lnSpc>
                <a:spcPct val="90000"/>
              </a:lnSpc>
              <a:spcBef>
                <a:spcPts val="1000"/>
              </a:spcBef>
              <a:buChar char="•"/>
              <a:defRPr sz="2800">
                <a:solidFill>
                  <a:schemeClr val="tx1"/>
                </a:solidFill>
                <a:latin typeface="方正兰亭黑_GBK" pitchFamily="2" charset="-122"/>
                <a:ea typeface="方正兰亭黑_GBK" pitchFamily="2" charset="-122"/>
                <a:sym typeface="Calibri" panose="020F0502020204030204" pitchFamily="34" charset="0"/>
              </a:defRPr>
            </a:lvl1pPr>
            <a:lvl2pPr marL="742950" indent="-285750" eaLnBrk="0" hangingPunct="0">
              <a:lnSpc>
                <a:spcPct val="90000"/>
              </a:lnSpc>
              <a:spcBef>
                <a:spcPts val="500"/>
              </a:spcBef>
              <a:buChar char="•"/>
              <a:defRPr sz="2400">
                <a:solidFill>
                  <a:schemeClr val="tx1"/>
                </a:solidFill>
                <a:latin typeface="方正兰亭黑_GBK" pitchFamily="2" charset="-122"/>
                <a:ea typeface="方正兰亭黑_GBK" pitchFamily="2" charset="-122"/>
                <a:sym typeface="Calibri" panose="020F0502020204030204" pitchFamily="34" charset="0"/>
              </a:defRPr>
            </a:lvl2pPr>
            <a:lvl3pPr marL="1143000" indent="-228600" eaLnBrk="0" hangingPunct="0">
              <a:lnSpc>
                <a:spcPct val="90000"/>
              </a:lnSpc>
              <a:spcBef>
                <a:spcPts val="500"/>
              </a:spcBef>
              <a:buChar char="•"/>
              <a:defRPr sz="2000">
                <a:solidFill>
                  <a:schemeClr val="tx1"/>
                </a:solidFill>
                <a:latin typeface="方正兰亭黑_GBK" pitchFamily="2" charset="-122"/>
                <a:ea typeface="方正兰亭黑_GBK" pitchFamily="2" charset="-122"/>
                <a:sym typeface="Calibri" panose="020F0502020204030204" pitchFamily="34" charset="0"/>
              </a:defRPr>
            </a:lvl3pPr>
            <a:lvl4pPr marL="16002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anose="020F0502020204030204" pitchFamily="34" charset="0"/>
              </a:defRPr>
            </a:lvl4pPr>
            <a:lvl5pPr marL="2057400" indent="-228600" eaLnBrk="0" hangingPunct="0">
              <a:lnSpc>
                <a:spcPct val="90000"/>
              </a:lnSpc>
              <a:spcBef>
                <a:spcPts val="500"/>
              </a:spcBef>
              <a:buChar char="•"/>
              <a:defRPr>
                <a:solidFill>
                  <a:schemeClr val="tx1"/>
                </a:solidFill>
                <a:latin typeface="方正兰亭黑_GBK" pitchFamily="2" charset="-122"/>
                <a:ea typeface="方正兰亭黑_GBK"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方正兰亭黑_GBK" pitchFamily="2" charset="-122"/>
                <a:ea typeface="方正兰亭黑_GBK"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方正兰亭黑_GBK" pitchFamily="2" charset="-122"/>
                <a:ea typeface="方正兰亭黑_GBK"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方正兰亭黑_GBK" pitchFamily="2" charset="-122"/>
                <a:ea typeface="方正兰亭黑_GBK"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方正兰亭黑_GBK" pitchFamily="2" charset="-122"/>
                <a:ea typeface="方正兰亭黑_GBK" pitchFamily="2" charset="-122"/>
                <a:sym typeface="Calibri" panose="020F0502020204030204" pitchFamily="34" charset="0"/>
              </a:defRPr>
            </a:lvl9pPr>
          </a:lstStyle>
          <a:p>
            <a:pPr algn="ctr" defTabSz="1217295" eaLnBrk="1" hangingPunct="1">
              <a:lnSpc>
                <a:spcPct val="100000"/>
              </a:lnSpc>
              <a:spcBef>
                <a:spcPct val="0"/>
              </a:spcBef>
              <a:buNone/>
            </a:pPr>
            <a:endParaRPr lang="zh-CN" altLang="zh-CN" sz="1900">
              <a:solidFill>
                <a:srgbClr val="FFFFFF"/>
              </a:solidFill>
              <a:latin typeface="微软雅黑" panose="020B0503020204020204" pitchFamily="34" charset="-122"/>
              <a:ea typeface="微软雅黑" panose="020B0503020204020204" pitchFamily="34" charset="-122"/>
              <a:sym typeface="Arial" panose="020B0604020202020204" pitchFamily="34" charset="0"/>
            </a:endParaRPr>
          </a:p>
        </p:txBody>
      </p:sp>
    </p:spTree>
    <p:extLst>
      <p:ext uri="{BB962C8B-B14F-4D97-AF65-F5344CB8AC3E}">
        <p14:creationId xmlns:p14="http://schemas.microsoft.com/office/powerpoint/2010/main" val="2795174313"/>
      </p:ext>
    </p:extLst>
  </p:cSld>
  <p:clrMapOvr>
    <a:masterClrMapping/>
  </p:clrMapOvr>
  <p:transition spd="slow"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childTnLst>
                                </p:cTn>
                              </p:par>
                              <p:par>
                                <p:cTn id="9" presetID="23" presetClass="entr" presetSubtype="16" fill="hold" nodeType="withEffect">
                                  <p:stCondLst>
                                    <p:cond delay="0"/>
                                  </p:stCondLst>
                                  <p:childTnLst>
                                    <p:set>
                                      <p:cBhvr>
                                        <p:cTn id="10" dur="1" fill="hold">
                                          <p:stCondLst>
                                            <p:cond delay="0"/>
                                          </p:stCondLst>
                                        </p:cTn>
                                        <p:tgtEl>
                                          <p:spTgt spid="93"/>
                                        </p:tgtEl>
                                        <p:attrNameLst>
                                          <p:attrName>style.visibility</p:attrName>
                                        </p:attrNameLst>
                                      </p:cBhvr>
                                      <p:to>
                                        <p:strVal val="visible"/>
                                      </p:to>
                                    </p:set>
                                    <p:anim calcmode="lin" valueType="num">
                                      <p:cBhvr>
                                        <p:cTn id="11" dur="500" fill="hold"/>
                                        <p:tgtEl>
                                          <p:spTgt spid="93"/>
                                        </p:tgtEl>
                                        <p:attrNameLst>
                                          <p:attrName>ppt_w</p:attrName>
                                        </p:attrNameLst>
                                      </p:cBhvr>
                                      <p:tavLst>
                                        <p:tav tm="0">
                                          <p:val>
                                            <p:fltVal val="0"/>
                                          </p:val>
                                        </p:tav>
                                        <p:tav tm="100000">
                                          <p:val>
                                            <p:strVal val="#ppt_w"/>
                                          </p:val>
                                        </p:tav>
                                      </p:tavLst>
                                    </p:anim>
                                    <p:anim calcmode="lin" valueType="num">
                                      <p:cBhvr>
                                        <p:cTn id="12" dur="500" fill="hold"/>
                                        <p:tgtEl>
                                          <p:spTgt spid="93"/>
                                        </p:tgtEl>
                                        <p:attrNameLst>
                                          <p:attrName>ppt_h</p:attrName>
                                        </p:attrNameLst>
                                      </p:cBhvr>
                                      <p:tavLst>
                                        <p:tav tm="0">
                                          <p:val>
                                            <p:flt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92"/>
                                        </p:tgtEl>
                                        <p:attrNameLst>
                                          <p:attrName>style.visibility</p:attrName>
                                        </p:attrNameLst>
                                      </p:cBhvr>
                                      <p:to>
                                        <p:strVal val="visible"/>
                                      </p:to>
                                    </p:set>
                                    <p:anim calcmode="lin" valueType="num">
                                      <p:cBhvr>
                                        <p:cTn id="15" dur="500" fill="hold"/>
                                        <p:tgtEl>
                                          <p:spTgt spid="92"/>
                                        </p:tgtEl>
                                        <p:attrNameLst>
                                          <p:attrName>ppt_w</p:attrName>
                                        </p:attrNameLst>
                                      </p:cBhvr>
                                      <p:tavLst>
                                        <p:tav tm="0">
                                          <p:val>
                                            <p:fltVal val="0"/>
                                          </p:val>
                                        </p:tav>
                                        <p:tav tm="100000">
                                          <p:val>
                                            <p:strVal val="#ppt_w"/>
                                          </p:val>
                                        </p:tav>
                                      </p:tavLst>
                                    </p:anim>
                                    <p:anim calcmode="lin" valueType="num">
                                      <p:cBhvr>
                                        <p:cTn id="16" dur="500" fill="hold"/>
                                        <p:tgtEl>
                                          <p:spTgt spid="92"/>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300"/>
                                  </p:stCondLst>
                                  <p:childTnLst>
                                    <p:set>
                                      <p:cBhvr>
                                        <p:cTn id="18" dur="1" fill="hold">
                                          <p:stCondLst>
                                            <p:cond delay="0"/>
                                          </p:stCondLst>
                                        </p:cTn>
                                        <p:tgtEl>
                                          <p:spTgt spid="71"/>
                                        </p:tgtEl>
                                        <p:attrNameLst>
                                          <p:attrName>style.visibility</p:attrName>
                                        </p:attrNameLst>
                                      </p:cBhvr>
                                      <p:to>
                                        <p:strVal val="visible"/>
                                      </p:to>
                                    </p:set>
                                    <p:anim calcmode="lin" valueType="num">
                                      <p:cBhvr>
                                        <p:cTn id="19" dur="500" fill="hold"/>
                                        <p:tgtEl>
                                          <p:spTgt spid="71"/>
                                        </p:tgtEl>
                                        <p:attrNameLst>
                                          <p:attrName>ppt_w</p:attrName>
                                        </p:attrNameLst>
                                      </p:cBhvr>
                                      <p:tavLst>
                                        <p:tav tm="0">
                                          <p:val>
                                            <p:fltVal val="0"/>
                                          </p:val>
                                        </p:tav>
                                        <p:tav tm="100000">
                                          <p:val>
                                            <p:strVal val="#ppt_w"/>
                                          </p:val>
                                        </p:tav>
                                      </p:tavLst>
                                    </p:anim>
                                    <p:anim calcmode="lin" valueType="num">
                                      <p:cBhvr>
                                        <p:cTn id="20" dur="500" fill="hold"/>
                                        <p:tgtEl>
                                          <p:spTgt spid="71"/>
                                        </p:tgtEl>
                                        <p:attrNameLst>
                                          <p:attrName>ppt_h</p:attrName>
                                        </p:attrNameLst>
                                      </p:cBhvr>
                                      <p:tavLst>
                                        <p:tav tm="0">
                                          <p:val>
                                            <p:fltVal val="0"/>
                                          </p:val>
                                        </p:tav>
                                        <p:tav tm="100000">
                                          <p:val>
                                            <p:strVal val="#ppt_h"/>
                                          </p:val>
                                        </p:tav>
                                      </p:tavLst>
                                    </p:anim>
                                  </p:childTnLst>
                                </p:cTn>
                              </p:par>
                              <p:par>
                                <p:cTn id="21" presetID="23" presetClass="entr" presetSubtype="16" fill="hold" grpId="0" nodeType="withEffect">
                                  <p:stCondLst>
                                    <p:cond delay="300"/>
                                  </p:stCondLst>
                                  <p:childTnLst>
                                    <p:set>
                                      <p:cBhvr>
                                        <p:cTn id="22" dur="1" fill="hold">
                                          <p:stCondLst>
                                            <p:cond delay="0"/>
                                          </p:stCondLst>
                                        </p:cTn>
                                        <p:tgtEl>
                                          <p:spTgt spid="72"/>
                                        </p:tgtEl>
                                        <p:attrNameLst>
                                          <p:attrName>style.visibility</p:attrName>
                                        </p:attrNameLst>
                                      </p:cBhvr>
                                      <p:to>
                                        <p:strVal val="visible"/>
                                      </p:to>
                                    </p:set>
                                    <p:anim calcmode="lin" valueType="num">
                                      <p:cBhvr>
                                        <p:cTn id="23" dur="500" fill="hold"/>
                                        <p:tgtEl>
                                          <p:spTgt spid="72"/>
                                        </p:tgtEl>
                                        <p:attrNameLst>
                                          <p:attrName>ppt_w</p:attrName>
                                        </p:attrNameLst>
                                      </p:cBhvr>
                                      <p:tavLst>
                                        <p:tav tm="0">
                                          <p:val>
                                            <p:fltVal val="0"/>
                                          </p:val>
                                        </p:tav>
                                        <p:tav tm="100000">
                                          <p:val>
                                            <p:strVal val="#ppt_w"/>
                                          </p:val>
                                        </p:tav>
                                      </p:tavLst>
                                    </p:anim>
                                    <p:anim calcmode="lin" valueType="num">
                                      <p:cBhvr>
                                        <p:cTn id="24" dur="500" fill="hold"/>
                                        <p:tgtEl>
                                          <p:spTgt spid="72"/>
                                        </p:tgtEl>
                                        <p:attrNameLst>
                                          <p:attrName>ppt_h</p:attrName>
                                        </p:attrNameLst>
                                      </p:cBhvr>
                                      <p:tavLst>
                                        <p:tav tm="0">
                                          <p:val>
                                            <p:fltVal val="0"/>
                                          </p:val>
                                        </p:tav>
                                        <p:tav tm="100000">
                                          <p:val>
                                            <p:strVal val="#ppt_h"/>
                                          </p:val>
                                        </p:tav>
                                      </p:tavLst>
                                    </p:anim>
                                  </p:childTnLst>
                                </p:cTn>
                              </p:par>
                              <p:par>
                                <p:cTn id="25" presetID="23" presetClass="entr" presetSubtype="16" fill="hold" grpId="0" nodeType="withEffect">
                                  <p:stCondLst>
                                    <p:cond delay="300"/>
                                  </p:stCondLst>
                                  <p:childTnLst>
                                    <p:set>
                                      <p:cBhvr>
                                        <p:cTn id="26" dur="1" fill="hold">
                                          <p:stCondLst>
                                            <p:cond delay="0"/>
                                          </p:stCondLst>
                                        </p:cTn>
                                        <p:tgtEl>
                                          <p:spTgt spid="74"/>
                                        </p:tgtEl>
                                        <p:attrNameLst>
                                          <p:attrName>style.visibility</p:attrName>
                                        </p:attrNameLst>
                                      </p:cBhvr>
                                      <p:to>
                                        <p:strVal val="visible"/>
                                      </p:to>
                                    </p:set>
                                    <p:anim calcmode="lin" valueType="num">
                                      <p:cBhvr>
                                        <p:cTn id="27" dur="500" fill="hold"/>
                                        <p:tgtEl>
                                          <p:spTgt spid="74"/>
                                        </p:tgtEl>
                                        <p:attrNameLst>
                                          <p:attrName>ppt_w</p:attrName>
                                        </p:attrNameLst>
                                      </p:cBhvr>
                                      <p:tavLst>
                                        <p:tav tm="0">
                                          <p:val>
                                            <p:fltVal val="0"/>
                                          </p:val>
                                        </p:tav>
                                        <p:tav tm="100000">
                                          <p:val>
                                            <p:strVal val="#ppt_w"/>
                                          </p:val>
                                        </p:tav>
                                      </p:tavLst>
                                    </p:anim>
                                    <p:anim calcmode="lin" valueType="num">
                                      <p:cBhvr>
                                        <p:cTn id="28" dur="500" fill="hold"/>
                                        <p:tgtEl>
                                          <p:spTgt spid="74"/>
                                        </p:tgtEl>
                                        <p:attrNameLst>
                                          <p:attrName>ppt_h</p:attrName>
                                        </p:attrNameLst>
                                      </p:cBhvr>
                                      <p:tavLst>
                                        <p:tav tm="0">
                                          <p:val>
                                            <p:fltVal val="0"/>
                                          </p:val>
                                        </p:tav>
                                        <p:tav tm="100000">
                                          <p:val>
                                            <p:strVal val="#ppt_h"/>
                                          </p:val>
                                        </p:tav>
                                      </p:tavLst>
                                    </p:anim>
                                  </p:childTnLst>
                                </p:cTn>
                              </p:par>
                              <p:par>
                                <p:cTn id="29" presetID="23" presetClass="entr" presetSubtype="16" fill="hold" grpId="0" nodeType="withEffect">
                                  <p:stCondLst>
                                    <p:cond delay="300"/>
                                  </p:stCondLst>
                                  <p:childTnLst>
                                    <p:set>
                                      <p:cBhvr>
                                        <p:cTn id="30" dur="1" fill="hold">
                                          <p:stCondLst>
                                            <p:cond delay="0"/>
                                          </p:stCondLst>
                                        </p:cTn>
                                        <p:tgtEl>
                                          <p:spTgt spid="75"/>
                                        </p:tgtEl>
                                        <p:attrNameLst>
                                          <p:attrName>style.visibility</p:attrName>
                                        </p:attrNameLst>
                                      </p:cBhvr>
                                      <p:to>
                                        <p:strVal val="visible"/>
                                      </p:to>
                                    </p:set>
                                    <p:anim calcmode="lin" valueType="num">
                                      <p:cBhvr>
                                        <p:cTn id="31" dur="500" fill="hold"/>
                                        <p:tgtEl>
                                          <p:spTgt spid="75"/>
                                        </p:tgtEl>
                                        <p:attrNameLst>
                                          <p:attrName>ppt_w</p:attrName>
                                        </p:attrNameLst>
                                      </p:cBhvr>
                                      <p:tavLst>
                                        <p:tav tm="0">
                                          <p:val>
                                            <p:fltVal val="0"/>
                                          </p:val>
                                        </p:tav>
                                        <p:tav tm="100000">
                                          <p:val>
                                            <p:strVal val="#ppt_w"/>
                                          </p:val>
                                        </p:tav>
                                      </p:tavLst>
                                    </p:anim>
                                    <p:anim calcmode="lin" valueType="num">
                                      <p:cBhvr>
                                        <p:cTn id="32" dur="500" fill="hold"/>
                                        <p:tgtEl>
                                          <p:spTgt spid="75"/>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300"/>
                                  </p:stCondLst>
                                  <p:childTnLst>
                                    <p:set>
                                      <p:cBhvr>
                                        <p:cTn id="34" dur="1" fill="hold">
                                          <p:stCondLst>
                                            <p:cond delay="0"/>
                                          </p:stCondLst>
                                        </p:cTn>
                                        <p:tgtEl>
                                          <p:spTgt spid="76"/>
                                        </p:tgtEl>
                                        <p:attrNameLst>
                                          <p:attrName>style.visibility</p:attrName>
                                        </p:attrNameLst>
                                      </p:cBhvr>
                                      <p:to>
                                        <p:strVal val="visible"/>
                                      </p:to>
                                    </p:set>
                                    <p:anim calcmode="lin" valueType="num">
                                      <p:cBhvr>
                                        <p:cTn id="35" dur="500" fill="hold"/>
                                        <p:tgtEl>
                                          <p:spTgt spid="76"/>
                                        </p:tgtEl>
                                        <p:attrNameLst>
                                          <p:attrName>ppt_w</p:attrName>
                                        </p:attrNameLst>
                                      </p:cBhvr>
                                      <p:tavLst>
                                        <p:tav tm="0">
                                          <p:val>
                                            <p:fltVal val="0"/>
                                          </p:val>
                                        </p:tav>
                                        <p:tav tm="100000">
                                          <p:val>
                                            <p:strVal val="#ppt_w"/>
                                          </p:val>
                                        </p:tav>
                                      </p:tavLst>
                                    </p:anim>
                                    <p:anim calcmode="lin" valueType="num">
                                      <p:cBhvr>
                                        <p:cTn id="36" dur="500" fill="hold"/>
                                        <p:tgtEl>
                                          <p:spTgt spid="76"/>
                                        </p:tgtEl>
                                        <p:attrNameLst>
                                          <p:attrName>ppt_h</p:attrName>
                                        </p:attrNameLst>
                                      </p:cBhvr>
                                      <p:tavLst>
                                        <p:tav tm="0">
                                          <p:val>
                                            <p:fltVal val="0"/>
                                          </p:val>
                                        </p:tav>
                                        <p:tav tm="100000">
                                          <p:val>
                                            <p:strVal val="#ppt_h"/>
                                          </p:val>
                                        </p:tav>
                                      </p:tavLst>
                                    </p:anim>
                                  </p:childTnLst>
                                </p:cTn>
                              </p:par>
                              <p:par>
                                <p:cTn id="37" presetID="23" presetClass="entr" presetSubtype="16" fill="hold" grpId="0" nodeType="withEffect">
                                  <p:stCondLst>
                                    <p:cond delay="600"/>
                                  </p:stCondLst>
                                  <p:childTnLst>
                                    <p:set>
                                      <p:cBhvr>
                                        <p:cTn id="38" dur="1" fill="hold">
                                          <p:stCondLst>
                                            <p:cond delay="0"/>
                                          </p:stCondLst>
                                        </p:cTn>
                                        <p:tgtEl>
                                          <p:spTgt spid="77"/>
                                        </p:tgtEl>
                                        <p:attrNameLst>
                                          <p:attrName>style.visibility</p:attrName>
                                        </p:attrNameLst>
                                      </p:cBhvr>
                                      <p:to>
                                        <p:strVal val="visible"/>
                                      </p:to>
                                    </p:set>
                                    <p:anim calcmode="lin" valueType="num">
                                      <p:cBhvr>
                                        <p:cTn id="39" dur="500" fill="hold"/>
                                        <p:tgtEl>
                                          <p:spTgt spid="77"/>
                                        </p:tgtEl>
                                        <p:attrNameLst>
                                          <p:attrName>ppt_w</p:attrName>
                                        </p:attrNameLst>
                                      </p:cBhvr>
                                      <p:tavLst>
                                        <p:tav tm="0">
                                          <p:val>
                                            <p:fltVal val="0"/>
                                          </p:val>
                                        </p:tav>
                                        <p:tav tm="100000">
                                          <p:val>
                                            <p:strVal val="#ppt_w"/>
                                          </p:val>
                                        </p:tav>
                                      </p:tavLst>
                                    </p:anim>
                                    <p:anim calcmode="lin" valueType="num">
                                      <p:cBhvr>
                                        <p:cTn id="40" dur="500" fill="hold"/>
                                        <p:tgtEl>
                                          <p:spTgt spid="77"/>
                                        </p:tgtEl>
                                        <p:attrNameLst>
                                          <p:attrName>ppt_h</p:attrName>
                                        </p:attrNameLst>
                                      </p:cBhvr>
                                      <p:tavLst>
                                        <p:tav tm="0">
                                          <p:val>
                                            <p:fltVal val="0"/>
                                          </p:val>
                                        </p:tav>
                                        <p:tav tm="100000">
                                          <p:val>
                                            <p:strVal val="#ppt_h"/>
                                          </p:val>
                                        </p:tav>
                                      </p:tavLst>
                                    </p:anim>
                                  </p:childTnLst>
                                </p:cTn>
                              </p:par>
                              <p:par>
                                <p:cTn id="41" presetID="23" presetClass="entr" presetSubtype="16" fill="hold" grpId="0" nodeType="withEffect">
                                  <p:stCondLst>
                                    <p:cond delay="600"/>
                                  </p:stCondLst>
                                  <p:childTnLst>
                                    <p:set>
                                      <p:cBhvr>
                                        <p:cTn id="42" dur="1" fill="hold">
                                          <p:stCondLst>
                                            <p:cond delay="0"/>
                                          </p:stCondLst>
                                        </p:cTn>
                                        <p:tgtEl>
                                          <p:spTgt spid="78"/>
                                        </p:tgtEl>
                                        <p:attrNameLst>
                                          <p:attrName>style.visibility</p:attrName>
                                        </p:attrNameLst>
                                      </p:cBhvr>
                                      <p:to>
                                        <p:strVal val="visible"/>
                                      </p:to>
                                    </p:set>
                                    <p:anim calcmode="lin" valueType="num">
                                      <p:cBhvr>
                                        <p:cTn id="43" dur="500" fill="hold"/>
                                        <p:tgtEl>
                                          <p:spTgt spid="78"/>
                                        </p:tgtEl>
                                        <p:attrNameLst>
                                          <p:attrName>ppt_w</p:attrName>
                                        </p:attrNameLst>
                                      </p:cBhvr>
                                      <p:tavLst>
                                        <p:tav tm="0">
                                          <p:val>
                                            <p:fltVal val="0"/>
                                          </p:val>
                                        </p:tav>
                                        <p:tav tm="100000">
                                          <p:val>
                                            <p:strVal val="#ppt_w"/>
                                          </p:val>
                                        </p:tav>
                                      </p:tavLst>
                                    </p:anim>
                                    <p:anim calcmode="lin" valueType="num">
                                      <p:cBhvr>
                                        <p:cTn id="44" dur="500" fill="hold"/>
                                        <p:tgtEl>
                                          <p:spTgt spid="78"/>
                                        </p:tgtEl>
                                        <p:attrNameLst>
                                          <p:attrName>ppt_h</p:attrName>
                                        </p:attrNameLst>
                                      </p:cBhvr>
                                      <p:tavLst>
                                        <p:tav tm="0">
                                          <p:val>
                                            <p:fltVal val="0"/>
                                          </p:val>
                                        </p:tav>
                                        <p:tav tm="100000">
                                          <p:val>
                                            <p:strVal val="#ppt_h"/>
                                          </p:val>
                                        </p:tav>
                                      </p:tavLst>
                                    </p:anim>
                                  </p:childTnLst>
                                </p:cTn>
                              </p:par>
                              <p:par>
                                <p:cTn id="45" presetID="23" presetClass="entr" presetSubtype="16" fill="hold" grpId="0" nodeType="withEffect">
                                  <p:stCondLst>
                                    <p:cond delay="600"/>
                                  </p:stCondLst>
                                  <p:childTnLst>
                                    <p:set>
                                      <p:cBhvr>
                                        <p:cTn id="46" dur="1" fill="hold">
                                          <p:stCondLst>
                                            <p:cond delay="0"/>
                                          </p:stCondLst>
                                        </p:cTn>
                                        <p:tgtEl>
                                          <p:spTgt spid="79"/>
                                        </p:tgtEl>
                                        <p:attrNameLst>
                                          <p:attrName>style.visibility</p:attrName>
                                        </p:attrNameLst>
                                      </p:cBhvr>
                                      <p:to>
                                        <p:strVal val="visible"/>
                                      </p:to>
                                    </p:set>
                                    <p:anim calcmode="lin" valueType="num">
                                      <p:cBhvr>
                                        <p:cTn id="47" dur="500" fill="hold"/>
                                        <p:tgtEl>
                                          <p:spTgt spid="79"/>
                                        </p:tgtEl>
                                        <p:attrNameLst>
                                          <p:attrName>ppt_w</p:attrName>
                                        </p:attrNameLst>
                                      </p:cBhvr>
                                      <p:tavLst>
                                        <p:tav tm="0">
                                          <p:val>
                                            <p:fltVal val="0"/>
                                          </p:val>
                                        </p:tav>
                                        <p:tav tm="100000">
                                          <p:val>
                                            <p:strVal val="#ppt_w"/>
                                          </p:val>
                                        </p:tav>
                                      </p:tavLst>
                                    </p:anim>
                                    <p:anim calcmode="lin" valueType="num">
                                      <p:cBhvr>
                                        <p:cTn id="48" dur="500" fill="hold"/>
                                        <p:tgtEl>
                                          <p:spTgt spid="79"/>
                                        </p:tgtEl>
                                        <p:attrNameLst>
                                          <p:attrName>ppt_h</p:attrName>
                                        </p:attrNameLst>
                                      </p:cBhvr>
                                      <p:tavLst>
                                        <p:tav tm="0">
                                          <p:val>
                                            <p:fltVal val="0"/>
                                          </p:val>
                                        </p:tav>
                                        <p:tav tm="100000">
                                          <p:val>
                                            <p:strVal val="#ppt_h"/>
                                          </p:val>
                                        </p:tav>
                                      </p:tavLst>
                                    </p:anim>
                                  </p:childTnLst>
                                </p:cTn>
                              </p:par>
                              <p:par>
                                <p:cTn id="49" presetID="23" presetClass="entr" presetSubtype="16" fill="hold" grpId="0" nodeType="withEffect">
                                  <p:stCondLst>
                                    <p:cond delay="600"/>
                                  </p:stCondLst>
                                  <p:childTnLst>
                                    <p:set>
                                      <p:cBhvr>
                                        <p:cTn id="50" dur="1" fill="hold">
                                          <p:stCondLst>
                                            <p:cond delay="0"/>
                                          </p:stCondLst>
                                        </p:cTn>
                                        <p:tgtEl>
                                          <p:spTgt spid="80"/>
                                        </p:tgtEl>
                                        <p:attrNameLst>
                                          <p:attrName>style.visibility</p:attrName>
                                        </p:attrNameLst>
                                      </p:cBhvr>
                                      <p:to>
                                        <p:strVal val="visible"/>
                                      </p:to>
                                    </p:set>
                                    <p:anim calcmode="lin" valueType="num">
                                      <p:cBhvr>
                                        <p:cTn id="51" dur="500" fill="hold"/>
                                        <p:tgtEl>
                                          <p:spTgt spid="80"/>
                                        </p:tgtEl>
                                        <p:attrNameLst>
                                          <p:attrName>ppt_w</p:attrName>
                                        </p:attrNameLst>
                                      </p:cBhvr>
                                      <p:tavLst>
                                        <p:tav tm="0">
                                          <p:val>
                                            <p:fltVal val="0"/>
                                          </p:val>
                                        </p:tav>
                                        <p:tav tm="100000">
                                          <p:val>
                                            <p:strVal val="#ppt_w"/>
                                          </p:val>
                                        </p:tav>
                                      </p:tavLst>
                                    </p:anim>
                                    <p:anim calcmode="lin" valueType="num">
                                      <p:cBhvr>
                                        <p:cTn id="52" dur="500" fill="hold"/>
                                        <p:tgtEl>
                                          <p:spTgt spid="80"/>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600"/>
                                  </p:stCondLst>
                                  <p:childTnLst>
                                    <p:set>
                                      <p:cBhvr>
                                        <p:cTn id="54" dur="1" fill="hold">
                                          <p:stCondLst>
                                            <p:cond delay="0"/>
                                          </p:stCondLst>
                                        </p:cTn>
                                        <p:tgtEl>
                                          <p:spTgt spid="81"/>
                                        </p:tgtEl>
                                        <p:attrNameLst>
                                          <p:attrName>style.visibility</p:attrName>
                                        </p:attrNameLst>
                                      </p:cBhvr>
                                      <p:to>
                                        <p:strVal val="visible"/>
                                      </p:to>
                                    </p:set>
                                    <p:anim calcmode="lin" valueType="num">
                                      <p:cBhvr>
                                        <p:cTn id="55" dur="500" fill="hold"/>
                                        <p:tgtEl>
                                          <p:spTgt spid="81"/>
                                        </p:tgtEl>
                                        <p:attrNameLst>
                                          <p:attrName>ppt_w</p:attrName>
                                        </p:attrNameLst>
                                      </p:cBhvr>
                                      <p:tavLst>
                                        <p:tav tm="0">
                                          <p:val>
                                            <p:fltVal val="0"/>
                                          </p:val>
                                        </p:tav>
                                        <p:tav tm="100000">
                                          <p:val>
                                            <p:strVal val="#ppt_w"/>
                                          </p:val>
                                        </p:tav>
                                      </p:tavLst>
                                    </p:anim>
                                    <p:anim calcmode="lin" valueType="num">
                                      <p:cBhvr>
                                        <p:cTn id="56" dur="500" fill="hold"/>
                                        <p:tgtEl>
                                          <p:spTgt spid="81"/>
                                        </p:tgtEl>
                                        <p:attrNameLst>
                                          <p:attrName>ppt_h</p:attrName>
                                        </p:attrNameLst>
                                      </p:cBhvr>
                                      <p:tavLst>
                                        <p:tav tm="0">
                                          <p:val>
                                            <p:fltVal val="0"/>
                                          </p:val>
                                        </p:tav>
                                        <p:tav tm="100000">
                                          <p:val>
                                            <p:strVal val="#ppt_h"/>
                                          </p:val>
                                        </p:tav>
                                      </p:tavLst>
                                    </p:anim>
                                  </p:childTnLst>
                                </p:cTn>
                              </p:par>
                              <p:par>
                                <p:cTn id="57" presetID="23" presetClass="entr" presetSubtype="16" fill="hold" grpId="0" nodeType="withEffect">
                                  <p:stCondLst>
                                    <p:cond delay="300"/>
                                  </p:stCondLst>
                                  <p:childTnLst>
                                    <p:set>
                                      <p:cBhvr>
                                        <p:cTn id="58" dur="1" fill="hold">
                                          <p:stCondLst>
                                            <p:cond delay="0"/>
                                          </p:stCondLst>
                                        </p:cTn>
                                        <p:tgtEl>
                                          <p:spTgt spid="82"/>
                                        </p:tgtEl>
                                        <p:attrNameLst>
                                          <p:attrName>style.visibility</p:attrName>
                                        </p:attrNameLst>
                                      </p:cBhvr>
                                      <p:to>
                                        <p:strVal val="visible"/>
                                      </p:to>
                                    </p:set>
                                    <p:anim calcmode="lin" valueType="num">
                                      <p:cBhvr>
                                        <p:cTn id="59" dur="500" fill="hold"/>
                                        <p:tgtEl>
                                          <p:spTgt spid="82"/>
                                        </p:tgtEl>
                                        <p:attrNameLst>
                                          <p:attrName>ppt_w</p:attrName>
                                        </p:attrNameLst>
                                      </p:cBhvr>
                                      <p:tavLst>
                                        <p:tav tm="0">
                                          <p:val>
                                            <p:fltVal val="0"/>
                                          </p:val>
                                        </p:tav>
                                        <p:tav tm="100000">
                                          <p:val>
                                            <p:strVal val="#ppt_w"/>
                                          </p:val>
                                        </p:tav>
                                      </p:tavLst>
                                    </p:anim>
                                    <p:anim calcmode="lin" valueType="num">
                                      <p:cBhvr>
                                        <p:cTn id="60" dur="500" fill="hold"/>
                                        <p:tgtEl>
                                          <p:spTgt spid="82"/>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300"/>
                                  </p:stCondLst>
                                  <p:childTnLst>
                                    <p:set>
                                      <p:cBhvr>
                                        <p:cTn id="62" dur="1" fill="hold">
                                          <p:stCondLst>
                                            <p:cond delay="0"/>
                                          </p:stCondLst>
                                        </p:cTn>
                                        <p:tgtEl>
                                          <p:spTgt spid="73"/>
                                        </p:tgtEl>
                                        <p:attrNameLst>
                                          <p:attrName>style.visibility</p:attrName>
                                        </p:attrNameLst>
                                      </p:cBhvr>
                                      <p:to>
                                        <p:strVal val="visible"/>
                                      </p:to>
                                    </p:set>
                                    <p:anim calcmode="lin" valueType="num">
                                      <p:cBhvr>
                                        <p:cTn id="63" dur="500" fill="hold"/>
                                        <p:tgtEl>
                                          <p:spTgt spid="73"/>
                                        </p:tgtEl>
                                        <p:attrNameLst>
                                          <p:attrName>ppt_w</p:attrName>
                                        </p:attrNameLst>
                                      </p:cBhvr>
                                      <p:tavLst>
                                        <p:tav tm="0">
                                          <p:val>
                                            <p:fltVal val="0"/>
                                          </p:val>
                                        </p:tav>
                                        <p:tav tm="100000">
                                          <p:val>
                                            <p:strVal val="#ppt_w"/>
                                          </p:val>
                                        </p:tav>
                                      </p:tavLst>
                                    </p:anim>
                                    <p:anim calcmode="lin" valueType="num">
                                      <p:cBhvr>
                                        <p:cTn id="64" dur="500" fill="hold"/>
                                        <p:tgtEl>
                                          <p:spTgt spid="73"/>
                                        </p:tgtEl>
                                        <p:attrNameLst>
                                          <p:attrName>ppt_h</p:attrName>
                                        </p:attrNameLst>
                                      </p:cBhvr>
                                      <p:tavLst>
                                        <p:tav tm="0">
                                          <p:val>
                                            <p:fltVal val="0"/>
                                          </p:val>
                                        </p:tav>
                                        <p:tav tm="100000">
                                          <p:val>
                                            <p:strVal val="#ppt_h"/>
                                          </p:val>
                                        </p:tav>
                                      </p:tavLst>
                                    </p:anim>
                                  </p:childTnLst>
                                </p:cTn>
                              </p:par>
                              <p:par>
                                <p:cTn id="65" presetID="22" presetClass="entr" presetSubtype="8" fill="hold" nodeType="withEffect">
                                  <p:stCondLst>
                                    <p:cond delay="900"/>
                                  </p:stCondLst>
                                  <p:childTnLst>
                                    <p:set>
                                      <p:cBhvr>
                                        <p:cTn id="66" dur="1" fill="hold">
                                          <p:stCondLst>
                                            <p:cond delay="0"/>
                                          </p:stCondLst>
                                        </p:cTn>
                                        <p:tgtEl>
                                          <p:spTgt spid="83"/>
                                        </p:tgtEl>
                                        <p:attrNameLst>
                                          <p:attrName>style.visibility</p:attrName>
                                        </p:attrNameLst>
                                      </p:cBhvr>
                                      <p:to>
                                        <p:strVal val="visible"/>
                                      </p:to>
                                    </p:set>
                                    <p:animEffect transition="in" filter="wipe(left)">
                                      <p:cBhvr>
                                        <p:cTn id="67" dur="500"/>
                                        <p:tgtEl>
                                          <p:spTgt spid="83"/>
                                        </p:tgtEl>
                                      </p:cBhvr>
                                    </p:animEffect>
                                  </p:childTnLst>
                                </p:cTn>
                              </p:par>
                              <p:par>
                                <p:cTn id="68" presetID="22" presetClass="entr" presetSubtype="8" fill="hold" nodeType="withEffect">
                                  <p:stCondLst>
                                    <p:cond delay="1100"/>
                                  </p:stCondLst>
                                  <p:childTnLst>
                                    <p:set>
                                      <p:cBhvr>
                                        <p:cTn id="69" dur="1" fill="hold">
                                          <p:stCondLst>
                                            <p:cond delay="0"/>
                                          </p:stCondLst>
                                        </p:cTn>
                                        <p:tgtEl>
                                          <p:spTgt spid="86"/>
                                        </p:tgtEl>
                                        <p:attrNameLst>
                                          <p:attrName>style.visibility</p:attrName>
                                        </p:attrNameLst>
                                      </p:cBhvr>
                                      <p:to>
                                        <p:strVal val="visible"/>
                                      </p:to>
                                    </p:set>
                                    <p:animEffect transition="in" filter="wipe(left)">
                                      <p:cBhvr>
                                        <p:cTn id="70" dur="500"/>
                                        <p:tgtEl>
                                          <p:spTgt spid="86"/>
                                        </p:tgtEl>
                                      </p:cBhvr>
                                    </p:animEffect>
                                  </p:childTnLst>
                                </p:cTn>
                              </p:par>
                              <p:par>
                                <p:cTn id="71" presetID="22" presetClass="entr" presetSubtype="8"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wipe(left)">
                                      <p:cBhvr>
                                        <p:cTn id="73"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图片 16">
            <a:extLst>
              <a:ext uri="{FF2B5EF4-FFF2-40B4-BE49-F238E27FC236}">
                <a16:creationId xmlns:a16="http://schemas.microsoft.com/office/drawing/2014/main" xmlns="" id="{DC3F6DAD-19B2-454C-93EB-ACF1D7FCF2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507" y="0"/>
            <a:ext cx="12230507" cy="6858000"/>
          </a:xfrm>
          <a:prstGeom prst="rect">
            <a:avLst/>
          </a:prstGeom>
          <a:gradFill>
            <a:gsLst>
              <a:gs pos="0">
                <a:srgbClr val="1F7481"/>
              </a:gs>
              <a:gs pos="38000">
                <a:srgbClr val="207481"/>
              </a:gs>
              <a:gs pos="100000">
                <a:srgbClr val="3BE6FF"/>
              </a:gs>
              <a:gs pos="86000">
                <a:srgbClr val="3BE6FF"/>
              </a:gs>
            </a:gsLst>
            <a:lin ang="5400000" scaled="1"/>
          </a:gradFill>
        </p:spPr>
      </p:pic>
      <p:sp>
        <p:nvSpPr>
          <p:cNvPr id="10" name="矩形 259"/>
          <p:cNvSpPr>
            <a:spLocks noChangeArrowheads="1"/>
          </p:cNvSpPr>
          <p:nvPr/>
        </p:nvSpPr>
        <p:spPr bwMode="auto">
          <a:xfrm>
            <a:off x="578139" y="2364572"/>
            <a:ext cx="6273016"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algn="ctr" fontAlgn="base">
              <a:spcAft>
                <a:spcPct val="0"/>
              </a:spcAft>
              <a:buFont typeface="Arial" panose="020B0604020202020204" pitchFamily="34" charset="0"/>
              <a:buNone/>
            </a:pPr>
            <a:r>
              <a:rPr lang="zh-CN" altLang="en-US" sz="8000" dirty="0">
                <a:solidFill>
                  <a:schemeClr val="bg1"/>
                </a:solidFill>
                <a:latin typeface="迷你简菱心" panose="02010609000101010101" pitchFamily="49" charset="-122"/>
                <a:ea typeface="迷你简菱心" panose="02010609000101010101" pitchFamily="49" charset="-122"/>
                <a:cs typeface="Arial" panose="020B0604020202020204" pitchFamily="34" charset="0"/>
              </a:rPr>
              <a:t>谢谢聆听！</a:t>
            </a:r>
          </a:p>
        </p:txBody>
      </p:sp>
      <p:sp>
        <p:nvSpPr>
          <p:cNvPr id="2" name="TextBox 1"/>
          <p:cNvSpPr txBox="1"/>
          <p:nvPr/>
        </p:nvSpPr>
        <p:spPr>
          <a:xfrm>
            <a:off x="1241724" y="4744882"/>
            <a:ext cx="3507322" cy="369150"/>
          </a:xfrm>
          <a:prstGeom prst="rect">
            <a:avLst/>
          </a:prstGeom>
          <a:noFill/>
        </p:spPr>
        <p:txBody>
          <a:bodyPr wrap="none" lIns="91257" tIns="45630" rIns="91257" bIns="45630" rtlCol="0">
            <a:spAutoFit/>
          </a:bodyPr>
          <a:lstStyle/>
          <a:p>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汇报人</a:t>
            </a:r>
            <a:r>
              <a:rPr lang="zh-CN" altLang="en-US" dirty="0" smtClean="0">
                <a:solidFill>
                  <a:schemeClr val="tx1">
                    <a:lumMod val="75000"/>
                    <a:lumOff val="25000"/>
                  </a:schemeClr>
                </a:solidFill>
                <a:latin typeface="微软雅黑" panose="020B0503020204020204" pitchFamily="34" charset="-122"/>
                <a:ea typeface="微软雅黑" panose="020B0503020204020204" pitchFamily="34" charset="-122"/>
              </a:rPr>
              <a:t>：   </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时间：</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2018</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年</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6</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月</a:t>
            </a:r>
            <a:r>
              <a:rPr lang="en-US" altLang="zh-CN" dirty="0">
                <a:solidFill>
                  <a:schemeClr val="tx1">
                    <a:lumMod val="75000"/>
                    <a:lumOff val="25000"/>
                  </a:schemeClr>
                </a:solidFill>
                <a:latin typeface="微软雅黑" panose="020B0503020204020204" pitchFamily="34" charset="-122"/>
                <a:ea typeface="微软雅黑" panose="020B0503020204020204" pitchFamily="34" charset="-122"/>
              </a:rPr>
              <a:t>1</a:t>
            </a:r>
            <a:r>
              <a:rPr lang="zh-CN" altLang="en-US" dirty="0">
                <a:solidFill>
                  <a:schemeClr val="tx1">
                    <a:lumMod val="75000"/>
                    <a:lumOff val="25000"/>
                  </a:schemeClr>
                </a:solidFill>
                <a:latin typeface="微软雅黑" panose="020B0503020204020204" pitchFamily="34" charset="-122"/>
                <a:ea typeface="微软雅黑" panose="020B0503020204020204" pitchFamily="34" charset="-122"/>
              </a:rPr>
              <a:t>日</a:t>
            </a:r>
          </a:p>
        </p:txBody>
      </p:sp>
      <p:pic>
        <p:nvPicPr>
          <p:cNvPr id="9" name="Paula DeAnda - Why Would I Ever">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732231" y="1982579"/>
            <a:ext cx="487363" cy="487363"/>
          </a:xfrm>
          <a:prstGeom prst="rect">
            <a:avLst/>
          </a:prstGeom>
        </p:spPr>
      </p:pic>
      <p:pic>
        <p:nvPicPr>
          <p:cNvPr id="15" name="图片 14">
            <a:extLst>
              <a:ext uri="{FF2B5EF4-FFF2-40B4-BE49-F238E27FC236}">
                <a16:creationId xmlns:a16="http://schemas.microsoft.com/office/drawing/2014/main" xmlns="" id="{6B2B1FBE-C82B-42A9-9E78-5422BAD6646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658190" y="495575"/>
            <a:ext cx="2920635" cy="1333333"/>
          </a:xfrm>
          <a:prstGeom prst="rect">
            <a:avLst/>
          </a:prstGeom>
        </p:spPr>
      </p:pic>
      <p:pic>
        <p:nvPicPr>
          <p:cNvPr id="19" name="图片 18">
            <a:extLst>
              <a:ext uri="{FF2B5EF4-FFF2-40B4-BE49-F238E27FC236}">
                <a16:creationId xmlns:a16="http://schemas.microsoft.com/office/drawing/2014/main" xmlns="" id="{945CE9F3-6DB5-4D85-87FB-E08050745D9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288595" y="2538653"/>
            <a:ext cx="6273016" cy="4319348"/>
          </a:xfrm>
          <a:prstGeom prst="rect">
            <a:avLst/>
          </a:prstGeom>
        </p:spPr>
      </p:pic>
      <p:sp>
        <p:nvSpPr>
          <p:cNvPr id="20" name="矩形 19">
            <a:extLst>
              <a:ext uri="{FF2B5EF4-FFF2-40B4-BE49-F238E27FC236}">
                <a16:creationId xmlns:a16="http://schemas.microsoft.com/office/drawing/2014/main" xmlns="" id="{471C618F-0EA4-4466-9A3B-CD1A22F6EA90}"/>
              </a:ext>
            </a:extLst>
          </p:cNvPr>
          <p:cNvSpPr>
            <a:spLocks noChangeArrowheads="1"/>
          </p:cNvSpPr>
          <p:nvPr/>
        </p:nvSpPr>
        <p:spPr bwMode="auto">
          <a:xfrm>
            <a:off x="1116797" y="3950550"/>
            <a:ext cx="480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buFont typeface="Arial" panose="020B0604020202020204" pitchFamily="34" charset="0"/>
              <a:defRPr>
                <a:solidFill>
                  <a:schemeClr val="tx1"/>
                </a:solidFill>
                <a:latin typeface="Arial" panose="020B0604020202020204" pitchFamily="34" charset="0"/>
                <a:ea typeface="宋体" panose="02010600030101010101" pitchFamily="2" charset="-122"/>
              </a:defRPr>
            </a:lvl1pPr>
            <a:lvl2pPr marL="742950" indent="-285750">
              <a:buFont typeface="Arial" panose="020B0604020202020204" pitchFamily="34" charset="0"/>
              <a:defRPr>
                <a:solidFill>
                  <a:schemeClr val="tx1"/>
                </a:solidFill>
                <a:latin typeface="Arial" panose="020B0604020202020204" pitchFamily="34" charset="0"/>
                <a:ea typeface="宋体" panose="02010600030101010101" pitchFamily="2" charset="-122"/>
              </a:defRPr>
            </a:lvl2pPr>
            <a:lvl3pPr marL="11430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3pPr>
            <a:lvl4pPr marL="16002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4pPr>
            <a:lvl5pPr marL="2057400" indent="-228600">
              <a:buFont typeface="Arial" panose="020B0604020202020204" pitchFamily="34" charse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000" b="1" dirty="0">
                <a:solidFill>
                  <a:schemeClr val="bg1"/>
                </a:solidFill>
                <a:latin typeface="微软雅黑 Light" panose="020B0502040204020203" pitchFamily="34" charset="-122"/>
                <a:ea typeface="微软雅黑 Light" panose="020B0502040204020203" pitchFamily="34" charset="-122"/>
              </a:rPr>
              <a:t>这里可以输入副标题或其他说明性的文字</a:t>
            </a:r>
          </a:p>
        </p:txBody>
      </p:sp>
      <p:sp>
        <p:nvSpPr>
          <p:cNvPr id="21" name="Freeform 23">
            <a:extLst>
              <a:ext uri="{FF2B5EF4-FFF2-40B4-BE49-F238E27FC236}">
                <a16:creationId xmlns:a16="http://schemas.microsoft.com/office/drawing/2014/main" xmlns="" id="{75075B5E-B283-4BB6-99F1-C73D7960D7B7}"/>
              </a:ext>
            </a:extLst>
          </p:cNvPr>
          <p:cNvSpPr>
            <a:spLocks noEditPoints="1" noChangeArrowheads="1"/>
          </p:cNvSpPr>
          <p:nvPr/>
        </p:nvSpPr>
        <p:spPr bwMode="auto">
          <a:xfrm>
            <a:off x="474866" y="254850"/>
            <a:ext cx="1283861" cy="652690"/>
          </a:xfrm>
          <a:custGeom>
            <a:avLst/>
            <a:gdLst>
              <a:gd name="T0" fmla="*/ 1038286 w 2028"/>
              <a:gd name="T1" fmla="*/ 100013 h 1040"/>
              <a:gd name="T2" fmla="*/ 146425 w 2028"/>
              <a:gd name="T3" fmla="*/ 719535 h 1040"/>
              <a:gd name="T4" fmla="*/ 138018 w 2028"/>
              <a:gd name="T5" fmla="*/ 622300 h 1040"/>
              <a:gd name="T6" fmla="*/ 149928 w 2028"/>
              <a:gd name="T7" fmla="*/ 582712 h 1040"/>
              <a:gd name="T8" fmla="*/ 149928 w 2028"/>
              <a:gd name="T9" fmla="*/ 632024 h 1040"/>
              <a:gd name="T10" fmla="*/ 72862 w 2028"/>
              <a:gd name="T11" fmla="*/ 695226 h 1040"/>
              <a:gd name="T12" fmla="*/ 116299 w 2028"/>
              <a:gd name="T13" fmla="*/ 668140 h 1040"/>
              <a:gd name="T14" fmla="*/ 91778 w 2028"/>
              <a:gd name="T15" fmla="*/ 608410 h 1040"/>
              <a:gd name="T16" fmla="*/ 239604 w 2028"/>
              <a:gd name="T17" fmla="*/ 714673 h 1040"/>
              <a:gd name="T18" fmla="*/ 306161 w 2028"/>
              <a:gd name="T19" fmla="*/ 597992 h 1040"/>
              <a:gd name="T20" fmla="*/ 346796 w 2028"/>
              <a:gd name="T21" fmla="*/ 628551 h 1040"/>
              <a:gd name="T22" fmla="*/ 280940 w 2028"/>
              <a:gd name="T23" fmla="*/ 619522 h 1040"/>
              <a:gd name="T24" fmla="*/ 254317 w 2028"/>
              <a:gd name="T25" fmla="*/ 597992 h 1040"/>
              <a:gd name="T26" fmla="*/ 275335 w 2028"/>
              <a:gd name="T27" fmla="*/ 647998 h 1040"/>
              <a:gd name="T28" fmla="*/ 320173 w 2028"/>
              <a:gd name="T29" fmla="*/ 704950 h 1040"/>
              <a:gd name="T30" fmla="*/ 402844 w 2028"/>
              <a:gd name="T31" fmla="*/ 669529 h 1040"/>
              <a:gd name="T32" fmla="*/ 467299 w 2028"/>
              <a:gd name="T33" fmla="*/ 626468 h 1040"/>
              <a:gd name="T34" fmla="*/ 406347 w 2028"/>
              <a:gd name="T35" fmla="*/ 722313 h 1040"/>
              <a:gd name="T36" fmla="*/ 364311 w 2028"/>
              <a:gd name="T37" fmla="*/ 610493 h 1040"/>
              <a:gd name="T38" fmla="*/ 406347 w 2028"/>
              <a:gd name="T39" fmla="*/ 643136 h 1040"/>
              <a:gd name="T40" fmla="*/ 380425 w 2028"/>
              <a:gd name="T41" fmla="*/ 663972 h 1040"/>
              <a:gd name="T42" fmla="*/ 447682 w 2028"/>
              <a:gd name="T43" fmla="*/ 669529 h 1040"/>
              <a:gd name="T44" fmla="*/ 577292 w 2028"/>
              <a:gd name="T45" fmla="*/ 711200 h 1040"/>
              <a:gd name="T46" fmla="*/ 545065 w 2028"/>
              <a:gd name="T47" fmla="*/ 692448 h 1040"/>
              <a:gd name="T48" fmla="*/ 596909 w 2028"/>
              <a:gd name="T49" fmla="*/ 607715 h 1040"/>
              <a:gd name="T50" fmla="*/ 649454 w 2028"/>
              <a:gd name="T51" fmla="*/ 637580 h 1040"/>
              <a:gd name="T52" fmla="*/ 611622 w 2028"/>
              <a:gd name="T53" fmla="*/ 696615 h 1040"/>
              <a:gd name="T54" fmla="*/ 737729 w 2028"/>
              <a:gd name="T55" fmla="*/ 582712 h 1040"/>
              <a:gd name="T56" fmla="*/ 719514 w 2028"/>
              <a:gd name="T57" fmla="*/ 630635 h 1040"/>
              <a:gd name="T58" fmla="*/ 783268 w 2028"/>
              <a:gd name="T59" fmla="*/ 687586 h 1040"/>
              <a:gd name="T60" fmla="*/ 701298 w 2028"/>
              <a:gd name="T61" fmla="*/ 668140 h 1040"/>
              <a:gd name="T62" fmla="*/ 752442 w 2028"/>
              <a:gd name="T63" fmla="*/ 666750 h 1040"/>
              <a:gd name="T64" fmla="*/ 803585 w 2028"/>
              <a:gd name="T65" fmla="*/ 662583 h 1040"/>
              <a:gd name="T66" fmla="*/ 813394 w 2028"/>
              <a:gd name="T67" fmla="*/ 698699 h 1040"/>
              <a:gd name="T68" fmla="*/ 735628 w 2028"/>
              <a:gd name="T69" fmla="*/ 668834 h 1040"/>
              <a:gd name="T70" fmla="*/ 886256 w 2028"/>
              <a:gd name="T71" fmla="*/ 606326 h 1040"/>
              <a:gd name="T72" fmla="*/ 910777 w 2028"/>
              <a:gd name="T73" fmla="*/ 583407 h 1040"/>
              <a:gd name="T74" fmla="*/ 932495 w 2028"/>
              <a:gd name="T75" fmla="*/ 707728 h 1040"/>
              <a:gd name="T76" fmla="*/ 842819 w 2028"/>
              <a:gd name="T77" fmla="*/ 661194 h 1040"/>
              <a:gd name="T78" fmla="*/ 934597 w 2028"/>
              <a:gd name="T79" fmla="*/ 670918 h 1040"/>
              <a:gd name="T80" fmla="*/ 1041088 w 2028"/>
              <a:gd name="T81" fmla="*/ 702866 h 1040"/>
              <a:gd name="T82" fmla="*/ 1053699 w 2028"/>
              <a:gd name="T83" fmla="*/ 650082 h 1040"/>
              <a:gd name="T84" fmla="*/ 1068411 w 2028"/>
              <a:gd name="T85" fmla="*/ 648693 h 1040"/>
              <a:gd name="T86" fmla="*/ 1237255 w 2028"/>
              <a:gd name="T87" fmla="*/ 604937 h 1040"/>
              <a:gd name="T88" fmla="*/ 1271585 w 2028"/>
              <a:gd name="T89" fmla="*/ 645915 h 1040"/>
              <a:gd name="T90" fmla="*/ 1312219 w 2028"/>
              <a:gd name="T91" fmla="*/ 689670 h 1040"/>
              <a:gd name="T92" fmla="*/ 1323429 w 2028"/>
              <a:gd name="T93" fmla="*/ 616744 h 1040"/>
              <a:gd name="T94" fmla="*/ 550670 w 2028"/>
              <a:gd name="T95" fmla="*/ 51395 h 1040"/>
              <a:gd name="T96" fmla="*/ 547867 w 2028"/>
              <a:gd name="T97" fmla="*/ 304205 h 1040"/>
              <a:gd name="T98" fmla="*/ 962621 w 2028"/>
              <a:gd name="T99" fmla="*/ 429915 h 1040"/>
              <a:gd name="T100" fmla="*/ 947208 w 2028"/>
              <a:gd name="T101" fmla="*/ 249337 h 1040"/>
              <a:gd name="T102" fmla="*/ 879951 w 2028"/>
              <a:gd name="T103" fmla="*/ 304899 h 1040"/>
              <a:gd name="T104" fmla="*/ 1209232 w 2028"/>
              <a:gd name="T105" fmla="*/ 284063 h 1040"/>
              <a:gd name="T106" fmla="*/ 421059 w 2028"/>
              <a:gd name="T107" fmla="*/ 411857 h 1040"/>
              <a:gd name="T108" fmla="*/ 415454 w 2028"/>
              <a:gd name="T109" fmla="*/ 107652 h 1040"/>
              <a:gd name="T110" fmla="*/ 754544 w 2028"/>
              <a:gd name="T111" fmla="*/ 107652 h 1040"/>
              <a:gd name="T112" fmla="*/ 754544 w 2028"/>
              <a:gd name="T113" fmla="*/ 139601 h 10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028" h="1040">
                <a:moveTo>
                  <a:pt x="1435" y="0"/>
                </a:moveTo>
                <a:lnTo>
                  <a:pt x="2028" y="0"/>
                </a:lnTo>
                <a:lnTo>
                  <a:pt x="2028" y="593"/>
                </a:lnTo>
                <a:lnTo>
                  <a:pt x="1564" y="593"/>
                </a:lnTo>
                <a:lnTo>
                  <a:pt x="1564" y="547"/>
                </a:lnTo>
                <a:lnTo>
                  <a:pt x="1982" y="547"/>
                </a:lnTo>
                <a:lnTo>
                  <a:pt x="1982" y="46"/>
                </a:lnTo>
                <a:lnTo>
                  <a:pt x="1482" y="46"/>
                </a:lnTo>
                <a:lnTo>
                  <a:pt x="1482" y="144"/>
                </a:lnTo>
                <a:lnTo>
                  <a:pt x="1435" y="144"/>
                </a:lnTo>
                <a:lnTo>
                  <a:pt x="1435" y="0"/>
                </a:lnTo>
                <a:close/>
                <a:moveTo>
                  <a:pt x="166" y="1038"/>
                </a:moveTo>
                <a:lnTo>
                  <a:pt x="150" y="1038"/>
                </a:lnTo>
                <a:lnTo>
                  <a:pt x="150" y="935"/>
                </a:lnTo>
                <a:lnTo>
                  <a:pt x="262" y="935"/>
                </a:lnTo>
                <a:lnTo>
                  <a:pt x="262" y="1014"/>
                </a:lnTo>
                <a:cubicBezTo>
                  <a:pt x="262" y="1029"/>
                  <a:pt x="255" y="1036"/>
                  <a:pt x="240" y="1036"/>
                </a:cubicBezTo>
                <a:cubicBezTo>
                  <a:pt x="232" y="1036"/>
                  <a:pt x="222" y="1036"/>
                  <a:pt x="209" y="1036"/>
                </a:cubicBezTo>
                <a:cubicBezTo>
                  <a:pt x="209" y="1032"/>
                  <a:pt x="208" y="1027"/>
                  <a:pt x="206" y="1021"/>
                </a:cubicBezTo>
                <a:cubicBezTo>
                  <a:pt x="218" y="1022"/>
                  <a:pt x="228" y="1022"/>
                  <a:pt x="235" y="1022"/>
                </a:cubicBezTo>
                <a:cubicBezTo>
                  <a:pt x="243" y="1022"/>
                  <a:pt x="247" y="1018"/>
                  <a:pt x="247" y="1011"/>
                </a:cubicBezTo>
                <a:lnTo>
                  <a:pt x="247" y="1001"/>
                </a:lnTo>
                <a:lnTo>
                  <a:pt x="166" y="1001"/>
                </a:lnTo>
                <a:lnTo>
                  <a:pt x="166" y="1038"/>
                </a:lnTo>
                <a:close/>
                <a:moveTo>
                  <a:pt x="132" y="910"/>
                </a:moveTo>
                <a:lnTo>
                  <a:pt x="197" y="910"/>
                </a:lnTo>
                <a:lnTo>
                  <a:pt x="197" y="896"/>
                </a:lnTo>
                <a:lnTo>
                  <a:pt x="145" y="896"/>
                </a:lnTo>
                <a:lnTo>
                  <a:pt x="145" y="883"/>
                </a:lnTo>
                <a:lnTo>
                  <a:pt x="197" y="883"/>
                </a:lnTo>
                <a:lnTo>
                  <a:pt x="197" y="870"/>
                </a:lnTo>
                <a:lnTo>
                  <a:pt x="138" y="870"/>
                </a:lnTo>
                <a:lnTo>
                  <a:pt x="138" y="857"/>
                </a:lnTo>
                <a:lnTo>
                  <a:pt x="197" y="857"/>
                </a:lnTo>
                <a:lnTo>
                  <a:pt x="197" y="839"/>
                </a:lnTo>
                <a:lnTo>
                  <a:pt x="214" y="839"/>
                </a:lnTo>
                <a:lnTo>
                  <a:pt x="214" y="857"/>
                </a:lnTo>
                <a:lnTo>
                  <a:pt x="276" y="857"/>
                </a:lnTo>
                <a:lnTo>
                  <a:pt x="276" y="870"/>
                </a:lnTo>
                <a:lnTo>
                  <a:pt x="214" y="870"/>
                </a:lnTo>
                <a:lnTo>
                  <a:pt x="214" y="883"/>
                </a:lnTo>
                <a:lnTo>
                  <a:pt x="270" y="883"/>
                </a:lnTo>
                <a:lnTo>
                  <a:pt x="270" y="896"/>
                </a:lnTo>
                <a:lnTo>
                  <a:pt x="214" y="896"/>
                </a:lnTo>
                <a:lnTo>
                  <a:pt x="214" y="910"/>
                </a:lnTo>
                <a:lnTo>
                  <a:pt x="280" y="910"/>
                </a:lnTo>
                <a:lnTo>
                  <a:pt x="280" y="923"/>
                </a:lnTo>
                <a:lnTo>
                  <a:pt x="132" y="923"/>
                </a:lnTo>
                <a:lnTo>
                  <a:pt x="132" y="910"/>
                </a:lnTo>
                <a:close/>
                <a:moveTo>
                  <a:pt x="142" y="988"/>
                </a:moveTo>
                <a:cubicBezTo>
                  <a:pt x="142" y="995"/>
                  <a:pt x="143" y="1001"/>
                  <a:pt x="143" y="1006"/>
                </a:cubicBezTo>
                <a:cubicBezTo>
                  <a:pt x="129" y="1015"/>
                  <a:pt x="116" y="1024"/>
                  <a:pt x="106" y="1032"/>
                </a:cubicBezTo>
                <a:lnTo>
                  <a:pt x="97" y="1019"/>
                </a:lnTo>
                <a:cubicBezTo>
                  <a:pt x="101" y="1014"/>
                  <a:pt x="104" y="1008"/>
                  <a:pt x="104" y="1001"/>
                </a:cubicBezTo>
                <a:lnTo>
                  <a:pt x="104" y="924"/>
                </a:lnTo>
                <a:lnTo>
                  <a:pt x="79" y="924"/>
                </a:lnTo>
                <a:lnTo>
                  <a:pt x="79" y="909"/>
                </a:lnTo>
                <a:lnTo>
                  <a:pt x="119" y="909"/>
                </a:lnTo>
                <a:lnTo>
                  <a:pt x="119" y="1004"/>
                </a:lnTo>
                <a:cubicBezTo>
                  <a:pt x="127" y="999"/>
                  <a:pt x="134" y="993"/>
                  <a:pt x="142" y="988"/>
                </a:cubicBezTo>
                <a:close/>
                <a:moveTo>
                  <a:pt x="247" y="948"/>
                </a:moveTo>
                <a:lnTo>
                  <a:pt x="166" y="948"/>
                </a:lnTo>
                <a:lnTo>
                  <a:pt x="166" y="962"/>
                </a:lnTo>
                <a:lnTo>
                  <a:pt x="247" y="962"/>
                </a:lnTo>
                <a:lnTo>
                  <a:pt x="247" y="948"/>
                </a:lnTo>
                <a:close/>
                <a:moveTo>
                  <a:pt x="166" y="989"/>
                </a:moveTo>
                <a:lnTo>
                  <a:pt x="247" y="989"/>
                </a:lnTo>
                <a:lnTo>
                  <a:pt x="247" y="975"/>
                </a:lnTo>
                <a:lnTo>
                  <a:pt x="166" y="975"/>
                </a:lnTo>
                <a:lnTo>
                  <a:pt x="166" y="989"/>
                </a:lnTo>
                <a:close/>
                <a:moveTo>
                  <a:pt x="102" y="845"/>
                </a:moveTo>
                <a:cubicBezTo>
                  <a:pt x="113" y="856"/>
                  <a:pt x="123" y="867"/>
                  <a:pt x="131" y="876"/>
                </a:cubicBezTo>
                <a:lnTo>
                  <a:pt x="117" y="888"/>
                </a:lnTo>
                <a:cubicBezTo>
                  <a:pt x="108" y="876"/>
                  <a:pt x="99" y="865"/>
                  <a:pt x="90" y="856"/>
                </a:cubicBezTo>
                <a:lnTo>
                  <a:pt x="102" y="845"/>
                </a:lnTo>
                <a:close/>
                <a:moveTo>
                  <a:pt x="327" y="948"/>
                </a:moveTo>
                <a:lnTo>
                  <a:pt x="471" y="948"/>
                </a:lnTo>
                <a:lnTo>
                  <a:pt x="471" y="1040"/>
                </a:lnTo>
                <a:lnTo>
                  <a:pt x="457" y="1040"/>
                </a:lnTo>
                <a:lnTo>
                  <a:pt x="457" y="1029"/>
                </a:lnTo>
                <a:lnTo>
                  <a:pt x="342" y="1029"/>
                </a:lnTo>
                <a:lnTo>
                  <a:pt x="342" y="1040"/>
                </a:lnTo>
                <a:lnTo>
                  <a:pt x="327" y="1040"/>
                </a:lnTo>
                <a:lnTo>
                  <a:pt x="327" y="948"/>
                </a:lnTo>
                <a:close/>
                <a:moveTo>
                  <a:pt x="401" y="892"/>
                </a:moveTo>
                <a:lnTo>
                  <a:pt x="435" y="892"/>
                </a:lnTo>
                <a:cubicBezTo>
                  <a:pt x="436" y="887"/>
                  <a:pt x="437" y="881"/>
                  <a:pt x="437" y="874"/>
                </a:cubicBezTo>
                <a:lnTo>
                  <a:pt x="402" y="874"/>
                </a:lnTo>
                <a:lnTo>
                  <a:pt x="402" y="861"/>
                </a:lnTo>
                <a:lnTo>
                  <a:pt x="437" y="861"/>
                </a:lnTo>
                <a:lnTo>
                  <a:pt x="437" y="841"/>
                </a:lnTo>
                <a:lnTo>
                  <a:pt x="451" y="841"/>
                </a:lnTo>
                <a:lnTo>
                  <a:pt x="451" y="861"/>
                </a:lnTo>
                <a:lnTo>
                  <a:pt x="491" y="861"/>
                </a:lnTo>
                <a:lnTo>
                  <a:pt x="491" y="874"/>
                </a:lnTo>
                <a:lnTo>
                  <a:pt x="451" y="874"/>
                </a:lnTo>
                <a:cubicBezTo>
                  <a:pt x="451" y="881"/>
                  <a:pt x="450" y="887"/>
                  <a:pt x="450" y="892"/>
                </a:cubicBezTo>
                <a:lnTo>
                  <a:pt x="495" y="892"/>
                </a:lnTo>
                <a:lnTo>
                  <a:pt x="495" y="905"/>
                </a:lnTo>
                <a:lnTo>
                  <a:pt x="452" y="905"/>
                </a:lnTo>
                <a:cubicBezTo>
                  <a:pt x="462" y="923"/>
                  <a:pt x="478" y="935"/>
                  <a:pt x="500" y="941"/>
                </a:cubicBezTo>
                <a:cubicBezTo>
                  <a:pt x="496" y="945"/>
                  <a:pt x="493" y="949"/>
                  <a:pt x="490" y="954"/>
                </a:cubicBezTo>
                <a:cubicBezTo>
                  <a:pt x="469" y="946"/>
                  <a:pt x="453" y="932"/>
                  <a:pt x="443" y="914"/>
                </a:cubicBezTo>
                <a:cubicBezTo>
                  <a:pt x="437" y="925"/>
                  <a:pt x="424" y="935"/>
                  <a:pt x="403" y="944"/>
                </a:cubicBezTo>
                <a:cubicBezTo>
                  <a:pt x="401" y="940"/>
                  <a:pt x="398" y="936"/>
                  <a:pt x="395" y="932"/>
                </a:cubicBezTo>
                <a:cubicBezTo>
                  <a:pt x="414" y="925"/>
                  <a:pt x="426" y="916"/>
                  <a:pt x="432" y="905"/>
                </a:cubicBezTo>
                <a:lnTo>
                  <a:pt x="401" y="905"/>
                </a:lnTo>
                <a:lnTo>
                  <a:pt x="401" y="892"/>
                </a:lnTo>
                <a:close/>
                <a:moveTo>
                  <a:pt x="301" y="892"/>
                </a:moveTo>
                <a:lnTo>
                  <a:pt x="348" y="892"/>
                </a:lnTo>
                <a:cubicBezTo>
                  <a:pt x="349" y="887"/>
                  <a:pt x="349" y="881"/>
                  <a:pt x="349" y="874"/>
                </a:cubicBezTo>
                <a:lnTo>
                  <a:pt x="306" y="874"/>
                </a:lnTo>
                <a:lnTo>
                  <a:pt x="306" y="861"/>
                </a:lnTo>
                <a:lnTo>
                  <a:pt x="349" y="861"/>
                </a:lnTo>
                <a:lnTo>
                  <a:pt x="349" y="841"/>
                </a:lnTo>
                <a:lnTo>
                  <a:pt x="363" y="841"/>
                </a:lnTo>
                <a:lnTo>
                  <a:pt x="363" y="861"/>
                </a:lnTo>
                <a:lnTo>
                  <a:pt x="395" y="861"/>
                </a:lnTo>
                <a:lnTo>
                  <a:pt x="395" y="874"/>
                </a:lnTo>
                <a:lnTo>
                  <a:pt x="363" y="874"/>
                </a:lnTo>
                <a:cubicBezTo>
                  <a:pt x="363" y="881"/>
                  <a:pt x="363" y="887"/>
                  <a:pt x="362" y="892"/>
                </a:cubicBezTo>
                <a:lnTo>
                  <a:pt x="396" y="892"/>
                </a:lnTo>
                <a:lnTo>
                  <a:pt x="396" y="905"/>
                </a:lnTo>
                <a:lnTo>
                  <a:pt x="360" y="905"/>
                </a:lnTo>
                <a:cubicBezTo>
                  <a:pt x="359" y="907"/>
                  <a:pt x="359" y="909"/>
                  <a:pt x="358" y="911"/>
                </a:cubicBezTo>
                <a:cubicBezTo>
                  <a:pt x="370" y="917"/>
                  <a:pt x="381" y="924"/>
                  <a:pt x="393" y="933"/>
                </a:cubicBezTo>
                <a:lnTo>
                  <a:pt x="384" y="944"/>
                </a:lnTo>
                <a:cubicBezTo>
                  <a:pt x="374" y="936"/>
                  <a:pt x="364" y="928"/>
                  <a:pt x="353" y="922"/>
                </a:cubicBezTo>
                <a:cubicBezTo>
                  <a:pt x="345" y="935"/>
                  <a:pt x="329" y="947"/>
                  <a:pt x="308" y="958"/>
                </a:cubicBezTo>
                <a:cubicBezTo>
                  <a:pt x="305" y="954"/>
                  <a:pt x="302" y="950"/>
                  <a:pt x="298" y="945"/>
                </a:cubicBezTo>
                <a:cubicBezTo>
                  <a:pt x="325" y="934"/>
                  <a:pt x="341" y="920"/>
                  <a:pt x="345" y="905"/>
                </a:cubicBezTo>
                <a:lnTo>
                  <a:pt x="301" y="905"/>
                </a:lnTo>
                <a:lnTo>
                  <a:pt x="301" y="892"/>
                </a:lnTo>
                <a:close/>
                <a:moveTo>
                  <a:pt x="342" y="1015"/>
                </a:moveTo>
                <a:lnTo>
                  <a:pt x="457" y="1015"/>
                </a:lnTo>
                <a:lnTo>
                  <a:pt x="457" y="995"/>
                </a:lnTo>
                <a:lnTo>
                  <a:pt x="342" y="995"/>
                </a:lnTo>
                <a:lnTo>
                  <a:pt x="342" y="1015"/>
                </a:lnTo>
                <a:close/>
                <a:moveTo>
                  <a:pt x="457" y="961"/>
                </a:moveTo>
                <a:lnTo>
                  <a:pt x="342" y="961"/>
                </a:lnTo>
                <a:lnTo>
                  <a:pt x="342" y="981"/>
                </a:lnTo>
                <a:lnTo>
                  <a:pt x="457" y="981"/>
                </a:lnTo>
                <a:lnTo>
                  <a:pt x="457" y="961"/>
                </a:lnTo>
                <a:close/>
                <a:moveTo>
                  <a:pt x="575" y="964"/>
                </a:moveTo>
                <a:lnTo>
                  <a:pt x="593" y="964"/>
                </a:lnTo>
                <a:lnTo>
                  <a:pt x="593" y="909"/>
                </a:lnTo>
                <a:cubicBezTo>
                  <a:pt x="590" y="906"/>
                  <a:pt x="586" y="903"/>
                  <a:pt x="581" y="900"/>
                </a:cubicBezTo>
                <a:cubicBezTo>
                  <a:pt x="599" y="881"/>
                  <a:pt x="613" y="861"/>
                  <a:pt x="624" y="839"/>
                </a:cubicBezTo>
                <a:lnTo>
                  <a:pt x="640" y="841"/>
                </a:lnTo>
                <a:cubicBezTo>
                  <a:pt x="637" y="848"/>
                  <a:pt x="634" y="854"/>
                  <a:pt x="630" y="860"/>
                </a:cubicBezTo>
                <a:lnTo>
                  <a:pt x="691" y="860"/>
                </a:lnTo>
                <a:lnTo>
                  <a:pt x="691" y="874"/>
                </a:lnTo>
                <a:cubicBezTo>
                  <a:pt x="686" y="880"/>
                  <a:pt x="678" y="890"/>
                  <a:pt x="667" y="902"/>
                </a:cubicBezTo>
                <a:lnTo>
                  <a:pt x="704" y="902"/>
                </a:lnTo>
                <a:lnTo>
                  <a:pt x="704" y="964"/>
                </a:lnTo>
                <a:lnTo>
                  <a:pt x="720" y="964"/>
                </a:lnTo>
                <a:lnTo>
                  <a:pt x="720" y="978"/>
                </a:lnTo>
                <a:lnTo>
                  <a:pt x="657" y="978"/>
                </a:lnTo>
                <a:cubicBezTo>
                  <a:pt x="668" y="1001"/>
                  <a:pt x="688" y="1016"/>
                  <a:pt x="719" y="1022"/>
                </a:cubicBezTo>
                <a:cubicBezTo>
                  <a:pt x="714" y="1028"/>
                  <a:pt x="710" y="1034"/>
                  <a:pt x="707" y="1039"/>
                </a:cubicBezTo>
                <a:cubicBezTo>
                  <a:pt x="679" y="1029"/>
                  <a:pt x="659" y="1012"/>
                  <a:pt x="648" y="988"/>
                </a:cubicBezTo>
                <a:cubicBezTo>
                  <a:pt x="640" y="1009"/>
                  <a:pt x="618" y="1026"/>
                  <a:pt x="580" y="1040"/>
                </a:cubicBezTo>
                <a:cubicBezTo>
                  <a:pt x="577" y="1035"/>
                  <a:pt x="573" y="1030"/>
                  <a:pt x="569" y="1025"/>
                </a:cubicBezTo>
                <a:cubicBezTo>
                  <a:pt x="608" y="1014"/>
                  <a:pt x="630" y="998"/>
                  <a:pt x="636" y="978"/>
                </a:cubicBezTo>
                <a:lnTo>
                  <a:pt x="575" y="978"/>
                </a:lnTo>
                <a:lnTo>
                  <a:pt x="575" y="964"/>
                </a:lnTo>
                <a:close/>
                <a:moveTo>
                  <a:pt x="518" y="947"/>
                </a:moveTo>
                <a:cubicBezTo>
                  <a:pt x="526" y="945"/>
                  <a:pt x="534" y="942"/>
                  <a:pt x="543" y="939"/>
                </a:cubicBezTo>
                <a:lnTo>
                  <a:pt x="543" y="892"/>
                </a:lnTo>
                <a:lnTo>
                  <a:pt x="520" y="892"/>
                </a:lnTo>
                <a:lnTo>
                  <a:pt x="520" y="879"/>
                </a:lnTo>
                <a:lnTo>
                  <a:pt x="543" y="879"/>
                </a:lnTo>
                <a:lnTo>
                  <a:pt x="543" y="841"/>
                </a:lnTo>
                <a:lnTo>
                  <a:pt x="559" y="841"/>
                </a:lnTo>
                <a:lnTo>
                  <a:pt x="559" y="879"/>
                </a:lnTo>
                <a:lnTo>
                  <a:pt x="582" y="879"/>
                </a:lnTo>
                <a:lnTo>
                  <a:pt x="582" y="892"/>
                </a:lnTo>
                <a:lnTo>
                  <a:pt x="559" y="892"/>
                </a:lnTo>
                <a:lnTo>
                  <a:pt x="559" y="934"/>
                </a:lnTo>
                <a:cubicBezTo>
                  <a:pt x="566" y="932"/>
                  <a:pt x="573" y="929"/>
                  <a:pt x="580" y="926"/>
                </a:cubicBezTo>
                <a:cubicBezTo>
                  <a:pt x="580" y="933"/>
                  <a:pt x="580" y="938"/>
                  <a:pt x="580" y="942"/>
                </a:cubicBezTo>
                <a:cubicBezTo>
                  <a:pt x="579" y="943"/>
                  <a:pt x="572" y="945"/>
                  <a:pt x="559" y="950"/>
                </a:cubicBezTo>
                <a:lnTo>
                  <a:pt x="559" y="1015"/>
                </a:lnTo>
                <a:cubicBezTo>
                  <a:pt x="559" y="1029"/>
                  <a:pt x="553" y="1036"/>
                  <a:pt x="540" y="1037"/>
                </a:cubicBezTo>
                <a:cubicBezTo>
                  <a:pt x="534" y="1037"/>
                  <a:pt x="528" y="1037"/>
                  <a:pt x="520" y="1037"/>
                </a:cubicBezTo>
                <a:cubicBezTo>
                  <a:pt x="519" y="1032"/>
                  <a:pt x="518" y="1026"/>
                  <a:pt x="517" y="1020"/>
                </a:cubicBezTo>
                <a:cubicBezTo>
                  <a:pt x="525" y="1021"/>
                  <a:pt x="531" y="1022"/>
                  <a:pt x="536" y="1022"/>
                </a:cubicBezTo>
                <a:cubicBezTo>
                  <a:pt x="541" y="1022"/>
                  <a:pt x="543" y="1019"/>
                  <a:pt x="543" y="1013"/>
                </a:cubicBezTo>
                <a:lnTo>
                  <a:pt x="543" y="956"/>
                </a:lnTo>
                <a:cubicBezTo>
                  <a:pt x="537" y="958"/>
                  <a:pt x="529" y="961"/>
                  <a:pt x="520" y="964"/>
                </a:cubicBezTo>
                <a:lnTo>
                  <a:pt x="518" y="947"/>
                </a:lnTo>
                <a:close/>
                <a:moveTo>
                  <a:pt x="689" y="916"/>
                </a:moveTo>
                <a:lnTo>
                  <a:pt x="655" y="916"/>
                </a:lnTo>
                <a:cubicBezTo>
                  <a:pt x="655" y="933"/>
                  <a:pt x="655" y="949"/>
                  <a:pt x="654" y="964"/>
                </a:cubicBezTo>
                <a:lnTo>
                  <a:pt x="689" y="964"/>
                </a:lnTo>
                <a:lnTo>
                  <a:pt x="689" y="916"/>
                </a:lnTo>
                <a:close/>
                <a:moveTo>
                  <a:pt x="607" y="964"/>
                </a:moveTo>
                <a:lnTo>
                  <a:pt x="639" y="964"/>
                </a:lnTo>
                <a:cubicBezTo>
                  <a:pt x="640" y="957"/>
                  <a:pt x="641" y="941"/>
                  <a:pt x="641" y="916"/>
                </a:cubicBezTo>
                <a:lnTo>
                  <a:pt x="607" y="916"/>
                </a:lnTo>
                <a:lnTo>
                  <a:pt x="607" y="964"/>
                </a:lnTo>
                <a:close/>
                <a:moveTo>
                  <a:pt x="672" y="874"/>
                </a:moveTo>
                <a:lnTo>
                  <a:pt x="621" y="874"/>
                </a:lnTo>
                <a:cubicBezTo>
                  <a:pt x="614" y="884"/>
                  <a:pt x="607" y="893"/>
                  <a:pt x="599" y="902"/>
                </a:cubicBezTo>
                <a:lnTo>
                  <a:pt x="650" y="902"/>
                </a:lnTo>
                <a:cubicBezTo>
                  <a:pt x="659" y="891"/>
                  <a:pt x="667" y="882"/>
                  <a:pt x="672" y="874"/>
                </a:cubicBezTo>
                <a:close/>
                <a:moveTo>
                  <a:pt x="824" y="1024"/>
                </a:moveTo>
                <a:cubicBezTo>
                  <a:pt x="840" y="1013"/>
                  <a:pt x="854" y="1001"/>
                  <a:pt x="866" y="987"/>
                </a:cubicBezTo>
                <a:cubicBezTo>
                  <a:pt x="858" y="967"/>
                  <a:pt x="854" y="935"/>
                  <a:pt x="852" y="890"/>
                </a:cubicBezTo>
                <a:lnTo>
                  <a:pt x="776" y="890"/>
                </a:lnTo>
                <a:lnTo>
                  <a:pt x="776" y="921"/>
                </a:lnTo>
                <a:lnTo>
                  <a:pt x="834" y="921"/>
                </a:lnTo>
                <a:cubicBezTo>
                  <a:pt x="833" y="947"/>
                  <a:pt x="832" y="969"/>
                  <a:pt x="831" y="986"/>
                </a:cubicBezTo>
                <a:cubicBezTo>
                  <a:pt x="829" y="1005"/>
                  <a:pt x="820" y="1014"/>
                  <a:pt x="804" y="1014"/>
                </a:cubicBezTo>
                <a:cubicBezTo>
                  <a:pt x="798" y="1014"/>
                  <a:pt x="791" y="1014"/>
                  <a:pt x="782" y="1013"/>
                </a:cubicBezTo>
                <a:cubicBezTo>
                  <a:pt x="781" y="1008"/>
                  <a:pt x="780" y="1003"/>
                  <a:pt x="778" y="997"/>
                </a:cubicBezTo>
                <a:cubicBezTo>
                  <a:pt x="788" y="998"/>
                  <a:pt x="796" y="999"/>
                  <a:pt x="802" y="999"/>
                </a:cubicBezTo>
                <a:cubicBezTo>
                  <a:pt x="810" y="999"/>
                  <a:pt x="814" y="993"/>
                  <a:pt x="815" y="982"/>
                </a:cubicBezTo>
                <a:cubicBezTo>
                  <a:pt x="816" y="970"/>
                  <a:pt x="817" y="955"/>
                  <a:pt x="818" y="936"/>
                </a:cubicBezTo>
                <a:lnTo>
                  <a:pt x="776" y="936"/>
                </a:lnTo>
                <a:cubicBezTo>
                  <a:pt x="774" y="983"/>
                  <a:pt x="765" y="1018"/>
                  <a:pt x="747" y="1040"/>
                </a:cubicBezTo>
                <a:cubicBezTo>
                  <a:pt x="744" y="1036"/>
                  <a:pt x="740" y="1031"/>
                  <a:pt x="737" y="1026"/>
                </a:cubicBezTo>
                <a:cubicBezTo>
                  <a:pt x="752" y="1006"/>
                  <a:pt x="759" y="974"/>
                  <a:pt x="759" y="930"/>
                </a:cubicBezTo>
                <a:lnTo>
                  <a:pt x="759" y="875"/>
                </a:lnTo>
                <a:lnTo>
                  <a:pt x="852" y="875"/>
                </a:lnTo>
                <a:cubicBezTo>
                  <a:pt x="851" y="865"/>
                  <a:pt x="851" y="853"/>
                  <a:pt x="850" y="841"/>
                </a:cubicBezTo>
                <a:lnTo>
                  <a:pt x="867" y="841"/>
                </a:lnTo>
                <a:cubicBezTo>
                  <a:pt x="867" y="850"/>
                  <a:pt x="867" y="862"/>
                  <a:pt x="868" y="875"/>
                </a:cubicBezTo>
                <a:lnTo>
                  <a:pt x="938" y="875"/>
                </a:lnTo>
                <a:lnTo>
                  <a:pt x="938" y="890"/>
                </a:lnTo>
                <a:lnTo>
                  <a:pt x="868" y="890"/>
                </a:lnTo>
                <a:cubicBezTo>
                  <a:pt x="870" y="927"/>
                  <a:pt x="873" y="954"/>
                  <a:pt x="878" y="972"/>
                </a:cubicBezTo>
                <a:cubicBezTo>
                  <a:pt x="891" y="954"/>
                  <a:pt x="902" y="934"/>
                  <a:pt x="911" y="911"/>
                </a:cubicBezTo>
                <a:lnTo>
                  <a:pt x="927" y="918"/>
                </a:lnTo>
                <a:cubicBezTo>
                  <a:pt x="915" y="946"/>
                  <a:pt x="901" y="970"/>
                  <a:pt x="885" y="990"/>
                </a:cubicBezTo>
                <a:cubicBezTo>
                  <a:pt x="895" y="1010"/>
                  <a:pt x="904" y="1020"/>
                  <a:pt x="914" y="1020"/>
                </a:cubicBezTo>
                <a:cubicBezTo>
                  <a:pt x="917" y="1020"/>
                  <a:pt x="920" y="1017"/>
                  <a:pt x="922" y="1011"/>
                </a:cubicBezTo>
                <a:cubicBezTo>
                  <a:pt x="924" y="1001"/>
                  <a:pt x="925" y="991"/>
                  <a:pt x="926" y="980"/>
                </a:cubicBezTo>
                <a:cubicBezTo>
                  <a:pt x="932" y="983"/>
                  <a:pt x="937" y="985"/>
                  <a:pt x="942" y="986"/>
                </a:cubicBezTo>
                <a:cubicBezTo>
                  <a:pt x="940" y="1001"/>
                  <a:pt x="937" y="1012"/>
                  <a:pt x="935" y="1022"/>
                </a:cubicBezTo>
                <a:cubicBezTo>
                  <a:pt x="932" y="1031"/>
                  <a:pt x="927" y="1037"/>
                  <a:pt x="918" y="1038"/>
                </a:cubicBezTo>
                <a:cubicBezTo>
                  <a:pt x="910" y="1038"/>
                  <a:pt x="902" y="1035"/>
                  <a:pt x="894" y="1029"/>
                </a:cubicBezTo>
                <a:cubicBezTo>
                  <a:pt x="886" y="1023"/>
                  <a:pt x="879" y="1014"/>
                  <a:pt x="873" y="1003"/>
                </a:cubicBezTo>
                <a:cubicBezTo>
                  <a:pt x="862" y="1016"/>
                  <a:pt x="849" y="1026"/>
                  <a:pt x="836" y="1036"/>
                </a:cubicBezTo>
                <a:cubicBezTo>
                  <a:pt x="832" y="1032"/>
                  <a:pt x="829" y="1028"/>
                  <a:pt x="824" y="1024"/>
                </a:cubicBezTo>
                <a:close/>
                <a:moveTo>
                  <a:pt x="883" y="851"/>
                </a:moveTo>
                <a:lnTo>
                  <a:pt x="891" y="840"/>
                </a:lnTo>
                <a:cubicBezTo>
                  <a:pt x="902" y="846"/>
                  <a:pt x="913" y="853"/>
                  <a:pt x="923" y="860"/>
                </a:cubicBezTo>
                <a:lnTo>
                  <a:pt x="913" y="872"/>
                </a:lnTo>
                <a:cubicBezTo>
                  <a:pt x="903" y="865"/>
                  <a:pt x="893" y="857"/>
                  <a:pt x="883" y="851"/>
                </a:cubicBezTo>
                <a:close/>
                <a:moveTo>
                  <a:pt x="1014" y="898"/>
                </a:moveTo>
                <a:cubicBezTo>
                  <a:pt x="1029" y="881"/>
                  <a:pt x="1043" y="862"/>
                  <a:pt x="1053" y="839"/>
                </a:cubicBezTo>
                <a:lnTo>
                  <a:pt x="1068" y="843"/>
                </a:lnTo>
                <a:cubicBezTo>
                  <a:pt x="1066" y="849"/>
                  <a:pt x="1062" y="855"/>
                  <a:pt x="1059" y="861"/>
                </a:cubicBezTo>
                <a:lnTo>
                  <a:pt x="1151" y="861"/>
                </a:lnTo>
                <a:lnTo>
                  <a:pt x="1151" y="874"/>
                </a:lnTo>
                <a:lnTo>
                  <a:pt x="1137" y="904"/>
                </a:lnTo>
                <a:cubicBezTo>
                  <a:pt x="1132" y="901"/>
                  <a:pt x="1128" y="899"/>
                  <a:pt x="1123" y="897"/>
                </a:cubicBezTo>
                <a:lnTo>
                  <a:pt x="1134" y="875"/>
                </a:lnTo>
                <a:lnTo>
                  <a:pt x="1051" y="875"/>
                </a:lnTo>
                <a:cubicBezTo>
                  <a:pt x="1043" y="887"/>
                  <a:pt x="1035" y="898"/>
                  <a:pt x="1027" y="908"/>
                </a:cubicBezTo>
                <a:cubicBezTo>
                  <a:pt x="1023" y="905"/>
                  <a:pt x="1018" y="902"/>
                  <a:pt x="1014" y="898"/>
                </a:cubicBezTo>
                <a:close/>
                <a:moveTo>
                  <a:pt x="1007" y="973"/>
                </a:moveTo>
                <a:lnTo>
                  <a:pt x="1023" y="973"/>
                </a:lnTo>
                <a:lnTo>
                  <a:pt x="1023" y="1007"/>
                </a:lnTo>
                <a:cubicBezTo>
                  <a:pt x="1023" y="1015"/>
                  <a:pt x="1027" y="1019"/>
                  <a:pt x="1036" y="1019"/>
                </a:cubicBezTo>
                <a:lnTo>
                  <a:pt x="1080" y="1019"/>
                </a:lnTo>
                <a:cubicBezTo>
                  <a:pt x="1090" y="1019"/>
                  <a:pt x="1096" y="1015"/>
                  <a:pt x="1098" y="1008"/>
                </a:cubicBezTo>
                <a:cubicBezTo>
                  <a:pt x="1100" y="1001"/>
                  <a:pt x="1101" y="993"/>
                  <a:pt x="1102" y="984"/>
                </a:cubicBezTo>
                <a:cubicBezTo>
                  <a:pt x="1107" y="986"/>
                  <a:pt x="1112" y="988"/>
                  <a:pt x="1118" y="990"/>
                </a:cubicBezTo>
                <a:cubicBezTo>
                  <a:pt x="1116" y="1000"/>
                  <a:pt x="1114" y="1008"/>
                  <a:pt x="1113" y="1013"/>
                </a:cubicBezTo>
                <a:cubicBezTo>
                  <a:pt x="1110" y="1027"/>
                  <a:pt x="1100" y="1034"/>
                  <a:pt x="1084" y="1034"/>
                </a:cubicBezTo>
                <a:lnTo>
                  <a:pt x="1033" y="1034"/>
                </a:lnTo>
                <a:cubicBezTo>
                  <a:pt x="1016" y="1034"/>
                  <a:pt x="1007" y="1025"/>
                  <a:pt x="1007" y="1009"/>
                </a:cubicBezTo>
                <a:lnTo>
                  <a:pt x="1007" y="973"/>
                </a:lnTo>
                <a:close/>
                <a:moveTo>
                  <a:pt x="1003" y="838"/>
                </a:moveTo>
                <a:lnTo>
                  <a:pt x="1018" y="845"/>
                </a:lnTo>
                <a:cubicBezTo>
                  <a:pt x="1012" y="854"/>
                  <a:pt x="1007" y="863"/>
                  <a:pt x="1001" y="872"/>
                </a:cubicBezTo>
                <a:lnTo>
                  <a:pt x="1001" y="962"/>
                </a:lnTo>
                <a:lnTo>
                  <a:pt x="986" y="962"/>
                </a:lnTo>
                <a:lnTo>
                  <a:pt x="986" y="894"/>
                </a:lnTo>
                <a:cubicBezTo>
                  <a:pt x="980" y="901"/>
                  <a:pt x="974" y="908"/>
                  <a:pt x="969" y="915"/>
                </a:cubicBezTo>
                <a:cubicBezTo>
                  <a:pt x="965" y="911"/>
                  <a:pt x="962" y="907"/>
                  <a:pt x="957" y="903"/>
                </a:cubicBezTo>
                <a:cubicBezTo>
                  <a:pt x="975" y="884"/>
                  <a:pt x="990" y="862"/>
                  <a:pt x="1003" y="838"/>
                </a:cubicBezTo>
                <a:close/>
                <a:moveTo>
                  <a:pt x="1082" y="887"/>
                </a:moveTo>
                <a:lnTo>
                  <a:pt x="1097" y="887"/>
                </a:lnTo>
                <a:lnTo>
                  <a:pt x="1097" y="936"/>
                </a:lnTo>
                <a:cubicBezTo>
                  <a:pt x="1097" y="952"/>
                  <a:pt x="1089" y="960"/>
                  <a:pt x="1074" y="960"/>
                </a:cubicBezTo>
                <a:cubicBezTo>
                  <a:pt x="1069" y="960"/>
                  <a:pt x="1062" y="960"/>
                  <a:pt x="1053" y="960"/>
                </a:cubicBezTo>
                <a:cubicBezTo>
                  <a:pt x="1053" y="955"/>
                  <a:pt x="1052" y="950"/>
                  <a:pt x="1050" y="943"/>
                </a:cubicBezTo>
                <a:cubicBezTo>
                  <a:pt x="1058" y="944"/>
                  <a:pt x="1064" y="945"/>
                  <a:pt x="1069" y="945"/>
                </a:cubicBezTo>
                <a:cubicBezTo>
                  <a:pt x="1078" y="945"/>
                  <a:pt x="1082" y="940"/>
                  <a:pt x="1082" y="931"/>
                </a:cubicBezTo>
                <a:lnTo>
                  <a:pt x="1082" y="887"/>
                </a:lnTo>
                <a:close/>
                <a:moveTo>
                  <a:pt x="1107" y="917"/>
                </a:moveTo>
                <a:lnTo>
                  <a:pt x="1117" y="907"/>
                </a:lnTo>
                <a:cubicBezTo>
                  <a:pt x="1131" y="917"/>
                  <a:pt x="1144" y="929"/>
                  <a:pt x="1158" y="941"/>
                </a:cubicBezTo>
                <a:lnTo>
                  <a:pt x="1147" y="954"/>
                </a:lnTo>
                <a:cubicBezTo>
                  <a:pt x="1133" y="940"/>
                  <a:pt x="1120" y="928"/>
                  <a:pt x="1107" y="917"/>
                </a:cubicBezTo>
                <a:close/>
                <a:moveTo>
                  <a:pt x="1051" y="903"/>
                </a:moveTo>
                <a:lnTo>
                  <a:pt x="1064" y="912"/>
                </a:lnTo>
                <a:cubicBezTo>
                  <a:pt x="1052" y="926"/>
                  <a:pt x="1039" y="939"/>
                  <a:pt x="1024" y="954"/>
                </a:cubicBezTo>
                <a:cubicBezTo>
                  <a:pt x="1021" y="950"/>
                  <a:pt x="1017" y="947"/>
                  <a:pt x="1013" y="943"/>
                </a:cubicBezTo>
                <a:cubicBezTo>
                  <a:pt x="1026" y="931"/>
                  <a:pt x="1039" y="918"/>
                  <a:pt x="1051" y="903"/>
                </a:cubicBezTo>
                <a:close/>
                <a:moveTo>
                  <a:pt x="1115" y="973"/>
                </a:moveTo>
                <a:lnTo>
                  <a:pt x="1127" y="965"/>
                </a:lnTo>
                <a:cubicBezTo>
                  <a:pt x="1140" y="979"/>
                  <a:pt x="1151" y="993"/>
                  <a:pt x="1161" y="1006"/>
                </a:cubicBezTo>
                <a:lnTo>
                  <a:pt x="1148" y="1016"/>
                </a:lnTo>
                <a:cubicBezTo>
                  <a:pt x="1137" y="1001"/>
                  <a:pt x="1126" y="987"/>
                  <a:pt x="1115" y="973"/>
                </a:cubicBezTo>
                <a:close/>
                <a:moveTo>
                  <a:pt x="981" y="971"/>
                </a:moveTo>
                <a:lnTo>
                  <a:pt x="995" y="977"/>
                </a:lnTo>
                <a:cubicBezTo>
                  <a:pt x="989" y="994"/>
                  <a:pt x="982" y="1010"/>
                  <a:pt x="976" y="1024"/>
                </a:cubicBezTo>
                <a:cubicBezTo>
                  <a:pt x="971" y="1023"/>
                  <a:pt x="966" y="1021"/>
                  <a:pt x="961" y="1019"/>
                </a:cubicBezTo>
                <a:cubicBezTo>
                  <a:pt x="969" y="1003"/>
                  <a:pt x="976" y="987"/>
                  <a:pt x="981" y="971"/>
                </a:cubicBezTo>
                <a:close/>
                <a:moveTo>
                  <a:pt x="1040" y="972"/>
                </a:moveTo>
                <a:lnTo>
                  <a:pt x="1050" y="963"/>
                </a:lnTo>
                <a:cubicBezTo>
                  <a:pt x="1061" y="972"/>
                  <a:pt x="1072" y="981"/>
                  <a:pt x="1081" y="990"/>
                </a:cubicBezTo>
                <a:lnTo>
                  <a:pt x="1070" y="1001"/>
                </a:lnTo>
                <a:cubicBezTo>
                  <a:pt x="1060" y="991"/>
                  <a:pt x="1050" y="982"/>
                  <a:pt x="1040" y="972"/>
                </a:cubicBezTo>
                <a:close/>
                <a:moveTo>
                  <a:pt x="1187" y="873"/>
                </a:moveTo>
                <a:lnTo>
                  <a:pt x="1207" y="873"/>
                </a:lnTo>
                <a:cubicBezTo>
                  <a:pt x="1212" y="861"/>
                  <a:pt x="1216" y="850"/>
                  <a:pt x="1220" y="840"/>
                </a:cubicBezTo>
                <a:lnTo>
                  <a:pt x="1237" y="844"/>
                </a:lnTo>
                <a:cubicBezTo>
                  <a:pt x="1232" y="855"/>
                  <a:pt x="1228" y="864"/>
                  <a:pt x="1224" y="873"/>
                </a:cubicBezTo>
                <a:lnTo>
                  <a:pt x="1265" y="873"/>
                </a:lnTo>
                <a:lnTo>
                  <a:pt x="1265" y="1035"/>
                </a:lnTo>
                <a:lnTo>
                  <a:pt x="1249" y="1035"/>
                </a:lnTo>
                <a:lnTo>
                  <a:pt x="1249" y="1019"/>
                </a:lnTo>
                <a:lnTo>
                  <a:pt x="1203" y="1019"/>
                </a:lnTo>
                <a:lnTo>
                  <a:pt x="1203" y="1036"/>
                </a:lnTo>
                <a:lnTo>
                  <a:pt x="1187" y="1036"/>
                </a:lnTo>
                <a:lnTo>
                  <a:pt x="1187" y="873"/>
                </a:lnTo>
                <a:close/>
                <a:moveTo>
                  <a:pt x="1268" y="915"/>
                </a:moveTo>
                <a:cubicBezTo>
                  <a:pt x="1281" y="895"/>
                  <a:pt x="1291" y="870"/>
                  <a:pt x="1300" y="840"/>
                </a:cubicBezTo>
                <a:lnTo>
                  <a:pt x="1317" y="844"/>
                </a:lnTo>
                <a:cubicBezTo>
                  <a:pt x="1314" y="854"/>
                  <a:pt x="1310" y="864"/>
                  <a:pt x="1307" y="873"/>
                </a:cubicBezTo>
                <a:lnTo>
                  <a:pt x="1372" y="873"/>
                </a:lnTo>
                <a:cubicBezTo>
                  <a:pt x="1370" y="942"/>
                  <a:pt x="1369" y="986"/>
                  <a:pt x="1368" y="1004"/>
                </a:cubicBezTo>
                <a:cubicBezTo>
                  <a:pt x="1367" y="1025"/>
                  <a:pt x="1356" y="1036"/>
                  <a:pt x="1334" y="1036"/>
                </a:cubicBezTo>
                <a:cubicBezTo>
                  <a:pt x="1322" y="1036"/>
                  <a:pt x="1310" y="1035"/>
                  <a:pt x="1297" y="1035"/>
                </a:cubicBezTo>
                <a:cubicBezTo>
                  <a:pt x="1296" y="1028"/>
                  <a:pt x="1295" y="1022"/>
                  <a:pt x="1294" y="1016"/>
                </a:cubicBezTo>
                <a:cubicBezTo>
                  <a:pt x="1308" y="1018"/>
                  <a:pt x="1320" y="1019"/>
                  <a:pt x="1331" y="1019"/>
                </a:cubicBezTo>
                <a:cubicBezTo>
                  <a:pt x="1344" y="1019"/>
                  <a:pt x="1350" y="1013"/>
                  <a:pt x="1351" y="1000"/>
                </a:cubicBezTo>
                <a:cubicBezTo>
                  <a:pt x="1353" y="980"/>
                  <a:pt x="1354" y="942"/>
                  <a:pt x="1354" y="888"/>
                </a:cubicBezTo>
                <a:lnTo>
                  <a:pt x="1300" y="888"/>
                </a:lnTo>
                <a:cubicBezTo>
                  <a:pt x="1294" y="901"/>
                  <a:pt x="1288" y="912"/>
                  <a:pt x="1282" y="922"/>
                </a:cubicBezTo>
                <a:cubicBezTo>
                  <a:pt x="1278" y="920"/>
                  <a:pt x="1274" y="917"/>
                  <a:pt x="1268" y="915"/>
                </a:cubicBezTo>
                <a:close/>
                <a:moveTo>
                  <a:pt x="1203" y="1004"/>
                </a:moveTo>
                <a:lnTo>
                  <a:pt x="1249" y="1004"/>
                </a:lnTo>
                <a:lnTo>
                  <a:pt x="1249" y="952"/>
                </a:lnTo>
                <a:lnTo>
                  <a:pt x="1203" y="952"/>
                </a:lnTo>
                <a:lnTo>
                  <a:pt x="1203" y="1004"/>
                </a:lnTo>
                <a:close/>
                <a:moveTo>
                  <a:pt x="1249" y="888"/>
                </a:moveTo>
                <a:lnTo>
                  <a:pt x="1203" y="888"/>
                </a:lnTo>
                <a:lnTo>
                  <a:pt x="1203" y="938"/>
                </a:lnTo>
                <a:lnTo>
                  <a:pt x="1249" y="938"/>
                </a:lnTo>
                <a:lnTo>
                  <a:pt x="1249" y="888"/>
                </a:lnTo>
                <a:close/>
                <a:moveTo>
                  <a:pt x="1286" y="929"/>
                </a:moveTo>
                <a:lnTo>
                  <a:pt x="1298" y="920"/>
                </a:lnTo>
                <a:cubicBezTo>
                  <a:pt x="1313" y="937"/>
                  <a:pt x="1325" y="953"/>
                  <a:pt x="1334" y="966"/>
                </a:cubicBezTo>
                <a:lnTo>
                  <a:pt x="1319" y="976"/>
                </a:lnTo>
                <a:cubicBezTo>
                  <a:pt x="1309" y="960"/>
                  <a:pt x="1298" y="945"/>
                  <a:pt x="1286" y="929"/>
                </a:cubicBezTo>
                <a:close/>
                <a:moveTo>
                  <a:pt x="1486" y="1012"/>
                </a:moveTo>
                <a:lnTo>
                  <a:pt x="1403" y="1012"/>
                </a:lnTo>
                <a:lnTo>
                  <a:pt x="1403" y="855"/>
                </a:lnTo>
                <a:lnTo>
                  <a:pt x="1423" y="855"/>
                </a:lnTo>
                <a:lnTo>
                  <a:pt x="1423" y="994"/>
                </a:lnTo>
                <a:lnTo>
                  <a:pt x="1486" y="994"/>
                </a:lnTo>
                <a:lnTo>
                  <a:pt x="1486" y="1012"/>
                </a:lnTo>
                <a:close/>
                <a:moveTo>
                  <a:pt x="1504" y="936"/>
                </a:moveTo>
                <a:cubicBezTo>
                  <a:pt x="1504" y="910"/>
                  <a:pt x="1511" y="890"/>
                  <a:pt x="1525" y="875"/>
                </a:cubicBezTo>
                <a:cubicBezTo>
                  <a:pt x="1538" y="860"/>
                  <a:pt x="1557" y="853"/>
                  <a:pt x="1581" y="853"/>
                </a:cubicBezTo>
                <a:cubicBezTo>
                  <a:pt x="1602" y="853"/>
                  <a:pt x="1620" y="860"/>
                  <a:pt x="1633" y="875"/>
                </a:cubicBezTo>
                <a:cubicBezTo>
                  <a:pt x="1647" y="889"/>
                  <a:pt x="1653" y="908"/>
                  <a:pt x="1653" y="932"/>
                </a:cubicBezTo>
                <a:cubicBezTo>
                  <a:pt x="1653" y="957"/>
                  <a:pt x="1646" y="978"/>
                  <a:pt x="1633" y="993"/>
                </a:cubicBezTo>
                <a:cubicBezTo>
                  <a:pt x="1619" y="1007"/>
                  <a:pt x="1601" y="1015"/>
                  <a:pt x="1578" y="1015"/>
                </a:cubicBezTo>
                <a:cubicBezTo>
                  <a:pt x="1556" y="1015"/>
                  <a:pt x="1538" y="1008"/>
                  <a:pt x="1524" y="993"/>
                </a:cubicBezTo>
                <a:cubicBezTo>
                  <a:pt x="1511" y="978"/>
                  <a:pt x="1504" y="959"/>
                  <a:pt x="1504" y="936"/>
                </a:cubicBezTo>
                <a:close/>
                <a:moveTo>
                  <a:pt x="1525" y="934"/>
                </a:moveTo>
                <a:cubicBezTo>
                  <a:pt x="1525" y="953"/>
                  <a:pt x="1530" y="968"/>
                  <a:pt x="1540" y="980"/>
                </a:cubicBezTo>
                <a:cubicBezTo>
                  <a:pt x="1550" y="991"/>
                  <a:pt x="1562" y="997"/>
                  <a:pt x="1578" y="997"/>
                </a:cubicBezTo>
                <a:cubicBezTo>
                  <a:pt x="1595" y="997"/>
                  <a:pt x="1608" y="991"/>
                  <a:pt x="1618" y="980"/>
                </a:cubicBezTo>
                <a:cubicBezTo>
                  <a:pt x="1627" y="969"/>
                  <a:pt x="1632" y="954"/>
                  <a:pt x="1632" y="934"/>
                </a:cubicBezTo>
                <a:cubicBezTo>
                  <a:pt x="1632" y="914"/>
                  <a:pt x="1627" y="898"/>
                  <a:pt x="1618" y="887"/>
                </a:cubicBezTo>
                <a:cubicBezTo>
                  <a:pt x="1608" y="876"/>
                  <a:pt x="1596" y="871"/>
                  <a:pt x="1579" y="871"/>
                </a:cubicBezTo>
                <a:cubicBezTo>
                  <a:pt x="1563" y="871"/>
                  <a:pt x="1550" y="877"/>
                  <a:pt x="1540" y="888"/>
                </a:cubicBezTo>
                <a:cubicBezTo>
                  <a:pt x="1530" y="900"/>
                  <a:pt x="1525" y="915"/>
                  <a:pt x="1525" y="934"/>
                </a:cubicBezTo>
                <a:close/>
                <a:moveTo>
                  <a:pt x="1815" y="1002"/>
                </a:moveTo>
                <a:cubicBezTo>
                  <a:pt x="1799" y="1010"/>
                  <a:pt x="1781" y="1015"/>
                  <a:pt x="1761" y="1015"/>
                </a:cubicBezTo>
                <a:cubicBezTo>
                  <a:pt x="1739" y="1015"/>
                  <a:pt x="1720" y="1008"/>
                  <a:pt x="1707" y="993"/>
                </a:cubicBezTo>
                <a:cubicBezTo>
                  <a:pt x="1693" y="979"/>
                  <a:pt x="1686" y="960"/>
                  <a:pt x="1686" y="936"/>
                </a:cubicBezTo>
                <a:cubicBezTo>
                  <a:pt x="1686" y="912"/>
                  <a:pt x="1693" y="892"/>
                  <a:pt x="1709" y="876"/>
                </a:cubicBezTo>
                <a:cubicBezTo>
                  <a:pt x="1724" y="860"/>
                  <a:pt x="1744" y="853"/>
                  <a:pt x="1768" y="853"/>
                </a:cubicBezTo>
                <a:cubicBezTo>
                  <a:pt x="1785" y="853"/>
                  <a:pt x="1799" y="855"/>
                  <a:pt x="1811" y="861"/>
                </a:cubicBezTo>
                <a:lnTo>
                  <a:pt x="1811" y="883"/>
                </a:lnTo>
                <a:cubicBezTo>
                  <a:pt x="1798" y="875"/>
                  <a:pt x="1783" y="871"/>
                  <a:pt x="1766" y="871"/>
                </a:cubicBezTo>
                <a:cubicBezTo>
                  <a:pt x="1749" y="871"/>
                  <a:pt x="1735" y="877"/>
                  <a:pt x="1724" y="888"/>
                </a:cubicBezTo>
                <a:cubicBezTo>
                  <a:pt x="1713" y="900"/>
                  <a:pt x="1707" y="915"/>
                  <a:pt x="1707" y="935"/>
                </a:cubicBezTo>
                <a:cubicBezTo>
                  <a:pt x="1707" y="954"/>
                  <a:pt x="1712" y="970"/>
                  <a:pt x="1722" y="980"/>
                </a:cubicBezTo>
                <a:cubicBezTo>
                  <a:pt x="1733" y="991"/>
                  <a:pt x="1746" y="997"/>
                  <a:pt x="1764" y="997"/>
                </a:cubicBezTo>
                <a:cubicBezTo>
                  <a:pt x="1776" y="997"/>
                  <a:pt x="1786" y="995"/>
                  <a:pt x="1794" y="990"/>
                </a:cubicBezTo>
                <a:lnTo>
                  <a:pt x="1794" y="948"/>
                </a:lnTo>
                <a:lnTo>
                  <a:pt x="1760" y="948"/>
                </a:lnTo>
                <a:lnTo>
                  <a:pt x="1760" y="930"/>
                </a:lnTo>
                <a:lnTo>
                  <a:pt x="1815" y="930"/>
                </a:lnTo>
                <a:lnTo>
                  <a:pt x="1815" y="1002"/>
                </a:lnTo>
                <a:close/>
                <a:moveTo>
                  <a:pt x="1853" y="936"/>
                </a:moveTo>
                <a:cubicBezTo>
                  <a:pt x="1853" y="910"/>
                  <a:pt x="1859" y="890"/>
                  <a:pt x="1873" y="875"/>
                </a:cubicBezTo>
                <a:cubicBezTo>
                  <a:pt x="1887" y="860"/>
                  <a:pt x="1905" y="853"/>
                  <a:pt x="1929" y="853"/>
                </a:cubicBezTo>
                <a:cubicBezTo>
                  <a:pt x="1951" y="853"/>
                  <a:pt x="1968" y="860"/>
                  <a:pt x="1982" y="875"/>
                </a:cubicBezTo>
                <a:cubicBezTo>
                  <a:pt x="1995" y="889"/>
                  <a:pt x="2002" y="908"/>
                  <a:pt x="2002" y="932"/>
                </a:cubicBezTo>
                <a:cubicBezTo>
                  <a:pt x="2002" y="957"/>
                  <a:pt x="1995" y="978"/>
                  <a:pt x="1981" y="993"/>
                </a:cubicBezTo>
                <a:cubicBezTo>
                  <a:pt x="1967" y="1007"/>
                  <a:pt x="1949" y="1015"/>
                  <a:pt x="1926" y="1015"/>
                </a:cubicBezTo>
                <a:cubicBezTo>
                  <a:pt x="1904" y="1015"/>
                  <a:pt x="1886" y="1008"/>
                  <a:pt x="1873" y="993"/>
                </a:cubicBezTo>
                <a:cubicBezTo>
                  <a:pt x="1859" y="978"/>
                  <a:pt x="1853" y="959"/>
                  <a:pt x="1853" y="936"/>
                </a:cubicBezTo>
                <a:close/>
                <a:moveTo>
                  <a:pt x="1874" y="934"/>
                </a:moveTo>
                <a:cubicBezTo>
                  <a:pt x="1874" y="953"/>
                  <a:pt x="1879" y="968"/>
                  <a:pt x="1888" y="980"/>
                </a:cubicBezTo>
                <a:cubicBezTo>
                  <a:pt x="1898" y="991"/>
                  <a:pt x="1911" y="997"/>
                  <a:pt x="1926" y="997"/>
                </a:cubicBezTo>
                <a:cubicBezTo>
                  <a:pt x="1943" y="997"/>
                  <a:pt x="1956" y="991"/>
                  <a:pt x="1966" y="980"/>
                </a:cubicBezTo>
                <a:cubicBezTo>
                  <a:pt x="1975" y="969"/>
                  <a:pt x="1980" y="954"/>
                  <a:pt x="1980" y="934"/>
                </a:cubicBezTo>
                <a:cubicBezTo>
                  <a:pt x="1980" y="914"/>
                  <a:pt x="1976" y="898"/>
                  <a:pt x="1966" y="887"/>
                </a:cubicBezTo>
                <a:cubicBezTo>
                  <a:pt x="1957" y="876"/>
                  <a:pt x="1944" y="871"/>
                  <a:pt x="1928" y="871"/>
                </a:cubicBezTo>
                <a:cubicBezTo>
                  <a:pt x="1912" y="871"/>
                  <a:pt x="1899" y="877"/>
                  <a:pt x="1889" y="888"/>
                </a:cubicBezTo>
                <a:cubicBezTo>
                  <a:pt x="1879" y="900"/>
                  <a:pt x="1874" y="915"/>
                  <a:pt x="1874" y="934"/>
                </a:cubicBezTo>
                <a:close/>
                <a:moveTo>
                  <a:pt x="276" y="257"/>
                </a:moveTo>
                <a:lnTo>
                  <a:pt x="276" y="601"/>
                </a:lnTo>
                <a:lnTo>
                  <a:pt x="444" y="601"/>
                </a:lnTo>
                <a:lnTo>
                  <a:pt x="444" y="639"/>
                </a:lnTo>
                <a:lnTo>
                  <a:pt x="158" y="639"/>
                </a:lnTo>
                <a:lnTo>
                  <a:pt x="158" y="257"/>
                </a:lnTo>
                <a:lnTo>
                  <a:pt x="276" y="257"/>
                </a:lnTo>
                <a:close/>
                <a:moveTo>
                  <a:pt x="786" y="74"/>
                </a:moveTo>
                <a:cubicBezTo>
                  <a:pt x="905" y="74"/>
                  <a:pt x="964" y="140"/>
                  <a:pt x="964" y="271"/>
                </a:cubicBezTo>
                <a:cubicBezTo>
                  <a:pt x="964" y="403"/>
                  <a:pt x="904" y="469"/>
                  <a:pt x="782" y="469"/>
                </a:cubicBezTo>
                <a:cubicBezTo>
                  <a:pt x="661" y="469"/>
                  <a:pt x="600" y="401"/>
                  <a:pt x="600" y="267"/>
                </a:cubicBezTo>
                <a:cubicBezTo>
                  <a:pt x="600" y="138"/>
                  <a:pt x="662" y="74"/>
                  <a:pt x="786" y="74"/>
                </a:cubicBezTo>
                <a:close/>
                <a:moveTo>
                  <a:pt x="782" y="104"/>
                </a:moveTo>
                <a:cubicBezTo>
                  <a:pt x="760" y="104"/>
                  <a:pt x="745" y="116"/>
                  <a:pt x="737" y="139"/>
                </a:cubicBezTo>
                <a:cubicBezTo>
                  <a:pt x="729" y="162"/>
                  <a:pt x="725" y="206"/>
                  <a:pt x="725" y="271"/>
                </a:cubicBezTo>
                <a:cubicBezTo>
                  <a:pt x="725" y="337"/>
                  <a:pt x="729" y="381"/>
                  <a:pt x="737" y="404"/>
                </a:cubicBezTo>
                <a:cubicBezTo>
                  <a:pt x="745" y="427"/>
                  <a:pt x="760" y="438"/>
                  <a:pt x="782" y="438"/>
                </a:cubicBezTo>
                <a:cubicBezTo>
                  <a:pt x="805" y="438"/>
                  <a:pt x="820" y="427"/>
                  <a:pt x="828" y="404"/>
                </a:cubicBezTo>
                <a:cubicBezTo>
                  <a:pt x="836" y="381"/>
                  <a:pt x="840" y="337"/>
                  <a:pt x="840" y="271"/>
                </a:cubicBezTo>
                <a:cubicBezTo>
                  <a:pt x="840" y="206"/>
                  <a:pt x="836" y="162"/>
                  <a:pt x="828" y="139"/>
                </a:cubicBezTo>
                <a:cubicBezTo>
                  <a:pt x="820" y="116"/>
                  <a:pt x="805" y="104"/>
                  <a:pt x="782" y="104"/>
                </a:cubicBezTo>
                <a:close/>
                <a:moveTo>
                  <a:pt x="1256" y="439"/>
                </a:moveTo>
                <a:lnTo>
                  <a:pt x="1425" y="439"/>
                </a:lnTo>
                <a:lnTo>
                  <a:pt x="1425" y="645"/>
                </a:lnTo>
                <a:lnTo>
                  <a:pt x="1387" y="645"/>
                </a:lnTo>
                <a:lnTo>
                  <a:pt x="1374" y="619"/>
                </a:lnTo>
                <a:cubicBezTo>
                  <a:pt x="1341" y="641"/>
                  <a:pt x="1306" y="652"/>
                  <a:pt x="1270" y="652"/>
                </a:cubicBezTo>
                <a:cubicBezTo>
                  <a:pt x="1209" y="652"/>
                  <a:pt x="1162" y="635"/>
                  <a:pt x="1128" y="601"/>
                </a:cubicBezTo>
                <a:cubicBezTo>
                  <a:pt x="1095" y="567"/>
                  <a:pt x="1078" y="519"/>
                  <a:pt x="1078" y="458"/>
                </a:cubicBezTo>
                <a:cubicBezTo>
                  <a:pt x="1078" y="398"/>
                  <a:pt x="1096" y="350"/>
                  <a:pt x="1131" y="313"/>
                </a:cubicBezTo>
                <a:cubicBezTo>
                  <a:pt x="1167" y="276"/>
                  <a:pt x="1213" y="257"/>
                  <a:pt x="1271" y="257"/>
                </a:cubicBezTo>
                <a:cubicBezTo>
                  <a:pt x="1346" y="257"/>
                  <a:pt x="1392" y="293"/>
                  <a:pt x="1409" y="365"/>
                </a:cubicBezTo>
                <a:lnTo>
                  <a:pt x="1353" y="389"/>
                </a:lnTo>
                <a:lnTo>
                  <a:pt x="1353" y="380"/>
                </a:lnTo>
                <a:lnTo>
                  <a:pt x="1352" y="359"/>
                </a:lnTo>
                <a:cubicBezTo>
                  <a:pt x="1348" y="314"/>
                  <a:pt x="1326" y="291"/>
                  <a:pt x="1285" y="291"/>
                </a:cubicBezTo>
                <a:cubicBezTo>
                  <a:pt x="1255" y="291"/>
                  <a:pt x="1234" y="303"/>
                  <a:pt x="1223" y="327"/>
                </a:cubicBezTo>
                <a:cubicBezTo>
                  <a:pt x="1212" y="351"/>
                  <a:pt x="1207" y="396"/>
                  <a:pt x="1207" y="461"/>
                </a:cubicBezTo>
                <a:cubicBezTo>
                  <a:pt x="1207" y="521"/>
                  <a:pt x="1211" y="563"/>
                  <a:pt x="1220" y="585"/>
                </a:cubicBezTo>
                <a:cubicBezTo>
                  <a:pt x="1229" y="606"/>
                  <a:pt x="1246" y="617"/>
                  <a:pt x="1271" y="617"/>
                </a:cubicBezTo>
                <a:cubicBezTo>
                  <a:pt x="1301" y="617"/>
                  <a:pt x="1316" y="602"/>
                  <a:pt x="1316" y="571"/>
                </a:cubicBezTo>
                <a:lnTo>
                  <a:pt x="1316" y="478"/>
                </a:lnTo>
                <a:lnTo>
                  <a:pt x="1256" y="478"/>
                </a:lnTo>
                <a:lnTo>
                  <a:pt x="1256" y="439"/>
                </a:lnTo>
                <a:close/>
                <a:moveTo>
                  <a:pt x="1775" y="79"/>
                </a:moveTo>
                <a:cubicBezTo>
                  <a:pt x="1894" y="79"/>
                  <a:pt x="1954" y="145"/>
                  <a:pt x="1954" y="276"/>
                </a:cubicBezTo>
                <a:cubicBezTo>
                  <a:pt x="1954" y="408"/>
                  <a:pt x="1893" y="474"/>
                  <a:pt x="1772" y="474"/>
                </a:cubicBezTo>
                <a:cubicBezTo>
                  <a:pt x="1651" y="474"/>
                  <a:pt x="1590" y="406"/>
                  <a:pt x="1590" y="272"/>
                </a:cubicBezTo>
                <a:cubicBezTo>
                  <a:pt x="1590" y="143"/>
                  <a:pt x="1652" y="79"/>
                  <a:pt x="1775" y="79"/>
                </a:cubicBezTo>
                <a:close/>
                <a:moveTo>
                  <a:pt x="1772" y="109"/>
                </a:moveTo>
                <a:cubicBezTo>
                  <a:pt x="1750" y="109"/>
                  <a:pt x="1734" y="121"/>
                  <a:pt x="1726" y="144"/>
                </a:cubicBezTo>
                <a:cubicBezTo>
                  <a:pt x="1719" y="167"/>
                  <a:pt x="1715" y="211"/>
                  <a:pt x="1715" y="276"/>
                </a:cubicBezTo>
                <a:cubicBezTo>
                  <a:pt x="1715" y="342"/>
                  <a:pt x="1719" y="386"/>
                  <a:pt x="1726" y="409"/>
                </a:cubicBezTo>
                <a:cubicBezTo>
                  <a:pt x="1734" y="432"/>
                  <a:pt x="1750" y="443"/>
                  <a:pt x="1772" y="443"/>
                </a:cubicBezTo>
                <a:cubicBezTo>
                  <a:pt x="1794" y="443"/>
                  <a:pt x="1810" y="432"/>
                  <a:pt x="1818" y="409"/>
                </a:cubicBezTo>
                <a:cubicBezTo>
                  <a:pt x="1825" y="386"/>
                  <a:pt x="1829" y="342"/>
                  <a:pt x="1829" y="276"/>
                </a:cubicBezTo>
                <a:cubicBezTo>
                  <a:pt x="1829" y="211"/>
                  <a:pt x="1825" y="167"/>
                  <a:pt x="1818" y="144"/>
                </a:cubicBezTo>
                <a:cubicBezTo>
                  <a:pt x="1810" y="121"/>
                  <a:pt x="1794" y="109"/>
                  <a:pt x="1772" y="109"/>
                </a:cubicBezTo>
                <a:close/>
                <a:moveTo>
                  <a:pt x="474" y="0"/>
                </a:moveTo>
                <a:lnTo>
                  <a:pt x="1067" y="0"/>
                </a:lnTo>
                <a:lnTo>
                  <a:pt x="1067" y="593"/>
                </a:lnTo>
                <a:lnTo>
                  <a:pt x="601" y="593"/>
                </a:lnTo>
                <a:lnTo>
                  <a:pt x="601" y="547"/>
                </a:lnTo>
                <a:lnTo>
                  <a:pt x="1021" y="547"/>
                </a:lnTo>
                <a:lnTo>
                  <a:pt x="1021" y="46"/>
                </a:lnTo>
                <a:lnTo>
                  <a:pt x="520" y="46"/>
                </a:lnTo>
                <a:lnTo>
                  <a:pt x="520" y="147"/>
                </a:lnTo>
                <a:lnTo>
                  <a:pt x="474" y="147"/>
                </a:lnTo>
                <a:lnTo>
                  <a:pt x="474" y="0"/>
                </a:lnTo>
                <a:close/>
                <a:moveTo>
                  <a:pt x="0" y="155"/>
                </a:moveTo>
                <a:lnTo>
                  <a:pt x="593" y="155"/>
                </a:lnTo>
                <a:lnTo>
                  <a:pt x="593" y="747"/>
                </a:lnTo>
                <a:lnTo>
                  <a:pt x="0" y="747"/>
                </a:lnTo>
                <a:lnTo>
                  <a:pt x="0" y="155"/>
                </a:lnTo>
                <a:close/>
                <a:moveTo>
                  <a:pt x="46" y="201"/>
                </a:moveTo>
                <a:lnTo>
                  <a:pt x="547" y="201"/>
                </a:lnTo>
                <a:lnTo>
                  <a:pt x="547" y="701"/>
                </a:lnTo>
                <a:lnTo>
                  <a:pt x="46" y="701"/>
                </a:lnTo>
                <a:lnTo>
                  <a:pt x="46" y="201"/>
                </a:lnTo>
                <a:close/>
                <a:moveTo>
                  <a:pt x="1077" y="155"/>
                </a:moveTo>
                <a:lnTo>
                  <a:pt x="1554" y="155"/>
                </a:lnTo>
                <a:lnTo>
                  <a:pt x="1554" y="747"/>
                </a:lnTo>
                <a:lnTo>
                  <a:pt x="961" y="747"/>
                </a:lnTo>
                <a:lnTo>
                  <a:pt x="961" y="603"/>
                </a:lnTo>
                <a:lnTo>
                  <a:pt x="1007" y="603"/>
                </a:lnTo>
                <a:lnTo>
                  <a:pt x="1007" y="701"/>
                </a:lnTo>
                <a:lnTo>
                  <a:pt x="1508" y="701"/>
                </a:lnTo>
                <a:lnTo>
                  <a:pt x="1508" y="201"/>
                </a:lnTo>
                <a:lnTo>
                  <a:pt x="1077" y="201"/>
                </a:lnTo>
                <a:lnTo>
                  <a:pt x="1077" y="155"/>
                </a:lnTo>
                <a:close/>
              </a:path>
            </a:pathLst>
          </a:custGeom>
          <a:solidFill>
            <a:schemeClr val="bg1"/>
          </a:solidFill>
          <a:ln>
            <a:noFill/>
          </a:ln>
        </p:spPr>
        <p:txBody>
          <a:bodyPr/>
          <a:lstStyle/>
          <a:p>
            <a:endParaRPr lang="zh-CN" altLang="en-US"/>
          </a:p>
        </p:txBody>
      </p:sp>
    </p:spTree>
    <p:extLst>
      <p:ext uri="{BB962C8B-B14F-4D97-AF65-F5344CB8AC3E}">
        <p14:creationId xmlns:p14="http://schemas.microsoft.com/office/powerpoint/2010/main" val="4061195657"/>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randombar(horizontal)">
                                      <p:cBhvr>
                                        <p:cTn id="7" dur="500"/>
                                        <p:tgtEl>
                                          <p:spTgt spid="21"/>
                                        </p:tgtEl>
                                      </p:cBhvr>
                                    </p:animEffect>
                                  </p:childTnLst>
                                </p:cTn>
                              </p:par>
                            </p:childTnLst>
                          </p:cTn>
                        </p:par>
                        <p:par>
                          <p:cTn id="8" fill="hold">
                            <p:stCondLst>
                              <p:cond delay="500"/>
                            </p:stCondLst>
                            <p:childTnLst>
                              <p:par>
                                <p:cTn id="9" presetID="41" presetClass="entr" presetSubtype="0" fill="hold" grpId="0" nodeType="afterEffect">
                                  <p:stCondLst>
                                    <p:cond delay="0"/>
                                  </p:stCondLst>
                                  <p:iterate type="lt">
                                    <p:tmPct val="10000"/>
                                  </p:iterate>
                                  <p:childTnLst>
                                    <p:set>
                                      <p:cBhvr>
                                        <p:cTn id="10" dur="1" fill="hold">
                                          <p:stCondLst>
                                            <p:cond delay="0"/>
                                          </p:stCondLst>
                                        </p:cTn>
                                        <p:tgtEl>
                                          <p:spTgt spid="10"/>
                                        </p:tgtEl>
                                        <p:attrNameLst>
                                          <p:attrName>style.visibility</p:attrName>
                                        </p:attrNameLst>
                                      </p:cBhvr>
                                      <p:to>
                                        <p:strVal val="visible"/>
                                      </p:to>
                                    </p:set>
                                    <p:anim calcmode="lin" valueType="num">
                                      <p:cBhvr>
                                        <p:cTn id="11" dur="500" fill="hold"/>
                                        <p:tgtEl>
                                          <p:spTgt spid="10"/>
                                        </p:tgtEl>
                                        <p:attrNameLst>
                                          <p:attrName>ppt_x</p:attrName>
                                        </p:attrNameLst>
                                      </p:cBhvr>
                                      <p:tavLst>
                                        <p:tav tm="0">
                                          <p:val>
                                            <p:strVal val="#ppt_x"/>
                                          </p:val>
                                        </p:tav>
                                        <p:tav tm="50000">
                                          <p:val>
                                            <p:strVal val="#ppt_x+.1"/>
                                          </p:val>
                                        </p:tav>
                                        <p:tav tm="100000">
                                          <p:val>
                                            <p:strVal val="#ppt_x"/>
                                          </p:val>
                                        </p:tav>
                                      </p:tavLst>
                                    </p:anim>
                                    <p:anim calcmode="lin" valueType="num">
                                      <p:cBhvr>
                                        <p:cTn id="12" dur="500" fill="hold"/>
                                        <p:tgtEl>
                                          <p:spTgt spid="10"/>
                                        </p:tgtEl>
                                        <p:attrNameLst>
                                          <p:attrName>ppt_y</p:attrName>
                                        </p:attrNameLst>
                                      </p:cBhvr>
                                      <p:tavLst>
                                        <p:tav tm="0">
                                          <p:val>
                                            <p:strVal val="#ppt_y"/>
                                          </p:val>
                                        </p:tav>
                                        <p:tav tm="100000">
                                          <p:val>
                                            <p:strVal val="#ppt_y"/>
                                          </p:val>
                                        </p:tav>
                                      </p:tavLst>
                                    </p:anim>
                                    <p:anim calcmode="lin" valueType="num">
                                      <p:cBhvr>
                                        <p:cTn id="13" dur="500" fill="hold"/>
                                        <p:tgtEl>
                                          <p:spTgt spid="10"/>
                                        </p:tgtEl>
                                        <p:attrNameLst>
                                          <p:attrName>ppt_h</p:attrName>
                                        </p:attrNameLst>
                                      </p:cBhvr>
                                      <p:tavLst>
                                        <p:tav tm="0">
                                          <p:val>
                                            <p:strVal val="#ppt_h/10"/>
                                          </p:val>
                                        </p:tav>
                                        <p:tav tm="50000">
                                          <p:val>
                                            <p:strVal val="#ppt_h+.01"/>
                                          </p:val>
                                        </p:tav>
                                        <p:tav tm="100000">
                                          <p:val>
                                            <p:strVal val="#ppt_h"/>
                                          </p:val>
                                        </p:tav>
                                      </p:tavLst>
                                    </p:anim>
                                    <p:anim calcmode="lin" valueType="num">
                                      <p:cBhvr>
                                        <p:cTn id="14" dur="500" fill="hold"/>
                                        <p:tgtEl>
                                          <p:spTgt spid="10"/>
                                        </p:tgtEl>
                                        <p:attrNameLst>
                                          <p:attrName>ppt_w</p:attrName>
                                        </p:attrNameLst>
                                      </p:cBhvr>
                                      <p:tavLst>
                                        <p:tav tm="0">
                                          <p:val>
                                            <p:strVal val="#ppt_w/10"/>
                                          </p:val>
                                        </p:tav>
                                        <p:tav tm="50000">
                                          <p:val>
                                            <p:strVal val="#ppt_w+.01"/>
                                          </p:val>
                                        </p:tav>
                                        <p:tav tm="100000">
                                          <p:val>
                                            <p:strVal val="#ppt_w"/>
                                          </p:val>
                                        </p:tav>
                                      </p:tavLst>
                                    </p:anim>
                                    <p:animEffect transition="in" filter="fade">
                                      <p:cBhvr>
                                        <p:cTn id="15" dur="500" tmFilter="0,0; .5, 1; 1, 1"/>
                                        <p:tgtEl>
                                          <p:spTgt spid="10"/>
                                        </p:tgtEl>
                                      </p:cBhvr>
                                    </p:animEffect>
                                  </p:childTnLst>
                                </p:cTn>
                              </p:par>
                            </p:childTnLst>
                          </p:cTn>
                        </p:par>
                        <p:par>
                          <p:cTn id="16" fill="hold">
                            <p:stCondLst>
                              <p:cond delay="1200"/>
                            </p:stCondLst>
                            <p:childTnLst>
                              <p:par>
                                <p:cTn id="17" presetID="26" presetClass="emph" presetSubtype="0" fill="hold" grpId="1" nodeType="afterEffect">
                                  <p:stCondLst>
                                    <p:cond delay="0"/>
                                  </p:stCondLst>
                                  <p:iterate type="lt">
                                    <p:tmPct val="0"/>
                                  </p:iterate>
                                  <p:childTnLst>
                                    <p:animEffect transition="out" filter="fade">
                                      <p:cBhvr>
                                        <p:cTn id="18" dur="500" tmFilter="0, 0; .2, .5; .8, .5; 1, 0"/>
                                        <p:tgtEl>
                                          <p:spTgt spid="10"/>
                                        </p:tgtEl>
                                      </p:cBhvr>
                                    </p:animEffect>
                                    <p:animScale>
                                      <p:cBhvr>
                                        <p:cTn id="19" dur="250" autoRev="1" fill="hold"/>
                                        <p:tgtEl>
                                          <p:spTgt spid="10"/>
                                        </p:tgtEl>
                                      </p:cBhvr>
                                      <p:by x="105000" y="105000"/>
                                    </p:animScale>
                                  </p:childTnLst>
                                </p:cTn>
                              </p:par>
                            </p:childTnLst>
                          </p:cTn>
                        </p:par>
                        <p:par>
                          <p:cTn id="20" fill="hold">
                            <p:stCondLst>
                              <p:cond delay="1700"/>
                            </p:stCondLst>
                            <p:childTnLst>
                              <p:par>
                                <p:cTn id="21" presetID="42" presetClass="entr" presetSubtype="0" fill="hold" grpId="0"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anim calcmode="lin" valueType="num">
                                      <p:cBhvr>
                                        <p:cTn id="24" dur="1000" fill="hold"/>
                                        <p:tgtEl>
                                          <p:spTgt spid="2"/>
                                        </p:tgtEl>
                                        <p:attrNameLst>
                                          <p:attrName>ppt_x</p:attrName>
                                        </p:attrNameLst>
                                      </p:cBhvr>
                                      <p:tavLst>
                                        <p:tav tm="0">
                                          <p:val>
                                            <p:strVal val="#ppt_x"/>
                                          </p:val>
                                        </p:tav>
                                        <p:tav tm="100000">
                                          <p:val>
                                            <p:strVal val="#ppt_x"/>
                                          </p:val>
                                        </p:tav>
                                      </p:tavLst>
                                    </p:anim>
                                    <p:anim calcmode="lin" valueType="num">
                                      <p:cBhvr>
                                        <p:cTn id="25" dur="1000" fill="hold"/>
                                        <p:tgtEl>
                                          <p:spTgt spid="2"/>
                                        </p:tgtEl>
                                        <p:attrNameLst>
                                          <p:attrName>ppt_y</p:attrName>
                                        </p:attrNameLst>
                                      </p:cBhvr>
                                      <p:tavLst>
                                        <p:tav tm="0">
                                          <p:val>
                                            <p:strVal val="#ppt_y+.1"/>
                                          </p:val>
                                        </p:tav>
                                        <p:tav tm="100000">
                                          <p:val>
                                            <p:strVal val="#ppt_y"/>
                                          </p:val>
                                        </p:tav>
                                      </p:tavLst>
                                    </p:anim>
                                  </p:childTnLst>
                                </p:cTn>
                              </p:par>
                            </p:childTnLst>
                          </p:cTn>
                        </p:par>
                        <p:par>
                          <p:cTn id="26" fill="hold">
                            <p:stCondLst>
                              <p:cond delay="2700"/>
                            </p:stCondLst>
                            <p:childTnLst>
                              <p:par>
                                <p:cTn id="27" presetID="22" presetClass="entr" presetSubtype="8"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left)">
                                      <p:cBhvr>
                                        <p:cTn id="29" dur="500"/>
                                        <p:tgtEl>
                                          <p:spTgt spid="20"/>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barn(inVertical)">
                                      <p:cBhvr>
                                        <p:cTn id="34" dur="500"/>
                                        <p:tgtEl>
                                          <p:spTgt spid="19"/>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1+#ppt_w/2"/>
                                          </p:val>
                                        </p:tav>
                                        <p:tav tm="100000">
                                          <p:val>
                                            <p:strVal val="#ppt_x"/>
                                          </p:val>
                                        </p:tav>
                                      </p:tavLst>
                                    </p:anim>
                                    <p:anim calcmode="lin" valueType="num">
                                      <p:cBhvr additive="base">
                                        <p:cTn id="40"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41" repeatCount="indefinite" fill="hold" display="0">
                  <p:stCondLst>
                    <p:cond delay="indefinite"/>
                  </p:stCondLst>
                  <p:endCondLst>
                    <p:cond evt="onStopAudio" delay="0">
                      <p:tgtEl>
                        <p:sldTgt/>
                      </p:tgtEl>
                    </p:cond>
                  </p:endCondLst>
                </p:cTn>
                <p:tgtEl>
                  <p:spTgt spid="9"/>
                </p:tgtEl>
              </p:cMediaNode>
            </p:audio>
          </p:childTnLst>
        </p:cTn>
      </p:par>
    </p:tnLst>
    <p:bldLst>
      <p:bldP spid="10" grpId="0"/>
      <p:bldP spid="10" grpId="1"/>
      <p:bldP spid="2" grpId="0"/>
      <p:bldP spid="20" grpId="0"/>
      <p:bldP spid="21"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ags/tag2.xml><?xml version="1.0" encoding="utf-8"?>
<p:tagLst xmlns:a="http://schemas.openxmlformats.org/drawingml/2006/main" xmlns:r="http://schemas.openxmlformats.org/officeDocument/2006/relationships" xmlns:p="http://schemas.openxmlformats.org/presentationml/2006/main">
  <p:tag name="MH" val="20160830110855"/>
  <p:tag name="MH_LIBRARY" val="CONTENTS"/>
  <p:tag name="MH_TYPE" val="OTHERS"/>
  <p:tag name="ID" val="545820"/>
</p:tagLst>
</file>

<file path=ppt/tags/tag3.xml><?xml version="1.0" encoding="utf-8"?>
<p:tagLst xmlns:a="http://schemas.openxmlformats.org/drawingml/2006/main" xmlns:r="http://schemas.openxmlformats.org/officeDocument/2006/relationships" xmlns:p="http://schemas.openxmlformats.org/presentationml/2006/main">
  <p:tag name="MH" val="20160830110855"/>
  <p:tag name="MH_LIBRARY" val="CONTENTS"/>
  <p:tag name="MH_TYPE" val="OTHERS"/>
  <p:tag name="ID" val="545820"/>
</p:tagLst>
</file>

<file path=ppt/tags/tag4.xml><?xml version="1.0" encoding="utf-8"?>
<p:tagLst xmlns:a="http://schemas.openxmlformats.org/drawingml/2006/main" xmlns:r="http://schemas.openxmlformats.org/officeDocument/2006/relationships" xmlns:p="http://schemas.openxmlformats.org/presentationml/2006/main">
  <p:tag name="MH" val="20160830110855"/>
  <p:tag name="MH_LIBRARY" val="CONTENTS"/>
  <p:tag name="MH_TYPE" val="OTHERS"/>
  <p:tag name="ID" val="545820"/>
</p:tagLst>
</file>

<file path=ppt/tags/tag5.xml><?xml version="1.0" encoding="utf-8"?>
<p:tagLst xmlns:a="http://schemas.openxmlformats.org/drawingml/2006/main" xmlns:r="http://schemas.openxmlformats.org/officeDocument/2006/relationships" xmlns:p="http://schemas.openxmlformats.org/presentationml/2006/main">
  <p:tag name="MH" val="20160830110855"/>
  <p:tag name="MH_LIBRARY" val="CONTENTS"/>
  <p:tag name="MH_TYPE" val="OTHERS"/>
  <p:tag name="ID" val="545820"/>
</p:tagLst>
</file>

<file path=ppt/theme/theme1.xml><?xml version="1.0" encoding="utf-8"?>
<a:theme xmlns:a="http://schemas.openxmlformats.org/drawingml/2006/main" name="5_自定义设计方案">
  <a:themeElements>
    <a:clrScheme name="520">
      <a:dk1>
        <a:sysClr val="windowText" lastClr="000000"/>
      </a:dk1>
      <a:lt1>
        <a:sysClr val="window" lastClr="FFFFFF"/>
      </a:lt1>
      <a:dk2>
        <a:srgbClr val="505046"/>
      </a:dk2>
      <a:lt2>
        <a:srgbClr val="EEECE1"/>
      </a:lt2>
      <a:accent1>
        <a:srgbClr val="375439"/>
      </a:accent1>
      <a:accent2>
        <a:srgbClr val="375439"/>
      </a:accent2>
      <a:accent3>
        <a:srgbClr val="375439"/>
      </a:accent3>
      <a:accent4>
        <a:srgbClr val="375439"/>
      </a:accent4>
      <a:accent5>
        <a:srgbClr val="375439"/>
      </a:accent5>
      <a:accent6>
        <a:srgbClr val="375439"/>
      </a:accent6>
      <a:hlink>
        <a:srgbClr val="325F0B"/>
      </a:hlink>
      <a:folHlink>
        <a:srgbClr val="79D02A"/>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6_自定义设计方案">
  <a:themeElements>
    <a:clrScheme name="我的主题色">
      <a:dk1>
        <a:sysClr val="windowText" lastClr="000000"/>
      </a:dk1>
      <a:lt1>
        <a:sysClr val="window" lastClr="FFFFFF"/>
      </a:lt1>
      <a:dk2>
        <a:srgbClr val="000000"/>
      </a:dk2>
      <a:lt2>
        <a:srgbClr val="EEECE1"/>
      </a:lt2>
      <a:accent1>
        <a:srgbClr val="63CFF6"/>
      </a:accent1>
      <a:accent2>
        <a:srgbClr val="FBB9CC"/>
      </a:accent2>
      <a:accent3>
        <a:srgbClr val="63CFF6"/>
      </a:accent3>
      <a:accent4>
        <a:srgbClr val="FBB9CC"/>
      </a:accent4>
      <a:accent5>
        <a:srgbClr val="63CFF6"/>
      </a:accent5>
      <a:accent6>
        <a:srgbClr val="FBB9CC"/>
      </a:accent6>
      <a:hlink>
        <a:srgbClr val="63CFF6"/>
      </a:hlink>
      <a:folHlink>
        <a:srgbClr val="800080"/>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305</TotalTime>
  <Words>1952</Words>
  <Application>Microsoft Office PowerPoint</Application>
  <PresentationFormat>宽屏</PresentationFormat>
  <Paragraphs>238</Paragraphs>
  <Slides>25</Slides>
  <Notes>25</Notes>
  <HiddenSlides>0</HiddenSlides>
  <MMClips>2</MMClips>
  <ScaleCrop>false</ScaleCrop>
  <HeadingPairs>
    <vt:vector size="6" baseType="variant">
      <vt:variant>
        <vt:lpstr>已用的字体</vt:lpstr>
      </vt:variant>
      <vt:variant>
        <vt:i4>14</vt:i4>
      </vt:variant>
      <vt:variant>
        <vt:lpstr>主题</vt:lpstr>
      </vt:variant>
      <vt:variant>
        <vt:i4>2</vt:i4>
      </vt:variant>
      <vt:variant>
        <vt:lpstr>幻灯片标题</vt:lpstr>
      </vt:variant>
      <vt:variant>
        <vt:i4>25</vt:i4>
      </vt:variant>
    </vt:vector>
  </HeadingPairs>
  <TitlesOfParts>
    <vt:vector size="41" baseType="lpstr">
      <vt:lpstr>ArialUnicodeMS</vt:lpstr>
      <vt:lpstr>Bloody Impact</vt:lpstr>
      <vt:lpstr>BrowalliaUPC</vt:lpstr>
      <vt:lpstr>Kartika</vt:lpstr>
      <vt:lpstr>迷你简菱心</vt:lpstr>
      <vt:lpstr>宋体</vt:lpstr>
      <vt:lpstr>微软雅黑</vt:lpstr>
      <vt:lpstr>微软雅黑 Light</vt:lpstr>
      <vt:lpstr>Arial</vt:lpstr>
      <vt:lpstr>Calibri</vt:lpstr>
      <vt:lpstr>Calibri Light</vt:lpstr>
      <vt:lpstr>Helvetica</vt:lpstr>
      <vt:lpstr>Times New Roman</vt:lpstr>
      <vt:lpstr>Wingdings</vt:lpstr>
      <vt:lpstr>5_自定义设计方案</vt:lpstr>
      <vt:lpstr>6_自定义设计方案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book pro</dc:creator>
  <cp:lastModifiedBy>faith123</cp:lastModifiedBy>
  <cp:revision>50</cp:revision>
  <dcterms:created xsi:type="dcterms:W3CDTF">2016-08-11T13:28:00Z</dcterms:created>
  <dcterms:modified xsi:type="dcterms:W3CDTF">2018-06-03T02:39:24Z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2052-10.1.0.6260</vt:lpwstr>
  </property>
</Properties>
</file>