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137" r:id="rId2"/>
    <p:sldId id="3113" r:id="rId3"/>
    <p:sldId id="3114" r:id="rId4"/>
    <p:sldId id="3118" r:id="rId5"/>
    <p:sldId id="3131" r:id="rId6"/>
    <p:sldId id="3128" r:id="rId7"/>
    <p:sldId id="3132" r:id="rId8"/>
    <p:sldId id="3138" r:id="rId9"/>
    <p:sldId id="3130" r:id="rId10"/>
    <p:sldId id="3119" r:id="rId11"/>
    <p:sldId id="3120" r:id="rId12"/>
    <p:sldId id="3121" r:id="rId13"/>
    <p:sldId id="3139" r:id="rId14"/>
    <p:sldId id="3126" r:id="rId15"/>
    <p:sldId id="3129" r:id="rId16"/>
    <p:sldId id="3122" r:id="rId17"/>
    <p:sldId id="3123" r:id="rId18"/>
    <p:sldId id="3140" r:id="rId19"/>
    <p:sldId id="3124" r:id="rId20"/>
    <p:sldId id="3127" r:id="rId21"/>
    <p:sldId id="3125" r:id="rId22"/>
    <p:sldId id="3141"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7BE"/>
    <a:srgbClr val="CE000D"/>
    <a:srgbClr val="84004C"/>
    <a:srgbClr val="8B2FC3"/>
    <a:srgbClr val="C9247B"/>
    <a:srgbClr val="F3C5BE"/>
    <a:srgbClr val="60AEA9"/>
    <a:srgbClr val="00B369"/>
    <a:srgbClr val="1A8CE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32" autoAdjust="0"/>
    <p:restoredTop sz="92986" autoAdjust="0"/>
  </p:normalViewPr>
  <p:slideViewPr>
    <p:cSldViewPr>
      <p:cViewPr varScale="1">
        <p:scale>
          <a:sx n="87" d="100"/>
          <a:sy n="87" d="100"/>
        </p:scale>
        <p:origin x="768" y="96"/>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2113-4F69-A87D-31469B65A383}"/>
              </c:ext>
            </c:extLst>
          </c:dPt>
          <c:dPt>
            <c:idx val="1"/>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3-2113-4F69-A87D-31469B65A383}"/>
              </c:ext>
            </c:extLst>
          </c:dPt>
          <c:dPt>
            <c:idx val="2"/>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5-2113-4F69-A87D-31469B65A383}"/>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7-2113-4F69-A87D-31469B65A383}"/>
              </c:ext>
            </c:extLst>
          </c:dPt>
          <c:dLbls>
            <c:dLbl>
              <c:idx val="0"/>
              <c:layout>
                <c:manualLayout>
                  <c:x val="0.13815790449632925"/>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2113-4F69-A87D-31469B65A383}"/>
                </c:ext>
                <c:ext xmlns:c15="http://schemas.microsoft.com/office/drawing/2012/chart" uri="{CE6537A1-D6FC-4f65-9D91-7224C49458BB}">
                  <c15:dlblFieldTable/>
                  <c15:showDataLabelsRange val="0"/>
                </c:ext>
              </c:extLst>
            </c:dLbl>
            <c:dLbl>
              <c:idx val="1"/>
              <c:layout>
                <c:manualLayout>
                  <c:x val="-0.19983036402654605"/>
                  <c:y val="5.3824406432990982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2113-4F69-A87D-31469B65A383}"/>
                </c:ext>
                <c:ext xmlns:c15="http://schemas.microsoft.com/office/drawing/2012/chart" uri="{CE6537A1-D6FC-4f65-9D91-7224C49458BB}">
                  <c15:dlblFieldTable/>
                  <c15:showDataLabelsRange val="0"/>
                </c:ext>
              </c:extLst>
            </c:dLbl>
            <c:dLbl>
              <c:idx val="2"/>
              <c:layout>
                <c:manualLayout>
                  <c:x val="-0.16872308998161575"/>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2113-4F69-A87D-31469B65A383}"/>
                </c:ext>
                <c:ext xmlns:c15="http://schemas.microsoft.com/office/drawing/2012/chart" uri="{CE6537A1-D6FC-4f65-9D91-7224C49458BB}">
                  <c15:dlblFieldTable/>
                  <c15:showDataLabelsRange val="0"/>
                </c:ext>
              </c:extLst>
            </c:dLbl>
            <c:dLbl>
              <c:idx val="3"/>
              <c:layout>
                <c:manualLayout>
                  <c:x val="-0.24971825018320976"/>
                  <c:y val="-6.1446732143909819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2113-4F69-A87D-31469B65A383}"/>
                </c:ext>
                <c:ext xmlns:c15="http://schemas.microsoft.com/office/drawing/2012/chart" uri="{CE6537A1-D6FC-4f65-9D91-7224C49458BB}">
                  <c15:layout>
                    <c:manualLayout>
                      <c:w val="0.25745236275216626"/>
                      <c:h val="0.1930249424711262"/>
                    </c:manualLayout>
                  </c15:layout>
                  <c15:dlblFieldTable/>
                  <c15:showDataLabelsRange val="0"/>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xmlns:c16r2="http://schemas.microsoft.com/office/drawing/2015/06/chart">
            <c:ext xmlns:c16="http://schemas.microsoft.com/office/drawing/2014/chart" uri="{C3380CC4-5D6E-409C-BE32-E72D297353CC}">
              <c16:uniqueId val="{00000008-2113-4F69-A87D-31469B65A383}"/>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52"/>
          <c:w val="6.7702007702854797E-2"/>
          <c:h val="0.3476864550343867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zero"/>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2113-4F69-A87D-31469B65A383}"/>
              </c:ext>
            </c:extLst>
          </c:dPt>
          <c:dPt>
            <c:idx val="1"/>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3-2113-4F69-A87D-31469B65A383}"/>
              </c:ext>
            </c:extLst>
          </c:dPt>
          <c:dPt>
            <c:idx val="2"/>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5-2113-4F69-A87D-31469B65A383}"/>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7-2113-4F69-A87D-31469B65A383}"/>
              </c:ext>
            </c:extLst>
          </c:dPt>
          <c:dLbls>
            <c:dLbl>
              <c:idx val="0"/>
              <c:layout>
                <c:manualLayout>
                  <c:x val="0.13815790449632925"/>
                  <c:y val="0"/>
                </c:manualLayout>
              </c:layout>
              <c:tx>
                <c:rich>
                  <a:bodyPr/>
                  <a:lstStyle/>
                  <a:p>
                    <a:r>
                      <a:rPr lang="zh-CN" altLang="en-US" dirty="0" smtClean="0">
                        <a:solidFill>
                          <a:schemeClr val="accent2"/>
                        </a:solidFill>
                      </a:rPr>
                      <a:t>文字内容</a:t>
                    </a:r>
                    <a:r>
                      <a:rPr lang="zh-CN" altLang="en-US" baseline="0" dirty="0"/>
                      <a:t>
</a:t>
                    </a:r>
                    <a:fld id="{ABCF13AD-F1DB-4CEF-A0C6-06217161B480}"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2113-4F69-A87D-31469B65A383}"/>
                </c:ext>
                <c:ext xmlns:c15="http://schemas.microsoft.com/office/drawing/2012/chart" uri="{CE6537A1-D6FC-4f65-9D91-7224C49458BB}">
                  <c15:dlblFieldTable/>
                  <c15:showDataLabelsRange val="0"/>
                </c:ext>
              </c:extLst>
            </c:dLbl>
            <c:dLbl>
              <c:idx val="1"/>
              <c:layout>
                <c:manualLayout>
                  <c:x val="-0.19983036402654603"/>
                  <c:y val="5.3824406432990982E-2"/>
                </c:manualLayout>
              </c:layout>
              <c:tx>
                <c:rich>
                  <a:bodyPr/>
                  <a:lstStyle/>
                  <a:p>
                    <a:r>
                      <a:rPr lang="zh-CN" altLang="en-US" dirty="0" smtClean="0">
                        <a:solidFill>
                          <a:schemeClr val="accent3"/>
                        </a:solidFill>
                      </a:rPr>
                      <a:t>文字内容</a:t>
                    </a:r>
                    <a:r>
                      <a:rPr lang="zh-CN" altLang="en-US" baseline="0" dirty="0"/>
                      <a:t>
</a:t>
                    </a:r>
                    <a:fld id="{EDAAE65A-6D76-4DA3-BF56-3713A370866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2113-4F69-A87D-31469B65A383}"/>
                </c:ext>
                <c:ext xmlns:c15="http://schemas.microsoft.com/office/drawing/2012/chart" uri="{CE6537A1-D6FC-4f65-9D91-7224C49458BB}">
                  <c15:dlblFieldTable/>
                  <c15:showDataLabelsRange val="0"/>
                </c:ext>
              </c:extLst>
            </c:dLbl>
            <c:dLbl>
              <c:idx val="2"/>
              <c:layout>
                <c:manualLayout>
                  <c:x val="-0.16872308998161573"/>
                  <c:y val="0"/>
                </c:manualLayout>
              </c:layout>
              <c:tx>
                <c:rich>
                  <a:bodyPr/>
                  <a:lstStyle/>
                  <a:p>
                    <a:r>
                      <a:rPr lang="zh-CN" altLang="en-US" dirty="0" smtClean="0">
                        <a:solidFill>
                          <a:schemeClr val="accent4"/>
                        </a:solidFill>
                      </a:rPr>
                      <a:t>文字内容</a:t>
                    </a:r>
                    <a:r>
                      <a:rPr lang="zh-CN" altLang="en-US" baseline="0" dirty="0"/>
                      <a:t>
</a:t>
                    </a:r>
                    <a:fld id="{A86670D7-7ADC-4F16-8B68-2B95DB2A189B}" type="PERCENTAGE">
                      <a:rPr lang="en-US" altLang="zh-CN" baseline="0"/>
                      <a:pPr/>
                      <a:t>[百分比]</a:t>
                    </a:fld>
                    <a:endParaRPr lang="zh-CN" altLang="en-US" baseline="0" dirty="0"/>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2113-4F69-A87D-31469B65A383}"/>
                </c:ext>
                <c:ext xmlns:c15="http://schemas.microsoft.com/office/drawing/2012/chart" uri="{CE6537A1-D6FC-4f65-9D91-7224C49458BB}">
                  <c15:dlblFieldTable/>
                  <c15:showDataLabelsRange val="0"/>
                </c:ext>
              </c:extLst>
            </c:dLbl>
            <c:dLbl>
              <c:idx val="3"/>
              <c:layout>
                <c:manualLayout>
                  <c:x val="-0.24971825018320976"/>
                  <c:y val="-6.1446732143909812E-2"/>
                </c:manualLayout>
              </c:layout>
              <c:tx>
                <c:rich>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r>
                      <a:rPr lang="zh-CN" altLang="en-US" dirty="0" smtClean="0">
                        <a:solidFill>
                          <a:schemeClr val="accent5"/>
                        </a:solidFill>
                      </a:rPr>
                      <a:t>文字内容</a:t>
                    </a:r>
                    <a:r>
                      <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t>
</a:t>
                    </a:r>
                    <a:fld id="{A86670D7-7ADC-4F16-8B68-2B95DB2A189B}" type="PERCENTAGE">
                      <a:rPr lang="en-US" altLang="zh-CN" sz="1800" b="0" i="0" u="none" strike="noStrike" kern="1200" baseline="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rPr>
                      <a:pPr marL="0" marR="0" indent="0" algn="ctr" defTabSz="914400" rtl="0" eaLnBrk="1" fontAlgn="auto" latinLnBrk="0" hangingPunct="1">
                        <a:lnSpc>
                          <a:spcPct val="100000"/>
                        </a:lnSpc>
                        <a:spcBef>
                          <a:spcPts val="0"/>
                        </a:spcBef>
                        <a:spcAft>
                          <a:spcPts val="0"/>
                        </a:spcAft>
                        <a:buClrTx/>
                        <a:buSzTx/>
                        <a:buFontTx/>
                        <a:buNone/>
                        <a:tabLst/>
                        <a:defRPr>
                          <a:solidFill>
                            <a:srgbClr val="FFFFFF">
                              <a:lumMod val="65000"/>
                            </a:srgbClr>
                          </a:solidFill>
                        </a:defRPr>
                      </a:pPr>
                      <a:t>[百分比]</a:t>
                    </a:fld>
                    <a:endParaRPr lang="zh-CN" altLang="en-US" sz="1800" b="0" i="0" u="none" strike="noStrike" kern="1200" baseline="0" dirty="0" smtClean="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c:rich>
              </c:tx>
              <c:spPr>
                <a:noFill/>
                <a:ln>
                  <a:noFill/>
                </a:ln>
                <a:effectLst/>
              </c:spPr>
              <c:txPr>
                <a:bodyPr rot="0" spcFirstLastPara="1" vertOverflow="ellipsis" vert="horz" wrap="square" anchor="ctr" anchorCtr="0"/>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srgbClr val="FFFFFF">
                          <a:lumMod val="65000"/>
                        </a:srgb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2113-4F69-A87D-31469B65A383}"/>
                </c:ext>
                <c:ext xmlns:c15="http://schemas.microsoft.com/office/drawing/2012/chart" uri="{CE6537A1-D6FC-4f65-9D91-7224C49458BB}">
                  <c15:layout>
                    <c:manualLayout>
                      <c:w val="0.25745236275216626"/>
                      <c:h val="0.1930249424711262"/>
                    </c:manualLayout>
                  </c15:layout>
                  <c15:dlblFieldTable/>
                  <c15:showDataLabelsRange val="0"/>
                </c:ext>
              </c:extLst>
            </c:dLbl>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val>
            <c:numRef>
              <c:f>Sheet1!$B$2:$B$5</c:f>
              <c:numCache>
                <c:formatCode>General</c:formatCode>
                <c:ptCount val="4"/>
                <c:pt idx="0">
                  <c:v>5</c:v>
                </c:pt>
                <c:pt idx="1">
                  <c:v>2</c:v>
                </c:pt>
                <c:pt idx="2">
                  <c:v>3</c:v>
                </c:pt>
                <c:pt idx="3">
                  <c:v>1.5</c:v>
                </c:pt>
              </c:numCache>
            </c:numRef>
          </c:val>
          <c:extLst xmlns:c16r2="http://schemas.microsoft.com/office/drawing/2015/06/chart">
            <c:ext xmlns:c16="http://schemas.microsoft.com/office/drawing/2014/chart" uri="{C3380CC4-5D6E-409C-BE32-E72D297353CC}">
              <c16:uniqueId val="{00000008-2113-4F69-A87D-31469B65A383}"/>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Research</c:v>
                      </c:pt>
                      <c:pt idx="1">
                        <c:v>Meet</c:v>
                      </c:pt>
                      <c:pt idx="2">
                        <c:v>Brief</c:v>
                      </c:pt>
                      <c:pt idx="3">
                        <c:v>Fixes</c:v>
                      </c:pt>
                    </c:strCache>
                  </c:strRef>
                </c15:cat>
              </c15:filteredCategoryTitle>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r"/>
      <c:legendEntry>
        <c:idx val="0"/>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1"/>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2"/>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egendEntry>
        <c:idx val="3"/>
        <c:txPr>
          <a:bodyPr rot="0" spcFirstLastPara="1" vertOverflow="ellipsis" vert="horz" wrap="square" anchor="ctr" anchorCtr="1"/>
          <a:lstStyle/>
          <a:p>
            <a:pPr rtl="0">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Entry>
      <c:layout>
        <c:manualLayout>
          <c:xMode val="edge"/>
          <c:yMode val="edge"/>
          <c:x val="0.87473678995412452"/>
          <c:y val="0.62934520711861652"/>
          <c:w val="6.7702007702854783E-2"/>
          <c:h val="0.34768645503438667"/>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legend>
    <c:plotVisOnly val="1"/>
    <c:dispBlanksAs val="zero"/>
    <c:showDLblsOverMax val="0"/>
  </c:chart>
  <c:spPr>
    <a:noFill/>
    <a:ln>
      <a:noFill/>
    </a:ln>
    <a:effectLst/>
  </c:spPr>
  <c:txPr>
    <a:bodyPr/>
    <a:lstStyle/>
    <a:p>
      <a:pPr>
        <a:defRPr sz="1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887558033003317E-2"/>
          <c:y val="4.6293773274872635E-2"/>
          <c:w val="0.87872087984983616"/>
          <c:h val="0.79956085665293231"/>
        </c:manualLayout>
      </c:layout>
      <c:barChart>
        <c:barDir val="col"/>
        <c:grouping val="clustered"/>
        <c:varyColors val="0"/>
        <c:ser>
          <c:idx val="0"/>
          <c:order val="0"/>
          <c:spPr>
            <a:solidFill>
              <a:schemeClr val="accent1"/>
            </a:solidFill>
            <a:ln>
              <a:solidFill>
                <a:schemeClr val="bg1"/>
              </a:solidFill>
            </a:ln>
          </c:spPr>
          <c:invertIfNegative val="0"/>
          <c:dLbls>
            <c:dLbl>
              <c:idx val="0"/>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0936-4B69-8C19-AB73B43A17C4}"/>
                </c:ext>
                <c:ext xmlns:c15="http://schemas.microsoft.com/office/drawing/2012/chart" uri="{CE6537A1-D6FC-4f65-9D91-7224C49458BB}"/>
              </c:extLst>
            </c:dLbl>
            <c:dLbl>
              <c:idx val="1"/>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936-4B69-8C19-AB73B43A17C4}"/>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Sheet1!$B$2:$B$4</c:f>
              <c:numCache>
                <c:formatCode>General</c:formatCode>
                <c:ptCount val="3"/>
                <c:pt idx="0">
                  <c:v>100</c:v>
                </c:pt>
                <c:pt idx="1">
                  <c:v>90</c:v>
                </c:pt>
                <c:pt idx="2">
                  <c:v>50</c:v>
                </c:pt>
              </c:numCache>
            </c:numRef>
          </c:val>
          <c:extLst xmlns:c16r2="http://schemas.microsoft.com/office/drawing/2015/06/chart">
            <c:ext xmlns:c16="http://schemas.microsoft.com/office/drawing/2014/chart" uri="{C3380CC4-5D6E-409C-BE32-E72D297353CC}">
              <c16:uniqueId val="{00000002-0936-4B69-8C19-AB73B43A17C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1"/>
          <c:order val="1"/>
          <c:spPr>
            <a:solidFill>
              <a:schemeClr val="accent2"/>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Sheet1!$C$2:$C$4</c:f>
              <c:numCache>
                <c:formatCode>General</c:formatCode>
                <c:ptCount val="3"/>
                <c:pt idx="0">
                  <c:v>90</c:v>
                </c:pt>
                <c:pt idx="1">
                  <c:v>75</c:v>
                </c:pt>
                <c:pt idx="2">
                  <c:v>100</c:v>
                </c:pt>
              </c:numCache>
            </c:numRef>
          </c:val>
          <c:extLst xmlns:c16r2="http://schemas.microsoft.com/office/drawing/2015/06/chart">
            <c:ext xmlns:c16="http://schemas.microsoft.com/office/drawing/2014/chart" uri="{C3380CC4-5D6E-409C-BE32-E72D297353CC}">
              <c16:uniqueId val="{00000003-0936-4B69-8C19-AB73B43A17C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2"/>
          <c:order val="2"/>
          <c:spPr>
            <a:solidFill>
              <a:schemeClr val="accent3"/>
            </a:solidFill>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Sheet1!$D$2:$D$4</c:f>
              <c:numCache>
                <c:formatCode>General</c:formatCode>
                <c:ptCount val="3"/>
                <c:pt idx="0">
                  <c:v>70</c:v>
                </c:pt>
                <c:pt idx="1">
                  <c:v>55</c:v>
                </c:pt>
                <c:pt idx="2">
                  <c:v>85</c:v>
                </c:pt>
              </c:numCache>
            </c:numRef>
          </c:val>
          <c:extLst xmlns:c16r2="http://schemas.microsoft.com/office/drawing/2015/06/chart">
            <c:ext xmlns:c16="http://schemas.microsoft.com/office/drawing/2014/chart" uri="{C3380CC4-5D6E-409C-BE32-E72D297353CC}">
              <c16:uniqueId val="{00000004-0936-4B69-8C19-AB73B43A17C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3"/>
          <c:order val="3"/>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Sheet1!$E$2:$E$4</c:f>
              <c:numCache>
                <c:formatCode>General</c:formatCode>
                <c:ptCount val="3"/>
                <c:pt idx="0">
                  <c:v>50</c:v>
                </c:pt>
                <c:pt idx="1">
                  <c:v>65</c:v>
                </c:pt>
                <c:pt idx="2">
                  <c:v>70</c:v>
                </c:pt>
              </c:numCache>
            </c:numRef>
          </c:val>
          <c:extLst xmlns:c16r2="http://schemas.microsoft.com/office/drawing/2015/06/chart">
            <c:ext xmlns:c16="http://schemas.microsoft.com/office/drawing/2014/chart" uri="{C3380CC4-5D6E-409C-BE32-E72D297353CC}">
              <c16:uniqueId val="{00000005-0936-4B69-8C19-AB73B43A17C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Sheet1!$E$1</c15:sqref>
                        </c15:formulaRef>
                      </c:ext>
                    </c:extLst>
                    <c:strCache>
                      <c:ptCount val="1"/>
                      <c:pt idx="0">
                        <c:v>Series 32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ser>
          <c:idx val="4"/>
          <c:order val="4"/>
          <c:spPr>
            <a:solidFill>
              <a:schemeClr val="accent5"/>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Sheet1!$F$2:$F$4</c:f>
              <c:numCache>
                <c:formatCode>General</c:formatCode>
                <c:ptCount val="3"/>
                <c:pt idx="0">
                  <c:v>20</c:v>
                </c:pt>
                <c:pt idx="1">
                  <c:v>45</c:v>
                </c:pt>
                <c:pt idx="2">
                  <c:v>35</c:v>
                </c:pt>
              </c:numCache>
            </c:numRef>
          </c:val>
          <c:extLst xmlns:c16r2="http://schemas.microsoft.com/office/drawing/2015/06/chart">
            <c:ext xmlns:c16="http://schemas.microsoft.com/office/drawing/2014/chart" uri="{C3380CC4-5D6E-409C-BE32-E72D297353CC}">
              <c16:uniqueId val="{00000006-0936-4B69-8C19-AB73B43A17C4}"/>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Sheet1!$F$1</c15:sqref>
                        </c15:formulaRef>
                      </c:ext>
                    </c:extLst>
                    <c:strCache>
                      <c:ptCount val="1"/>
                      <c:pt idx="0">
                        <c:v>Series 322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Sheet1!$A$2:$A$4</c15:sqref>
                        </c15:formulaRef>
                      </c:ext>
                    </c:extLst>
                    <c:strCache>
                      <c:ptCount val="3"/>
                      <c:pt idx="0">
                        <c:v>PROJECT 1</c:v>
                      </c:pt>
                      <c:pt idx="1">
                        <c:v>PROJECT 2</c:v>
                      </c:pt>
                      <c:pt idx="2">
                        <c:v>PROJECT 3</c:v>
                      </c:pt>
                    </c:strCache>
                  </c:strRef>
                </c15:cat>
              </c15:filteredCategoryTitle>
            </c:ext>
          </c:extLst>
        </c:ser>
        <c:dLbls>
          <c:showLegendKey val="0"/>
          <c:showVal val="0"/>
          <c:showCatName val="0"/>
          <c:showSerName val="0"/>
          <c:showPercent val="0"/>
          <c:showBubbleSize val="0"/>
        </c:dLbls>
        <c:gapWidth val="351"/>
        <c:overlap val="-14"/>
        <c:axId val="899759120"/>
        <c:axId val="899761296"/>
      </c:barChart>
      <c:catAx>
        <c:axId val="899759120"/>
        <c:scaling>
          <c:orientation val="minMax"/>
        </c:scaling>
        <c:delete val="0"/>
        <c:axPos val="b"/>
        <c:numFmt formatCode="General" sourceLinked="0"/>
        <c:majorTickMark val="out"/>
        <c:minorTickMark val="none"/>
        <c:tickLblPos val="nextTo"/>
        <c:spPr>
          <a:noFill/>
        </c:spPr>
        <c:crossAx val="899761296"/>
        <c:crosses val="autoZero"/>
        <c:auto val="1"/>
        <c:lblAlgn val="ctr"/>
        <c:lblOffset val="100"/>
        <c:noMultiLvlLbl val="0"/>
      </c:catAx>
      <c:valAx>
        <c:axId val="899761296"/>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crossAx val="899759120"/>
        <c:crosses val="autoZero"/>
        <c:crossBetween val="between"/>
      </c:valAx>
    </c:plotArea>
    <c:plotVisOnly val="1"/>
    <c:dispBlanksAs val="gap"/>
    <c:showDLblsOverMax val="0"/>
  </c:chart>
  <c:txPr>
    <a:bodyPr/>
    <a:lstStyle/>
    <a:p>
      <a:pPr>
        <a:defRPr sz="1000" b="1">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2018/5/30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2018/5/30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665430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939324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2519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84197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44012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524241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616615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404206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75570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567698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114024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661443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4139539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584720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115750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16</a:t>
            </a:fld>
            <a:endParaRPr lang="en-GB"/>
          </a:p>
        </p:txBody>
      </p:sp>
    </p:spTree>
    <p:extLst>
      <p:ext uri="{BB962C8B-B14F-4D97-AF65-F5344CB8AC3E}">
        <p14:creationId xmlns:p14="http://schemas.microsoft.com/office/powerpoint/2010/main" val="2596359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3301589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403330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427171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602257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4194613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2690970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8688879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84406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pPr/>
              <a:t>2018/5/30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7" r:id="rId1"/>
    <p:sldLayoutId id="2147483978" r:id="rId2"/>
  </p:sldLayoutIdLst>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26" y="231949"/>
            <a:ext cx="12847124" cy="8400703"/>
          </a:xfrm>
          <a:prstGeom prst="rect">
            <a:avLst/>
          </a:prstGeom>
        </p:spPr>
      </p:pic>
      <p:sp>
        <p:nvSpPr>
          <p:cNvPr id="11" name="矩形 259"/>
          <p:cNvSpPr>
            <a:spLocks noChangeArrowheads="1"/>
          </p:cNvSpPr>
          <p:nvPr/>
        </p:nvSpPr>
        <p:spPr bwMode="auto">
          <a:xfrm>
            <a:off x="740743" y="1888133"/>
            <a:ext cx="647992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000" cap="all" dirty="0">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rPr>
              <a:t>幼儿园招生开学</a:t>
            </a:r>
            <a:r>
              <a:rPr lang="en-US" altLang="zh-CN" sz="8000" cap="all" dirty="0" err="1">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rPr>
              <a:t>ppt</a:t>
            </a:r>
            <a:r>
              <a:rPr lang="zh-CN" altLang="en-US" sz="8000" cap="all" dirty="0">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rPr>
              <a:t>模板</a:t>
            </a:r>
          </a:p>
        </p:txBody>
      </p:sp>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2787" y="1384077"/>
            <a:ext cx="5513088" cy="4999615"/>
          </a:xfrm>
          <a:prstGeom prst="rect">
            <a:avLst/>
          </a:prstGeom>
        </p:spPr>
      </p:pic>
      <p:pic>
        <p:nvPicPr>
          <p:cNvPr id="4" name="可爱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124575" y="-1051812"/>
            <a:ext cx="609600" cy="609600"/>
          </a:xfrm>
          <a:prstGeom prst="rect">
            <a:avLst/>
          </a:prstGeom>
        </p:spPr>
      </p:pic>
    </p:spTree>
    <p:extLst>
      <p:ext uri="{BB962C8B-B14F-4D97-AF65-F5344CB8AC3E}">
        <p14:creationId xmlns:p14="http://schemas.microsoft.com/office/powerpoint/2010/main" val="3522623669"/>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000"/>
                                </p:stCondLst>
                                <p:childTnLst>
                                  <p:par>
                                    <p:cTn id="19" presetID="2" presetClass="entr" presetSubtype="2" accel="40000" fill="hold" grpId="0" nodeType="afterEffect" p14:presetBounceEnd="40000">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14:bounceEnd="40000">
                                          <p:cBhvr additive="base">
                                            <p:cTn id="21" dur="1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2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4"/>
                    </p:tgtEl>
                  </p:cMediaNode>
                </p:audio>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ppt_x"/>
                                              </p:val>
                                            </p:tav>
                                            <p:tav tm="100000">
                                              <p:val>
                                                <p:strVal val="#ppt_x"/>
                                              </p:val>
                                            </p:tav>
                                          </p:tavLst>
                                        </p:anim>
                                        <p:anim calcmode="lin" valueType="num">
                                          <p:cBhvr additive="base">
                                            <p:cTn id="11" dur="500" fill="hold"/>
                                            <p:tgtEl>
                                              <p:spTgt spid="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000"/>
                                </p:stCondLst>
                                <p:childTnLst>
                                  <p:par>
                                    <p:cTn id="19" presetID="2" presetClass="entr" presetSubtype="2" accel="4000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3" repeatCount="indefinite" fill="remove" display="0">
                      <p:stCondLst>
                        <p:cond delay="indefinite"/>
                      </p:stCondLst>
                      <p:endCondLst>
                        <p:cond evt="onStopAudio" delay="0">
                          <p:tgtEl>
                            <p:sldTgt/>
                          </p:tgtEl>
                        </p:cond>
                      </p:endCondLst>
                    </p:cTn>
                    <p:tgtEl>
                      <p:spTgt spid="4"/>
                    </p:tgtEl>
                  </p:cMediaNode>
                </p:video>
              </p:childTnLst>
            </p:cTn>
          </p:par>
        </p:tnLst>
        <p:bldLst>
          <p:bldP spid="1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025312" y="2244752"/>
            <a:ext cx="841222" cy="841222"/>
            <a:chOff x="3529981" y="507683"/>
            <a:chExt cx="598350" cy="598350"/>
          </a:xfrm>
        </p:grpSpPr>
        <p:sp>
          <p:nvSpPr>
            <p:cNvPr id="7" name="椭圆 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8" name="TextBox 4"/>
            <p:cNvSpPr txBox="1"/>
            <p:nvPr/>
          </p:nvSpPr>
          <p:spPr>
            <a:xfrm>
              <a:off x="3576317" y="558577"/>
              <a:ext cx="530353" cy="496562"/>
            </a:xfrm>
            <a:prstGeom prst="rect">
              <a:avLst/>
            </a:prstGeom>
            <a:noFill/>
          </p:spPr>
          <p:txBody>
            <a:bodyPr wrap="none" rtlCol="0" anchor="ctr">
              <a:spAutoFit/>
            </a:bodyPr>
            <a:lstStyle/>
            <a:p>
              <a:pPr algn="ctr"/>
              <a:r>
                <a:rPr lang="en-US" altLang="zh-CN"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01</a:t>
              </a:r>
              <a:endParaRPr lang="zh-CN" altLang="en-US"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10" name="矩形 9"/>
          <p:cNvSpPr/>
          <p:nvPr/>
        </p:nvSpPr>
        <p:spPr>
          <a:xfrm>
            <a:off x="7370981" y="2392189"/>
            <a:ext cx="2516532" cy="646251"/>
          </a:xfrm>
          <a:prstGeom prst="rect">
            <a:avLst/>
          </a:prstGeom>
        </p:spPr>
        <p:txBody>
          <a:bodyPr wrap="none">
            <a:spAutoFit/>
          </a:bodyPr>
          <a:lstStyle/>
          <a:p>
            <a:r>
              <a:rPr lang="zh-CN" altLang="en-US" sz="2400" dirty="0">
                <a:solidFill>
                  <a:schemeClr val="accent1"/>
                </a:solidFill>
                <a:latin typeface="微软雅黑" pitchFamily="34" charset="-122"/>
                <a:ea typeface="微软雅黑" pitchFamily="34" charset="-122"/>
              </a:rPr>
              <a:t>相关标题文字</a:t>
            </a:r>
            <a:endParaRPr lang="en-US" altLang="zh-CN" sz="2400" dirty="0">
              <a:solidFill>
                <a:schemeClr val="accent1"/>
              </a:solidFill>
              <a:latin typeface="微软雅黑" pitchFamily="34" charset="-122"/>
              <a:ea typeface="微软雅黑" pitchFamily="34" charset="-122"/>
            </a:endParaRPr>
          </a:p>
          <a:p>
            <a:r>
              <a:rPr lang="en-US" altLang="zh-CN" sz="1200" b="1" dirty="0">
                <a:solidFill>
                  <a:schemeClr val="accent1"/>
                </a:solidFill>
                <a:latin typeface="微软雅黑" pitchFamily="34" charset="-122"/>
                <a:ea typeface="微软雅黑" pitchFamily="34" charset="-122"/>
              </a:rPr>
              <a:t>CLICK TO ADD CAPTION TEXT</a:t>
            </a:r>
            <a:endParaRPr lang="zh-CN" altLang="en-US" sz="1200" b="1" dirty="0">
              <a:solidFill>
                <a:schemeClr val="accent1"/>
              </a:solidFill>
              <a:latin typeface="微软雅黑" pitchFamily="34" charset="-122"/>
              <a:ea typeface="微软雅黑" pitchFamily="34" charset="-122"/>
            </a:endParaRPr>
          </a:p>
        </p:txBody>
      </p:sp>
      <p:sp>
        <p:nvSpPr>
          <p:cNvPr id="12" name="矩形 11"/>
          <p:cNvSpPr/>
          <p:nvPr/>
        </p:nvSpPr>
        <p:spPr>
          <a:xfrm>
            <a:off x="7370981" y="3451246"/>
            <a:ext cx="2516532" cy="646251"/>
          </a:xfrm>
          <a:prstGeom prst="rect">
            <a:avLst/>
          </a:prstGeom>
        </p:spPr>
        <p:txBody>
          <a:bodyPr wrap="none">
            <a:spAutoFit/>
          </a:bodyPr>
          <a:lstStyle/>
          <a:p>
            <a:r>
              <a:rPr lang="zh-CN" altLang="en-US" sz="2400" dirty="0">
                <a:solidFill>
                  <a:schemeClr val="accent2"/>
                </a:solidFill>
                <a:latin typeface="微软雅黑" pitchFamily="34" charset="-122"/>
                <a:ea typeface="微软雅黑" pitchFamily="34" charset="-122"/>
              </a:rPr>
              <a:t>相关标题文字</a:t>
            </a:r>
            <a:endParaRPr lang="en-US" altLang="zh-CN" sz="2400" dirty="0">
              <a:solidFill>
                <a:schemeClr val="accent2"/>
              </a:solidFill>
              <a:latin typeface="微软雅黑" pitchFamily="34" charset="-122"/>
              <a:ea typeface="微软雅黑" pitchFamily="34" charset="-122"/>
            </a:endParaRPr>
          </a:p>
          <a:p>
            <a:r>
              <a:rPr lang="en-US" altLang="zh-CN" sz="1200" b="1" dirty="0">
                <a:solidFill>
                  <a:schemeClr val="accent2"/>
                </a:solidFill>
                <a:latin typeface="微软雅黑" pitchFamily="34" charset="-122"/>
                <a:ea typeface="微软雅黑" pitchFamily="34" charset="-122"/>
              </a:rPr>
              <a:t>CLICK TO ADD CAPTION TEXT</a:t>
            </a:r>
            <a:endParaRPr lang="zh-CN" altLang="en-US" sz="1200" b="1" dirty="0">
              <a:solidFill>
                <a:schemeClr val="accent2"/>
              </a:solidFill>
              <a:latin typeface="微软雅黑" pitchFamily="34" charset="-122"/>
              <a:ea typeface="微软雅黑" pitchFamily="34" charset="-122"/>
            </a:endParaRPr>
          </a:p>
        </p:txBody>
      </p:sp>
      <p:sp>
        <p:nvSpPr>
          <p:cNvPr id="13" name="矩形 12"/>
          <p:cNvSpPr/>
          <p:nvPr/>
        </p:nvSpPr>
        <p:spPr>
          <a:xfrm>
            <a:off x="7329237" y="5569361"/>
            <a:ext cx="2516532" cy="646251"/>
          </a:xfrm>
          <a:prstGeom prst="rect">
            <a:avLst/>
          </a:prstGeom>
        </p:spPr>
        <p:txBody>
          <a:bodyPr wrap="none">
            <a:spAutoFit/>
          </a:bodyPr>
          <a:lstStyle/>
          <a:p>
            <a:r>
              <a:rPr lang="zh-CN" altLang="en-US" sz="2400" dirty="0">
                <a:solidFill>
                  <a:schemeClr val="accent2"/>
                </a:solidFill>
                <a:latin typeface="微软雅黑" pitchFamily="34" charset="-122"/>
                <a:ea typeface="微软雅黑" pitchFamily="34" charset="-122"/>
              </a:rPr>
              <a:t>相关标题文字</a:t>
            </a:r>
            <a:endParaRPr lang="en-US" altLang="zh-CN" sz="2400" dirty="0">
              <a:solidFill>
                <a:schemeClr val="accent2"/>
              </a:solidFill>
              <a:latin typeface="微软雅黑" pitchFamily="34" charset="-122"/>
              <a:ea typeface="微软雅黑" pitchFamily="34" charset="-122"/>
            </a:endParaRPr>
          </a:p>
          <a:p>
            <a:r>
              <a:rPr lang="en-US" altLang="zh-CN" sz="1200" b="1" dirty="0">
                <a:solidFill>
                  <a:schemeClr val="accent2"/>
                </a:solidFill>
                <a:latin typeface="微软雅黑" pitchFamily="34" charset="-122"/>
                <a:ea typeface="微软雅黑" pitchFamily="34" charset="-122"/>
              </a:rPr>
              <a:t>CLICK TO ADD CAPTION TEXT</a:t>
            </a:r>
            <a:endParaRPr lang="zh-CN" altLang="en-US" sz="1200" b="1" dirty="0">
              <a:solidFill>
                <a:schemeClr val="accent2"/>
              </a:solidFill>
              <a:latin typeface="微软雅黑" pitchFamily="34" charset="-122"/>
              <a:ea typeface="微软雅黑" pitchFamily="34" charset="-122"/>
            </a:endParaRPr>
          </a:p>
        </p:txBody>
      </p:sp>
      <p:grpSp>
        <p:nvGrpSpPr>
          <p:cNvPr id="14" name="组合 13"/>
          <p:cNvGrpSpPr/>
          <p:nvPr/>
        </p:nvGrpSpPr>
        <p:grpSpPr>
          <a:xfrm>
            <a:off x="6073479" y="3353762"/>
            <a:ext cx="841222" cy="841222"/>
            <a:chOff x="3529981" y="507683"/>
            <a:chExt cx="598350" cy="598350"/>
          </a:xfrm>
        </p:grpSpPr>
        <p:sp>
          <p:nvSpPr>
            <p:cNvPr id="15" name="椭圆 14"/>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16" name="TextBox 48"/>
            <p:cNvSpPr txBox="1"/>
            <p:nvPr/>
          </p:nvSpPr>
          <p:spPr>
            <a:xfrm>
              <a:off x="3567571" y="598214"/>
              <a:ext cx="530353" cy="496562"/>
            </a:xfrm>
            <a:prstGeom prst="rect">
              <a:avLst/>
            </a:prstGeom>
            <a:noFill/>
          </p:spPr>
          <p:txBody>
            <a:bodyPr wrap="none" rtlCol="0" anchor="ctr">
              <a:spAutoFit/>
            </a:bodyPr>
            <a:lstStyle/>
            <a:p>
              <a:pPr algn="ctr"/>
              <a:r>
                <a:rPr lang="en-US" altLang="zh-CN"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02</a:t>
              </a:r>
              <a:endParaRPr lang="zh-CN" altLang="en-US"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17" name="组合 16"/>
          <p:cNvGrpSpPr/>
          <p:nvPr/>
        </p:nvGrpSpPr>
        <p:grpSpPr>
          <a:xfrm>
            <a:off x="6081462" y="5451491"/>
            <a:ext cx="841222" cy="841222"/>
            <a:chOff x="3529981" y="507683"/>
            <a:chExt cx="598350" cy="598350"/>
          </a:xfrm>
        </p:grpSpPr>
        <p:sp>
          <p:nvSpPr>
            <p:cNvPr id="18" name="椭圆 17"/>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19" name="TextBox 51"/>
            <p:cNvSpPr txBox="1"/>
            <p:nvPr/>
          </p:nvSpPr>
          <p:spPr>
            <a:xfrm>
              <a:off x="3570639" y="582835"/>
              <a:ext cx="530353" cy="496562"/>
            </a:xfrm>
            <a:prstGeom prst="rect">
              <a:avLst/>
            </a:prstGeom>
            <a:noFill/>
          </p:spPr>
          <p:txBody>
            <a:bodyPr wrap="none" rtlCol="0" anchor="ctr">
              <a:spAutoFit/>
            </a:bodyPr>
            <a:lstStyle/>
            <a:p>
              <a:pPr algn="ctr"/>
              <a:r>
                <a:rPr lang="en-US" altLang="zh-CN"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04</a:t>
              </a:r>
              <a:endParaRPr lang="zh-CN" altLang="en-US" sz="3937"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20" name="组合 19"/>
          <p:cNvGrpSpPr/>
          <p:nvPr/>
        </p:nvGrpSpPr>
        <p:grpSpPr>
          <a:xfrm>
            <a:off x="5917628" y="2189118"/>
            <a:ext cx="1056595" cy="4227475"/>
            <a:chOff x="5901014" y="1112411"/>
            <a:chExt cx="1056725" cy="4227997"/>
          </a:xfrm>
        </p:grpSpPr>
        <p:sp>
          <p:nvSpPr>
            <p:cNvPr id="21" name="弧形 20"/>
            <p:cNvSpPr/>
            <p:nvPr/>
          </p:nvSpPr>
          <p:spPr>
            <a:xfrm>
              <a:off x="5901014" y="3226592"/>
              <a:ext cx="1056724" cy="1056724"/>
            </a:xfrm>
            <a:prstGeom prst="arc">
              <a:avLst>
                <a:gd name="adj1" fmla="val 16072548"/>
                <a:gd name="adj2" fmla="val 5356559"/>
              </a:avLst>
            </a:prstGeom>
            <a:noFill/>
            <a:ln w="9525">
              <a:solidFill>
                <a:srgbClr val="72B027"/>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22" name="弧形 21"/>
            <p:cNvSpPr/>
            <p:nvPr/>
          </p:nvSpPr>
          <p:spPr>
            <a:xfrm>
              <a:off x="5901014" y="1112411"/>
              <a:ext cx="1056724" cy="1056724"/>
            </a:xfrm>
            <a:prstGeom prst="arc">
              <a:avLst>
                <a:gd name="adj1" fmla="val 16200000"/>
                <a:gd name="adj2" fmla="val 5356559"/>
              </a:avLst>
            </a:prstGeom>
            <a:noFill/>
            <a:ln w="9525">
              <a:solidFill>
                <a:srgbClr val="72B027"/>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23" name="弧形 22"/>
            <p:cNvSpPr/>
            <p:nvPr/>
          </p:nvSpPr>
          <p:spPr>
            <a:xfrm flipH="1">
              <a:off x="5901015" y="2169503"/>
              <a:ext cx="1056724" cy="1056724"/>
            </a:xfrm>
            <a:prstGeom prst="arc">
              <a:avLst>
                <a:gd name="adj1" fmla="val 16169364"/>
                <a:gd name="adj2" fmla="val 5281886"/>
              </a:avLst>
            </a:prstGeom>
            <a:noFill/>
            <a:ln w="9525">
              <a:solidFill>
                <a:srgbClr val="72B027"/>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24" name="弧形 23"/>
            <p:cNvSpPr/>
            <p:nvPr/>
          </p:nvSpPr>
          <p:spPr>
            <a:xfrm flipH="1">
              <a:off x="5901015" y="4283684"/>
              <a:ext cx="1056724" cy="1056724"/>
            </a:xfrm>
            <a:prstGeom prst="arc">
              <a:avLst>
                <a:gd name="adj1" fmla="val 16152732"/>
                <a:gd name="adj2" fmla="val 5201936"/>
              </a:avLst>
            </a:prstGeom>
            <a:noFill/>
            <a:ln w="9525">
              <a:solidFill>
                <a:srgbClr val="72B027"/>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grpSp>
        <p:nvGrpSpPr>
          <p:cNvPr id="25" name="组合 24"/>
          <p:cNvGrpSpPr/>
          <p:nvPr/>
        </p:nvGrpSpPr>
        <p:grpSpPr>
          <a:xfrm>
            <a:off x="6070381" y="4410720"/>
            <a:ext cx="841222" cy="841222"/>
            <a:chOff x="3529981" y="507683"/>
            <a:chExt cx="598350" cy="598350"/>
          </a:xfrm>
        </p:grpSpPr>
        <p:sp>
          <p:nvSpPr>
            <p:cNvPr id="26" name="椭圆 2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50">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27" name="TextBox 57"/>
            <p:cNvSpPr txBox="1"/>
            <p:nvPr/>
          </p:nvSpPr>
          <p:spPr>
            <a:xfrm>
              <a:off x="3578518" y="582851"/>
              <a:ext cx="530353" cy="496562"/>
            </a:xfrm>
            <a:prstGeom prst="rect">
              <a:avLst/>
            </a:prstGeom>
            <a:noFill/>
          </p:spPr>
          <p:txBody>
            <a:bodyPr wrap="none" rtlCol="0" anchor="ctr">
              <a:spAutoFit/>
            </a:bodyPr>
            <a:lstStyle/>
            <a:p>
              <a:pPr algn="ctr"/>
              <a:r>
                <a:rPr lang="en-US" altLang="zh-CN"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03</a:t>
              </a:r>
              <a:endParaRPr lang="zh-CN" altLang="en-US" sz="3937"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28" name="矩形 27"/>
          <p:cNvSpPr/>
          <p:nvPr/>
        </p:nvSpPr>
        <p:spPr>
          <a:xfrm>
            <a:off x="7329236" y="4510304"/>
            <a:ext cx="2516532" cy="646251"/>
          </a:xfrm>
          <a:prstGeom prst="rect">
            <a:avLst/>
          </a:prstGeom>
        </p:spPr>
        <p:txBody>
          <a:bodyPr wrap="none">
            <a:spAutoFit/>
          </a:bodyPr>
          <a:lstStyle/>
          <a:p>
            <a:r>
              <a:rPr lang="zh-CN" altLang="en-US" sz="2400" dirty="0">
                <a:solidFill>
                  <a:schemeClr val="accent1"/>
                </a:solidFill>
                <a:latin typeface="微软雅黑" pitchFamily="34" charset="-122"/>
                <a:ea typeface="微软雅黑" pitchFamily="34" charset="-122"/>
              </a:rPr>
              <a:t>相关标题文字</a:t>
            </a:r>
            <a:endParaRPr lang="en-US" altLang="zh-CN" sz="2400" dirty="0">
              <a:solidFill>
                <a:schemeClr val="accent1"/>
              </a:solidFill>
              <a:latin typeface="微软雅黑" pitchFamily="34" charset="-122"/>
              <a:ea typeface="微软雅黑" pitchFamily="34" charset="-122"/>
            </a:endParaRPr>
          </a:p>
          <a:p>
            <a:r>
              <a:rPr lang="en-US" altLang="zh-CN" sz="1200" b="1" dirty="0">
                <a:solidFill>
                  <a:schemeClr val="accent1"/>
                </a:solidFill>
                <a:latin typeface="微软雅黑" pitchFamily="34" charset="-122"/>
                <a:ea typeface="微软雅黑" pitchFamily="34" charset="-122"/>
              </a:rPr>
              <a:t>CLICK TO ADD CAPTION TEXT</a:t>
            </a:r>
            <a:endParaRPr lang="zh-CN" altLang="en-US" sz="1200" b="1" dirty="0">
              <a:solidFill>
                <a:schemeClr val="accent1"/>
              </a:solidFill>
              <a:latin typeface="微软雅黑" pitchFamily="34" charset="-122"/>
              <a:ea typeface="微软雅黑" pitchFamily="34" charset="-122"/>
            </a:endParaRPr>
          </a:p>
        </p:txBody>
      </p:sp>
      <p:grpSp>
        <p:nvGrpSpPr>
          <p:cNvPr id="29" name="组合 28"/>
          <p:cNvGrpSpPr/>
          <p:nvPr/>
        </p:nvGrpSpPr>
        <p:grpSpPr>
          <a:xfrm>
            <a:off x="2165796" y="1888545"/>
            <a:ext cx="1627369" cy="1592494"/>
            <a:chOff x="1369560" y="1862550"/>
            <a:chExt cx="1157526" cy="1132720"/>
          </a:xfrm>
        </p:grpSpPr>
        <p:sp>
          <p:nvSpPr>
            <p:cNvPr id="30" name="TextBox 34"/>
            <p:cNvSpPr txBox="1"/>
            <p:nvPr/>
          </p:nvSpPr>
          <p:spPr>
            <a:xfrm>
              <a:off x="1369560" y="1862550"/>
              <a:ext cx="1157526" cy="889716"/>
            </a:xfrm>
            <a:prstGeom prst="rect">
              <a:avLst/>
            </a:prstGeom>
            <a:noFill/>
          </p:spPr>
          <p:txBody>
            <a:bodyPr wrap="none" rtlCol="0" anchor="ctr">
              <a:spAutoFit/>
            </a:bodyPr>
            <a:lstStyle/>
            <a:p>
              <a:pPr algn="ctr">
                <a:lnSpc>
                  <a:spcPct val="150000"/>
                </a:lnSpc>
              </a:pPr>
              <a:r>
                <a:rPr lang="zh-CN" altLang="en-US" sz="8436" baseline="12000" dirty="0">
                  <a:solidFill>
                    <a:schemeClr val="accent1"/>
                  </a:solidFill>
                  <a:effectLst>
                    <a:innerShdw blurRad="63500" dist="50800" dir="18900000">
                      <a:prstClr val="black">
                        <a:alpha val="30000"/>
                      </a:prstClr>
                    </a:innerShdw>
                  </a:effectLst>
                  <a:latin typeface="方正稚艺简体" panose="03000509000000000000" pitchFamily="65" charset="-122"/>
                  <a:ea typeface="方正稚艺简体" panose="03000509000000000000" pitchFamily="65" charset="-122"/>
                </a:rPr>
                <a:t>目录</a:t>
              </a:r>
            </a:p>
          </p:txBody>
        </p:sp>
        <p:sp>
          <p:nvSpPr>
            <p:cNvPr id="31" name="TextBox 24"/>
            <p:cNvSpPr txBox="1"/>
            <p:nvPr/>
          </p:nvSpPr>
          <p:spPr>
            <a:xfrm>
              <a:off x="1398700" y="2498708"/>
              <a:ext cx="1099240" cy="496562"/>
            </a:xfrm>
            <a:prstGeom prst="rect">
              <a:avLst/>
            </a:prstGeom>
            <a:noFill/>
          </p:spPr>
          <p:txBody>
            <a:bodyPr wrap="none" rtlCol="0" anchor="ctr">
              <a:spAutoFit/>
            </a:bodyPr>
            <a:lstStyle/>
            <a:p>
              <a:pPr algn="ctr">
                <a:lnSpc>
                  <a:spcPct val="150000"/>
                </a:lnSpc>
              </a:pPr>
              <a:r>
                <a:rPr lang="en-US" altLang="zh-CN" sz="3937" baseline="12000" dirty="0">
                  <a:solidFill>
                    <a:srgbClr val="259FE5"/>
                  </a:solidFill>
                  <a:effectLst>
                    <a:innerShdw blurRad="63500" dist="50800" dir="18900000">
                      <a:prstClr val="black">
                        <a:alpha val="30000"/>
                      </a:prstClr>
                    </a:innerShdw>
                  </a:effectLst>
                  <a:latin typeface="Franklin Gothic Book" panose="020B0503020102020204" pitchFamily="34" charset="0"/>
                  <a:ea typeface="微软雅黑" pitchFamily="34" charset="-122"/>
                </a:rPr>
                <a:t>CONTENT</a:t>
              </a:r>
              <a:endParaRPr lang="zh-CN" altLang="en-US" sz="3937" baseline="12000" dirty="0">
                <a:solidFill>
                  <a:srgbClr val="259FE5"/>
                </a:solidFill>
                <a:effectLst>
                  <a:innerShdw blurRad="63500" dist="50800" dir="18900000">
                    <a:prstClr val="black">
                      <a:alpha val="30000"/>
                    </a:prstClr>
                  </a:innerShdw>
                </a:effectLst>
                <a:latin typeface="Franklin Gothic Book" panose="020B0503020102020204" pitchFamily="34" charset="0"/>
                <a:ea typeface="微软雅黑" pitchFamily="34" charset="-122"/>
              </a:endParaRPr>
            </a:p>
          </p:txBody>
        </p:sp>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30632"/>
            <a:ext cx="4441717" cy="4441717"/>
          </a:xfrm>
          <a:prstGeom prst="rect">
            <a:avLst/>
          </a:prstGeom>
        </p:spPr>
      </p:pic>
    </p:spTree>
    <p:extLst>
      <p:ext uri="{BB962C8B-B14F-4D97-AF65-F5344CB8AC3E}">
        <p14:creationId xmlns:p14="http://schemas.microsoft.com/office/powerpoint/2010/main" val="1263839358"/>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1500"/>
                                </p:stCondLst>
                                <p:childTnLst>
                                  <p:par>
                                    <p:cTn id="21" presetID="2" presetClass="entr" presetSubtype="3" fill="hold" nodeType="afterEffect" p14:presetBounceEnd="60000">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14:bounceEnd="60000">
                                          <p:cBhvr additive="base">
                                            <p:cTn id="23" dur="125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275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750"/>
                                            <p:tgtEl>
                                              <p:spTgt spid="10"/>
                                            </p:tgtEl>
                                          </p:cBhvr>
                                        </p:animEffect>
                                      </p:childTnLst>
                                    </p:cTn>
                                  </p:par>
                                </p:childTnLst>
                              </p:cTn>
                            </p:par>
                            <p:par>
                              <p:cTn id="29" fill="hold">
                                <p:stCondLst>
                                  <p:cond delay="3500"/>
                                </p:stCondLst>
                                <p:childTnLst>
                                  <p:par>
                                    <p:cTn id="30" presetID="2" presetClass="entr" presetSubtype="3" fill="hold" nodeType="afterEffect" p14:presetBounceEnd="60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60000">
                                          <p:cBhvr additive="base">
                                            <p:cTn id="32" dur="12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14"/>
                                            </p:tgtEl>
                                            <p:attrNameLst>
                                              <p:attrName>ppt_y</p:attrName>
                                            </p:attrNameLst>
                                          </p:cBhvr>
                                          <p:tavLst>
                                            <p:tav tm="0">
                                              <p:val>
                                                <p:strVal val="0-#ppt_h/2"/>
                                              </p:val>
                                            </p:tav>
                                            <p:tav tm="100000">
                                              <p:val>
                                                <p:strVal val="#ppt_y"/>
                                              </p:val>
                                            </p:tav>
                                          </p:tavLst>
                                        </p:anim>
                                      </p:childTnLst>
                                    </p:cTn>
                                  </p:par>
                                </p:childTnLst>
                              </p:cTn>
                            </p:par>
                            <p:par>
                              <p:cTn id="34" fill="hold">
                                <p:stCondLst>
                                  <p:cond delay="475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750"/>
                                            <p:tgtEl>
                                              <p:spTgt spid="12"/>
                                            </p:tgtEl>
                                          </p:cBhvr>
                                        </p:animEffect>
                                      </p:childTnLst>
                                    </p:cTn>
                                  </p:par>
                                </p:childTnLst>
                              </p:cTn>
                            </p:par>
                            <p:par>
                              <p:cTn id="38" fill="hold">
                                <p:stCondLst>
                                  <p:cond delay="5500"/>
                                </p:stCondLst>
                                <p:childTnLst>
                                  <p:par>
                                    <p:cTn id="39" presetID="2" presetClass="entr" presetSubtype="3" fill="hold" nodeType="afterEffect" p14:presetBounceEnd="60000">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14:bounceEnd="60000">
                                          <p:cBhvr additive="base">
                                            <p:cTn id="41" dur="125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5"/>
                                            </p:tgtEl>
                                            <p:attrNameLst>
                                              <p:attrName>ppt_y</p:attrName>
                                            </p:attrNameLst>
                                          </p:cBhvr>
                                          <p:tavLst>
                                            <p:tav tm="0">
                                              <p:val>
                                                <p:strVal val="0-#ppt_h/2"/>
                                              </p:val>
                                            </p:tav>
                                            <p:tav tm="100000">
                                              <p:val>
                                                <p:strVal val="#ppt_y"/>
                                              </p:val>
                                            </p:tav>
                                          </p:tavLst>
                                        </p:anim>
                                      </p:childTnLst>
                                    </p:cTn>
                                  </p:par>
                                </p:childTnLst>
                              </p:cTn>
                            </p:par>
                            <p:par>
                              <p:cTn id="43" fill="hold">
                                <p:stCondLst>
                                  <p:cond delay="675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750"/>
                                            <p:tgtEl>
                                              <p:spTgt spid="28"/>
                                            </p:tgtEl>
                                          </p:cBhvr>
                                        </p:animEffect>
                                      </p:childTnLst>
                                    </p:cTn>
                                  </p:par>
                                </p:childTnLst>
                              </p:cTn>
                            </p:par>
                            <p:par>
                              <p:cTn id="47" fill="hold">
                                <p:stCondLst>
                                  <p:cond delay="7500"/>
                                </p:stCondLst>
                                <p:childTnLst>
                                  <p:par>
                                    <p:cTn id="48" presetID="2" presetClass="entr" presetSubtype="3" fill="hold" nodeType="afterEffect" p14:presetBounceEnd="60000">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14:bounceEnd="60000">
                                          <p:cBhvr additive="base">
                                            <p:cTn id="50" dur="125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51" dur="1250" fill="hold"/>
                                            <p:tgtEl>
                                              <p:spTgt spid="17"/>
                                            </p:tgtEl>
                                            <p:attrNameLst>
                                              <p:attrName>ppt_y</p:attrName>
                                            </p:attrNameLst>
                                          </p:cBhvr>
                                          <p:tavLst>
                                            <p:tav tm="0">
                                              <p:val>
                                                <p:strVal val="0-#ppt_h/2"/>
                                              </p:val>
                                            </p:tav>
                                            <p:tav tm="100000">
                                              <p:val>
                                                <p:strVal val="#ppt_y"/>
                                              </p:val>
                                            </p:tav>
                                          </p:tavLst>
                                        </p:anim>
                                      </p:childTnLst>
                                    </p:cTn>
                                  </p:par>
                                </p:childTnLst>
                              </p:cTn>
                            </p:par>
                            <p:par>
                              <p:cTn id="52" fill="hold">
                                <p:stCondLst>
                                  <p:cond delay="8750"/>
                                </p:stCondLst>
                                <p:childTnLst>
                                  <p:par>
                                    <p:cTn id="53" presetID="2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1500"/>
                                </p:stCondLst>
                                <p:childTnLst>
                                  <p:par>
                                    <p:cTn id="21" presetID="2" presetClass="entr" presetSubtype="3"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1+#ppt_w/2"/>
                                              </p:val>
                                            </p:tav>
                                            <p:tav tm="100000">
                                              <p:val>
                                                <p:strVal val="#ppt_x"/>
                                              </p:val>
                                            </p:tav>
                                          </p:tavLst>
                                        </p:anim>
                                        <p:anim calcmode="lin" valueType="num">
                                          <p:cBhvr additive="base">
                                            <p:cTn id="24" dur="125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275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750"/>
                                            <p:tgtEl>
                                              <p:spTgt spid="10"/>
                                            </p:tgtEl>
                                          </p:cBhvr>
                                        </p:animEffect>
                                      </p:childTnLst>
                                    </p:cTn>
                                  </p:par>
                                </p:childTnLst>
                              </p:cTn>
                            </p:par>
                            <p:par>
                              <p:cTn id="29" fill="hold">
                                <p:stCondLst>
                                  <p:cond delay="3500"/>
                                </p:stCondLst>
                                <p:childTnLst>
                                  <p:par>
                                    <p:cTn id="30" presetID="2" presetClass="entr" presetSubtype="3"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250" fill="hold"/>
                                            <p:tgtEl>
                                              <p:spTgt spid="14"/>
                                            </p:tgtEl>
                                            <p:attrNameLst>
                                              <p:attrName>ppt_x</p:attrName>
                                            </p:attrNameLst>
                                          </p:cBhvr>
                                          <p:tavLst>
                                            <p:tav tm="0">
                                              <p:val>
                                                <p:strVal val="1+#ppt_w/2"/>
                                              </p:val>
                                            </p:tav>
                                            <p:tav tm="100000">
                                              <p:val>
                                                <p:strVal val="#ppt_x"/>
                                              </p:val>
                                            </p:tav>
                                          </p:tavLst>
                                        </p:anim>
                                        <p:anim calcmode="lin" valueType="num">
                                          <p:cBhvr additive="base">
                                            <p:cTn id="33" dur="1250" fill="hold"/>
                                            <p:tgtEl>
                                              <p:spTgt spid="14"/>
                                            </p:tgtEl>
                                            <p:attrNameLst>
                                              <p:attrName>ppt_y</p:attrName>
                                            </p:attrNameLst>
                                          </p:cBhvr>
                                          <p:tavLst>
                                            <p:tav tm="0">
                                              <p:val>
                                                <p:strVal val="0-#ppt_h/2"/>
                                              </p:val>
                                            </p:tav>
                                            <p:tav tm="100000">
                                              <p:val>
                                                <p:strVal val="#ppt_y"/>
                                              </p:val>
                                            </p:tav>
                                          </p:tavLst>
                                        </p:anim>
                                      </p:childTnLst>
                                    </p:cTn>
                                  </p:par>
                                </p:childTnLst>
                              </p:cTn>
                            </p:par>
                            <p:par>
                              <p:cTn id="34" fill="hold">
                                <p:stCondLst>
                                  <p:cond delay="475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750"/>
                                            <p:tgtEl>
                                              <p:spTgt spid="12"/>
                                            </p:tgtEl>
                                          </p:cBhvr>
                                        </p:animEffect>
                                      </p:childTnLst>
                                    </p:cTn>
                                  </p:par>
                                </p:childTnLst>
                              </p:cTn>
                            </p:par>
                            <p:par>
                              <p:cTn id="38" fill="hold">
                                <p:stCondLst>
                                  <p:cond delay="5500"/>
                                </p:stCondLst>
                                <p:childTnLst>
                                  <p:par>
                                    <p:cTn id="39" presetID="2" presetClass="entr" presetSubtype="3"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1250" fill="hold"/>
                                            <p:tgtEl>
                                              <p:spTgt spid="25"/>
                                            </p:tgtEl>
                                            <p:attrNameLst>
                                              <p:attrName>ppt_x</p:attrName>
                                            </p:attrNameLst>
                                          </p:cBhvr>
                                          <p:tavLst>
                                            <p:tav tm="0">
                                              <p:val>
                                                <p:strVal val="1+#ppt_w/2"/>
                                              </p:val>
                                            </p:tav>
                                            <p:tav tm="100000">
                                              <p:val>
                                                <p:strVal val="#ppt_x"/>
                                              </p:val>
                                            </p:tav>
                                          </p:tavLst>
                                        </p:anim>
                                        <p:anim calcmode="lin" valueType="num">
                                          <p:cBhvr additive="base">
                                            <p:cTn id="42" dur="1250" fill="hold"/>
                                            <p:tgtEl>
                                              <p:spTgt spid="25"/>
                                            </p:tgtEl>
                                            <p:attrNameLst>
                                              <p:attrName>ppt_y</p:attrName>
                                            </p:attrNameLst>
                                          </p:cBhvr>
                                          <p:tavLst>
                                            <p:tav tm="0">
                                              <p:val>
                                                <p:strVal val="0-#ppt_h/2"/>
                                              </p:val>
                                            </p:tav>
                                            <p:tav tm="100000">
                                              <p:val>
                                                <p:strVal val="#ppt_y"/>
                                              </p:val>
                                            </p:tav>
                                          </p:tavLst>
                                        </p:anim>
                                      </p:childTnLst>
                                    </p:cTn>
                                  </p:par>
                                </p:childTnLst>
                              </p:cTn>
                            </p:par>
                            <p:par>
                              <p:cTn id="43" fill="hold">
                                <p:stCondLst>
                                  <p:cond delay="675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750"/>
                                            <p:tgtEl>
                                              <p:spTgt spid="28"/>
                                            </p:tgtEl>
                                          </p:cBhvr>
                                        </p:animEffect>
                                      </p:childTnLst>
                                    </p:cTn>
                                  </p:par>
                                </p:childTnLst>
                              </p:cTn>
                            </p:par>
                            <p:par>
                              <p:cTn id="47" fill="hold">
                                <p:stCondLst>
                                  <p:cond delay="7500"/>
                                </p:stCondLst>
                                <p:childTnLst>
                                  <p:par>
                                    <p:cTn id="48" presetID="2" presetClass="entr" presetSubtype="3"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1250" fill="hold"/>
                                            <p:tgtEl>
                                              <p:spTgt spid="17"/>
                                            </p:tgtEl>
                                            <p:attrNameLst>
                                              <p:attrName>ppt_x</p:attrName>
                                            </p:attrNameLst>
                                          </p:cBhvr>
                                          <p:tavLst>
                                            <p:tav tm="0">
                                              <p:val>
                                                <p:strVal val="1+#ppt_w/2"/>
                                              </p:val>
                                            </p:tav>
                                            <p:tav tm="100000">
                                              <p:val>
                                                <p:strVal val="#ppt_x"/>
                                              </p:val>
                                            </p:tav>
                                          </p:tavLst>
                                        </p:anim>
                                        <p:anim calcmode="lin" valueType="num">
                                          <p:cBhvr additive="base">
                                            <p:cTn id="51" dur="1250" fill="hold"/>
                                            <p:tgtEl>
                                              <p:spTgt spid="17"/>
                                            </p:tgtEl>
                                            <p:attrNameLst>
                                              <p:attrName>ppt_y</p:attrName>
                                            </p:attrNameLst>
                                          </p:cBhvr>
                                          <p:tavLst>
                                            <p:tav tm="0">
                                              <p:val>
                                                <p:strVal val="0-#ppt_h/2"/>
                                              </p:val>
                                            </p:tav>
                                            <p:tav tm="100000">
                                              <p:val>
                                                <p:strVal val="#ppt_y"/>
                                              </p:val>
                                            </p:tav>
                                          </p:tavLst>
                                        </p:anim>
                                      </p:childTnLst>
                                    </p:cTn>
                                  </p:par>
                                </p:childTnLst>
                              </p:cTn>
                            </p:par>
                            <p:par>
                              <p:cTn id="52" fill="hold">
                                <p:stCondLst>
                                  <p:cond delay="8750"/>
                                </p:stCondLst>
                                <p:childTnLst>
                                  <p:par>
                                    <p:cTn id="53" presetID="2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2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47204"/>
            <a:ext cx="12858750" cy="6104967"/>
          </a:xfrm>
          <a:prstGeom prst="rect">
            <a:avLst/>
          </a:prstGeom>
        </p:spPr>
      </p:pic>
      <p:sp>
        <p:nvSpPr>
          <p:cNvPr id="32" name="文本框 31"/>
          <p:cNvSpPr txBox="1"/>
          <p:nvPr/>
        </p:nvSpPr>
        <p:spPr>
          <a:xfrm>
            <a:off x="8229575" y="2536205"/>
            <a:ext cx="1468114" cy="1070930"/>
          </a:xfrm>
          <a:prstGeom prst="rect">
            <a:avLst/>
          </a:prstGeom>
          <a:noFill/>
          <a:effectLst/>
        </p:spPr>
        <p:txBody>
          <a:bodyPr lIns="0" tIns="0" rIns="0" bIns="0">
            <a:spAutoFit/>
          </a:bodyPr>
          <a:lstStyle/>
          <a:p>
            <a:pPr algn="ctr">
              <a:defRPr/>
            </a:pPr>
            <a:r>
              <a:rPr lang="en-US" altLang="zh-CN" sz="6959"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01</a:t>
            </a:r>
            <a:endParaRPr lang="zh-CN" altLang="en-US" sz="6959"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endParaRPr>
          </a:p>
        </p:txBody>
      </p:sp>
      <p:cxnSp>
        <p:nvCxnSpPr>
          <p:cNvPr id="33" name="直接连接符 32"/>
          <p:cNvCxnSpPr/>
          <p:nvPr/>
        </p:nvCxnSpPr>
        <p:spPr>
          <a:xfrm>
            <a:off x="7122213" y="3711328"/>
            <a:ext cx="368283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文本框 17"/>
          <p:cNvSpPr txBox="1">
            <a:spLocks noChangeArrowheads="1"/>
          </p:cNvSpPr>
          <p:nvPr/>
        </p:nvSpPr>
        <p:spPr bwMode="auto">
          <a:xfrm>
            <a:off x="7011247" y="3872330"/>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请替换文字内容</a:t>
            </a:r>
          </a:p>
        </p:txBody>
      </p:sp>
    </p:spTree>
    <p:extLst>
      <p:ext uri="{BB962C8B-B14F-4D97-AF65-F5344CB8AC3E}">
        <p14:creationId xmlns:p14="http://schemas.microsoft.com/office/powerpoint/2010/main" val="3697166647"/>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2"/>
                                        </p:tgtEl>
                                        <p:attrNameLst>
                                          <p:attrName>style.visibility</p:attrName>
                                        </p:attrNameLst>
                                      </p:cBhvr>
                                      <p:to>
                                        <p:strVal val="visible"/>
                                      </p:to>
                                    </p:set>
                                    <p:anim by="(-#ppt_w*2)" calcmode="lin" valueType="num">
                                      <p:cBhvr rctx="PPT">
                                        <p:cTn id="13" dur="500" autoRev="1" fill="hold">
                                          <p:stCondLst>
                                            <p:cond delay="0"/>
                                          </p:stCondLst>
                                        </p:cTn>
                                        <p:tgtEl>
                                          <p:spTgt spid="32"/>
                                        </p:tgtEl>
                                        <p:attrNameLst>
                                          <p:attrName>ppt_w</p:attrName>
                                        </p:attrNameLst>
                                      </p:cBhvr>
                                    </p:anim>
                                    <p:anim by="(#ppt_w*0.50)" calcmode="lin" valueType="num">
                                      <p:cBhvr>
                                        <p:cTn id="14" dur="500" decel="50000" autoRev="1" fill="hold">
                                          <p:stCondLst>
                                            <p:cond delay="0"/>
                                          </p:stCondLst>
                                        </p:cTn>
                                        <p:tgtEl>
                                          <p:spTgt spid="32"/>
                                        </p:tgtEl>
                                        <p:attrNameLst>
                                          <p:attrName>ppt_x</p:attrName>
                                        </p:attrNameLst>
                                      </p:cBhvr>
                                    </p:anim>
                                    <p:anim from="(-#ppt_h/2)" to="(#ppt_y)" calcmode="lin" valueType="num">
                                      <p:cBhvr>
                                        <p:cTn id="15" dur="1000" fill="hold">
                                          <p:stCondLst>
                                            <p:cond delay="0"/>
                                          </p:stCondLst>
                                        </p:cTn>
                                        <p:tgtEl>
                                          <p:spTgt spid="32"/>
                                        </p:tgtEl>
                                        <p:attrNameLst>
                                          <p:attrName>ppt_y</p:attrName>
                                        </p:attrNameLst>
                                      </p:cBhvr>
                                    </p:anim>
                                    <p:animRot by="21600000">
                                      <p:cBhvr>
                                        <p:cTn id="16" dur="1000" fill="hold">
                                          <p:stCondLst>
                                            <p:cond delay="0"/>
                                          </p:stCondLst>
                                        </p:cTn>
                                        <p:tgtEl>
                                          <p:spTgt spid="3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34"/>
                                        </p:tgtEl>
                                        <p:attrNameLst>
                                          <p:attrName>style.visibility</p:attrName>
                                        </p:attrNameLst>
                                      </p:cBhvr>
                                      <p:to>
                                        <p:strVal val="visible"/>
                                      </p:to>
                                    </p:set>
                                    <p:anim by="(-#ppt_w*2)" calcmode="lin" valueType="num">
                                      <p:cBhvr rctx="PPT">
                                        <p:cTn id="27" dur="500" autoRev="1" fill="hold">
                                          <p:stCondLst>
                                            <p:cond delay="0"/>
                                          </p:stCondLst>
                                        </p:cTn>
                                        <p:tgtEl>
                                          <p:spTgt spid="34"/>
                                        </p:tgtEl>
                                        <p:attrNameLst>
                                          <p:attrName>ppt_w</p:attrName>
                                        </p:attrNameLst>
                                      </p:cBhvr>
                                    </p:anim>
                                    <p:anim by="(#ppt_w*0.50)" calcmode="lin" valueType="num">
                                      <p:cBhvr>
                                        <p:cTn id="28" dur="500" decel="50000" autoRev="1" fill="hold">
                                          <p:stCondLst>
                                            <p:cond delay="0"/>
                                          </p:stCondLst>
                                        </p:cTn>
                                        <p:tgtEl>
                                          <p:spTgt spid="34"/>
                                        </p:tgtEl>
                                        <p:attrNameLst>
                                          <p:attrName>ppt_x</p:attrName>
                                        </p:attrNameLst>
                                      </p:cBhvr>
                                    </p:anim>
                                    <p:anim from="(-#ppt_h/2)" to="(#ppt_y)" calcmode="lin" valueType="num">
                                      <p:cBhvr>
                                        <p:cTn id="29" dur="1000" fill="hold">
                                          <p:stCondLst>
                                            <p:cond delay="0"/>
                                          </p:stCondLst>
                                        </p:cTn>
                                        <p:tgtEl>
                                          <p:spTgt spid="34"/>
                                        </p:tgtEl>
                                        <p:attrNameLst>
                                          <p:attrName>ppt_y</p:attrName>
                                        </p:attrNameLst>
                                      </p:cBhvr>
                                    </p:anim>
                                    <p:animRot by="21600000">
                                      <p:cBhvr>
                                        <p:cTn id="30" dur="1000"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16106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a:spLocks/>
          </p:cNvSpPr>
          <p:nvPr/>
        </p:nvSpPr>
        <p:spPr bwMode="auto">
          <a:xfrm>
            <a:off x="391694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a:spLocks/>
          </p:cNvSpPr>
          <p:nvPr/>
        </p:nvSpPr>
        <p:spPr bwMode="auto">
          <a:xfrm>
            <a:off x="1596919"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a:spLocks/>
          </p:cNvSpPr>
          <p:nvPr/>
        </p:nvSpPr>
        <p:spPr bwMode="auto">
          <a:xfrm>
            <a:off x="2985576"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a:spLocks/>
          </p:cNvSpPr>
          <p:nvPr/>
        </p:nvSpPr>
        <p:spPr bwMode="auto">
          <a:xfrm>
            <a:off x="4847477" y="2410127"/>
            <a:ext cx="1822613" cy="21148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a:spLocks/>
          </p:cNvSpPr>
          <p:nvPr/>
        </p:nvSpPr>
        <p:spPr bwMode="auto">
          <a:xfrm>
            <a:off x="5709227"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a:spLocks/>
          </p:cNvSpPr>
          <p:nvPr/>
        </p:nvSpPr>
        <p:spPr bwMode="auto">
          <a:xfrm>
            <a:off x="6837046" y="2925387"/>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a:spLocks/>
          </p:cNvSpPr>
          <p:nvPr/>
        </p:nvSpPr>
        <p:spPr bwMode="auto">
          <a:xfrm>
            <a:off x="7549093"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a:spLocks/>
          </p:cNvSpPr>
          <p:nvPr/>
        </p:nvSpPr>
        <p:spPr bwMode="auto">
          <a:xfrm>
            <a:off x="9427238" y="1965629"/>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p:cNvSpPr>
          <p:nvPr/>
        </p:nvSpPr>
        <p:spPr bwMode="auto">
          <a:xfrm>
            <a:off x="8410018" y="1645710"/>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prstTxWarp prst="textNoShape">
              <a:avLst/>
            </a:prstTxWarp>
          </a:bodyPr>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868586" y="4690312"/>
            <a:ext cx="769442" cy="850779"/>
            <a:chOff x="922980" y="3281022"/>
            <a:chExt cx="630089" cy="696693"/>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922980" y="3475474"/>
              <a:ext cx="630089" cy="502241"/>
              <a:chOff x="980587" y="3705902"/>
              <a:chExt cx="630089" cy="502241"/>
            </a:xfrm>
          </p:grpSpPr>
          <p:sp>
            <p:nvSpPr>
              <p:cNvPr id="59" name="TextBox 58"/>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770796" y="4690307"/>
            <a:ext cx="769442" cy="1247802"/>
            <a:chOff x="1580321" y="3281022"/>
            <a:chExt cx="630089" cy="1021813"/>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580321" y="3475474"/>
              <a:ext cx="630089" cy="827361"/>
              <a:chOff x="1629117" y="3705902"/>
              <a:chExt cx="630089" cy="827361"/>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673005" y="4690312"/>
            <a:ext cx="769442" cy="850779"/>
            <a:chOff x="922980" y="3281022"/>
            <a:chExt cx="630089" cy="696693"/>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922980" y="3475474"/>
              <a:ext cx="630089" cy="502241"/>
              <a:chOff x="980587" y="3705902"/>
              <a:chExt cx="630089" cy="502241"/>
            </a:xfrm>
          </p:grpSpPr>
          <p:sp>
            <p:nvSpPr>
              <p:cNvPr id="104" name="TextBox 10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575214" y="4690307"/>
            <a:ext cx="769442" cy="1247802"/>
            <a:chOff x="1580321" y="3281022"/>
            <a:chExt cx="630089" cy="1021813"/>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580321" y="3475474"/>
              <a:ext cx="630089" cy="827361"/>
              <a:chOff x="1629117" y="3705902"/>
              <a:chExt cx="630089" cy="827361"/>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5477423" y="4690312"/>
            <a:ext cx="769442" cy="850779"/>
            <a:chOff x="922980" y="3281022"/>
            <a:chExt cx="630089" cy="696693"/>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922980" y="3475474"/>
              <a:ext cx="630089" cy="502241"/>
              <a:chOff x="980587" y="3705902"/>
              <a:chExt cx="630089" cy="502241"/>
            </a:xfrm>
          </p:grpSpPr>
          <p:sp>
            <p:nvSpPr>
              <p:cNvPr id="114" name="TextBox 11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6379632" y="4690307"/>
            <a:ext cx="769442" cy="1247802"/>
            <a:chOff x="1580321" y="3281022"/>
            <a:chExt cx="630089" cy="1021813"/>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580321" y="3475474"/>
              <a:ext cx="630089" cy="827361"/>
              <a:chOff x="1629117" y="3705902"/>
              <a:chExt cx="630089" cy="827361"/>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7281842" y="4690312"/>
            <a:ext cx="769442" cy="850779"/>
            <a:chOff x="922980" y="3281022"/>
            <a:chExt cx="630089" cy="696693"/>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922980" y="3475474"/>
              <a:ext cx="630089" cy="502241"/>
              <a:chOff x="980587" y="3705902"/>
              <a:chExt cx="630089" cy="502241"/>
            </a:xfrm>
          </p:grpSpPr>
          <p:sp>
            <p:nvSpPr>
              <p:cNvPr id="124" name="TextBox 12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8184050" y="4690307"/>
            <a:ext cx="769442" cy="1247802"/>
            <a:chOff x="1580321" y="3281022"/>
            <a:chExt cx="630089" cy="1021813"/>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580321" y="3475474"/>
              <a:ext cx="630089" cy="827361"/>
              <a:chOff x="1629117" y="3705902"/>
              <a:chExt cx="630089" cy="827361"/>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9086260" y="4690312"/>
            <a:ext cx="769442" cy="850779"/>
            <a:chOff x="922980" y="3281022"/>
            <a:chExt cx="630089" cy="696693"/>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922980" y="3475474"/>
              <a:ext cx="630089" cy="502241"/>
              <a:chOff x="980587" y="3705902"/>
              <a:chExt cx="630089" cy="502241"/>
            </a:xfrm>
          </p:grpSpPr>
          <p:sp>
            <p:nvSpPr>
              <p:cNvPr id="134" name="TextBox 133"/>
              <p:cNvSpPr txBox="1"/>
              <p:nvPr/>
            </p:nvSpPr>
            <p:spPr>
              <a:xfrm>
                <a:off x="980587" y="405692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988465" y="4690307"/>
            <a:ext cx="769442" cy="1247802"/>
            <a:chOff x="1580321" y="3281022"/>
            <a:chExt cx="630089" cy="1021813"/>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580321" y="3475474"/>
              <a:ext cx="630089" cy="827361"/>
              <a:chOff x="1629117" y="3705902"/>
              <a:chExt cx="630089" cy="827361"/>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629117" y="4382042"/>
                <a:ext cx="630089" cy="151221"/>
              </a:xfrm>
              <a:prstGeom prst="rect">
                <a:avLst/>
              </a:prstGeom>
              <a:noFill/>
            </p:spPr>
            <p:txBody>
              <a:bodyPr wrap="none" lIns="0" tIns="0" rIns="0" bIns="0" rtlCol="0" anchor="t">
                <a:spAutoFit/>
              </a:bodyPr>
              <a:lstStyle/>
              <a:p>
                <a:pPr algn="ctr">
                  <a:lnSpc>
                    <a:spcPct val="120000"/>
                  </a:lnSpc>
                </a:pPr>
                <a:r>
                  <a:rPr lang="zh-CN" alt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63"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2385746861"/>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609701902"/>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 name="Shape 2170"/>
          <p:cNvSpPr/>
          <p:nvPr/>
        </p:nvSpPr>
        <p:spPr>
          <a:xfrm>
            <a:off x="2240244" y="4897424"/>
            <a:ext cx="144607" cy="14460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0" tIns="0" rIns="0" bIns="0" anchor="ct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90" name="Group 2190"/>
          <p:cNvGrpSpPr/>
          <p:nvPr/>
        </p:nvGrpSpPr>
        <p:grpSpPr>
          <a:xfrm>
            <a:off x="1543650" y="1619659"/>
            <a:ext cx="9771451" cy="2828342"/>
            <a:chOff x="0" y="-17591"/>
            <a:chExt cx="18530583" cy="5363668"/>
          </a:xfrm>
        </p:grpSpPr>
        <p:sp>
          <p:nvSpPr>
            <p:cNvPr id="2171" name="Shape 2171"/>
            <p:cNvSpPr/>
            <p:nvPr/>
          </p:nvSpPr>
          <p:spPr>
            <a:xfrm>
              <a:off x="6325911" y="2400635"/>
              <a:ext cx="5077120" cy="15124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solidFill>
              <a:schemeClr val="accent3">
                <a:alpha val="70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2" name="Shape 2172"/>
            <p:cNvSpPr/>
            <p:nvPr/>
          </p:nvSpPr>
          <p:spPr>
            <a:xfrm>
              <a:off x="74474" y="-17591"/>
              <a:ext cx="7638255" cy="39184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solidFill>
              <a:schemeClr val="accent1">
                <a:alpha val="80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3" name="Shape 2173"/>
            <p:cNvSpPr/>
            <p:nvPr/>
          </p:nvSpPr>
          <p:spPr>
            <a:xfrm>
              <a:off x="3893601" y="876170"/>
              <a:ext cx="5077119" cy="30368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solidFill>
              <a:schemeClr val="accent2">
                <a:alpha val="70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4" name="Shape 2174"/>
            <p:cNvSpPr/>
            <p:nvPr/>
          </p:nvSpPr>
          <p:spPr>
            <a:xfrm>
              <a:off x="8417327" y="1959711"/>
              <a:ext cx="5077118" cy="194744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solidFill>
              <a:schemeClr val="accent4">
                <a:alpha val="70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5" name="Shape 2175"/>
            <p:cNvSpPr/>
            <p:nvPr/>
          </p:nvSpPr>
          <p:spPr>
            <a:xfrm>
              <a:off x="10342380" y="1606004"/>
              <a:ext cx="5077119" cy="230115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solidFill>
              <a:schemeClr val="accent5">
                <a:alpha val="70000"/>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6" name="Shape 2176"/>
            <p:cNvSpPr/>
            <p:nvPr/>
          </p:nvSpPr>
          <p:spPr>
            <a:xfrm>
              <a:off x="13218076" y="1959824"/>
              <a:ext cx="5077119" cy="194733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cubicBezTo>
                    <a:pt x="19657" y="18392"/>
                    <a:pt x="17864" y="14854"/>
                    <a:pt x="16242" y="11028"/>
                  </a:cubicBezTo>
                  <a:cubicBezTo>
                    <a:pt x="15413" y="9073"/>
                    <a:pt x="14630" y="7045"/>
                    <a:pt x="13761" y="5156"/>
                  </a:cubicBezTo>
                  <a:cubicBezTo>
                    <a:pt x="12900" y="3286"/>
                    <a:pt x="11960" y="1561"/>
                    <a:pt x="10950" y="0"/>
                  </a:cubicBezTo>
                  <a:cubicBezTo>
                    <a:pt x="10208" y="836"/>
                    <a:pt x="9529" y="1867"/>
                    <a:pt x="8932" y="3064"/>
                  </a:cubicBezTo>
                  <a:cubicBezTo>
                    <a:pt x="8277" y="4376"/>
                    <a:pt x="7729" y="5870"/>
                    <a:pt x="7158" y="7324"/>
                  </a:cubicBezTo>
                  <a:cubicBezTo>
                    <a:pt x="5075" y="12627"/>
                    <a:pt x="2672" y="17420"/>
                    <a:pt x="0" y="21600"/>
                  </a:cubicBezTo>
                  <a:close/>
                </a:path>
              </a:pathLst>
            </a:custGeom>
            <a:solidFill>
              <a:schemeClr val="accent6">
                <a:alpha val="80686"/>
              </a:schemeClr>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7" name="Shape 2177"/>
            <p:cNvSpPr/>
            <p:nvPr/>
          </p:nvSpPr>
          <p:spPr>
            <a:xfrm>
              <a:off x="0" y="4306062"/>
              <a:ext cx="18530583" cy="170821"/>
            </a:xfrm>
            <a:prstGeom prst="roundRect">
              <a:avLst>
                <a:gd name="adj" fmla="val 50000"/>
              </a:avLst>
            </a:prstGeom>
            <a:solidFill>
              <a:srgbClr val="D4D2D6"/>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8" name="Shape 2178"/>
            <p:cNvSpPr/>
            <p:nvPr/>
          </p:nvSpPr>
          <p:spPr>
            <a:xfrm>
              <a:off x="3833390" y="4254349"/>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9" name="Shape 2179"/>
            <p:cNvSpPr/>
            <p:nvPr/>
          </p:nvSpPr>
          <p:spPr>
            <a:xfrm>
              <a:off x="6295037" y="4317355"/>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0" name="Shape 2180"/>
            <p:cNvSpPr/>
            <p:nvPr/>
          </p:nvSpPr>
          <p:spPr>
            <a:xfrm>
              <a:off x="10818762" y="4254349"/>
              <a:ext cx="274234" cy="27423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1" name="Shape 2181"/>
            <p:cNvSpPr/>
            <p:nvPr/>
          </p:nvSpPr>
          <p:spPr>
            <a:xfrm>
              <a:off x="12743723" y="4254349"/>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2" name="Shape 2182"/>
            <p:cNvSpPr/>
            <p:nvPr/>
          </p:nvSpPr>
          <p:spPr>
            <a:xfrm>
              <a:off x="15619511" y="4254349"/>
              <a:ext cx="274234" cy="27423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3" name="Shape 2183"/>
            <p:cNvSpPr/>
            <p:nvPr/>
          </p:nvSpPr>
          <p:spPr>
            <a:xfrm>
              <a:off x="8756684" y="4254349"/>
              <a:ext cx="274233" cy="274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4" name="Shape 2184"/>
            <p:cNvSpPr/>
            <p:nvPr/>
          </p:nvSpPr>
          <p:spPr>
            <a:xfrm>
              <a:off x="3325501" y="4898111"/>
              <a:ext cx="1361890" cy="447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5" name="Shape 2185"/>
            <p:cNvSpPr/>
            <p:nvPr/>
          </p:nvSpPr>
          <p:spPr>
            <a:xfrm>
              <a:off x="5784926" y="4898111"/>
              <a:ext cx="1361890" cy="447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6" name="Shape 2186"/>
            <p:cNvSpPr/>
            <p:nvPr/>
          </p:nvSpPr>
          <p:spPr>
            <a:xfrm>
              <a:off x="8198581" y="4898111"/>
              <a:ext cx="1361890" cy="447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7" name="Shape 2187"/>
            <p:cNvSpPr/>
            <p:nvPr/>
          </p:nvSpPr>
          <p:spPr>
            <a:xfrm>
              <a:off x="10325833" y="4898111"/>
              <a:ext cx="1361890" cy="447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8" name="Shape 2188"/>
            <p:cNvSpPr/>
            <p:nvPr/>
          </p:nvSpPr>
          <p:spPr>
            <a:xfrm>
              <a:off x="12207614" y="4898111"/>
              <a:ext cx="1361890" cy="447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9" name="Shape 2189"/>
            <p:cNvSpPr/>
            <p:nvPr/>
          </p:nvSpPr>
          <p:spPr>
            <a:xfrm>
              <a:off x="15150333" y="4898111"/>
              <a:ext cx="1361890" cy="447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defTabSz="457200">
                <a:defRPr sz="3400">
                  <a:solidFill>
                    <a:srgbClr val="828589"/>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91" name="Shape 2191"/>
          <p:cNvSpPr/>
          <p:nvPr/>
        </p:nvSpPr>
        <p:spPr>
          <a:xfrm>
            <a:off x="2496492" y="4840461"/>
            <a:ext cx="1077218" cy="23621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2" name="Shape 2192"/>
          <p:cNvSpPr/>
          <p:nvPr/>
        </p:nvSpPr>
        <p:spPr>
          <a:xfrm>
            <a:off x="2496493" y="5091930"/>
            <a:ext cx="1832581" cy="28277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defTabSz="964326" fontAlgn="auto">
              <a:lnSpc>
                <a:spcPct val="120000"/>
              </a:lnSpc>
              <a:spcBef>
                <a:spcPts val="0"/>
              </a:spcBef>
              <a:spcAft>
                <a:spcPts val="0"/>
              </a:spcAft>
              <a:defRPr/>
            </a:pPr>
            <a:r>
              <a:rPr lang="zh-CN" altLang="en-US"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请替换文字内容</a:t>
            </a:r>
            <a:r>
              <a:rPr lang="zh-CN" altLang="en-US"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，修改</a:t>
            </a:r>
            <a:r>
              <a:rPr lang="zh-CN" altLang="en-US"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文字内容，也可以直接复制你的内容到此。</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93" name="Shape 2193"/>
          <p:cNvSpPr/>
          <p:nvPr/>
        </p:nvSpPr>
        <p:spPr>
          <a:xfrm>
            <a:off x="2240244" y="5798040"/>
            <a:ext cx="144607" cy="14460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4" name="Shape 2194"/>
          <p:cNvSpPr/>
          <p:nvPr/>
        </p:nvSpPr>
        <p:spPr>
          <a:xfrm>
            <a:off x="2496492" y="5741077"/>
            <a:ext cx="1077218" cy="23621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5" name="Shape 2195"/>
          <p:cNvSpPr/>
          <p:nvPr/>
        </p:nvSpPr>
        <p:spPr>
          <a:xfrm>
            <a:off x="2496493" y="5992547"/>
            <a:ext cx="1832581" cy="29546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defTabSz="964326" fontAlgn="auto">
              <a:lnSpc>
                <a:spcPct val="120000"/>
              </a:lnSpc>
              <a:spcBef>
                <a:spcPts val="0"/>
              </a:spcBef>
              <a:spcAft>
                <a:spcPts val="0"/>
              </a:spcAft>
              <a:defRPr/>
            </a:pPr>
            <a:r>
              <a:rPr lang="zh-CN" altLang="en-US" sz="80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196" name="Shape 2196"/>
          <p:cNvSpPr/>
          <p:nvPr/>
        </p:nvSpPr>
        <p:spPr>
          <a:xfrm>
            <a:off x="5392295" y="4897424"/>
            <a:ext cx="144607" cy="14460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0" tIns="0" rIns="0" bIns="0" anchor="ct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7" name="Shape 2197"/>
          <p:cNvSpPr/>
          <p:nvPr/>
        </p:nvSpPr>
        <p:spPr>
          <a:xfrm>
            <a:off x="5648543" y="4840461"/>
            <a:ext cx="1077218" cy="23621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8" name="Shape 2198"/>
          <p:cNvSpPr/>
          <p:nvPr/>
        </p:nvSpPr>
        <p:spPr>
          <a:xfrm>
            <a:off x="5648544" y="5091930"/>
            <a:ext cx="1832581" cy="28277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defTabSz="964326" fontAlgn="auto">
              <a:lnSpc>
                <a:spcPct val="120000"/>
              </a:lnSpc>
              <a:spcBef>
                <a:spcPts val="0"/>
              </a:spcBef>
              <a:spcAft>
                <a:spcPts val="0"/>
              </a:spcAft>
              <a:defRPr/>
            </a:pPr>
            <a:r>
              <a:rPr lang="zh-CN" altLang="en-US" sz="80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199" name="Shape 2199"/>
          <p:cNvSpPr/>
          <p:nvPr/>
        </p:nvSpPr>
        <p:spPr>
          <a:xfrm>
            <a:off x="8544346" y="4897424"/>
            <a:ext cx="144607" cy="14460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0" tIns="0" rIns="0" bIns="0" anchor="ct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0" name="Shape 2200"/>
          <p:cNvSpPr/>
          <p:nvPr/>
        </p:nvSpPr>
        <p:spPr>
          <a:xfrm>
            <a:off x="8800595" y="4840461"/>
            <a:ext cx="1077218" cy="23621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1" name="Shape 2201"/>
          <p:cNvSpPr/>
          <p:nvPr/>
        </p:nvSpPr>
        <p:spPr>
          <a:xfrm>
            <a:off x="8800595" y="5091930"/>
            <a:ext cx="1832582" cy="29546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defTabSz="964326" fontAlgn="auto">
              <a:lnSpc>
                <a:spcPct val="120000"/>
              </a:lnSpc>
              <a:spcBef>
                <a:spcPts val="0"/>
              </a:spcBef>
              <a:spcAft>
                <a:spcPts val="0"/>
              </a:spcAft>
              <a:defRPr/>
            </a:pPr>
            <a:r>
              <a:rPr lang="zh-CN" altLang="en-US" sz="80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202" name="Shape 2202"/>
          <p:cNvSpPr/>
          <p:nvPr/>
        </p:nvSpPr>
        <p:spPr>
          <a:xfrm>
            <a:off x="5392295" y="5798040"/>
            <a:ext cx="144607" cy="14460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0" tIns="0" rIns="0" bIns="0" anchor="ct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3" name="Shape 2203"/>
          <p:cNvSpPr/>
          <p:nvPr/>
        </p:nvSpPr>
        <p:spPr>
          <a:xfrm>
            <a:off x="5648543" y="5741077"/>
            <a:ext cx="1077218" cy="23621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4" name="Shape 2204"/>
          <p:cNvSpPr/>
          <p:nvPr/>
        </p:nvSpPr>
        <p:spPr>
          <a:xfrm>
            <a:off x="5648544" y="5992547"/>
            <a:ext cx="1832581" cy="29546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defTabSz="964326" fontAlgn="auto">
              <a:lnSpc>
                <a:spcPct val="120000"/>
              </a:lnSpc>
              <a:spcBef>
                <a:spcPts val="0"/>
              </a:spcBef>
              <a:spcAft>
                <a:spcPts val="0"/>
              </a:spcAft>
              <a:defRPr/>
            </a:pPr>
            <a:r>
              <a:rPr lang="zh-CN" altLang="en-US" sz="80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2205" name="Shape 2205"/>
          <p:cNvSpPr/>
          <p:nvPr/>
        </p:nvSpPr>
        <p:spPr>
          <a:xfrm>
            <a:off x="8544346" y="5798040"/>
            <a:ext cx="144607" cy="144607"/>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0" tIns="0" rIns="0" bIns="0" anchor="ctr"/>
          <a:lstStyle/>
          <a:p>
            <a:pPr lvl="0">
              <a:lnSpc>
                <a:spcPct val="120000"/>
              </a:lnSpc>
              <a:defRPr sz="3200"/>
            </a:pPr>
            <a:endParaRPr sz="1687">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6" name="Shape 2206"/>
          <p:cNvSpPr/>
          <p:nvPr/>
        </p:nvSpPr>
        <p:spPr>
          <a:xfrm>
            <a:off x="8800594" y="5741077"/>
            <a:ext cx="1077218" cy="23621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7" name="Shape 2207"/>
          <p:cNvSpPr/>
          <p:nvPr/>
        </p:nvSpPr>
        <p:spPr>
          <a:xfrm>
            <a:off x="8800595" y="5992547"/>
            <a:ext cx="1832582" cy="29546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l" defTabSz="457200">
              <a:defRPr sz="1800">
                <a:solidFill>
                  <a:srgbClr val="828589"/>
                </a:solidFill>
                <a:latin typeface="STIXGeneral-Regular"/>
                <a:ea typeface="STIXGeneral-Regular"/>
                <a:cs typeface="STIXGeneral-Regular"/>
                <a:sym typeface="STIXGeneral-Regular"/>
              </a:defRPr>
            </a:lvl1pPr>
          </a:lstStyle>
          <a:p>
            <a:pPr lvl="0" defTabSz="964326" fontAlgn="auto">
              <a:lnSpc>
                <a:spcPct val="120000"/>
              </a:lnSpc>
              <a:spcBef>
                <a:spcPts val="0"/>
              </a:spcBef>
              <a:spcAft>
                <a:spcPts val="0"/>
              </a:spcAft>
              <a:defRPr/>
            </a:pPr>
            <a:r>
              <a:rPr lang="zh-CN" altLang="en-US" sz="800" kern="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p>
        </p:txBody>
      </p:sp>
      <p:sp>
        <p:nvSpPr>
          <p:cNvPr id="40"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447598651"/>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iterate>
                                    <p:tmAbs val="0"/>
                                  </p:iterate>
                                  <p:childTnLst>
                                    <p:set>
                                      <p:cBhvr>
                                        <p:cTn id="6" fill="hold"/>
                                        <p:tgtEl>
                                          <p:spTgt spid="2190"/>
                                        </p:tgtEl>
                                        <p:attrNameLst>
                                          <p:attrName>style.visibility</p:attrName>
                                        </p:attrNameLst>
                                      </p:cBhvr>
                                      <p:to>
                                        <p:strVal val="visible"/>
                                      </p:to>
                                    </p:set>
                                    <p:animEffect transition="in" filter="wipe(down)">
                                      <p:cBhvr>
                                        <p:cTn id="7" dur="1000"/>
                                        <p:tgtEl>
                                          <p:spTgt spid="2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0" grpId="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a:spLocks/>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a:spLocks/>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a:spLocks/>
          </p:cNvSpPr>
          <p:nvPr/>
        </p:nvSpPr>
        <p:spPr>
          <a:xfrm>
            <a:off x="6572145" y="2243255"/>
            <a:ext cx="4884557" cy="8032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a:spLocks/>
          </p:cNvSpPr>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a:spLocks/>
          </p:cNvSpPr>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a:spLocks/>
          </p:cNvSpPr>
          <p:nvPr/>
        </p:nvSpPr>
        <p:spPr>
          <a:xfrm>
            <a:off x="70766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a:spLocks/>
          </p:cNvSpPr>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07535050"/>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5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6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7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875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95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02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1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175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25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325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4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475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55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1625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47204"/>
            <a:ext cx="12858750" cy="6104967"/>
          </a:xfrm>
          <a:prstGeom prst="rect">
            <a:avLst/>
          </a:prstGeom>
        </p:spPr>
      </p:pic>
      <p:sp>
        <p:nvSpPr>
          <p:cNvPr id="32" name="文本框 31"/>
          <p:cNvSpPr txBox="1"/>
          <p:nvPr/>
        </p:nvSpPr>
        <p:spPr>
          <a:xfrm>
            <a:off x="8229575" y="2536205"/>
            <a:ext cx="1468114" cy="1070930"/>
          </a:xfrm>
          <a:prstGeom prst="rect">
            <a:avLst/>
          </a:prstGeom>
          <a:noFill/>
          <a:effectLst/>
        </p:spPr>
        <p:txBody>
          <a:bodyPr lIns="0" tIns="0" rIns="0" bIns="0">
            <a:spAutoFit/>
          </a:bodyPr>
          <a:lstStyle/>
          <a:p>
            <a:pPr algn="ctr">
              <a:defRPr/>
            </a:pPr>
            <a:r>
              <a:rPr lang="en-US" altLang="zh-CN" sz="6959" dirty="0" smtClean="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02</a:t>
            </a:r>
            <a:endParaRPr lang="zh-CN" altLang="en-US" sz="6959"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endParaRPr>
          </a:p>
        </p:txBody>
      </p:sp>
      <p:cxnSp>
        <p:nvCxnSpPr>
          <p:cNvPr id="33" name="直接连接符 32"/>
          <p:cNvCxnSpPr/>
          <p:nvPr/>
        </p:nvCxnSpPr>
        <p:spPr>
          <a:xfrm>
            <a:off x="7122213" y="3711328"/>
            <a:ext cx="368283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文本框 17"/>
          <p:cNvSpPr txBox="1">
            <a:spLocks noChangeArrowheads="1"/>
          </p:cNvSpPr>
          <p:nvPr/>
        </p:nvSpPr>
        <p:spPr bwMode="auto">
          <a:xfrm>
            <a:off x="7011247" y="3872330"/>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请替换文字内容</a:t>
            </a:r>
          </a:p>
        </p:txBody>
      </p:sp>
    </p:spTree>
    <p:extLst>
      <p:ext uri="{BB962C8B-B14F-4D97-AF65-F5344CB8AC3E}">
        <p14:creationId xmlns:p14="http://schemas.microsoft.com/office/powerpoint/2010/main" val="3039138182"/>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2"/>
                                        </p:tgtEl>
                                        <p:attrNameLst>
                                          <p:attrName>style.visibility</p:attrName>
                                        </p:attrNameLst>
                                      </p:cBhvr>
                                      <p:to>
                                        <p:strVal val="visible"/>
                                      </p:to>
                                    </p:set>
                                    <p:anim by="(-#ppt_w*2)" calcmode="lin" valueType="num">
                                      <p:cBhvr rctx="PPT">
                                        <p:cTn id="13" dur="500" autoRev="1" fill="hold">
                                          <p:stCondLst>
                                            <p:cond delay="0"/>
                                          </p:stCondLst>
                                        </p:cTn>
                                        <p:tgtEl>
                                          <p:spTgt spid="32"/>
                                        </p:tgtEl>
                                        <p:attrNameLst>
                                          <p:attrName>ppt_w</p:attrName>
                                        </p:attrNameLst>
                                      </p:cBhvr>
                                    </p:anim>
                                    <p:anim by="(#ppt_w*0.50)" calcmode="lin" valueType="num">
                                      <p:cBhvr>
                                        <p:cTn id="14" dur="500" decel="50000" autoRev="1" fill="hold">
                                          <p:stCondLst>
                                            <p:cond delay="0"/>
                                          </p:stCondLst>
                                        </p:cTn>
                                        <p:tgtEl>
                                          <p:spTgt spid="32"/>
                                        </p:tgtEl>
                                        <p:attrNameLst>
                                          <p:attrName>ppt_x</p:attrName>
                                        </p:attrNameLst>
                                      </p:cBhvr>
                                    </p:anim>
                                    <p:anim from="(-#ppt_h/2)" to="(#ppt_y)" calcmode="lin" valueType="num">
                                      <p:cBhvr>
                                        <p:cTn id="15" dur="1000" fill="hold">
                                          <p:stCondLst>
                                            <p:cond delay="0"/>
                                          </p:stCondLst>
                                        </p:cTn>
                                        <p:tgtEl>
                                          <p:spTgt spid="32"/>
                                        </p:tgtEl>
                                        <p:attrNameLst>
                                          <p:attrName>ppt_y</p:attrName>
                                        </p:attrNameLst>
                                      </p:cBhvr>
                                    </p:anim>
                                    <p:animRot by="21600000">
                                      <p:cBhvr>
                                        <p:cTn id="16" dur="1000" fill="hold">
                                          <p:stCondLst>
                                            <p:cond delay="0"/>
                                          </p:stCondLst>
                                        </p:cTn>
                                        <p:tgtEl>
                                          <p:spTgt spid="3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34"/>
                                        </p:tgtEl>
                                        <p:attrNameLst>
                                          <p:attrName>style.visibility</p:attrName>
                                        </p:attrNameLst>
                                      </p:cBhvr>
                                      <p:to>
                                        <p:strVal val="visible"/>
                                      </p:to>
                                    </p:set>
                                    <p:anim by="(-#ppt_w*2)" calcmode="lin" valueType="num">
                                      <p:cBhvr rctx="PPT">
                                        <p:cTn id="27" dur="500" autoRev="1" fill="hold">
                                          <p:stCondLst>
                                            <p:cond delay="0"/>
                                          </p:stCondLst>
                                        </p:cTn>
                                        <p:tgtEl>
                                          <p:spTgt spid="34"/>
                                        </p:tgtEl>
                                        <p:attrNameLst>
                                          <p:attrName>ppt_w</p:attrName>
                                        </p:attrNameLst>
                                      </p:cBhvr>
                                    </p:anim>
                                    <p:anim by="(#ppt_w*0.50)" calcmode="lin" valueType="num">
                                      <p:cBhvr>
                                        <p:cTn id="28" dur="500" decel="50000" autoRev="1" fill="hold">
                                          <p:stCondLst>
                                            <p:cond delay="0"/>
                                          </p:stCondLst>
                                        </p:cTn>
                                        <p:tgtEl>
                                          <p:spTgt spid="34"/>
                                        </p:tgtEl>
                                        <p:attrNameLst>
                                          <p:attrName>ppt_x</p:attrName>
                                        </p:attrNameLst>
                                      </p:cBhvr>
                                    </p:anim>
                                    <p:anim from="(-#ppt_h/2)" to="(#ppt_y)" calcmode="lin" valueType="num">
                                      <p:cBhvr>
                                        <p:cTn id="29" dur="1000" fill="hold">
                                          <p:stCondLst>
                                            <p:cond delay="0"/>
                                          </p:stCondLst>
                                        </p:cTn>
                                        <p:tgtEl>
                                          <p:spTgt spid="34"/>
                                        </p:tgtEl>
                                        <p:attrNameLst>
                                          <p:attrName>ppt_y</p:attrName>
                                        </p:attrNameLst>
                                      </p:cBhvr>
                                    </p:anim>
                                    <p:animRot by="21600000">
                                      <p:cBhvr>
                                        <p:cTn id="30" dur="1000"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rot="2900928">
            <a:off x="4335219" y="3554461"/>
            <a:ext cx="1713160" cy="9000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2900928">
            <a:off x="5507587" y="5043227"/>
            <a:ext cx="2016768" cy="90006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2900928">
            <a:off x="6046451" y="2580779"/>
            <a:ext cx="900063" cy="16147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2900928">
            <a:off x="6433085" y="4008585"/>
            <a:ext cx="900063" cy="8217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067">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5324475" y="4188548"/>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65%</a:t>
            </a:r>
          </a:p>
        </p:txBody>
      </p:sp>
      <p:sp>
        <p:nvSpPr>
          <p:cNvPr id="26" name="TextBox 25"/>
          <p:cNvSpPr txBox="1"/>
          <p:nvPr/>
        </p:nvSpPr>
        <p:spPr>
          <a:xfrm>
            <a:off x="5968444" y="4763314"/>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27" name="TextBox 26"/>
          <p:cNvSpPr txBox="1"/>
          <p:nvPr/>
        </p:nvSpPr>
        <p:spPr>
          <a:xfrm>
            <a:off x="6468305" y="4222620"/>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28" name="TextBox 27"/>
          <p:cNvSpPr txBox="1"/>
          <p:nvPr/>
        </p:nvSpPr>
        <p:spPr>
          <a:xfrm>
            <a:off x="5982354" y="3647832"/>
            <a:ext cx="457176" cy="271293"/>
          </a:xfrm>
          <a:prstGeom prst="rect">
            <a:avLst/>
          </a:prstGeom>
          <a:noFill/>
        </p:spPr>
        <p:txBody>
          <a:bodyPr wrap="none" rtlCol="0">
            <a:spAutoFit/>
          </a:bodyPr>
          <a:lstStyle/>
          <a:p>
            <a:pPr algn="just">
              <a:lnSpc>
                <a:spcPct val="120000"/>
              </a:lnSpc>
            </a:pPr>
            <a:r>
              <a:rPr lang="en-US" sz="1067">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0" name="Rectangle 29"/>
          <p:cNvSpPr/>
          <p:nvPr/>
        </p:nvSpPr>
        <p:spPr>
          <a:xfrm>
            <a:off x="8576955" y="3737608"/>
            <a:ext cx="1256754" cy="236219"/>
          </a:xfrm>
          <a:prstGeom prst="rect">
            <a:avLst/>
          </a:prstGeom>
        </p:spPr>
        <p:txBody>
          <a:bodyPr wrap="none" lIns="0" tIns="0" rIns="0" bIns="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6955" y="3976006"/>
            <a:ext cx="2701752" cy="281872"/>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764627" y="3737608"/>
            <a:ext cx="719749" cy="517065"/>
          </a:xfrm>
          <a:prstGeom prst="rect">
            <a:avLst/>
          </a:prstGeom>
          <a:noFill/>
        </p:spPr>
        <p:txBody>
          <a:bodyPr wrap="none" lIns="0" tIns="0" rIns="0" bIns="0" rtlCol="0">
            <a:spAutoFit/>
          </a:bodyPr>
          <a:lstStyle/>
          <a:p>
            <a:pPr algn="just">
              <a:lnSpc>
                <a:spcPct val="120000"/>
              </a:lnSpc>
            </a:pP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5042885" y="1829130"/>
            <a:ext cx="1256754" cy="258532"/>
          </a:xfrm>
          <a:prstGeom prst="rect">
            <a:avLst/>
          </a:prstGeom>
        </p:spPr>
        <p:txBody>
          <a:bodyPr wrap="none" lIns="0" tIns="0" rIns="0" bIns="0">
            <a:spAutoFit/>
          </a:bodyPr>
          <a:lstStyle/>
          <a:p>
            <a:pPr algn="just">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3719496" y="2101013"/>
            <a:ext cx="2580144" cy="443198"/>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425620" y="1842480"/>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34</a:t>
            </a: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9"/>
          <p:cNvSpPr/>
          <p:nvPr/>
        </p:nvSpPr>
        <p:spPr>
          <a:xfrm>
            <a:off x="8745687" y="5514999"/>
            <a:ext cx="1256754" cy="236219"/>
          </a:xfrm>
          <a:prstGeom prst="rect">
            <a:avLst/>
          </a:prstGeom>
        </p:spPr>
        <p:txBody>
          <a:bodyPr wrap="none" lIns="0" tIns="0" rIns="0" bIns="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0"/>
          <p:cNvSpPr/>
          <p:nvPr/>
        </p:nvSpPr>
        <p:spPr>
          <a:xfrm>
            <a:off x="8745687" y="5753397"/>
            <a:ext cx="2701752" cy="281872"/>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31"/>
          <p:cNvSpPr txBox="1"/>
          <p:nvPr/>
        </p:nvSpPr>
        <p:spPr>
          <a:xfrm>
            <a:off x="7933359" y="5514999"/>
            <a:ext cx="719749" cy="517065"/>
          </a:xfrm>
          <a:prstGeom prst="rect">
            <a:avLst/>
          </a:prstGeom>
          <a:noFill/>
        </p:spPr>
        <p:txBody>
          <a:bodyPr wrap="none" lIns="0" tIns="0" rIns="0" bIns="0" rtlCol="0">
            <a:spAutoFit/>
          </a:bodyPr>
          <a:lstStyle/>
          <a:p>
            <a:pPr algn="just">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28</a:t>
            </a: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9"/>
          <p:cNvSpPr/>
          <p:nvPr/>
        </p:nvSpPr>
        <p:spPr>
          <a:xfrm>
            <a:off x="3673105" y="5684820"/>
            <a:ext cx="1256754" cy="236219"/>
          </a:xfrm>
          <a:prstGeom prst="rect">
            <a:avLst/>
          </a:prstGeom>
        </p:spPr>
        <p:txBody>
          <a:bodyPr wrap="none" lIns="0" tIns="0" rIns="0" bIns="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30"/>
          <p:cNvSpPr/>
          <p:nvPr/>
        </p:nvSpPr>
        <p:spPr>
          <a:xfrm>
            <a:off x="2349716" y="5923218"/>
            <a:ext cx="2580144" cy="443198"/>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31"/>
          <p:cNvSpPr txBox="1"/>
          <p:nvPr/>
        </p:nvSpPr>
        <p:spPr>
          <a:xfrm>
            <a:off x="4993684" y="5684820"/>
            <a:ext cx="719749" cy="517065"/>
          </a:xfrm>
          <a:prstGeom prst="rect">
            <a:avLst/>
          </a:prstGeom>
          <a:noFill/>
        </p:spPr>
        <p:txBody>
          <a:bodyPr wrap="none" lIns="0" tIns="0" rIns="0" bIns="0" rtlCol="0">
            <a:spAutoFit/>
          </a:bodyPr>
          <a:lstStyle/>
          <a:p>
            <a:pPr algn="just">
              <a:lnSpc>
                <a:spcPct val="120000"/>
              </a:lnSpc>
            </a:pPr>
            <a:r>
              <a:rPr lang="en-US" sz="2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36%</a:t>
            </a:r>
            <a:endParaRPr lang="en-US" sz="2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412538540"/>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4100071681"/>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6084">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702510"/>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4"/>
          <p:cNvGrpSpPr/>
          <p:nvPr/>
        </p:nvGrpSpPr>
        <p:grpSpPr>
          <a:xfrm rot="9900000">
            <a:off x="7611898" y="5093760"/>
            <a:ext cx="951441" cy="813426"/>
            <a:chOff x="2208213" y="4308475"/>
            <a:chExt cx="1313851" cy="1123184"/>
          </a:xfrm>
          <a:solidFill>
            <a:schemeClr val="accent4"/>
          </a:solidFill>
        </p:grpSpPr>
        <p:sp>
          <p:nvSpPr>
            <p:cNvPr id="19"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1"/>
          <p:cNvGrpSpPr/>
          <p:nvPr/>
        </p:nvGrpSpPr>
        <p:grpSpPr>
          <a:xfrm rot="17100000">
            <a:off x="4173320" y="5044968"/>
            <a:ext cx="951515" cy="813366"/>
            <a:chOff x="2208213" y="4308475"/>
            <a:chExt cx="1313851" cy="1123184"/>
          </a:xfrm>
          <a:solidFill>
            <a:schemeClr val="accent3"/>
          </a:solidFill>
        </p:grpSpPr>
        <p:sp>
          <p:nvSpPr>
            <p:cNvPr id="22"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18"/>
          <p:cNvGrpSpPr/>
          <p:nvPr/>
        </p:nvGrpSpPr>
        <p:grpSpPr>
          <a:xfrm flipH="1">
            <a:off x="7522842" y="2496044"/>
            <a:ext cx="951440" cy="813426"/>
            <a:chOff x="2208213" y="4308475"/>
            <a:chExt cx="1313851" cy="1123184"/>
          </a:xfrm>
          <a:solidFill>
            <a:schemeClr val="accent2"/>
          </a:solidFill>
        </p:grpSpPr>
        <p:sp>
          <p:nvSpPr>
            <p:cNvPr id="25"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4"/>
          <p:cNvGrpSpPr/>
          <p:nvPr/>
        </p:nvGrpSpPr>
        <p:grpSpPr>
          <a:xfrm>
            <a:off x="4263273" y="2496044"/>
            <a:ext cx="951441" cy="813426"/>
            <a:chOff x="2208213" y="4308475"/>
            <a:chExt cx="1313851" cy="1123184"/>
          </a:xfrm>
        </p:grpSpPr>
        <p:sp>
          <p:nvSpPr>
            <p:cNvPr id="42" name="Oval 18"/>
            <p:cNvSpPr>
              <a:spLocks noChangeArrowheads="1"/>
            </p:cNvSpPr>
            <p:nvPr/>
          </p:nvSpPr>
          <p:spPr bwMode="auto">
            <a:xfrm>
              <a:off x="2208213" y="4308475"/>
              <a:ext cx="885825" cy="889000"/>
            </a:xfrm>
            <a:prstGeom prst="ellipse">
              <a:avLst/>
            </a:pr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 Placeholder 7"/>
          <p:cNvSpPr txBox="1">
            <a:spLocks/>
          </p:cNvSpPr>
          <p:nvPr/>
        </p:nvSpPr>
        <p:spPr>
          <a:xfrm>
            <a:off x="4254035"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ln>
                  <a:noFill/>
                </a:ln>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01</a:t>
            </a:r>
          </a:p>
        </p:txBody>
      </p:sp>
      <p:sp>
        <p:nvSpPr>
          <p:cNvPr id="45" name="Text Placeholder 2"/>
          <p:cNvSpPr txBox="1">
            <a:spLocks/>
          </p:cNvSpPr>
          <p:nvPr/>
        </p:nvSpPr>
        <p:spPr>
          <a:xfrm>
            <a:off x="1964879" y="2524373"/>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7"/>
          <p:cNvSpPr txBox="1">
            <a:spLocks/>
          </p:cNvSpPr>
          <p:nvPr/>
        </p:nvSpPr>
        <p:spPr>
          <a:xfrm>
            <a:off x="4212515" y="5330420"/>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03</a:t>
            </a:r>
          </a:p>
        </p:txBody>
      </p:sp>
      <p:sp>
        <p:nvSpPr>
          <p:cNvPr id="47" name="Text Placeholder 2"/>
          <p:cNvSpPr txBox="1">
            <a:spLocks/>
          </p:cNvSpPr>
          <p:nvPr/>
        </p:nvSpPr>
        <p:spPr>
          <a:xfrm>
            <a:off x="1964879" y="5274660"/>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7"/>
          <p:cNvSpPr txBox="1">
            <a:spLocks/>
          </p:cNvSpPr>
          <p:nvPr/>
        </p:nvSpPr>
        <p:spPr>
          <a:xfrm>
            <a:off x="7849723"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02</a:t>
            </a:r>
          </a:p>
        </p:txBody>
      </p:sp>
      <p:sp>
        <p:nvSpPr>
          <p:cNvPr id="49" name="Text Placeholder 2"/>
          <p:cNvSpPr txBox="1">
            <a:spLocks/>
          </p:cNvSpPr>
          <p:nvPr/>
        </p:nvSpPr>
        <p:spPr>
          <a:xfrm>
            <a:off x="8760114" y="2518843"/>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7"/>
          <p:cNvSpPr txBox="1">
            <a:spLocks/>
          </p:cNvSpPr>
          <p:nvPr/>
        </p:nvSpPr>
        <p:spPr>
          <a:xfrm>
            <a:off x="7932663" y="5297155"/>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04</a:t>
            </a:r>
          </a:p>
        </p:txBody>
      </p:sp>
      <p:sp>
        <p:nvSpPr>
          <p:cNvPr id="51" name="Text Placeholder 2"/>
          <p:cNvSpPr txBox="1">
            <a:spLocks/>
          </p:cNvSpPr>
          <p:nvPr/>
        </p:nvSpPr>
        <p:spPr>
          <a:xfrm>
            <a:off x="8760114" y="5274660"/>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719"/>
          <p:cNvSpPr/>
          <p:nvPr/>
        </p:nvSpPr>
        <p:spPr>
          <a:xfrm>
            <a:off x="4796125" y="3874359"/>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544" y="21600"/>
                </a:moveTo>
                <a:lnTo>
                  <a:pt x="17863" y="16372"/>
                </a:lnTo>
                <a:lnTo>
                  <a:pt x="21600" y="11064"/>
                </a:lnTo>
                <a:cubicBezTo>
                  <a:pt x="16705" y="10632"/>
                  <a:pt x="12832" y="7246"/>
                  <a:pt x="12619" y="3093"/>
                </a:cubicBezTo>
                <a:lnTo>
                  <a:pt x="6294" y="0"/>
                </a:lnTo>
                <a:lnTo>
                  <a:pt x="0" y="3080"/>
                </a:lnTo>
                <a:cubicBezTo>
                  <a:pt x="216" y="13022"/>
                  <a:pt x="9708" y="21118"/>
                  <a:pt x="21544" y="21600"/>
                </a:cubicBezTo>
                <a:close/>
              </a:path>
            </a:pathLst>
          </a:custGeom>
          <a:solidFill>
            <a:schemeClr val="accent3"/>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720"/>
          <p:cNvSpPr/>
          <p:nvPr/>
        </p:nvSpPr>
        <p:spPr>
          <a:xfrm>
            <a:off x="6166927" y="4188007"/>
            <a:ext cx="1870348" cy="1559044"/>
          </a:xfrm>
          <a:custGeom>
            <a:avLst/>
            <a:gdLst/>
            <a:ahLst/>
            <a:cxnLst>
              <a:cxn ang="0">
                <a:pos x="wd2" y="hd2"/>
              </a:cxn>
              <a:cxn ang="5400000">
                <a:pos x="wd2" y="hd2"/>
              </a:cxn>
              <a:cxn ang="10800000">
                <a:pos x="wd2" y="hd2"/>
              </a:cxn>
              <a:cxn ang="16200000">
                <a:pos x="wd2" y="hd2"/>
              </a:cxn>
            </a:cxnLst>
            <a:rect l="0" t="0" r="r" b="b"/>
            <a:pathLst>
              <a:path w="21600" h="21600" extrusionOk="0">
                <a:moveTo>
                  <a:pt x="0" y="15305"/>
                </a:moveTo>
                <a:lnTo>
                  <a:pt x="3079" y="21600"/>
                </a:lnTo>
                <a:cubicBezTo>
                  <a:pt x="13022" y="21383"/>
                  <a:pt x="21117" y="11891"/>
                  <a:pt x="21600" y="57"/>
                </a:cubicBezTo>
                <a:lnTo>
                  <a:pt x="16372" y="3738"/>
                </a:lnTo>
                <a:lnTo>
                  <a:pt x="11063" y="0"/>
                </a:lnTo>
                <a:cubicBezTo>
                  <a:pt x="10631" y="4895"/>
                  <a:pt x="7245" y="8768"/>
                  <a:pt x="3093" y="8981"/>
                </a:cubicBezTo>
                <a:cubicBezTo>
                  <a:pt x="3093" y="8981"/>
                  <a:pt x="0" y="15305"/>
                  <a:pt x="0" y="15305"/>
                </a:cubicBezTo>
                <a:close/>
              </a:path>
            </a:pathLst>
          </a:custGeom>
          <a:solidFill>
            <a:schemeClr val="accent4"/>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721"/>
          <p:cNvSpPr/>
          <p:nvPr/>
        </p:nvSpPr>
        <p:spPr>
          <a:xfrm>
            <a:off x="6468922" y="2520901"/>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600" y="18521"/>
                </a:moveTo>
                <a:cubicBezTo>
                  <a:pt x="21384" y="8578"/>
                  <a:pt x="11891" y="483"/>
                  <a:pt x="56" y="0"/>
                </a:cubicBezTo>
                <a:lnTo>
                  <a:pt x="3737" y="5228"/>
                </a:lnTo>
                <a:lnTo>
                  <a:pt x="0" y="10536"/>
                </a:lnTo>
                <a:cubicBezTo>
                  <a:pt x="4895" y="10968"/>
                  <a:pt x="8767" y="14353"/>
                  <a:pt x="8981" y="18507"/>
                </a:cubicBezTo>
                <a:lnTo>
                  <a:pt x="15305" y="21600"/>
                </a:lnTo>
                <a:cubicBezTo>
                  <a:pt x="15305" y="21600"/>
                  <a:pt x="21600" y="18521"/>
                  <a:pt x="21600" y="18521"/>
                </a:cubicBezTo>
                <a:close/>
              </a:path>
            </a:pathLst>
          </a:custGeom>
          <a:solidFill>
            <a:schemeClr val="accent2"/>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722"/>
          <p:cNvSpPr/>
          <p:nvPr/>
        </p:nvSpPr>
        <p:spPr>
          <a:xfrm>
            <a:off x="4796124" y="2520903"/>
            <a:ext cx="1870348" cy="1558961"/>
          </a:xfrm>
          <a:custGeom>
            <a:avLst/>
            <a:gdLst/>
            <a:ahLst/>
            <a:cxnLst>
              <a:cxn ang="0">
                <a:pos x="wd2" y="hd2"/>
              </a:cxn>
              <a:cxn ang="5400000">
                <a:pos x="wd2" y="hd2"/>
              </a:cxn>
              <a:cxn ang="10800000">
                <a:pos x="wd2" y="hd2"/>
              </a:cxn>
              <a:cxn ang="16200000">
                <a:pos x="wd2" y="hd2"/>
              </a:cxn>
            </a:cxnLst>
            <a:rect l="0" t="0" r="r" b="b"/>
            <a:pathLst>
              <a:path w="21600" h="21600" extrusionOk="0">
                <a:moveTo>
                  <a:pt x="21600" y="6294"/>
                </a:moveTo>
                <a:lnTo>
                  <a:pt x="18521" y="0"/>
                </a:lnTo>
                <a:cubicBezTo>
                  <a:pt x="8577" y="216"/>
                  <a:pt x="483" y="9708"/>
                  <a:pt x="0" y="21544"/>
                </a:cubicBezTo>
                <a:lnTo>
                  <a:pt x="5227" y="17863"/>
                </a:lnTo>
                <a:lnTo>
                  <a:pt x="10537" y="21600"/>
                </a:lnTo>
                <a:cubicBezTo>
                  <a:pt x="10969" y="16705"/>
                  <a:pt x="14354" y="12832"/>
                  <a:pt x="18507" y="12619"/>
                </a:cubicBezTo>
                <a:cubicBezTo>
                  <a:pt x="18507" y="12619"/>
                  <a:pt x="21600" y="6294"/>
                  <a:pt x="21600" y="6294"/>
                </a:cubicBezTo>
                <a:close/>
              </a:path>
            </a:pathLst>
          </a:custGeom>
          <a:solidFill>
            <a:schemeClr val="accent1"/>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7"/>
          <p:cNvSpPr txBox="1">
            <a:spLocks/>
          </p:cNvSpPr>
          <p:nvPr/>
        </p:nvSpPr>
        <p:spPr>
          <a:xfrm>
            <a:off x="5460257" y="2946309"/>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a:spLocks/>
          </p:cNvSpPr>
          <p:nvPr/>
        </p:nvSpPr>
        <p:spPr>
          <a:xfrm>
            <a:off x="5215688" y="4418415"/>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a:spLocks/>
          </p:cNvSpPr>
          <p:nvPr/>
        </p:nvSpPr>
        <p:spPr>
          <a:xfrm>
            <a:off x="7118389" y="3236217"/>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a:spLocks/>
          </p:cNvSpPr>
          <p:nvPr/>
        </p:nvSpPr>
        <p:spPr>
          <a:xfrm>
            <a:off x="6874397" y="4650801"/>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2233642744"/>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fade">
                                      <p:cBhvr>
                                        <p:cTn id="7" dur="400"/>
                                        <p:tgtEl>
                                          <p:spTgt spid="44">
                                            <p:txEl>
                                              <p:pRg st="0" end="0"/>
                                            </p:txEl>
                                          </p:spTgt>
                                        </p:tgtEl>
                                      </p:cBhvr>
                                    </p:animEffect>
                                    <p:anim calcmode="lin" valueType="num">
                                      <p:cBhvr>
                                        <p:cTn id="8" dur="4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4">
                                            <p:txEl>
                                              <p:pRg st="0" end="0"/>
                                            </p:txEl>
                                          </p:spTgt>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00"/>
                                  </p:stCondLst>
                                  <p:childTnLst>
                                    <p:set>
                                      <p:cBhvr>
                                        <p:cTn id="11" dur="1" fill="hold">
                                          <p:stCondLst>
                                            <p:cond delay="0"/>
                                          </p:stCondLst>
                                        </p:cTn>
                                        <p:tgtEl>
                                          <p:spTgt spid="45">
                                            <p:txEl>
                                              <p:pRg st="0" end="0"/>
                                            </p:txEl>
                                          </p:spTgt>
                                        </p:tgtEl>
                                        <p:attrNameLst>
                                          <p:attrName>style.visibility</p:attrName>
                                        </p:attrNameLst>
                                      </p:cBhvr>
                                      <p:to>
                                        <p:strVal val="visible"/>
                                      </p:to>
                                    </p:set>
                                    <p:anim calcmode="lin" valueType="num">
                                      <p:cBhvr>
                                        <p:cTn id="1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5">
                                            <p:txEl>
                                              <p:pRg st="0" end="0"/>
                                            </p:txEl>
                                          </p:spTgt>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46">
                                            <p:txEl>
                                              <p:pRg st="0" end="0"/>
                                            </p:txEl>
                                          </p:spTgt>
                                        </p:tgtEl>
                                        <p:attrNameLst>
                                          <p:attrName>style.visibility</p:attrName>
                                        </p:attrNameLst>
                                      </p:cBhvr>
                                      <p:to>
                                        <p:strVal val="visible"/>
                                      </p:to>
                                    </p:set>
                                    <p:animEffect transition="in" filter="fade">
                                      <p:cBhvr>
                                        <p:cTn id="16" dur="400"/>
                                        <p:tgtEl>
                                          <p:spTgt spid="46">
                                            <p:txEl>
                                              <p:pRg st="0" end="0"/>
                                            </p:txEl>
                                          </p:spTgt>
                                        </p:tgtEl>
                                      </p:cBhvr>
                                    </p:animEffect>
                                    <p:anim calcmode="lin" valueType="num">
                                      <p:cBhvr>
                                        <p:cTn id="17" dur="4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46">
                                            <p:txEl>
                                              <p:pRg st="0" end="0"/>
                                            </p:txEl>
                                          </p:spTgt>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200"/>
                                  </p:stCondLst>
                                  <p:childTnLst>
                                    <p:set>
                                      <p:cBhvr>
                                        <p:cTn id="20" dur="1" fill="hold">
                                          <p:stCondLst>
                                            <p:cond delay="0"/>
                                          </p:stCondLst>
                                        </p:cTn>
                                        <p:tgtEl>
                                          <p:spTgt spid="47">
                                            <p:txEl>
                                              <p:pRg st="0" end="0"/>
                                            </p:txEl>
                                          </p:spTgt>
                                        </p:tgtEl>
                                        <p:attrNameLst>
                                          <p:attrName>style.visibility</p:attrName>
                                        </p:attrNameLst>
                                      </p:cBhvr>
                                      <p:to>
                                        <p:strVal val="visible"/>
                                      </p:to>
                                    </p:set>
                                    <p:anim calcmode="lin" valueType="num">
                                      <p:cBhvr>
                                        <p:cTn id="2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7">
                                            <p:txEl>
                                              <p:pRg st="0" end="0"/>
                                            </p:txEl>
                                          </p:spTgt>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fade">
                                      <p:cBhvr>
                                        <p:cTn id="25" dur="400"/>
                                        <p:tgtEl>
                                          <p:spTgt spid="48">
                                            <p:txEl>
                                              <p:pRg st="0" end="0"/>
                                            </p:txEl>
                                          </p:spTgt>
                                        </p:tgtEl>
                                      </p:cBhvr>
                                    </p:animEffect>
                                    <p:anim calcmode="lin" valueType="num">
                                      <p:cBhvr>
                                        <p:cTn id="26" dur="4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27" dur="400" fill="hold"/>
                                        <p:tgtEl>
                                          <p:spTgt spid="48">
                                            <p:txEl>
                                              <p:pRg st="0" end="0"/>
                                            </p:txEl>
                                          </p:spTgt>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200"/>
                                  </p:stCondLst>
                                  <p:childTnLst>
                                    <p:set>
                                      <p:cBhvr>
                                        <p:cTn id="29" dur="1" fill="hold">
                                          <p:stCondLst>
                                            <p:cond delay="0"/>
                                          </p:stCondLst>
                                        </p:cTn>
                                        <p:tgtEl>
                                          <p:spTgt spid="49">
                                            <p:txEl>
                                              <p:pRg st="0" end="0"/>
                                            </p:txEl>
                                          </p:spTgt>
                                        </p:tgtEl>
                                        <p:attrNameLst>
                                          <p:attrName>style.visibility</p:attrName>
                                        </p:attrNameLst>
                                      </p:cBhvr>
                                      <p:to>
                                        <p:strVal val="visible"/>
                                      </p:to>
                                    </p:set>
                                    <p:anim calcmode="lin" valueType="num">
                                      <p:cBhvr>
                                        <p:cTn id="3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49">
                                            <p:txEl>
                                              <p:pRg st="0" end="0"/>
                                            </p:txEl>
                                          </p:spTgt>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50">
                                            <p:txEl>
                                              <p:pRg st="0" end="0"/>
                                            </p:txEl>
                                          </p:spTgt>
                                        </p:tgtEl>
                                        <p:attrNameLst>
                                          <p:attrName>style.visibility</p:attrName>
                                        </p:attrNameLst>
                                      </p:cBhvr>
                                      <p:to>
                                        <p:strVal val="visible"/>
                                      </p:to>
                                    </p:set>
                                    <p:animEffect transition="in" filter="fade">
                                      <p:cBhvr>
                                        <p:cTn id="34" dur="400"/>
                                        <p:tgtEl>
                                          <p:spTgt spid="50">
                                            <p:txEl>
                                              <p:pRg st="0" end="0"/>
                                            </p:txEl>
                                          </p:spTgt>
                                        </p:tgtEl>
                                      </p:cBhvr>
                                    </p:animEffect>
                                    <p:anim calcmode="lin" valueType="num">
                                      <p:cBhvr>
                                        <p:cTn id="35" dur="4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50">
                                            <p:txEl>
                                              <p:pRg st="0" end="0"/>
                                            </p:txEl>
                                          </p:spTgt>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51">
                                            <p:txEl>
                                              <p:pRg st="0" end="0"/>
                                            </p:txEl>
                                          </p:spTgt>
                                        </p:tgtEl>
                                        <p:attrNameLst>
                                          <p:attrName>style.visibility</p:attrName>
                                        </p:attrNameLst>
                                      </p:cBhvr>
                                      <p:to>
                                        <p:strVal val="visible"/>
                                      </p:to>
                                    </p:set>
                                    <p:anim calcmode="lin" valueType="num">
                                      <p:cBhvr>
                                        <p:cTn id="39"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5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700"/>
                            </p:stCondLst>
                            <p:childTnLst>
                              <p:par>
                                <p:cTn id="42" presetID="10"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1200"/>
                            </p:stCondLst>
                            <p:childTnLst>
                              <p:par>
                                <p:cTn id="46" presetID="10"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700"/>
                            </p:stCondLst>
                            <p:childTnLst>
                              <p:par>
                                <p:cTn id="50" presetID="10"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par>
                          <p:cTn id="53" fill="hold">
                            <p:stCondLst>
                              <p:cond delay="22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par>
                          <p:cTn id="57" fill="hold">
                            <p:stCondLst>
                              <p:cond delay="2700"/>
                            </p:stCondLst>
                            <p:childTnLst>
                              <p:par>
                                <p:cTn id="58" presetID="9" presetClass="entr" presetSubtype="16" fill="hold" grpId="0" nodeType="afterEffect">
                                  <p:stCondLst>
                                    <p:cond delay="100"/>
                                  </p:stCondLst>
                                  <p:iterate>
                                    <p:tmAbs val="0"/>
                                  </p:iterate>
                                  <p:childTnLst>
                                    <p:set>
                                      <p:cBhvr>
                                        <p:cTn id="59" fill="hold"/>
                                        <p:tgtEl>
                                          <p:spTgt spid="55"/>
                                        </p:tgtEl>
                                        <p:attrNameLst>
                                          <p:attrName>style.visibility</p:attrName>
                                        </p:attrNameLst>
                                      </p:cBhvr>
                                      <p:to>
                                        <p:strVal val="visible"/>
                                      </p:to>
                                    </p:set>
                                    <p:animEffect transition="in" filter="dissolve(in)">
                                      <p:cBhvr>
                                        <p:cTn id="60" dur="750"/>
                                        <p:tgtEl>
                                          <p:spTgt spid="55"/>
                                        </p:tgtEl>
                                      </p:cBhvr>
                                    </p:animEffect>
                                  </p:childTnLst>
                                </p:cTn>
                              </p:par>
                            </p:childTnLst>
                          </p:cTn>
                        </p:par>
                        <p:par>
                          <p:cTn id="61" fill="hold">
                            <p:stCondLst>
                              <p:cond delay="3550"/>
                            </p:stCondLst>
                            <p:childTnLst>
                              <p:par>
                                <p:cTn id="62" presetID="9" presetClass="entr" presetSubtype="16" fill="hold" grpId="0" nodeType="afterEffect">
                                  <p:stCondLst>
                                    <p:cond delay="100"/>
                                  </p:stCondLst>
                                  <p:iterate>
                                    <p:tmAbs val="0"/>
                                  </p:iterate>
                                  <p:childTnLst>
                                    <p:set>
                                      <p:cBhvr>
                                        <p:cTn id="63" fill="hold"/>
                                        <p:tgtEl>
                                          <p:spTgt spid="54"/>
                                        </p:tgtEl>
                                        <p:attrNameLst>
                                          <p:attrName>style.visibility</p:attrName>
                                        </p:attrNameLst>
                                      </p:cBhvr>
                                      <p:to>
                                        <p:strVal val="visible"/>
                                      </p:to>
                                    </p:set>
                                    <p:animEffect transition="in" filter="dissolve(in)">
                                      <p:cBhvr>
                                        <p:cTn id="64" dur="750"/>
                                        <p:tgtEl>
                                          <p:spTgt spid="54"/>
                                        </p:tgtEl>
                                      </p:cBhvr>
                                    </p:animEffect>
                                  </p:childTnLst>
                                </p:cTn>
                              </p:par>
                            </p:childTnLst>
                          </p:cTn>
                        </p:par>
                        <p:par>
                          <p:cTn id="65" fill="hold">
                            <p:stCondLst>
                              <p:cond delay="4400"/>
                            </p:stCondLst>
                            <p:childTnLst>
                              <p:par>
                                <p:cTn id="66" presetID="9" presetClass="entr" presetSubtype="16" fill="hold" grpId="0" nodeType="afterEffect">
                                  <p:stCondLst>
                                    <p:cond delay="100"/>
                                  </p:stCondLst>
                                  <p:iterate>
                                    <p:tmAbs val="0"/>
                                  </p:iterate>
                                  <p:childTnLst>
                                    <p:set>
                                      <p:cBhvr>
                                        <p:cTn id="67" fill="hold"/>
                                        <p:tgtEl>
                                          <p:spTgt spid="52"/>
                                        </p:tgtEl>
                                        <p:attrNameLst>
                                          <p:attrName>style.visibility</p:attrName>
                                        </p:attrNameLst>
                                      </p:cBhvr>
                                      <p:to>
                                        <p:strVal val="visible"/>
                                      </p:to>
                                    </p:set>
                                    <p:animEffect transition="in" filter="dissolve(in)">
                                      <p:cBhvr>
                                        <p:cTn id="68" dur="750"/>
                                        <p:tgtEl>
                                          <p:spTgt spid="52"/>
                                        </p:tgtEl>
                                      </p:cBhvr>
                                    </p:animEffect>
                                  </p:childTnLst>
                                </p:cTn>
                              </p:par>
                            </p:childTnLst>
                          </p:cTn>
                        </p:par>
                        <p:par>
                          <p:cTn id="69" fill="hold">
                            <p:stCondLst>
                              <p:cond delay="5250"/>
                            </p:stCondLst>
                            <p:childTnLst>
                              <p:par>
                                <p:cTn id="70" presetID="9" presetClass="entr" presetSubtype="16" fill="hold" grpId="0" nodeType="afterEffect">
                                  <p:stCondLst>
                                    <p:cond delay="100"/>
                                  </p:stCondLst>
                                  <p:iterate>
                                    <p:tmAbs val="0"/>
                                  </p:iterate>
                                  <p:childTnLst>
                                    <p:set>
                                      <p:cBhvr>
                                        <p:cTn id="71" fill="hold"/>
                                        <p:tgtEl>
                                          <p:spTgt spid="53"/>
                                        </p:tgtEl>
                                        <p:attrNameLst>
                                          <p:attrName>style.visibility</p:attrName>
                                        </p:attrNameLst>
                                      </p:cBhvr>
                                      <p:to>
                                        <p:strVal val="visible"/>
                                      </p:to>
                                    </p:set>
                                    <p:animEffect transition="in" filter="dissolve(in)">
                                      <p:cBhvr>
                                        <p:cTn id="72" dur="750"/>
                                        <p:tgtEl>
                                          <p:spTgt spid="53"/>
                                        </p:tgtEl>
                                      </p:cBhvr>
                                    </p:animEffect>
                                  </p:childTnLst>
                                </p:cTn>
                              </p:par>
                            </p:childTnLst>
                          </p:cTn>
                        </p:par>
                        <p:par>
                          <p:cTn id="73" fill="hold">
                            <p:stCondLst>
                              <p:cond delay="6100"/>
                            </p:stCondLst>
                            <p:childTnLst>
                              <p:par>
                                <p:cTn id="74" presetID="53" presetClass="entr" presetSubtype="16" fill="hold" grpId="0" nodeType="afterEffect">
                                  <p:stCondLst>
                                    <p:cond delay="0"/>
                                  </p:stCondLst>
                                  <p:childTnLst>
                                    <p:set>
                                      <p:cBhvr>
                                        <p:cTn id="75" dur="1" fill="hold">
                                          <p:stCondLst>
                                            <p:cond delay="0"/>
                                          </p:stCondLst>
                                        </p:cTn>
                                        <p:tgtEl>
                                          <p:spTgt spid="56">
                                            <p:txEl>
                                              <p:pRg st="0" end="0"/>
                                            </p:txEl>
                                          </p:spTgt>
                                        </p:tgtEl>
                                        <p:attrNameLst>
                                          <p:attrName>style.visibility</p:attrName>
                                        </p:attrNameLst>
                                      </p:cBhvr>
                                      <p:to>
                                        <p:strVal val="visible"/>
                                      </p:to>
                                    </p:set>
                                    <p:anim calcmode="lin" valueType="num">
                                      <p:cBhvr>
                                        <p:cTn id="76"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56">
                                            <p:txEl>
                                              <p:pRg st="0" end="0"/>
                                            </p:txEl>
                                          </p:spTgt>
                                        </p:tgtEl>
                                      </p:cBhvr>
                                    </p:animEffect>
                                  </p:childTnLst>
                                </p:cTn>
                              </p:par>
                            </p:childTnLst>
                          </p:cTn>
                        </p:par>
                        <p:par>
                          <p:cTn id="79" fill="hold">
                            <p:stCondLst>
                              <p:cond delay="6600"/>
                            </p:stCondLst>
                            <p:childTnLst>
                              <p:par>
                                <p:cTn id="80" presetID="53" presetClass="entr" presetSubtype="16" fill="hold" grpId="0" nodeType="afterEffect">
                                  <p:stCondLst>
                                    <p:cond delay="0"/>
                                  </p:stCondLst>
                                  <p:childTnLst>
                                    <p:set>
                                      <p:cBhvr>
                                        <p:cTn id="81" dur="1" fill="hold">
                                          <p:stCondLst>
                                            <p:cond delay="0"/>
                                          </p:stCondLst>
                                        </p:cTn>
                                        <p:tgtEl>
                                          <p:spTgt spid="57">
                                            <p:txEl>
                                              <p:pRg st="0" end="0"/>
                                            </p:txEl>
                                          </p:spTgt>
                                        </p:tgtEl>
                                        <p:attrNameLst>
                                          <p:attrName>style.visibility</p:attrName>
                                        </p:attrNameLst>
                                      </p:cBhvr>
                                      <p:to>
                                        <p:strVal val="visible"/>
                                      </p:to>
                                    </p:set>
                                    <p:anim calcmode="lin" valueType="num">
                                      <p:cBhvr>
                                        <p:cTn id="82"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57">
                                            <p:txEl>
                                              <p:pRg st="0" end="0"/>
                                            </p:txEl>
                                          </p:spTgt>
                                        </p:tgtEl>
                                      </p:cBhvr>
                                    </p:animEffect>
                                  </p:childTnLst>
                                </p:cTn>
                              </p:par>
                            </p:childTnLst>
                          </p:cTn>
                        </p:par>
                        <p:par>
                          <p:cTn id="85" fill="hold">
                            <p:stCondLst>
                              <p:cond delay="7100"/>
                            </p:stCondLst>
                            <p:childTnLst>
                              <p:par>
                                <p:cTn id="86" presetID="53" presetClass="entr" presetSubtype="16" fill="hold" grpId="0" nodeType="afterEffect">
                                  <p:stCondLst>
                                    <p:cond delay="0"/>
                                  </p:stCondLst>
                                  <p:childTnLst>
                                    <p:set>
                                      <p:cBhvr>
                                        <p:cTn id="87" dur="1" fill="hold">
                                          <p:stCondLst>
                                            <p:cond delay="0"/>
                                          </p:stCondLst>
                                        </p:cTn>
                                        <p:tgtEl>
                                          <p:spTgt spid="58">
                                            <p:txEl>
                                              <p:pRg st="0" end="0"/>
                                            </p:txEl>
                                          </p:spTgt>
                                        </p:tgtEl>
                                        <p:attrNameLst>
                                          <p:attrName>style.visibility</p:attrName>
                                        </p:attrNameLst>
                                      </p:cBhvr>
                                      <p:to>
                                        <p:strVal val="visible"/>
                                      </p:to>
                                    </p:set>
                                    <p:anim calcmode="lin" valueType="num">
                                      <p:cBhvr>
                                        <p:cTn id="88"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90" dur="500"/>
                                        <p:tgtEl>
                                          <p:spTgt spid="58">
                                            <p:txEl>
                                              <p:pRg st="0" end="0"/>
                                            </p:txEl>
                                          </p:spTgt>
                                        </p:tgtEl>
                                      </p:cBhvr>
                                    </p:animEffect>
                                  </p:childTnLst>
                                </p:cTn>
                              </p:par>
                            </p:childTnLst>
                          </p:cTn>
                        </p:par>
                        <p:par>
                          <p:cTn id="91" fill="hold">
                            <p:stCondLst>
                              <p:cond delay="7600"/>
                            </p:stCondLst>
                            <p:childTnLst>
                              <p:par>
                                <p:cTn id="92" presetID="53" presetClass="entr" presetSubtype="16" fill="hold" grpId="0" nodeType="afterEffect">
                                  <p:stCondLst>
                                    <p:cond delay="0"/>
                                  </p:stCondLst>
                                  <p:childTnLst>
                                    <p:set>
                                      <p:cBhvr>
                                        <p:cTn id="93" dur="1" fill="hold">
                                          <p:stCondLst>
                                            <p:cond delay="0"/>
                                          </p:stCondLst>
                                        </p:cTn>
                                        <p:tgtEl>
                                          <p:spTgt spid="59">
                                            <p:txEl>
                                              <p:pRg st="0" end="0"/>
                                            </p:txEl>
                                          </p:spTgt>
                                        </p:tgtEl>
                                        <p:attrNameLst>
                                          <p:attrName>style.visibility</p:attrName>
                                        </p:attrNameLst>
                                      </p:cBhvr>
                                      <p:to>
                                        <p:strVal val="visible"/>
                                      </p:to>
                                    </p:set>
                                    <p:anim calcmode="lin" valueType="num">
                                      <p:cBhvr>
                                        <p:cTn id="94"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400"/>
                        <p:tgtEl>
                          <p:spTgt spid="44"/>
                        </p:tgtEl>
                      </p:cBhvr>
                    </p:animEffect>
                    <p:anim calcmode="lin" valueType="num">
                      <p:cBhvr>
                        <p:cTn dur="400" fill="hold"/>
                        <p:tgtEl>
                          <p:spTgt spid="44"/>
                        </p:tgtEl>
                        <p:attrNameLst>
                          <p:attrName>ppt_x</p:attrName>
                        </p:attrNameLst>
                      </p:cBhvr>
                      <p:tavLst>
                        <p:tav tm="0">
                          <p:val>
                            <p:strVal val="#ppt_x"/>
                          </p:val>
                        </p:tav>
                        <p:tav tm="100000">
                          <p:val>
                            <p:strVal val="#ppt_x"/>
                          </p:val>
                        </p:tav>
                      </p:tavLst>
                    </p:anim>
                    <p:anim calcmode="lin" valueType="num">
                      <p:cBhvr>
                        <p:cTn dur="4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2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400"/>
                        <p:tgtEl>
                          <p:spTgt spid="46"/>
                        </p:tgtEl>
                      </p:cBhvr>
                    </p:animEffect>
                    <p:anim calcmode="lin" valueType="num">
                      <p:cBhvr>
                        <p:cTn dur="400" fill="hold"/>
                        <p:tgtEl>
                          <p:spTgt spid="46"/>
                        </p:tgtEl>
                        <p:attrNameLst>
                          <p:attrName>ppt_x</p:attrName>
                        </p:attrNameLst>
                      </p:cBhvr>
                      <p:tavLst>
                        <p:tav tm="0">
                          <p:val>
                            <p:strVal val="#ppt_x"/>
                          </p:val>
                        </p:tav>
                        <p:tav tm="100000">
                          <p:val>
                            <p:strVal val="#ppt_x"/>
                          </p:val>
                        </p:tav>
                      </p:tavLst>
                    </p:anim>
                    <p:anim calcmode="lin" valueType="num">
                      <p:cBhvr>
                        <p:cTn dur="4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400"/>
                        <p:tgtEl>
                          <p:spTgt spid="48"/>
                        </p:tgtEl>
                      </p:cBhvr>
                    </p:animEffect>
                    <p:anim calcmode="lin" valueType="num">
                      <p:cBhvr>
                        <p:cTn dur="400" fill="hold"/>
                        <p:tgtEl>
                          <p:spTgt spid="48"/>
                        </p:tgtEl>
                        <p:attrNameLst>
                          <p:attrName>ppt_x</p:attrName>
                        </p:attrNameLst>
                      </p:cBhvr>
                      <p:tavLst>
                        <p:tav tm="0">
                          <p:val>
                            <p:strVal val="#ppt_x"/>
                          </p:val>
                        </p:tav>
                        <p:tav tm="100000">
                          <p:val>
                            <p:strVal val="#ppt_x"/>
                          </p:val>
                        </p:tav>
                      </p:tavLst>
                    </p:anim>
                    <p:anim calcmode="lin" valueType="num">
                      <p:cBhvr>
                        <p:cTn dur="4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2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childTnLst>
                </p:cTn>
              </p:par>
            </p:tnLst>
          </p:tmpl>
        </p:tmplLst>
      </p:bldP>
      <p:bldP spid="50" grpId="0" build="p">
        <p:tmplLst>
          <p:tmpl lvl="1">
            <p:tnLst>
              <p:par>
                <p:cTn presetID="42" presetClass="entr" presetSubtype="0" fill="hold" nodeType="withEffect">
                  <p:stCondLst>
                    <p:cond delay="200"/>
                  </p:stCondLst>
                  <p:childTnLst>
                    <p:set>
                      <p:cBhvr>
                        <p:cTn dur="1" fill="hold">
                          <p:stCondLst>
                            <p:cond delay="0"/>
                          </p:stCondLst>
                        </p:cTn>
                        <p:tgtEl>
                          <p:spTgt spid="50"/>
                        </p:tgtEl>
                        <p:attrNameLst>
                          <p:attrName>style.visibility</p:attrName>
                        </p:attrNameLst>
                      </p:cBhvr>
                      <p:to>
                        <p:strVal val="visible"/>
                      </p:to>
                    </p:set>
                    <p:animEffect transition="in" filter="fade">
                      <p:cBhvr>
                        <p:cTn dur="400"/>
                        <p:tgtEl>
                          <p:spTgt spid="50"/>
                        </p:tgtEl>
                      </p:cBhvr>
                    </p:animEffect>
                    <p:anim calcmode="lin" valueType="num">
                      <p:cBhvr>
                        <p:cTn dur="400" fill="hold"/>
                        <p:tgtEl>
                          <p:spTgt spid="50"/>
                        </p:tgtEl>
                        <p:attrNameLst>
                          <p:attrName>ppt_x</p:attrName>
                        </p:attrNameLst>
                      </p:cBhvr>
                      <p:tavLst>
                        <p:tav tm="0">
                          <p:val>
                            <p:strVal val="#ppt_x"/>
                          </p:val>
                        </p:tav>
                        <p:tav tm="100000">
                          <p:val>
                            <p:strVal val="#ppt_x"/>
                          </p:val>
                        </p:tav>
                      </p:tavLst>
                    </p:anim>
                    <p:anim calcmode="lin" valueType="num">
                      <p:cBhvr>
                        <p:cTn dur="400" fill="hold"/>
                        <p:tgtEl>
                          <p:spTgt spid="50"/>
                        </p:tgtEl>
                        <p:attrNameLst>
                          <p:attrName>ppt_y</p:attrName>
                        </p:attrNameLst>
                      </p:cBhvr>
                      <p:tavLst>
                        <p:tav tm="0">
                          <p:val>
                            <p:strVal val="#ppt_y+.1"/>
                          </p:val>
                        </p:tav>
                        <p:tav tm="100000">
                          <p:val>
                            <p:strVal val="#ppt_y"/>
                          </p:val>
                        </p:tav>
                      </p:tavLst>
                    </p:anim>
                  </p:childTnLst>
                </p:cTn>
              </p:par>
            </p:tnLst>
          </p:tmpl>
        </p:tmplLst>
      </p:bldP>
      <p:bldP spid="51" grpId="0" build="p">
        <p:tmplLst>
          <p:tmpl lvl="1">
            <p:tnLst>
              <p:par>
                <p:cTn presetID="2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childTnLst>
                </p:cTn>
              </p:par>
            </p:tnLst>
          </p:tmpl>
        </p:tmplLst>
      </p:bldP>
      <p:bldP spid="52" grpId="0" animBg="1" advAuto="0"/>
      <p:bldP spid="53" grpId="0" animBg="1" advAuto="0"/>
      <p:bldP spid="54" grpId="0" animBg="1" advAuto="0"/>
      <p:bldP spid="55" grpId="0" animBg="1" advAuto="0"/>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47204"/>
            <a:ext cx="12858750" cy="6104967"/>
          </a:xfrm>
          <a:prstGeom prst="rect">
            <a:avLst/>
          </a:prstGeom>
        </p:spPr>
      </p:pic>
      <p:sp>
        <p:nvSpPr>
          <p:cNvPr id="32" name="文本框 31"/>
          <p:cNvSpPr txBox="1"/>
          <p:nvPr/>
        </p:nvSpPr>
        <p:spPr>
          <a:xfrm>
            <a:off x="8229575" y="2536205"/>
            <a:ext cx="1468114" cy="1070930"/>
          </a:xfrm>
          <a:prstGeom prst="rect">
            <a:avLst/>
          </a:prstGeom>
          <a:noFill/>
          <a:effectLst/>
        </p:spPr>
        <p:txBody>
          <a:bodyPr lIns="0" tIns="0" rIns="0" bIns="0">
            <a:spAutoFit/>
          </a:bodyPr>
          <a:lstStyle/>
          <a:p>
            <a:pPr algn="ctr">
              <a:defRPr/>
            </a:pPr>
            <a:r>
              <a:rPr lang="en-US" altLang="zh-CN" sz="6959" dirty="0" smtClean="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03</a:t>
            </a:r>
            <a:endParaRPr lang="zh-CN" altLang="en-US" sz="6959"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endParaRPr>
          </a:p>
        </p:txBody>
      </p:sp>
      <p:cxnSp>
        <p:nvCxnSpPr>
          <p:cNvPr id="33" name="直接连接符 32"/>
          <p:cNvCxnSpPr/>
          <p:nvPr/>
        </p:nvCxnSpPr>
        <p:spPr>
          <a:xfrm>
            <a:off x="7122213" y="3711328"/>
            <a:ext cx="368283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文本框 17"/>
          <p:cNvSpPr txBox="1">
            <a:spLocks noChangeArrowheads="1"/>
          </p:cNvSpPr>
          <p:nvPr/>
        </p:nvSpPr>
        <p:spPr bwMode="auto">
          <a:xfrm>
            <a:off x="7011247" y="3872330"/>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请替换文字内容</a:t>
            </a:r>
          </a:p>
        </p:txBody>
      </p:sp>
    </p:spTree>
    <p:extLst>
      <p:ext uri="{BB962C8B-B14F-4D97-AF65-F5344CB8AC3E}">
        <p14:creationId xmlns:p14="http://schemas.microsoft.com/office/powerpoint/2010/main" val="2997054214"/>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2"/>
                                        </p:tgtEl>
                                        <p:attrNameLst>
                                          <p:attrName>style.visibility</p:attrName>
                                        </p:attrNameLst>
                                      </p:cBhvr>
                                      <p:to>
                                        <p:strVal val="visible"/>
                                      </p:to>
                                    </p:set>
                                    <p:anim by="(-#ppt_w*2)" calcmode="lin" valueType="num">
                                      <p:cBhvr rctx="PPT">
                                        <p:cTn id="13" dur="500" autoRev="1" fill="hold">
                                          <p:stCondLst>
                                            <p:cond delay="0"/>
                                          </p:stCondLst>
                                        </p:cTn>
                                        <p:tgtEl>
                                          <p:spTgt spid="32"/>
                                        </p:tgtEl>
                                        <p:attrNameLst>
                                          <p:attrName>ppt_w</p:attrName>
                                        </p:attrNameLst>
                                      </p:cBhvr>
                                    </p:anim>
                                    <p:anim by="(#ppt_w*0.50)" calcmode="lin" valueType="num">
                                      <p:cBhvr>
                                        <p:cTn id="14" dur="500" decel="50000" autoRev="1" fill="hold">
                                          <p:stCondLst>
                                            <p:cond delay="0"/>
                                          </p:stCondLst>
                                        </p:cTn>
                                        <p:tgtEl>
                                          <p:spTgt spid="32"/>
                                        </p:tgtEl>
                                        <p:attrNameLst>
                                          <p:attrName>ppt_x</p:attrName>
                                        </p:attrNameLst>
                                      </p:cBhvr>
                                    </p:anim>
                                    <p:anim from="(-#ppt_h/2)" to="(#ppt_y)" calcmode="lin" valueType="num">
                                      <p:cBhvr>
                                        <p:cTn id="15" dur="1000" fill="hold">
                                          <p:stCondLst>
                                            <p:cond delay="0"/>
                                          </p:stCondLst>
                                        </p:cTn>
                                        <p:tgtEl>
                                          <p:spTgt spid="32"/>
                                        </p:tgtEl>
                                        <p:attrNameLst>
                                          <p:attrName>ppt_y</p:attrName>
                                        </p:attrNameLst>
                                      </p:cBhvr>
                                    </p:anim>
                                    <p:animRot by="21600000">
                                      <p:cBhvr>
                                        <p:cTn id="16" dur="1000" fill="hold">
                                          <p:stCondLst>
                                            <p:cond delay="0"/>
                                          </p:stCondLst>
                                        </p:cTn>
                                        <p:tgtEl>
                                          <p:spTgt spid="3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34"/>
                                        </p:tgtEl>
                                        <p:attrNameLst>
                                          <p:attrName>style.visibility</p:attrName>
                                        </p:attrNameLst>
                                      </p:cBhvr>
                                      <p:to>
                                        <p:strVal val="visible"/>
                                      </p:to>
                                    </p:set>
                                    <p:anim by="(-#ppt_w*2)" calcmode="lin" valueType="num">
                                      <p:cBhvr rctx="PPT">
                                        <p:cTn id="27" dur="500" autoRev="1" fill="hold">
                                          <p:stCondLst>
                                            <p:cond delay="0"/>
                                          </p:stCondLst>
                                        </p:cTn>
                                        <p:tgtEl>
                                          <p:spTgt spid="34"/>
                                        </p:tgtEl>
                                        <p:attrNameLst>
                                          <p:attrName>ppt_w</p:attrName>
                                        </p:attrNameLst>
                                      </p:cBhvr>
                                    </p:anim>
                                    <p:anim by="(#ppt_w*0.50)" calcmode="lin" valueType="num">
                                      <p:cBhvr>
                                        <p:cTn id="28" dur="500" decel="50000" autoRev="1" fill="hold">
                                          <p:stCondLst>
                                            <p:cond delay="0"/>
                                          </p:stCondLst>
                                        </p:cTn>
                                        <p:tgtEl>
                                          <p:spTgt spid="34"/>
                                        </p:tgtEl>
                                        <p:attrNameLst>
                                          <p:attrName>ppt_x</p:attrName>
                                        </p:attrNameLst>
                                      </p:cBhvr>
                                    </p:anim>
                                    <p:anim from="(-#ppt_h/2)" to="(#ppt_y)" calcmode="lin" valueType="num">
                                      <p:cBhvr>
                                        <p:cTn id="29" dur="1000" fill="hold">
                                          <p:stCondLst>
                                            <p:cond delay="0"/>
                                          </p:stCondLst>
                                        </p:cTn>
                                        <p:tgtEl>
                                          <p:spTgt spid="34"/>
                                        </p:tgtEl>
                                        <p:attrNameLst>
                                          <p:attrName>ppt_y</p:attrName>
                                        </p:attrNameLst>
                                      </p:cBhvr>
                                    </p:anim>
                                    <p:animRot by="21600000">
                                      <p:cBhvr>
                                        <p:cTn id="30" dur="1000"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nvPr>
        </p:nvGraphicFramePr>
        <p:xfrm>
          <a:off x="5573787" y="2104157"/>
          <a:ext cx="6398407" cy="37489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p:cNvSpPr txBox="1">
            <a:spLocks/>
          </p:cNvSpPr>
          <p:nvPr/>
        </p:nvSpPr>
        <p:spPr>
          <a:xfrm>
            <a:off x="1829371" y="2480444"/>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ontent Placeholder 2"/>
          <p:cNvSpPr txBox="1">
            <a:spLocks/>
          </p:cNvSpPr>
          <p:nvPr/>
        </p:nvSpPr>
        <p:spPr>
          <a:xfrm>
            <a:off x="1813592" y="3362328"/>
            <a:ext cx="3173854" cy="28187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Content Placeholder 2"/>
          <p:cNvSpPr txBox="1">
            <a:spLocks/>
          </p:cNvSpPr>
          <p:nvPr/>
        </p:nvSpPr>
        <p:spPr>
          <a:xfrm>
            <a:off x="1813592" y="4244212"/>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Content Placeholder 2"/>
          <p:cNvSpPr txBox="1">
            <a:spLocks/>
          </p:cNvSpPr>
          <p:nvPr/>
        </p:nvSpPr>
        <p:spPr>
          <a:xfrm>
            <a:off x="1829371" y="5126097"/>
            <a:ext cx="3173854" cy="28277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813792443"/>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50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heel(1)">
                                      <p:cBhvr>
                                        <p:cTn id="7" dur="2000"/>
                                        <p:tgtEl>
                                          <p:spTgt spid="10">
                                            <p:graphicEl>
                                              <a:chart seriesIdx="-3" categoryIdx="-3" bldStep="gridLegend"/>
                                            </p:graphicEl>
                                          </p:spTgt>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heel(1)">
                                      <p:cBhvr>
                                        <p:cTn id="10" dur="2000"/>
                                        <p:tgtEl>
                                          <p:spTgt spid="10">
                                            <p:graphicEl>
                                              <a:chart seriesIdx="0" categoryIdx="-4" bldStep="series"/>
                                            </p:graphicEl>
                                          </p:spTgt>
                                        </p:tgtEl>
                                      </p:cBhvr>
                                    </p:animEffect>
                                  </p:childTnLst>
                                </p:cTn>
                              </p:par>
                              <p:par>
                                <p:cTn id="11" presetID="22" presetClass="entr" presetSubtype="8" fill="hold" grpId="0" nodeType="withEffect">
                                  <p:stCondLst>
                                    <p:cond delay="325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750"/>
                                        <p:tgtEl>
                                          <p:spTgt spid="11"/>
                                        </p:tgtEl>
                                      </p:cBhvr>
                                    </p:animEffect>
                                  </p:childTnLst>
                                </p:cTn>
                              </p:par>
                              <p:par>
                                <p:cTn id="14" presetID="22" presetClass="entr" presetSubtype="8" fill="hold" grpId="0" nodeType="withEffect">
                                  <p:stCondLst>
                                    <p:cond delay="325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750"/>
                                        <p:tgtEl>
                                          <p:spTgt spid="12"/>
                                        </p:tgtEl>
                                      </p:cBhvr>
                                    </p:animEffect>
                                  </p:childTnLst>
                                </p:cTn>
                              </p:par>
                              <p:par>
                                <p:cTn id="17" presetID="22" presetClass="entr" presetSubtype="8" fill="hold" grpId="0" nodeType="withEffect">
                                  <p:stCondLst>
                                    <p:cond delay="325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750"/>
                                        <p:tgtEl>
                                          <p:spTgt spid="13"/>
                                        </p:tgtEl>
                                      </p:cBhvr>
                                    </p:animEffect>
                                  </p:childTnLst>
                                </p:cTn>
                              </p:par>
                              <p:par>
                                <p:cTn id="20" presetID="22" presetClass="entr" presetSubtype="8" fill="hold" grpId="0" nodeType="withEffect">
                                  <p:stCondLst>
                                    <p:cond delay="325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Chart bld="series"/>
        </p:bldSub>
      </p:bldGraphic>
      <p:bldP spid="11" grpId="0"/>
      <p:bldP spid="12"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4" name="Group 1954"/>
          <p:cNvGrpSpPr/>
          <p:nvPr/>
        </p:nvGrpSpPr>
        <p:grpSpPr>
          <a:xfrm>
            <a:off x="5693165" y="2208918"/>
            <a:ext cx="1472421" cy="3834639"/>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89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898">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6" y="472983"/>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10" y="2198047"/>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2" y="4122815"/>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62498"/>
              <a:ext cx="1027498" cy="670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109"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5" name="Rectangle 50"/>
          <p:cNvSpPr/>
          <p:nvPr/>
        </p:nvSpPr>
        <p:spPr>
          <a:xfrm>
            <a:off x="7302836" y="2573632"/>
            <a:ext cx="2207044" cy="429605"/>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1"/>
          <p:cNvSpPr txBox="1"/>
          <p:nvPr/>
        </p:nvSpPr>
        <p:spPr>
          <a:xfrm>
            <a:off x="7302836" y="2274228"/>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50"/>
          <p:cNvSpPr/>
          <p:nvPr/>
        </p:nvSpPr>
        <p:spPr>
          <a:xfrm>
            <a:off x="3311407" y="3546089"/>
            <a:ext cx="2207044" cy="429605"/>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1"/>
          <p:cNvSpPr txBox="1"/>
          <p:nvPr/>
        </p:nvSpPr>
        <p:spPr>
          <a:xfrm>
            <a:off x="4175548" y="3246685"/>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7302836" y="4431461"/>
            <a:ext cx="2207044" cy="429605"/>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7302836" y="4132057"/>
            <a:ext cx="1342903" cy="236219"/>
          </a:xfrm>
          <a:prstGeom prst="rect">
            <a:avLst/>
          </a:prstGeom>
          <a:noFill/>
        </p:spPr>
        <p:txBody>
          <a:bodyPr wrap="squar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3311407" y="5403918"/>
            <a:ext cx="2207044" cy="429605"/>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51"/>
          <p:cNvSpPr txBox="1"/>
          <p:nvPr/>
        </p:nvSpPr>
        <p:spPr>
          <a:xfrm>
            <a:off x="4175548" y="5104514"/>
            <a:ext cx="1342903" cy="236219"/>
          </a:xfrm>
          <a:prstGeom prst="rect">
            <a:avLst/>
          </a:prstGeom>
          <a:noFill/>
        </p:spPr>
        <p:txBody>
          <a:bodyPr wrap="square" lIns="0" tIns="0" rIns="0" bIns="0" rtlCol="0">
            <a:spAutoFit/>
          </a:bodyPr>
          <a:lstStyle/>
          <a:p>
            <a:pPr algn="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1775391679"/>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1954"/>
                                        </p:tgtEl>
                                        <p:attrNameLst>
                                          <p:attrName>style.visibility</p:attrName>
                                        </p:attrNameLst>
                                      </p:cBhvr>
                                      <p:to>
                                        <p:strVal val="visible"/>
                                      </p:to>
                                    </p:set>
                                    <p:anim calcmode="lin" valueType="num">
                                      <p:cBhvr>
                                        <p:cTn id="7" dur="750" fill="hold"/>
                                        <p:tgtEl>
                                          <p:spTgt spid="1954"/>
                                        </p:tgtEl>
                                        <p:attrNameLst>
                                          <p:attrName>ppt_w</p:attrName>
                                        </p:attrNameLst>
                                      </p:cBhvr>
                                      <p:tavLst>
                                        <p:tav tm="0">
                                          <p:val>
                                            <p:fltVal val="0"/>
                                          </p:val>
                                        </p:tav>
                                        <p:tav tm="100000">
                                          <p:val>
                                            <p:strVal val="#ppt_w"/>
                                          </p:val>
                                        </p:tav>
                                      </p:tavLst>
                                    </p:anim>
                                    <p:anim calcmode="lin" valueType="num">
                                      <p:cBhvr>
                                        <p:cTn id="8" dur="750" fill="hold"/>
                                        <p:tgtEl>
                                          <p:spTgt spid="1954"/>
                                        </p:tgtEl>
                                        <p:attrNameLst>
                                          <p:attrName>ppt_h</p:attrName>
                                        </p:attrNameLst>
                                      </p:cBhvr>
                                      <p:tavLst>
                                        <p:tav tm="0">
                                          <p:val>
                                            <p:fltVal val="0"/>
                                          </p:val>
                                        </p:tav>
                                        <p:tav tm="100000">
                                          <p:val>
                                            <p:strVal val="#ppt_h"/>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250"/>
                            </p:stCondLst>
                            <p:childTnLst>
                              <p:par>
                                <p:cTn id="30" presetID="10" presetClass="entr" presetSubtype="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par>
                          <p:cTn id="33" fill="hold">
                            <p:stCondLst>
                              <p:cond delay="3750"/>
                            </p:stCondLst>
                            <p:childTnLst>
                              <p:par>
                                <p:cTn id="34" presetID="10" presetClass="entr" presetSubtype="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4250"/>
                            </p:stCondLst>
                            <p:childTnLst>
                              <p:par>
                                <p:cTn id="38" presetID="10"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4" grpId="0" advAuto="0"/>
      <p:bldP spid="35" grpId="0"/>
      <p:bldP spid="36" grpId="0"/>
      <p:bldP spid="37" grpId="0"/>
      <p:bldP spid="38" grpId="0"/>
      <p:bldP spid="39"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80903" y="1960141"/>
            <a:ext cx="7897859" cy="2954013"/>
            <a:chOff x="3859486" y="1767172"/>
            <a:chExt cx="7489161" cy="2801149"/>
          </a:xfrm>
        </p:grpSpPr>
        <p:sp>
          <p:nvSpPr>
            <p:cNvPr id="40" name="TextBox 39"/>
            <p:cNvSpPr txBox="1"/>
            <p:nvPr/>
          </p:nvSpPr>
          <p:spPr>
            <a:xfrm>
              <a:off x="6845591"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98295"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34812"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63858"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38802" y="4258170"/>
              <a:ext cx="609845"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79170"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49157"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92533"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78095"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60382" y="4258170"/>
              <a:ext cx="421358"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52536"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59486" y="18533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59486" y="2310563"/>
              <a:ext cx="552083"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59486" y="2766884"/>
              <a:ext cx="552083"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59486" y="3224963"/>
              <a:ext cx="552083"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65810" y="3682163"/>
              <a:ext cx="539436"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2746286" y="5383766"/>
            <a:ext cx="307256" cy="3072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3117517" y="5342650"/>
            <a:ext cx="902811" cy="328551"/>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676725" y="5686168"/>
            <a:ext cx="2246678" cy="535531"/>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Oval 80"/>
          <p:cNvSpPr/>
          <p:nvPr/>
        </p:nvSpPr>
        <p:spPr>
          <a:xfrm>
            <a:off x="5227465" y="5383766"/>
            <a:ext cx="307256" cy="307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5581493"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5157904" y="5686168"/>
            <a:ext cx="2246678" cy="535531"/>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Oval 83"/>
          <p:cNvSpPr/>
          <p:nvPr/>
        </p:nvSpPr>
        <p:spPr>
          <a:xfrm>
            <a:off x="7708643" y="5383766"/>
            <a:ext cx="307256" cy="3072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8045469"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7639082" y="5686168"/>
            <a:ext cx="2246678" cy="535531"/>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204007188"/>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p:nvPr>
            <p:extLst/>
          </p:nvPr>
        </p:nvGraphicFramePr>
        <p:xfrm>
          <a:off x="5710137" y="2515263"/>
          <a:ext cx="6008723" cy="3549405"/>
        </p:xfrm>
        <a:graphic>
          <a:graphicData uri="http://schemas.openxmlformats.org/drawingml/2006/chart">
            <c:chart xmlns:c="http://schemas.openxmlformats.org/drawingml/2006/chart" xmlns:r="http://schemas.openxmlformats.org/officeDocument/2006/relationships" r:id="rId3"/>
          </a:graphicData>
        </a:graphic>
      </p:graphicFrame>
      <p:grpSp>
        <p:nvGrpSpPr>
          <p:cNvPr id="30" name="Group 29"/>
          <p:cNvGrpSpPr/>
          <p:nvPr/>
        </p:nvGrpSpPr>
        <p:grpSpPr>
          <a:xfrm>
            <a:off x="1520007" y="2664958"/>
            <a:ext cx="3747497" cy="917381"/>
            <a:chOff x="648100" y="3562350"/>
            <a:chExt cx="3771500" cy="914400"/>
          </a:xfrm>
        </p:grpSpPr>
        <p:sp>
          <p:nvSpPr>
            <p:cNvPr id="31" name="Rectangle 30"/>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1"/>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p:nvPr/>
        </p:nvGrpSpPr>
        <p:grpSpPr>
          <a:xfrm>
            <a:off x="1520007" y="3741763"/>
            <a:ext cx="3747497" cy="917381"/>
            <a:chOff x="648100" y="3562350"/>
            <a:chExt cx="3771500" cy="914400"/>
          </a:xfrm>
        </p:grpSpPr>
        <p:sp>
          <p:nvSpPr>
            <p:cNvPr id="34" name="Rectangle 33"/>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1520007" y="4818569"/>
            <a:ext cx="3747497" cy="917381"/>
            <a:chOff x="648100" y="3562350"/>
            <a:chExt cx="3771500" cy="914400"/>
          </a:xfrm>
        </p:grpSpPr>
        <p:sp>
          <p:nvSpPr>
            <p:cNvPr id="37" name="Rectangle 36"/>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TextBox 38"/>
          <p:cNvSpPr txBox="1"/>
          <p:nvPr/>
        </p:nvSpPr>
        <p:spPr>
          <a:xfrm>
            <a:off x="1940505" y="2886705"/>
            <a:ext cx="3084542" cy="590931"/>
          </a:xfrm>
          <a:prstGeom prst="rect">
            <a:avLst/>
          </a:prstGeom>
          <a:noFill/>
        </p:spPr>
        <p:txBody>
          <a:bodyPr wrap="square" lIns="0" tIns="0" rIns="0" bIns="0" rtlCol="0">
            <a:spAutoFit/>
          </a:bodyPr>
          <a:lstStyle/>
          <a:p>
            <a:pPr>
              <a:lnSpc>
                <a:spcPct val="120000"/>
              </a:lnSpc>
            </a:pPr>
            <a:r>
              <a:rPr lang="en-US" altLang="zh-CN" sz="8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1940505" y="3948202"/>
            <a:ext cx="3084542" cy="590931"/>
          </a:xfrm>
          <a:prstGeom prst="rect">
            <a:avLst/>
          </a:prstGeom>
          <a:noFill/>
        </p:spPr>
        <p:txBody>
          <a:bodyPr wrap="square" lIns="0" tIns="0" rIns="0" bIns="0" rtlCol="0">
            <a:spAutoFit/>
          </a:bodyPr>
          <a:lstStyle/>
          <a:p>
            <a:pPr>
              <a:lnSpc>
                <a:spcPct val="120000"/>
              </a:lnSpc>
            </a:pPr>
            <a:r>
              <a:rPr lang="en-US" altLang="zh-CN" sz="8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1940505" y="5047915"/>
            <a:ext cx="3084542" cy="590931"/>
          </a:xfrm>
          <a:prstGeom prst="rect">
            <a:avLst/>
          </a:prstGeom>
          <a:noFill/>
        </p:spPr>
        <p:txBody>
          <a:bodyPr wrap="square" lIns="0" tIns="0" rIns="0" bIns="0" rtlCol="0">
            <a:spAutoFit/>
          </a:bodyPr>
          <a:lstStyle/>
          <a:p>
            <a:pPr>
              <a:lnSpc>
                <a:spcPct val="120000"/>
              </a:lnSpc>
            </a:pPr>
            <a:r>
              <a:rPr lang="en-US" altLang="zh-CN" sz="800" dirty="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3836929910"/>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64">
                                            <p:graphicEl>
                                              <a:chart seriesIdx="-3" categoryIdx="-3" bldStep="gridLegend"/>
                                            </p:graphicEl>
                                          </p:spTgt>
                                        </p:tgtEl>
                                        <p:attrNameLst>
                                          <p:attrName>style.visibility</p:attrName>
                                        </p:attrNameLst>
                                      </p:cBhvr>
                                      <p:to>
                                        <p:strVal val="visible"/>
                                      </p:to>
                                    </p:set>
                                    <p:animEffect transition="in" filter="fade">
                                      <p:cBhvr>
                                        <p:cTn id="28" dur="1000"/>
                                        <p:tgtEl>
                                          <p:spTgt spid="64">
                                            <p:graphicEl>
                                              <a:chart seriesIdx="-3" categoryIdx="-3" bldStep="gridLegend"/>
                                            </p:graphicEl>
                                          </p:spTgt>
                                        </p:tgtEl>
                                      </p:cBhvr>
                                    </p:animEffect>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64">
                                            <p:graphicEl>
                                              <a:chart seriesIdx="0" categoryIdx="-4" bldStep="series"/>
                                            </p:graphicEl>
                                          </p:spTgt>
                                        </p:tgtEl>
                                        <p:attrNameLst>
                                          <p:attrName>style.visibility</p:attrName>
                                        </p:attrNameLst>
                                      </p:cBhvr>
                                      <p:to>
                                        <p:strVal val="visible"/>
                                      </p:to>
                                    </p:set>
                                    <p:animEffect transition="in" filter="slide(fromBottom)">
                                      <p:cBhvr>
                                        <p:cTn id="32" dur="500"/>
                                        <p:tgtEl>
                                          <p:spTgt spid="64">
                                            <p:graphicEl>
                                              <a:chart seriesIdx="0" categoryIdx="-4" bldStep="series"/>
                                            </p:graphicEl>
                                          </p:spTgt>
                                        </p:tgtEl>
                                      </p:cBhvr>
                                    </p:animEffect>
                                  </p:childTnLst>
                                </p:cTn>
                              </p:par>
                            </p:childTnLst>
                          </p:cTn>
                        </p:par>
                        <p:par>
                          <p:cTn id="33" fill="hold">
                            <p:stCondLst>
                              <p:cond delay="3000"/>
                            </p:stCondLst>
                            <p:childTnLst>
                              <p:par>
                                <p:cTn id="34" presetID="12" presetClass="entr" presetSubtype="4" fill="hold" grpId="0" nodeType="afterEffect">
                                  <p:stCondLst>
                                    <p:cond delay="0"/>
                                  </p:stCondLst>
                                  <p:childTnLst>
                                    <p:set>
                                      <p:cBhvr>
                                        <p:cTn id="35" dur="1" fill="hold">
                                          <p:stCondLst>
                                            <p:cond delay="0"/>
                                          </p:stCondLst>
                                        </p:cTn>
                                        <p:tgtEl>
                                          <p:spTgt spid="64">
                                            <p:graphicEl>
                                              <a:chart seriesIdx="1" categoryIdx="-4" bldStep="series"/>
                                            </p:graphicEl>
                                          </p:spTgt>
                                        </p:tgtEl>
                                        <p:attrNameLst>
                                          <p:attrName>style.visibility</p:attrName>
                                        </p:attrNameLst>
                                      </p:cBhvr>
                                      <p:to>
                                        <p:strVal val="visible"/>
                                      </p:to>
                                    </p:set>
                                    <p:animEffect transition="in" filter="slide(fromBottom)">
                                      <p:cBhvr>
                                        <p:cTn id="36" dur="500"/>
                                        <p:tgtEl>
                                          <p:spTgt spid="64">
                                            <p:graphicEl>
                                              <a:chart seriesIdx="1" categoryIdx="-4" bldStep="series"/>
                                            </p:graphicEl>
                                          </p:spTgt>
                                        </p:tgtEl>
                                      </p:cBhvr>
                                    </p:animEffect>
                                  </p:childTnLst>
                                </p:cTn>
                              </p:par>
                            </p:childTnLst>
                          </p:cTn>
                        </p:par>
                        <p:par>
                          <p:cTn id="37" fill="hold">
                            <p:stCondLst>
                              <p:cond delay="3500"/>
                            </p:stCondLst>
                            <p:childTnLst>
                              <p:par>
                                <p:cTn id="38" presetID="12" presetClass="entr" presetSubtype="4" fill="hold" grpId="0" nodeType="afterEffect">
                                  <p:stCondLst>
                                    <p:cond delay="0"/>
                                  </p:stCondLst>
                                  <p:childTnLst>
                                    <p:set>
                                      <p:cBhvr>
                                        <p:cTn id="39" dur="1" fill="hold">
                                          <p:stCondLst>
                                            <p:cond delay="0"/>
                                          </p:stCondLst>
                                        </p:cTn>
                                        <p:tgtEl>
                                          <p:spTgt spid="64">
                                            <p:graphicEl>
                                              <a:chart seriesIdx="2" categoryIdx="-4" bldStep="series"/>
                                            </p:graphicEl>
                                          </p:spTgt>
                                        </p:tgtEl>
                                        <p:attrNameLst>
                                          <p:attrName>style.visibility</p:attrName>
                                        </p:attrNameLst>
                                      </p:cBhvr>
                                      <p:to>
                                        <p:strVal val="visible"/>
                                      </p:to>
                                    </p:set>
                                    <p:animEffect transition="in" filter="slide(fromBottom)">
                                      <p:cBhvr>
                                        <p:cTn id="40" dur="500"/>
                                        <p:tgtEl>
                                          <p:spTgt spid="64">
                                            <p:graphicEl>
                                              <a:chart seriesIdx="2" categoryIdx="-4" bldStep="series"/>
                                            </p:graphicEl>
                                          </p:spTgt>
                                        </p:tgtEl>
                                      </p:cBhvr>
                                    </p:animEffect>
                                  </p:childTnLst>
                                </p:cTn>
                              </p:par>
                            </p:childTnLst>
                          </p:cTn>
                        </p:par>
                        <p:par>
                          <p:cTn id="41" fill="hold">
                            <p:stCondLst>
                              <p:cond delay="4000"/>
                            </p:stCondLst>
                            <p:childTnLst>
                              <p:par>
                                <p:cTn id="42" presetID="12" presetClass="entr" presetSubtype="4" fill="hold" grpId="0" nodeType="afterEffect">
                                  <p:stCondLst>
                                    <p:cond delay="0"/>
                                  </p:stCondLst>
                                  <p:childTnLst>
                                    <p:set>
                                      <p:cBhvr>
                                        <p:cTn id="43" dur="1" fill="hold">
                                          <p:stCondLst>
                                            <p:cond delay="0"/>
                                          </p:stCondLst>
                                        </p:cTn>
                                        <p:tgtEl>
                                          <p:spTgt spid="64">
                                            <p:graphicEl>
                                              <a:chart seriesIdx="3" categoryIdx="-4" bldStep="series"/>
                                            </p:graphicEl>
                                          </p:spTgt>
                                        </p:tgtEl>
                                        <p:attrNameLst>
                                          <p:attrName>style.visibility</p:attrName>
                                        </p:attrNameLst>
                                      </p:cBhvr>
                                      <p:to>
                                        <p:strVal val="visible"/>
                                      </p:to>
                                    </p:set>
                                    <p:animEffect transition="in" filter="slide(fromBottom)">
                                      <p:cBhvr>
                                        <p:cTn id="44" dur="500"/>
                                        <p:tgtEl>
                                          <p:spTgt spid="64">
                                            <p:graphicEl>
                                              <a:chart seriesIdx="3" categoryIdx="-4" bldStep="series"/>
                                            </p:graphicEl>
                                          </p:spTgt>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64">
                                            <p:graphicEl>
                                              <a:chart seriesIdx="4" categoryIdx="-4" bldStep="series"/>
                                            </p:graphicEl>
                                          </p:spTgt>
                                        </p:tgtEl>
                                        <p:attrNameLst>
                                          <p:attrName>style.visibility</p:attrName>
                                        </p:attrNameLst>
                                      </p:cBhvr>
                                      <p:to>
                                        <p:strVal val="visible"/>
                                      </p:to>
                                    </p:set>
                                    <p:animEffect transition="in" filter="slide(fromBottom)">
                                      <p:cBhvr>
                                        <p:cTn id="48" dur="500"/>
                                        <p:tgtEl>
                                          <p:spTgt spid="64">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Sub>
          <a:bldChart bld="series"/>
        </p:bldSub>
      </p:bldGraphic>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47204"/>
            <a:ext cx="12858750" cy="6104967"/>
          </a:xfrm>
          <a:prstGeom prst="rect">
            <a:avLst/>
          </a:prstGeom>
        </p:spPr>
      </p:pic>
      <p:sp>
        <p:nvSpPr>
          <p:cNvPr id="32" name="文本框 31"/>
          <p:cNvSpPr txBox="1"/>
          <p:nvPr/>
        </p:nvSpPr>
        <p:spPr>
          <a:xfrm>
            <a:off x="8229575" y="2536205"/>
            <a:ext cx="1468114" cy="1070930"/>
          </a:xfrm>
          <a:prstGeom prst="rect">
            <a:avLst/>
          </a:prstGeom>
          <a:noFill/>
          <a:effectLst/>
        </p:spPr>
        <p:txBody>
          <a:bodyPr lIns="0" tIns="0" rIns="0" bIns="0">
            <a:spAutoFit/>
          </a:bodyPr>
          <a:lstStyle/>
          <a:p>
            <a:pPr algn="ctr">
              <a:defRPr/>
            </a:pPr>
            <a:r>
              <a:rPr lang="en-US" altLang="zh-CN" sz="6959" dirty="0" smtClean="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04</a:t>
            </a:r>
            <a:endParaRPr lang="zh-CN" altLang="en-US" sz="6959"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endParaRPr>
          </a:p>
        </p:txBody>
      </p:sp>
      <p:cxnSp>
        <p:nvCxnSpPr>
          <p:cNvPr id="33" name="直接连接符 32"/>
          <p:cNvCxnSpPr/>
          <p:nvPr/>
        </p:nvCxnSpPr>
        <p:spPr>
          <a:xfrm>
            <a:off x="7122213" y="3711328"/>
            <a:ext cx="368283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文本框 17"/>
          <p:cNvSpPr txBox="1">
            <a:spLocks noChangeArrowheads="1"/>
          </p:cNvSpPr>
          <p:nvPr/>
        </p:nvSpPr>
        <p:spPr bwMode="auto">
          <a:xfrm>
            <a:off x="7011247" y="3872330"/>
            <a:ext cx="3904768" cy="584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797" dirty="0">
                <a:solidFill>
                  <a:schemeClr val="accent1"/>
                </a:solidFill>
                <a:latin typeface="方正稚艺简体" panose="03000509000000000000" pitchFamily="65" charset="-122"/>
                <a:ea typeface="方正稚艺简体" panose="03000509000000000000" pitchFamily="65" charset="-122"/>
                <a:sym typeface="Arial" panose="020B0604020202020204" pitchFamily="34" charset="0"/>
              </a:rPr>
              <a:t>请替换文字内容</a:t>
            </a:r>
          </a:p>
        </p:txBody>
      </p:sp>
    </p:spTree>
    <p:extLst>
      <p:ext uri="{BB962C8B-B14F-4D97-AF65-F5344CB8AC3E}">
        <p14:creationId xmlns:p14="http://schemas.microsoft.com/office/powerpoint/2010/main" val="4017345883"/>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32"/>
                                        </p:tgtEl>
                                        <p:attrNameLst>
                                          <p:attrName>style.visibility</p:attrName>
                                        </p:attrNameLst>
                                      </p:cBhvr>
                                      <p:to>
                                        <p:strVal val="visible"/>
                                      </p:to>
                                    </p:set>
                                    <p:anim by="(-#ppt_w*2)" calcmode="lin" valueType="num">
                                      <p:cBhvr rctx="PPT">
                                        <p:cTn id="13" dur="500" autoRev="1" fill="hold">
                                          <p:stCondLst>
                                            <p:cond delay="0"/>
                                          </p:stCondLst>
                                        </p:cTn>
                                        <p:tgtEl>
                                          <p:spTgt spid="32"/>
                                        </p:tgtEl>
                                        <p:attrNameLst>
                                          <p:attrName>ppt_w</p:attrName>
                                        </p:attrNameLst>
                                      </p:cBhvr>
                                    </p:anim>
                                    <p:anim by="(#ppt_w*0.50)" calcmode="lin" valueType="num">
                                      <p:cBhvr>
                                        <p:cTn id="14" dur="500" decel="50000" autoRev="1" fill="hold">
                                          <p:stCondLst>
                                            <p:cond delay="0"/>
                                          </p:stCondLst>
                                        </p:cTn>
                                        <p:tgtEl>
                                          <p:spTgt spid="32"/>
                                        </p:tgtEl>
                                        <p:attrNameLst>
                                          <p:attrName>ppt_x</p:attrName>
                                        </p:attrNameLst>
                                      </p:cBhvr>
                                    </p:anim>
                                    <p:anim from="(-#ppt_h/2)" to="(#ppt_y)" calcmode="lin" valueType="num">
                                      <p:cBhvr>
                                        <p:cTn id="15" dur="1000" fill="hold">
                                          <p:stCondLst>
                                            <p:cond delay="0"/>
                                          </p:stCondLst>
                                        </p:cTn>
                                        <p:tgtEl>
                                          <p:spTgt spid="32"/>
                                        </p:tgtEl>
                                        <p:attrNameLst>
                                          <p:attrName>ppt_y</p:attrName>
                                        </p:attrNameLst>
                                      </p:cBhvr>
                                    </p:anim>
                                    <p:animRot by="21600000">
                                      <p:cBhvr>
                                        <p:cTn id="16" dur="1000" fill="hold">
                                          <p:stCondLst>
                                            <p:cond delay="0"/>
                                          </p:stCondLst>
                                        </p:cTn>
                                        <p:tgtEl>
                                          <p:spTgt spid="3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34"/>
                                        </p:tgtEl>
                                        <p:attrNameLst>
                                          <p:attrName>style.visibility</p:attrName>
                                        </p:attrNameLst>
                                      </p:cBhvr>
                                      <p:to>
                                        <p:strVal val="visible"/>
                                      </p:to>
                                    </p:set>
                                    <p:anim by="(-#ppt_w*2)" calcmode="lin" valueType="num">
                                      <p:cBhvr rctx="PPT">
                                        <p:cTn id="27" dur="500" autoRev="1" fill="hold">
                                          <p:stCondLst>
                                            <p:cond delay="0"/>
                                          </p:stCondLst>
                                        </p:cTn>
                                        <p:tgtEl>
                                          <p:spTgt spid="34"/>
                                        </p:tgtEl>
                                        <p:attrNameLst>
                                          <p:attrName>ppt_w</p:attrName>
                                        </p:attrNameLst>
                                      </p:cBhvr>
                                    </p:anim>
                                    <p:anim by="(#ppt_w*0.50)" calcmode="lin" valueType="num">
                                      <p:cBhvr>
                                        <p:cTn id="28" dur="500" decel="50000" autoRev="1" fill="hold">
                                          <p:stCondLst>
                                            <p:cond delay="0"/>
                                          </p:stCondLst>
                                        </p:cTn>
                                        <p:tgtEl>
                                          <p:spTgt spid="34"/>
                                        </p:tgtEl>
                                        <p:attrNameLst>
                                          <p:attrName>ppt_x</p:attrName>
                                        </p:attrNameLst>
                                      </p:cBhvr>
                                    </p:anim>
                                    <p:anim from="(-#ppt_h/2)" to="(#ppt_y)" calcmode="lin" valueType="num">
                                      <p:cBhvr>
                                        <p:cTn id="29" dur="1000" fill="hold">
                                          <p:stCondLst>
                                            <p:cond delay="0"/>
                                          </p:stCondLst>
                                        </p:cTn>
                                        <p:tgtEl>
                                          <p:spTgt spid="34"/>
                                        </p:tgtEl>
                                        <p:attrNameLst>
                                          <p:attrName>ppt_y</p:attrName>
                                        </p:attrNameLst>
                                      </p:cBhvr>
                                    </p:anim>
                                    <p:animRot by="21600000">
                                      <p:cBhvr>
                                        <p:cTn id="30" dur="1000"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AutoShape 4"/>
          <p:cNvSpPr>
            <a:spLocks/>
          </p:cNvSpPr>
          <p:nvPr/>
        </p:nvSpPr>
        <p:spPr bwMode="auto">
          <a:xfrm>
            <a:off x="6152635" y="5231093"/>
            <a:ext cx="602721" cy="601884"/>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397" name="AutoShape 5"/>
          <p:cNvSpPr>
            <a:spLocks/>
          </p:cNvSpPr>
          <p:nvPr/>
        </p:nvSpPr>
        <p:spPr bwMode="auto">
          <a:xfrm>
            <a:off x="8822679" y="3711714"/>
            <a:ext cx="601883" cy="601884"/>
          </a:xfrm>
          <a:custGeom>
            <a:avLst/>
            <a:gdLst>
              <a:gd name="T0" fmla="*/ 570706 w 21600"/>
              <a:gd name="T1" fmla="*/ 570707 h 21600"/>
              <a:gd name="T2" fmla="*/ 570706 w 21600"/>
              <a:gd name="T3" fmla="*/ 570707 h 21600"/>
              <a:gd name="T4" fmla="*/ 570706 w 21600"/>
              <a:gd name="T5" fmla="*/ 570707 h 21600"/>
              <a:gd name="T6" fmla="*/ 570706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398" name="AutoShape 6"/>
          <p:cNvSpPr>
            <a:spLocks/>
          </p:cNvSpPr>
          <p:nvPr/>
        </p:nvSpPr>
        <p:spPr bwMode="auto">
          <a:xfrm>
            <a:off x="6245555" y="5316479"/>
            <a:ext cx="425253" cy="425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a:extLst/>
        </p:spPr>
        <p:txBody>
          <a:bodyPr lIns="0" tIns="0" rIns="0" bIns="0" anchor="ctr"/>
          <a:lstStyle/>
          <a:p>
            <a:pPr>
              <a:lnSpc>
                <a:spcPct val="100000"/>
              </a:lnSpc>
              <a:defRPr/>
            </a:pPr>
            <a:endParaRPr lang="es-ES" sz="2953">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399" name="AutoShape 7"/>
          <p:cNvSpPr>
            <a:spLocks/>
          </p:cNvSpPr>
          <p:nvPr/>
        </p:nvSpPr>
        <p:spPr bwMode="auto">
          <a:xfrm>
            <a:off x="8913924" y="3799611"/>
            <a:ext cx="425253" cy="4260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a:extLst/>
        </p:spPr>
        <p:txBody>
          <a:bodyPr lIns="0" tIns="0" rIns="0" bIns="0" anchor="ctr"/>
          <a:lstStyle/>
          <a:p>
            <a:pPr>
              <a:lnSpc>
                <a:spcPct val="100000"/>
              </a:lnSpc>
              <a:defRPr/>
            </a:pPr>
            <a:endParaRPr lang="es-ES" sz="2953">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00" name="Line 8"/>
          <p:cNvSpPr>
            <a:spLocks noChangeShapeType="1"/>
          </p:cNvSpPr>
          <p:nvPr/>
        </p:nvSpPr>
        <p:spPr bwMode="auto">
          <a:xfrm flipH="1">
            <a:off x="6426027" y="3496576"/>
            <a:ext cx="0" cy="1468332"/>
          </a:xfrm>
          <a:prstGeom prst="line">
            <a:avLst/>
          </a:prstGeom>
          <a:noFill/>
          <a:ln w="9525"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01" name="Line 9"/>
          <p:cNvSpPr>
            <a:spLocks noChangeShapeType="1"/>
          </p:cNvSpPr>
          <p:nvPr/>
        </p:nvSpPr>
        <p:spPr bwMode="auto">
          <a:xfrm>
            <a:off x="8175592" y="4012656"/>
            <a:ext cx="441158" cy="0"/>
          </a:xfrm>
          <a:prstGeom prst="line">
            <a:avLst/>
          </a:prstGeom>
          <a:noFill/>
          <a:ln w="9525"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02" name="AutoShape 10"/>
          <p:cNvSpPr>
            <a:spLocks/>
          </p:cNvSpPr>
          <p:nvPr/>
        </p:nvSpPr>
        <p:spPr bwMode="auto">
          <a:xfrm>
            <a:off x="8980893" y="3866897"/>
            <a:ext cx="282944" cy="291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7670" tIns="37670" rIns="37670" bIns="37670" anchor="b">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02</a:t>
            </a:r>
            <a:endParaRPr lang="es-ES" altLang="zh-CN"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59403" name="AutoShape 11"/>
          <p:cNvSpPr>
            <a:spLocks/>
          </p:cNvSpPr>
          <p:nvPr/>
        </p:nvSpPr>
        <p:spPr bwMode="auto">
          <a:xfrm>
            <a:off x="6318384" y="5389591"/>
            <a:ext cx="282944" cy="282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7670" tIns="37670" rIns="37670" bIns="37670" anchor="b"/>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03</a:t>
            </a:r>
            <a:endParaRPr lang="es-ES" altLang="zh-CN"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59404" name="AutoShape 12"/>
          <p:cNvSpPr>
            <a:spLocks/>
          </p:cNvSpPr>
          <p:nvPr/>
        </p:nvSpPr>
        <p:spPr bwMode="auto">
          <a:xfrm>
            <a:off x="9524179" y="3693298"/>
            <a:ext cx="187429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1"/>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05" name="AutoShape 13"/>
          <p:cNvSpPr>
            <a:spLocks/>
          </p:cNvSpPr>
          <p:nvPr/>
        </p:nvSpPr>
        <p:spPr bwMode="auto">
          <a:xfrm>
            <a:off x="5330249" y="5918363"/>
            <a:ext cx="2126012"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spAutoFit/>
          </a:bodyPr>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91"/>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06" name="AutoShape 14"/>
          <p:cNvSpPr>
            <a:spLocks/>
          </p:cNvSpPr>
          <p:nvPr/>
        </p:nvSpPr>
        <p:spPr bwMode="auto">
          <a:xfrm>
            <a:off x="3413260" y="3711714"/>
            <a:ext cx="601883" cy="601884"/>
          </a:xfrm>
          <a:custGeom>
            <a:avLst/>
            <a:gdLst>
              <a:gd name="T0" fmla="*/ 570706 w 21600"/>
              <a:gd name="T1" fmla="*/ 570707 h 21600"/>
              <a:gd name="T2" fmla="*/ 570706 w 21600"/>
              <a:gd name="T3" fmla="*/ 570707 h 21600"/>
              <a:gd name="T4" fmla="*/ 570706 w 21600"/>
              <a:gd name="T5" fmla="*/ 570707 h 21600"/>
              <a:gd name="T6" fmla="*/ 570706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407" name="AutoShape 15"/>
          <p:cNvSpPr>
            <a:spLocks/>
          </p:cNvSpPr>
          <p:nvPr/>
        </p:nvSpPr>
        <p:spPr bwMode="auto">
          <a:xfrm>
            <a:off x="3504505" y="3800030"/>
            <a:ext cx="425253" cy="425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a:extLst/>
        </p:spPr>
        <p:txBody>
          <a:bodyPr lIns="0" tIns="0" rIns="0" bIns="0" anchor="ctr"/>
          <a:lstStyle/>
          <a:p>
            <a:pPr>
              <a:lnSpc>
                <a:spcPct val="100000"/>
              </a:lnSpc>
              <a:defRPr/>
            </a:pPr>
            <a:endParaRPr lang="es-ES" sz="2953">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08" name="AutoShape 16"/>
          <p:cNvSpPr>
            <a:spLocks/>
          </p:cNvSpPr>
          <p:nvPr/>
        </p:nvSpPr>
        <p:spPr bwMode="auto">
          <a:xfrm>
            <a:off x="3571474" y="3866897"/>
            <a:ext cx="282944" cy="291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7670" tIns="37670" rIns="37670" bIns="37670" anchor="b">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01</a:t>
            </a:r>
            <a:endParaRPr lang="es-ES" altLang="zh-CN"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59409" name="Line 17"/>
          <p:cNvSpPr>
            <a:spLocks noChangeShapeType="1"/>
          </p:cNvSpPr>
          <p:nvPr/>
        </p:nvSpPr>
        <p:spPr bwMode="auto">
          <a:xfrm>
            <a:off x="4139036" y="4012656"/>
            <a:ext cx="397629" cy="0"/>
          </a:xfrm>
          <a:prstGeom prst="line">
            <a:avLst/>
          </a:prstGeom>
          <a:noFill/>
          <a:ln w="9525" cap="flat" cmpd="sng">
            <a:solidFill>
              <a:schemeClr val="bg1">
                <a:lumMod val="65000"/>
              </a:schemeClr>
            </a:solidFill>
            <a:prstDash val="dash"/>
            <a:round/>
            <a:headEnd type="oval"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41082">
              <a:defRPr/>
            </a:pPr>
            <a:endParaRPr lang="es-ES" sz="6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10" name="AutoShape 18"/>
          <p:cNvSpPr>
            <a:spLocks/>
          </p:cNvSpPr>
          <p:nvPr/>
        </p:nvSpPr>
        <p:spPr bwMode="auto">
          <a:xfrm>
            <a:off x="1423444" y="3806308"/>
            <a:ext cx="1873457"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spAutoFit/>
          </a:bodyPr>
          <a:lstStyle>
            <a:lvl1pPr defTabSz="601663" eaLnBrk="0">
              <a:defRPr sz="2500" b="1">
                <a:solidFill>
                  <a:srgbClr val="FFFFFF"/>
                </a:solidFill>
                <a:latin typeface="Lato" charset="0"/>
                <a:ea typeface="MS PGothic" panose="020B0600070205080204" pitchFamily="34" charset="-128"/>
                <a:sym typeface="Lato" charset="0"/>
              </a:defRPr>
            </a:lvl1pPr>
            <a:lvl2pPr marL="742950" indent="-285750" defTabSz="601663" eaLnBrk="0">
              <a:defRPr sz="2500" b="1">
                <a:solidFill>
                  <a:srgbClr val="FFFFFF"/>
                </a:solidFill>
                <a:latin typeface="Lato" charset="0"/>
                <a:ea typeface="MS PGothic" panose="020B0600070205080204" pitchFamily="34" charset="-128"/>
                <a:sym typeface="Lato" charset="0"/>
              </a:defRPr>
            </a:lvl2pPr>
            <a:lvl3pPr marL="1143000" indent="-228600" defTabSz="601663" eaLnBrk="0">
              <a:defRPr sz="2500" b="1">
                <a:solidFill>
                  <a:srgbClr val="FFFFFF"/>
                </a:solidFill>
                <a:latin typeface="Lato" charset="0"/>
                <a:ea typeface="MS PGothic" panose="020B0600070205080204" pitchFamily="34" charset="-128"/>
                <a:sym typeface="Lato" charset="0"/>
              </a:defRPr>
            </a:lvl3pPr>
            <a:lvl4pPr marL="1600200" indent="-228600" defTabSz="601663" eaLnBrk="0">
              <a:defRPr sz="2500" b="1">
                <a:solidFill>
                  <a:srgbClr val="FFFFFF"/>
                </a:solidFill>
                <a:latin typeface="Lato" charset="0"/>
                <a:ea typeface="MS PGothic" panose="020B0600070205080204" pitchFamily="34" charset="-128"/>
                <a:sym typeface="Lato" charset="0"/>
              </a:defRPr>
            </a:lvl4pPr>
            <a:lvl5pPr marL="2057400" indent="-228600" defTabSz="601663" eaLnBrk="0">
              <a:defRPr sz="2500" b="1">
                <a:solidFill>
                  <a:srgbClr val="FFFFFF"/>
                </a:solidFill>
                <a:latin typeface="Lato" charset="0"/>
                <a:ea typeface="MS PGothic" panose="020B0600070205080204" pitchFamily="34" charset="-128"/>
                <a:sym typeface="Lato" charset="0"/>
              </a:defRPr>
            </a:lvl5pPr>
            <a:lvl6pPr marL="25146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663"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91"/>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11" name="AutoShape 19"/>
          <p:cNvSpPr>
            <a:spLocks/>
          </p:cNvSpPr>
          <p:nvPr/>
        </p:nvSpPr>
        <p:spPr bwMode="auto">
          <a:xfrm rot="11714207">
            <a:off x="4745105" y="3258836"/>
            <a:ext cx="1576283" cy="15762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599" y="18710"/>
                  <a:pt x="21599" y="16051"/>
                </a:cubicBezTo>
                <a:lnTo>
                  <a:pt x="21599" y="5750"/>
                </a:lnTo>
                <a:cubicBezTo>
                  <a:pt x="21599" y="2574"/>
                  <a:pt x="19026" y="0"/>
                  <a:pt x="15850" y="0"/>
                </a:cubicBezTo>
                <a:lnTo>
                  <a:pt x="5550" y="0"/>
                </a:lnTo>
                <a:close/>
              </a:path>
            </a:pathLst>
          </a:custGeom>
          <a:solidFill>
            <a:schemeClr val="accent2"/>
          </a:solidFill>
          <a:ln>
            <a:noFill/>
          </a:ln>
          <a:effectLst/>
          <a:extLst/>
        </p:spPr>
        <p:txBody>
          <a:bodyPr lIns="0" tIns="0" rIns="0" bIns="0" anchor="ctr"/>
          <a:lstStyle/>
          <a:p>
            <a:pPr>
              <a:lnSpc>
                <a:spcPct val="100000"/>
              </a:lnSpc>
              <a:defRPr/>
            </a:pPr>
            <a:endParaRPr lang="es-ES" sz="2953">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12" name="AutoShape 20"/>
          <p:cNvSpPr>
            <a:spLocks/>
          </p:cNvSpPr>
          <p:nvPr/>
        </p:nvSpPr>
        <p:spPr bwMode="auto">
          <a:xfrm rot="10087742">
            <a:off x="6463697" y="3242094"/>
            <a:ext cx="1580468" cy="1577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599"/>
                </a:cubicBezTo>
                <a:cubicBezTo>
                  <a:pt x="8435" y="20739"/>
                  <a:pt x="12379" y="18697"/>
                  <a:pt x="15591" y="15465"/>
                </a:cubicBezTo>
                <a:cubicBezTo>
                  <a:pt x="18700" y="12337"/>
                  <a:pt x="20698" y="8517"/>
                  <a:pt x="21599" y="4499"/>
                </a:cubicBezTo>
                <a:cubicBezTo>
                  <a:pt x="21030" y="1925"/>
                  <a:pt x="18745" y="0"/>
                  <a:pt x="16006" y="0"/>
                </a:cubicBezTo>
                <a:lnTo>
                  <a:pt x="5734" y="0"/>
                </a:lnTo>
                <a:close/>
              </a:path>
            </a:pathLst>
          </a:custGeom>
          <a:solidFill>
            <a:schemeClr val="accent3"/>
          </a:solidFill>
          <a:ln>
            <a:noFill/>
          </a:ln>
          <a:effectLst/>
          <a:extLst/>
        </p:spPr>
        <p:txBody>
          <a:bodyPr lIns="0" tIns="0" rIns="0" bIns="0" anchor="ctr"/>
          <a:lstStyle/>
          <a:p>
            <a:pPr>
              <a:lnSpc>
                <a:spcPct val="100000"/>
              </a:lnSpc>
              <a:defRPr/>
            </a:pPr>
            <a:endParaRPr lang="es-ES" sz="2953">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13" name="AutoShape 21"/>
          <p:cNvSpPr>
            <a:spLocks/>
          </p:cNvSpPr>
          <p:nvPr/>
        </p:nvSpPr>
        <p:spPr bwMode="auto">
          <a:xfrm rot="2700000">
            <a:off x="5647094" y="2072229"/>
            <a:ext cx="1581305" cy="1577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599"/>
                </a:cubicBezTo>
                <a:cubicBezTo>
                  <a:pt x="8435" y="20739"/>
                  <a:pt x="12379" y="18697"/>
                  <a:pt x="15591" y="15465"/>
                </a:cubicBezTo>
                <a:cubicBezTo>
                  <a:pt x="18700" y="12337"/>
                  <a:pt x="20698" y="8517"/>
                  <a:pt x="21599" y="4499"/>
                </a:cubicBezTo>
                <a:cubicBezTo>
                  <a:pt x="21030" y="1925"/>
                  <a:pt x="18745" y="0"/>
                  <a:pt x="16006" y="0"/>
                </a:cubicBezTo>
                <a:lnTo>
                  <a:pt x="5734" y="0"/>
                </a:lnTo>
                <a:close/>
              </a:path>
            </a:pathLst>
          </a:custGeom>
          <a:solidFill>
            <a:schemeClr val="accent1"/>
          </a:solidFill>
          <a:ln>
            <a:noFill/>
          </a:ln>
          <a:effectLst/>
          <a:extLst/>
        </p:spPr>
        <p:txBody>
          <a:bodyPr lIns="0" tIns="0" rIns="0" bIns="0" anchor="ctr"/>
          <a:lstStyle/>
          <a:p>
            <a:pPr>
              <a:lnSpc>
                <a:spcPct val="100000"/>
              </a:lnSpc>
              <a:defRPr/>
            </a:pPr>
            <a:endParaRPr lang="es-ES" sz="2953">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14" name="AutoShape 22"/>
          <p:cNvSpPr>
            <a:spLocks/>
          </p:cNvSpPr>
          <p:nvPr/>
        </p:nvSpPr>
        <p:spPr bwMode="auto">
          <a:xfrm>
            <a:off x="5871022" y="2698361"/>
            <a:ext cx="1128427" cy="2252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spAutoFit/>
          </a:bodyPr>
          <a:lstStyle/>
          <a:p>
            <a:pPr>
              <a:defRPr/>
            </a:pPr>
            <a:r>
              <a:rPr lang="zh-CN" altLang="en-US" sz="1200" b="0" dirty="0" smtClean="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2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59415" name="AutoShape 23"/>
          <p:cNvSpPr>
            <a:spLocks/>
          </p:cNvSpPr>
          <p:nvPr/>
        </p:nvSpPr>
        <p:spPr bwMode="auto">
          <a:xfrm>
            <a:off x="5990416" y="2243520"/>
            <a:ext cx="903870" cy="384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800" b="0" dirty="0">
                <a:latin typeface="Arial" panose="020B0604020202020204" pitchFamily="34" charset="0"/>
                <a:ea typeface="微软雅黑" panose="020B0503020204020204" pitchFamily="34" charset="-122"/>
                <a:sym typeface="Arial" panose="020B0604020202020204" pitchFamily="34" charset="0"/>
              </a:rPr>
              <a:t>33 </a:t>
            </a:r>
            <a:r>
              <a:rPr lang="es-ES" altLang="zh-CN" sz="1800" dirty="0">
                <a:latin typeface="Arial" panose="020B0604020202020204" pitchFamily="34" charset="0"/>
                <a:ea typeface="微软雅黑" panose="020B0503020204020204" pitchFamily="34" charset="-122"/>
                <a:sym typeface="Arial" panose="020B0604020202020204" pitchFamily="34" charset="0"/>
              </a:rPr>
              <a:t>%</a:t>
            </a:r>
            <a:endParaRPr lang="es-ES" altLang="zh-CN" sz="1050" dirty="0">
              <a:latin typeface="Arial" panose="020B0604020202020204" pitchFamily="34" charset="0"/>
              <a:ea typeface="微软雅黑" panose="020B0503020204020204" pitchFamily="34" charset="-122"/>
              <a:sym typeface="Arial" panose="020B0604020202020204" pitchFamily="34" charset="0"/>
            </a:endParaRPr>
          </a:p>
        </p:txBody>
      </p:sp>
      <p:sp>
        <p:nvSpPr>
          <p:cNvPr id="59416" name="AutoShape 24"/>
          <p:cNvSpPr>
            <a:spLocks/>
          </p:cNvSpPr>
          <p:nvPr/>
        </p:nvSpPr>
        <p:spPr bwMode="auto">
          <a:xfrm>
            <a:off x="4781101" y="4252042"/>
            <a:ext cx="1127590" cy="2252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spAutoFit/>
          </a:bodyPr>
          <a:lstStyle/>
          <a:p>
            <a:pPr>
              <a:defRPr/>
            </a:pPr>
            <a:r>
              <a:rPr lang="zh-CN" altLang="en-US" sz="1200" b="0" dirty="0" smtClean="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2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59417" name="AutoShape 25"/>
          <p:cNvSpPr>
            <a:spLocks/>
          </p:cNvSpPr>
          <p:nvPr/>
        </p:nvSpPr>
        <p:spPr bwMode="auto">
          <a:xfrm>
            <a:off x="4899741" y="3791057"/>
            <a:ext cx="904542" cy="384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800" b="0" dirty="0">
                <a:latin typeface="Arial" panose="020B0604020202020204" pitchFamily="34" charset="0"/>
                <a:ea typeface="微软雅黑" panose="020B0503020204020204" pitchFamily="34" charset="-122"/>
                <a:sym typeface="Arial" panose="020B0604020202020204" pitchFamily="34" charset="0"/>
              </a:rPr>
              <a:t>33 </a:t>
            </a:r>
            <a:r>
              <a:rPr lang="es-ES" altLang="zh-CN" sz="1800" dirty="0">
                <a:latin typeface="Arial" panose="020B0604020202020204" pitchFamily="34" charset="0"/>
                <a:ea typeface="微软雅黑" panose="020B0503020204020204" pitchFamily="34" charset="-122"/>
                <a:sym typeface="Arial" panose="020B0604020202020204" pitchFamily="34" charset="0"/>
              </a:rPr>
              <a:t>%</a:t>
            </a:r>
            <a:endParaRPr lang="es-ES" altLang="zh-CN" sz="1050" dirty="0">
              <a:latin typeface="Arial" panose="020B0604020202020204" pitchFamily="34" charset="0"/>
              <a:ea typeface="微软雅黑" panose="020B0503020204020204" pitchFamily="34" charset="-122"/>
              <a:sym typeface="Arial" panose="020B0604020202020204" pitchFamily="34" charset="0"/>
            </a:endParaRPr>
          </a:p>
        </p:txBody>
      </p:sp>
      <p:sp>
        <p:nvSpPr>
          <p:cNvPr id="59418" name="AutoShape 26"/>
          <p:cNvSpPr>
            <a:spLocks/>
          </p:cNvSpPr>
          <p:nvPr/>
        </p:nvSpPr>
        <p:spPr bwMode="auto">
          <a:xfrm>
            <a:off x="6770917" y="4229439"/>
            <a:ext cx="1128427" cy="2252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spAutoFit/>
          </a:bodyPr>
          <a:lstStyle/>
          <a:p>
            <a:pPr>
              <a:defRPr/>
            </a:pPr>
            <a:r>
              <a:rPr lang="zh-CN" altLang="en-US" sz="1200" b="0" smtClean="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2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59419" name="AutoShape 27"/>
          <p:cNvSpPr>
            <a:spLocks/>
          </p:cNvSpPr>
          <p:nvPr/>
        </p:nvSpPr>
        <p:spPr bwMode="auto">
          <a:xfrm>
            <a:off x="6890311" y="3791057"/>
            <a:ext cx="903870" cy="384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800" b="0">
                <a:latin typeface="Arial" panose="020B0604020202020204" pitchFamily="34" charset="0"/>
                <a:ea typeface="微软雅黑" panose="020B0503020204020204" pitchFamily="34" charset="-122"/>
                <a:sym typeface="Arial" panose="020B0604020202020204" pitchFamily="34" charset="0"/>
              </a:rPr>
              <a:t>33 </a:t>
            </a:r>
            <a:r>
              <a:rPr lang="es-ES" altLang="zh-CN" sz="1800">
                <a:latin typeface="Arial" panose="020B0604020202020204" pitchFamily="34" charset="0"/>
                <a:ea typeface="微软雅黑" panose="020B0503020204020204" pitchFamily="34" charset="-122"/>
                <a:sym typeface="Arial" panose="020B0604020202020204" pitchFamily="34" charset="0"/>
              </a:rPr>
              <a:t>%</a:t>
            </a:r>
            <a:endParaRPr lang="es-ES" altLang="zh-CN" sz="1050">
              <a:latin typeface="Arial" panose="020B0604020202020204" pitchFamily="34" charset="0"/>
              <a:ea typeface="微软雅黑" panose="020B0503020204020204" pitchFamily="34" charset="-122"/>
              <a:sym typeface="Arial" panose="020B0604020202020204" pitchFamily="34" charset="0"/>
            </a:endParaRPr>
          </a:p>
        </p:txBody>
      </p:sp>
      <p:sp>
        <p:nvSpPr>
          <p:cNvPr id="26"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86012517"/>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Effect transition="in" filter="fade">
                                      <p:cBhvr>
                                        <p:cTn id="7" dur="500"/>
                                        <p:tgtEl>
                                          <p:spTgt spid="5940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401"/>
                                        </p:tgtEl>
                                        <p:attrNameLst>
                                          <p:attrName>style.visibility</p:attrName>
                                        </p:attrNameLst>
                                      </p:cBhvr>
                                      <p:to>
                                        <p:strVal val="visible"/>
                                      </p:to>
                                    </p:set>
                                    <p:animEffect transition="in" filter="fade">
                                      <p:cBhvr>
                                        <p:cTn id="10" dur="500"/>
                                        <p:tgtEl>
                                          <p:spTgt spid="5940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9409"/>
                                        </p:tgtEl>
                                        <p:attrNameLst>
                                          <p:attrName>style.visibility</p:attrName>
                                        </p:attrNameLst>
                                      </p:cBhvr>
                                      <p:to>
                                        <p:strVal val="visible"/>
                                      </p:to>
                                    </p:set>
                                    <p:animEffect transition="in" filter="fade">
                                      <p:cBhvr>
                                        <p:cTn id="13" dur="500"/>
                                        <p:tgtEl>
                                          <p:spTgt spid="59409"/>
                                        </p:tgtEl>
                                      </p:cBhvr>
                                    </p:animEffect>
                                  </p:childTnLst>
                                </p:cTn>
                              </p:par>
                            </p:childTnLst>
                          </p:cTn>
                        </p:par>
                        <p:par>
                          <p:cTn id="14" fill="hold">
                            <p:stCondLst>
                              <p:cond delay="500"/>
                            </p:stCondLst>
                            <p:childTnLst>
                              <p:par>
                                <p:cTn id="15" presetID="9" presetClass="entr" presetSubtype="0" fill="hold" nodeType="afterEffect">
                                  <p:stCondLst>
                                    <p:cond delay="0"/>
                                  </p:stCondLst>
                                  <p:childTnLst>
                                    <p:set>
                                      <p:cBhvr>
                                        <p:cTn id="16" dur="1" fill="hold">
                                          <p:stCondLst>
                                            <p:cond delay="0"/>
                                          </p:stCondLst>
                                        </p:cTn>
                                        <p:tgtEl>
                                          <p:spTgt spid="59413"/>
                                        </p:tgtEl>
                                        <p:attrNameLst>
                                          <p:attrName>style.visibility</p:attrName>
                                        </p:attrNameLst>
                                      </p:cBhvr>
                                      <p:to>
                                        <p:strVal val="visible"/>
                                      </p:to>
                                    </p:set>
                                    <p:animEffect transition="in" filter="dissolve">
                                      <p:cBhvr>
                                        <p:cTn id="17" dur="500"/>
                                        <p:tgtEl>
                                          <p:spTgt spid="59413"/>
                                        </p:tgtEl>
                                      </p:cBhvr>
                                    </p:animEffect>
                                  </p:childTnLst>
                                </p:cTn>
                              </p:par>
                            </p:childTnLst>
                          </p:cTn>
                        </p:par>
                        <p:par>
                          <p:cTn id="18" fill="hold">
                            <p:stCondLst>
                              <p:cond delay="1000"/>
                            </p:stCondLst>
                            <p:childTnLst>
                              <p:par>
                                <p:cTn id="19" presetID="9" presetClass="entr" presetSubtype="0" fill="hold" nodeType="afterEffect">
                                  <p:stCondLst>
                                    <p:cond delay="0"/>
                                  </p:stCondLst>
                                  <p:childTnLst>
                                    <p:set>
                                      <p:cBhvr>
                                        <p:cTn id="20" dur="1" fill="hold">
                                          <p:stCondLst>
                                            <p:cond delay="0"/>
                                          </p:stCondLst>
                                        </p:cTn>
                                        <p:tgtEl>
                                          <p:spTgt spid="59412"/>
                                        </p:tgtEl>
                                        <p:attrNameLst>
                                          <p:attrName>style.visibility</p:attrName>
                                        </p:attrNameLst>
                                      </p:cBhvr>
                                      <p:to>
                                        <p:strVal val="visible"/>
                                      </p:to>
                                    </p:set>
                                    <p:animEffect transition="in" filter="dissolve">
                                      <p:cBhvr>
                                        <p:cTn id="21" dur="500"/>
                                        <p:tgtEl>
                                          <p:spTgt spid="59412"/>
                                        </p:tgtEl>
                                      </p:cBhvr>
                                    </p:animEffect>
                                  </p:childTnLst>
                                </p:cTn>
                              </p:par>
                            </p:childTnLst>
                          </p:cTn>
                        </p:par>
                        <p:par>
                          <p:cTn id="22" fill="hold">
                            <p:stCondLst>
                              <p:cond delay="1500"/>
                            </p:stCondLst>
                            <p:childTnLst>
                              <p:par>
                                <p:cTn id="23" presetID="9" presetClass="entr" presetSubtype="0" fill="hold" nodeType="afterEffect">
                                  <p:stCondLst>
                                    <p:cond delay="0"/>
                                  </p:stCondLst>
                                  <p:childTnLst>
                                    <p:set>
                                      <p:cBhvr>
                                        <p:cTn id="24" dur="1" fill="hold">
                                          <p:stCondLst>
                                            <p:cond delay="0"/>
                                          </p:stCondLst>
                                        </p:cTn>
                                        <p:tgtEl>
                                          <p:spTgt spid="59411"/>
                                        </p:tgtEl>
                                        <p:attrNameLst>
                                          <p:attrName>style.visibility</p:attrName>
                                        </p:attrNameLst>
                                      </p:cBhvr>
                                      <p:to>
                                        <p:strVal val="visible"/>
                                      </p:to>
                                    </p:set>
                                    <p:animEffect transition="in" filter="dissolve">
                                      <p:cBhvr>
                                        <p:cTn id="25" dur="500"/>
                                        <p:tgtEl>
                                          <p:spTgt spid="59411"/>
                                        </p:tgtEl>
                                      </p:cBhvr>
                                    </p:animEffect>
                                  </p:childTnLst>
                                </p:cTn>
                              </p:par>
                            </p:childTnLst>
                          </p:cTn>
                        </p:par>
                        <p:par>
                          <p:cTn id="26" fill="hold">
                            <p:stCondLst>
                              <p:cond delay="2000"/>
                            </p:stCondLst>
                            <p:childTnLst>
                              <p:par>
                                <p:cTn id="27" presetID="9" presetClass="entr" presetSubtype="0" fill="hold" grpId="0" nodeType="afterEffect">
                                  <p:stCondLst>
                                    <p:cond delay="0"/>
                                  </p:stCondLst>
                                  <p:childTnLst>
                                    <p:set>
                                      <p:cBhvr>
                                        <p:cTn id="28" dur="1" fill="hold">
                                          <p:stCondLst>
                                            <p:cond delay="0"/>
                                          </p:stCondLst>
                                        </p:cTn>
                                        <p:tgtEl>
                                          <p:spTgt spid="59402"/>
                                        </p:tgtEl>
                                        <p:attrNameLst>
                                          <p:attrName>style.visibility</p:attrName>
                                        </p:attrNameLst>
                                      </p:cBhvr>
                                      <p:to>
                                        <p:strVal val="visible"/>
                                      </p:to>
                                    </p:set>
                                    <p:animEffect transition="in" filter="dissolve">
                                      <p:cBhvr>
                                        <p:cTn id="29" dur="500"/>
                                        <p:tgtEl>
                                          <p:spTgt spid="59402"/>
                                        </p:tgtEl>
                                      </p:cBhvr>
                                    </p:animEffect>
                                  </p:childTnLst>
                                </p:cTn>
                              </p:par>
                            </p:childTnLst>
                          </p:cTn>
                        </p:par>
                        <p:par>
                          <p:cTn id="30" fill="hold" nodeType="afterGroup">
                            <p:stCondLst>
                              <p:cond delay="2500"/>
                            </p:stCondLst>
                            <p:childTnLst>
                              <p:par>
                                <p:cTn id="31" presetID="9" presetClass="entr" presetSubtype="0" fill="hold" grpId="0" nodeType="afterEffect">
                                  <p:stCondLst>
                                    <p:cond delay="0"/>
                                  </p:stCondLst>
                                  <p:childTnLst>
                                    <p:set>
                                      <p:cBhvr>
                                        <p:cTn id="32" dur="1" fill="hold">
                                          <p:stCondLst>
                                            <p:cond delay="0"/>
                                          </p:stCondLst>
                                        </p:cTn>
                                        <p:tgtEl>
                                          <p:spTgt spid="59403"/>
                                        </p:tgtEl>
                                        <p:attrNameLst>
                                          <p:attrName>style.visibility</p:attrName>
                                        </p:attrNameLst>
                                      </p:cBhvr>
                                      <p:to>
                                        <p:strVal val="visible"/>
                                      </p:to>
                                    </p:set>
                                    <p:animEffect transition="in" filter="dissolve">
                                      <p:cBhvr>
                                        <p:cTn id="33" dur="500"/>
                                        <p:tgtEl>
                                          <p:spTgt spid="59403"/>
                                        </p:tgtEl>
                                      </p:cBhvr>
                                    </p:animEffect>
                                  </p:childTnLst>
                                </p:cTn>
                              </p:par>
                            </p:childTnLst>
                          </p:cTn>
                        </p:par>
                        <p:par>
                          <p:cTn id="34" fill="hold" nodeType="afterGroup">
                            <p:stCondLst>
                              <p:cond delay="3000"/>
                            </p:stCondLst>
                            <p:childTnLst>
                              <p:par>
                                <p:cTn id="35" presetID="9" presetClass="entr" presetSubtype="0" fill="hold" grpId="0" nodeType="afterEffect">
                                  <p:stCondLst>
                                    <p:cond delay="0"/>
                                  </p:stCondLst>
                                  <p:childTnLst>
                                    <p:set>
                                      <p:cBhvr>
                                        <p:cTn id="36" dur="1" fill="hold">
                                          <p:stCondLst>
                                            <p:cond delay="0"/>
                                          </p:stCondLst>
                                        </p:cTn>
                                        <p:tgtEl>
                                          <p:spTgt spid="59408"/>
                                        </p:tgtEl>
                                        <p:attrNameLst>
                                          <p:attrName>style.visibility</p:attrName>
                                        </p:attrNameLst>
                                      </p:cBhvr>
                                      <p:to>
                                        <p:strVal val="visible"/>
                                      </p:to>
                                    </p:set>
                                    <p:animEffect transition="in" filter="dissolve">
                                      <p:cBhvr>
                                        <p:cTn id="37" dur="500"/>
                                        <p:tgtEl>
                                          <p:spTgt spid="59408"/>
                                        </p:tgtEl>
                                      </p:cBhvr>
                                    </p:animEffect>
                                  </p:childTnLst>
                                </p:cTn>
                              </p:par>
                            </p:childTnLst>
                          </p:cTn>
                        </p:par>
                        <p:par>
                          <p:cTn id="38" fill="hold">
                            <p:stCondLst>
                              <p:cond delay="3500"/>
                            </p:stCondLst>
                            <p:childTnLst>
                              <p:par>
                                <p:cTn id="39" presetID="9" presetClass="entr" presetSubtype="0" fill="hold" grpId="0" nodeType="afterEffect">
                                  <p:stCondLst>
                                    <p:cond delay="0"/>
                                  </p:stCondLst>
                                  <p:childTnLst>
                                    <p:set>
                                      <p:cBhvr>
                                        <p:cTn id="40" dur="1" fill="hold">
                                          <p:stCondLst>
                                            <p:cond delay="0"/>
                                          </p:stCondLst>
                                        </p:cTn>
                                        <p:tgtEl>
                                          <p:spTgt spid="59414"/>
                                        </p:tgtEl>
                                        <p:attrNameLst>
                                          <p:attrName>style.visibility</p:attrName>
                                        </p:attrNameLst>
                                      </p:cBhvr>
                                      <p:to>
                                        <p:strVal val="visible"/>
                                      </p:to>
                                    </p:set>
                                    <p:animEffect transition="in" filter="dissolve">
                                      <p:cBhvr>
                                        <p:cTn id="41" dur="500"/>
                                        <p:tgtEl>
                                          <p:spTgt spid="59414"/>
                                        </p:tgtEl>
                                      </p:cBhvr>
                                    </p:animEffect>
                                  </p:childTnLst>
                                </p:cTn>
                              </p:par>
                            </p:childTnLst>
                          </p:cTn>
                        </p:par>
                        <p:par>
                          <p:cTn id="42" fill="hold" nodeType="afterGroup">
                            <p:stCondLst>
                              <p:cond delay="4000"/>
                            </p:stCondLst>
                            <p:childTnLst>
                              <p:par>
                                <p:cTn id="43" presetID="9" presetClass="entr" presetSubtype="0" fill="hold" grpId="0" nodeType="afterEffect">
                                  <p:stCondLst>
                                    <p:cond delay="0"/>
                                  </p:stCondLst>
                                  <p:childTnLst>
                                    <p:set>
                                      <p:cBhvr>
                                        <p:cTn id="44" dur="1" fill="hold">
                                          <p:stCondLst>
                                            <p:cond delay="0"/>
                                          </p:stCondLst>
                                        </p:cTn>
                                        <p:tgtEl>
                                          <p:spTgt spid="59415"/>
                                        </p:tgtEl>
                                        <p:attrNameLst>
                                          <p:attrName>style.visibility</p:attrName>
                                        </p:attrNameLst>
                                      </p:cBhvr>
                                      <p:to>
                                        <p:strVal val="visible"/>
                                      </p:to>
                                    </p:set>
                                    <p:animEffect transition="in" filter="dissolve">
                                      <p:cBhvr>
                                        <p:cTn id="45" dur="500"/>
                                        <p:tgtEl>
                                          <p:spTgt spid="59415"/>
                                        </p:tgtEl>
                                      </p:cBhvr>
                                    </p:animEffect>
                                  </p:childTnLst>
                                </p:cTn>
                              </p:par>
                            </p:childTnLst>
                          </p:cTn>
                        </p:par>
                        <p:par>
                          <p:cTn id="46" fill="hold" nodeType="afterGroup">
                            <p:stCondLst>
                              <p:cond delay="4500"/>
                            </p:stCondLst>
                            <p:childTnLst>
                              <p:par>
                                <p:cTn id="47" presetID="9" presetClass="entr" presetSubtype="0" fill="hold" grpId="0" nodeType="afterEffect">
                                  <p:stCondLst>
                                    <p:cond delay="0"/>
                                  </p:stCondLst>
                                  <p:childTnLst>
                                    <p:set>
                                      <p:cBhvr>
                                        <p:cTn id="48" dur="1" fill="hold">
                                          <p:stCondLst>
                                            <p:cond delay="0"/>
                                          </p:stCondLst>
                                        </p:cTn>
                                        <p:tgtEl>
                                          <p:spTgt spid="59416"/>
                                        </p:tgtEl>
                                        <p:attrNameLst>
                                          <p:attrName>style.visibility</p:attrName>
                                        </p:attrNameLst>
                                      </p:cBhvr>
                                      <p:to>
                                        <p:strVal val="visible"/>
                                      </p:to>
                                    </p:set>
                                    <p:animEffect transition="in" filter="dissolve">
                                      <p:cBhvr>
                                        <p:cTn id="49" dur="500"/>
                                        <p:tgtEl>
                                          <p:spTgt spid="59416"/>
                                        </p:tgtEl>
                                      </p:cBhvr>
                                    </p:animEffect>
                                  </p:childTnLst>
                                </p:cTn>
                              </p:par>
                            </p:childTnLst>
                          </p:cTn>
                        </p:par>
                        <p:par>
                          <p:cTn id="50" fill="hold" nodeType="afterGroup">
                            <p:stCondLst>
                              <p:cond delay="5000"/>
                            </p:stCondLst>
                            <p:childTnLst>
                              <p:par>
                                <p:cTn id="51" presetID="9" presetClass="entr" presetSubtype="0" fill="hold" grpId="0" nodeType="afterEffect">
                                  <p:stCondLst>
                                    <p:cond delay="0"/>
                                  </p:stCondLst>
                                  <p:childTnLst>
                                    <p:set>
                                      <p:cBhvr>
                                        <p:cTn id="52" dur="1" fill="hold">
                                          <p:stCondLst>
                                            <p:cond delay="0"/>
                                          </p:stCondLst>
                                        </p:cTn>
                                        <p:tgtEl>
                                          <p:spTgt spid="59417"/>
                                        </p:tgtEl>
                                        <p:attrNameLst>
                                          <p:attrName>style.visibility</p:attrName>
                                        </p:attrNameLst>
                                      </p:cBhvr>
                                      <p:to>
                                        <p:strVal val="visible"/>
                                      </p:to>
                                    </p:set>
                                    <p:animEffect transition="in" filter="dissolve">
                                      <p:cBhvr>
                                        <p:cTn id="53" dur="500"/>
                                        <p:tgtEl>
                                          <p:spTgt spid="59417"/>
                                        </p:tgtEl>
                                      </p:cBhvr>
                                    </p:animEffect>
                                  </p:childTnLst>
                                </p:cTn>
                              </p:par>
                            </p:childTnLst>
                          </p:cTn>
                        </p:par>
                        <p:par>
                          <p:cTn id="54" fill="hold" nodeType="afterGroup">
                            <p:stCondLst>
                              <p:cond delay="5500"/>
                            </p:stCondLst>
                            <p:childTnLst>
                              <p:par>
                                <p:cTn id="55" presetID="9" presetClass="entr" presetSubtype="0" fill="hold" grpId="0" nodeType="afterEffect">
                                  <p:stCondLst>
                                    <p:cond delay="0"/>
                                  </p:stCondLst>
                                  <p:childTnLst>
                                    <p:set>
                                      <p:cBhvr>
                                        <p:cTn id="56" dur="1" fill="hold">
                                          <p:stCondLst>
                                            <p:cond delay="0"/>
                                          </p:stCondLst>
                                        </p:cTn>
                                        <p:tgtEl>
                                          <p:spTgt spid="59418"/>
                                        </p:tgtEl>
                                        <p:attrNameLst>
                                          <p:attrName>style.visibility</p:attrName>
                                        </p:attrNameLst>
                                      </p:cBhvr>
                                      <p:to>
                                        <p:strVal val="visible"/>
                                      </p:to>
                                    </p:set>
                                    <p:animEffect transition="in" filter="dissolve">
                                      <p:cBhvr>
                                        <p:cTn id="57" dur="500"/>
                                        <p:tgtEl>
                                          <p:spTgt spid="59418"/>
                                        </p:tgtEl>
                                      </p:cBhvr>
                                    </p:animEffect>
                                  </p:childTnLst>
                                </p:cTn>
                              </p:par>
                            </p:childTnLst>
                          </p:cTn>
                        </p:par>
                        <p:par>
                          <p:cTn id="58" fill="hold" nodeType="afterGroup">
                            <p:stCondLst>
                              <p:cond delay="6000"/>
                            </p:stCondLst>
                            <p:childTnLst>
                              <p:par>
                                <p:cTn id="59" presetID="9" presetClass="entr" presetSubtype="0" fill="hold" grpId="0" nodeType="afterEffect">
                                  <p:stCondLst>
                                    <p:cond delay="0"/>
                                  </p:stCondLst>
                                  <p:childTnLst>
                                    <p:set>
                                      <p:cBhvr>
                                        <p:cTn id="60" dur="1" fill="hold">
                                          <p:stCondLst>
                                            <p:cond delay="0"/>
                                          </p:stCondLst>
                                        </p:cTn>
                                        <p:tgtEl>
                                          <p:spTgt spid="59419"/>
                                        </p:tgtEl>
                                        <p:attrNameLst>
                                          <p:attrName>style.visibility</p:attrName>
                                        </p:attrNameLst>
                                      </p:cBhvr>
                                      <p:to>
                                        <p:strVal val="visible"/>
                                      </p:to>
                                    </p:set>
                                    <p:animEffect transition="in" filter="dissolve">
                                      <p:cBhvr>
                                        <p:cTn id="61" dur="500"/>
                                        <p:tgtEl>
                                          <p:spTgt spid="59419"/>
                                        </p:tgtEl>
                                      </p:cBhvr>
                                    </p:animEffect>
                                  </p:childTnLst>
                                </p:cTn>
                              </p:par>
                            </p:childTnLst>
                          </p:cTn>
                        </p:par>
                        <p:par>
                          <p:cTn id="62" fill="hold" nodeType="afterGroup">
                            <p:stCondLst>
                              <p:cond delay="6500"/>
                            </p:stCondLst>
                            <p:childTnLst>
                              <p:par>
                                <p:cTn id="63" presetID="9" presetClass="entr" presetSubtype="0" fill="hold" grpId="0" nodeType="afterEffect">
                                  <p:stCondLst>
                                    <p:cond delay="0"/>
                                  </p:stCondLst>
                                  <p:childTnLst>
                                    <p:set>
                                      <p:cBhvr>
                                        <p:cTn id="64" dur="1" fill="hold">
                                          <p:stCondLst>
                                            <p:cond delay="0"/>
                                          </p:stCondLst>
                                        </p:cTn>
                                        <p:tgtEl>
                                          <p:spTgt spid="59397"/>
                                        </p:tgtEl>
                                        <p:attrNameLst>
                                          <p:attrName>style.visibility</p:attrName>
                                        </p:attrNameLst>
                                      </p:cBhvr>
                                      <p:to>
                                        <p:strVal val="visible"/>
                                      </p:to>
                                    </p:set>
                                    <p:animEffect transition="in" filter="dissolve">
                                      <p:cBhvr>
                                        <p:cTn id="65" dur="500"/>
                                        <p:tgtEl>
                                          <p:spTgt spid="59397"/>
                                        </p:tgtEl>
                                      </p:cBhvr>
                                    </p:animEffect>
                                  </p:childTnLst>
                                </p:cTn>
                              </p:par>
                            </p:childTnLst>
                          </p:cTn>
                        </p:par>
                        <p:par>
                          <p:cTn id="66" fill="hold" nodeType="afterGroup">
                            <p:stCondLst>
                              <p:cond delay="7000"/>
                            </p:stCondLst>
                            <p:childTnLst>
                              <p:par>
                                <p:cTn id="67" presetID="9" presetClass="entr" presetSubtype="0" fill="hold" grpId="0" nodeType="afterEffect">
                                  <p:stCondLst>
                                    <p:cond delay="0"/>
                                  </p:stCondLst>
                                  <p:childTnLst>
                                    <p:set>
                                      <p:cBhvr>
                                        <p:cTn id="68" dur="1" fill="hold">
                                          <p:stCondLst>
                                            <p:cond delay="0"/>
                                          </p:stCondLst>
                                        </p:cTn>
                                        <p:tgtEl>
                                          <p:spTgt spid="59404"/>
                                        </p:tgtEl>
                                        <p:attrNameLst>
                                          <p:attrName>style.visibility</p:attrName>
                                        </p:attrNameLst>
                                      </p:cBhvr>
                                      <p:to>
                                        <p:strVal val="visible"/>
                                      </p:to>
                                    </p:set>
                                    <p:animEffect transition="in" filter="dissolve">
                                      <p:cBhvr>
                                        <p:cTn id="69" dur="500"/>
                                        <p:tgtEl>
                                          <p:spTgt spid="59404"/>
                                        </p:tgtEl>
                                      </p:cBhvr>
                                    </p:animEffect>
                                  </p:childTnLst>
                                </p:cTn>
                              </p:par>
                            </p:childTnLst>
                          </p:cTn>
                        </p:par>
                        <p:par>
                          <p:cTn id="70" fill="hold" nodeType="afterGroup">
                            <p:stCondLst>
                              <p:cond delay="7500"/>
                            </p:stCondLst>
                            <p:childTnLst>
                              <p:par>
                                <p:cTn id="71" presetID="9" presetClass="entr" presetSubtype="0" fill="hold" nodeType="afterEffect">
                                  <p:stCondLst>
                                    <p:cond delay="0"/>
                                  </p:stCondLst>
                                  <p:childTnLst>
                                    <p:set>
                                      <p:cBhvr>
                                        <p:cTn id="72" dur="1" fill="hold">
                                          <p:stCondLst>
                                            <p:cond delay="0"/>
                                          </p:stCondLst>
                                        </p:cTn>
                                        <p:tgtEl>
                                          <p:spTgt spid="59399"/>
                                        </p:tgtEl>
                                        <p:attrNameLst>
                                          <p:attrName>style.visibility</p:attrName>
                                        </p:attrNameLst>
                                      </p:cBhvr>
                                      <p:to>
                                        <p:strVal val="visible"/>
                                      </p:to>
                                    </p:set>
                                    <p:animEffect transition="in" filter="dissolve">
                                      <p:cBhvr>
                                        <p:cTn id="73" dur="500"/>
                                        <p:tgtEl>
                                          <p:spTgt spid="59399"/>
                                        </p:tgtEl>
                                      </p:cBhvr>
                                    </p:animEffect>
                                  </p:childTnLst>
                                </p:cTn>
                              </p:par>
                            </p:childTnLst>
                          </p:cTn>
                        </p:par>
                        <p:par>
                          <p:cTn id="74" fill="hold" nodeType="afterGroup">
                            <p:stCondLst>
                              <p:cond delay="8000"/>
                            </p:stCondLst>
                            <p:childTnLst>
                              <p:par>
                                <p:cTn id="75" presetID="9" presetClass="entr" presetSubtype="0" fill="hold" grpId="0" nodeType="afterEffect">
                                  <p:stCondLst>
                                    <p:cond delay="0"/>
                                  </p:stCondLst>
                                  <p:childTnLst>
                                    <p:set>
                                      <p:cBhvr>
                                        <p:cTn id="76" dur="1" fill="hold">
                                          <p:stCondLst>
                                            <p:cond delay="0"/>
                                          </p:stCondLst>
                                        </p:cTn>
                                        <p:tgtEl>
                                          <p:spTgt spid="59406"/>
                                        </p:tgtEl>
                                        <p:attrNameLst>
                                          <p:attrName>style.visibility</p:attrName>
                                        </p:attrNameLst>
                                      </p:cBhvr>
                                      <p:to>
                                        <p:strVal val="visible"/>
                                      </p:to>
                                    </p:set>
                                    <p:animEffect transition="in" filter="dissolve">
                                      <p:cBhvr>
                                        <p:cTn id="77" dur="500"/>
                                        <p:tgtEl>
                                          <p:spTgt spid="59406"/>
                                        </p:tgtEl>
                                      </p:cBhvr>
                                    </p:animEffect>
                                  </p:childTnLst>
                                </p:cTn>
                              </p:par>
                            </p:childTnLst>
                          </p:cTn>
                        </p:par>
                        <p:par>
                          <p:cTn id="78" fill="hold" nodeType="afterGroup">
                            <p:stCondLst>
                              <p:cond delay="8500"/>
                            </p:stCondLst>
                            <p:childTnLst>
                              <p:par>
                                <p:cTn id="79" presetID="9" presetClass="entr" presetSubtype="0" fill="hold" grpId="0" nodeType="afterEffect">
                                  <p:stCondLst>
                                    <p:cond delay="0"/>
                                  </p:stCondLst>
                                  <p:childTnLst>
                                    <p:set>
                                      <p:cBhvr>
                                        <p:cTn id="80" dur="1" fill="hold">
                                          <p:stCondLst>
                                            <p:cond delay="0"/>
                                          </p:stCondLst>
                                        </p:cTn>
                                        <p:tgtEl>
                                          <p:spTgt spid="59410"/>
                                        </p:tgtEl>
                                        <p:attrNameLst>
                                          <p:attrName>style.visibility</p:attrName>
                                        </p:attrNameLst>
                                      </p:cBhvr>
                                      <p:to>
                                        <p:strVal val="visible"/>
                                      </p:to>
                                    </p:set>
                                    <p:animEffect transition="in" filter="dissolve">
                                      <p:cBhvr>
                                        <p:cTn id="81" dur="500"/>
                                        <p:tgtEl>
                                          <p:spTgt spid="59410"/>
                                        </p:tgtEl>
                                      </p:cBhvr>
                                    </p:animEffect>
                                  </p:childTnLst>
                                </p:cTn>
                              </p:par>
                            </p:childTnLst>
                          </p:cTn>
                        </p:par>
                        <p:par>
                          <p:cTn id="82" fill="hold" nodeType="afterGroup">
                            <p:stCondLst>
                              <p:cond delay="9000"/>
                            </p:stCondLst>
                            <p:childTnLst>
                              <p:par>
                                <p:cTn id="83" presetID="9" presetClass="entr" presetSubtype="0" fill="hold" nodeType="afterEffect">
                                  <p:stCondLst>
                                    <p:cond delay="0"/>
                                  </p:stCondLst>
                                  <p:childTnLst>
                                    <p:set>
                                      <p:cBhvr>
                                        <p:cTn id="84" dur="1" fill="hold">
                                          <p:stCondLst>
                                            <p:cond delay="0"/>
                                          </p:stCondLst>
                                        </p:cTn>
                                        <p:tgtEl>
                                          <p:spTgt spid="59407"/>
                                        </p:tgtEl>
                                        <p:attrNameLst>
                                          <p:attrName>style.visibility</p:attrName>
                                        </p:attrNameLst>
                                      </p:cBhvr>
                                      <p:to>
                                        <p:strVal val="visible"/>
                                      </p:to>
                                    </p:set>
                                    <p:animEffect transition="in" filter="dissolve">
                                      <p:cBhvr>
                                        <p:cTn id="85" dur="500"/>
                                        <p:tgtEl>
                                          <p:spTgt spid="59407"/>
                                        </p:tgtEl>
                                      </p:cBhvr>
                                    </p:animEffect>
                                  </p:childTnLst>
                                </p:cTn>
                              </p:par>
                            </p:childTnLst>
                          </p:cTn>
                        </p:par>
                        <p:par>
                          <p:cTn id="86" fill="hold" nodeType="afterGroup">
                            <p:stCondLst>
                              <p:cond delay="9500"/>
                            </p:stCondLst>
                            <p:childTnLst>
                              <p:par>
                                <p:cTn id="87" presetID="9" presetClass="entr" presetSubtype="0" fill="hold" grpId="0" nodeType="afterEffect">
                                  <p:stCondLst>
                                    <p:cond delay="0"/>
                                  </p:stCondLst>
                                  <p:childTnLst>
                                    <p:set>
                                      <p:cBhvr>
                                        <p:cTn id="88" dur="1" fill="hold">
                                          <p:stCondLst>
                                            <p:cond delay="0"/>
                                          </p:stCondLst>
                                        </p:cTn>
                                        <p:tgtEl>
                                          <p:spTgt spid="59396"/>
                                        </p:tgtEl>
                                        <p:attrNameLst>
                                          <p:attrName>style.visibility</p:attrName>
                                        </p:attrNameLst>
                                      </p:cBhvr>
                                      <p:to>
                                        <p:strVal val="visible"/>
                                      </p:to>
                                    </p:set>
                                    <p:animEffect transition="in" filter="dissolve">
                                      <p:cBhvr>
                                        <p:cTn id="89" dur="500"/>
                                        <p:tgtEl>
                                          <p:spTgt spid="59396"/>
                                        </p:tgtEl>
                                      </p:cBhvr>
                                    </p:animEffect>
                                  </p:childTnLst>
                                </p:cTn>
                              </p:par>
                            </p:childTnLst>
                          </p:cTn>
                        </p:par>
                        <p:par>
                          <p:cTn id="90" fill="hold" nodeType="afterGroup">
                            <p:stCondLst>
                              <p:cond delay="10000"/>
                            </p:stCondLst>
                            <p:childTnLst>
                              <p:par>
                                <p:cTn id="91" presetID="9" presetClass="entr" presetSubtype="0" fill="hold" grpId="0" nodeType="afterEffect">
                                  <p:stCondLst>
                                    <p:cond delay="0"/>
                                  </p:stCondLst>
                                  <p:childTnLst>
                                    <p:set>
                                      <p:cBhvr>
                                        <p:cTn id="92" dur="1" fill="hold">
                                          <p:stCondLst>
                                            <p:cond delay="0"/>
                                          </p:stCondLst>
                                        </p:cTn>
                                        <p:tgtEl>
                                          <p:spTgt spid="59405"/>
                                        </p:tgtEl>
                                        <p:attrNameLst>
                                          <p:attrName>style.visibility</p:attrName>
                                        </p:attrNameLst>
                                      </p:cBhvr>
                                      <p:to>
                                        <p:strVal val="visible"/>
                                      </p:to>
                                    </p:set>
                                    <p:animEffect transition="in" filter="dissolve">
                                      <p:cBhvr>
                                        <p:cTn id="93" dur="500"/>
                                        <p:tgtEl>
                                          <p:spTgt spid="59405"/>
                                        </p:tgtEl>
                                      </p:cBhvr>
                                    </p:animEffect>
                                  </p:childTnLst>
                                </p:cTn>
                              </p:par>
                            </p:childTnLst>
                          </p:cTn>
                        </p:par>
                        <p:par>
                          <p:cTn id="94" fill="hold" nodeType="afterGroup">
                            <p:stCondLst>
                              <p:cond delay="10500"/>
                            </p:stCondLst>
                            <p:childTnLst>
                              <p:par>
                                <p:cTn id="95" presetID="9" presetClass="entr" presetSubtype="0" fill="hold" nodeType="afterEffect">
                                  <p:stCondLst>
                                    <p:cond delay="0"/>
                                  </p:stCondLst>
                                  <p:childTnLst>
                                    <p:set>
                                      <p:cBhvr>
                                        <p:cTn id="96" dur="1" fill="hold">
                                          <p:stCondLst>
                                            <p:cond delay="0"/>
                                          </p:stCondLst>
                                        </p:cTn>
                                        <p:tgtEl>
                                          <p:spTgt spid="59398"/>
                                        </p:tgtEl>
                                        <p:attrNameLst>
                                          <p:attrName>style.visibility</p:attrName>
                                        </p:attrNameLst>
                                      </p:cBhvr>
                                      <p:to>
                                        <p:strVal val="visible"/>
                                      </p:to>
                                    </p:set>
                                    <p:animEffect transition="in" filter="dissolve">
                                      <p:cBhvr>
                                        <p:cTn id="97" dur="5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animBg="1"/>
      <p:bldP spid="59397" grpId="0" animBg="1"/>
      <p:bldP spid="59400" grpId="0" animBg="1"/>
      <p:bldP spid="59401" grpId="0" animBg="1"/>
      <p:bldP spid="59402" grpId="0" autoUpdateAnimBg="0"/>
      <p:bldP spid="59403" grpId="0" autoUpdateAnimBg="0"/>
      <p:bldP spid="59404" grpId="0" autoUpdateAnimBg="0"/>
      <p:bldP spid="59405" grpId="0" autoUpdateAnimBg="0"/>
      <p:bldP spid="59406" grpId="0" animBg="1"/>
      <p:bldP spid="59408" grpId="0" autoUpdateAnimBg="0"/>
      <p:bldP spid="59409" grpId="0" animBg="1"/>
      <p:bldP spid="59410" grpId="0" autoUpdateAnimBg="0"/>
      <p:bldP spid="59414" grpId="0" autoUpdateAnimBg="0"/>
      <p:bldP spid="59415" grpId="0" autoUpdateAnimBg="0"/>
      <p:bldP spid="59416" grpId="0" autoUpdateAnimBg="0"/>
      <p:bldP spid="59417" grpId="0" autoUpdateAnimBg="0"/>
      <p:bldP spid="59418" grpId="0" autoUpdateAnimBg="0"/>
      <p:bldP spid="5941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flipV="1">
            <a:off x="5905275" y="1168053"/>
            <a:ext cx="797103" cy="2102414"/>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4"/>
          <p:cNvGrpSpPr>
            <a:grpSpLocks noChangeAspect="1"/>
          </p:cNvGrpSpPr>
          <p:nvPr/>
        </p:nvGrpSpPr>
        <p:grpSpPr bwMode="auto">
          <a:xfrm>
            <a:off x="5722789" y="4613048"/>
            <a:ext cx="2157665" cy="2394011"/>
            <a:chOff x="1538" y="671"/>
            <a:chExt cx="2684" cy="2978"/>
          </a:xfrm>
          <a:solidFill>
            <a:schemeClr val="accent3"/>
          </a:solidFill>
          <a:effectLst/>
        </p:grpSpPr>
        <p:sp>
          <p:nvSpPr>
            <p:cNvPr id="7" name="Freeform 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a:spLocks/>
            </p:cNvSpPr>
            <p:nvPr/>
          </p:nvSpPr>
          <p:spPr bwMode="auto">
            <a:xfrm>
              <a:off x="2904" y="3253"/>
              <a:ext cx="45" cy="396"/>
            </a:xfrm>
            <a:custGeom>
              <a:avLst/>
              <a:gdLst>
                <a:gd name="T0" fmla="*/ 18 w 118"/>
                <a:gd name="T1" fmla="*/ 491 h 1025"/>
                <a:gd name="T2" fmla="*/ 0 w 118"/>
                <a:gd name="T3" fmla="*/ 88 h 1025"/>
                <a:gd name="T4" fmla="*/ 36 w 118"/>
                <a:gd name="T5" fmla="*/ 0 h 1025"/>
                <a:gd name="T6" fmla="*/ 82 w 118"/>
                <a:gd name="T7" fmla="*/ 78 h 1025"/>
                <a:gd name="T8" fmla="*/ 117 w 118"/>
                <a:gd name="T9" fmla="*/ 936 h 1025"/>
                <a:gd name="T10" fmla="*/ 81 w 118"/>
                <a:gd name="T11" fmla="*/ 1025 h 1025"/>
                <a:gd name="T12" fmla="*/ 35 w 118"/>
                <a:gd name="T13" fmla="*/ 936 h 1025"/>
                <a:gd name="T14" fmla="*/ 12 w 118"/>
                <a:gd name="T15" fmla="*/ 491 h 1025"/>
                <a:gd name="T16" fmla="*/ 18 w 118"/>
                <a:gd name="T17" fmla="*/ 4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025">
                  <a:moveTo>
                    <a:pt x="18" y="491"/>
                  </a:moveTo>
                  <a:cubicBezTo>
                    <a:pt x="11" y="357"/>
                    <a:pt x="2" y="223"/>
                    <a:pt x="0" y="88"/>
                  </a:cubicBezTo>
                  <a:cubicBezTo>
                    <a:pt x="0" y="59"/>
                    <a:pt x="23" y="29"/>
                    <a:pt x="36" y="0"/>
                  </a:cubicBezTo>
                  <a:cubicBezTo>
                    <a:pt x="52" y="26"/>
                    <a:pt x="80" y="51"/>
                    <a:pt x="82" y="78"/>
                  </a:cubicBezTo>
                  <a:cubicBezTo>
                    <a:pt x="97" y="364"/>
                    <a:pt x="108" y="650"/>
                    <a:pt x="117" y="936"/>
                  </a:cubicBezTo>
                  <a:cubicBezTo>
                    <a:pt x="118" y="965"/>
                    <a:pt x="94" y="995"/>
                    <a:pt x="81" y="1025"/>
                  </a:cubicBezTo>
                  <a:cubicBezTo>
                    <a:pt x="65" y="995"/>
                    <a:pt x="37" y="967"/>
                    <a:pt x="35" y="936"/>
                  </a:cubicBezTo>
                  <a:cubicBezTo>
                    <a:pt x="23" y="788"/>
                    <a:pt x="19" y="640"/>
                    <a:pt x="12" y="491"/>
                  </a:cubicBezTo>
                  <a:cubicBezTo>
                    <a:pt x="14" y="491"/>
                    <a:pt x="16" y="491"/>
                    <a:pt x="18" y="4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a:spLocks/>
            </p:cNvSpPr>
            <p:nvPr/>
          </p:nvSpPr>
          <p:spPr bwMode="auto">
            <a:xfrm>
              <a:off x="3846" y="2352"/>
              <a:ext cx="376" cy="143"/>
            </a:xfrm>
            <a:custGeom>
              <a:avLst/>
              <a:gdLst>
                <a:gd name="T0" fmla="*/ 929 w 973"/>
                <a:gd name="T1" fmla="*/ 370 h 370"/>
                <a:gd name="T2" fmla="*/ 863 w 973"/>
                <a:gd name="T3" fmla="*/ 348 h 370"/>
                <a:gd name="T4" fmla="*/ 79 w 973"/>
                <a:gd name="T5" fmla="*/ 90 h 370"/>
                <a:gd name="T6" fmla="*/ 0 w 973"/>
                <a:gd name="T7" fmla="*/ 25 h 370"/>
                <a:gd name="T8" fmla="*/ 97 w 973"/>
                <a:gd name="T9" fmla="*/ 9 h 370"/>
                <a:gd name="T10" fmla="*/ 911 w 973"/>
                <a:gd name="T11" fmla="*/ 277 h 370"/>
                <a:gd name="T12" fmla="*/ 973 w 973"/>
                <a:gd name="T13" fmla="*/ 335 h 370"/>
                <a:gd name="T14" fmla="*/ 929 w 973"/>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3" h="370">
                  <a:moveTo>
                    <a:pt x="929" y="370"/>
                  </a:moveTo>
                  <a:cubicBezTo>
                    <a:pt x="903" y="361"/>
                    <a:pt x="883" y="355"/>
                    <a:pt x="863" y="348"/>
                  </a:cubicBezTo>
                  <a:cubicBezTo>
                    <a:pt x="601" y="263"/>
                    <a:pt x="340" y="179"/>
                    <a:pt x="79" y="90"/>
                  </a:cubicBezTo>
                  <a:cubicBezTo>
                    <a:pt x="49" y="80"/>
                    <a:pt x="26" y="47"/>
                    <a:pt x="0" y="25"/>
                  </a:cubicBezTo>
                  <a:cubicBezTo>
                    <a:pt x="33" y="19"/>
                    <a:pt x="69" y="0"/>
                    <a:pt x="97" y="9"/>
                  </a:cubicBezTo>
                  <a:cubicBezTo>
                    <a:pt x="370" y="95"/>
                    <a:pt x="641" y="185"/>
                    <a:pt x="911" y="277"/>
                  </a:cubicBezTo>
                  <a:cubicBezTo>
                    <a:pt x="935" y="285"/>
                    <a:pt x="953" y="315"/>
                    <a:pt x="973" y="335"/>
                  </a:cubicBezTo>
                  <a:cubicBezTo>
                    <a:pt x="958" y="347"/>
                    <a:pt x="943" y="359"/>
                    <a:pt x="929" y="3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a:spLocks/>
            </p:cNvSpPr>
            <p:nvPr/>
          </p:nvSpPr>
          <p:spPr bwMode="auto">
            <a:xfrm>
              <a:off x="3737" y="1439"/>
              <a:ext cx="338" cy="216"/>
            </a:xfrm>
            <a:custGeom>
              <a:avLst/>
              <a:gdLst>
                <a:gd name="T0" fmla="*/ 833 w 875"/>
                <a:gd name="T1" fmla="*/ 0 h 559"/>
                <a:gd name="T2" fmla="*/ 868 w 875"/>
                <a:gd name="T3" fmla="*/ 19 h 559"/>
                <a:gd name="T4" fmla="*/ 866 w 875"/>
                <a:gd name="T5" fmla="*/ 67 h 559"/>
                <a:gd name="T6" fmla="*/ 807 w 875"/>
                <a:gd name="T7" fmla="*/ 110 h 559"/>
                <a:gd name="T8" fmla="*/ 101 w 875"/>
                <a:gd name="T9" fmla="*/ 541 h 559"/>
                <a:gd name="T10" fmla="*/ 0 w 875"/>
                <a:gd name="T11" fmla="*/ 559 h 559"/>
                <a:gd name="T12" fmla="*/ 52 w 875"/>
                <a:gd name="T13" fmla="*/ 475 h 559"/>
                <a:gd name="T14" fmla="*/ 774 w 875"/>
                <a:gd name="T15" fmla="*/ 30 h 559"/>
                <a:gd name="T16" fmla="*/ 833 w 875"/>
                <a:gd name="T17"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5" h="559">
                  <a:moveTo>
                    <a:pt x="833" y="0"/>
                  </a:moveTo>
                  <a:cubicBezTo>
                    <a:pt x="846" y="6"/>
                    <a:pt x="864" y="10"/>
                    <a:pt x="868" y="19"/>
                  </a:cubicBezTo>
                  <a:cubicBezTo>
                    <a:pt x="874" y="33"/>
                    <a:pt x="875" y="57"/>
                    <a:pt x="866" y="67"/>
                  </a:cubicBezTo>
                  <a:cubicBezTo>
                    <a:pt x="851" y="85"/>
                    <a:pt x="828" y="97"/>
                    <a:pt x="807" y="110"/>
                  </a:cubicBezTo>
                  <a:cubicBezTo>
                    <a:pt x="572" y="255"/>
                    <a:pt x="338" y="400"/>
                    <a:pt x="101" y="541"/>
                  </a:cubicBezTo>
                  <a:cubicBezTo>
                    <a:pt x="74" y="558"/>
                    <a:pt x="34" y="553"/>
                    <a:pt x="0" y="559"/>
                  </a:cubicBezTo>
                  <a:cubicBezTo>
                    <a:pt x="17" y="530"/>
                    <a:pt x="27" y="491"/>
                    <a:pt x="52" y="475"/>
                  </a:cubicBezTo>
                  <a:cubicBezTo>
                    <a:pt x="291" y="324"/>
                    <a:pt x="533" y="178"/>
                    <a:pt x="774" y="30"/>
                  </a:cubicBezTo>
                  <a:cubicBezTo>
                    <a:pt x="792" y="19"/>
                    <a:pt x="811" y="11"/>
                    <a:pt x="8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a:spLocks/>
            </p:cNvSpPr>
            <p:nvPr/>
          </p:nvSpPr>
          <p:spPr bwMode="auto">
            <a:xfrm>
              <a:off x="2009" y="2999"/>
              <a:ext cx="190" cy="356"/>
            </a:xfrm>
            <a:custGeom>
              <a:avLst/>
              <a:gdLst>
                <a:gd name="T0" fmla="*/ 484 w 494"/>
                <a:gd name="T1" fmla="*/ 4 h 920"/>
                <a:gd name="T2" fmla="*/ 483 w 494"/>
                <a:gd name="T3" fmla="*/ 86 h 920"/>
                <a:gd name="T4" fmla="*/ 296 w 494"/>
                <a:gd name="T5" fmla="*/ 454 h 920"/>
                <a:gd name="T6" fmla="*/ 82 w 494"/>
                <a:gd name="T7" fmla="*/ 868 h 920"/>
                <a:gd name="T8" fmla="*/ 15 w 494"/>
                <a:gd name="T9" fmla="*/ 920 h 920"/>
                <a:gd name="T10" fmla="*/ 11 w 494"/>
                <a:gd name="T11" fmla="*/ 829 h 920"/>
                <a:gd name="T12" fmla="*/ 405 w 494"/>
                <a:gd name="T13" fmla="*/ 55 h 920"/>
                <a:gd name="T14" fmla="*/ 448 w 494"/>
                <a:gd name="T15" fmla="*/ 0 h 920"/>
                <a:gd name="T16" fmla="*/ 484 w 494"/>
                <a:gd name="T17" fmla="*/ 4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920">
                  <a:moveTo>
                    <a:pt x="484" y="4"/>
                  </a:moveTo>
                  <a:cubicBezTo>
                    <a:pt x="484" y="31"/>
                    <a:pt x="494" y="63"/>
                    <a:pt x="483" y="86"/>
                  </a:cubicBezTo>
                  <a:cubicBezTo>
                    <a:pt x="423" y="210"/>
                    <a:pt x="359" y="332"/>
                    <a:pt x="296" y="454"/>
                  </a:cubicBezTo>
                  <a:cubicBezTo>
                    <a:pt x="225" y="592"/>
                    <a:pt x="156" y="731"/>
                    <a:pt x="82" y="868"/>
                  </a:cubicBezTo>
                  <a:cubicBezTo>
                    <a:pt x="70" y="890"/>
                    <a:pt x="38" y="902"/>
                    <a:pt x="15" y="920"/>
                  </a:cubicBezTo>
                  <a:cubicBezTo>
                    <a:pt x="13" y="889"/>
                    <a:pt x="0" y="853"/>
                    <a:pt x="11" y="829"/>
                  </a:cubicBezTo>
                  <a:cubicBezTo>
                    <a:pt x="140" y="570"/>
                    <a:pt x="272" y="313"/>
                    <a:pt x="405" y="55"/>
                  </a:cubicBezTo>
                  <a:cubicBezTo>
                    <a:pt x="415" y="35"/>
                    <a:pt x="433" y="18"/>
                    <a:pt x="448" y="0"/>
                  </a:cubicBezTo>
                  <a:cubicBezTo>
                    <a:pt x="460" y="1"/>
                    <a:pt x="472" y="2"/>
                    <a:pt x="48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a:spLocks/>
            </p:cNvSpPr>
            <p:nvPr/>
          </p:nvSpPr>
          <p:spPr bwMode="auto">
            <a:xfrm>
              <a:off x="3597" y="2924"/>
              <a:ext cx="255" cy="314"/>
            </a:xfrm>
            <a:custGeom>
              <a:avLst/>
              <a:gdLst>
                <a:gd name="T0" fmla="*/ 0 w 660"/>
                <a:gd name="T1" fmla="*/ 38 h 814"/>
                <a:gd name="T2" fmla="*/ 33 w 660"/>
                <a:gd name="T3" fmla="*/ 2 h 814"/>
                <a:gd name="T4" fmla="*/ 93 w 660"/>
                <a:gd name="T5" fmla="*/ 33 h 814"/>
                <a:gd name="T6" fmla="*/ 338 w 660"/>
                <a:gd name="T7" fmla="*/ 340 h 814"/>
                <a:gd name="T8" fmla="*/ 646 w 660"/>
                <a:gd name="T9" fmla="*/ 731 h 814"/>
                <a:gd name="T10" fmla="*/ 652 w 660"/>
                <a:gd name="T11" fmla="*/ 814 h 814"/>
                <a:gd name="T12" fmla="*/ 582 w 660"/>
                <a:gd name="T13" fmla="*/ 784 h 814"/>
                <a:gd name="T14" fmla="*/ 28 w 660"/>
                <a:gd name="T15" fmla="*/ 88 h 814"/>
                <a:gd name="T16" fmla="*/ 0 w 660"/>
                <a:gd name="T17" fmla="*/ 38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 h="814">
                  <a:moveTo>
                    <a:pt x="0" y="38"/>
                  </a:moveTo>
                  <a:cubicBezTo>
                    <a:pt x="12" y="25"/>
                    <a:pt x="25" y="0"/>
                    <a:pt x="33" y="2"/>
                  </a:cubicBezTo>
                  <a:cubicBezTo>
                    <a:pt x="55" y="6"/>
                    <a:pt x="80" y="17"/>
                    <a:pt x="93" y="33"/>
                  </a:cubicBezTo>
                  <a:cubicBezTo>
                    <a:pt x="176" y="134"/>
                    <a:pt x="257" y="237"/>
                    <a:pt x="338" y="340"/>
                  </a:cubicBezTo>
                  <a:cubicBezTo>
                    <a:pt x="441" y="470"/>
                    <a:pt x="546" y="599"/>
                    <a:pt x="646" y="731"/>
                  </a:cubicBezTo>
                  <a:cubicBezTo>
                    <a:pt x="660" y="750"/>
                    <a:pt x="650" y="786"/>
                    <a:pt x="652" y="814"/>
                  </a:cubicBezTo>
                  <a:cubicBezTo>
                    <a:pt x="628" y="805"/>
                    <a:pt x="596" y="802"/>
                    <a:pt x="582" y="784"/>
                  </a:cubicBezTo>
                  <a:cubicBezTo>
                    <a:pt x="395" y="554"/>
                    <a:pt x="212" y="321"/>
                    <a:pt x="28" y="88"/>
                  </a:cubicBezTo>
                  <a:cubicBezTo>
                    <a:pt x="17" y="75"/>
                    <a:pt x="11" y="58"/>
                    <a:pt x="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a:spLocks/>
            </p:cNvSpPr>
            <p:nvPr/>
          </p:nvSpPr>
          <p:spPr bwMode="auto">
            <a:xfrm>
              <a:off x="1765" y="1406"/>
              <a:ext cx="309" cy="263"/>
            </a:xfrm>
            <a:custGeom>
              <a:avLst/>
              <a:gdLst>
                <a:gd name="T0" fmla="*/ 780 w 800"/>
                <a:gd name="T1" fmla="*/ 680 h 680"/>
                <a:gd name="T2" fmla="*/ 698 w 800"/>
                <a:gd name="T3" fmla="*/ 623 h 680"/>
                <a:gd name="T4" fmla="*/ 46 w 800"/>
                <a:gd name="T5" fmla="*/ 83 h 680"/>
                <a:gd name="T6" fmla="*/ 0 w 800"/>
                <a:gd name="T7" fmla="*/ 0 h 680"/>
                <a:gd name="T8" fmla="*/ 98 w 800"/>
                <a:gd name="T9" fmla="*/ 19 h 680"/>
                <a:gd name="T10" fmla="*/ 760 w 800"/>
                <a:gd name="T11" fmla="*/ 563 h 680"/>
                <a:gd name="T12" fmla="*/ 797 w 800"/>
                <a:gd name="T13" fmla="*/ 632 h 680"/>
                <a:gd name="T14" fmla="*/ 780 w 800"/>
                <a:gd name="T15" fmla="*/ 680 h 6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0" h="680">
                  <a:moveTo>
                    <a:pt x="780" y="680"/>
                  </a:moveTo>
                  <a:cubicBezTo>
                    <a:pt x="738" y="651"/>
                    <a:pt x="717" y="638"/>
                    <a:pt x="698" y="623"/>
                  </a:cubicBezTo>
                  <a:cubicBezTo>
                    <a:pt x="480" y="443"/>
                    <a:pt x="262" y="264"/>
                    <a:pt x="46" y="83"/>
                  </a:cubicBezTo>
                  <a:cubicBezTo>
                    <a:pt x="24" y="64"/>
                    <a:pt x="15" y="28"/>
                    <a:pt x="0" y="0"/>
                  </a:cubicBezTo>
                  <a:cubicBezTo>
                    <a:pt x="33" y="6"/>
                    <a:pt x="75" y="1"/>
                    <a:pt x="98" y="19"/>
                  </a:cubicBezTo>
                  <a:cubicBezTo>
                    <a:pt x="321" y="198"/>
                    <a:pt x="541" y="380"/>
                    <a:pt x="760" y="563"/>
                  </a:cubicBezTo>
                  <a:cubicBezTo>
                    <a:pt x="779" y="579"/>
                    <a:pt x="791" y="607"/>
                    <a:pt x="797" y="632"/>
                  </a:cubicBezTo>
                  <a:cubicBezTo>
                    <a:pt x="800" y="646"/>
                    <a:pt x="786" y="664"/>
                    <a:pt x="780" y="6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a:spLocks/>
            </p:cNvSpPr>
            <p:nvPr/>
          </p:nvSpPr>
          <p:spPr bwMode="auto">
            <a:xfrm>
              <a:off x="1538" y="2321"/>
              <a:ext cx="395" cy="59"/>
            </a:xfrm>
            <a:custGeom>
              <a:avLst/>
              <a:gdLst>
                <a:gd name="T0" fmla="*/ 0 w 1023"/>
                <a:gd name="T1" fmla="*/ 104 h 153"/>
                <a:gd name="T2" fmla="*/ 85 w 1023"/>
                <a:gd name="T3" fmla="*/ 68 h 153"/>
                <a:gd name="T4" fmla="*/ 930 w 1023"/>
                <a:gd name="T5" fmla="*/ 2 h 153"/>
                <a:gd name="T6" fmla="*/ 1023 w 1023"/>
                <a:gd name="T7" fmla="*/ 36 h 153"/>
                <a:gd name="T8" fmla="*/ 932 w 1023"/>
                <a:gd name="T9" fmla="*/ 83 h 153"/>
                <a:gd name="T10" fmla="*/ 119 w 1023"/>
                <a:gd name="T11" fmla="*/ 150 h 153"/>
                <a:gd name="T12" fmla="*/ 10 w 1023"/>
                <a:gd name="T13" fmla="*/ 144 h 153"/>
                <a:gd name="T14" fmla="*/ 0 w 1023"/>
                <a:gd name="T15" fmla="*/ 104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 h="153">
                  <a:moveTo>
                    <a:pt x="0" y="104"/>
                  </a:moveTo>
                  <a:cubicBezTo>
                    <a:pt x="28" y="91"/>
                    <a:pt x="56" y="70"/>
                    <a:pt x="85" y="68"/>
                  </a:cubicBezTo>
                  <a:cubicBezTo>
                    <a:pt x="367" y="43"/>
                    <a:pt x="648" y="21"/>
                    <a:pt x="930" y="2"/>
                  </a:cubicBezTo>
                  <a:cubicBezTo>
                    <a:pt x="960" y="0"/>
                    <a:pt x="992" y="24"/>
                    <a:pt x="1023" y="36"/>
                  </a:cubicBezTo>
                  <a:cubicBezTo>
                    <a:pt x="993" y="52"/>
                    <a:pt x="964" y="80"/>
                    <a:pt x="932" y="83"/>
                  </a:cubicBezTo>
                  <a:cubicBezTo>
                    <a:pt x="661" y="108"/>
                    <a:pt x="390" y="129"/>
                    <a:pt x="119" y="150"/>
                  </a:cubicBezTo>
                  <a:cubicBezTo>
                    <a:pt x="83" y="153"/>
                    <a:pt x="46" y="146"/>
                    <a:pt x="10" y="144"/>
                  </a:cubicBezTo>
                  <a:cubicBezTo>
                    <a:pt x="7" y="131"/>
                    <a:pt x="3" y="117"/>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4"/>
          <p:cNvGrpSpPr>
            <a:grpSpLocks noChangeAspect="1"/>
          </p:cNvGrpSpPr>
          <p:nvPr/>
        </p:nvGrpSpPr>
        <p:grpSpPr bwMode="auto">
          <a:xfrm>
            <a:off x="6386939" y="3300125"/>
            <a:ext cx="636298" cy="992642"/>
            <a:chOff x="2191" y="671"/>
            <a:chExt cx="1416" cy="2209"/>
          </a:xfrm>
          <a:solidFill>
            <a:schemeClr val="accent1"/>
          </a:solidFill>
        </p:grpSpPr>
        <p:sp>
          <p:nvSpPr>
            <p:cNvPr id="20" name="Freeform 19"/>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23"/>
          <p:cNvSpPr/>
          <p:nvPr/>
        </p:nvSpPr>
        <p:spPr>
          <a:xfrm>
            <a:off x="5801141" y="1132682"/>
            <a:ext cx="797103" cy="2327437"/>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p:nvPr/>
        </p:nvSpPr>
        <p:spPr>
          <a:xfrm flipH="1">
            <a:off x="6019793" y="1168053"/>
            <a:ext cx="797103" cy="3453720"/>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4"/>
          <p:cNvGrpSpPr>
            <a:grpSpLocks noChangeAspect="1"/>
          </p:cNvGrpSpPr>
          <p:nvPr/>
        </p:nvGrpSpPr>
        <p:grpSpPr bwMode="auto">
          <a:xfrm>
            <a:off x="5417602" y="3435809"/>
            <a:ext cx="777488" cy="1212904"/>
            <a:chOff x="2191" y="671"/>
            <a:chExt cx="1416" cy="2209"/>
          </a:xfrm>
          <a:solidFill>
            <a:schemeClr val="accent2"/>
          </a:solidFill>
        </p:grpSpPr>
        <p:sp>
          <p:nvSpPr>
            <p:cNvPr id="27" name="Freeform 2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6"/>
            <p:cNvSpPr>
              <a:spLocks/>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7"/>
            <p:cNvSpPr>
              <a:spLocks/>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
            <p:cNvSpPr>
              <a:spLocks/>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IN" sz="160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30"/>
          <p:cNvSpPr txBox="1"/>
          <p:nvPr/>
        </p:nvSpPr>
        <p:spPr>
          <a:xfrm>
            <a:off x="7313376" y="3167867"/>
            <a:ext cx="585417" cy="609398"/>
          </a:xfrm>
          <a:prstGeom prst="rect">
            <a:avLst/>
          </a:prstGeom>
          <a:noFill/>
        </p:spPr>
        <p:txBody>
          <a:bodyPr wrap="none" rtlCol="0">
            <a:spAutoFit/>
          </a:bodyPr>
          <a:lstStyle/>
          <a:p>
            <a:pPr>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32" name="Rectangle 31"/>
          <p:cNvSpPr/>
          <p:nvPr/>
        </p:nvSpPr>
        <p:spPr>
          <a:xfrm>
            <a:off x="7820036" y="3266818"/>
            <a:ext cx="1393627" cy="577338"/>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7815732" y="3006805"/>
            <a:ext cx="1256754" cy="258532"/>
          </a:xfrm>
          <a:prstGeom prst="rect">
            <a:avLst/>
          </a:prstGeom>
          <a:noFill/>
        </p:spPr>
        <p:txBody>
          <a:bodyPr wrap="non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2799354" y="3780322"/>
            <a:ext cx="585417" cy="561885"/>
          </a:xfrm>
          <a:prstGeom prst="rect">
            <a:avLst/>
          </a:prstGeom>
          <a:noFill/>
        </p:spPr>
        <p:txBody>
          <a:bodyPr wrap="none" rtlCol="0">
            <a:spAutoFit/>
          </a:bodyPr>
          <a:lstStyle/>
          <a:p>
            <a:pPr>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35" name="Rectangle 34"/>
          <p:cNvSpPr/>
          <p:nvPr/>
        </p:nvSpPr>
        <p:spPr>
          <a:xfrm>
            <a:off x="3333188" y="3879273"/>
            <a:ext cx="1302894" cy="725070"/>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3167839" y="3619260"/>
            <a:ext cx="1256755" cy="236219"/>
          </a:xfrm>
          <a:prstGeom prst="rect">
            <a:avLst/>
          </a:prstGeom>
          <a:noFill/>
        </p:spPr>
        <p:txBody>
          <a:bodyPr wrap="non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3307491" y="5674167"/>
            <a:ext cx="585417" cy="609398"/>
          </a:xfrm>
          <a:prstGeom prst="rect">
            <a:avLst/>
          </a:prstGeom>
          <a:noFill/>
        </p:spPr>
        <p:txBody>
          <a:bodyPr wrap="none" rtlCol="0">
            <a:spAutoFit/>
          </a:bodyPr>
          <a:lstStyle/>
          <a:p>
            <a:pPr>
              <a:lnSpc>
                <a:spcPct val="120000"/>
              </a:lnSpc>
            </a:pPr>
            <a:r>
              <a:rPr lang="en-US" sz="2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38" name="Rectangle 37"/>
          <p:cNvSpPr/>
          <p:nvPr/>
        </p:nvSpPr>
        <p:spPr>
          <a:xfrm>
            <a:off x="3841325" y="5773118"/>
            <a:ext cx="1302894" cy="725070"/>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3675977" y="5513104"/>
            <a:ext cx="1256755" cy="258532"/>
          </a:xfrm>
          <a:prstGeom prst="rect">
            <a:avLst/>
          </a:prstGeom>
          <a:noFill/>
        </p:spPr>
        <p:txBody>
          <a:bodyPr wrap="non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2389385" y="3839919"/>
            <a:ext cx="402872" cy="41187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2"/>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9"/>
          <p:cNvSpPr>
            <a:spLocks noEditPoints="1"/>
          </p:cNvSpPr>
          <p:nvPr/>
        </p:nvSpPr>
        <p:spPr bwMode="auto">
          <a:xfrm>
            <a:off x="2909553" y="5712207"/>
            <a:ext cx="402872" cy="41187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0"/>
          <p:cNvSpPr>
            <a:spLocks noEditPoints="1"/>
          </p:cNvSpPr>
          <p:nvPr/>
        </p:nvSpPr>
        <p:spPr bwMode="auto">
          <a:xfrm>
            <a:off x="9420002" y="3210419"/>
            <a:ext cx="402872" cy="41187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1"/>
          </a:solidFill>
          <a:ln>
            <a:noFill/>
          </a:ln>
        </p:spPr>
        <p:txBody>
          <a:bodyPr vert="horz" wrap="square" lIns="83748" tIns="41874" rIns="83748" bIns="41874" numCol="1" anchor="t" anchorCtr="0" compatLnSpc="1">
            <a:prstTxWarp prst="textNoShape">
              <a:avLst/>
            </a:prstTxWarp>
          </a:bodyPr>
          <a:lstStyle/>
          <a:p>
            <a:pPr>
              <a:lnSpc>
                <a:spcPct val="12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1203081464"/>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31" grpId="0"/>
      <p:bldP spid="32" grpId="0"/>
      <p:bldP spid="33" grpId="0"/>
      <p:bldP spid="34" grpId="0"/>
      <p:bldP spid="35" grpId="0"/>
      <p:bldP spid="36" grpId="0"/>
      <p:bldP spid="37" grpId="0"/>
      <p:bldP spid="38" grpId="0"/>
      <p:bldP spid="39" grpId="0"/>
      <p:bldP spid="49" grpId="0" animBg="1"/>
      <p:bldP spid="50" grpId="0" animBg="1"/>
      <p:bldP spid="5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994605" y="1910344"/>
            <a:ext cx="2229914" cy="3086812"/>
            <a:chOff x="580606" y="1131575"/>
            <a:chExt cx="2339350" cy="3238299"/>
          </a:xfrm>
          <a:solidFill>
            <a:schemeClr val="accent1"/>
          </a:solidFill>
        </p:grpSpPr>
        <p:sp>
          <p:nvSpPr>
            <p:cNvPr id="10"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580606" y="4081839"/>
              <a:ext cx="1152140" cy="2880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p:nvGrpSpPr>
        <p:grpSpPr>
          <a:xfrm rot="1521600">
            <a:off x="3791041" y="2911291"/>
            <a:ext cx="297031" cy="297031"/>
            <a:chOff x="3765502" y="2110894"/>
            <a:chExt cx="403249" cy="403249"/>
          </a:xfrm>
        </p:grpSpPr>
        <p:sp>
          <p:nvSpPr>
            <p:cNvPr id="12" name="Oval 11"/>
            <p:cNvSpPr/>
            <p:nvPr/>
          </p:nvSpPr>
          <p:spPr>
            <a:xfrm>
              <a:off x="3765502" y="2110894"/>
              <a:ext cx="403249" cy="4032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rot="10800000">
            <a:off x="6547294" y="4224309"/>
            <a:ext cx="155506" cy="609442"/>
            <a:chOff x="4514393" y="1036303"/>
            <a:chExt cx="115214" cy="1487365"/>
          </a:xfrm>
        </p:grpSpPr>
        <p:cxnSp>
          <p:nvCxnSpPr>
            <p:cNvPr id="21" name="Straight Connector 20"/>
            <p:cNvCxnSpPr/>
            <p:nvPr/>
          </p:nvCxnSpPr>
          <p:spPr>
            <a:xfrm flipV="1">
              <a:off x="4629607" y="1041066"/>
              <a:ext cx="0" cy="1482602"/>
            </a:xfrm>
            <a:prstGeom prst="line">
              <a:avLst/>
            </a:prstGeom>
            <a:ln w="19050" cap="rnd">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14393" y="1036303"/>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514393" y="2523668"/>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rot="10800000">
            <a:off x="6547294" y="3357941"/>
            <a:ext cx="155506" cy="609442"/>
            <a:chOff x="4514393" y="1036303"/>
            <a:chExt cx="115214" cy="1487365"/>
          </a:xfrm>
        </p:grpSpPr>
        <p:cxnSp>
          <p:nvCxnSpPr>
            <p:cNvPr id="25" name="Straight Connector 24"/>
            <p:cNvCxnSpPr/>
            <p:nvPr/>
          </p:nvCxnSpPr>
          <p:spPr>
            <a:xfrm flipV="1">
              <a:off x="4629607" y="1041066"/>
              <a:ext cx="0" cy="1482602"/>
            </a:xfrm>
            <a:prstGeom prst="line">
              <a:avLst/>
            </a:prstGeom>
            <a:ln w="19050" cap="rnd">
              <a:solidFill>
                <a:schemeClr val="accent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514393" y="1036303"/>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514393" y="2523668"/>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rot="10800000">
            <a:off x="6547294" y="2403364"/>
            <a:ext cx="155506" cy="609442"/>
            <a:chOff x="4514393" y="1036303"/>
            <a:chExt cx="115214" cy="1487365"/>
          </a:xfrm>
        </p:grpSpPr>
        <p:cxnSp>
          <p:nvCxnSpPr>
            <p:cNvPr id="29" name="Straight Connector 28"/>
            <p:cNvCxnSpPr/>
            <p:nvPr/>
          </p:nvCxnSpPr>
          <p:spPr>
            <a:xfrm flipV="1">
              <a:off x="4629607" y="1041066"/>
              <a:ext cx="0" cy="1482602"/>
            </a:xfrm>
            <a:prstGeom prst="line">
              <a:avLst/>
            </a:prstGeom>
            <a:ln w="19050" cap="rnd">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514393" y="1036303"/>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4514393" y="2523668"/>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a:off x="4406185" y="2695961"/>
            <a:ext cx="2141126"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Elbow Connector 33"/>
          <p:cNvCxnSpPr/>
          <p:nvPr/>
        </p:nvCxnSpPr>
        <p:spPr>
          <a:xfrm>
            <a:off x="4405902" y="2975983"/>
            <a:ext cx="2141415" cy="687657"/>
          </a:xfrm>
          <a:prstGeom prst="bentConnector3">
            <a:avLst>
              <a:gd name="adj1" fmla="val 79927"/>
            </a:avLst>
          </a:prstGeom>
          <a:ln w="19050" cmpd="sng">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Elbow Connector 34"/>
          <p:cNvCxnSpPr/>
          <p:nvPr/>
        </p:nvCxnSpPr>
        <p:spPr>
          <a:xfrm>
            <a:off x="4406185" y="3279724"/>
            <a:ext cx="2141126" cy="1259112"/>
          </a:xfrm>
          <a:prstGeom prst="bentConnector3">
            <a:avLst>
              <a:gd name="adj1" fmla="val 65448"/>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48" name="Group 179"/>
          <p:cNvGrpSpPr/>
          <p:nvPr/>
        </p:nvGrpSpPr>
        <p:grpSpPr>
          <a:xfrm>
            <a:off x="6861740" y="2410238"/>
            <a:ext cx="217146" cy="555745"/>
            <a:chOff x="5054600" y="1652588"/>
            <a:chExt cx="187325" cy="479424"/>
          </a:xfrm>
          <a:solidFill>
            <a:schemeClr val="accent1"/>
          </a:solidFill>
        </p:grpSpPr>
        <p:sp>
          <p:nvSpPr>
            <p:cNvPr id="4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259"/>
          <p:cNvGrpSpPr/>
          <p:nvPr/>
        </p:nvGrpSpPr>
        <p:grpSpPr>
          <a:xfrm>
            <a:off x="6829983" y="3329929"/>
            <a:ext cx="280704" cy="602628"/>
            <a:chOff x="6913466" y="1930294"/>
            <a:chExt cx="328336" cy="704884"/>
          </a:xfrm>
          <a:solidFill>
            <a:schemeClr val="accent2"/>
          </a:solidFill>
        </p:grpSpPr>
        <p:sp>
          <p:nvSpPr>
            <p:cNvPr id="56" name="Oval 98"/>
            <p:cNvSpPr>
              <a:spLocks noChangeArrowheads="1"/>
            </p:cNvSpPr>
            <p:nvPr/>
          </p:nvSpPr>
          <p:spPr bwMode="auto">
            <a:xfrm>
              <a:off x="7025973" y="1930294"/>
              <a:ext cx="105618" cy="105618"/>
            </a:xfrm>
            <a:prstGeom prst="ellipse">
              <a:avLst/>
            </a:pr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99"/>
            <p:cNvSpPr>
              <a:spLocks/>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179"/>
          <p:cNvGrpSpPr/>
          <p:nvPr/>
        </p:nvGrpSpPr>
        <p:grpSpPr>
          <a:xfrm>
            <a:off x="6895306" y="4359444"/>
            <a:ext cx="149998" cy="383893"/>
            <a:chOff x="5054600" y="1652588"/>
            <a:chExt cx="187325" cy="479424"/>
          </a:xfrm>
          <a:solidFill>
            <a:schemeClr val="accent3"/>
          </a:solidFill>
        </p:grpSpPr>
        <p:sp>
          <p:nvSpPr>
            <p:cNvPr id="6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9229" tIns="49615" rIns="99229" bIns="49615" numCol="1" anchor="t" anchorCtr="0" compatLnSpc="1">
              <a:prstTxWarp prst="textNoShape">
                <a:avLst/>
              </a:prstTxWarp>
            </a:bodyPr>
            <a:lstStyle/>
            <a:p>
              <a:pPr>
                <a:lnSpc>
                  <a:spcPct val="120000"/>
                </a:lnSpc>
              </a:pP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TextBox 63"/>
          <p:cNvSpPr txBox="1"/>
          <p:nvPr/>
        </p:nvSpPr>
        <p:spPr>
          <a:xfrm>
            <a:off x="8411658" y="4336164"/>
            <a:ext cx="2873108" cy="281872"/>
          </a:xfrm>
          <a:prstGeom prst="rect">
            <a:avLst/>
          </a:prstGeom>
          <a:noFill/>
        </p:spPr>
        <p:txBody>
          <a:bodyPr wrap="square" lIns="0" tIns="0" rIns="0" bIns="0" rtlCol="0">
            <a:spAutoFit/>
          </a:bodyPr>
          <a:lstStyle/>
          <a:p>
            <a:pPr defTabSz="99221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8411658" y="2434977"/>
            <a:ext cx="2873108" cy="281872"/>
          </a:xfrm>
          <a:prstGeom prst="rect">
            <a:avLst/>
          </a:prstGeom>
          <a:noFill/>
        </p:spPr>
        <p:txBody>
          <a:bodyPr wrap="square" lIns="0" tIns="0" rIns="0" bIns="0" rtlCol="0">
            <a:spAutoFit/>
          </a:bodyPr>
          <a:lstStyle/>
          <a:p>
            <a:pPr defTabSz="99221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69"/>
          <p:cNvSpPr txBox="1"/>
          <p:nvPr/>
        </p:nvSpPr>
        <p:spPr>
          <a:xfrm>
            <a:off x="8411658" y="3385571"/>
            <a:ext cx="2873110" cy="281872"/>
          </a:xfrm>
          <a:prstGeom prst="rect">
            <a:avLst/>
          </a:prstGeom>
          <a:noFill/>
        </p:spPr>
        <p:txBody>
          <a:bodyPr wrap="square" lIns="0" tIns="0" rIns="0" bIns="0" rtlCol="0">
            <a:spAutoFit/>
          </a:bodyPr>
          <a:lstStyle/>
          <a:p>
            <a:pPr defTabSz="99221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 Placeholder 3"/>
          <p:cNvSpPr txBox="1">
            <a:spLocks/>
          </p:cNvSpPr>
          <p:nvPr/>
        </p:nvSpPr>
        <p:spPr>
          <a:xfrm>
            <a:off x="7177672" y="2375478"/>
            <a:ext cx="923330" cy="60369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en-US" sz="3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35%</a:t>
            </a:r>
          </a:p>
        </p:txBody>
      </p:sp>
      <p:sp>
        <p:nvSpPr>
          <p:cNvPr id="73" name="Text Placeholder 3"/>
          <p:cNvSpPr txBox="1">
            <a:spLocks/>
          </p:cNvSpPr>
          <p:nvPr/>
        </p:nvSpPr>
        <p:spPr>
          <a:xfrm>
            <a:off x="7203706" y="3305909"/>
            <a:ext cx="923330" cy="60369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en-US" sz="3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74" name="Text Placeholder 3"/>
          <p:cNvSpPr txBox="1">
            <a:spLocks/>
          </p:cNvSpPr>
          <p:nvPr/>
        </p:nvSpPr>
        <p:spPr>
          <a:xfrm>
            <a:off x="7141690" y="4237435"/>
            <a:ext cx="923330" cy="60369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en-US" sz="3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15%</a:t>
            </a:r>
          </a:p>
        </p:txBody>
      </p:sp>
      <p:sp>
        <p:nvSpPr>
          <p:cNvPr id="112" name="Text Placeholder 3"/>
          <p:cNvSpPr txBox="1">
            <a:spLocks/>
          </p:cNvSpPr>
          <p:nvPr/>
        </p:nvSpPr>
        <p:spPr>
          <a:xfrm>
            <a:off x="2931558" y="5472012"/>
            <a:ext cx="1256754" cy="2362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a:spLocks/>
          </p:cNvSpPr>
          <p:nvPr/>
        </p:nvSpPr>
        <p:spPr>
          <a:xfrm>
            <a:off x="2931579" y="5710864"/>
            <a:ext cx="2023530" cy="5909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Text Placeholder 3"/>
          <p:cNvSpPr txBox="1">
            <a:spLocks/>
          </p:cNvSpPr>
          <p:nvPr/>
        </p:nvSpPr>
        <p:spPr>
          <a:xfrm>
            <a:off x="2368920" y="5768146"/>
            <a:ext cx="455253"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spcBef>
                <a:spcPct val="20000"/>
              </a:spcBef>
              <a:defRPr/>
            </a:pPr>
            <a:r>
              <a:rPr lang="en-US" sz="3200"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115" name="Text Placeholder 3"/>
          <p:cNvSpPr txBox="1">
            <a:spLocks/>
          </p:cNvSpPr>
          <p:nvPr/>
        </p:nvSpPr>
        <p:spPr>
          <a:xfrm>
            <a:off x="5838250" y="5472012"/>
            <a:ext cx="1256754" cy="2362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a:spLocks/>
          </p:cNvSpPr>
          <p:nvPr/>
        </p:nvSpPr>
        <p:spPr>
          <a:xfrm>
            <a:off x="5838261" y="5710864"/>
            <a:ext cx="2023530" cy="5909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Text Placeholder 3"/>
          <p:cNvSpPr txBox="1">
            <a:spLocks/>
          </p:cNvSpPr>
          <p:nvPr/>
        </p:nvSpPr>
        <p:spPr>
          <a:xfrm>
            <a:off x="5193926" y="5768146"/>
            <a:ext cx="455253"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spcBef>
                <a:spcPct val="20000"/>
              </a:spcBef>
              <a:defRPr/>
            </a:pPr>
            <a:r>
              <a:rPr lang="en-US" sz="3200"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118" name="Text Placeholder 3"/>
          <p:cNvSpPr txBox="1">
            <a:spLocks/>
          </p:cNvSpPr>
          <p:nvPr/>
        </p:nvSpPr>
        <p:spPr>
          <a:xfrm>
            <a:off x="8729369" y="5472012"/>
            <a:ext cx="1256754" cy="2362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a:spLocks/>
          </p:cNvSpPr>
          <p:nvPr/>
        </p:nvSpPr>
        <p:spPr>
          <a:xfrm>
            <a:off x="8729379" y="5710864"/>
            <a:ext cx="2023530" cy="59093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21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Text Placeholder 3"/>
          <p:cNvSpPr txBox="1">
            <a:spLocks/>
          </p:cNvSpPr>
          <p:nvPr/>
        </p:nvSpPr>
        <p:spPr>
          <a:xfrm>
            <a:off x="8095380" y="5768146"/>
            <a:ext cx="455253"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210">
              <a:spcBef>
                <a:spcPct val="20000"/>
              </a:spcBef>
              <a:defRPr/>
            </a:pPr>
            <a:r>
              <a:rPr lang="en-US" sz="3200"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7" name="Content Placeholder 2"/>
          <p:cNvSpPr txBox="1">
            <a:spLocks/>
          </p:cNvSpPr>
          <p:nvPr/>
        </p:nvSpPr>
        <p:spPr>
          <a:xfrm>
            <a:off x="4895850" y="328184"/>
            <a:ext cx="3067050" cy="369332"/>
          </a:xfrm>
          <a:prstGeom prst="rect">
            <a:avLst/>
          </a:prstGeom>
        </p:spPr>
        <p:txBody>
          <a:bodyPr vert="horz" lIns="0" tIns="0" rIns="0" bIns="0" rtlCol="0" anchor="t" anchorCtr="0">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zh-CN" alt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rPr>
              <a:t>点击添加相关标题文字</a:t>
            </a:r>
            <a:endParaRPr lang="en-US" sz="2400" dirty="0">
              <a:solidFill>
                <a:schemeClr val="accent1"/>
              </a:solidFill>
              <a:latin typeface="方正稚艺简体" panose="03000509000000000000" pitchFamily="65" charset="-122"/>
              <a:ea typeface="方正稚艺简体" panose="03000509000000000000" pitchFamily="65" charset="-122"/>
              <a:cs typeface="+mn-ea"/>
              <a:sym typeface="Arial" panose="020B0604020202020204" pitchFamily="34" charset="0"/>
            </a:endParaRPr>
          </a:p>
        </p:txBody>
      </p:sp>
    </p:spTree>
    <p:extLst>
      <p:ext uri="{BB962C8B-B14F-4D97-AF65-F5344CB8AC3E}">
        <p14:creationId xmlns:p14="http://schemas.microsoft.com/office/powerpoint/2010/main" val="4248866038"/>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strVal val="4*#ppt_w"/>
                                          </p:val>
                                        </p:tav>
                                        <p:tav tm="100000">
                                          <p:val>
                                            <p:strVal val="#ppt_w"/>
                                          </p:val>
                                        </p:tav>
                                      </p:tavLst>
                                    </p:anim>
                                    <p:anim calcmode="lin" valueType="num">
                                      <p:cBhvr>
                                        <p:cTn id="13" dur="500" fill="hold"/>
                                        <p:tgtEl>
                                          <p:spTgt spid="14"/>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8" presetClass="entr" presetSubtype="6"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strips(downRight)">
                                      <p:cBhvr>
                                        <p:cTn id="17" dur="500"/>
                                        <p:tgtEl>
                                          <p:spTgt spid="33"/>
                                        </p:tgtEl>
                                      </p:cBhvr>
                                    </p:animEffect>
                                  </p:childTnLst>
                                </p:cTn>
                              </p:par>
                              <p:par>
                                <p:cTn id="18" presetID="2" presetClass="entr" presetSubtype="2" accel="50000" decel="50000"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1+#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accel="50000" decel="50000"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0"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Effect transition="in" filter="fade">
                                      <p:cBhvr>
                                        <p:cTn id="32" dur="500"/>
                                        <p:tgtEl>
                                          <p:spTgt spid="72"/>
                                        </p:tgtEl>
                                      </p:cBhvr>
                                    </p:animEffect>
                                  </p:childTnLst>
                                </p:cTn>
                              </p:par>
                              <p:par>
                                <p:cTn id="33" presetID="2" presetClass="entr" presetSubtype="2" accel="50000" decel="5000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1+#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8" presetClass="entr" presetSubtype="6"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strips(downRight)">
                                      <p:cBhvr>
                                        <p:cTn id="40" dur="500"/>
                                        <p:tgtEl>
                                          <p:spTgt spid="34"/>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1+#ppt_w/2"/>
                                          </p:val>
                                        </p:tav>
                                        <p:tav tm="100000">
                                          <p:val>
                                            <p:strVal val="#ppt_x"/>
                                          </p:val>
                                        </p:tav>
                                      </p:tavLst>
                                    </p:anim>
                                    <p:anim calcmode="lin" valueType="num">
                                      <p:cBhvr additive="base">
                                        <p:cTn id="44" dur="5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decel="50000"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1+#ppt_w/2"/>
                                          </p:val>
                                        </p:tav>
                                        <p:tav tm="100000">
                                          <p:val>
                                            <p:strVal val="#ppt_x"/>
                                          </p:val>
                                        </p:tav>
                                      </p:tavLst>
                                    </p:anim>
                                    <p:anim calcmode="lin" valueType="num">
                                      <p:cBhvr additive="base">
                                        <p:cTn id="49" dur="500" fill="hold"/>
                                        <p:tgtEl>
                                          <p:spTgt spid="55"/>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53" presetClass="entr" presetSubtype="0"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par>
                                <p:cTn id="56" presetID="2" presetClass="entr" presetSubtype="2" accel="50000" decel="5000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500" fill="hold"/>
                                        <p:tgtEl>
                                          <p:spTgt spid="70"/>
                                        </p:tgtEl>
                                        <p:attrNameLst>
                                          <p:attrName>ppt_x</p:attrName>
                                        </p:attrNameLst>
                                      </p:cBhvr>
                                      <p:tavLst>
                                        <p:tav tm="0">
                                          <p:val>
                                            <p:strVal val="1+#ppt_w/2"/>
                                          </p:val>
                                        </p:tav>
                                        <p:tav tm="100000">
                                          <p:val>
                                            <p:strVal val="#ppt_x"/>
                                          </p:val>
                                        </p:tav>
                                      </p:tavLst>
                                    </p:anim>
                                    <p:anim calcmode="lin" valueType="num">
                                      <p:cBhvr additive="base">
                                        <p:cTn id="59" dur="500" fill="hold"/>
                                        <p:tgtEl>
                                          <p:spTgt spid="70"/>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8" presetClass="entr" presetSubtype="6"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strips(downRight)">
                                      <p:cBhvr>
                                        <p:cTn id="63" dur="500"/>
                                        <p:tgtEl>
                                          <p:spTgt spid="35"/>
                                        </p:tgtEl>
                                      </p:cBhvr>
                                    </p:animEffect>
                                  </p:childTnLst>
                                </p:cTn>
                              </p:par>
                              <p:par>
                                <p:cTn id="64" presetID="2" presetClass="entr" presetSubtype="2" accel="50000" decel="5000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fill="hold"/>
                                        <p:tgtEl>
                                          <p:spTgt spid="20"/>
                                        </p:tgtEl>
                                        <p:attrNameLst>
                                          <p:attrName>ppt_x</p:attrName>
                                        </p:attrNameLst>
                                      </p:cBhvr>
                                      <p:tavLst>
                                        <p:tav tm="0">
                                          <p:val>
                                            <p:strVal val="1+#ppt_w/2"/>
                                          </p:val>
                                        </p:tav>
                                        <p:tav tm="100000">
                                          <p:val>
                                            <p:strVal val="#ppt_x"/>
                                          </p:val>
                                        </p:tav>
                                      </p:tavLst>
                                    </p:anim>
                                    <p:anim calcmode="lin" valueType="num">
                                      <p:cBhvr additive="base">
                                        <p:cTn id="67" dur="500" fill="hold"/>
                                        <p:tgtEl>
                                          <p:spTgt spid="20"/>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2" presetClass="entr" presetSubtype="2" accel="50000" decel="50000"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500" fill="hold"/>
                                        <p:tgtEl>
                                          <p:spTgt spid="60"/>
                                        </p:tgtEl>
                                        <p:attrNameLst>
                                          <p:attrName>ppt_x</p:attrName>
                                        </p:attrNameLst>
                                      </p:cBhvr>
                                      <p:tavLst>
                                        <p:tav tm="0">
                                          <p:val>
                                            <p:strVal val="1+#ppt_w/2"/>
                                          </p:val>
                                        </p:tav>
                                        <p:tav tm="100000">
                                          <p:val>
                                            <p:strVal val="#ppt_x"/>
                                          </p:val>
                                        </p:tav>
                                      </p:tavLst>
                                    </p:anim>
                                    <p:anim calcmode="lin" valueType="num">
                                      <p:cBhvr additive="base">
                                        <p:cTn id="72" dur="500" fill="hold"/>
                                        <p:tgtEl>
                                          <p:spTgt spid="60"/>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53" presetClass="entr" presetSubtype="0"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par>
                                <p:cTn id="79" presetID="2" presetClass="entr" presetSubtype="2" accel="50000" decel="5000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 calcmode="lin" valueType="num">
                                      <p:cBhvr additive="base">
                                        <p:cTn id="81" dur="500" fill="hold"/>
                                        <p:tgtEl>
                                          <p:spTgt spid="64"/>
                                        </p:tgtEl>
                                        <p:attrNameLst>
                                          <p:attrName>ppt_x</p:attrName>
                                        </p:attrNameLst>
                                      </p:cBhvr>
                                      <p:tavLst>
                                        <p:tav tm="0">
                                          <p:val>
                                            <p:strVal val="1+#ppt_w/2"/>
                                          </p:val>
                                        </p:tav>
                                        <p:tav tm="100000">
                                          <p:val>
                                            <p:strVal val="#ppt_x"/>
                                          </p:val>
                                        </p:tav>
                                      </p:tavLst>
                                    </p:anim>
                                    <p:anim calcmode="lin" valueType="num">
                                      <p:cBhvr additive="base">
                                        <p:cTn id="82" dur="500" fill="hold"/>
                                        <p:tgtEl>
                                          <p:spTgt spid="64"/>
                                        </p:tgtEl>
                                        <p:attrNameLst>
                                          <p:attrName>ppt_y</p:attrName>
                                        </p:attrNameLst>
                                      </p:cBhvr>
                                      <p:tavLst>
                                        <p:tav tm="0">
                                          <p:val>
                                            <p:strVal val="#ppt_y"/>
                                          </p:val>
                                        </p:tav>
                                        <p:tav tm="100000">
                                          <p:val>
                                            <p:strVal val="#ppt_y"/>
                                          </p:val>
                                        </p:tav>
                                      </p:tavLst>
                                    </p:anim>
                                  </p:childTnLst>
                                </p:cTn>
                              </p:par>
                            </p:childTnLst>
                          </p:cTn>
                        </p:par>
                        <p:par>
                          <p:cTn id="83" fill="hold">
                            <p:stCondLst>
                              <p:cond delay="5500"/>
                            </p:stCondLst>
                            <p:childTnLst>
                              <p:par>
                                <p:cTn id="84" presetID="2" presetClass="entr" presetSubtype="4" accel="50000" decel="50000" fill="hold" grpId="0" nodeType="afterEffect">
                                  <p:stCondLst>
                                    <p:cond delay="0"/>
                                  </p:stCondLst>
                                  <p:childTnLst>
                                    <p:set>
                                      <p:cBhvr>
                                        <p:cTn id="85" dur="1" fill="hold">
                                          <p:stCondLst>
                                            <p:cond delay="0"/>
                                          </p:stCondLst>
                                        </p:cTn>
                                        <p:tgtEl>
                                          <p:spTgt spid="114"/>
                                        </p:tgtEl>
                                        <p:attrNameLst>
                                          <p:attrName>style.visibility</p:attrName>
                                        </p:attrNameLst>
                                      </p:cBhvr>
                                      <p:to>
                                        <p:strVal val="visible"/>
                                      </p:to>
                                    </p:set>
                                    <p:anim calcmode="lin" valueType="num">
                                      <p:cBhvr additive="base">
                                        <p:cTn id="86" dur="500" fill="hold"/>
                                        <p:tgtEl>
                                          <p:spTgt spid="114"/>
                                        </p:tgtEl>
                                        <p:attrNameLst>
                                          <p:attrName>ppt_x</p:attrName>
                                        </p:attrNameLst>
                                      </p:cBhvr>
                                      <p:tavLst>
                                        <p:tav tm="0">
                                          <p:val>
                                            <p:strVal val="#ppt_x"/>
                                          </p:val>
                                        </p:tav>
                                        <p:tav tm="100000">
                                          <p:val>
                                            <p:strVal val="#ppt_x"/>
                                          </p:val>
                                        </p:tav>
                                      </p:tavLst>
                                    </p:anim>
                                    <p:anim calcmode="lin" valueType="num">
                                      <p:cBhvr additive="base">
                                        <p:cTn id="87" dur="500" fill="hold"/>
                                        <p:tgtEl>
                                          <p:spTgt spid="114"/>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2" presetClass="entr" presetSubtype="2" accel="50000" decel="50000" fill="hold" grpId="0" nodeType="after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1+#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4" accel="50000" decel="50000"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ppt_x"/>
                                          </p:val>
                                        </p:tav>
                                        <p:tav tm="100000">
                                          <p:val>
                                            <p:strVal val="#ppt_x"/>
                                          </p:val>
                                        </p:tav>
                                      </p:tavLst>
                                    </p:anim>
                                    <p:anim calcmode="lin" valueType="num">
                                      <p:cBhvr additive="base">
                                        <p:cTn id="96" dur="500" fill="hold"/>
                                        <p:tgtEl>
                                          <p:spTgt spid="113"/>
                                        </p:tgtEl>
                                        <p:attrNameLst>
                                          <p:attrName>ppt_y</p:attrName>
                                        </p:attrNameLst>
                                      </p:cBhvr>
                                      <p:tavLst>
                                        <p:tav tm="0">
                                          <p:val>
                                            <p:strVal val="1+#ppt_h/2"/>
                                          </p:val>
                                        </p:tav>
                                        <p:tav tm="100000">
                                          <p:val>
                                            <p:strVal val="#ppt_y"/>
                                          </p:val>
                                        </p:tav>
                                      </p:tavLst>
                                    </p:anim>
                                  </p:childTnLst>
                                </p:cTn>
                              </p:par>
                            </p:childTnLst>
                          </p:cTn>
                        </p:par>
                        <p:par>
                          <p:cTn id="97" fill="hold">
                            <p:stCondLst>
                              <p:cond delay="65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117"/>
                                        </p:tgtEl>
                                        <p:attrNameLst>
                                          <p:attrName>style.visibility</p:attrName>
                                        </p:attrNameLst>
                                      </p:cBhvr>
                                      <p:to>
                                        <p:strVal val="visible"/>
                                      </p:to>
                                    </p:set>
                                    <p:anim calcmode="lin" valueType="num">
                                      <p:cBhvr additive="base">
                                        <p:cTn id="100" dur="500" fill="hold"/>
                                        <p:tgtEl>
                                          <p:spTgt spid="117"/>
                                        </p:tgtEl>
                                        <p:attrNameLst>
                                          <p:attrName>ppt_x</p:attrName>
                                        </p:attrNameLst>
                                      </p:cBhvr>
                                      <p:tavLst>
                                        <p:tav tm="0">
                                          <p:val>
                                            <p:strVal val="#ppt_x"/>
                                          </p:val>
                                        </p:tav>
                                        <p:tav tm="100000">
                                          <p:val>
                                            <p:strVal val="#ppt_x"/>
                                          </p:val>
                                        </p:tav>
                                      </p:tavLst>
                                    </p:anim>
                                    <p:anim calcmode="lin" valueType="num">
                                      <p:cBhvr additive="base">
                                        <p:cTn id="101" dur="500" fill="hold"/>
                                        <p:tgtEl>
                                          <p:spTgt spid="117"/>
                                        </p:tgtEl>
                                        <p:attrNameLst>
                                          <p:attrName>ppt_y</p:attrName>
                                        </p:attrNameLst>
                                      </p:cBhvr>
                                      <p:tavLst>
                                        <p:tav tm="0">
                                          <p:val>
                                            <p:strVal val="1+#ppt_h/2"/>
                                          </p:val>
                                        </p:tav>
                                        <p:tav tm="100000">
                                          <p:val>
                                            <p:strVal val="#ppt_y"/>
                                          </p:val>
                                        </p:tav>
                                      </p:tavLst>
                                    </p:anim>
                                  </p:childTnLst>
                                </p:cTn>
                              </p:par>
                            </p:childTnLst>
                          </p:cTn>
                        </p:par>
                        <p:par>
                          <p:cTn id="102" fill="hold">
                            <p:stCondLst>
                              <p:cond delay="7000"/>
                            </p:stCondLst>
                            <p:childTnLst>
                              <p:par>
                                <p:cTn id="103" presetID="2" presetClass="entr" presetSubtype="2" accel="50000" decel="50000" fill="hold" grpId="0" nodeType="afterEffect">
                                  <p:stCondLst>
                                    <p:cond delay="0"/>
                                  </p:stCondLst>
                                  <p:childTnLst>
                                    <p:set>
                                      <p:cBhvr>
                                        <p:cTn id="104" dur="1" fill="hold">
                                          <p:stCondLst>
                                            <p:cond delay="0"/>
                                          </p:stCondLst>
                                        </p:cTn>
                                        <p:tgtEl>
                                          <p:spTgt spid="115"/>
                                        </p:tgtEl>
                                        <p:attrNameLst>
                                          <p:attrName>style.visibility</p:attrName>
                                        </p:attrNameLst>
                                      </p:cBhvr>
                                      <p:to>
                                        <p:strVal val="visible"/>
                                      </p:to>
                                    </p:set>
                                    <p:anim calcmode="lin" valueType="num">
                                      <p:cBhvr additive="base">
                                        <p:cTn id="105" dur="500" fill="hold"/>
                                        <p:tgtEl>
                                          <p:spTgt spid="115"/>
                                        </p:tgtEl>
                                        <p:attrNameLst>
                                          <p:attrName>ppt_x</p:attrName>
                                        </p:attrNameLst>
                                      </p:cBhvr>
                                      <p:tavLst>
                                        <p:tav tm="0">
                                          <p:val>
                                            <p:strVal val="1+#ppt_w/2"/>
                                          </p:val>
                                        </p:tav>
                                        <p:tav tm="100000">
                                          <p:val>
                                            <p:strVal val="#ppt_x"/>
                                          </p:val>
                                        </p:tav>
                                      </p:tavLst>
                                    </p:anim>
                                    <p:anim calcmode="lin" valueType="num">
                                      <p:cBhvr additive="base">
                                        <p:cTn id="106" dur="500" fill="hold"/>
                                        <p:tgtEl>
                                          <p:spTgt spid="115"/>
                                        </p:tgtEl>
                                        <p:attrNameLst>
                                          <p:attrName>ppt_y</p:attrName>
                                        </p:attrNameLst>
                                      </p:cBhvr>
                                      <p:tavLst>
                                        <p:tav tm="0">
                                          <p:val>
                                            <p:strVal val="#ppt_y"/>
                                          </p:val>
                                        </p:tav>
                                        <p:tav tm="100000">
                                          <p:val>
                                            <p:strVal val="#ppt_y"/>
                                          </p:val>
                                        </p:tav>
                                      </p:tavLst>
                                    </p:anim>
                                  </p:childTnLst>
                                </p:cTn>
                              </p:par>
                              <p:par>
                                <p:cTn id="107" presetID="2" presetClass="entr" presetSubtype="4" accel="50000" decel="50000" fill="hold" grpId="0" nodeType="withEffect">
                                  <p:stCondLst>
                                    <p:cond delay="0"/>
                                  </p:stCondLst>
                                  <p:childTnLst>
                                    <p:set>
                                      <p:cBhvr>
                                        <p:cTn id="108" dur="1" fill="hold">
                                          <p:stCondLst>
                                            <p:cond delay="0"/>
                                          </p:stCondLst>
                                        </p:cTn>
                                        <p:tgtEl>
                                          <p:spTgt spid="116"/>
                                        </p:tgtEl>
                                        <p:attrNameLst>
                                          <p:attrName>style.visibility</p:attrName>
                                        </p:attrNameLst>
                                      </p:cBhvr>
                                      <p:to>
                                        <p:strVal val="visible"/>
                                      </p:to>
                                    </p:set>
                                    <p:anim calcmode="lin" valueType="num">
                                      <p:cBhvr additive="base">
                                        <p:cTn id="109" dur="500" fill="hold"/>
                                        <p:tgtEl>
                                          <p:spTgt spid="116"/>
                                        </p:tgtEl>
                                        <p:attrNameLst>
                                          <p:attrName>ppt_x</p:attrName>
                                        </p:attrNameLst>
                                      </p:cBhvr>
                                      <p:tavLst>
                                        <p:tav tm="0">
                                          <p:val>
                                            <p:strVal val="#ppt_x"/>
                                          </p:val>
                                        </p:tav>
                                        <p:tav tm="100000">
                                          <p:val>
                                            <p:strVal val="#ppt_x"/>
                                          </p:val>
                                        </p:tav>
                                      </p:tavLst>
                                    </p:anim>
                                    <p:anim calcmode="lin" valueType="num">
                                      <p:cBhvr additive="base">
                                        <p:cTn id="110" dur="500" fill="hold"/>
                                        <p:tgtEl>
                                          <p:spTgt spid="116"/>
                                        </p:tgtEl>
                                        <p:attrNameLst>
                                          <p:attrName>ppt_y</p:attrName>
                                        </p:attrNameLst>
                                      </p:cBhvr>
                                      <p:tavLst>
                                        <p:tav tm="0">
                                          <p:val>
                                            <p:strVal val="1+#ppt_h/2"/>
                                          </p:val>
                                        </p:tav>
                                        <p:tav tm="100000">
                                          <p:val>
                                            <p:strVal val="#ppt_y"/>
                                          </p:val>
                                        </p:tav>
                                      </p:tavLst>
                                    </p:anim>
                                  </p:childTnLst>
                                </p:cTn>
                              </p:par>
                            </p:childTnLst>
                          </p:cTn>
                        </p:par>
                        <p:par>
                          <p:cTn id="111" fill="hold">
                            <p:stCondLst>
                              <p:cond delay="7500"/>
                            </p:stCondLst>
                            <p:childTnLst>
                              <p:par>
                                <p:cTn id="112" presetID="2" presetClass="entr" presetSubtype="4" accel="50000" decel="50000" fill="hold" grpId="0" nodeType="afterEffect">
                                  <p:stCondLst>
                                    <p:cond delay="0"/>
                                  </p:stCondLst>
                                  <p:childTnLst>
                                    <p:set>
                                      <p:cBhvr>
                                        <p:cTn id="113" dur="1" fill="hold">
                                          <p:stCondLst>
                                            <p:cond delay="0"/>
                                          </p:stCondLst>
                                        </p:cTn>
                                        <p:tgtEl>
                                          <p:spTgt spid="120"/>
                                        </p:tgtEl>
                                        <p:attrNameLst>
                                          <p:attrName>style.visibility</p:attrName>
                                        </p:attrNameLst>
                                      </p:cBhvr>
                                      <p:to>
                                        <p:strVal val="visible"/>
                                      </p:to>
                                    </p:set>
                                    <p:anim calcmode="lin" valueType="num">
                                      <p:cBhvr additive="base">
                                        <p:cTn id="114" dur="500" fill="hold"/>
                                        <p:tgtEl>
                                          <p:spTgt spid="120"/>
                                        </p:tgtEl>
                                        <p:attrNameLst>
                                          <p:attrName>ppt_x</p:attrName>
                                        </p:attrNameLst>
                                      </p:cBhvr>
                                      <p:tavLst>
                                        <p:tav tm="0">
                                          <p:val>
                                            <p:strVal val="#ppt_x"/>
                                          </p:val>
                                        </p:tav>
                                        <p:tav tm="100000">
                                          <p:val>
                                            <p:strVal val="#ppt_x"/>
                                          </p:val>
                                        </p:tav>
                                      </p:tavLst>
                                    </p:anim>
                                    <p:anim calcmode="lin" valueType="num">
                                      <p:cBhvr additive="base">
                                        <p:cTn id="115" dur="500" fill="hold"/>
                                        <p:tgtEl>
                                          <p:spTgt spid="120"/>
                                        </p:tgtEl>
                                        <p:attrNameLst>
                                          <p:attrName>ppt_y</p:attrName>
                                        </p:attrNameLst>
                                      </p:cBhvr>
                                      <p:tavLst>
                                        <p:tav tm="0">
                                          <p:val>
                                            <p:strVal val="1+#ppt_h/2"/>
                                          </p:val>
                                        </p:tav>
                                        <p:tav tm="100000">
                                          <p:val>
                                            <p:strVal val="#ppt_y"/>
                                          </p:val>
                                        </p:tav>
                                      </p:tavLst>
                                    </p:anim>
                                  </p:childTnLst>
                                </p:cTn>
                              </p:par>
                            </p:childTnLst>
                          </p:cTn>
                        </p:par>
                        <p:par>
                          <p:cTn id="116" fill="hold">
                            <p:stCondLst>
                              <p:cond delay="8000"/>
                            </p:stCondLst>
                            <p:childTnLst>
                              <p:par>
                                <p:cTn id="117" presetID="2" presetClass="entr" presetSubtype="2" accel="50000" decel="50000" fill="hold" grpId="0" nodeType="afterEffect">
                                  <p:stCondLst>
                                    <p:cond delay="0"/>
                                  </p:stCondLst>
                                  <p:childTnLst>
                                    <p:set>
                                      <p:cBhvr>
                                        <p:cTn id="118" dur="1" fill="hold">
                                          <p:stCondLst>
                                            <p:cond delay="0"/>
                                          </p:stCondLst>
                                        </p:cTn>
                                        <p:tgtEl>
                                          <p:spTgt spid="118"/>
                                        </p:tgtEl>
                                        <p:attrNameLst>
                                          <p:attrName>style.visibility</p:attrName>
                                        </p:attrNameLst>
                                      </p:cBhvr>
                                      <p:to>
                                        <p:strVal val="visible"/>
                                      </p:to>
                                    </p:set>
                                    <p:anim calcmode="lin" valueType="num">
                                      <p:cBhvr additive="base">
                                        <p:cTn id="119" dur="500" fill="hold"/>
                                        <p:tgtEl>
                                          <p:spTgt spid="118"/>
                                        </p:tgtEl>
                                        <p:attrNameLst>
                                          <p:attrName>ppt_x</p:attrName>
                                        </p:attrNameLst>
                                      </p:cBhvr>
                                      <p:tavLst>
                                        <p:tav tm="0">
                                          <p:val>
                                            <p:strVal val="1+#ppt_w/2"/>
                                          </p:val>
                                        </p:tav>
                                        <p:tav tm="100000">
                                          <p:val>
                                            <p:strVal val="#ppt_x"/>
                                          </p:val>
                                        </p:tav>
                                      </p:tavLst>
                                    </p:anim>
                                    <p:anim calcmode="lin" valueType="num">
                                      <p:cBhvr additive="base">
                                        <p:cTn id="120" dur="500" fill="hold"/>
                                        <p:tgtEl>
                                          <p:spTgt spid="118"/>
                                        </p:tgtEl>
                                        <p:attrNameLst>
                                          <p:attrName>ppt_y</p:attrName>
                                        </p:attrNameLst>
                                      </p:cBhvr>
                                      <p:tavLst>
                                        <p:tav tm="0">
                                          <p:val>
                                            <p:strVal val="#ppt_y"/>
                                          </p:val>
                                        </p:tav>
                                        <p:tav tm="100000">
                                          <p:val>
                                            <p:strVal val="#ppt_y"/>
                                          </p:val>
                                        </p:tav>
                                      </p:tavLst>
                                    </p:anim>
                                  </p:childTnLst>
                                </p:cTn>
                              </p:par>
                              <p:par>
                                <p:cTn id="121" presetID="2" presetClass="entr" presetSubtype="4" accel="50000" decel="50000" fill="hold" grpId="0" nodeType="withEffect">
                                  <p:stCondLst>
                                    <p:cond delay="0"/>
                                  </p:stCondLst>
                                  <p:childTnLst>
                                    <p:set>
                                      <p:cBhvr>
                                        <p:cTn id="122" dur="1" fill="hold">
                                          <p:stCondLst>
                                            <p:cond delay="0"/>
                                          </p:stCondLst>
                                        </p:cTn>
                                        <p:tgtEl>
                                          <p:spTgt spid="119"/>
                                        </p:tgtEl>
                                        <p:attrNameLst>
                                          <p:attrName>style.visibility</p:attrName>
                                        </p:attrNameLst>
                                      </p:cBhvr>
                                      <p:to>
                                        <p:strVal val="visible"/>
                                      </p:to>
                                    </p:set>
                                    <p:anim calcmode="lin" valueType="num">
                                      <p:cBhvr additive="base">
                                        <p:cTn id="123" dur="500" fill="hold"/>
                                        <p:tgtEl>
                                          <p:spTgt spid="119"/>
                                        </p:tgtEl>
                                        <p:attrNameLst>
                                          <p:attrName>ppt_x</p:attrName>
                                        </p:attrNameLst>
                                      </p:cBhvr>
                                      <p:tavLst>
                                        <p:tav tm="0">
                                          <p:val>
                                            <p:strVal val="#ppt_x"/>
                                          </p:val>
                                        </p:tav>
                                        <p:tav tm="100000">
                                          <p:val>
                                            <p:strVal val="#ppt_x"/>
                                          </p:val>
                                        </p:tav>
                                      </p:tavLst>
                                    </p:anim>
                                    <p:anim calcmode="lin" valueType="num">
                                      <p:cBhvr additive="base">
                                        <p:cTn id="124"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p:bldP spid="70" grpId="0"/>
      <p:bldP spid="72" grpId="0"/>
      <p:bldP spid="73" grpId="0"/>
      <p:bldP spid="74" grpId="0"/>
      <p:bldP spid="112" grpId="0"/>
      <p:bldP spid="113" grpId="0"/>
      <p:bldP spid="114" grpId="0"/>
      <p:bldP spid="115" grpId="0"/>
      <p:bldP spid="116" grpId="0"/>
      <p:bldP spid="117" grpId="0"/>
      <p:bldP spid="118" grpId="0"/>
      <p:bldP spid="119" grpId="0"/>
      <p:bldP spid="1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6" y="231949"/>
            <a:ext cx="12847124" cy="8400703"/>
          </a:xfrm>
          <a:prstGeom prst="rect">
            <a:avLst/>
          </a:prstGeom>
        </p:spPr>
      </p:pic>
      <p:sp>
        <p:nvSpPr>
          <p:cNvPr id="11" name="矩形 259"/>
          <p:cNvSpPr>
            <a:spLocks noChangeArrowheads="1"/>
          </p:cNvSpPr>
          <p:nvPr/>
        </p:nvSpPr>
        <p:spPr bwMode="auto">
          <a:xfrm>
            <a:off x="740743" y="2204696"/>
            <a:ext cx="647992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400" cap="all" dirty="0" smtClean="0">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rPr>
              <a:t>感谢聆听 </a:t>
            </a:r>
            <a:r>
              <a:rPr lang="zh-CN" altLang="en-US" sz="5400" cap="all" dirty="0">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rPr>
              <a:t>批评</a:t>
            </a:r>
            <a:r>
              <a:rPr lang="zh-CN" altLang="en-US" sz="5400" cap="all" dirty="0" smtClean="0">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rPr>
              <a:t>指导</a:t>
            </a:r>
            <a:endParaRPr lang="zh-CN" altLang="en-US" sz="5400" cap="all" dirty="0">
              <a:solidFill>
                <a:schemeClr val="accent1"/>
              </a:solidFill>
              <a:effectLst>
                <a:outerShdw blurRad="38100" dist="38100" dir="2700000" algn="tl">
                  <a:srgbClr val="000000">
                    <a:alpha val="43137"/>
                  </a:srgbClr>
                </a:outerShdw>
              </a:effectLst>
              <a:latin typeface="叶根友毛笔行书2.0版" panose="02010601030101010101" pitchFamily="2" charset="-122"/>
              <a:ea typeface="叶根友毛笔行书2.0版" panose="02010601030101010101" pitchFamily="2" charset="-122"/>
              <a:cs typeface="Arial" panose="020B0604020202020204" pitchFamily="34" charset="0"/>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2787" y="1384077"/>
            <a:ext cx="5513088" cy="4999615"/>
          </a:xfrm>
          <a:prstGeom prst="rect">
            <a:avLst/>
          </a:prstGeom>
        </p:spPr>
      </p:pic>
    </p:spTree>
    <p:extLst>
      <p:ext uri="{BB962C8B-B14F-4D97-AF65-F5344CB8AC3E}">
        <p14:creationId xmlns:p14="http://schemas.microsoft.com/office/powerpoint/2010/main" val="226409912"/>
      </p:ext>
    </p:extLst>
  </p:cSld>
  <p:clrMapOvr>
    <a:masterClrMapping/>
  </p:clrMapOvr>
  <mc:AlternateContent xmlns:mc="http://schemas.openxmlformats.org/markup-compatibility/2006" xmlns:p14="http://schemas.microsoft.com/office/powerpoint/2010/main">
    <mc:Choice Requires="p14">
      <p:transition spd="slow" p14:dur="1200" advTm="3000">
        <p:dissolve/>
      </p:transition>
    </mc:Choice>
    <mc:Fallback xmlns="">
      <p:transition spd="slow" advTm="3000">
        <p:dissolv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2" presetClass="entr" presetSubtype="2" accel="40000" fill="hold" grpId="0" nodeType="afterEffect" p14:presetBounceEnd="40000">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40000">
                                          <p:cBhvr additive="base">
                                            <p:cTn id="18" dur="1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9"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2" presetClass="entr" presetSubtype="2" accel="4000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1+#ppt_w/2"/>
                                              </p:val>
                                            </p:tav>
                                            <p:tav tm="100000">
                                              <p:val>
                                                <p:strVal val="#ppt_x"/>
                                              </p:val>
                                            </p:tav>
                                          </p:tavLst>
                                        </p:anim>
                                        <p:anim calcmode="lin" valueType="num">
                                          <p:cBhvr additive="base">
                                            <p:cTn id="19"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5B3B194-E4B0-4042-B68E-5FE77845112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卡通幼儿园开学季PPT模板"/>
  <p:tag name="ISPRING_FIRST_PUBLISH" val="1"/>
</p:tagLst>
</file>

<file path=ppt/theme/theme1.xml><?xml version="1.0" encoding="utf-8"?>
<a:theme xmlns:a="http://schemas.openxmlformats.org/drawingml/2006/main" name="1_自定义设计方案">
  <a:themeElements>
    <a:clrScheme name="自定义 366">
      <a:dk1>
        <a:sysClr val="windowText" lastClr="000000"/>
      </a:dk1>
      <a:lt1>
        <a:sysClr val="window" lastClr="FFFFFF"/>
      </a:lt1>
      <a:dk2>
        <a:srgbClr val="44546A"/>
      </a:dk2>
      <a:lt2>
        <a:srgbClr val="E7E6E6"/>
      </a:lt2>
      <a:accent1>
        <a:srgbClr val="00B050"/>
      </a:accent1>
      <a:accent2>
        <a:srgbClr val="92D050"/>
      </a:accent2>
      <a:accent3>
        <a:srgbClr val="00B050"/>
      </a:accent3>
      <a:accent4>
        <a:srgbClr val="92D050"/>
      </a:accent4>
      <a:accent5>
        <a:srgbClr val="00B050"/>
      </a:accent5>
      <a:accent6>
        <a:srgbClr val="92D050"/>
      </a:accent6>
      <a:hlink>
        <a:srgbClr val="00B050"/>
      </a:hlink>
      <a:folHlink>
        <a:srgbClr val="92D05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1851</Words>
  <Application>Microsoft Office PowerPoint</Application>
  <PresentationFormat>自定义</PresentationFormat>
  <Paragraphs>243</Paragraphs>
  <Slides>22</Slides>
  <Notes>22</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22</vt:i4>
      </vt:variant>
    </vt:vector>
  </HeadingPairs>
  <TitlesOfParts>
    <vt:vector size="40" baseType="lpstr">
      <vt:lpstr>FontAwesome</vt:lpstr>
      <vt:lpstr>Gill Sans</vt:lpstr>
      <vt:lpstr>Lato</vt:lpstr>
      <vt:lpstr>Lato Regular</vt:lpstr>
      <vt:lpstr>League Gothic Regular</vt:lpstr>
      <vt:lpstr>맑은 고딕</vt:lpstr>
      <vt:lpstr>STIXGeneral-Bold</vt:lpstr>
      <vt:lpstr>STIXGeneral-Regular</vt:lpstr>
      <vt:lpstr>方正稚艺简体</vt:lpstr>
      <vt:lpstr>宋体</vt:lpstr>
      <vt:lpstr>微软雅黑</vt:lpstr>
      <vt:lpstr>叶根友毛笔行书2.0版</vt:lpstr>
      <vt:lpstr>Arial</vt:lpstr>
      <vt:lpstr>Calibri</vt:lpstr>
      <vt:lpstr>Calibri Light</vt:lpstr>
      <vt:lpstr>Franklin Gothic Book</vt:lpstr>
      <vt:lpstr>Wingdings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卡通幼儿园开学季PPT模板</dc:title>
  <dc:creator/>
  <cp:lastModifiedBy/>
  <cp:revision>1</cp:revision>
  <dcterms:created xsi:type="dcterms:W3CDTF">2016-10-17T14:00:15Z</dcterms:created>
  <dcterms:modified xsi:type="dcterms:W3CDTF">2018-05-30T02:08:28Z</dcterms:modified>
</cp:coreProperties>
</file>