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62" r:id="rId3"/>
    <p:sldId id="264" r:id="rId4"/>
    <p:sldId id="266" r:id="rId5"/>
    <p:sldId id="275" r:id="rId7"/>
    <p:sldId id="280" r:id="rId8"/>
    <p:sldId id="281" r:id="rId9"/>
    <p:sldId id="282" r:id="rId10"/>
    <p:sldId id="269" r:id="rId11"/>
    <p:sldId id="283" r:id="rId12"/>
    <p:sldId id="289" r:id="rId13"/>
    <p:sldId id="300" r:id="rId14"/>
    <p:sldId id="287" r:id="rId15"/>
    <p:sldId id="267" r:id="rId16"/>
    <p:sldId id="295" r:id="rId17"/>
    <p:sldId id="296" r:id="rId18"/>
    <p:sldId id="297" r:id="rId19"/>
    <p:sldId id="268" r:id="rId20"/>
    <p:sldId id="298" r:id="rId21"/>
    <p:sldId id="27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2AA"/>
    <a:srgbClr val="FCD200"/>
    <a:srgbClr val="49430F"/>
    <a:srgbClr val="E0E1DC"/>
    <a:srgbClr val="C7CEB2"/>
    <a:srgbClr val="F8E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0"/>
  </p:normalViewPr>
  <p:slideViewPr>
    <p:cSldViewPr snapToGrid="0" snapToObjects="1">
      <p:cViewPr>
        <p:scale>
          <a:sx n="78" d="100"/>
          <a:sy n="78" d="100"/>
        </p:scale>
        <p:origin x="656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78DF1-88E3-7A45-842B-E5A16750E256}" type="doc">
      <dgm:prSet loTypeId="urn:microsoft.com/office/officeart/2008/layout/VerticalCurvedList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86786DF-55A3-E64B-967E-23341BA93224}">
      <dgm:prSet/>
      <dgm:spPr>
        <a:solidFill>
          <a:srgbClr val="B0B2AA"/>
        </a:solidFill>
      </dgm:spPr>
      <dgm:t>
        <a:bodyPr/>
        <a:lstStyle/>
        <a:p>
          <a:pPr rtl="0"/>
          <a:r>
            <a:rPr lang="zh-CN" altLang="en-US" dirty="0" smtClean="0"/>
            <a:t>公司简介</a:t>
          </a:r>
          <a:endParaRPr lang="zh-CN" altLang="en-US" dirty="0"/>
        </a:p>
      </dgm:t>
    </dgm:pt>
    <dgm:pt modelId="{BFF0DB32-9540-8849-BC33-927504E8B536}" cxnId="{F93741CF-17BC-EC46-B2EC-142925BAA045}" type="parTrans">
      <dgm:prSet/>
      <dgm:spPr/>
      <dgm:t>
        <a:bodyPr/>
        <a:lstStyle/>
        <a:p>
          <a:endParaRPr lang="zh-CN" altLang="en-US"/>
        </a:p>
      </dgm:t>
    </dgm:pt>
    <dgm:pt modelId="{3BAD3576-8FAE-7E4C-B823-7495606BFD08}" cxnId="{F93741CF-17BC-EC46-B2EC-142925BAA045}" type="sibTrans">
      <dgm:prSet/>
      <dgm:spPr>
        <a:ln>
          <a:noFill/>
        </a:ln>
      </dgm:spPr>
      <dgm:t>
        <a:bodyPr/>
        <a:lstStyle/>
        <a:p>
          <a:endParaRPr lang="zh-CN" altLang="en-US"/>
        </a:p>
      </dgm:t>
    </dgm:pt>
    <dgm:pt modelId="{A20C28EB-35B3-6E4B-ADE1-F11AE02F5DCA}">
      <dgm:prSet/>
      <dgm:spPr>
        <a:solidFill>
          <a:srgbClr val="B0B2AA"/>
        </a:solidFill>
      </dgm:spPr>
      <dgm:t>
        <a:bodyPr/>
        <a:lstStyle/>
        <a:p>
          <a:pPr rtl="0"/>
          <a:r>
            <a:rPr lang="zh-CN" altLang="en-US" dirty="0" smtClean="0"/>
            <a:t>职业发展与薪酬福利</a:t>
          </a:r>
          <a:endParaRPr lang="zh-CN" altLang="en-US" dirty="0"/>
        </a:p>
      </dgm:t>
    </dgm:pt>
    <dgm:pt modelId="{3F3864B3-3D54-7E43-B380-F500DAD91D67}" cxnId="{A7A1F57B-B7BA-3E42-9990-6C7BE1BC082E}" type="parTrans">
      <dgm:prSet/>
      <dgm:spPr/>
      <dgm:t>
        <a:bodyPr/>
        <a:lstStyle/>
        <a:p>
          <a:endParaRPr lang="zh-CN" altLang="en-US"/>
        </a:p>
      </dgm:t>
    </dgm:pt>
    <dgm:pt modelId="{5662CFA5-CF4D-D244-9F97-7D7858D7E0AB}" cxnId="{A7A1F57B-B7BA-3E42-9990-6C7BE1BC082E}" type="sibTrans">
      <dgm:prSet/>
      <dgm:spPr/>
      <dgm:t>
        <a:bodyPr/>
        <a:lstStyle/>
        <a:p>
          <a:endParaRPr lang="zh-CN" altLang="en-US"/>
        </a:p>
      </dgm:t>
    </dgm:pt>
    <dgm:pt modelId="{916247CB-431C-9145-B132-37AF63755461}">
      <dgm:prSet/>
      <dgm:spPr>
        <a:solidFill>
          <a:srgbClr val="B0B2AA"/>
        </a:solidFill>
      </dgm:spPr>
      <dgm:t>
        <a:bodyPr/>
        <a:lstStyle/>
        <a:p>
          <a:pPr rtl="0"/>
          <a:r>
            <a:rPr lang="zh-CN" altLang="en-US" dirty="0" smtClean="0"/>
            <a:t>校招岗位与招聘流程</a:t>
          </a:r>
          <a:endParaRPr lang="zh-CN" altLang="en-US" dirty="0"/>
        </a:p>
      </dgm:t>
    </dgm:pt>
    <dgm:pt modelId="{D7907DF1-1591-FC4B-9878-023E9E19F335}" cxnId="{D45E80B3-619E-EE4B-8059-AFDDCE882F79}" type="parTrans">
      <dgm:prSet/>
      <dgm:spPr/>
      <dgm:t>
        <a:bodyPr/>
        <a:lstStyle/>
        <a:p>
          <a:endParaRPr lang="zh-CN" altLang="en-US"/>
        </a:p>
      </dgm:t>
    </dgm:pt>
    <dgm:pt modelId="{E547F9C9-1338-4840-B9BC-8347C8921227}" cxnId="{D45E80B3-619E-EE4B-8059-AFDDCE882F79}" type="sibTrans">
      <dgm:prSet/>
      <dgm:spPr/>
      <dgm:t>
        <a:bodyPr/>
        <a:lstStyle/>
        <a:p>
          <a:endParaRPr lang="zh-CN" altLang="en-US"/>
        </a:p>
      </dgm:t>
    </dgm:pt>
    <dgm:pt modelId="{62E356A6-3A75-6F4A-A8E9-954C71DB6CF6}">
      <dgm:prSet/>
      <dgm:spPr>
        <a:solidFill>
          <a:srgbClr val="B0B2AA"/>
        </a:solidFill>
      </dgm:spPr>
      <dgm:t>
        <a:bodyPr/>
        <a:lstStyle/>
        <a:p>
          <a:pPr rtl="0"/>
          <a:r>
            <a:rPr lang="zh-CN" altLang="en-US" dirty="0" smtClean="0"/>
            <a:t>联系方式</a:t>
          </a:r>
          <a:endParaRPr lang="zh-CN" altLang="en-US" dirty="0"/>
        </a:p>
      </dgm:t>
    </dgm:pt>
    <dgm:pt modelId="{6CE8B81B-9872-994B-A4A1-6DDA585B5B3F}" cxnId="{1AB10954-E8BB-1643-817D-4144C31E71E8}" type="parTrans">
      <dgm:prSet/>
      <dgm:spPr/>
      <dgm:t>
        <a:bodyPr/>
        <a:lstStyle/>
        <a:p>
          <a:endParaRPr lang="zh-CN" altLang="en-US"/>
        </a:p>
      </dgm:t>
    </dgm:pt>
    <dgm:pt modelId="{78E076BB-9FE7-DE42-94F1-EB496A939C3B}" cxnId="{1AB10954-E8BB-1643-817D-4144C31E71E8}" type="sibTrans">
      <dgm:prSet/>
      <dgm:spPr/>
      <dgm:t>
        <a:bodyPr/>
        <a:lstStyle/>
        <a:p>
          <a:endParaRPr lang="zh-CN" altLang="en-US"/>
        </a:p>
      </dgm:t>
    </dgm:pt>
    <dgm:pt modelId="{44BA44E7-8B3B-FE4F-A970-862A6A1D6C6F}" type="pres">
      <dgm:prSet presAssocID="{1C278DF1-88E3-7A45-842B-E5A16750E25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57D7DC19-FD9C-7F46-8DB0-3B4984450B52}" type="pres">
      <dgm:prSet presAssocID="{1C278DF1-88E3-7A45-842B-E5A16750E256}" presName="Name1" presStyleCnt="0"/>
      <dgm:spPr/>
    </dgm:pt>
    <dgm:pt modelId="{293C9796-5930-AB47-A691-8A8DA6D8C123}" type="pres">
      <dgm:prSet presAssocID="{1C278DF1-88E3-7A45-842B-E5A16750E256}" presName="cycle" presStyleCnt="0"/>
      <dgm:spPr/>
    </dgm:pt>
    <dgm:pt modelId="{5405EEA9-09DB-3B46-A3FA-90A0753FFC57}" type="pres">
      <dgm:prSet presAssocID="{1C278DF1-88E3-7A45-842B-E5A16750E256}" presName="srcNode" presStyleLbl="node1" presStyleIdx="0" presStyleCnt="4"/>
      <dgm:spPr/>
    </dgm:pt>
    <dgm:pt modelId="{E019F797-7FE7-1847-8E8A-DAA08E6199E9}" type="pres">
      <dgm:prSet presAssocID="{1C278DF1-88E3-7A45-842B-E5A16750E256}" presName="conn" presStyleLbl="parChTrans1D2" presStyleIdx="0" presStyleCnt="1"/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218DEA99-52FE-674D-A493-B83150B49663}" type="pres">
      <dgm:prSet presAssocID="{1C278DF1-88E3-7A45-842B-E5A16750E256}" presName="extraNode" presStyleLbl="node1" presStyleIdx="0" presStyleCnt="4"/>
      <dgm:spPr/>
    </dgm:pt>
    <dgm:pt modelId="{0A551D37-9A4E-0C4D-B0E5-2633F1AC6088}" type="pres">
      <dgm:prSet presAssocID="{1C278DF1-88E3-7A45-842B-E5A16750E256}" presName="dstNode" presStyleLbl="node1" presStyleIdx="0" presStyleCnt="4"/>
      <dgm:spPr/>
    </dgm:pt>
    <dgm:pt modelId="{E3B4B75C-83F7-E843-989E-F0D6D3179465}" type="pres">
      <dgm:prSet presAssocID="{686786DF-55A3-E64B-967E-23341BA9322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FC6E35F-EBE7-6043-A5EF-22446E32C28E}" type="pres">
      <dgm:prSet presAssocID="{686786DF-55A3-E64B-967E-23341BA93224}" presName="accent_1" presStyleCnt="0"/>
      <dgm:spPr/>
    </dgm:pt>
    <dgm:pt modelId="{393C6ED6-DA36-1F44-9E13-2CEDE0F666E8}" type="pres">
      <dgm:prSet presAssocID="{686786DF-55A3-E64B-967E-23341BA93224}" presName="accentRepeatNode" presStyleLbl="solidFgAcc1" presStyleIdx="0" presStyleCnt="4"/>
      <dgm:spPr>
        <a:ln>
          <a:solidFill>
            <a:srgbClr val="B0B2AA"/>
          </a:solidFill>
        </a:ln>
      </dgm:spPr>
    </dgm:pt>
    <dgm:pt modelId="{E0031B27-B3E6-294A-AA75-D4286E7DFCDC}" type="pres">
      <dgm:prSet presAssocID="{A20C28EB-35B3-6E4B-ADE1-F11AE02F5DC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960F61-AE9C-FC49-9DEC-A6CD53723EB9}" type="pres">
      <dgm:prSet presAssocID="{A20C28EB-35B3-6E4B-ADE1-F11AE02F5DCA}" presName="accent_2" presStyleCnt="0"/>
      <dgm:spPr/>
    </dgm:pt>
    <dgm:pt modelId="{71DC19B1-E309-C040-B444-57AD7E872FFE}" type="pres">
      <dgm:prSet presAssocID="{A20C28EB-35B3-6E4B-ADE1-F11AE02F5DCA}" presName="accentRepeatNode" presStyleLbl="solidFgAcc1" presStyleIdx="1" presStyleCnt="4"/>
      <dgm:spPr>
        <a:ln>
          <a:solidFill>
            <a:srgbClr val="B0B2AA"/>
          </a:solidFill>
        </a:ln>
      </dgm:spPr>
    </dgm:pt>
    <dgm:pt modelId="{00B60F7C-5B00-4243-891F-E6EB87ABBD82}" type="pres">
      <dgm:prSet presAssocID="{916247CB-431C-9145-B132-37AF6375546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7E5F77-65FC-AD4A-955C-433ABA1693D7}" type="pres">
      <dgm:prSet presAssocID="{916247CB-431C-9145-B132-37AF63755461}" presName="accent_3" presStyleCnt="0"/>
      <dgm:spPr/>
    </dgm:pt>
    <dgm:pt modelId="{5F4AF978-0CF1-9A4F-AD70-D54FD6D826EF}" type="pres">
      <dgm:prSet presAssocID="{916247CB-431C-9145-B132-37AF63755461}" presName="accentRepeatNode" presStyleLbl="solidFgAcc1" presStyleIdx="2" presStyleCnt="4"/>
      <dgm:spPr>
        <a:ln>
          <a:solidFill>
            <a:srgbClr val="B0B2AA"/>
          </a:solidFill>
        </a:ln>
      </dgm:spPr>
    </dgm:pt>
    <dgm:pt modelId="{F65833BE-DB76-7040-A32F-9AD1F732682A}" type="pres">
      <dgm:prSet presAssocID="{62E356A6-3A75-6F4A-A8E9-954C71DB6CF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8B2546-9E57-BD49-B787-92F5AB2DC09E}" type="pres">
      <dgm:prSet presAssocID="{62E356A6-3A75-6F4A-A8E9-954C71DB6CF6}" presName="accent_4" presStyleCnt="0"/>
      <dgm:spPr/>
    </dgm:pt>
    <dgm:pt modelId="{915B46DA-ECDB-F44E-B54E-72835CCBF16C}" type="pres">
      <dgm:prSet presAssocID="{62E356A6-3A75-6F4A-A8E9-954C71DB6CF6}" presName="accentRepeatNode" presStyleLbl="solidFgAcc1" presStyleIdx="3" presStyleCnt="4"/>
      <dgm:spPr>
        <a:ln>
          <a:solidFill>
            <a:srgbClr val="B0B2AA"/>
          </a:solidFill>
        </a:ln>
      </dgm:spPr>
    </dgm:pt>
  </dgm:ptLst>
  <dgm:cxnLst>
    <dgm:cxn modelId="{82E088A5-A780-1945-B2B8-446CD819CA13}" type="presOf" srcId="{62E356A6-3A75-6F4A-A8E9-954C71DB6CF6}" destId="{F65833BE-DB76-7040-A32F-9AD1F732682A}" srcOrd="0" destOrd="0" presId="urn:microsoft.com/office/officeart/2008/layout/VerticalCurvedList"/>
    <dgm:cxn modelId="{1AB10954-E8BB-1643-817D-4144C31E71E8}" srcId="{1C278DF1-88E3-7A45-842B-E5A16750E256}" destId="{62E356A6-3A75-6F4A-A8E9-954C71DB6CF6}" srcOrd="3" destOrd="0" parTransId="{6CE8B81B-9872-994B-A4A1-6DDA585B5B3F}" sibTransId="{78E076BB-9FE7-DE42-94F1-EB496A939C3B}"/>
    <dgm:cxn modelId="{EFDC27DA-BB41-564B-8383-CC497E9ABA2D}" type="presOf" srcId="{686786DF-55A3-E64B-967E-23341BA93224}" destId="{E3B4B75C-83F7-E843-989E-F0D6D3179465}" srcOrd="0" destOrd="0" presId="urn:microsoft.com/office/officeart/2008/layout/VerticalCurvedList"/>
    <dgm:cxn modelId="{A7A1F57B-B7BA-3E42-9990-6C7BE1BC082E}" srcId="{1C278DF1-88E3-7A45-842B-E5A16750E256}" destId="{A20C28EB-35B3-6E4B-ADE1-F11AE02F5DCA}" srcOrd="1" destOrd="0" parTransId="{3F3864B3-3D54-7E43-B380-F500DAD91D67}" sibTransId="{5662CFA5-CF4D-D244-9F97-7D7858D7E0AB}"/>
    <dgm:cxn modelId="{D45E80B3-619E-EE4B-8059-AFDDCE882F79}" srcId="{1C278DF1-88E3-7A45-842B-E5A16750E256}" destId="{916247CB-431C-9145-B132-37AF63755461}" srcOrd="2" destOrd="0" parTransId="{D7907DF1-1591-FC4B-9878-023E9E19F335}" sibTransId="{E547F9C9-1338-4840-B9BC-8347C8921227}"/>
    <dgm:cxn modelId="{57084992-0B2E-FA46-A8C3-D8040A6CA43B}" type="presOf" srcId="{916247CB-431C-9145-B132-37AF63755461}" destId="{00B60F7C-5B00-4243-891F-E6EB87ABBD82}" srcOrd="0" destOrd="0" presId="urn:microsoft.com/office/officeart/2008/layout/VerticalCurvedList"/>
    <dgm:cxn modelId="{F93741CF-17BC-EC46-B2EC-142925BAA045}" srcId="{1C278DF1-88E3-7A45-842B-E5A16750E256}" destId="{686786DF-55A3-E64B-967E-23341BA93224}" srcOrd="0" destOrd="0" parTransId="{BFF0DB32-9540-8849-BC33-927504E8B536}" sibTransId="{3BAD3576-8FAE-7E4C-B823-7495606BFD08}"/>
    <dgm:cxn modelId="{B47F8D51-802D-2B4F-AE49-819D93CA7724}" type="presOf" srcId="{1C278DF1-88E3-7A45-842B-E5A16750E256}" destId="{44BA44E7-8B3B-FE4F-A970-862A6A1D6C6F}" srcOrd="0" destOrd="0" presId="urn:microsoft.com/office/officeart/2008/layout/VerticalCurvedList"/>
    <dgm:cxn modelId="{BA575535-1829-8F4D-9B74-D8D292A29DC5}" type="presOf" srcId="{3BAD3576-8FAE-7E4C-B823-7495606BFD08}" destId="{E019F797-7FE7-1847-8E8A-DAA08E6199E9}" srcOrd="0" destOrd="0" presId="urn:microsoft.com/office/officeart/2008/layout/VerticalCurvedList"/>
    <dgm:cxn modelId="{EC147A42-92D9-EE45-9B91-82D605E8BC71}" type="presOf" srcId="{A20C28EB-35B3-6E4B-ADE1-F11AE02F5DCA}" destId="{E0031B27-B3E6-294A-AA75-D4286E7DFCDC}" srcOrd="0" destOrd="0" presId="urn:microsoft.com/office/officeart/2008/layout/VerticalCurvedList"/>
    <dgm:cxn modelId="{CF00D6DF-CBAB-6343-88CF-35BABE01225C}" type="presParOf" srcId="{44BA44E7-8B3B-FE4F-A970-862A6A1D6C6F}" destId="{57D7DC19-FD9C-7F46-8DB0-3B4984450B52}" srcOrd="0" destOrd="0" presId="urn:microsoft.com/office/officeart/2008/layout/VerticalCurvedList"/>
    <dgm:cxn modelId="{DE5617E7-65E5-B64E-98E5-B6CC24598941}" type="presParOf" srcId="{57D7DC19-FD9C-7F46-8DB0-3B4984450B52}" destId="{293C9796-5930-AB47-A691-8A8DA6D8C123}" srcOrd="0" destOrd="0" presId="urn:microsoft.com/office/officeart/2008/layout/VerticalCurvedList"/>
    <dgm:cxn modelId="{5F32B75A-4255-5E45-A430-29B61625F09B}" type="presParOf" srcId="{293C9796-5930-AB47-A691-8A8DA6D8C123}" destId="{5405EEA9-09DB-3B46-A3FA-90A0753FFC57}" srcOrd="0" destOrd="0" presId="urn:microsoft.com/office/officeart/2008/layout/VerticalCurvedList"/>
    <dgm:cxn modelId="{A1283047-5A35-414B-9919-5337EA5DC53D}" type="presParOf" srcId="{293C9796-5930-AB47-A691-8A8DA6D8C123}" destId="{E019F797-7FE7-1847-8E8A-DAA08E6199E9}" srcOrd="1" destOrd="0" presId="urn:microsoft.com/office/officeart/2008/layout/VerticalCurvedList"/>
    <dgm:cxn modelId="{20BCF3DA-6F61-434B-941F-9D91E582F1D3}" type="presParOf" srcId="{293C9796-5930-AB47-A691-8A8DA6D8C123}" destId="{218DEA99-52FE-674D-A493-B83150B49663}" srcOrd="2" destOrd="0" presId="urn:microsoft.com/office/officeart/2008/layout/VerticalCurvedList"/>
    <dgm:cxn modelId="{A82F8AAB-E30B-A748-AAD0-935A8A3BB49A}" type="presParOf" srcId="{293C9796-5930-AB47-A691-8A8DA6D8C123}" destId="{0A551D37-9A4E-0C4D-B0E5-2633F1AC6088}" srcOrd="3" destOrd="0" presId="urn:microsoft.com/office/officeart/2008/layout/VerticalCurvedList"/>
    <dgm:cxn modelId="{002E63D3-D119-3C44-9076-5675EE6E96FC}" type="presParOf" srcId="{57D7DC19-FD9C-7F46-8DB0-3B4984450B52}" destId="{E3B4B75C-83F7-E843-989E-F0D6D3179465}" srcOrd="1" destOrd="0" presId="urn:microsoft.com/office/officeart/2008/layout/VerticalCurvedList"/>
    <dgm:cxn modelId="{44145A9D-3E0E-1C40-978A-64544D1EE5C3}" type="presParOf" srcId="{57D7DC19-FD9C-7F46-8DB0-3B4984450B52}" destId="{7FC6E35F-EBE7-6043-A5EF-22446E32C28E}" srcOrd="2" destOrd="0" presId="urn:microsoft.com/office/officeart/2008/layout/VerticalCurvedList"/>
    <dgm:cxn modelId="{928D18F4-1CB6-2C4B-BB5D-A12C2127DB02}" type="presParOf" srcId="{7FC6E35F-EBE7-6043-A5EF-22446E32C28E}" destId="{393C6ED6-DA36-1F44-9E13-2CEDE0F666E8}" srcOrd="0" destOrd="0" presId="urn:microsoft.com/office/officeart/2008/layout/VerticalCurvedList"/>
    <dgm:cxn modelId="{C17602A9-0B3C-7348-9E92-67AD81DAAB5D}" type="presParOf" srcId="{57D7DC19-FD9C-7F46-8DB0-3B4984450B52}" destId="{E0031B27-B3E6-294A-AA75-D4286E7DFCDC}" srcOrd="3" destOrd="0" presId="urn:microsoft.com/office/officeart/2008/layout/VerticalCurvedList"/>
    <dgm:cxn modelId="{20081FB7-C77A-7048-8986-1DBA508540A2}" type="presParOf" srcId="{57D7DC19-FD9C-7F46-8DB0-3B4984450B52}" destId="{69960F61-AE9C-FC49-9DEC-A6CD53723EB9}" srcOrd="4" destOrd="0" presId="urn:microsoft.com/office/officeart/2008/layout/VerticalCurvedList"/>
    <dgm:cxn modelId="{D4EAD776-A645-8744-B45C-0692DD10B055}" type="presParOf" srcId="{69960F61-AE9C-FC49-9DEC-A6CD53723EB9}" destId="{71DC19B1-E309-C040-B444-57AD7E872FFE}" srcOrd="0" destOrd="0" presId="urn:microsoft.com/office/officeart/2008/layout/VerticalCurvedList"/>
    <dgm:cxn modelId="{444A59D5-FB8B-E54A-937E-076C25A14E1E}" type="presParOf" srcId="{57D7DC19-FD9C-7F46-8DB0-3B4984450B52}" destId="{00B60F7C-5B00-4243-891F-E6EB87ABBD82}" srcOrd="5" destOrd="0" presId="urn:microsoft.com/office/officeart/2008/layout/VerticalCurvedList"/>
    <dgm:cxn modelId="{AEC1E39A-488D-E743-BA43-9B54B449945C}" type="presParOf" srcId="{57D7DC19-FD9C-7F46-8DB0-3B4984450B52}" destId="{127E5F77-65FC-AD4A-955C-433ABA1693D7}" srcOrd="6" destOrd="0" presId="urn:microsoft.com/office/officeart/2008/layout/VerticalCurvedList"/>
    <dgm:cxn modelId="{FD1B815F-0BF2-F54A-B178-131F3A11BECB}" type="presParOf" srcId="{127E5F77-65FC-AD4A-955C-433ABA1693D7}" destId="{5F4AF978-0CF1-9A4F-AD70-D54FD6D826EF}" srcOrd="0" destOrd="0" presId="urn:microsoft.com/office/officeart/2008/layout/VerticalCurvedList"/>
    <dgm:cxn modelId="{E6A3A5B0-F34C-1745-B7F0-8489FDAB61D3}" type="presParOf" srcId="{57D7DC19-FD9C-7F46-8DB0-3B4984450B52}" destId="{F65833BE-DB76-7040-A32F-9AD1F732682A}" srcOrd="7" destOrd="0" presId="urn:microsoft.com/office/officeart/2008/layout/VerticalCurvedList"/>
    <dgm:cxn modelId="{0B9795AA-38E4-B340-812F-D2820444C2FA}" type="presParOf" srcId="{57D7DC19-FD9C-7F46-8DB0-3B4984450B52}" destId="{368B2546-9E57-BD49-B787-92F5AB2DC09E}" srcOrd="8" destOrd="0" presId="urn:microsoft.com/office/officeart/2008/layout/VerticalCurvedList"/>
    <dgm:cxn modelId="{D76216B7-54EB-4946-8706-DFE29EF99679}" type="presParOf" srcId="{368B2546-9E57-BD49-B787-92F5AB2DC09E}" destId="{915B46DA-ECDB-F44E-B54E-72835CCBF1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9F797-7FE7-1847-8E8A-DAA08E6199E9}">
      <dsp:nvSpPr>
        <dsp:cNvPr id="0" name=""/>
        <dsp:cNvSpPr/>
      </dsp:nvSpPr>
      <dsp:spPr>
        <a:xfrm>
          <a:off x="-5035318" y="-771449"/>
          <a:ext cx="5996672" cy="5996672"/>
        </a:xfrm>
        <a:prstGeom prst="ellipse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B4B75C-83F7-E843-989E-F0D6D3179465}">
      <dsp:nvSpPr>
        <dsp:cNvPr id="0" name=""/>
        <dsp:cNvSpPr/>
      </dsp:nvSpPr>
      <dsp:spPr>
        <a:xfrm>
          <a:off x="503395" y="342406"/>
          <a:ext cx="8932768" cy="685168"/>
        </a:xfrm>
        <a:prstGeom prst="rect">
          <a:avLst/>
        </a:prstGeom>
        <a:solidFill>
          <a:srgbClr val="B0B2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3853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400" kern="1200" dirty="0" smtClean="0"/>
            <a:t>公司简介</a:t>
          </a:r>
          <a:endParaRPr lang="zh-CN" altLang="en-US" sz="3400" kern="1200" dirty="0"/>
        </a:p>
      </dsp:txBody>
      <dsp:txXfrm>
        <a:off x="503395" y="342406"/>
        <a:ext cx="8932768" cy="685168"/>
      </dsp:txXfrm>
    </dsp:sp>
    <dsp:sp modelId="{393C6ED6-DA36-1F44-9E13-2CEDE0F666E8}">
      <dsp:nvSpPr>
        <dsp:cNvPr id="0" name=""/>
        <dsp:cNvSpPr/>
      </dsp:nvSpPr>
      <dsp:spPr>
        <a:xfrm>
          <a:off x="75165" y="256760"/>
          <a:ext cx="856460" cy="8564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0B2A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31B27-B3E6-294A-AA75-D4286E7DFCDC}">
      <dsp:nvSpPr>
        <dsp:cNvPr id="0" name=""/>
        <dsp:cNvSpPr/>
      </dsp:nvSpPr>
      <dsp:spPr>
        <a:xfrm>
          <a:off x="896218" y="1370337"/>
          <a:ext cx="8539945" cy="685168"/>
        </a:xfrm>
        <a:prstGeom prst="rect">
          <a:avLst/>
        </a:prstGeom>
        <a:solidFill>
          <a:srgbClr val="B0B2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3853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400" kern="1200" dirty="0" smtClean="0"/>
            <a:t>职业发展与薪酬福利</a:t>
          </a:r>
          <a:endParaRPr lang="zh-CN" altLang="en-US" sz="3400" kern="1200" dirty="0"/>
        </a:p>
      </dsp:txBody>
      <dsp:txXfrm>
        <a:off x="896218" y="1370337"/>
        <a:ext cx="8539945" cy="685168"/>
      </dsp:txXfrm>
    </dsp:sp>
    <dsp:sp modelId="{71DC19B1-E309-C040-B444-57AD7E872FFE}">
      <dsp:nvSpPr>
        <dsp:cNvPr id="0" name=""/>
        <dsp:cNvSpPr/>
      </dsp:nvSpPr>
      <dsp:spPr>
        <a:xfrm>
          <a:off x="467988" y="1284691"/>
          <a:ext cx="856460" cy="8564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0B2A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60F7C-5B00-4243-891F-E6EB87ABBD82}">
      <dsp:nvSpPr>
        <dsp:cNvPr id="0" name=""/>
        <dsp:cNvSpPr/>
      </dsp:nvSpPr>
      <dsp:spPr>
        <a:xfrm>
          <a:off x="896218" y="2398268"/>
          <a:ext cx="8539945" cy="685168"/>
        </a:xfrm>
        <a:prstGeom prst="rect">
          <a:avLst/>
        </a:prstGeom>
        <a:solidFill>
          <a:srgbClr val="B0B2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3853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400" kern="1200" dirty="0" smtClean="0"/>
            <a:t>校招岗位与招聘流程</a:t>
          </a:r>
          <a:endParaRPr lang="zh-CN" altLang="en-US" sz="3400" kern="1200" dirty="0"/>
        </a:p>
      </dsp:txBody>
      <dsp:txXfrm>
        <a:off x="896218" y="2398268"/>
        <a:ext cx="8539945" cy="685168"/>
      </dsp:txXfrm>
    </dsp:sp>
    <dsp:sp modelId="{5F4AF978-0CF1-9A4F-AD70-D54FD6D826EF}">
      <dsp:nvSpPr>
        <dsp:cNvPr id="0" name=""/>
        <dsp:cNvSpPr/>
      </dsp:nvSpPr>
      <dsp:spPr>
        <a:xfrm>
          <a:off x="467988" y="2312622"/>
          <a:ext cx="856460" cy="8564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0B2A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833BE-DB76-7040-A32F-9AD1F732682A}">
      <dsp:nvSpPr>
        <dsp:cNvPr id="0" name=""/>
        <dsp:cNvSpPr/>
      </dsp:nvSpPr>
      <dsp:spPr>
        <a:xfrm>
          <a:off x="503395" y="3426199"/>
          <a:ext cx="8932768" cy="685168"/>
        </a:xfrm>
        <a:prstGeom prst="rect">
          <a:avLst/>
        </a:prstGeom>
        <a:solidFill>
          <a:srgbClr val="B0B2A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3853" tIns="86360" rIns="86360" bIns="8636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400" kern="1200" dirty="0" smtClean="0"/>
            <a:t>联系方式</a:t>
          </a:r>
          <a:endParaRPr lang="zh-CN" altLang="en-US" sz="3400" kern="1200" dirty="0"/>
        </a:p>
      </dsp:txBody>
      <dsp:txXfrm>
        <a:off x="503395" y="3426199"/>
        <a:ext cx="8932768" cy="685168"/>
      </dsp:txXfrm>
    </dsp:sp>
    <dsp:sp modelId="{915B46DA-ECDB-F44E-B54E-72835CCBF16C}">
      <dsp:nvSpPr>
        <dsp:cNvPr id="0" name=""/>
        <dsp:cNvSpPr/>
      </dsp:nvSpPr>
      <dsp:spPr>
        <a:xfrm>
          <a:off x="75165" y="3340553"/>
          <a:ext cx="856460" cy="8564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0B2AA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978E4-DC19-D949-A3F4-A9E21D85442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B78E2-EAB9-674F-BBB6-BD0557F1F2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0EDF-7B4A-E147-997D-79DE0F78386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C1933-6BC2-2D47-A0FD-BE9423B2B32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8762068" cy="6858000"/>
          </a:xfrm>
          <a:prstGeom prst="rect">
            <a:avLst/>
          </a:prstGeom>
        </p:spPr>
      </p:pic>
      <p:sp>
        <p:nvSpPr>
          <p:cNvPr id="28" name="任意形状 27"/>
          <p:cNvSpPr/>
          <p:nvPr/>
        </p:nvSpPr>
        <p:spPr>
          <a:xfrm>
            <a:off x="9436792" y="-3"/>
            <a:ext cx="2755208" cy="2736507"/>
          </a:xfrm>
          <a:custGeom>
            <a:avLst/>
            <a:gdLst>
              <a:gd name="connsiteX0" fmla="*/ 32597 w 2728313"/>
              <a:gd name="connsiteY0" fmla="*/ 0 h 2736503"/>
              <a:gd name="connsiteX1" fmla="*/ 2728313 w 2728313"/>
              <a:gd name="connsiteY1" fmla="*/ 0 h 2736503"/>
              <a:gd name="connsiteX2" fmla="*/ 2728313 w 2728313"/>
              <a:gd name="connsiteY2" fmla="*/ 2705156 h 2736503"/>
              <a:gd name="connsiteX3" fmla="*/ 2602795 w 2728313"/>
              <a:gd name="connsiteY3" fmla="*/ 2724312 h 2736503"/>
              <a:gd name="connsiteX4" fmla="*/ 2361360 w 2728313"/>
              <a:gd name="connsiteY4" fmla="*/ 2736503 h 2736503"/>
              <a:gd name="connsiteX5" fmla="*/ 0 w 2728313"/>
              <a:gd name="connsiteY5" fmla="*/ 375143 h 2736503"/>
              <a:gd name="connsiteX6" fmla="*/ 12191 w 2728313"/>
              <a:gd name="connsiteY6" fmla="*/ 133708 h 2736503"/>
              <a:gd name="connsiteX7" fmla="*/ 32597 w 2728313"/>
              <a:gd name="connsiteY7" fmla="*/ 0 h 273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28313" h="2736503">
                <a:moveTo>
                  <a:pt x="32597" y="0"/>
                </a:moveTo>
                <a:lnTo>
                  <a:pt x="2728313" y="0"/>
                </a:lnTo>
                <a:lnTo>
                  <a:pt x="2728313" y="2705156"/>
                </a:lnTo>
                <a:lnTo>
                  <a:pt x="2602795" y="2724312"/>
                </a:lnTo>
                <a:cubicBezTo>
                  <a:pt x="2523413" y="2732373"/>
                  <a:pt x="2442869" y="2736503"/>
                  <a:pt x="2361360" y="2736503"/>
                </a:cubicBezTo>
                <a:cubicBezTo>
                  <a:pt x="1057217" y="2736503"/>
                  <a:pt x="0" y="1679286"/>
                  <a:pt x="0" y="375143"/>
                </a:cubicBezTo>
                <a:cubicBezTo>
                  <a:pt x="0" y="293634"/>
                  <a:pt x="4130" y="213090"/>
                  <a:pt x="12191" y="133708"/>
                </a:cubicBezTo>
                <a:lnTo>
                  <a:pt x="32597" y="0"/>
                </a:lnTo>
                <a:close/>
              </a:path>
            </a:pathLst>
          </a:custGeom>
          <a:solidFill>
            <a:srgbClr val="FC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任意形状 25"/>
          <p:cNvSpPr/>
          <p:nvPr/>
        </p:nvSpPr>
        <p:spPr>
          <a:xfrm>
            <a:off x="3054926" y="0"/>
            <a:ext cx="9137073" cy="6858000"/>
          </a:xfrm>
          <a:custGeom>
            <a:avLst/>
            <a:gdLst>
              <a:gd name="connsiteX0" fmla="*/ 3068354 w 9137073"/>
              <a:gd name="connsiteY0" fmla="*/ 0 h 6858000"/>
              <a:gd name="connsiteX1" fmla="*/ 6441357 w 9137073"/>
              <a:gd name="connsiteY1" fmla="*/ 0 h 6858000"/>
              <a:gd name="connsiteX2" fmla="*/ 6420951 w 9137073"/>
              <a:gd name="connsiteY2" fmla="*/ 133708 h 6858000"/>
              <a:gd name="connsiteX3" fmla="*/ 6408760 w 9137073"/>
              <a:gd name="connsiteY3" fmla="*/ 375143 h 6858000"/>
              <a:gd name="connsiteX4" fmla="*/ 8770120 w 9137073"/>
              <a:gd name="connsiteY4" fmla="*/ 2736503 h 6858000"/>
              <a:gd name="connsiteX5" fmla="*/ 9011555 w 9137073"/>
              <a:gd name="connsiteY5" fmla="*/ 2724312 h 6858000"/>
              <a:gd name="connsiteX6" fmla="*/ 9137073 w 9137073"/>
              <a:gd name="connsiteY6" fmla="*/ 2705156 h 6858000"/>
              <a:gd name="connsiteX7" fmla="*/ 9137073 w 9137073"/>
              <a:gd name="connsiteY7" fmla="*/ 6858000 h 6858000"/>
              <a:gd name="connsiteX8" fmla="*/ 0 w 9137073"/>
              <a:gd name="connsiteY8" fmla="*/ 6858000 h 6858000"/>
              <a:gd name="connsiteX9" fmla="*/ 178417 w 9137073"/>
              <a:gd name="connsiteY9" fmla="*/ 6759639 h 6858000"/>
              <a:gd name="connsiteX10" fmla="*/ 3333107 w 9137073"/>
              <a:gd name="connsiteY10" fmla="*/ 1657350 h 6858000"/>
              <a:gd name="connsiteX11" fmla="*/ 3107841 w 9137073"/>
              <a:gd name="connsiteY11" fmla="*/ 119582 h 6858000"/>
              <a:gd name="connsiteX12" fmla="*/ 3068354 w 9137073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37073" h="6858000">
                <a:moveTo>
                  <a:pt x="3068354" y="0"/>
                </a:moveTo>
                <a:lnTo>
                  <a:pt x="6441357" y="0"/>
                </a:lnTo>
                <a:lnTo>
                  <a:pt x="6420951" y="133708"/>
                </a:lnTo>
                <a:cubicBezTo>
                  <a:pt x="6412890" y="213090"/>
                  <a:pt x="6408760" y="293634"/>
                  <a:pt x="6408760" y="375143"/>
                </a:cubicBezTo>
                <a:cubicBezTo>
                  <a:pt x="6408760" y="1679286"/>
                  <a:pt x="7465977" y="2736503"/>
                  <a:pt x="8770120" y="2736503"/>
                </a:cubicBezTo>
                <a:cubicBezTo>
                  <a:pt x="8851629" y="2736503"/>
                  <a:pt x="8932173" y="2732373"/>
                  <a:pt x="9011555" y="2724312"/>
                </a:cubicBezTo>
                <a:lnTo>
                  <a:pt x="9137073" y="2705156"/>
                </a:lnTo>
                <a:lnTo>
                  <a:pt x="9137073" y="6858000"/>
                </a:lnTo>
                <a:lnTo>
                  <a:pt x="0" y="6858000"/>
                </a:lnTo>
                <a:lnTo>
                  <a:pt x="178417" y="6759639"/>
                </a:lnTo>
                <a:cubicBezTo>
                  <a:pt x="2081731" y="5653873"/>
                  <a:pt x="3333107" y="3781282"/>
                  <a:pt x="3333107" y="1657350"/>
                </a:cubicBezTo>
                <a:cubicBezTo>
                  <a:pt x="3333107" y="1126367"/>
                  <a:pt x="3254896" y="611093"/>
                  <a:pt x="3107841" y="119582"/>
                </a:cubicBezTo>
                <a:lnTo>
                  <a:pt x="3068354" y="0"/>
                </a:lnTo>
                <a:close/>
              </a:path>
            </a:pathLst>
          </a:custGeom>
          <a:solidFill>
            <a:srgbClr val="B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815606" y="3044279"/>
            <a:ext cx="481584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bg1"/>
                </a:solidFill>
                <a:latin typeface="+mj-ea"/>
              </a:rPr>
              <a:t>XX</a:t>
            </a:r>
            <a:r>
              <a:rPr kumimoji="1" lang="zh-CN" altLang="en-US" sz="4400" dirty="0" smtClean="0">
                <a:solidFill>
                  <a:schemeClr val="bg1"/>
                </a:solidFill>
                <a:latin typeface="+mj-ea"/>
              </a:rPr>
              <a:t>公司</a:t>
            </a:r>
            <a:r>
              <a:rPr kumimoji="1" lang="zh-CN" altLang="en-US" sz="4400" dirty="0" smtClean="0">
                <a:solidFill>
                  <a:srgbClr val="FCD200"/>
                </a:solidFill>
                <a:latin typeface="+mj-ea"/>
              </a:rPr>
              <a:t>校园</a:t>
            </a:r>
            <a:r>
              <a:rPr kumimoji="1" lang="zh-CN" altLang="en-US" sz="4400" dirty="0" smtClean="0">
                <a:solidFill>
                  <a:schemeClr val="bg1"/>
                </a:solidFill>
                <a:latin typeface="+mj-ea"/>
              </a:rPr>
              <a:t>招聘会</a:t>
            </a:r>
            <a:endParaRPr kumimoji="1" lang="zh-CN" altLang="en-US" sz="4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599986" y="496488"/>
            <a:ext cx="26081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0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LOGO</a:t>
            </a:r>
            <a:endParaRPr kumimoji="1" lang="zh-CN" altLang="en-US" sz="6000" dirty="0">
              <a:solidFill>
                <a:schemeClr val="bg1"/>
              </a:solidFill>
              <a:latin typeface="Tensentype MeiHeiJ" charset="-120"/>
              <a:ea typeface="Tensentype MeiHeiJ" charset="-120"/>
              <a:cs typeface="Tensentype MeiHeiJ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32925" y="4098635"/>
            <a:ext cx="42037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 smtClean="0">
                <a:solidFill>
                  <a:schemeClr val="bg1"/>
                </a:solidFill>
              </a:rPr>
              <a:t>日期：</a:t>
            </a:r>
            <a:r>
              <a:rPr kumimoji="1" lang="en-US" altLang="zh-CN" sz="3200" dirty="0" smtClean="0">
                <a:solidFill>
                  <a:schemeClr val="bg1"/>
                </a:solidFill>
              </a:rPr>
              <a:t>2019</a:t>
            </a:r>
            <a:r>
              <a:rPr kumimoji="1" lang="zh-CN" altLang="en-US" sz="3200" dirty="0" smtClean="0">
                <a:solidFill>
                  <a:schemeClr val="bg1"/>
                </a:solidFill>
              </a:rPr>
              <a:t>年</a:t>
            </a:r>
            <a:r>
              <a:rPr kumimoji="1" lang="en-US" altLang="zh-CN" sz="3200" dirty="0" smtClean="0">
                <a:solidFill>
                  <a:schemeClr val="bg1"/>
                </a:solidFill>
              </a:rPr>
              <a:t>10</a:t>
            </a:r>
            <a:r>
              <a:rPr kumimoji="1" lang="zh-CN" altLang="en-US" sz="3200" dirty="0" smtClean="0">
                <a:solidFill>
                  <a:schemeClr val="bg1"/>
                </a:solidFill>
              </a:rPr>
              <a:t>月</a:t>
            </a:r>
            <a:r>
              <a:rPr kumimoji="1" lang="en-US" altLang="zh-CN" sz="3200" dirty="0" smtClean="0">
                <a:solidFill>
                  <a:schemeClr val="bg1"/>
                </a:solidFill>
              </a:rPr>
              <a:t>5</a:t>
            </a:r>
            <a:r>
              <a:rPr kumimoji="1" lang="zh-CN" altLang="en-US" sz="3200" dirty="0" smtClean="0">
                <a:solidFill>
                  <a:schemeClr val="bg1"/>
                </a:solidFill>
              </a:rPr>
              <a:t>日</a:t>
            </a:r>
            <a:endParaRPr kumimoji="1" lang="zh-CN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6459080" y="-1590277"/>
            <a:ext cx="10038554" cy="10038554"/>
          </a:xfrm>
          <a:prstGeom prst="ellipse">
            <a:avLst/>
          </a:prstGeom>
          <a:noFill/>
          <a:ln w="25400">
            <a:solidFill>
              <a:srgbClr val="B0B2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6" name="图表 5"/>
          <p:cNvGraphicFramePr/>
          <p:nvPr/>
        </p:nvGraphicFramePr>
        <p:xfrm>
          <a:off x="2679965" y="1202113"/>
          <a:ext cx="9497507" cy="445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959566" y="1578141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dirty="0" smtClean="0">
                <a:solidFill>
                  <a:srgbClr val="FCD200"/>
                </a:solidFill>
                <a:latin typeface="+mj-ea"/>
                <a:ea typeface="+mj-ea"/>
              </a:rPr>
              <a:t>1</a:t>
            </a:r>
            <a:endParaRPr kumimoji="1" lang="zh-CN" altLang="en-US" sz="40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39769" y="2566991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dirty="0">
                <a:solidFill>
                  <a:srgbClr val="FCD200"/>
                </a:solidFill>
                <a:latin typeface="+mj-ea"/>
                <a:ea typeface="+mj-ea"/>
              </a:rPr>
              <a:t>2</a:t>
            </a:r>
            <a:endParaRPr kumimoji="1" lang="zh-CN" altLang="en-US" sz="40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36459" y="3643580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dirty="0">
                <a:solidFill>
                  <a:srgbClr val="FCD200"/>
                </a:solidFill>
                <a:latin typeface="+mj-ea"/>
                <a:ea typeface="+mj-ea"/>
              </a:rPr>
              <a:t>3</a:t>
            </a:r>
            <a:endParaRPr kumimoji="1" lang="zh-CN" altLang="en-US" sz="40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27292" y="4633276"/>
            <a:ext cx="486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dirty="0">
                <a:solidFill>
                  <a:srgbClr val="FCD200"/>
                </a:solidFill>
                <a:latin typeface="+mj-ea"/>
                <a:ea typeface="+mj-ea"/>
              </a:rPr>
              <a:t>4</a:t>
            </a:r>
            <a:endParaRPr kumimoji="1" lang="zh-CN" altLang="en-US" sz="40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422908" y="2106410"/>
            <a:ext cx="2113079" cy="1322590"/>
            <a:chOff x="5039461" y="2106410"/>
            <a:chExt cx="2113079" cy="1322590"/>
          </a:xfrm>
        </p:grpSpPr>
        <p:sp>
          <p:nvSpPr>
            <p:cNvPr id="12" name="文本框 11"/>
            <p:cNvSpPr txBox="1"/>
            <p:nvPr/>
          </p:nvSpPr>
          <p:spPr>
            <a:xfrm>
              <a:off x="5039461" y="2106410"/>
              <a:ext cx="211307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6600" dirty="0" smtClean="0">
                  <a:solidFill>
                    <a:srgbClr val="B0B2AA"/>
                  </a:solidFill>
                </a:rPr>
                <a:t>目 录</a:t>
              </a:r>
              <a:endParaRPr kumimoji="1" lang="zh-CN" altLang="en-US" sz="6600" dirty="0">
                <a:solidFill>
                  <a:srgbClr val="B0B2AA"/>
                </a:solidFill>
              </a:endParaRPr>
            </a:p>
          </p:txBody>
        </p:sp>
        <p:cxnSp>
          <p:nvCxnSpPr>
            <p:cNvPr id="5" name="直线连接符 4"/>
            <p:cNvCxnSpPr/>
            <p:nvPr/>
          </p:nvCxnSpPr>
          <p:spPr>
            <a:xfrm>
              <a:off x="5864799" y="3429000"/>
              <a:ext cx="462402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598181" y="3657605"/>
            <a:ext cx="1762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 smtClean="0">
                <a:solidFill>
                  <a:srgbClr val="B0B2AA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CONTENTS</a:t>
            </a:r>
            <a:endParaRPr kumimoji="1" lang="zh-CN" altLang="en-US" sz="2800" dirty="0">
              <a:solidFill>
                <a:srgbClr val="B0B2AA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B0B2A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8E435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21110" y="2140109"/>
            <a:ext cx="3549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spc="600" dirty="0" smtClean="0">
                <a:solidFill>
                  <a:srgbClr val="FCD200"/>
                </a:solidFill>
                <a:latin typeface="+mj-ea"/>
                <a:ea typeface="+mj-ea"/>
              </a:rPr>
              <a:t>公司简介</a:t>
            </a:r>
            <a:endParaRPr kumimoji="1" lang="en-US" altLang="zh-CN" sz="6000" spc="6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grpSp>
        <p:nvGrpSpPr>
          <p:cNvPr id="46" name="组 45"/>
          <p:cNvGrpSpPr/>
          <p:nvPr/>
        </p:nvGrpSpPr>
        <p:grpSpPr>
          <a:xfrm>
            <a:off x="2530146" y="510310"/>
            <a:ext cx="7131708" cy="1172716"/>
            <a:chOff x="2564292" y="510310"/>
            <a:chExt cx="7131708" cy="1172716"/>
          </a:xfrm>
        </p:grpSpPr>
        <p:sp>
          <p:nvSpPr>
            <p:cNvPr id="23" name="文本框 22"/>
            <p:cNvSpPr txBox="1"/>
            <p:nvPr/>
          </p:nvSpPr>
          <p:spPr>
            <a:xfrm>
              <a:off x="3689413" y="510310"/>
              <a:ext cx="488146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PART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ONE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endParaRPr kumimoji="1" lang="zh-CN" altLang="en-US" sz="6000" dirty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endParaRPr>
            </a:p>
          </p:txBody>
        </p:sp>
        <p:grpSp>
          <p:nvGrpSpPr>
            <p:cNvPr id="37" name="组 36"/>
            <p:cNvGrpSpPr/>
            <p:nvPr/>
          </p:nvGrpSpPr>
          <p:grpSpPr>
            <a:xfrm rot="5400000">
              <a:off x="6096161" y="-1916812"/>
              <a:ext cx="67969" cy="7131708"/>
              <a:chOff x="4215161" y="1700560"/>
              <a:chExt cx="100983" cy="3456879"/>
            </a:xfrm>
          </p:grpSpPr>
          <p:cxnSp>
            <p:nvCxnSpPr>
              <p:cNvPr id="35" name="直线连接符 34"/>
              <p:cNvCxnSpPr/>
              <p:nvPr/>
            </p:nvCxnSpPr>
            <p:spPr>
              <a:xfrm>
                <a:off x="4215161" y="1700561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/>
              <p:cNvCxnSpPr/>
              <p:nvPr/>
            </p:nvCxnSpPr>
            <p:spPr>
              <a:xfrm>
                <a:off x="4316144" y="1700560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 44"/>
          <p:cNvGrpSpPr/>
          <p:nvPr/>
        </p:nvGrpSpPr>
        <p:grpSpPr>
          <a:xfrm>
            <a:off x="2096737" y="3612853"/>
            <a:ext cx="7998527" cy="2004010"/>
            <a:chOff x="2089915" y="3612853"/>
            <a:chExt cx="7998527" cy="2004010"/>
          </a:xfrm>
        </p:grpSpPr>
        <p:sp>
          <p:nvSpPr>
            <p:cNvPr id="20" name="文本框 19"/>
            <p:cNvSpPr txBox="1"/>
            <p:nvPr/>
          </p:nvSpPr>
          <p:spPr>
            <a:xfrm>
              <a:off x="2089915" y="3612853"/>
              <a:ext cx="3851873" cy="200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企业简介  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kumimoji="1"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发展历程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428509" y="3612853"/>
              <a:ext cx="3659933" cy="2004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>
                  <a:solidFill>
                    <a:schemeClr val="bg1"/>
                  </a:solidFill>
                  <a:latin typeface="+mj-ea"/>
                  <a:ea typeface="+mj-ea"/>
                </a:rPr>
                <a:t>企业文化</a:t>
              </a:r>
              <a:endParaRPr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>
                  <a:solidFill>
                    <a:schemeClr val="bg1"/>
                  </a:solidFill>
                  <a:latin typeface="+mj-ea"/>
                  <a:ea typeface="+mj-ea"/>
                </a:rPr>
                <a:t>企业产品</a:t>
              </a:r>
              <a:endParaRPr kumimoji="1"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ENTERPRISE SYNOPSIS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企业简介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84229" y="1269658"/>
            <a:ext cx="11823541" cy="4148610"/>
            <a:chOff x="184229" y="1269658"/>
            <a:chExt cx="11823541" cy="4148610"/>
          </a:xfrm>
        </p:grpSpPr>
        <p:sp>
          <p:nvSpPr>
            <p:cNvPr id="7" name="矩形 6"/>
            <p:cNvSpPr/>
            <p:nvPr/>
          </p:nvSpPr>
          <p:spPr>
            <a:xfrm>
              <a:off x="184229" y="1269658"/>
              <a:ext cx="3526319" cy="4148610"/>
            </a:xfrm>
            <a:prstGeom prst="rect">
              <a:avLst/>
            </a:pr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矩形 7"/>
            <p:cNvSpPr/>
            <p:nvPr/>
          </p:nvSpPr>
          <p:spPr>
            <a:xfrm>
              <a:off x="360545" y="1435602"/>
              <a:ext cx="3173687" cy="2696597"/>
            </a:xfrm>
            <a:prstGeom prst="rect">
              <a:avLst/>
            </a:prstGeom>
            <a:blipFill dpi="0" rotWithShape="1">
              <a:blip r:embed="rId1" cstate="email"/>
              <a:srcRect/>
              <a:stretch>
                <a:fillRect l="-22411" t="2255" r="-28507" b="-2255"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任意形状 8"/>
            <p:cNvSpPr/>
            <p:nvPr/>
          </p:nvSpPr>
          <p:spPr>
            <a:xfrm>
              <a:off x="360545" y="4547093"/>
              <a:ext cx="3173687" cy="705230"/>
            </a:xfrm>
            <a:custGeom>
              <a:avLst/>
              <a:gdLst>
                <a:gd name="connsiteX0" fmla="*/ 0 w 3173687"/>
                <a:gd name="connsiteY0" fmla="*/ 0 h 705230"/>
                <a:gd name="connsiteX1" fmla="*/ 3173687 w 3173687"/>
                <a:gd name="connsiteY1" fmla="*/ 0 h 705230"/>
                <a:gd name="connsiteX2" fmla="*/ 3173687 w 3173687"/>
                <a:gd name="connsiteY2" fmla="*/ 705230 h 705230"/>
                <a:gd name="connsiteX3" fmla="*/ 0 w 3173687"/>
                <a:gd name="connsiteY3" fmla="*/ 705230 h 705230"/>
                <a:gd name="connsiteX4" fmla="*/ 0 w 3173687"/>
                <a:gd name="connsiteY4" fmla="*/ 0 h 70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705230">
                  <a:moveTo>
                    <a:pt x="0" y="0"/>
                  </a:moveTo>
                  <a:lnTo>
                    <a:pt x="3173687" y="0"/>
                  </a:lnTo>
                  <a:lnTo>
                    <a:pt x="3173687" y="705230"/>
                  </a:lnTo>
                  <a:lnTo>
                    <a:pt x="0" y="70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200">
                <a:alpha val="66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 smtClean="0">
                  <a:latin typeface="+mj-ea"/>
                  <a:ea typeface="+mj-ea"/>
                </a:rPr>
                <a:t>公司内景一</a:t>
              </a:r>
              <a:endParaRPr lang="zh-CN" altLang="en-US" sz="2000" kern="1200" dirty="0">
                <a:latin typeface="+mj-ea"/>
                <a:ea typeface="+mj-ea"/>
              </a:endParaRPr>
            </a:p>
          </p:txBody>
        </p:sp>
        <p:sp>
          <p:nvSpPr>
            <p:cNvPr id="10" name="任意形状 9"/>
            <p:cNvSpPr/>
            <p:nvPr/>
          </p:nvSpPr>
          <p:spPr>
            <a:xfrm>
              <a:off x="360545" y="4132199"/>
              <a:ext cx="3173687" cy="414894"/>
            </a:xfrm>
            <a:custGeom>
              <a:avLst/>
              <a:gdLst>
                <a:gd name="connsiteX0" fmla="*/ 0 w 3173687"/>
                <a:gd name="connsiteY0" fmla="*/ 0 h 414894"/>
                <a:gd name="connsiteX1" fmla="*/ 3173687 w 3173687"/>
                <a:gd name="connsiteY1" fmla="*/ 0 h 414894"/>
                <a:gd name="connsiteX2" fmla="*/ 3173687 w 3173687"/>
                <a:gd name="connsiteY2" fmla="*/ 414894 h 414894"/>
                <a:gd name="connsiteX3" fmla="*/ 0 w 3173687"/>
                <a:gd name="connsiteY3" fmla="*/ 414894 h 414894"/>
                <a:gd name="connsiteX4" fmla="*/ 0 w 3173687"/>
                <a:gd name="connsiteY4" fmla="*/ 0 h 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414894">
                  <a:moveTo>
                    <a:pt x="0" y="0"/>
                  </a:moveTo>
                  <a:lnTo>
                    <a:pt x="3173687" y="0"/>
                  </a:lnTo>
                  <a:lnTo>
                    <a:pt x="3173687" y="414894"/>
                  </a:lnTo>
                  <a:lnTo>
                    <a:pt x="0" y="4148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/>
                <a:t> </a:t>
              </a:r>
              <a:endParaRPr lang="zh-CN" altLang="en-US" sz="1900" kern="1200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32840" y="1269658"/>
              <a:ext cx="3526319" cy="4148610"/>
            </a:xfrm>
            <a:prstGeom prst="rect">
              <a:avLst/>
            </a:pr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矩形 11"/>
            <p:cNvSpPr/>
            <p:nvPr/>
          </p:nvSpPr>
          <p:spPr>
            <a:xfrm>
              <a:off x="4509156" y="1435602"/>
              <a:ext cx="3173687" cy="2696597"/>
            </a:xfrm>
            <a:prstGeom prst="rect">
              <a:avLst/>
            </a:prstGeom>
            <a:blipFill dpi="0" rotWithShape="1">
              <a:blip r:embed="rId2" cstate="email"/>
              <a:srcRect/>
              <a:stretch>
                <a:fillRect l="-28739" t="-752" r="-22353" b="752"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任意形状 12"/>
            <p:cNvSpPr/>
            <p:nvPr/>
          </p:nvSpPr>
          <p:spPr>
            <a:xfrm>
              <a:off x="4509156" y="4547093"/>
              <a:ext cx="3173687" cy="705230"/>
            </a:xfrm>
            <a:custGeom>
              <a:avLst/>
              <a:gdLst>
                <a:gd name="connsiteX0" fmla="*/ 0 w 3173687"/>
                <a:gd name="connsiteY0" fmla="*/ 0 h 705230"/>
                <a:gd name="connsiteX1" fmla="*/ 3173687 w 3173687"/>
                <a:gd name="connsiteY1" fmla="*/ 0 h 705230"/>
                <a:gd name="connsiteX2" fmla="*/ 3173687 w 3173687"/>
                <a:gd name="connsiteY2" fmla="*/ 705230 h 705230"/>
                <a:gd name="connsiteX3" fmla="*/ 0 w 3173687"/>
                <a:gd name="connsiteY3" fmla="*/ 705230 h 705230"/>
                <a:gd name="connsiteX4" fmla="*/ 0 w 3173687"/>
                <a:gd name="connsiteY4" fmla="*/ 0 h 70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705230">
                  <a:moveTo>
                    <a:pt x="0" y="0"/>
                  </a:moveTo>
                  <a:lnTo>
                    <a:pt x="3173687" y="0"/>
                  </a:lnTo>
                  <a:lnTo>
                    <a:pt x="3173687" y="705230"/>
                  </a:lnTo>
                  <a:lnTo>
                    <a:pt x="0" y="70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200">
                <a:alpha val="66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 smtClean="0">
                  <a:latin typeface="+mj-ea"/>
                  <a:ea typeface="+mj-ea"/>
                </a:rPr>
                <a:t>公司外景二</a:t>
              </a:r>
              <a:endParaRPr lang="zh-CN" altLang="en-US" sz="2000" kern="1200" dirty="0"/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4509156" y="4132199"/>
              <a:ext cx="3173687" cy="414894"/>
            </a:xfrm>
            <a:custGeom>
              <a:avLst/>
              <a:gdLst>
                <a:gd name="connsiteX0" fmla="*/ 0 w 3173687"/>
                <a:gd name="connsiteY0" fmla="*/ 0 h 414894"/>
                <a:gd name="connsiteX1" fmla="*/ 3173687 w 3173687"/>
                <a:gd name="connsiteY1" fmla="*/ 0 h 414894"/>
                <a:gd name="connsiteX2" fmla="*/ 3173687 w 3173687"/>
                <a:gd name="connsiteY2" fmla="*/ 414894 h 414894"/>
                <a:gd name="connsiteX3" fmla="*/ 0 w 3173687"/>
                <a:gd name="connsiteY3" fmla="*/ 414894 h 414894"/>
                <a:gd name="connsiteX4" fmla="*/ 0 w 3173687"/>
                <a:gd name="connsiteY4" fmla="*/ 0 h 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414894">
                  <a:moveTo>
                    <a:pt x="0" y="0"/>
                  </a:moveTo>
                  <a:lnTo>
                    <a:pt x="3173687" y="0"/>
                  </a:lnTo>
                  <a:lnTo>
                    <a:pt x="3173687" y="414894"/>
                  </a:lnTo>
                  <a:lnTo>
                    <a:pt x="0" y="4148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/>
                <a:t> </a:t>
              </a:r>
              <a:endParaRPr lang="zh-CN" altLang="en-US" sz="1900" kern="12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481451" y="1269658"/>
              <a:ext cx="3526319" cy="4148610"/>
            </a:xfrm>
            <a:prstGeom prst="rect">
              <a:avLst/>
            </a:pr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矩形 15"/>
            <p:cNvSpPr/>
            <p:nvPr/>
          </p:nvSpPr>
          <p:spPr>
            <a:xfrm>
              <a:off x="8657767" y="1435602"/>
              <a:ext cx="3173687" cy="2696597"/>
            </a:xfrm>
            <a:prstGeom prst="rect">
              <a:avLst/>
            </a:prstGeom>
            <a:blipFill dpi="0" rotWithShape="1">
              <a:blip r:embed="rId3" cstate="email"/>
              <a:srcRect/>
              <a:stretch>
                <a:fillRect l="-25661" r="-25661"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任意形状 16"/>
            <p:cNvSpPr/>
            <p:nvPr/>
          </p:nvSpPr>
          <p:spPr>
            <a:xfrm>
              <a:off x="8657767" y="4547093"/>
              <a:ext cx="3173687" cy="705230"/>
            </a:xfrm>
            <a:custGeom>
              <a:avLst/>
              <a:gdLst>
                <a:gd name="connsiteX0" fmla="*/ 0 w 3173687"/>
                <a:gd name="connsiteY0" fmla="*/ 0 h 705230"/>
                <a:gd name="connsiteX1" fmla="*/ 3173687 w 3173687"/>
                <a:gd name="connsiteY1" fmla="*/ 0 h 705230"/>
                <a:gd name="connsiteX2" fmla="*/ 3173687 w 3173687"/>
                <a:gd name="connsiteY2" fmla="*/ 705230 h 705230"/>
                <a:gd name="connsiteX3" fmla="*/ 0 w 3173687"/>
                <a:gd name="connsiteY3" fmla="*/ 705230 h 705230"/>
                <a:gd name="connsiteX4" fmla="*/ 0 w 3173687"/>
                <a:gd name="connsiteY4" fmla="*/ 0 h 70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705230">
                  <a:moveTo>
                    <a:pt x="0" y="0"/>
                  </a:moveTo>
                  <a:lnTo>
                    <a:pt x="3173687" y="0"/>
                  </a:lnTo>
                  <a:lnTo>
                    <a:pt x="3173687" y="705230"/>
                  </a:lnTo>
                  <a:lnTo>
                    <a:pt x="0" y="70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200">
                <a:alpha val="66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 smtClean="0">
                  <a:latin typeface="+mj-ea"/>
                  <a:ea typeface="+mj-ea"/>
                </a:rPr>
                <a:t>公司内景三</a:t>
              </a:r>
              <a:endParaRPr lang="zh-CN" altLang="en-US" sz="2000" kern="1200" dirty="0">
                <a:latin typeface="+mj-ea"/>
                <a:ea typeface="+mj-ea"/>
              </a:endParaRPr>
            </a:p>
          </p:txBody>
        </p:sp>
        <p:sp>
          <p:nvSpPr>
            <p:cNvPr id="18" name="任意形状 17"/>
            <p:cNvSpPr/>
            <p:nvPr/>
          </p:nvSpPr>
          <p:spPr>
            <a:xfrm>
              <a:off x="8657767" y="4132199"/>
              <a:ext cx="3173687" cy="414894"/>
            </a:xfrm>
            <a:custGeom>
              <a:avLst/>
              <a:gdLst>
                <a:gd name="connsiteX0" fmla="*/ 0 w 3173687"/>
                <a:gd name="connsiteY0" fmla="*/ 0 h 414894"/>
                <a:gd name="connsiteX1" fmla="*/ 3173687 w 3173687"/>
                <a:gd name="connsiteY1" fmla="*/ 0 h 414894"/>
                <a:gd name="connsiteX2" fmla="*/ 3173687 w 3173687"/>
                <a:gd name="connsiteY2" fmla="*/ 414894 h 414894"/>
                <a:gd name="connsiteX3" fmla="*/ 0 w 3173687"/>
                <a:gd name="connsiteY3" fmla="*/ 414894 h 414894"/>
                <a:gd name="connsiteX4" fmla="*/ 0 w 3173687"/>
                <a:gd name="connsiteY4" fmla="*/ 0 h 41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3687" h="414894">
                  <a:moveTo>
                    <a:pt x="0" y="0"/>
                  </a:moveTo>
                  <a:lnTo>
                    <a:pt x="3173687" y="0"/>
                  </a:lnTo>
                  <a:lnTo>
                    <a:pt x="3173687" y="414894"/>
                  </a:lnTo>
                  <a:lnTo>
                    <a:pt x="0" y="41489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900" kern="1200" dirty="0" smtClean="0"/>
                <a:t> </a:t>
              </a:r>
              <a:endParaRPr lang="zh-CN" altLang="en-US" sz="1900" kern="1200" dirty="0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65136" y="5154349"/>
            <a:ext cx="3564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zh-CN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6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1740156" y="5557662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351932" y="5170678"/>
            <a:ext cx="3564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zh-CN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2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5926952" y="5573991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538728" y="5187007"/>
            <a:ext cx="3564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zh-CN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24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10113748" y="5573991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644467" y="3861600"/>
            <a:ext cx="35645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</a:t>
            </a:r>
            <a:r>
              <a:rPr kumimoji="1"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54432" y="218187"/>
            <a:ext cx="3021101" cy="7807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DEVELOPMENT PROCESS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6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发展历程</a:t>
            </a:r>
            <a:endParaRPr kumimoji="1" lang="zh-CN" altLang="en-US" sz="206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2126488" y="3166782"/>
            <a:ext cx="7939025" cy="524436"/>
            <a:chOff x="2997915" y="3166782"/>
            <a:chExt cx="7939025" cy="524436"/>
          </a:xfrm>
        </p:grpSpPr>
        <p:cxnSp>
          <p:nvCxnSpPr>
            <p:cNvPr id="11" name="直线连接符 10"/>
            <p:cNvCxnSpPr/>
            <p:nvPr/>
          </p:nvCxnSpPr>
          <p:spPr>
            <a:xfrm>
              <a:off x="3254188" y="3429000"/>
              <a:ext cx="7420534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 11"/>
            <p:cNvGrpSpPr/>
            <p:nvPr/>
          </p:nvGrpSpPr>
          <p:grpSpPr>
            <a:xfrm>
              <a:off x="2997915" y="3166782"/>
              <a:ext cx="7939025" cy="524436"/>
              <a:chOff x="2997915" y="2915935"/>
              <a:chExt cx="7939025" cy="524436"/>
            </a:xfrm>
          </p:grpSpPr>
          <p:sp>
            <p:nvSpPr>
              <p:cNvPr id="13" name="矩形 12"/>
              <p:cNvSpPr/>
              <p:nvPr/>
            </p:nvSpPr>
            <p:spPr>
              <a:xfrm rot="2700000">
                <a:off x="2997915" y="2915935"/>
                <a:ext cx="524435" cy="524435"/>
              </a:xfrm>
              <a:prstGeom prst="rect">
                <a:avLst/>
              </a:prstGeom>
              <a:solidFill>
                <a:srgbClr val="FC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 rot="2700000">
                <a:off x="4851563" y="2915936"/>
                <a:ext cx="524435" cy="524435"/>
              </a:xfrm>
              <a:prstGeom prst="rect">
                <a:avLst/>
              </a:prstGeom>
              <a:solidFill>
                <a:srgbClr val="FC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2700000">
                <a:off x="6705210" y="2915935"/>
                <a:ext cx="524435" cy="524435"/>
              </a:xfrm>
              <a:prstGeom prst="rect">
                <a:avLst/>
              </a:prstGeom>
              <a:solidFill>
                <a:srgbClr val="FC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 rot="2700000">
                <a:off x="8558858" y="2915935"/>
                <a:ext cx="524435" cy="524435"/>
              </a:xfrm>
              <a:prstGeom prst="rect">
                <a:avLst/>
              </a:prstGeom>
              <a:solidFill>
                <a:srgbClr val="FC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 rot="2700000">
                <a:off x="10412505" y="2915935"/>
                <a:ext cx="524435" cy="524435"/>
              </a:xfrm>
              <a:prstGeom prst="rect">
                <a:avLst/>
              </a:prstGeom>
              <a:solidFill>
                <a:srgbClr val="FCD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19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2210803" y="4512633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9644611" y="4512632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5927707" y="4512632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<p:cNvCxnSpPr/>
          <p:nvPr/>
        </p:nvCxnSpPr>
        <p:spPr>
          <a:xfrm>
            <a:off x="7797941" y="1937130"/>
            <a:ext cx="347856" cy="0"/>
          </a:xfrm>
          <a:prstGeom prst="line">
            <a:avLst/>
          </a:prstGeom>
          <a:ln w="25400">
            <a:solidFill>
              <a:srgbClr val="FCD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 37"/>
          <p:cNvGrpSpPr/>
          <p:nvPr/>
        </p:nvGrpSpPr>
        <p:grpSpPr>
          <a:xfrm>
            <a:off x="2514701" y="1312991"/>
            <a:ext cx="3564504" cy="2215991"/>
            <a:chOff x="2514701" y="1312991"/>
            <a:chExt cx="3564504" cy="2215991"/>
          </a:xfrm>
        </p:grpSpPr>
        <p:sp>
          <p:nvSpPr>
            <p:cNvPr id="37" name="文本框 36"/>
            <p:cNvSpPr txBox="1"/>
            <p:nvPr/>
          </p:nvSpPr>
          <p:spPr>
            <a:xfrm>
              <a:off x="2514701" y="1312991"/>
              <a:ext cx="356450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2004</a:t>
              </a:r>
              <a:r>
                <a:rPr kumimoji="1"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</a:t>
              </a:r>
              <a:endPara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cxnSp>
          <p:nvCxnSpPr>
            <p:cNvPr id="27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4081037" y="1937130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>
            <a:off x="8078275" y="3861599"/>
            <a:ext cx="35645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</a:t>
            </a:r>
            <a:r>
              <a:rPr kumimoji="1"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361371" y="3861599"/>
            <a:ext cx="35645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2008</a:t>
            </a:r>
            <a:r>
              <a:rPr kumimoji="1"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231605" y="1312991"/>
            <a:ext cx="35645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</a:t>
            </a:r>
            <a:r>
              <a:rPr kumimoji="1"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kumimoji="1" lang="en-US" altLang="zh-CN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1" lang="zh-CN" altLang="en-US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35660"/>
            <a:ext cx="3021101" cy="7458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ENTERPRISE CULTURE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企业文化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6214137" y="2815842"/>
            <a:ext cx="1567550" cy="1576291"/>
          </a:xfrm>
          <a:custGeom>
            <a:avLst/>
            <a:gdLst>
              <a:gd name="T0" fmla="*/ 129 w 454"/>
              <a:gd name="T1" fmla="*/ 456 h 457"/>
              <a:gd name="T2" fmla="*/ 120 w 454"/>
              <a:gd name="T3" fmla="*/ 457 h 457"/>
              <a:gd name="T4" fmla="*/ 0 w 454"/>
              <a:gd name="T5" fmla="*/ 347 h 457"/>
              <a:gd name="T6" fmla="*/ 0 w 454"/>
              <a:gd name="T7" fmla="*/ 345 h 457"/>
              <a:gd name="T8" fmla="*/ 0 w 454"/>
              <a:gd name="T9" fmla="*/ 0 h 457"/>
              <a:gd name="T10" fmla="*/ 121 w 454"/>
              <a:gd name="T11" fmla="*/ 0 h 457"/>
              <a:gd name="T12" fmla="*/ 454 w 454"/>
              <a:gd name="T13" fmla="*/ 333 h 457"/>
              <a:gd name="T14" fmla="*/ 454 w 454"/>
              <a:gd name="T15" fmla="*/ 455 h 457"/>
              <a:gd name="T16" fmla="*/ 378 w 454"/>
              <a:gd name="T17" fmla="*/ 456 h 457"/>
              <a:gd name="T18" fmla="*/ 129 w 454"/>
              <a:gd name="T19" fmla="*/ 45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4" h="457">
                <a:moveTo>
                  <a:pt x="129" y="456"/>
                </a:moveTo>
                <a:cubicBezTo>
                  <a:pt x="126" y="456"/>
                  <a:pt x="123" y="457"/>
                  <a:pt x="120" y="457"/>
                </a:cubicBezTo>
                <a:cubicBezTo>
                  <a:pt x="44" y="452"/>
                  <a:pt x="0" y="390"/>
                  <a:pt x="0" y="347"/>
                </a:cubicBezTo>
                <a:cubicBezTo>
                  <a:pt x="0" y="346"/>
                  <a:pt x="0" y="345"/>
                  <a:pt x="0" y="345"/>
                </a:cubicBezTo>
                <a:cubicBezTo>
                  <a:pt x="0" y="256"/>
                  <a:pt x="0" y="0"/>
                  <a:pt x="0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305" y="0"/>
                  <a:pt x="454" y="149"/>
                  <a:pt x="454" y="333"/>
                </a:cubicBezTo>
                <a:cubicBezTo>
                  <a:pt x="454" y="455"/>
                  <a:pt x="454" y="455"/>
                  <a:pt x="454" y="455"/>
                </a:cubicBezTo>
                <a:cubicBezTo>
                  <a:pt x="454" y="455"/>
                  <a:pt x="423" y="455"/>
                  <a:pt x="378" y="456"/>
                </a:cubicBezTo>
                <a:cubicBezTo>
                  <a:pt x="303" y="456"/>
                  <a:pt x="191" y="456"/>
                  <a:pt x="129" y="456"/>
                </a:cubicBezTo>
                <a:close/>
              </a:path>
            </a:pathLst>
          </a:custGeom>
          <a:solidFill>
            <a:srgbClr val="FCD200">
              <a:alpha val="63000"/>
            </a:srgbClr>
          </a:solidFill>
          <a:ln>
            <a:noFill/>
          </a:ln>
          <a:effectLst>
            <a:outerShdw blurRad="457200" dist="482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8"/>
          <p:cNvSpPr txBox="1"/>
          <p:nvPr/>
        </p:nvSpPr>
        <p:spPr>
          <a:xfrm>
            <a:off x="7168181" y="3877383"/>
            <a:ext cx="566308" cy="49543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97"/>
          <p:cNvSpPr txBox="1"/>
          <p:nvPr/>
        </p:nvSpPr>
        <p:spPr>
          <a:xfrm>
            <a:off x="6332516" y="3528297"/>
            <a:ext cx="1456058" cy="3633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企业精神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4550499" y="793551"/>
            <a:ext cx="1931876" cy="1576291"/>
            <a:chOff x="4642963" y="1456718"/>
            <a:chExt cx="1800200" cy="1468851"/>
          </a:xfrm>
        </p:grpSpPr>
        <p:sp>
          <p:nvSpPr>
            <p:cNvPr id="12" name="Freeform 5"/>
            <p:cNvSpPr/>
            <p:nvPr/>
          </p:nvSpPr>
          <p:spPr bwMode="auto">
            <a:xfrm>
              <a:off x="4642963" y="1456718"/>
              <a:ext cx="1463421" cy="1468851"/>
            </a:xfrm>
            <a:custGeom>
              <a:avLst/>
              <a:gdLst>
                <a:gd name="T0" fmla="*/ 455 w 455"/>
                <a:gd name="T1" fmla="*/ 0 h 457"/>
                <a:gd name="T2" fmla="*/ 333 w 455"/>
                <a:gd name="T3" fmla="*/ 0 h 457"/>
                <a:gd name="T4" fmla="*/ 0 w 455"/>
                <a:gd name="T5" fmla="*/ 333 h 457"/>
                <a:gd name="T6" fmla="*/ 0 w 455"/>
                <a:gd name="T7" fmla="*/ 455 h 457"/>
                <a:gd name="T8" fmla="*/ 77 w 455"/>
                <a:gd name="T9" fmla="*/ 456 h 457"/>
                <a:gd name="T10" fmla="*/ 326 w 455"/>
                <a:gd name="T11" fmla="*/ 457 h 457"/>
                <a:gd name="T12" fmla="*/ 335 w 455"/>
                <a:gd name="T13" fmla="*/ 457 h 457"/>
                <a:gd name="T14" fmla="*/ 455 w 455"/>
                <a:gd name="T15" fmla="*/ 347 h 457"/>
                <a:gd name="T16" fmla="*/ 455 w 455"/>
                <a:gd name="T17" fmla="*/ 345 h 457"/>
                <a:gd name="T18" fmla="*/ 455 w 455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7">
                  <a:moveTo>
                    <a:pt x="455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0" y="452"/>
                    <a:pt x="455" y="390"/>
                    <a:pt x="455" y="347"/>
                  </a:cubicBezTo>
                  <a:cubicBezTo>
                    <a:pt x="455" y="347"/>
                    <a:pt x="455" y="346"/>
                    <a:pt x="455" y="345"/>
                  </a:cubicBezTo>
                  <a:cubicBezTo>
                    <a:pt x="455" y="257"/>
                    <a:pt x="455" y="0"/>
                    <a:pt x="455" y="0"/>
                  </a:cubicBezTo>
                </a:path>
              </a:pathLst>
            </a:custGeom>
            <a:solidFill>
              <a:srgbClr val="FCD200">
                <a:alpha val="63000"/>
              </a:srgbClr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307"/>
            <p:cNvSpPr>
              <a:spLocks noChangeAspect="1" noEditPoints="1"/>
            </p:cNvSpPr>
            <p:nvPr/>
          </p:nvSpPr>
          <p:spPr bwMode="auto">
            <a:xfrm>
              <a:off x="5721508" y="1583477"/>
              <a:ext cx="307850" cy="449739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60"/>
            <p:cNvSpPr txBox="1"/>
            <p:nvPr/>
          </p:nvSpPr>
          <p:spPr>
            <a:xfrm>
              <a:off x="4681834" y="2420888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框 89"/>
            <p:cNvSpPr txBox="1"/>
            <p:nvPr/>
          </p:nvSpPr>
          <p:spPr>
            <a:xfrm>
              <a:off x="4727494" y="2132856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核心理念</a:t>
              </a:r>
              <a:endParaRPr lang="en-US" altLang="zh-CN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Freeform 7"/>
          <p:cNvSpPr/>
          <p:nvPr/>
        </p:nvSpPr>
        <p:spPr bwMode="auto">
          <a:xfrm>
            <a:off x="6212681" y="4488158"/>
            <a:ext cx="1570463" cy="1576291"/>
          </a:xfrm>
          <a:custGeom>
            <a:avLst/>
            <a:gdLst>
              <a:gd name="T0" fmla="*/ 120 w 455"/>
              <a:gd name="T1" fmla="*/ 0 h 457"/>
              <a:gd name="T2" fmla="*/ 0 w 455"/>
              <a:gd name="T3" fmla="*/ 110 h 457"/>
              <a:gd name="T4" fmla="*/ 0 w 455"/>
              <a:gd name="T5" fmla="*/ 112 h 457"/>
              <a:gd name="T6" fmla="*/ 0 w 455"/>
              <a:gd name="T7" fmla="*/ 457 h 457"/>
              <a:gd name="T8" fmla="*/ 122 w 455"/>
              <a:gd name="T9" fmla="*/ 457 h 457"/>
              <a:gd name="T10" fmla="*/ 122 w 455"/>
              <a:gd name="T11" fmla="*/ 457 h 457"/>
              <a:gd name="T12" fmla="*/ 455 w 455"/>
              <a:gd name="T13" fmla="*/ 124 h 457"/>
              <a:gd name="T14" fmla="*/ 455 w 455"/>
              <a:gd name="T15" fmla="*/ 3 h 457"/>
              <a:gd name="T16" fmla="*/ 378 w 455"/>
              <a:gd name="T17" fmla="*/ 2 h 457"/>
              <a:gd name="T18" fmla="*/ 129 w 455"/>
              <a:gd name="T19" fmla="*/ 1 h 457"/>
              <a:gd name="T20" fmla="*/ 120 w 455"/>
              <a:gd name="T21" fmla="*/ 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5" h="457">
                <a:moveTo>
                  <a:pt x="120" y="0"/>
                </a:moveTo>
                <a:cubicBezTo>
                  <a:pt x="45" y="5"/>
                  <a:pt x="0" y="67"/>
                  <a:pt x="0" y="110"/>
                </a:cubicBezTo>
                <a:cubicBezTo>
                  <a:pt x="0" y="111"/>
                  <a:pt x="0" y="112"/>
                  <a:pt x="0" y="112"/>
                </a:cubicBezTo>
                <a:cubicBezTo>
                  <a:pt x="0" y="201"/>
                  <a:pt x="0" y="457"/>
                  <a:pt x="0" y="457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306" y="457"/>
                  <a:pt x="455" y="308"/>
                  <a:pt x="455" y="124"/>
                </a:cubicBezTo>
                <a:cubicBezTo>
                  <a:pt x="455" y="3"/>
                  <a:pt x="455" y="3"/>
                  <a:pt x="455" y="3"/>
                </a:cubicBezTo>
                <a:cubicBezTo>
                  <a:pt x="455" y="3"/>
                  <a:pt x="423" y="2"/>
                  <a:pt x="378" y="2"/>
                </a:cubicBezTo>
                <a:cubicBezTo>
                  <a:pt x="303" y="1"/>
                  <a:pt x="192" y="1"/>
                  <a:pt x="129" y="1"/>
                </a:cubicBezTo>
                <a:cubicBezTo>
                  <a:pt x="126" y="1"/>
                  <a:pt x="123" y="1"/>
                  <a:pt x="120" y="0"/>
                </a:cubicBezTo>
              </a:path>
            </a:pathLst>
          </a:custGeom>
          <a:solidFill>
            <a:srgbClr val="FCD200">
              <a:alpha val="63000"/>
            </a:srgbClr>
          </a:solidFill>
          <a:ln>
            <a:noFill/>
          </a:ln>
          <a:effectLst>
            <a:outerShdw blurRad="457200" dist="482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69"/>
          <p:cNvSpPr txBox="1"/>
          <p:nvPr/>
        </p:nvSpPr>
        <p:spPr>
          <a:xfrm>
            <a:off x="7168181" y="4488158"/>
            <a:ext cx="566308" cy="49543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96"/>
          <p:cNvSpPr txBox="1"/>
          <p:nvPr/>
        </p:nvSpPr>
        <p:spPr>
          <a:xfrm>
            <a:off x="6340792" y="4838382"/>
            <a:ext cx="1456058" cy="3633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发展使命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4550499" y="2473486"/>
            <a:ext cx="1570463" cy="1573377"/>
          </a:xfrm>
          <a:custGeom>
            <a:avLst/>
            <a:gdLst>
              <a:gd name="T0" fmla="*/ 326 w 455"/>
              <a:gd name="T1" fmla="*/ 0 h 456"/>
              <a:gd name="T2" fmla="*/ 335 w 455"/>
              <a:gd name="T3" fmla="*/ 0 h 456"/>
              <a:gd name="T4" fmla="*/ 455 w 455"/>
              <a:gd name="T5" fmla="*/ 110 h 456"/>
              <a:gd name="T6" fmla="*/ 455 w 455"/>
              <a:gd name="T7" fmla="*/ 112 h 456"/>
              <a:gd name="T8" fmla="*/ 455 w 455"/>
              <a:gd name="T9" fmla="*/ 456 h 456"/>
              <a:gd name="T10" fmla="*/ 333 w 455"/>
              <a:gd name="T11" fmla="*/ 456 h 456"/>
              <a:gd name="T12" fmla="*/ 0 w 455"/>
              <a:gd name="T13" fmla="*/ 123 h 456"/>
              <a:gd name="T14" fmla="*/ 0 w 455"/>
              <a:gd name="T15" fmla="*/ 1 h 456"/>
              <a:gd name="T16" fmla="*/ 77 w 455"/>
              <a:gd name="T17" fmla="*/ 1 h 456"/>
              <a:gd name="T18" fmla="*/ 326 w 455"/>
              <a:gd name="T19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5" h="456">
                <a:moveTo>
                  <a:pt x="326" y="0"/>
                </a:moveTo>
                <a:cubicBezTo>
                  <a:pt x="329" y="0"/>
                  <a:pt x="332" y="0"/>
                  <a:pt x="335" y="0"/>
                </a:cubicBezTo>
                <a:cubicBezTo>
                  <a:pt x="410" y="5"/>
                  <a:pt x="455" y="67"/>
                  <a:pt x="455" y="110"/>
                </a:cubicBezTo>
                <a:cubicBezTo>
                  <a:pt x="455" y="110"/>
                  <a:pt x="455" y="111"/>
                  <a:pt x="455" y="112"/>
                </a:cubicBezTo>
                <a:cubicBezTo>
                  <a:pt x="455" y="200"/>
                  <a:pt x="455" y="456"/>
                  <a:pt x="455" y="456"/>
                </a:cubicBezTo>
                <a:cubicBezTo>
                  <a:pt x="333" y="456"/>
                  <a:pt x="333" y="456"/>
                  <a:pt x="333" y="456"/>
                </a:cubicBezTo>
                <a:cubicBezTo>
                  <a:pt x="149" y="456"/>
                  <a:pt x="0" y="307"/>
                  <a:pt x="0" y="123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32" y="1"/>
                  <a:pt x="77" y="1"/>
                </a:cubicBezTo>
                <a:cubicBezTo>
                  <a:pt x="152" y="0"/>
                  <a:pt x="263" y="0"/>
                  <a:pt x="326" y="0"/>
                </a:cubicBezTo>
                <a:close/>
              </a:path>
            </a:pathLst>
          </a:custGeom>
          <a:solidFill>
            <a:srgbClr val="FCD200">
              <a:alpha val="63000"/>
            </a:srgbClr>
          </a:solidFill>
          <a:ln>
            <a:noFill/>
          </a:ln>
          <a:effectLst>
            <a:outerShdw blurRad="495300" dist="571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67"/>
          <p:cNvSpPr txBox="1"/>
          <p:nvPr/>
        </p:nvSpPr>
        <p:spPr>
          <a:xfrm>
            <a:off x="4607151" y="2475731"/>
            <a:ext cx="566308" cy="49543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95"/>
          <p:cNvSpPr txBox="1"/>
          <p:nvPr/>
        </p:nvSpPr>
        <p:spPr>
          <a:xfrm>
            <a:off x="4641213" y="2855879"/>
            <a:ext cx="1841162" cy="3633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团队作风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69962" y="925507"/>
            <a:ext cx="356450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</a:t>
            </a: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676593" y="4916587"/>
            <a:ext cx="356450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</a:t>
            </a: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783476" y="3198352"/>
            <a:ext cx="356450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</a:t>
            </a: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27709" y="2366184"/>
            <a:ext cx="356450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</a:t>
            </a:r>
            <a:r>
              <a: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62" name="Freeform 411"/>
          <p:cNvSpPr>
            <a:spLocks noEditPoints="1"/>
          </p:cNvSpPr>
          <p:nvPr/>
        </p:nvSpPr>
        <p:spPr bwMode="auto">
          <a:xfrm>
            <a:off x="5633359" y="3449416"/>
            <a:ext cx="447219" cy="459556"/>
          </a:xfrm>
          <a:custGeom>
            <a:avLst/>
            <a:gdLst>
              <a:gd name="T0" fmla="*/ 68 w 145"/>
              <a:gd name="T1" fmla="*/ 75 h 149"/>
              <a:gd name="T2" fmla="*/ 86 w 145"/>
              <a:gd name="T3" fmla="*/ 86 h 149"/>
              <a:gd name="T4" fmla="*/ 81 w 145"/>
              <a:gd name="T5" fmla="*/ 110 h 149"/>
              <a:gd name="T6" fmla="*/ 73 w 145"/>
              <a:gd name="T7" fmla="*/ 129 h 149"/>
              <a:gd name="T8" fmla="*/ 57 w 145"/>
              <a:gd name="T9" fmla="*/ 140 h 149"/>
              <a:gd name="T10" fmla="*/ 38 w 145"/>
              <a:gd name="T11" fmla="*/ 141 h 149"/>
              <a:gd name="T12" fmla="*/ 18 w 145"/>
              <a:gd name="T13" fmla="*/ 130 h 149"/>
              <a:gd name="T14" fmla="*/ 9 w 145"/>
              <a:gd name="T15" fmla="*/ 118 h 149"/>
              <a:gd name="T16" fmla="*/ 9 w 145"/>
              <a:gd name="T17" fmla="*/ 90 h 149"/>
              <a:gd name="T18" fmla="*/ 18 w 145"/>
              <a:gd name="T19" fmla="*/ 77 h 149"/>
              <a:gd name="T20" fmla="*/ 38 w 145"/>
              <a:gd name="T21" fmla="*/ 68 h 149"/>
              <a:gd name="T22" fmla="*/ 121 w 145"/>
              <a:gd name="T23" fmla="*/ 30 h 149"/>
              <a:gd name="T24" fmla="*/ 99 w 145"/>
              <a:gd name="T25" fmla="*/ 33 h 149"/>
              <a:gd name="T26" fmla="*/ 88 w 145"/>
              <a:gd name="T27" fmla="*/ 44 h 149"/>
              <a:gd name="T28" fmla="*/ 88 w 145"/>
              <a:gd name="T29" fmla="*/ 63 h 149"/>
              <a:gd name="T30" fmla="*/ 93 w 145"/>
              <a:gd name="T31" fmla="*/ 77 h 149"/>
              <a:gd name="T32" fmla="*/ 106 w 145"/>
              <a:gd name="T33" fmla="*/ 90 h 149"/>
              <a:gd name="T34" fmla="*/ 130 w 145"/>
              <a:gd name="T35" fmla="*/ 86 h 149"/>
              <a:gd name="T36" fmla="*/ 141 w 145"/>
              <a:gd name="T37" fmla="*/ 75 h 149"/>
              <a:gd name="T38" fmla="*/ 139 w 145"/>
              <a:gd name="T39" fmla="*/ 59 h 149"/>
              <a:gd name="T40" fmla="*/ 134 w 145"/>
              <a:gd name="T41" fmla="*/ 44 h 149"/>
              <a:gd name="T42" fmla="*/ 121 w 145"/>
              <a:gd name="T43" fmla="*/ 35 h 149"/>
              <a:gd name="T44" fmla="*/ 125 w 145"/>
              <a:gd name="T45" fmla="*/ 61 h 149"/>
              <a:gd name="T46" fmla="*/ 104 w 145"/>
              <a:gd name="T47" fmla="*/ 68 h 149"/>
              <a:gd name="T48" fmla="*/ 110 w 145"/>
              <a:gd name="T49" fmla="*/ 50 h 149"/>
              <a:gd name="T50" fmla="*/ 117 w 145"/>
              <a:gd name="T51" fmla="*/ 64 h 149"/>
              <a:gd name="T52" fmla="*/ 110 w 145"/>
              <a:gd name="T53" fmla="*/ 57 h 149"/>
              <a:gd name="T54" fmla="*/ 132 w 145"/>
              <a:gd name="T55" fmla="*/ 63 h 149"/>
              <a:gd name="T56" fmla="*/ 106 w 145"/>
              <a:gd name="T57" fmla="*/ 75 h 149"/>
              <a:gd name="T58" fmla="*/ 103 w 145"/>
              <a:gd name="T59" fmla="*/ 46 h 149"/>
              <a:gd name="T60" fmla="*/ 66 w 145"/>
              <a:gd name="T61" fmla="*/ 0 h 149"/>
              <a:gd name="T62" fmla="*/ 44 w 145"/>
              <a:gd name="T63" fmla="*/ 4 h 149"/>
              <a:gd name="T64" fmla="*/ 33 w 145"/>
              <a:gd name="T65" fmla="*/ 17 h 149"/>
              <a:gd name="T66" fmla="*/ 33 w 145"/>
              <a:gd name="T67" fmla="*/ 33 h 149"/>
              <a:gd name="T68" fmla="*/ 40 w 145"/>
              <a:gd name="T69" fmla="*/ 48 h 149"/>
              <a:gd name="T70" fmla="*/ 53 w 145"/>
              <a:gd name="T71" fmla="*/ 61 h 149"/>
              <a:gd name="T72" fmla="*/ 75 w 145"/>
              <a:gd name="T73" fmla="*/ 57 h 149"/>
              <a:gd name="T74" fmla="*/ 86 w 145"/>
              <a:gd name="T75" fmla="*/ 46 h 149"/>
              <a:gd name="T76" fmla="*/ 86 w 145"/>
              <a:gd name="T77" fmla="*/ 30 h 149"/>
              <a:gd name="T78" fmla="*/ 81 w 145"/>
              <a:gd name="T79" fmla="*/ 15 h 149"/>
              <a:gd name="T80" fmla="*/ 66 w 145"/>
              <a:gd name="T81" fmla="*/ 6 h 149"/>
              <a:gd name="T82" fmla="*/ 71 w 145"/>
              <a:gd name="T83" fmla="*/ 33 h 149"/>
              <a:gd name="T84" fmla="*/ 51 w 145"/>
              <a:gd name="T85" fmla="*/ 39 h 149"/>
              <a:gd name="T86" fmla="*/ 57 w 145"/>
              <a:gd name="T87" fmla="*/ 20 h 149"/>
              <a:gd name="T88" fmla="*/ 62 w 145"/>
              <a:gd name="T89" fmla="*/ 35 h 149"/>
              <a:gd name="T90" fmla="*/ 57 w 145"/>
              <a:gd name="T91" fmla="*/ 28 h 149"/>
              <a:gd name="T92" fmla="*/ 77 w 145"/>
              <a:gd name="T93" fmla="*/ 33 h 149"/>
              <a:gd name="T94" fmla="*/ 51 w 145"/>
              <a:gd name="T95" fmla="*/ 46 h 149"/>
              <a:gd name="T96" fmla="*/ 49 w 145"/>
              <a:gd name="T97" fmla="*/ 19 h 149"/>
              <a:gd name="T98" fmla="*/ 44 w 145"/>
              <a:gd name="T99" fmla="*/ 88 h 149"/>
              <a:gd name="T100" fmla="*/ 33 w 145"/>
              <a:gd name="T101" fmla="*/ 116 h 149"/>
              <a:gd name="T102" fmla="*/ 59 w 145"/>
              <a:gd name="T103" fmla="*/ 110 h 149"/>
              <a:gd name="T104" fmla="*/ 44 w 145"/>
              <a:gd name="T105" fmla="*/ 88 h 149"/>
              <a:gd name="T106" fmla="*/ 38 w 145"/>
              <a:gd name="T107" fmla="*/ 99 h 149"/>
              <a:gd name="T108" fmla="*/ 44 w 145"/>
              <a:gd name="T109" fmla="*/ 112 h 149"/>
              <a:gd name="T110" fmla="*/ 51 w 145"/>
              <a:gd name="T111" fmla="*/ 101 h 149"/>
              <a:gd name="T112" fmla="*/ 35 w 145"/>
              <a:gd name="T113" fmla="*/ 81 h 149"/>
              <a:gd name="T114" fmla="*/ 27 w 145"/>
              <a:gd name="T115" fmla="*/ 121 h 149"/>
              <a:gd name="T116" fmla="*/ 70 w 145"/>
              <a:gd name="T117" fmla="*/ 10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5" h="149">
                <a:moveTo>
                  <a:pt x="51" y="68"/>
                </a:moveTo>
                <a:lnTo>
                  <a:pt x="51" y="68"/>
                </a:lnTo>
                <a:lnTo>
                  <a:pt x="59" y="70"/>
                </a:lnTo>
                <a:lnTo>
                  <a:pt x="62" y="63"/>
                </a:lnTo>
                <a:lnTo>
                  <a:pt x="62" y="63"/>
                </a:lnTo>
                <a:lnTo>
                  <a:pt x="68" y="64"/>
                </a:lnTo>
                <a:lnTo>
                  <a:pt x="71" y="68"/>
                </a:lnTo>
                <a:lnTo>
                  <a:pt x="68" y="75"/>
                </a:lnTo>
                <a:lnTo>
                  <a:pt x="68" y="75"/>
                </a:lnTo>
                <a:lnTo>
                  <a:pt x="71" y="77"/>
                </a:lnTo>
                <a:lnTo>
                  <a:pt x="71" y="77"/>
                </a:lnTo>
                <a:lnTo>
                  <a:pt x="73" y="81"/>
                </a:lnTo>
                <a:lnTo>
                  <a:pt x="81" y="77"/>
                </a:lnTo>
                <a:lnTo>
                  <a:pt x="81" y="77"/>
                </a:lnTo>
                <a:lnTo>
                  <a:pt x="84" y="83"/>
                </a:lnTo>
                <a:lnTo>
                  <a:pt x="86" y="86"/>
                </a:lnTo>
                <a:lnTo>
                  <a:pt x="79" y="92"/>
                </a:lnTo>
                <a:lnTo>
                  <a:pt x="79" y="92"/>
                </a:lnTo>
                <a:lnTo>
                  <a:pt x="81" y="97"/>
                </a:lnTo>
                <a:lnTo>
                  <a:pt x="88" y="99"/>
                </a:lnTo>
                <a:lnTo>
                  <a:pt x="88" y="99"/>
                </a:lnTo>
                <a:lnTo>
                  <a:pt x="90" y="105"/>
                </a:lnTo>
                <a:lnTo>
                  <a:pt x="88" y="110"/>
                </a:lnTo>
                <a:lnTo>
                  <a:pt x="81" y="110"/>
                </a:lnTo>
                <a:lnTo>
                  <a:pt x="81" y="110"/>
                </a:lnTo>
                <a:lnTo>
                  <a:pt x="79" y="118"/>
                </a:lnTo>
                <a:lnTo>
                  <a:pt x="86" y="121"/>
                </a:lnTo>
                <a:lnTo>
                  <a:pt x="86" y="121"/>
                </a:lnTo>
                <a:lnTo>
                  <a:pt x="82" y="127"/>
                </a:lnTo>
                <a:lnTo>
                  <a:pt x="81" y="130"/>
                </a:lnTo>
                <a:lnTo>
                  <a:pt x="73" y="129"/>
                </a:lnTo>
                <a:lnTo>
                  <a:pt x="73" y="129"/>
                </a:lnTo>
                <a:lnTo>
                  <a:pt x="71" y="130"/>
                </a:lnTo>
                <a:lnTo>
                  <a:pt x="71" y="130"/>
                </a:lnTo>
                <a:lnTo>
                  <a:pt x="68" y="134"/>
                </a:lnTo>
                <a:lnTo>
                  <a:pt x="71" y="140"/>
                </a:lnTo>
                <a:lnTo>
                  <a:pt x="71" y="140"/>
                </a:lnTo>
                <a:lnTo>
                  <a:pt x="66" y="143"/>
                </a:lnTo>
                <a:lnTo>
                  <a:pt x="62" y="145"/>
                </a:lnTo>
                <a:lnTo>
                  <a:pt x="57" y="140"/>
                </a:lnTo>
                <a:lnTo>
                  <a:pt x="57" y="140"/>
                </a:lnTo>
                <a:lnTo>
                  <a:pt x="51" y="141"/>
                </a:lnTo>
                <a:lnTo>
                  <a:pt x="49" y="149"/>
                </a:lnTo>
                <a:lnTo>
                  <a:pt x="49" y="149"/>
                </a:lnTo>
                <a:lnTo>
                  <a:pt x="44" y="149"/>
                </a:lnTo>
                <a:lnTo>
                  <a:pt x="38" y="149"/>
                </a:lnTo>
                <a:lnTo>
                  <a:pt x="38" y="141"/>
                </a:lnTo>
                <a:lnTo>
                  <a:pt x="38" y="141"/>
                </a:lnTo>
                <a:lnTo>
                  <a:pt x="31" y="140"/>
                </a:lnTo>
                <a:lnTo>
                  <a:pt x="27" y="145"/>
                </a:lnTo>
                <a:lnTo>
                  <a:pt x="27" y="145"/>
                </a:lnTo>
                <a:lnTo>
                  <a:pt x="22" y="143"/>
                </a:lnTo>
                <a:lnTo>
                  <a:pt x="18" y="140"/>
                </a:lnTo>
                <a:lnTo>
                  <a:pt x="20" y="132"/>
                </a:lnTo>
                <a:lnTo>
                  <a:pt x="20" y="132"/>
                </a:lnTo>
                <a:lnTo>
                  <a:pt x="18" y="130"/>
                </a:lnTo>
                <a:lnTo>
                  <a:pt x="18" y="130"/>
                </a:lnTo>
                <a:lnTo>
                  <a:pt x="15" y="129"/>
                </a:lnTo>
                <a:lnTo>
                  <a:pt x="9" y="130"/>
                </a:lnTo>
                <a:lnTo>
                  <a:pt x="9" y="130"/>
                </a:lnTo>
                <a:lnTo>
                  <a:pt x="5" y="127"/>
                </a:lnTo>
                <a:lnTo>
                  <a:pt x="3" y="121"/>
                </a:lnTo>
                <a:lnTo>
                  <a:pt x="9" y="118"/>
                </a:lnTo>
                <a:lnTo>
                  <a:pt x="9" y="118"/>
                </a:lnTo>
                <a:lnTo>
                  <a:pt x="7" y="110"/>
                </a:lnTo>
                <a:lnTo>
                  <a:pt x="0" y="110"/>
                </a:lnTo>
                <a:lnTo>
                  <a:pt x="0" y="110"/>
                </a:lnTo>
                <a:lnTo>
                  <a:pt x="0" y="103"/>
                </a:lnTo>
                <a:lnTo>
                  <a:pt x="0" y="99"/>
                </a:lnTo>
                <a:lnTo>
                  <a:pt x="7" y="97"/>
                </a:lnTo>
                <a:lnTo>
                  <a:pt x="7" y="97"/>
                </a:lnTo>
                <a:lnTo>
                  <a:pt x="9" y="90"/>
                </a:lnTo>
                <a:lnTo>
                  <a:pt x="3" y="86"/>
                </a:lnTo>
                <a:lnTo>
                  <a:pt x="3" y="86"/>
                </a:lnTo>
                <a:lnTo>
                  <a:pt x="5" y="81"/>
                </a:lnTo>
                <a:lnTo>
                  <a:pt x="9" y="77"/>
                </a:lnTo>
                <a:lnTo>
                  <a:pt x="16" y="81"/>
                </a:lnTo>
                <a:lnTo>
                  <a:pt x="16" y="81"/>
                </a:lnTo>
                <a:lnTo>
                  <a:pt x="18" y="77"/>
                </a:lnTo>
                <a:lnTo>
                  <a:pt x="18" y="77"/>
                </a:lnTo>
                <a:lnTo>
                  <a:pt x="20" y="75"/>
                </a:lnTo>
                <a:lnTo>
                  <a:pt x="18" y="68"/>
                </a:lnTo>
                <a:lnTo>
                  <a:pt x="18" y="68"/>
                </a:lnTo>
                <a:lnTo>
                  <a:pt x="22" y="64"/>
                </a:lnTo>
                <a:lnTo>
                  <a:pt x="27" y="63"/>
                </a:lnTo>
                <a:lnTo>
                  <a:pt x="31" y="70"/>
                </a:lnTo>
                <a:lnTo>
                  <a:pt x="31" y="70"/>
                </a:lnTo>
                <a:lnTo>
                  <a:pt x="38" y="68"/>
                </a:lnTo>
                <a:lnTo>
                  <a:pt x="38" y="61"/>
                </a:lnTo>
                <a:lnTo>
                  <a:pt x="38" y="61"/>
                </a:lnTo>
                <a:lnTo>
                  <a:pt x="44" y="59"/>
                </a:lnTo>
                <a:lnTo>
                  <a:pt x="49" y="61"/>
                </a:lnTo>
                <a:lnTo>
                  <a:pt x="51" y="68"/>
                </a:lnTo>
                <a:lnTo>
                  <a:pt x="51" y="68"/>
                </a:lnTo>
                <a:close/>
                <a:moveTo>
                  <a:pt x="121" y="35"/>
                </a:moveTo>
                <a:lnTo>
                  <a:pt x="121" y="30"/>
                </a:lnTo>
                <a:lnTo>
                  <a:pt x="121" y="30"/>
                </a:lnTo>
                <a:lnTo>
                  <a:pt x="114" y="30"/>
                </a:lnTo>
                <a:lnTo>
                  <a:pt x="112" y="35"/>
                </a:lnTo>
                <a:lnTo>
                  <a:pt x="112" y="35"/>
                </a:lnTo>
                <a:lnTo>
                  <a:pt x="108" y="35"/>
                </a:lnTo>
                <a:lnTo>
                  <a:pt x="104" y="31"/>
                </a:lnTo>
                <a:lnTo>
                  <a:pt x="104" y="31"/>
                </a:lnTo>
                <a:lnTo>
                  <a:pt x="99" y="33"/>
                </a:lnTo>
                <a:lnTo>
                  <a:pt x="101" y="39"/>
                </a:lnTo>
                <a:lnTo>
                  <a:pt x="101" y="39"/>
                </a:lnTo>
                <a:lnTo>
                  <a:pt x="97" y="41"/>
                </a:lnTo>
                <a:lnTo>
                  <a:pt x="97" y="41"/>
                </a:lnTo>
                <a:lnTo>
                  <a:pt x="95" y="42"/>
                </a:lnTo>
                <a:lnTo>
                  <a:pt x="92" y="39"/>
                </a:lnTo>
                <a:lnTo>
                  <a:pt x="92" y="39"/>
                </a:lnTo>
                <a:lnTo>
                  <a:pt x="88" y="44"/>
                </a:lnTo>
                <a:lnTo>
                  <a:pt x="92" y="48"/>
                </a:lnTo>
                <a:lnTo>
                  <a:pt x="92" y="48"/>
                </a:lnTo>
                <a:lnTo>
                  <a:pt x="90" y="53"/>
                </a:lnTo>
                <a:lnTo>
                  <a:pt x="84" y="53"/>
                </a:lnTo>
                <a:lnTo>
                  <a:pt x="84" y="53"/>
                </a:lnTo>
                <a:lnTo>
                  <a:pt x="82" y="61"/>
                </a:lnTo>
                <a:lnTo>
                  <a:pt x="88" y="63"/>
                </a:lnTo>
                <a:lnTo>
                  <a:pt x="88" y="63"/>
                </a:lnTo>
                <a:lnTo>
                  <a:pt x="90" y="66"/>
                </a:lnTo>
                <a:lnTo>
                  <a:pt x="84" y="70"/>
                </a:lnTo>
                <a:lnTo>
                  <a:pt x="84" y="70"/>
                </a:lnTo>
                <a:lnTo>
                  <a:pt x="88" y="75"/>
                </a:lnTo>
                <a:lnTo>
                  <a:pt x="92" y="75"/>
                </a:lnTo>
                <a:lnTo>
                  <a:pt x="92" y="75"/>
                </a:lnTo>
                <a:lnTo>
                  <a:pt x="93" y="77"/>
                </a:lnTo>
                <a:lnTo>
                  <a:pt x="93" y="77"/>
                </a:lnTo>
                <a:lnTo>
                  <a:pt x="95" y="79"/>
                </a:lnTo>
                <a:lnTo>
                  <a:pt x="93" y="83"/>
                </a:lnTo>
                <a:lnTo>
                  <a:pt x="93" y="83"/>
                </a:lnTo>
                <a:lnTo>
                  <a:pt x="99" y="86"/>
                </a:lnTo>
                <a:lnTo>
                  <a:pt x="103" y="83"/>
                </a:lnTo>
                <a:lnTo>
                  <a:pt x="103" y="83"/>
                </a:lnTo>
                <a:lnTo>
                  <a:pt x="106" y="85"/>
                </a:lnTo>
                <a:lnTo>
                  <a:pt x="106" y="90"/>
                </a:lnTo>
                <a:lnTo>
                  <a:pt x="106" y="90"/>
                </a:lnTo>
                <a:lnTo>
                  <a:pt x="114" y="92"/>
                </a:lnTo>
                <a:lnTo>
                  <a:pt x="115" y="86"/>
                </a:lnTo>
                <a:lnTo>
                  <a:pt x="115" y="86"/>
                </a:lnTo>
                <a:lnTo>
                  <a:pt x="121" y="86"/>
                </a:lnTo>
                <a:lnTo>
                  <a:pt x="123" y="90"/>
                </a:lnTo>
                <a:lnTo>
                  <a:pt x="123" y="90"/>
                </a:lnTo>
                <a:lnTo>
                  <a:pt x="130" y="86"/>
                </a:lnTo>
                <a:lnTo>
                  <a:pt x="128" y="83"/>
                </a:lnTo>
                <a:lnTo>
                  <a:pt x="128" y="83"/>
                </a:lnTo>
                <a:lnTo>
                  <a:pt x="130" y="81"/>
                </a:lnTo>
                <a:lnTo>
                  <a:pt x="130" y="81"/>
                </a:lnTo>
                <a:lnTo>
                  <a:pt x="132" y="79"/>
                </a:lnTo>
                <a:lnTo>
                  <a:pt x="137" y="81"/>
                </a:lnTo>
                <a:lnTo>
                  <a:pt x="137" y="81"/>
                </a:lnTo>
                <a:lnTo>
                  <a:pt x="141" y="75"/>
                </a:lnTo>
                <a:lnTo>
                  <a:pt x="137" y="72"/>
                </a:lnTo>
                <a:lnTo>
                  <a:pt x="137" y="72"/>
                </a:lnTo>
                <a:lnTo>
                  <a:pt x="139" y="68"/>
                </a:lnTo>
                <a:lnTo>
                  <a:pt x="145" y="68"/>
                </a:lnTo>
                <a:lnTo>
                  <a:pt x="145" y="68"/>
                </a:lnTo>
                <a:lnTo>
                  <a:pt x="145" y="61"/>
                </a:lnTo>
                <a:lnTo>
                  <a:pt x="139" y="59"/>
                </a:lnTo>
                <a:lnTo>
                  <a:pt x="139" y="59"/>
                </a:lnTo>
                <a:lnTo>
                  <a:pt x="139" y="53"/>
                </a:lnTo>
                <a:lnTo>
                  <a:pt x="143" y="52"/>
                </a:lnTo>
                <a:lnTo>
                  <a:pt x="143" y="52"/>
                </a:lnTo>
                <a:lnTo>
                  <a:pt x="141" y="44"/>
                </a:lnTo>
                <a:lnTo>
                  <a:pt x="136" y="46"/>
                </a:lnTo>
                <a:lnTo>
                  <a:pt x="136" y="46"/>
                </a:lnTo>
                <a:lnTo>
                  <a:pt x="134" y="44"/>
                </a:lnTo>
                <a:lnTo>
                  <a:pt x="134" y="44"/>
                </a:lnTo>
                <a:lnTo>
                  <a:pt x="132" y="42"/>
                </a:lnTo>
                <a:lnTo>
                  <a:pt x="136" y="37"/>
                </a:lnTo>
                <a:lnTo>
                  <a:pt x="136" y="37"/>
                </a:lnTo>
                <a:lnTo>
                  <a:pt x="130" y="33"/>
                </a:lnTo>
                <a:lnTo>
                  <a:pt x="126" y="37"/>
                </a:lnTo>
                <a:lnTo>
                  <a:pt x="126" y="37"/>
                </a:lnTo>
                <a:lnTo>
                  <a:pt x="121" y="35"/>
                </a:lnTo>
                <a:lnTo>
                  <a:pt x="121" y="35"/>
                </a:lnTo>
                <a:close/>
                <a:moveTo>
                  <a:pt x="115" y="50"/>
                </a:moveTo>
                <a:lnTo>
                  <a:pt x="115" y="50"/>
                </a:lnTo>
                <a:lnTo>
                  <a:pt x="119" y="50"/>
                </a:lnTo>
                <a:lnTo>
                  <a:pt x="123" y="53"/>
                </a:lnTo>
                <a:lnTo>
                  <a:pt x="123" y="53"/>
                </a:lnTo>
                <a:lnTo>
                  <a:pt x="125" y="57"/>
                </a:lnTo>
                <a:lnTo>
                  <a:pt x="125" y="61"/>
                </a:lnTo>
                <a:lnTo>
                  <a:pt x="125" y="61"/>
                </a:lnTo>
                <a:lnTo>
                  <a:pt x="125" y="66"/>
                </a:lnTo>
                <a:lnTo>
                  <a:pt x="121" y="70"/>
                </a:lnTo>
                <a:lnTo>
                  <a:pt x="121" y="70"/>
                </a:lnTo>
                <a:lnTo>
                  <a:pt x="117" y="72"/>
                </a:lnTo>
                <a:lnTo>
                  <a:pt x="114" y="72"/>
                </a:lnTo>
                <a:lnTo>
                  <a:pt x="114" y="72"/>
                </a:lnTo>
                <a:lnTo>
                  <a:pt x="108" y="70"/>
                </a:lnTo>
                <a:lnTo>
                  <a:pt x="104" y="68"/>
                </a:lnTo>
                <a:lnTo>
                  <a:pt x="104" y="68"/>
                </a:lnTo>
                <a:lnTo>
                  <a:pt x="103" y="64"/>
                </a:lnTo>
                <a:lnTo>
                  <a:pt x="103" y="59"/>
                </a:lnTo>
                <a:lnTo>
                  <a:pt x="103" y="59"/>
                </a:lnTo>
                <a:lnTo>
                  <a:pt x="104" y="55"/>
                </a:lnTo>
                <a:lnTo>
                  <a:pt x="106" y="52"/>
                </a:lnTo>
                <a:lnTo>
                  <a:pt x="106" y="52"/>
                </a:lnTo>
                <a:lnTo>
                  <a:pt x="110" y="50"/>
                </a:lnTo>
                <a:lnTo>
                  <a:pt x="115" y="50"/>
                </a:lnTo>
                <a:lnTo>
                  <a:pt x="115" y="50"/>
                </a:lnTo>
                <a:close/>
                <a:moveTo>
                  <a:pt x="117" y="57"/>
                </a:moveTo>
                <a:lnTo>
                  <a:pt x="117" y="57"/>
                </a:lnTo>
                <a:lnTo>
                  <a:pt x="119" y="61"/>
                </a:lnTo>
                <a:lnTo>
                  <a:pt x="119" y="61"/>
                </a:lnTo>
                <a:lnTo>
                  <a:pt x="117" y="64"/>
                </a:lnTo>
                <a:lnTo>
                  <a:pt x="117" y="64"/>
                </a:lnTo>
                <a:lnTo>
                  <a:pt x="114" y="66"/>
                </a:lnTo>
                <a:lnTo>
                  <a:pt x="114" y="66"/>
                </a:lnTo>
                <a:lnTo>
                  <a:pt x="110" y="64"/>
                </a:lnTo>
                <a:lnTo>
                  <a:pt x="110" y="64"/>
                </a:lnTo>
                <a:lnTo>
                  <a:pt x="108" y="59"/>
                </a:lnTo>
                <a:lnTo>
                  <a:pt x="108" y="59"/>
                </a:lnTo>
                <a:lnTo>
                  <a:pt x="110" y="57"/>
                </a:lnTo>
                <a:lnTo>
                  <a:pt x="110" y="57"/>
                </a:lnTo>
                <a:lnTo>
                  <a:pt x="115" y="55"/>
                </a:lnTo>
                <a:lnTo>
                  <a:pt x="115" y="55"/>
                </a:lnTo>
                <a:lnTo>
                  <a:pt x="117" y="57"/>
                </a:lnTo>
                <a:lnTo>
                  <a:pt x="117" y="57"/>
                </a:lnTo>
                <a:close/>
                <a:moveTo>
                  <a:pt x="128" y="50"/>
                </a:moveTo>
                <a:lnTo>
                  <a:pt x="128" y="50"/>
                </a:lnTo>
                <a:lnTo>
                  <a:pt x="130" y="55"/>
                </a:lnTo>
                <a:lnTo>
                  <a:pt x="132" y="63"/>
                </a:lnTo>
                <a:lnTo>
                  <a:pt x="132" y="63"/>
                </a:lnTo>
                <a:lnTo>
                  <a:pt x="128" y="68"/>
                </a:lnTo>
                <a:lnTo>
                  <a:pt x="125" y="74"/>
                </a:lnTo>
                <a:lnTo>
                  <a:pt x="125" y="74"/>
                </a:lnTo>
                <a:lnTo>
                  <a:pt x="119" y="77"/>
                </a:lnTo>
                <a:lnTo>
                  <a:pt x="112" y="77"/>
                </a:lnTo>
                <a:lnTo>
                  <a:pt x="112" y="77"/>
                </a:lnTo>
                <a:lnTo>
                  <a:pt x="106" y="75"/>
                </a:lnTo>
                <a:lnTo>
                  <a:pt x="101" y="72"/>
                </a:lnTo>
                <a:lnTo>
                  <a:pt x="101" y="72"/>
                </a:lnTo>
                <a:lnTo>
                  <a:pt x="97" y="64"/>
                </a:lnTo>
                <a:lnTo>
                  <a:pt x="97" y="59"/>
                </a:lnTo>
                <a:lnTo>
                  <a:pt x="97" y="59"/>
                </a:lnTo>
                <a:lnTo>
                  <a:pt x="99" y="52"/>
                </a:lnTo>
                <a:lnTo>
                  <a:pt x="103" y="46"/>
                </a:lnTo>
                <a:lnTo>
                  <a:pt x="103" y="46"/>
                </a:lnTo>
                <a:lnTo>
                  <a:pt x="110" y="44"/>
                </a:lnTo>
                <a:lnTo>
                  <a:pt x="115" y="42"/>
                </a:lnTo>
                <a:lnTo>
                  <a:pt x="115" y="42"/>
                </a:lnTo>
                <a:lnTo>
                  <a:pt x="123" y="46"/>
                </a:lnTo>
                <a:lnTo>
                  <a:pt x="128" y="50"/>
                </a:lnTo>
                <a:lnTo>
                  <a:pt x="128" y="50"/>
                </a:lnTo>
                <a:close/>
                <a:moveTo>
                  <a:pt x="66" y="6"/>
                </a:moveTo>
                <a:lnTo>
                  <a:pt x="66" y="0"/>
                </a:lnTo>
                <a:lnTo>
                  <a:pt x="66" y="0"/>
                </a:lnTo>
                <a:lnTo>
                  <a:pt x="59" y="0"/>
                </a:lnTo>
                <a:lnTo>
                  <a:pt x="59" y="6"/>
                </a:lnTo>
                <a:lnTo>
                  <a:pt x="59" y="6"/>
                </a:lnTo>
                <a:lnTo>
                  <a:pt x="53" y="6"/>
                </a:lnTo>
                <a:lnTo>
                  <a:pt x="51" y="2"/>
                </a:lnTo>
                <a:lnTo>
                  <a:pt x="51" y="2"/>
                </a:lnTo>
                <a:lnTo>
                  <a:pt x="44" y="4"/>
                </a:lnTo>
                <a:lnTo>
                  <a:pt x="46" y="9"/>
                </a:lnTo>
                <a:lnTo>
                  <a:pt x="46" y="9"/>
                </a:lnTo>
                <a:lnTo>
                  <a:pt x="44" y="11"/>
                </a:lnTo>
                <a:lnTo>
                  <a:pt x="44" y="11"/>
                </a:lnTo>
                <a:lnTo>
                  <a:pt x="42" y="13"/>
                </a:lnTo>
                <a:lnTo>
                  <a:pt x="37" y="9"/>
                </a:lnTo>
                <a:lnTo>
                  <a:pt x="37" y="9"/>
                </a:lnTo>
                <a:lnTo>
                  <a:pt x="33" y="17"/>
                </a:lnTo>
                <a:lnTo>
                  <a:pt x="37" y="19"/>
                </a:lnTo>
                <a:lnTo>
                  <a:pt x="37" y="19"/>
                </a:lnTo>
                <a:lnTo>
                  <a:pt x="35" y="24"/>
                </a:lnTo>
                <a:lnTo>
                  <a:pt x="29" y="24"/>
                </a:lnTo>
                <a:lnTo>
                  <a:pt x="29" y="24"/>
                </a:lnTo>
                <a:lnTo>
                  <a:pt x="29" y="31"/>
                </a:lnTo>
                <a:lnTo>
                  <a:pt x="33" y="33"/>
                </a:lnTo>
                <a:lnTo>
                  <a:pt x="33" y="33"/>
                </a:lnTo>
                <a:lnTo>
                  <a:pt x="35" y="37"/>
                </a:lnTo>
                <a:lnTo>
                  <a:pt x="29" y="41"/>
                </a:lnTo>
                <a:lnTo>
                  <a:pt x="29" y="41"/>
                </a:lnTo>
                <a:lnTo>
                  <a:pt x="33" y="46"/>
                </a:lnTo>
                <a:lnTo>
                  <a:pt x="38" y="46"/>
                </a:lnTo>
                <a:lnTo>
                  <a:pt x="38" y="46"/>
                </a:lnTo>
                <a:lnTo>
                  <a:pt x="40" y="48"/>
                </a:lnTo>
                <a:lnTo>
                  <a:pt x="40" y="48"/>
                </a:lnTo>
                <a:lnTo>
                  <a:pt x="40" y="50"/>
                </a:lnTo>
                <a:lnTo>
                  <a:pt x="38" y="53"/>
                </a:lnTo>
                <a:lnTo>
                  <a:pt x="38" y="53"/>
                </a:lnTo>
                <a:lnTo>
                  <a:pt x="44" y="59"/>
                </a:lnTo>
                <a:lnTo>
                  <a:pt x="48" y="55"/>
                </a:lnTo>
                <a:lnTo>
                  <a:pt x="48" y="55"/>
                </a:lnTo>
                <a:lnTo>
                  <a:pt x="53" y="57"/>
                </a:lnTo>
                <a:lnTo>
                  <a:pt x="53" y="61"/>
                </a:lnTo>
                <a:lnTo>
                  <a:pt x="53" y="61"/>
                </a:lnTo>
                <a:lnTo>
                  <a:pt x="60" y="63"/>
                </a:lnTo>
                <a:lnTo>
                  <a:pt x="60" y="57"/>
                </a:lnTo>
                <a:lnTo>
                  <a:pt x="60" y="57"/>
                </a:lnTo>
                <a:lnTo>
                  <a:pt x="66" y="57"/>
                </a:lnTo>
                <a:lnTo>
                  <a:pt x="68" y="61"/>
                </a:lnTo>
                <a:lnTo>
                  <a:pt x="68" y="61"/>
                </a:lnTo>
                <a:lnTo>
                  <a:pt x="75" y="57"/>
                </a:lnTo>
                <a:lnTo>
                  <a:pt x="73" y="53"/>
                </a:lnTo>
                <a:lnTo>
                  <a:pt x="73" y="53"/>
                </a:lnTo>
                <a:lnTo>
                  <a:pt x="75" y="52"/>
                </a:lnTo>
                <a:lnTo>
                  <a:pt x="75" y="52"/>
                </a:lnTo>
                <a:lnTo>
                  <a:pt x="79" y="50"/>
                </a:lnTo>
                <a:lnTo>
                  <a:pt x="82" y="53"/>
                </a:lnTo>
                <a:lnTo>
                  <a:pt x="82" y="53"/>
                </a:lnTo>
                <a:lnTo>
                  <a:pt x="86" y="46"/>
                </a:lnTo>
                <a:lnTo>
                  <a:pt x="82" y="42"/>
                </a:lnTo>
                <a:lnTo>
                  <a:pt x="82" y="42"/>
                </a:lnTo>
                <a:lnTo>
                  <a:pt x="84" y="39"/>
                </a:lnTo>
                <a:lnTo>
                  <a:pt x="90" y="39"/>
                </a:lnTo>
                <a:lnTo>
                  <a:pt x="90" y="39"/>
                </a:lnTo>
                <a:lnTo>
                  <a:pt x="90" y="31"/>
                </a:lnTo>
                <a:lnTo>
                  <a:pt x="86" y="30"/>
                </a:lnTo>
                <a:lnTo>
                  <a:pt x="86" y="30"/>
                </a:lnTo>
                <a:lnTo>
                  <a:pt x="84" y="24"/>
                </a:lnTo>
                <a:lnTo>
                  <a:pt x="90" y="22"/>
                </a:lnTo>
                <a:lnTo>
                  <a:pt x="90" y="22"/>
                </a:lnTo>
                <a:lnTo>
                  <a:pt x="86" y="15"/>
                </a:lnTo>
                <a:lnTo>
                  <a:pt x="81" y="17"/>
                </a:lnTo>
                <a:lnTo>
                  <a:pt x="81" y="17"/>
                </a:lnTo>
                <a:lnTo>
                  <a:pt x="81" y="15"/>
                </a:lnTo>
                <a:lnTo>
                  <a:pt x="81" y="15"/>
                </a:lnTo>
                <a:lnTo>
                  <a:pt x="79" y="13"/>
                </a:lnTo>
                <a:lnTo>
                  <a:pt x="81" y="9"/>
                </a:lnTo>
                <a:lnTo>
                  <a:pt x="81" y="9"/>
                </a:lnTo>
                <a:lnTo>
                  <a:pt x="75" y="4"/>
                </a:lnTo>
                <a:lnTo>
                  <a:pt x="71" y="8"/>
                </a:lnTo>
                <a:lnTo>
                  <a:pt x="71" y="8"/>
                </a:lnTo>
                <a:lnTo>
                  <a:pt x="66" y="6"/>
                </a:lnTo>
                <a:lnTo>
                  <a:pt x="66" y="6"/>
                </a:lnTo>
                <a:close/>
                <a:moveTo>
                  <a:pt x="60" y="20"/>
                </a:moveTo>
                <a:lnTo>
                  <a:pt x="60" y="20"/>
                </a:lnTo>
                <a:lnTo>
                  <a:pt x="66" y="22"/>
                </a:lnTo>
                <a:lnTo>
                  <a:pt x="68" y="24"/>
                </a:lnTo>
                <a:lnTo>
                  <a:pt x="68" y="24"/>
                </a:lnTo>
                <a:lnTo>
                  <a:pt x="70" y="28"/>
                </a:lnTo>
                <a:lnTo>
                  <a:pt x="71" y="33"/>
                </a:lnTo>
                <a:lnTo>
                  <a:pt x="71" y="33"/>
                </a:lnTo>
                <a:lnTo>
                  <a:pt x="70" y="37"/>
                </a:lnTo>
                <a:lnTo>
                  <a:pt x="66" y="41"/>
                </a:lnTo>
                <a:lnTo>
                  <a:pt x="66" y="41"/>
                </a:lnTo>
                <a:lnTo>
                  <a:pt x="62" y="42"/>
                </a:lnTo>
                <a:lnTo>
                  <a:pt x="59" y="42"/>
                </a:lnTo>
                <a:lnTo>
                  <a:pt x="59" y="42"/>
                </a:lnTo>
                <a:lnTo>
                  <a:pt x="55" y="41"/>
                </a:lnTo>
                <a:lnTo>
                  <a:pt x="51" y="39"/>
                </a:lnTo>
                <a:lnTo>
                  <a:pt x="51" y="39"/>
                </a:lnTo>
                <a:lnTo>
                  <a:pt x="49" y="35"/>
                </a:lnTo>
                <a:lnTo>
                  <a:pt x="49" y="30"/>
                </a:lnTo>
                <a:lnTo>
                  <a:pt x="49" y="30"/>
                </a:lnTo>
                <a:lnTo>
                  <a:pt x="49" y="26"/>
                </a:lnTo>
                <a:lnTo>
                  <a:pt x="53" y="22"/>
                </a:lnTo>
                <a:lnTo>
                  <a:pt x="53" y="22"/>
                </a:lnTo>
                <a:lnTo>
                  <a:pt x="57" y="20"/>
                </a:lnTo>
                <a:lnTo>
                  <a:pt x="60" y="20"/>
                </a:lnTo>
                <a:lnTo>
                  <a:pt x="60" y="20"/>
                </a:lnTo>
                <a:close/>
                <a:moveTo>
                  <a:pt x="64" y="28"/>
                </a:moveTo>
                <a:lnTo>
                  <a:pt x="64" y="28"/>
                </a:lnTo>
                <a:lnTo>
                  <a:pt x="64" y="31"/>
                </a:lnTo>
                <a:lnTo>
                  <a:pt x="64" y="31"/>
                </a:lnTo>
                <a:lnTo>
                  <a:pt x="62" y="35"/>
                </a:lnTo>
                <a:lnTo>
                  <a:pt x="62" y="35"/>
                </a:lnTo>
                <a:lnTo>
                  <a:pt x="59" y="37"/>
                </a:lnTo>
                <a:lnTo>
                  <a:pt x="59" y="37"/>
                </a:lnTo>
                <a:lnTo>
                  <a:pt x="55" y="35"/>
                </a:lnTo>
                <a:lnTo>
                  <a:pt x="55" y="35"/>
                </a:lnTo>
                <a:lnTo>
                  <a:pt x="55" y="31"/>
                </a:lnTo>
                <a:lnTo>
                  <a:pt x="55" y="31"/>
                </a:lnTo>
                <a:lnTo>
                  <a:pt x="57" y="28"/>
                </a:lnTo>
                <a:lnTo>
                  <a:pt x="57" y="28"/>
                </a:lnTo>
                <a:lnTo>
                  <a:pt x="60" y="26"/>
                </a:lnTo>
                <a:lnTo>
                  <a:pt x="60" y="26"/>
                </a:lnTo>
                <a:lnTo>
                  <a:pt x="64" y="28"/>
                </a:lnTo>
                <a:lnTo>
                  <a:pt x="64" y="28"/>
                </a:lnTo>
                <a:close/>
                <a:moveTo>
                  <a:pt x="73" y="20"/>
                </a:moveTo>
                <a:lnTo>
                  <a:pt x="73" y="20"/>
                </a:lnTo>
                <a:lnTo>
                  <a:pt x="77" y="26"/>
                </a:lnTo>
                <a:lnTo>
                  <a:pt x="77" y="33"/>
                </a:lnTo>
                <a:lnTo>
                  <a:pt x="77" y="33"/>
                </a:lnTo>
                <a:lnTo>
                  <a:pt x="75" y="39"/>
                </a:lnTo>
                <a:lnTo>
                  <a:pt x="70" y="44"/>
                </a:lnTo>
                <a:lnTo>
                  <a:pt x="70" y="44"/>
                </a:lnTo>
                <a:lnTo>
                  <a:pt x="64" y="48"/>
                </a:lnTo>
                <a:lnTo>
                  <a:pt x="59" y="48"/>
                </a:lnTo>
                <a:lnTo>
                  <a:pt x="59" y="48"/>
                </a:lnTo>
                <a:lnTo>
                  <a:pt x="51" y="46"/>
                </a:lnTo>
                <a:lnTo>
                  <a:pt x="46" y="42"/>
                </a:lnTo>
                <a:lnTo>
                  <a:pt x="46" y="42"/>
                </a:lnTo>
                <a:lnTo>
                  <a:pt x="44" y="37"/>
                </a:lnTo>
                <a:lnTo>
                  <a:pt x="42" y="30"/>
                </a:lnTo>
                <a:lnTo>
                  <a:pt x="42" y="30"/>
                </a:lnTo>
                <a:lnTo>
                  <a:pt x="44" y="22"/>
                </a:lnTo>
                <a:lnTo>
                  <a:pt x="49" y="19"/>
                </a:lnTo>
                <a:lnTo>
                  <a:pt x="49" y="19"/>
                </a:lnTo>
                <a:lnTo>
                  <a:pt x="55" y="15"/>
                </a:lnTo>
                <a:lnTo>
                  <a:pt x="62" y="15"/>
                </a:lnTo>
                <a:lnTo>
                  <a:pt x="62" y="15"/>
                </a:lnTo>
                <a:lnTo>
                  <a:pt x="68" y="17"/>
                </a:lnTo>
                <a:lnTo>
                  <a:pt x="73" y="20"/>
                </a:lnTo>
                <a:lnTo>
                  <a:pt x="73" y="20"/>
                </a:lnTo>
                <a:close/>
                <a:moveTo>
                  <a:pt x="44" y="88"/>
                </a:moveTo>
                <a:lnTo>
                  <a:pt x="44" y="88"/>
                </a:lnTo>
                <a:lnTo>
                  <a:pt x="38" y="90"/>
                </a:lnTo>
                <a:lnTo>
                  <a:pt x="33" y="92"/>
                </a:lnTo>
                <a:lnTo>
                  <a:pt x="33" y="92"/>
                </a:lnTo>
                <a:lnTo>
                  <a:pt x="29" y="97"/>
                </a:lnTo>
                <a:lnTo>
                  <a:pt x="27" y="105"/>
                </a:lnTo>
                <a:lnTo>
                  <a:pt x="27" y="105"/>
                </a:lnTo>
                <a:lnTo>
                  <a:pt x="29" y="110"/>
                </a:lnTo>
                <a:lnTo>
                  <a:pt x="33" y="116"/>
                </a:lnTo>
                <a:lnTo>
                  <a:pt x="33" y="116"/>
                </a:lnTo>
                <a:lnTo>
                  <a:pt x="38" y="119"/>
                </a:lnTo>
                <a:lnTo>
                  <a:pt x="44" y="119"/>
                </a:lnTo>
                <a:lnTo>
                  <a:pt x="44" y="119"/>
                </a:lnTo>
                <a:lnTo>
                  <a:pt x="51" y="119"/>
                </a:lnTo>
                <a:lnTo>
                  <a:pt x="55" y="116"/>
                </a:lnTo>
                <a:lnTo>
                  <a:pt x="55" y="116"/>
                </a:lnTo>
                <a:lnTo>
                  <a:pt x="59" y="110"/>
                </a:lnTo>
                <a:lnTo>
                  <a:pt x="60" y="105"/>
                </a:lnTo>
                <a:lnTo>
                  <a:pt x="60" y="105"/>
                </a:lnTo>
                <a:lnTo>
                  <a:pt x="59" y="97"/>
                </a:lnTo>
                <a:lnTo>
                  <a:pt x="55" y="92"/>
                </a:lnTo>
                <a:lnTo>
                  <a:pt x="55" y="92"/>
                </a:lnTo>
                <a:lnTo>
                  <a:pt x="51" y="90"/>
                </a:lnTo>
                <a:lnTo>
                  <a:pt x="44" y="88"/>
                </a:lnTo>
                <a:lnTo>
                  <a:pt x="44" y="88"/>
                </a:lnTo>
                <a:close/>
                <a:moveTo>
                  <a:pt x="49" y="99"/>
                </a:moveTo>
                <a:lnTo>
                  <a:pt x="49" y="99"/>
                </a:lnTo>
                <a:lnTo>
                  <a:pt x="48" y="97"/>
                </a:lnTo>
                <a:lnTo>
                  <a:pt x="44" y="97"/>
                </a:lnTo>
                <a:lnTo>
                  <a:pt x="44" y="97"/>
                </a:lnTo>
                <a:lnTo>
                  <a:pt x="42" y="97"/>
                </a:lnTo>
                <a:lnTo>
                  <a:pt x="38" y="99"/>
                </a:lnTo>
                <a:lnTo>
                  <a:pt x="38" y="99"/>
                </a:lnTo>
                <a:lnTo>
                  <a:pt x="38" y="101"/>
                </a:lnTo>
                <a:lnTo>
                  <a:pt x="37" y="105"/>
                </a:lnTo>
                <a:lnTo>
                  <a:pt x="37" y="105"/>
                </a:lnTo>
                <a:lnTo>
                  <a:pt x="38" y="107"/>
                </a:lnTo>
                <a:lnTo>
                  <a:pt x="38" y="110"/>
                </a:lnTo>
                <a:lnTo>
                  <a:pt x="38" y="110"/>
                </a:lnTo>
                <a:lnTo>
                  <a:pt x="42" y="110"/>
                </a:lnTo>
                <a:lnTo>
                  <a:pt x="44" y="112"/>
                </a:lnTo>
                <a:lnTo>
                  <a:pt x="44" y="112"/>
                </a:lnTo>
                <a:lnTo>
                  <a:pt x="48" y="110"/>
                </a:lnTo>
                <a:lnTo>
                  <a:pt x="49" y="110"/>
                </a:lnTo>
                <a:lnTo>
                  <a:pt x="49" y="110"/>
                </a:lnTo>
                <a:lnTo>
                  <a:pt x="51" y="107"/>
                </a:lnTo>
                <a:lnTo>
                  <a:pt x="51" y="105"/>
                </a:lnTo>
                <a:lnTo>
                  <a:pt x="51" y="105"/>
                </a:lnTo>
                <a:lnTo>
                  <a:pt x="51" y="101"/>
                </a:lnTo>
                <a:lnTo>
                  <a:pt x="49" y="99"/>
                </a:lnTo>
                <a:lnTo>
                  <a:pt x="49" y="99"/>
                </a:lnTo>
                <a:close/>
                <a:moveTo>
                  <a:pt x="62" y="86"/>
                </a:moveTo>
                <a:lnTo>
                  <a:pt x="62" y="86"/>
                </a:lnTo>
                <a:lnTo>
                  <a:pt x="55" y="81"/>
                </a:lnTo>
                <a:lnTo>
                  <a:pt x="44" y="79"/>
                </a:lnTo>
                <a:lnTo>
                  <a:pt x="44" y="79"/>
                </a:lnTo>
                <a:lnTo>
                  <a:pt x="35" y="81"/>
                </a:lnTo>
                <a:lnTo>
                  <a:pt x="27" y="86"/>
                </a:lnTo>
                <a:lnTo>
                  <a:pt x="27" y="86"/>
                </a:lnTo>
                <a:lnTo>
                  <a:pt x="22" y="94"/>
                </a:lnTo>
                <a:lnTo>
                  <a:pt x="20" y="105"/>
                </a:lnTo>
                <a:lnTo>
                  <a:pt x="20" y="105"/>
                </a:lnTo>
                <a:lnTo>
                  <a:pt x="22" y="114"/>
                </a:lnTo>
                <a:lnTo>
                  <a:pt x="27" y="121"/>
                </a:lnTo>
                <a:lnTo>
                  <a:pt x="27" y="121"/>
                </a:lnTo>
                <a:lnTo>
                  <a:pt x="35" y="127"/>
                </a:lnTo>
                <a:lnTo>
                  <a:pt x="44" y="129"/>
                </a:lnTo>
                <a:lnTo>
                  <a:pt x="44" y="129"/>
                </a:lnTo>
                <a:lnTo>
                  <a:pt x="55" y="127"/>
                </a:lnTo>
                <a:lnTo>
                  <a:pt x="62" y="121"/>
                </a:lnTo>
                <a:lnTo>
                  <a:pt x="62" y="121"/>
                </a:lnTo>
                <a:lnTo>
                  <a:pt x="68" y="114"/>
                </a:lnTo>
                <a:lnTo>
                  <a:pt x="70" y="105"/>
                </a:lnTo>
                <a:lnTo>
                  <a:pt x="70" y="105"/>
                </a:lnTo>
                <a:lnTo>
                  <a:pt x="68" y="94"/>
                </a:lnTo>
                <a:lnTo>
                  <a:pt x="62" y="86"/>
                </a:lnTo>
                <a:lnTo>
                  <a:pt x="62" y="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b="1"/>
          </a:p>
        </p:txBody>
      </p:sp>
      <p:sp>
        <p:nvSpPr>
          <p:cNvPr id="63" name="Freeform 464"/>
          <p:cNvSpPr>
            <a:spLocks noEditPoints="1"/>
          </p:cNvSpPr>
          <p:nvPr/>
        </p:nvSpPr>
        <p:spPr bwMode="auto">
          <a:xfrm>
            <a:off x="6309180" y="2912911"/>
            <a:ext cx="346389" cy="381916"/>
          </a:xfrm>
          <a:custGeom>
            <a:avLst/>
            <a:gdLst>
              <a:gd name="T0" fmla="*/ 35 w 117"/>
              <a:gd name="T1" fmla="*/ 114 h 129"/>
              <a:gd name="T2" fmla="*/ 46 w 117"/>
              <a:gd name="T3" fmla="*/ 101 h 129"/>
              <a:gd name="T4" fmla="*/ 51 w 117"/>
              <a:gd name="T5" fmla="*/ 87 h 129"/>
              <a:gd name="T6" fmla="*/ 48 w 117"/>
              <a:gd name="T7" fmla="*/ 79 h 129"/>
              <a:gd name="T8" fmla="*/ 72 w 117"/>
              <a:gd name="T9" fmla="*/ 87 h 129"/>
              <a:gd name="T10" fmla="*/ 68 w 117"/>
              <a:gd name="T11" fmla="*/ 87 h 129"/>
              <a:gd name="T12" fmla="*/ 73 w 117"/>
              <a:gd name="T13" fmla="*/ 101 h 129"/>
              <a:gd name="T14" fmla="*/ 86 w 117"/>
              <a:gd name="T15" fmla="*/ 114 h 129"/>
              <a:gd name="T16" fmla="*/ 97 w 117"/>
              <a:gd name="T17" fmla="*/ 129 h 129"/>
              <a:gd name="T18" fmla="*/ 22 w 117"/>
              <a:gd name="T19" fmla="*/ 114 h 129"/>
              <a:gd name="T20" fmla="*/ 35 w 117"/>
              <a:gd name="T21" fmla="*/ 114 h 129"/>
              <a:gd name="T22" fmla="*/ 46 w 117"/>
              <a:gd name="T23" fmla="*/ 61 h 129"/>
              <a:gd name="T24" fmla="*/ 44 w 117"/>
              <a:gd name="T25" fmla="*/ 66 h 129"/>
              <a:gd name="T26" fmla="*/ 37 w 117"/>
              <a:gd name="T27" fmla="*/ 61 h 129"/>
              <a:gd name="T28" fmla="*/ 33 w 117"/>
              <a:gd name="T29" fmla="*/ 55 h 129"/>
              <a:gd name="T30" fmla="*/ 33 w 117"/>
              <a:gd name="T31" fmla="*/ 54 h 129"/>
              <a:gd name="T32" fmla="*/ 39 w 117"/>
              <a:gd name="T33" fmla="*/ 33 h 129"/>
              <a:gd name="T34" fmla="*/ 42 w 117"/>
              <a:gd name="T35" fmla="*/ 11 h 129"/>
              <a:gd name="T36" fmla="*/ 48 w 117"/>
              <a:gd name="T37" fmla="*/ 11 h 129"/>
              <a:gd name="T38" fmla="*/ 24 w 117"/>
              <a:gd name="T39" fmla="*/ 19 h 129"/>
              <a:gd name="T40" fmla="*/ 9 w 117"/>
              <a:gd name="T41" fmla="*/ 13 h 129"/>
              <a:gd name="T42" fmla="*/ 13 w 117"/>
              <a:gd name="T43" fmla="*/ 24 h 129"/>
              <a:gd name="T44" fmla="*/ 16 w 117"/>
              <a:gd name="T45" fmla="*/ 33 h 129"/>
              <a:gd name="T46" fmla="*/ 29 w 117"/>
              <a:gd name="T47" fmla="*/ 46 h 129"/>
              <a:gd name="T48" fmla="*/ 33 w 117"/>
              <a:gd name="T49" fmla="*/ 30 h 129"/>
              <a:gd name="T50" fmla="*/ 35 w 117"/>
              <a:gd name="T51" fmla="*/ 13 h 129"/>
              <a:gd name="T52" fmla="*/ 31 w 117"/>
              <a:gd name="T53" fmla="*/ 21 h 129"/>
              <a:gd name="T54" fmla="*/ 24 w 117"/>
              <a:gd name="T55" fmla="*/ 6 h 129"/>
              <a:gd name="T56" fmla="*/ 0 w 117"/>
              <a:gd name="T57" fmla="*/ 6 h 129"/>
              <a:gd name="T58" fmla="*/ 2 w 117"/>
              <a:gd name="T59" fmla="*/ 11 h 129"/>
              <a:gd name="T60" fmla="*/ 11 w 117"/>
              <a:gd name="T61" fmla="*/ 37 h 129"/>
              <a:gd name="T62" fmla="*/ 18 w 117"/>
              <a:gd name="T63" fmla="*/ 46 h 129"/>
              <a:gd name="T64" fmla="*/ 27 w 117"/>
              <a:gd name="T65" fmla="*/ 54 h 129"/>
              <a:gd name="T66" fmla="*/ 26 w 117"/>
              <a:gd name="T67" fmla="*/ 57 h 129"/>
              <a:gd name="T68" fmla="*/ 39 w 117"/>
              <a:gd name="T69" fmla="*/ 72 h 129"/>
              <a:gd name="T70" fmla="*/ 59 w 117"/>
              <a:gd name="T71" fmla="*/ 76 h 129"/>
              <a:gd name="T72" fmla="*/ 79 w 117"/>
              <a:gd name="T73" fmla="*/ 72 h 129"/>
              <a:gd name="T74" fmla="*/ 94 w 117"/>
              <a:gd name="T75" fmla="*/ 57 h 129"/>
              <a:gd name="T76" fmla="*/ 90 w 117"/>
              <a:gd name="T77" fmla="*/ 54 h 129"/>
              <a:gd name="T78" fmla="*/ 99 w 117"/>
              <a:gd name="T79" fmla="*/ 46 h 129"/>
              <a:gd name="T80" fmla="*/ 106 w 117"/>
              <a:gd name="T81" fmla="*/ 37 h 129"/>
              <a:gd name="T82" fmla="*/ 116 w 117"/>
              <a:gd name="T83" fmla="*/ 11 h 129"/>
              <a:gd name="T84" fmla="*/ 112 w 117"/>
              <a:gd name="T85" fmla="*/ 6 h 129"/>
              <a:gd name="T86" fmla="*/ 94 w 117"/>
              <a:gd name="T87" fmla="*/ 6 h 129"/>
              <a:gd name="T88" fmla="*/ 79 w 117"/>
              <a:gd name="T89" fmla="*/ 0 h 129"/>
              <a:gd name="T90" fmla="*/ 20 w 117"/>
              <a:gd name="T91" fmla="*/ 0 h 129"/>
              <a:gd name="T92" fmla="*/ 24 w 117"/>
              <a:gd name="T93" fmla="*/ 6 h 129"/>
              <a:gd name="T94" fmla="*/ 84 w 117"/>
              <a:gd name="T95" fmla="*/ 13 h 129"/>
              <a:gd name="T96" fmla="*/ 94 w 117"/>
              <a:gd name="T97" fmla="*/ 19 h 129"/>
              <a:gd name="T98" fmla="*/ 108 w 117"/>
              <a:gd name="T99" fmla="*/ 13 h 129"/>
              <a:gd name="T100" fmla="*/ 105 w 117"/>
              <a:gd name="T101" fmla="*/ 24 h 129"/>
              <a:gd name="T102" fmla="*/ 101 w 117"/>
              <a:gd name="T103" fmla="*/ 33 h 129"/>
              <a:gd name="T104" fmla="*/ 88 w 117"/>
              <a:gd name="T105" fmla="*/ 46 h 129"/>
              <a:gd name="T106" fmla="*/ 84 w 117"/>
              <a:gd name="T107" fmla="*/ 30 h 129"/>
              <a:gd name="T108" fmla="*/ 84 w 117"/>
              <a:gd name="T109" fmla="*/ 13 h 129"/>
              <a:gd name="T110" fmla="*/ 84 w 117"/>
              <a:gd name="T111" fmla="*/ 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" h="129">
                <a:moveTo>
                  <a:pt x="35" y="114"/>
                </a:moveTo>
                <a:lnTo>
                  <a:pt x="35" y="114"/>
                </a:lnTo>
                <a:lnTo>
                  <a:pt x="40" y="109"/>
                </a:lnTo>
                <a:lnTo>
                  <a:pt x="46" y="101"/>
                </a:lnTo>
                <a:lnTo>
                  <a:pt x="50" y="94"/>
                </a:lnTo>
                <a:lnTo>
                  <a:pt x="51" y="87"/>
                </a:lnTo>
                <a:lnTo>
                  <a:pt x="48" y="87"/>
                </a:lnTo>
                <a:lnTo>
                  <a:pt x="48" y="79"/>
                </a:lnTo>
                <a:lnTo>
                  <a:pt x="72" y="79"/>
                </a:lnTo>
                <a:lnTo>
                  <a:pt x="72" y="87"/>
                </a:lnTo>
                <a:lnTo>
                  <a:pt x="68" y="87"/>
                </a:lnTo>
                <a:lnTo>
                  <a:pt x="68" y="87"/>
                </a:lnTo>
                <a:lnTo>
                  <a:pt x="70" y="94"/>
                </a:lnTo>
                <a:lnTo>
                  <a:pt x="73" y="101"/>
                </a:lnTo>
                <a:lnTo>
                  <a:pt x="79" y="109"/>
                </a:lnTo>
                <a:lnTo>
                  <a:pt x="86" y="114"/>
                </a:lnTo>
                <a:lnTo>
                  <a:pt x="97" y="114"/>
                </a:lnTo>
                <a:lnTo>
                  <a:pt x="97" y="129"/>
                </a:lnTo>
                <a:lnTo>
                  <a:pt x="22" y="129"/>
                </a:lnTo>
                <a:lnTo>
                  <a:pt x="22" y="114"/>
                </a:lnTo>
                <a:lnTo>
                  <a:pt x="35" y="114"/>
                </a:lnTo>
                <a:lnTo>
                  <a:pt x="35" y="114"/>
                </a:lnTo>
                <a:close/>
                <a:moveTo>
                  <a:pt x="48" y="11"/>
                </a:moveTo>
                <a:lnTo>
                  <a:pt x="46" y="61"/>
                </a:lnTo>
                <a:lnTo>
                  <a:pt x="44" y="66"/>
                </a:lnTo>
                <a:lnTo>
                  <a:pt x="44" y="66"/>
                </a:lnTo>
                <a:lnTo>
                  <a:pt x="37" y="61"/>
                </a:lnTo>
                <a:lnTo>
                  <a:pt x="37" y="61"/>
                </a:lnTo>
                <a:lnTo>
                  <a:pt x="35" y="59"/>
                </a:lnTo>
                <a:lnTo>
                  <a:pt x="33" y="55"/>
                </a:lnTo>
                <a:lnTo>
                  <a:pt x="33" y="55"/>
                </a:lnTo>
                <a:lnTo>
                  <a:pt x="33" y="54"/>
                </a:lnTo>
                <a:lnTo>
                  <a:pt x="33" y="54"/>
                </a:lnTo>
                <a:lnTo>
                  <a:pt x="39" y="33"/>
                </a:lnTo>
                <a:lnTo>
                  <a:pt x="39" y="33"/>
                </a:lnTo>
                <a:lnTo>
                  <a:pt x="42" y="11"/>
                </a:lnTo>
                <a:lnTo>
                  <a:pt x="48" y="11"/>
                </a:lnTo>
                <a:lnTo>
                  <a:pt x="48" y="11"/>
                </a:lnTo>
                <a:close/>
                <a:moveTo>
                  <a:pt x="31" y="21"/>
                </a:moveTo>
                <a:lnTo>
                  <a:pt x="24" y="19"/>
                </a:lnTo>
                <a:lnTo>
                  <a:pt x="24" y="13"/>
                </a:lnTo>
                <a:lnTo>
                  <a:pt x="9" y="13"/>
                </a:lnTo>
                <a:lnTo>
                  <a:pt x="9" y="13"/>
                </a:lnTo>
                <a:lnTo>
                  <a:pt x="13" y="24"/>
                </a:lnTo>
                <a:lnTo>
                  <a:pt x="16" y="33"/>
                </a:lnTo>
                <a:lnTo>
                  <a:pt x="16" y="33"/>
                </a:lnTo>
                <a:lnTo>
                  <a:pt x="22" y="39"/>
                </a:lnTo>
                <a:lnTo>
                  <a:pt x="29" y="46"/>
                </a:lnTo>
                <a:lnTo>
                  <a:pt x="29" y="46"/>
                </a:lnTo>
                <a:lnTo>
                  <a:pt x="33" y="30"/>
                </a:lnTo>
                <a:lnTo>
                  <a:pt x="35" y="13"/>
                </a:lnTo>
                <a:lnTo>
                  <a:pt x="35" y="13"/>
                </a:lnTo>
                <a:lnTo>
                  <a:pt x="33" y="13"/>
                </a:lnTo>
                <a:lnTo>
                  <a:pt x="31" y="21"/>
                </a:lnTo>
                <a:lnTo>
                  <a:pt x="31" y="21"/>
                </a:lnTo>
                <a:close/>
                <a:moveTo>
                  <a:pt x="24" y="6"/>
                </a:moveTo>
                <a:lnTo>
                  <a:pt x="5" y="6"/>
                </a:lnTo>
                <a:lnTo>
                  <a:pt x="0" y="6"/>
                </a:lnTo>
                <a:lnTo>
                  <a:pt x="2" y="11"/>
                </a:lnTo>
                <a:lnTo>
                  <a:pt x="2" y="11"/>
                </a:lnTo>
                <a:lnTo>
                  <a:pt x="5" y="24"/>
                </a:lnTo>
                <a:lnTo>
                  <a:pt x="11" y="37"/>
                </a:lnTo>
                <a:lnTo>
                  <a:pt x="11" y="37"/>
                </a:lnTo>
                <a:lnTo>
                  <a:pt x="18" y="46"/>
                </a:lnTo>
                <a:lnTo>
                  <a:pt x="27" y="54"/>
                </a:lnTo>
                <a:lnTo>
                  <a:pt x="27" y="54"/>
                </a:lnTo>
                <a:lnTo>
                  <a:pt x="26" y="57"/>
                </a:lnTo>
                <a:lnTo>
                  <a:pt x="26" y="57"/>
                </a:lnTo>
                <a:lnTo>
                  <a:pt x="31" y="66"/>
                </a:lnTo>
                <a:lnTo>
                  <a:pt x="39" y="72"/>
                </a:lnTo>
                <a:lnTo>
                  <a:pt x="50" y="76"/>
                </a:lnTo>
                <a:lnTo>
                  <a:pt x="59" y="76"/>
                </a:lnTo>
                <a:lnTo>
                  <a:pt x="70" y="76"/>
                </a:lnTo>
                <a:lnTo>
                  <a:pt x="79" y="72"/>
                </a:lnTo>
                <a:lnTo>
                  <a:pt x="86" y="66"/>
                </a:lnTo>
                <a:lnTo>
                  <a:pt x="94" y="57"/>
                </a:lnTo>
                <a:lnTo>
                  <a:pt x="94" y="57"/>
                </a:lnTo>
                <a:lnTo>
                  <a:pt x="90" y="54"/>
                </a:lnTo>
                <a:lnTo>
                  <a:pt x="90" y="54"/>
                </a:lnTo>
                <a:lnTo>
                  <a:pt x="99" y="46"/>
                </a:lnTo>
                <a:lnTo>
                  <a:pt x="106" y="37"/>
                </a:lnTo>
                <a:lnTo>
                  <a:pt x="106" y="37"/>
                </a:lnTo>
                <a:lnTo>
                  <a:pt x="112" y="24"/>
                </a:lnTo>
                <a:lnTo>
                  <a:pt x="116" y="11"/>
                </a:lnTo>
                <a:lnTo>
                  <a:pt x="117" y="6"/>
                </a:lnTo>
                <a:lnTo>
                  <a:pt x="112" y="6"/>
                </a:lnTo>
                <a:lnTo>
                  <a:pt x="94" y="6"/>
                </a:lnTo>
                <a:lnTo>
                  <a:pt x="94" y="6"/>
                </a:lnTo>
                <a:lnTo>
                  <a:pt x="97" y="0"/>
                </a:lnTo>
                <a:lnTo>
                  <a:pt x="79" y="0"/>
                </a:lnTo>
                <a:lnTo>
                  <a:pt x="39" y="0"/>
                </a:lnTo>
                <a:lnTo>
                  <a:pt x="20" y="0"/>
                </a:lnTo>
                <a:lnTo>
                  <a:pt x="20" y="0"/>
                </a:lnTo>
                <a:lnTo>
                  <a:pt x="24" y="6"/>
                </a:lnTo>
                <a:lnTo>
                  <a:pt x="24" y="6"/>
                </a:lnTo>
                <a:close/>
                <a:moveTo>
                  <a:pt x="84" y="13"/>
                </a:moveTo>
                <a:lnTo>
                  <a:pt x="88" y="21"/>
                </a:lnTo>
                <a:lnTo>
                  <a:pt x="94" y="19"/>
                </a:lnTo>
                <a:lnTo>
                  <a:pt x="94" y="13"/>
                </a:lnTo>
                <a:lnTo>
                  <a:pt x="108" y="13"/>
                </a:lnTo>
                <a:lnTo>
                  <a:pt x="108" y="13"/>
                </a:lnTo>
                <a:lnTo>
                  <a:pt x="105" y="24"/>
                </a:lnTo>
                <a:lnTo>
                  <a:pt x="101" y="33"/>
                </a:lnTo>
                <a:lnTo>
                  <a:pt x="101" y="33"/>
                </a:lnTo>
                <a:lnTo>
                  <a:pt x="95" y="39"/>
                </a:lnTo>
                <a:lnTo>
                  <a:pt x="88" y="46"/>
                </a:lnTo>
                <a:lnTo>
                  <a:pt x="88" y="46"/>
                </a:lnTo>
                <a:lnTo>
                  <a:pt x="84" y="30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332"/>
          <p:cNvSpPr>
            <a:spLocks noEditPoints="1"/>
          </p:cNvSpPr>
          <p:nvPr/>
        </p:nvSpPr>
        <p:spPr bwMode="auto">
          <a:xfrm>
            <a:off x="6245339" y="5539108"/>
            <a:ext cx="442888" cy="429133"/>
          </a:xfrm>
          <a:custGeom>
            <a:avLst/>
            <a:gdLst>
              <a:gd name="T0" fmla="*/ 75 w 161"/>
              <a:gd name="T1" fmla="*/ 156 h 156"/>
              <a:gd name="T2" fmla="*/ 49 w 161"/>
              <a:gd name="T3" fmla="*/ 149 h 156"/>
              <a:gd name="T4" fmla="*/ 24 w 161"/>
              <a:gd name="T5" fmla="*/ 127 h 156"/>
              <a:gd name="T6" fmla="*/ 11 w 161"/>
              <a:gd name="T7" fmla="*/ 96 h 156"/>
              <a:gd name="T8" fmla="*/ 9 w 161"/>
              <a:gd name="T9" fmla="*/ 81 h 156"/>
              <a:gd name="T10" fmla="*/ 18 w 161"/>
              <a:gd name="T11" fmla="*/ 57 h 156"/>
              <a:gd name="T12" fmla="*/ 36 w 161"/>
              <a:gd name="T13" fmla="*/ 54 h 156"/>
              <a:gd name="T14" fmla="*/ 25 w 161"/>
              <a:gd name="T15" fmla="*/ 65 h 156"/>
              <a:gd name="T16" fmla="*/ 24 w 161"/>
              <a:gd name="T17" fmla="*/ 74 h 156"/>
              <a:gd name="T18" fmla="*/ 51 w 161"/>
              <a:gd name="T19" fmla="*/ 55 h 156"/>
              <a:gd name="T20" fmla="*/ 79 w 161"/>
              <a:gd name="T21" fmla="*/ 48 h 156"/>
              <a:gd name="T22" fmla="*/ 79 w 161"/>
              <a:gd name="T23" fmla="*/ 4 h 156"/>
              <a:gd name="T24" fmla="*/ 95 w 161"/>
              <a:gd name="T25" fmla="*/ 6 h 156"/>
              <a:gd name="T26" fmla="*/ 137 w 161"/>
              <a:gd name="T27" fmla="*/ 26 h 156"/>
              <a:gd name="T28" fmla="*/ 156 w 161"/>
              <a:gd name="T29" fmla="*/ 54 h 156"/>
              <a:gd name="T30" fmla="*/ 161 w 161"/>
              <a:gd name="T31" fmla="*/ 78 h 156"/>
              <a:gd name="T32" fmla="*/ 159 w 161"/>
              <a:gd name="T33" fmla="*/ 90 h 156"/>
              <a:gd name="T34" fmla="*/ 152 w 161"/>
              <a:gd name="T35" fmla="*/ 116 h 156"/>
              <a:gd name="T36" fmla="*/ 130 w 161"/>
              <a:gd name="T37" fmla="*/ 142 h 156"/>
              <a:gd name="T38" fmla="*/ 99 w 161"/>
              <a:gd name="T39" fmla="*/ 155 h 156"/>
              <a:gd name="T40" fmla="*/ 88 w 161"/>
              <a:gd name="T41" fmla="*/ 156 h 156"/>
              <a:gd name="T42" fmla="*/ 58 w 161"/>
              <a:gd name="T43" fmla="*/ 0 h 156"/>
              <a:gd name="T44" fmla="*/ 33 w 161"/>
              <a:gd name="T45" fmla="*/ 17 h 156"/>
              <a:gd name="T46" fmla="*/ 3 w 161"/>
              <a:gd name="T47" fmla="*/ 54 h 156"/>
              <a:gd name="T48" fmla="*/ 2 w 161"/>
              <a:gd name="T49" fmla="*/ 70 h 156"/>
              <a:gd name="T50" fmla="*/ 24 w 161"/>
              <a:gd name="T51" fmla="*/ 41 h 156"/>
              <a:gd name="T52" fmla="*/ 47 w 161"/>
              <a:gd name="T53" fmla="*/ 46 h 156"/>
              <a:gd name="T54" fmla="*/ 24 w 161"/>
              <a:gd name="T55" fmla="*/ 85 h 156"/>
              <a:gd name="T56" fmla="*/ 25 w 161"/>
              <a:gd name="T57" fmla="*/ 94 h 156"/>
              <a:gd name="T58" fmla="*/ 40 w 161"/>
              <a:gd name="T59" fmla="*/ 107 h 156"/>
              <a:gd name="T60" fmla="*/ 35 w 161"/>
              <a:gd name="T61" fmla="*/ 116 h 156"/>
              <a:gd name="T62" fmla="*/ 42 w 161"/>
              <a:gd name="T63" fmla="*/ 123 h 156"/>
              <a:gd name="T64" fmla="*/ 42 w 161"/>
              <a:gd name="T65" fmla="*/ 118 h 156"/>
              <a:gd name="T66" fmla="*/ 60 w 161"/>
              <a:gd name="T67" fmla="*/ 136 h 156"/>
              <a:gd name="T68" fmla="*/ 77 w 161"/>
              <a:gd name="T69" fmla="*/ 142 h 156"/>
              <a:gd name="T70" fmla="*/ 79 w 161"/>
              <a:gd name="T71" fmla="*/ 123 h 156"/>
              <a:gd name="T72" fmla="*/ 60 w 161"/>
              <a:gd name="T73" fmla="*/ 136 h 156"/>
              <a:gd name="T74" fmla="*/ 97 w 161"/>
              <a:gd name="T75" fmla="*/ 140 h 156"/>
              <a:gd name="T76" fmla="*/ 104 w 161"/>
              <a:gd name="T77" fmla="*/ 138 h 156"/>
              <a:gd name="T78" fmla="*/ 90 w 161"/>
              <a:gd name="T79" fmla="*/ 123 h 156"/>
              <a:gd name="T80" fmla="*/ 119 w 161"/>
              <a:gd name="T81" fmla="*/ 131 h 156"/>
              <a:gd name="T82" fmla="*/ 128 w 161"/>
              <a:gd name="T83" fmla="*/ 123 h 156"/>
              <a:gd name="T84" fmla="*/ 123 w 161"/>
              <a:gd name="T85" fmla="*/ 120 h 156"/>
              <a:gd name="T86" fmla="*/ 141 w 161"/>
              <a:gd name="T87" fmla="*/ 101 h 156"/>
              <a:gd name="T88" fmla="*/ 145 w 161"/>
              <a:gd name="T89" fmla="*/ 89 h 156"/>
              <a:gd name="T90" fmla="*/ 145 w 161"/>
              <a:gd name="T91" fmla="*/ 85 h 156"/>
              <a:gd name="T92" fmla="*/ 125 w 161"/>
              <a:gd name="T93" fmla="*/ 107 h 156"/>
              <a:gd name="T94" fmla="*/ 145 w 161"/>
              <a:gd name="T95" fmla="*/ 74 h 156"/>
              <a:gd name="T96" fmla="*/ 141 w 161"/>
              <a:gd name="T97" fmla="*/ 57 h 156"/>
              <a:gd name="T98" fmla="*/ 145 w 161"/>
              <a:gd name="T99" fmla="*/ 74 h 156"/>
              <a:gd name="T100" fmla="*/ 128 w 161"/>
              <a:gd name="T101" fmla="*/ 37 h 156"/>
              <a:gd name="T102" fmla="*/ 121 w 161"/>
              <a:gd name="T103" fmla="*/ 39 h 156"/>
              <a:gd name="T104" fmla="*/ 90 w 161"/>
              <a:gd name="T105" fmla="*/ 46 h 156"/>
              <a:gd name="T106" fmla="*/ 112 w 161"/>
              <a:gd name="T107" fmla="*/ 48 h 156"/>
              <a:gd name="T108" fmla="*/ 79 w 161"/>
              <a:gd name="T109" fmla="*/ 112 h 156"/>
              <a:gd name="T110" fmla="*/ 49 w 161"/>
              <a:gd name="T111" fmla="*/ 98 h 156"/>
              <a:gd name="T112" fmla="*/ 79 w 161"/>
              <a:gd name="T113" fmla="*/ 112 h 156"/>
              <a:gd name="T114" fmla="*/ 115 w 161"/>
              <a:gd name="T115" fmla="*/ 98 h 156"/>
              <a:gd name="T116" fmla="*/ 90 w 161"/>
              <a:gd name="T117" fmla="*/ 11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1" h="156">
                <a:moveTo>
                  <a:pt x="75" y="156"/>
                </a:moveTo>
                <a:lnTo>
                  <a:pt x="75" y="156"/>
                </a:lnTo>
                <a:lnTo>
                  <a:pt x="75" y="156"/>
                </a:lnTo>
                <a:lnTo>
                  <a:pt x="75" y="156"/>
                </a:lnTo>
                <a:lnTo>
                  <a:pt x="62" y="153"/>
                </a:lnTo>
                <a:lnTo>
                  <a:pt x="51" y="149"/>
                </a:lnTo>
                <a:lnTo>
                  <a:pt x="49" y="149"/>
                </a:lnTo>
                <a:lnTo>
                  <a:pt x="49" y="149"/>
                </a:lnTo>
                <a:lnTo>
                  <a:pt x="49" y="149"/>
                </a:lnTo>
                <a:lnTo>
                  <a:pt x="36" y="140"/>
                </a:lnTo>
                <a:lnTo>
                  <a:pt x="24" y="127"/>
                </a:lnTo>
                <a:lnTo>
                  <a:pt x="24" y="127"/>
                </a:lnTo>
                <a:lnTo>
                  <a:pt x="16" y="112"/>
                </a:lnTo>
                <a:lnTo>
                  <a:pt x="11" y="96"/>
                </a:lnTo>
                <a:lnTo>
                  <a:pt x="11" y="96"/>
                </a:lnTo>
                <a:lnTo>
                  <a:pt x="11" y="96"/>
                </a:lnTo>
                <a:lnTo>
                  <a:pt x="11" y="96"/>
                </a:lnTo>
                <a:lnTo>
                  <a:pt x="9" y="89"/>
                </a:lnTo>
                <a:lnTo>
                  <a:pt x="9" y="81"/>
                </a:lnTo>
                <a:lnTo>
                  <a:pt x="9" y="81"/>
                </a:lnTo>
                <a:lnTo>
                  <a:pt x="11" y="72"/>
                </a:lnTo>
                <a:lnTo>
                  <a:pt x="14" y="63"/>
                </a:lnTo>
                <a:lnTo>
                  <a:pt x="14" y="63"/>
                </a:lnTo>
                <a:lnTo>
                  <a:pt x="18" y="57"/>
                </a:lnTo>
                <a:lnTo>
                  <a:pt x="24" y="52"/>
                </a:lnTo>
                <a:lnTo>
                  <a:pt x="31" y="50"/>
                </a:lnTo>
                <a:lnTo>
                  <a:pt x="38" y="46"/>
                </a:lnTo>
                <a:lnTo>
                  <a:pt x="36" y="54"/>
                </a:lnTo>
                <a:lnTo>
                  <a:pt x="36" y="54"/>
                </a:lnTo>
                <a:lnTo>
                  <a:pt x="27" y="57"/>
                </a:lnTo>
                <a:lnTo>
                  <a:pt x="27" y="57"/>
                </a:lnTo>
                <a:lnTo>
                  <a:pt x="25" y="65"/>
                </a:lnTo>
                <a:lnTo>
                  <a:pt x="25" y="65"/>
                </a:lnTo>
                <a:lnTo>
                  <a:pt x="24" y="74"/>
                </a:lnTo>
                <a:lnTo>
                  <a:pt x="24" y="74"/>
                </a:lnTo>
                <a:lnTo>
                  <a:pt x="24" y="74"/>
                </a:lnTo>
                <a:lnTo>
                  <a:pt x="38" y="74"/>
                </a:lnTo>
                <a:lnTo>
                  <a:pt x="38" y="74"/>
                </a:lnTo>
                <a:lnTo>
                  <a:pt x="40" y="59"/>
                </a:lnTo>
                <a:lnTo>
                  <a:pt x="51" y="55"/>
                </a:lnTo>
                <a:lnTo>
                  <a:pt x="51" y="55"/>
                </a:lnTo>
                <a:lnTo>
                  <a:pt x="49" y="74"/>
                </a:lnTo>
                <a:lnTo>
                  <a:pt x="79" y="74"/>
                </a:lnTo>
                <a:lnTo>
                  <a:pt x="79" y="48"/>
                </a:lnTo>
                <a:lnTo>
                  <a:pt x="110" y="39"/>
                </a:lnTo>
                <a:lnTo>
                  <a:pt x="108" y="35"/>
                </a:lnTo>
                <a:lnTo>
                  <a:pt x="79" y="4"/>
                </a:lnTo>
                <a:lnTo>
                  <a:pt x="79" y="4"/>
                </a:lnTo>
                <a:lnTo>
                  <a:pt x="93" y="6"/>
                </a:lnTo>
                <a:lnTo>
                  <a:pt x="95" y="6"/>
                </a:lnTo>
                <a:lnTo>
                  <a:pt x="95" y="6"/>
                </a:lnTo>
                <a:lnTo>
                  <a:pt x="95" y="6"/>
                </a:lnTo>
                <a:lnTo>
                  <a:pt x="106" y="8"/>
                </a:lnTo>
                <a:lnTo>
                  <a:pt x="119" y="13"/>
                </a:lnTo>
                <a:lnTo>
                  <a:pt x="128" y="19"/>
                </a:lnTo>
                <a:lnTo>
                  <a:pt x="137" y="26"/>
                </a:lnTo>
                <a:lnTo>
                  <a:pt x="137" y="26"/>
                </a:lnTo>
                <a:lnTo>
                  <a:pt x="145" y="35"/>
                </a:lnTo>
                <a:lnTo>
                  <a:pt x="152" y="44"/>
                </a:lnTo>
                <a:lnTo>
                  <a:pt x="156" y="54"/>
                </a:lnTo>
                <a:lnTo>
                  <a:pt x="159" y="65"/>
                </a:lnTo>
                <a:lnTo>
                  <a:pt x="159" y="66"/>
                </a:lnTo>
                <a:lnTo>
                  <a:pt x="159" y="66"/>
                </a:lnTo>
                <a:lnTo>
                  <a:pt x="161" y="78"/>
                </a:lnTo>
                <a:lnTo>
                  <a:pt x="159" y="90"/>
                </a:lnTo>
                <a:lnTo>
                  <a:pt x="159" y="90"/>
                </a:lnTo>
                <a:lnTo>
                  <a:pt x="159" y="90"/>
                </a:lnTo>
                <a:lnTo>
                  <a:pt x="159" y="90"/>
                </a:lnTo>
                <a:lnTo>
                  <a:pt x="158" y="103"/>
                </a:lnTo>
                <a:lnTo>
                  <a:pt x="152" y="114"/>
                </a:lnTo>
                <a:lnTo>
                  <a:pt x="152" y="114"/>
                </a:lnTo>
                <a:lnTo>
                  <a:pt x="152" y="116"/>
                </a:lnTo>
                <a:lnTo>
                  <a:pt x="152" y="116"/>
                </a:lnTo>
                <a:lnTo>
                  <a:pt x="143" y="129"/>
                </a:lnTo>
                <a:lnTo>
                  <a:pt x="130" y="142"/>
                </a:lnTo>
                <a:lnTo>
                  <a:pt x="130" y="142"/>
                </a:lnTo>
                <a:lnTo>
                  <a:pt x="117" y="149"/>
                </a:lnTo>
                <a:lnTo>
                  <a:pt x="101" y="155"/>
                </a:lnTo>
                <a:lnTo>
                  <a:pt x="101" y="155"/>
                </a:lnTo>
                <a:lnTo>
                  <a:pt x="99" y="155"/>
                </a:lnTo>
                <a:lnTo>
                  <a:pt x="101" y="155"/>
                </a:lnTo>
                <a:lnTo>
                  <a:pt x="99" y="155"/>
                </a:lnTo>
                <a:lnTo>
                  <a:pt x="99" y="155"/>
                </a:lnTo>
                <a:lnTo>
                  <a:pt x="88" y="156"/>
                </a:lnTo>
                <a:lnTo>
                  <a:pt x="75" y="156"/>
                </a:lnTo>
                <a:lnTo>
                  <a:pt x="75" y="156"/>
                </a:lnTo>
                <a:close/>
                <a:moveTo>
                  <a:pt x="90" y="35"/>
                </a:moveTo>
                <a:lnTo>
                  <a:pt x="58" y="0"/>
                </a:lnTo>
                <a:lnTo>
                  <a:pt x="55" y="11"/>
                </a:lnTo>
                <a:lnTo>
                  <a:pt x="55" y="11"/>
                </a:lnTo>
                <a:lnTo>
                  <a:pt x="44" y="13"/>
                </a:lnTo>
                <a:lnTo>
                  <a:pt x="33" y="17"/>
                </a:lnTo>
                <a:lnTo>
                  <a:pt x="22" y="22"/>
                </a:lnTo>
                <a:lnTo>
                  <a:pt x="14" y="32"/>
                </a:lnTo>
                <a:lnTo>
                  <a:pt x="9" y="41"/>
                </a:lnTo>
                <a:lnTo>
                  <a:pt x="3" y="54"/>
                </a:lnTo>
                <a:lnTo>
                  <a:pt x="0" y="66"/>
                </a:lnTo>
                <a:lnTo>
                  <a:pt x="0" y="81"/>
                </a:lnTo>
                <a:lnTo>
                  <a:pt x="0" y="81"/>
                </a:lnTo>
                <a:lnTo>
                  <a:pt x="2" y="70"/>
                </a:lnTo>
                <a:lnTo>
                  <a:pt x="5" y="61"/>
                </a:lnTo>
                <a:lnTo>
                  <a:pt x="9" y="52"/>
                </a:lnTo>
                <a:lnTo>
                  <a:pt x="16" y="46"/>
                </a:lnTo>
                <a:lnTo>
                  <a:pt x="24" y="41"/>
                </a:lnTo>
                <a:lnTo>
                  <a:pt x="31" y="37"/>
                </a:lnTo>
                <a:lnTo>
                  <a:pt x="40" y="37"/>
                </a:lnTo>
                <a:lnTo>
                  <a:pt x="49" y="35"/>
                </a:lnTo>
                <a:lnTo>
                  <a:pt x="47" y="46"/>
                </a:lnTo>
                <a:lnTo>
                  <a:pt x="90" y="35"/>
                </a:lnTo>
                <a:lnTo>
                  <a:pt x="90" y="35"/>
                </a:lnTo>
                <a:close/>
                <a:moveTo>
                  <a:pt x="24" y="85"/>
                </a:moveTo>
                <a:lnTo>
                  <a:pt x="24" y="85"/>
                </a:lnTo>
                <a:lnTo>
                  <a:pt x="25" y="94"/>
                </a:lnTo>
                <a:lnTo>
                  <a:pt x="25" y="94"/>
                </a:lnTo>
                <a:lnTo>
                  <a:pt x="25" y="94"/>
                </a:lnTo>
                <a:lnTo>
                  <a:pt x="25" y="94"/>
                </a:lnTo>
                <a:lnTo>
                  <a:pt x="27" y="101"/>
                </a:lnTo>
                <a:lnTo>
                  <a:pt x="27" y="101"/>
                </a:lnTo>
                <a:lnTo>
                  <a:pt x="40" y="107"/>
                </a:lnTo>
                <a:lnTo>
                  <a:pt x="40" y="107"/>
                </a:lnTo>
                <a:lnTo>
                  <a:pt x="38" y="85"/>
                </a:lnTo>
                <a:lnTo>
                  <a:pt x="24" y="85"/>
                </a:lnTo>
                <a:lnTo>
                  <a:pt x="24" y="85"/>
                </a:lnTo>
                <a:close/>
                <a:moveTo>
                  <a:pt x="35" y="116"/>
                </a:moveTo>
                <a:lnTo>
                  <a:pt x="35" y="116"/>
                </a:lnTo>
                <a:lnTo>
                  <a:pt x="36" y="118"/>
                </a:lnTo>
                <a:lnTo>
                  <a:pt x="36" y="118"/>
                </a:lnTo>
                <a:lnTo>
                  <a:pt x="42" y="123"/>
                </a:lnTo>
                <a:lnTo>
                  <a:pt x="42" y="123"/>
                </a:lnTo>
                <a:lnTo>
                  <a:pt x="46" y="127"/>
                </a:lnTo>
                <a:lnTo>
                  <a:pt x="46" y="127"/>
                </a:lnTo>
                <a:lnTo>
                  <a:pt x="42" y="118"/>
                </a:lnTo>
                <a:lnTo>
                  <a:pt x="42" y="118"/>
                </a:lnTo>
                <a:lnTo>
                  <a:pt x="35" y="116"/>
                </a:lnTo>
                <a:lnTo>
                  <a:pt x="35" y="116"/>
                </a:lnTo>
                <a:close/>
                <a:moveTo>
                  <a:pt x="60" y="136"/>
                </a:moveTo>
                <a:lnTo>
                  <a:pt x="60" y="136"/>
                </a:lnTo>
                <a:lnTo>
                  <a:pt x="68" y="140"/>
                </a:lnTo>
                <a:lnTo>
                  <a:pt x="68" y="140"/>
                </a:lnTo>
                <a:lnTo>
                  <a:pt x="77" y="142"/>
                </a:lnTo>
                <a:lnTo>
                  <a:pt x="77" y="142"/>
                </a:lnTo>
                <a:lnTo>
                  <a:pt x="77" y="142"/>
                </a:lnTo>
                <a:lnTo>
                  <a:pt x="79" y="142"/>
                </a:lnTo>
                <a:lnTo>
                  <a:pt x="79" y="123"/>
                </a:lnTo>
                <a:lnTo>
                  <a:pt x="79" y="123"/>
                </a:lnTo>
                <a:lnTo>
                  <a:pt x="55" y="122"/>
                </a:lnTo>
                <a:lnTo>
                  <a:pt x="55" y="122"/>
                </a:lnTo>
                <a:lnTo>
                  <a:pt x="60" y="136"/>
                </a:lnTo>
                <a:lnTo>
                  <a:pt x="60" y="136"/>
                </a:lnTo>
                <a:close/>
                <a:moveTo>
                  <a:pt x="90" y="142"/>
                </a:moveTo>
                <a:lnTo>
                  <a:pt x="90" y="142"/>
                </a:lnTo>
                <a:lnTo>
                  <a:pt x="97" y="140"/>
                </a:lnTo>
                <a:lnTo>
                  <a:pt x="97" y="140"/>
                </a:lnTo>
                <a:lnTo>
                  <a:pt x="97" y="140"/>
                </a:lnTo>
                <a:lnTo>
                  <a:pt x="97" y="140"/>
                </a:lnTo>
                <a:lnTo>
                  <a:pt x="104" y="138"/>
                </a:lnTo>
                <a:lnTo>
                  <a:pt x="104" y="138"/>
                </a:lnTo>
                <a:lnTo>
                  <a:pt x="110" y="122"/>
                </a:lnTo>
                <a:lnTo>
                  <a:pt x="110" y="122"/>
                </a:lnTo>
                <a:lnTo>
                  <a:pt x="90" y="123"/>
                </a:lnTo>
                <a:lnTo>
                  <a:pt x="90" y="142"/>
                </a:lnTo>
                <a:lnTo>
                  <a:pt x="90" y="142"/>
                </a:lnTo>
                <a:close/>
                <a:moveTo>
                  <a:pt x="119" y="131"/>
                </a:moveTo>
                <a:lnTo>
                  <a:pt x="119" y="131"/>
                </a:lnTo>
                <a:lnTo>
                  <a:pt x="121" y="129"/>
                </a:lnTo>
                <a:lnTo>
                  <a:pt x="121" y="129"/>
                </a:lnTo>
                <a:lnTo>
                  <a:pt x="128" y="123"/>
                </a:lnTo>
                <a:lnTo>
                  <a:pt x="128" y="123"/>
                </a:lnTo>
                <a:lnTo>
                  <a:pt x="134" y="116"/>
                </a:lnTo>
                <a:lnTo>
                  <a:pt x="134" y="116"/>
                </a:lnTo>
                <a:lnTo>
                  <a:pt x="123" y="120"/>
                </a:lnTo>
                <a:lnTo>
                  <a:pt x="123" y="120"/>
                </a:lnTo>
                <a:lnTo>
                  <a:pt x="119" y="131"/>
                </a:lnTo>
                <a:lnTo>
                  <a:pt x="119" y="131"/>
                </a:lnTo>
                <a:close/>
                <a:moveTo>
                  <a:pt x="141" y="101"/>
                </a:moveTo>
                <a:lnTo>
                  <a:pt x="141" y="101"/>
                </a:lnTo>
                <a:lnTo>
                  <a:pt x="143" y="96"/>
                </a:lnTo>
                <a:lnTo>
                  <a:pt x="143" y="96"/>
                </a:lnTo>
                <a:lnTo>
                  <a:pt x="145" y="89"/>
                </a:lnTo>
                <a:lnTo>
                  <a:pt x="145" y="89"/>
                </a:lnTo>
                <a:lnTo>
                  <a:pt x="145" y="89"/>
                </a:lnTo>
                <a:lnTo>
                  <a:pt x="145" y="87"/>
                </a:lnTo>
                <a:lnTo>
                  <a:pt x="145" y="85"/>
                </a:lnTo>
                <a:lnTo>
                  <a:pt x="145" y="85"/>
                </a:lnTo>
                <a:lnTo>
                  <a:pt x="145" y="85"/>
                </a:lnTo>
                <a:lnTo>
                  <a:pt x="126" y="85"/>
                </a:lnTo>
                <a:lnTo>
                  <a:pt x="126" y="85"/>
                </a:lnTo>
                <a:lnTo>
                  <a:pt x="125" y="107"/>
                </a:lnTo>
                <a:lnTo>
                  <a:pt x="125" y="107"/>
                </a:lnTo>
                <a:lnTo>
                  <a:pt x="141" y="101"/>
                </a:lnTo>
                <a:lnTo>
                  <a:pt x="141" y="101"/>
                </a:lnTo>
                <a:close/>
                <a:moveTo>
                  <a:pt x="145" y="74"/>
                </a:moveTo>
                <a:lnTo>
                  <a:pt x="145" y="74"/>
                </a:lnTo>
                <a:lnTo>
                  <a:pt x="143" y="66"/>
                </a:lnTo>
                <a:lnTo>
                  <a:pt x="141" y="57"/>
                </a:lnTo>
                <a:lnTo>
                  <a:pt x="141" y="57"/>
                </a:lnTo>
                <a:lnTo>
                  <a:pt x="123" y="52"/>
                </a:lnTo>
                <a:lnTo>
                  <a:pt x="123" y="52"/>
                </a:lnTo>
                <a:lnTo>
                  <a:pt x="126" y="74"/>
                </a:lnTo>
                <a:lnTo>
                  <a:pt x="145" y="74"/>
                </a:lnTo>
                <a:lnTo>
                  <a:pt x="145" y="74"/>
                </a:lnTo>
                <a:close/>
                <a:moveTo>
                  <a:pt x="132" y="43"/>
                </a:moveTo>
                <a:lnTo>
                  <a:pt x="132" y="43"/>
                </a:lnTo>
                <a:lnTo>
                  <a:pt x="128" y="37"/>
                </a:lnTo>
                <a:lnTo>
                  <a:pt x="128" y="37"/>
                </a:lnTo>
                <a:lnTo>
                  <a:pt x="117" y="30"/>
                </a:lnTo>
                <a:lnTo>
                  <a:pt x="117" y="30"/>
                </a:lnTo>
                <a:lnTo>
                  <a:pt x="121" y="39"/>
                </a:lnTo>
                <a:lnTo>
                  <a:pt x="121" y="39"/>
                </a:lnTo>
                <a:lnTo>
                  <a:pt x="132" y="43"/>
                </a:lnTo>
                <a:lnTo>
                  <a:pt x="132" y="43"/>
                </a:lnTo>
                <a:close/>
                <a:moveTo>
                  <a:pt x="90" y="46"/>
                </a:moveTo>
                <a:lnTo>
                  <a:pt x="90" y="74"/>
                </a:lnTo>
                <a:lnTo>
                  <a:pt x="115" y="74"/>
                </a:lnTo>
                <a:lnTo>
                  <a:pt x="115" y="74"/>
                </a:lnTo>
                <a:lnTo>
                  <a:pt x="112" y="48"/>
                </a:lnTo>
                <a:lnTo>
                  <a:pt x="112" y="48"/>
                </a:lnTo>
                <a:lnTo>
                  <a:pt x="90" y="46"/>
                </a:lnTo>
                <a:lnTo>
                  <a:pt x="90" y="46"/>
                </a:lnTo>
                <a:close/>
                <a:moveTo>
                  <a:pt x="79" y="112"/>
                </a:moveTo>
                <a:lnTo>
                  <a:pt x="79" y="85"/>
                </a:lnTo>
                <a:lnTo>
                  <a:pt x="49" y="85"/>
                </a:lnTo>
                <a:lnTo>
                  <a:pt x="49" y="85"/>
                </a:lnTo>
                <a:lnTo>
                  <a:pt x="49" y="98"/>
                </a:lnTo>
                <a:lnTo>
                  <a:pt x="51" y="109"/>
                </a:lnTo>
                <a:lnTo>
                  <a:pt x="51" y="109"/>
                </a:lnTo>
                <a:lnTo>
                  <a:pt x="66" y="112"/>
                </a:lnTo>
                <a:lnTo>
                  <a:pt x="79" y="112"/>
                </a:lnTo>
                <a:lnTo>
                  <a:pt x="79" y="112"/>
                </a:lnTo>
                <a:close/>
                <a:moveTo>
                  <a:pt x="114" y="111"/>
                </a:moveTo>
                <a:lnTo>
                  <a:pt x="114" y="111"/>
                </a:lnTo>
                <a:lnTo>
                  <a:pt x="115" y="98"/>
                </a:lnTo>
                <a:lnTo>
                  <a:pt x="115" y="85"/>
                </a:lnTo>
                <a:lnTo>
                  <a:pt x="90" y="85"/>
                </a:lnTo>
                <a:lnTo>
                  <a:pt x="90" y="114"/>
                </a:lnTo>
                <a:lnTo>
                  <a:pt x="90" y="114"/>
                </a:lnTo>
                <a:lnTo>
                  <a:pt x="101" y="112"/>
                </a:lnTo>
                <a:lnTo>
                  <a:pt x="114" y="111"/>
                </a:lnTo>
                <a:lnTo>
                  <a:pt x="114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35660"/>
            <a:ext cx="3021101" cy="7458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ENTERPRISE PRODUCT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企业产品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5" name="组合 19"/>
          <p:cNvGrpSpPr/>
          <p:nvPr/>
        </p:nvGrpSpPr>
        <p:grpSpPr bwMode="auto">
          <a:xfrm>
            <a:off x="1087561" y="3786188"/>
            <a:ext cx="1812925" cy="1146175"/>
            <a:chOff x="1030514" y="3265714"/>
            <a:chExt cx="1812591" cy="1145036"/>
          </a:xfrm>
        </p:grpSpPr>
        <p:cxnSp>
          <p:nvCxnSpPr>
            <p:cNvPr id="6" name="直接连接符 3"/>
            <p:cNvCxnSpPr/>
            <p:nvPr/>
          </p:nvCxnSpPr>
          <p:spPr>
            <a:xfrm>
              <a:off x="1795548" y="3311705"/>
              <a:ext cx="0" cy="109904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4"/>
            <p:cNvCxnSpPr/>
            <p:nvPr/>
          </p:nvCxnSpPr>
          <p:spPr>
            <a:xfrm>
              <a:off x="1795548" y="4410750"/>
              <a:ext cx="104755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5"/>
            <p:cNvCxnSpPr/>
            <p:nvPr/>
          </p:nvCxnSpPr>
          <p:spPr>
            <a:xfrm>
              <a:off x="1030514" y="3265714"/>
              <a:ext cx="167926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六边形 8"/>
          <p:cNvSpPr/>
          <p:nvPr/>
        </p:nvSpPr>
        <p:spPr>
          <a:xfrm>
            <a:off x="4578176" y="1439863"/>
            <a:ext cx="2484437" cy="2052637"/>
          </a:xfrm>
          <a:prstGeom prst="hexagon">
            <a:avLst/>
          </a:prstGeom>
          <a:blipFill dpi="0" rotWithShape="1">
            <a:blip r:embed="rId1" cstate="email"/>
            <a:srcRect/>
            <a:stretch>
              <a:fillRect/>
            </a:stretch>
          </a:blipFill>
          <a:ln w="76200">
            <a:solidFill>
              <a:srgbClr val="FCD200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组合 7"/>
          <p:cNvGrpSpPr/>
          <p:nvPr/>
        </p:nvGrpSpPr>
        <p:grpSpPr>
          <a:xfrm>
            <a:off x="5076651" y="3492500"/>
            <a:ext cx="717550" cy="1681163"/>
            <a:chOff x="5076651" y="3492500"/>
            <a:chExt cx="717550" cy="1681163"/>
          </a:xfrm>
        </p:grpSpPr>
        <p:cxnSp>
          <p:nvCxnSpPr>
            <p:cNvPr id="11" name="直接连接符 8"/>
            <p:cNvCxnSpPr/>
            <p:nvPr/>
          </p:nvCxnSpPr>
          <p:spPr>
            <a:xfrm>
              <a:off x="5076651" y="3492500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9"/>
            <p:cNvCxnSpPr/>
            <p:nvPr/>
          </p:nvCxnSpPr>
          <p:spPr>
            <a:xfrm>
              <a:off x="5794201" y="4049713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0"/>
            <p:cNvCxnSpPr/>
            <p:nvPr/>
          </p:nvCxnSpPr>
          <p:spPr>
            <a:xfrm>
              <a:off x="5076651" y="4645025"/>
              <a:ext cx="715962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六边形 13"/>
          <p:cNvSpPr/>
          <p:nvPr/>
        </p:nvSpPr>
        <p:spPr bwMode="auto">
          <a:xfrm>
            <a:off x="7433210" y="2767416"/>
            <a:ext cx="1898210" cy="1648793"/>
          </a:xfrm>
          <a:prstGeom prst="hexagon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 w="76200">
            <a:solidFill>
              <a:srgbClr val="FCD200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组合 12"/>
          <p:cNvGrpSpPr/>
          <p:nvPr/>
        </p:nvGrpSpPr>
        <p:grpSpPr>
          <a:xfrm>
            <a:off x="8975526" y="2761066"/>
            <a:ext cx="1861811" cy="819150"/>
            <a:chOff x="8975526" y="2761066"/>
            <a:chExt cx="1861811" cy="819150"/>
          </a:xfrm>
        </p:grpSpPr>
        <p:cxnSp>
          <p:nvCxnSpPr>
            <p:cNvPr id="16" name="直接连接符 13"/>
            <p:cNvCxnSpPr/>
            <p:nvPr/>
          </p:nvCxnSpPr>
          <p:spPr>
            <a:xfrm flipV="1">
              <a:off x="10271670" y="2761066"/>
              <a:ext cx="0" cy="7874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4"/>
            <p:cNvCxnSpPr/>
            <p:nvPr/>
          </p:nvCxnSpPr>
          <p:spPr>
            <a:xfrm>
              <a:off x="8975526" y="2767416"/>
              <a:ext cx="1296144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5"/>
            <p:cNvCxnSpPr/>
            <p:nvPr/>
          </p:nvCxnSpPr>
          <p:spPr>
            <a:xfrm>
              <a:off x="9637712" y="3580216"/>
              <a:ext cx="1199625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六边形 27"/>
          <p:cNvSpPr/>
          <p:nvPr/>
        </p:nvSpPr>
        <p:spPr bwMode="auto">
          <a:xfrm>
            <a:off x="2689549" y="3979779"/>
            <a:ext cx="2195601" cy="1905168"/>
          </a:xfrm>
          <a:prstGeom prst="hexagon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76200">
            <a:solidFill>
              <a:srgbClr val="FCD200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5" name="组 44"/>
          <p:cNvGrpSpPr/>
          <p:nvPr/>
        </p:nvGrpSpPr>
        <p:grpSpPr>
          <a:xfrm>
            <a:off x="70484" y="1678050"/>
            <a:ext cx="3564504" cy="2123658"/>
            <a:chOff x="4313748" y="1759326"/>
            <a:chExt cx="3564504" cy="2123658"/>
          </a:xfrm>
        </p:grpSpPr>
        <p:sp>
          <p:nvSpPr>
            <p:cNvPr id="43" name="文本框 42"/>
            <p:cNvSpPr txBox="1"/>
            <p:nvPr/>
          </p:nvSpPr>
          <p:spPr>
            <a:xfrm>
              <a:off x="4313748" y="1759326"/>
              <a:ext cx="356450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产品一</a:t>
              </a:r>
              <a:endParaRPr kumimoji="1"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.</a:t>
              </a:r>
              <a:endPara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44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5922072" y="2579409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 45"/>
          <p:cNvGrpSpPr/>
          <p:nvPr/>
        </p:nvGrpSpPr>
        <p:grpSpPr>
          <a:xfrm>
            <a:off x="4739616" y="4312583"/>
            <a:ext cx="3564504" cy="2123658"/>
            <a:chOff x="4313748" y="1759326"/>
            <a:chExt cx="3564504" cy="2123658"/>
          </a:xfrm>
        </p:grpSpPr>
        <p:sp>
          <p:nvSpPr>
            <p:cNvPr id="47" name="文本框 46"/>
            <p:cNvSpPr txBox="1"/>
            <p:nvPr/>
          </p:nvSpPr>
          <p:spPr>
            <a:xfrm>
              <a:off x="4313748" y="1759326"/>
              <a:ext cx="356450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产品二</a:t>
              </a:r>
              <a:endParaRPr kumimoji="1"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.</a:t>
              </a:r>
              <a:endPara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48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5922072" y="2579409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 48"/>
          <p:cNvGrpSpPr/>
          <p:nvPr/>
        </p:nvGrpSpPr>
        <p:grpSpPr>
          <a:xfrm>
            <a:off x="8489418" y="3492500"/>
            <a:ext cx="3564504" cy="2123658"/>
            <a:chOff x="4313748" y="1759326"/>
            <a:chExt cx="3564504" cy="2123658"/>
          </a:xfrm>
        </p:grpSpPr>
        <p:sp>
          <p:nvSpPr>
            <p:cNvPr id="50" name="文本框 49"/>
            <p:cNvSpPr txBox="1"/>
            <p:nvPr/>
          </p:nvSpPr>
          <p:spPr>
            <a:xfrm>
              <a:off x="4313748" y="1759326"/>
              <a:ext cx="356450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产品三</a:t>
              </a:r>
              <a:endParaRPr kumimoji="1"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.</a:t>
              </a:r>
              <a:endParaRPr lang="en-US" altLang="zh-CN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51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5922072" y="2579409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B0B2A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8E435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99100" y="2140109"/>
            <a:ext cx="7870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spc="600" dirty="0" smtClean="0">
                <a:solidFill>
                  <a:srgbClr val="FCD200"/>
                </a:solidFill>
                <a:latin typeface="+mj-ea"/>
                <a:ea typeface="+mj-ea"/>
              </a:rPr>
              <a:t>人才培养与薪资福利</a:t>
            </a:r>
            <a:endParaRPr kumimoji="1" lang="en-US" altLang="zh-CN" sz="6000" spc="6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530146" y="510310"/>
            <a:ext cx="7131708" cy="1172716"/>
            <a:chOff x="2564292" y="510310"/>
            <a:chExt cx="7131708" cy="1172716"/>
          </a:xfrm>
        </p:grpSpPr>
        <p:sp>
          <p:nvSpPr>
            <p:cNvPr id="23" name="文本框 22"/>
            <p:cNvSpPr txBox="1"/>
            <p:nvPr/>
          </p:nvSpPr>
          <p:spPr>
            <a:xfrm>
              <a:off x="3653345" y="510310"/>
              <a:ext cx="495360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PART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TWO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endParaRPr kumimoji="1" lang="zh-CN" altLang="en-US" sz="6000" dirty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endParaRPr>
            </a:p>
          </p:txBody>
        </p:sp>
        <p:grpSp>
          <p:nvGrpSpPr>
            <p:cNvPr id="37" name="组 36"/>
            <p:cNvGrpSpPr/>
            <p:nvPr/>
          </p:nvGrpSpPr>
          <p:grpSpPr>
            <a:xfrm rot="5400000">
              <a:off x="6096161" y="-1916812"/>
              <a:ext cx="67969" cy="7131708"/>
              <a:chOff x="4215161" y="1700560"/>
              <a:chExt cx="100983" cy="3456879"/>
            </a:xfrm>
          </p:grpSpPr>
          <p:cxnSp>
            <p:nvCxnSpPr>
              <p:cNvPr id="35" name="直线连接符 34"/>
              <p:cNvCxnSpPr/>
              <p:nvPr/>
            </p:nvCxnSpPr>
            <p:spPr>
              <a:xfrm>
                <a:off x="4215161" y="1700561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/>
              <p:cNvCxnSpPr/>
              <p:nvPr/>
            </p:nvCxnSpPr>
            <p:spPr>
              <a:xfrm>
                <a:off x="4316144" y="1700560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 3"/>
          <p:cNvGrpSpPr/>
          <p:nvPr/>
        </p:nvGrpSpPr>
        <p:grpSpPr>
          <a:xfrm>
            <a:off x="2197130" y="3612853"/>
            <a:ext cx="7797741" cy="2004010"/>
            <a:chOff x="2096737" y="3612853"/>
            <a:chExt cx="7797741" cy="2004010"/>
          </a:xfrm>
        </p:grpSpPr>
        <p:sp>
          <p:nvSpPr>
            <p:cNvPr id="20" name="文本框 19"/>
            <p:cNvSpPr txBox="1"/>
            <p:nvPr/>
          </p:nvSpPr>
          <p:spPr>
            <a:xfrm>
              <a:off x="2096737" y="3612853"/>
              <a:ext cx="3851873" cy="200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培养策略  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kumimoji="1"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成长计划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234545" y="3612853"/>
              <a:ext cx="3659933" cy="2004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薪酬福利</a:t>
              </a:r>
              <a:endParaRPr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团队风采</a:t>
              </a:r>
              <a:endParaRPr kumimoji="1"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RAISE STRATEGY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培养策略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9" name="原创设计师QQ598969553             _5"/>
          <p:cNvSpPr/>
          <p:nvPr/>
        </p:nvSpPr>
        <p:spPr bwMode="auto">
          <a:xfrm>
            <a:off x="5090457" y="3917195"/>
            <a:ext cx="2126174" cy="2133490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FCD200">
              <a:alpha val="50000"/>
            </a:srgbClr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原创设计师QQ598969553             _6"/>
          <p:cNvSpPr/>
          <p:nvPr/>
        </p:nvSpPr>
        <p:spPr bwMode="auto">
          <a:xfrm>
            <a:off x="6151349" y="2853377"/>
            <a:ext cx="2129100" cy="2130563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FCD200">
              <a:alpha val="63000"/>
            </a:srgbClr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原创设计师QQ598969553             _7"/>
          <p:cNvSpPr/>
          <p:nvPr/>
        </p:nvSpPr>
        <p:spPr bwMode="auto">
          <a:xfrm>
            <a:off x="5090457" y="1786633"/>
            <a:ext cx="2126174" cy="2130563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FCD200">
              <a:alpha val="50000"/>
            </a:srgbClr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原创设计师QQ598969553             _8"/>
          <p:cNvSpPr/>
          <p:nvPr/>
        </p:nvSpPr>
        <p:spPr bwMode="auto">
          <a:xfrm>
            <a:off x="4025175" y="2853377"/>
            <a:ext cx="2126174" cy="2130563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FCD200">
              <a:alpha val="63000"/>
            </a:srgbClr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原创设计师QQ598969553             _9"/>
          <p:cNvSpPr>
            <a:spLocks noEditPoints="1"/>
          </p:cNvSpPr>
          <p:nvPr/>
        </p:nvSpPr>
        <p:spPr bwMode="auto">
          <a:xfrm>
            <a:off x="2051438" y="1656402"/>
            <a:ext cx="354885" cy="476838"/>
          </a:xfrm>
          <a:custGeom>
            <a:avLst/>
            <a:gdLst>
              <a:gd name="T0" fmla="*/ 96 w 145"/>
              <a:gd name="T1" fmla="*/ 71 h 195"/>
              <a:gd name="T2" fmla="*/ 72 w 145"/>
              <a:gd name="T3" fmla="*/ 81 h 195"/>
              <a:gd name="T4" fmla="*/ 60 w 145"/>
              <a:gd name="T5" fmla="*/ 79 h 195"/>
              <a:gd name="T6" fmla="*/ 49 w 145"/>
              <a:gd name="T7" fmla="*/ 71 h 195"/>
              <a:gd name="T8" fmla="*/ 43 w 145"/>
              <a:gd name="T9" fmla="*/ 71 h 195"/>
              <a:gd name="T10" fmla="*/ 43 w 145"/>
              <a:gd name="T11" fmla="*/ 78 h 195"/>
              <a:gd name="T12" fmla="*/ 56 w 145"/>
              <a:gd name="T13" fmla="*/ 87 h 195"/>
              <a:gd name="T14" fmla="*/ 72 w 145"/>
              <a:gd name="T15" fmla="*/ 90 h 195"/>
              <a:gd name="T16" fmla="*/ 102 w 145"/>
              <a:gd name="T17" fmla="*/ 78 h 195"/>
              <a:gd name="T18" fmla="*/ 102 w 145"/>
              <a:gd name="T19" fmla="*/ 71 h 195"/>
              <a:gd name="T20" fmla="*/ 96 w 145"/>
              <a:gd name="T21" fmla="*/ 71 h 195"/>
              <a:gd name="T22" fmla="*/ 106 w 145"/>
              <a:gd name="T23" fmla="*/ 170 h 195"/>
              <a:gd name="T24" fmla="*/ 106 w 145"/>
              <a:gd name="T25" fmla="*/ 170 h 195"/>
              <a:gd name="T26" fmla="*/ 39 w 145"/>
              <a:gd name="T27" fmla="*/ 170 h 195"/>
              <a:gd name="T28" fmla="*/ 34 w 145"/>
              <a:gd name="T29" fmla="*/ 174 h 195"/>
              <a:gd name="T30" fmla="*/ 39 w 145"/>
              <a:gd name="T31" fmla="*/ 179 h 195"/>
              <a:gd name="T32" fmla="*/ 106 w 145"/>
              <a:gd name="T33" fmla="*/ 179 h 195"/>
              <a:gd name="T34" fmla="*/ 111 w 145"/>
              <a:gd name="T35" fmla="*/ 174 h 195"/>
              <a:gd name="T36" fmla="*/ 106 w 145"/>
              <a:gd name="T37" fmla="*/ 170 h 195"/>
              <a:gd name="T38" fmla="*/ 145 w 145"/>
              <a:gd name="T39" fmla="*/ 75 h 195"/>
              <a:gd name="T40" fmla="*/ 145 w 145"/>
              <a:gd name="T41" fmla="*/ 75 h 195"/>
              <a:gd name="T42" fmla="*/ 124 w 145"/>
              <a:gd name="T43" fmla="*/ 22 h 195"/>
              <a:gd name="T44" fmla="*/ 72 w 145"/>
              <a:gd name="T45" fmla="*/ 0 h 195"/>
              <a:gd name="T46" fmla="*/ 21 w 145"/>
              <a:gd name="T47" fmla="*/ 22 h 195"/>
              <a:gd name="T48" fmla="*/ 0 w 145"/>
              <a:gd name="T49" fmla="*/ 75 h 195"/>
              <a:gd name="T50" fmla="*/ 9 w 145"/>
              <a:gd name="T51" fmla="*/ 112 h 195"/>
              <a:gd name="T52" fmla="*/ 9 w 145"/>
              <a:gd name="T53" fmla="*/ 112 h 195"/>
              <a:gd name="T54" fmla="*/ 31 w 145"/>
              <a:gd name="T55" fmla="*/ 137 h 195"/>
              <a:gd name="T56" fmla="*/ 31 w 145"/>
              <a:gd name="T57" fmla="*/ 158 h 195"/>
              <a:gd name="T58" fmla="*/ 39 w 145"/>
              <a:gd name="T59" fmla="*/ 166 h 195"/>
              <a:gd name="T60" fmla="*/ 106 w 145"/>
              <a:gd name="T61" fmla="*/ 166 h 195"/>
              <a:gd name="T62" fmla="*/ 114 w 145"/>
              <a:gd name="T63" fmla="*/ 158 h 195"/>
              <a:gd name="T64" fmla="*/ 114 w 145"/>
              <a:gd name="T65" fmla="*/ 137 h 195"/>
              <a:gd name="T66" fmla="*/ 136 w 145"/>
              <a:gd name="T67" fmla="*/ 112 h 195"/>
              <a:gd name="T68" fmla="*/ 136 w 145"/>
              <a:gd name="T69" fmla="*/ 112 h 195"/>
              <a:gd name="T70" fmla="*/ 145 w 145"/>
              <a:gd name="T71" fmla="*/ 75 h 195"/>
              <a:gd name="T72" fmla="*/ 123 w 145"/>
              <a:gd name="T73" fmla="*/ 104 h 195"/>
              <a:gd name="T74" fmla="*/ 123 w 145"/>
              <a:gd name="T75" fmla="*/ 104 h 195"/>
              <a:gd name="T76" fmla="*/ 123 w 145"/>
              <a:gd name="T77" fmla="*/ 104 h 195"/>
              <a:gd name="T78" fmla="*/ 123 w 145"/>
              <a:gd name="T79" fmla="*/ 104 h 195"/>
              <a:gd name="T80" fmla="*/ 102 w 145"/>
              <a:gd name="T81" fmla="*/ 126 h 195"/>
              <a:gd name="T82" fmla="*/ 99 w 145"/>
              <a:gd name="T83" fmla="*/ 133 h 195"/>
              <a:gd name="T84" fmla="*/ 99 w 145"/>
              <a:gd name="T85" fmla="*/ 133 h 195"/>
              <a:gd name="T86" fmla="*/ 99 w 145"/>
              <a:gd name="T87" fmla="*/ 150 h 195"/>
              <a:gd name="T88" fmla="*/ 46 w 145"/>
              <a:gd name="T89" fmla="*/ 150 h 195"/>
              <a:gd name="T90" fmla="*/ 46 w 145"/>
              <a:gd name="T91" fmla="*/ 133 h 195"/>
              <a:gd name="T92" fmla="*/ 42 w 145"/>
              <a:gd name="T93" fmla="*/ 126 h 195"/>
              <a:gd name="T94" fmla="*/ 22 w 145"/>
              <a:gd name="T95" fmla="*/ 104 h 195"/>
              <a:gd name="T96" fmla="*/ 22 w 145"/>
              <a:gd name="T97" fmla="*/ 104 h 195"/>
              <a:gd name="T98" fmla="*/ 14 w 145"/>
              <a:gd name="T99" fmla="*/ 75 h 195"/>
              <a:gd name="T100" fmla="*/ 31 w 145"/>
              <a:gd name="T101" fmla="*/ 33 h 195"/>
              <a:gd name="T102" fmla="*/ 72 w 145"/>
              <a:gd name="T103" fmla="*/ 15 h 195"/>
              <a:gd name="T104" fmla="*/ 113 w 145"/>
              <a:gd name="T105" fmla="*/ 33 h 195"/>
              <a:gd name="T106" fmla="*/ 130 w 145"/>
              <a:gd name="T107" fmla="*/ 75 h 195"/>
              <a:gd name="T108" fmla="*/ 123 w 145"/>
              <a:gd name="T109" fmla="*/ 104 h 195"/>
              <a:gd name="T110" fmla="*/ 92 w 145"/>
              <a:gd name="T111" fmla="*/ 186 h 195"/>
              <a:gd name="T112" fmla="*/ 92 w 145"/>
              <a:gd name="T113" fmla="*/ 186 h 195"/>
              <a:gd name="T114" fmla="*/ 53 w 145"/>
              <a:gd name="T115" fmla="*/ 186 h 195"/>
              <a:gd name="T116" fmla="*/ 48 w 145"/>
              <a:gd name="T117" fmla="*/ 190 h 195"/>
              <a:gd name="T118" fmla="*/ 53 w 145"/>
              <a:gd name="T119" fmla="*/ 195 h 195"/>
              <a:gd name="T120" fmla="*/ 92 w 145"/>
              <a:gd name="T121" fmla="*/ 195 h 195"/>
              <a:gd name="T122" fmla="*/ 96 w 145"/>
              <a:gd name="T123" fmla="*/ 190 h 195"/>
              <a:gd name="T124" fmla="*/ 92 w 145"/>
              <a:gd name="T125" fmla="*/ 18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" h="195">
                <a:moveTo>
                  <a:pt x="96" y="71"/>
                </a:moveTo>
                <a:cubicBezTo>
                  <a:pt x="90" y="77"/>
                  <a:pt x="82" y="81"/>
                  <a:pt x="72" y="81"/>
                </a:cubicBezTo>
                <a:cubicBezTo>
                  <a:pt x="68" y="81"/>
                  <a:pt x="63" y="80"/>
                  <a:pt x="60" y="79"/>
                </a:cubicBezTo>
                <a:cubicBezTo>
                  <a:pt x="56" y="77"/>
                  <a:pt x="52" y="74"/>
                  <a:pt x="49" y="71"/>
                </a:cubicBezTo>
                <a:cubicBezTo>
                  <a:pt x="47" y="69"/>
                  <a:pt x="44" y="69"/>
                  <a:pt x="43" y="71"/>
                </a:cubicBezTo>
                <a:cubicBezTo>
                  <a:pt x="41" y="73"/>
                  <a:pt x="41" y="76"/>
                  <a:pt x="43" y="78"/>
                </a:cubicBezTo>
                <a:cubicBezTo>
                  <a:pt x="46" y="82"/>
                  <a:pt x="51" y="85"/>
                  <a:pt x="56" y="87"/>
                </a:cubicBezTo>
                <a:cubicBezTo>
                  <a:pt x="61" y="89"/>
                  <a:pt x="67" y="90"/>
                  <a:pt x="72" y="90"/>
                </a:cubicBezTo>
                <a:cubicBezTo>
                  <a:pt x="84" y="90"/>
                  <a:pt x="95" y="85"/>
                  <a:pt x="102" y="78"/>
                </a:cubicBezTo>
                <a:cubicBezTo>
                  <a:pt x="104" y="76"/>
                  <a:pt x="104" y="73"/>
                  <a:pt x="102" y="71"/>
                </a:cubicBezTo>
                <a:cubicBezTo>
                  <a:pt x="100" y="69"/>
                  <a:pt x="98" y="69"/>
                  <a:pt x="96" y="71"/>
                </a:cubicBezTo>
                <a:close/>
                <a:moveTo>
                  <a:pt x="106" y="170"/>
                </a:moveTo>
                <a:cubicBezTo>
                  <a:pt x="106" y="170"/>
                  <a:pt x="106" y="170"/>
                  <a:pt x="106" y="170"/>
                </a:cubicBezTo>
                <a:cubicBezTo>
                  <a:pt x="39" y="170"/>
                  <a:pt x="39" y="170"/>
                  <a:pt x="39" y="170"/>
                </a:cubicBezTo>
                <a:cubicBezTo>
                  <a:pt x="36" y="170"/>
                  <a:pt x="34" y="172"/>
                  <a:pt x="34" y="174"/>
                </a:cubicBezTo>
                <a:cubicBezTo>
                  <a:pt x="34" y="177"/>
                  <a:pt x="36" y="179"/>
                  <a:pt x="39" y="179"/>
                </a:cubicBezTo>
                <a:cubicBezTo>
                  <a:pt x="106" y="179"/>
                  <a:pt x="106" y="179"/>
                  <a:pt x="106" y="179"/>
                </a:cubicBezTo>
                <a:cubicBezTo>
                  <a:pt x="109" y="179"/>
                  <a:pt x="111" y="177"/>
                  <a:pt x="111" y="174"/>
                </a:cubicBezTo>
                <a:cubicBezTo>
                  <a:pt x="111" y="172"/>
                  <a:pt x="109" y="170"/>
                  <a:pt x="106" y="170"/>
                </a:cubicBezTo>
                <a:close/>
                <a:moveTo>
                  <a:pt x="145" y="75"/>
                </a:moveTo>
                <a:cubicBezTo>
                  <a:pt x="145" y="75"/>
                  <a:pt x="145" y="75"/>
                  <a:pt x="145" y="75"/>
                </a:cubicBezTo>
                <a:cubicBezTo>
                  <a:pt x="145" y="54"/>
                  <a:pt x="137" y="36"/>
                  <a:pt x="124" y="22"/>
                </a:cubicBezTo>
                <a:cubicBezTo>
                  <a:pt x="111" y="9"/>
                  <a:pt x="92" y="0"/>
                  <a:pt x="72" y="0"/>
                </a:cubicBezTo>
                <a:cubicBezTo>
                  <a:pt x="52" y="0"/>
                  <a:pt x="34" y="9"/>
                  <a:pt x="21" y="22"/>
                </a:cubicBezTo>
                <a:cubicBezTo>
                  <a:pt x="8" y="36"/>
                  <a:pt x="0" y="54"/>
                  <a:pt x="0" y="75"/>
                </a:cubicBezTo>
                <a:cubicBezTo>
                  <a:pt x="0" y="88"/>
                  <a:pt x="3" y="101"/>
                  <a:pt x="9" y="112"/>
                </a:cubicBezTo>
                <a:cubicBezTo>
                  <a:pt x="9" y="112"/>
                  <a:pt x="9" y="112"/>
                  <a:pt x="9" y="112"/>
                </a:cubicBezTo>
                <a:cubicBezTo>
                  <a:pt x="14" y="122"/>
                  <a:pt x="22" y="130"/>
                  <a:pt x="31" y="137"/>
                </a:cubicBezTo>
                <a:cubicBezTo>
                  <a:pt x="31" y="158"/>
                  <a:pt x="31" y="158"/>
                  <a:pt x="31" y="158"/>
                </a:cubicBezTo>
                <a:cubicBezTo>
                  <a:pt x="31" y="162"/>
                  <a:pt x="34" y="166"/>
                  <a:pt x="39" y="166"/>
                </a:cubicBezTo>
                <a:cubicBezTo>
                  <a:pt x="106" y="166"/>
                  <a:pt x="106" y="166"/>
                  <a:pt x="106" y="166"/>
                </a:cubicBezTo>
                <a:cubicBezTo>
                  <a:pt x="110" y="166"/>
                  <a:pt x="114" y="162"/>
                  <a:pt x="114" y="158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30"/>
                  <a:pt x="130" y="122"/>
                  <a:pt x="136" y="112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42" y="101"/>
                  <a:pt x="145" y="88"/>
                  <a:pt x="145" y="75"/>
                </a:cubicBezTo>
                <a:close/>
                <a:moveTo>
                  <a:pt x="123" y="104"/>
                </a:move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18" y="114"/>
                  <a:pt x="111" y="121"/>
                  <a:pt x="102" y="126"/>
                </a:cubicBezTo>
                <a:cubicBezTo>
                  <a:pt x="100" y="128"/>
                  <a:pt x="99" y="130"/>
                  <a:pt x="99" y="133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46" y="150"/>
                  <a:pt x="46" y="150"/>
                  <a:pt x="46" y="150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6" y="130"/>
                  <a:pt x="44" y="127"/>
                  <a:pt x="42" y="126"/>
                </a:cubicBezTo>
                <a:cubicBezTo>
                  <a:pt x="33" y="121"/>
                  <a:pt x="27" y="113"/>
                  <a:pt x="22" y="104"/>
                </a:cubicBezTo>
                <a:cubicBezTo>
                  <a:pt x="22" y="104"/>
                  <a:pt x="22" y="104"/>
                  <a:pt x="22" y="104"/>
                </a:cubicBezTo>
                <a:cubicBezTo>
                  <a:pt x="17" y="96"/>
                  <a:pt x="14" y="86"/>
                  <a:pt x="14" y="75"/>
                </a:cubicBezTo>
                <a:cubicBezTo>
                  <a:pt x="14" y="59"/>
                  <a:pt x="21" y="44"/>
                  <a:pt x="31" y="33"/>
                </a:cubicBezTo>
                <a:cubicBezTo>
                  <a:pt x="42" y="22"/>
                  <a:pt x="56" y="15"/>
                  <a:pt x="72" y="15"/>
                </a:cubicBezTo>
                <a:cubicBezTo>
                  <a:pt x="88" y="15"/>
                  <a:pt x="103" y="22"/>
                  <a:pt x="113" y="33"/>
                </a:cubicBezTo>
                <a:cubicBezTo>
                  <a:pt x="124" y="44"/>
                  <a:pt x="130" y="59"/>
                  <a:pt x="130" y="75"/>
                </a:cubicBezTo>
                <a:cubicBezTo>
                  <a:pt x="130" y="86"/>
                  <a:pt x="128" y="96"/>
                  <a:pt x="123" y="104"/>
                </a:cubicBezTo>
                <a:close/>
                <a:moveTo>
                  <a:pt x="92" y="186"/>
                </a:moveTo>
                <a:cubicBezTo>
                  <a:pt x="92" y="186"/>
                  <a:pt x="92" y="186"/>
                  <a:pt x="92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48" y="188"/>
                  <a:pt x="48" y="190"/>
                </a:cubicBezTo>
                <a:cubicBezTo>
                  <a:pt x="48" y="193"/>
                  <a:pt x="50" y="195"/>
                  <a:pt x="53" y="195"/>
                </a:cubicBezTo>
                <a:cubicBezTo>
                  <a:pt x="92" y="195"/>
                  <a:pt x="92" y="195"/>
                  <a:pt x="92" y="195"/>
                </a:cubicBezTo>
                <a:cubicBezTo>
                  <a:pt x="94" y="195"/>
                  <a:pt x="96" y="193"/>
                  <a:pt x="96" y="190"/>
                </a:cubicBezTo>
                <a:cubicBezTo>
                  <a:pt x="96" y="188"/>
                  <a:pt x="94" y="186"/>
                  <a:pt x="92" y="186"/>
                </a:cubicBezTo>
                <a:close/>
              </a:path>
            </a:pathLst>
          </a:custGeom>
          <a:solidFill>
            <a:srgbClr val="FCD2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原创设计师QQ598969553             _10"/>
          <p:cNvSpPr>
            <a:spLocks noEditPoints="1"/>
          </p:cNvSpPr>
          <p:nvPr/>
        </p:nvSpPr>
        <p:spPr bwMode="auto">
          <a:xfrm>
            <a:off x="9796652" y="1658597"/>
            <a:ext cx="396351" cy="469521"/>
          </a:xfrm>
          <a:custGeom>
            <a:avLst/>
            <a:gdLst>
              <a:gd name="T0" fmla="*/ 116 w 162"/>
              <a:gd name="T1" fmla="*/ 53 h 192"/>
              <a:gd name="T2" fmla="*/ 101 w 162"/>
              <a:gd name="T3" fmla="*/ 89 h 192"/>
              <a:gd name="T4" fmla="*/ 101 w 162"/>
              <a:gd name="T5" fmla="*/ 90 h 192"/>
              <a:gd name="T6" fmla="*/ 122 w 162"/>
              <a:gd name="T7" fmla="*/ 109 h 192"/>
              <a:gd name="T8" fmla="*/ 150 w 162"/>
              <a:gd name="T9" fmla="*/ 121 h 192"/>
              <a:gd name="T10" fmla="*/ 150 w 162"/>
              <a:gd name="T11" fmla="*/ 180 h 192"/>
              <a:gd name="T12" fmla="*/ 121 w 162"/>
              <a:gd name="T13" fmla="*/ 192 h 192"/>
              <a:gd name="T14" fmla="*/ 28 w 162"/>
              <a:gd name="T15" fmla="*/ 185 h 192"/>
              <a:gd name="T16" fmla="*/ 28 w 162"/>
              <a:gd name="T17" fmla="*/ 178 h 192"/>
              <a:gd name="T18" fmla="*/ 12 w 162"/>
              <a:gd name="T19" fmla="*/ 178 h 192"/>
              <a:gd name="T20" fmla="*/ 0 w 162"/>
              <a:gd name="T21" fmla="*/ 161 h 192"/>
              <a:gd name="T22" fmla="*/ 4 w 162"/>
              <a:gd name="T23" fmla="*/ 123 h 192"/>
              <a:gd name="T24" fmla="*/ 30 w 162"/>
              <a:gd name="T25" fmla="*/ 89 h 192"/>
              <a:gd name="T26" fmla="*/ 15 w 162"/>
              <a:gd name="T27" fmla="*/ 53 h 192"/>
              <a:gd name="T28" fmla="*/ 117 w 162"/>
              <a:gd name="T29" fmla="*/ 130 h 192"/>
              <a:gd name="T30" fmla="*/ 117 w 162"/>
              <a:gd name="T31" fmla="*/ 146 h 192"/>
              <a:gd name="T32" fmla="*/ 97 w 162"/>
              <a:gd name="T33" fmla="*/ 151 h 192"/>
              <a:gd name="T34" fmla="*/ 117 w 162"/>
              <a:gd name="T35" fmla="*/ 155 h 192"/>
              <a:gd name="T36" fmla="*/ 122 w 162"/>
              <a:gd name="T37" fmla="*/ 176 h 192"/>
              <a:gd name="T38" fmla="*/ 126 w 162"/>
              <a:gd name="T39" fmla="*/ 155 h 192"/>
              <a:gd name="T40" fmla="*/ 146 w 162"/>
              <a:gd name="T41" fmla="*/ 151 h 192"/>
              <a:gd name="T42" fmla="*/ 126 w 162"/>
              <a:gd name="T43" fmla="*/ 146 h 192"/>
              <a:gd name="T44" fmla="*/ 117 w 162"/>
              <a:gd name="T45" fmla="*/ 130 h 192"/>
              <a:gd name="T46" fmla="*/ 99 w 162"/>
              <a:gd name="T47" fmla="*/ 128 h 192"/>
              <a:gd name="T48" fmla="*/ 99 w 162"/>
              <a:gd name="T49" fmla="*/ 174 h 192"/>
              <a:gd name="T50" fmla="*/ 144 w 162"/>
              <a:gd name="T51" fmla="*/ 174 h 192"/>
              <a:gd name="T52" fmla="*/ 144 w 162"/>
              <a:gd name="T53" fmla="*/ 128 h 192"/>
              <a:gd name="T54" fmla="*/ 99 w 162"/>
              <a:gd name="T55" fmla="*/ 128 h 192"/>
              <a:gd name="T56" fmla="*/ 103 w 162"/>
              <a:gd name="T57" fmla="*/ 113 h 192"/>
              <a:gd name="T58" fmla="*/ 66 w 162"/>
              <a:gd name="T59" fmla="*/ 105 h 192"/>
              <a:gd name="T60" fmla="*/ 17 w 162"/>
              <a:gd name="T61" fmla="*/ 129 h 192"/>
              <a:gd name="T62" fmla="*/ 15 w 162"/>
              <a:gd name="T63" fmla="*/ 161 h 192"/>
              <a:gd name="T64" fmla="*/ 34 w 162"/>
              <a:gd name="T65" fmla="*/ 163 h 192"/>
              <a:gd name="T66" fmla="*/ 38 w 162"/>
              <a:gd name="T67" fmla="*/ 138 h 192"/>
              <a:gd name="T68" fmla="*/ 43 w 162"/>
              <a:gd name="T69" fmla="*/ 170 h 192"/>
              <a:gd name="T70" fmla="*/ 43 w 162"/>
              <a:gd name="T71" fmla="*/ 177 h 192"/>
              <a:gd name="T72" fmla="*/ 81 w 162"/>
              <a:gd name="T73" fmla="*/ 151 h 192"/>
              <a:gd name="T74" fmla="*/ 93 w 162"/>
              <a:gd name="T75" fmla="*/ 121 h 192"/>
              <a:gd name="T76" fmla="*/ 103 w 162"/>
              <a:gd name="T77" fmla="*/ 113 h 192"/>
              <a:gd name="T78" fmla="*/ 66 w 162"/>
              <a:gd name="T79" fmla="*/ 16 h 192"/>
              <a:gd name="T80" fmla="*/ 66 w 162"/>
              <a:gd name="T81" fmla="*/ 89 h 192"/>
              <a:gd name="T82" fmla="*/ 66 w 162"/>
              <a:gd name="T83" fmla="*/ 1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2" h="192">
                <a:moveTo>
                  <a:pt x="66" y="0"/>
                </a:moveTo>
                <a:cubicBezTo>
                  <a:pt x="93" y="0"/>
                  <a:pt x="116" y="24"/>
                  <a:pt x="116" y="53"/>
                </a:cubicBezTo>
                <a:cubicBezTo>
                  <a:pt x="116" y="67"/>
                  <a:pt x="110" y="80"/>
                  <a:pt x="101" y="89"/>
                </a:cubicBezTo>
                <a:cubicBezTo>
                  <a:pt x="101" y="89"/>
                  <a:pt x="101" y="89"/>
                  <a:pt x="101" y="89"/>
                </a:cubicBezTo>
                <a:cubicBezTo>
                  <a:pt x="101" y="89"/>
                  <a:pt x="101" y="89"/>
                  <a:pt x="101" y="89"/>
                </a:cubicBezTo>
                <a:cubicBezTo>
                  <a:pt x="101" y="90"/>
                  <a:pt x="101" y="90"/>
                  <a:pt x="101" y="90"/>
                </a:cubicBezTo>
                <a:cubicBezTo>
                  <a:pt x="107" y="96"/>
                  <a:pt x="114" y="102"/>
                  <a:pt x="119" y="109"/>
                </a:cubicBezTo>
                <a:cubicBezTo>
                  <a:pt x="120" y="109"/>
                  <a:pt x="121" y="109"/>
                  <a:pt x="122" y="109"/>
                </a:cubicBezTo>
                <a:cubicBezTo>
                  <a:pt x="133" y="109"/>
                  <a:pt x="143" y="114"/>
                  <a:pt x="150" y="121"/>
                </a:cubicBezTo>
                <a:cubicBezTo>
                  <a:pt x="150" y="121"/>
                  <a:pt x="150" y="121"/>
                  <a:pt x="150" y="121"/>
                </a:cubicBezTo>
                <a:cubicBezTo>
                  <a:pt x="158" y="129"/>
                  <a:pt x="162" y="139"/>
                  <a:pt x="162" y="151"/>
                </a:cubicBezTo>
                <a:cubicBezTo>
                  <a:pt x="162" y="162"/>
                  <a:pt x="158" y="173"/>
                  <a:pt x="150" y="180"/>
                </a:cubicBezTo>
                <a:cubicBezTo>
                  <a:pt x="143" y="188"/>
                  <a:pt x="133" y="192"/>
                  <a:pt x="122" y="192"/>
                </a:cubicBezTo>
                <a:cubicBezTo>
                  <a:pt x="121" y="192"/>
                  <a:pt x="121" y="192"/>
                  <a:pt x="121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1" y="192"/>
                  <a:pt x="28" y="189"/>
                  <a:pt x="28" y="185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78"/>
                  <a:pt x="28" y="178"/>
                  <a:pt x="28" y="178"/>
                </a:cubicBezTo>
                <a:cubicBezTo>
                  <a:pt x="14" y="178"/>
                  <a:pt x="14" y="178"/>
                  <a:pt x="14" y="178"/>
                </a:cubicBezTo>
                <a:cubicBezTo>
                  <a:pt x="13" y="178"/>
                  <a:pt x="13" y="178"/>
                  <a:pt x="12" y="178"/>
                </a:cubicBezTo>
                <a:cubicBezTo>
                  <a:pt x="8" y="177"/>
                  <a:pt x="5" y="175"/>
                  <a:pt x="3" y="172"/>
                </a:cubicBezTo>
                <a:cubicBezTo>
                  <a:pt x="1" y="169"/>
                  <a:pt x="0" y="165"/>
                  <a:pt x="0" y="161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37"/>
                  <a:pt x="1" y="130"/>
                  <a:pt x="4" y="123"/>
                </a:cubicBezTo>
                <a:cubicBezTo>
                  <a:pt x="9" y="109"/>
                  <a:pt x="20" y="100"/>
                  <a:pt x="30" y="90"/>
                </a:cubicBezTo>
                <a:cubicBezTo>
                  <a:pt x="30" y="89"/>
                  <a:pt x="30" y="89"/>
                  <a:pt x="30" y="89"/>
                </a:cubicBezTo>
                <a:cubicBezTo>
                  <a:pt x="30" y="89"/>
                  <a:pt x="30" y="89"/>
                  <a:pt x="30" y="89"/>
                </a:cubicBezTo>
                <a:cubicBezTo>
                  <a:pt x="20" y="80"/>
                  <a:pt x="15" y="66"/>
                  <a:pt x="15" y="53"/>
                </a:cubicBezTo>
                <a:cubicBezTo>
                  <a:pt x="15" y="24"/>
                  <a:pt x="38" y="0"/>
                  <a:pt x="66" y="0"/>
                </a:cubicBezTo>
                <a:close/>
                <a:moveTo>
                  <a:pt x="117" y="130"/>
                </a:moveTo>
                <a:cubicBezTo>
                  <a:pt x="117" y="130"/>
                  <a:pt x="117" y="130"/>
                  <a:pt x="117" y="130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02" y="146"/>
                  <a:pt x="102" y="146"/>
                  <a:pt x="102" y="146"/>
                </a:cubicBezTo>
                <a:cubicBezTo>
                  <a:pt x="99" y="146"/>
                  <a:pt x="97" y="148"/>
                  <a:pt x="97" y="151"/>
                </a:cubicBezTo>
                <a:cubicBezTo>
                  <a:pt x="97" y="153"/>
                  <a:pt x="99" y="155"/>
                  <a:pt x="102" y="155"/>
                </a:cubicBezTo>
                <a:cubicBezTo>
                  <a:pt x="117" y="155"/>
                  <a:pt x="117" y="155"/>
                  <a:pt x="117" y="155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7" y="174"/>
                  <a:pt x="119" y="176"/>
                  <a:pt x="122" y="176"/>
                </a:cubicBezTo>
                <a:cubicBezTo>
                  <a:pt x="124" y="176"/>
                  <a:pt x="126" y="174"/>
                  <a:pt x="126" y="171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41" y="155"/>
                  <a:pt x="141" y="155"/>
                  <a:pt x="141" y="155"/>
                </a:cubicBezTo>
                <a:cubicBezTo>
                  <a:pt x="144" y="155"/>
                  <a:pt x="146" y="153"/>
                  <a:pt x="146" y="151"/>
                </a:cubicBezTo>
                <a:cubicBezTo>
                  <a:pt x="146" y="148"/>
                  <a:pt x="144" y="146"/>
                  <a:pt x="141" y="146"/>
                </a:cubicBezTo>
                <a:cubicBezTo>
                  <a:pt x="126" y="146"/>
                  <a:pt x="126" y="146"/>
                  <a:pt x="126" y="146"/>
                </a:cubicBezTo>
                <a:cubicBezTo>
                  <a:pt x="126" y="130"/>
                  <a:pt x="126" y="130"/>
                  <a:pt x="126" y="130"/>
                </a:cubicBezTo>
                <a:cubicBezTo>
                  <a:pt x="126" y="124"/>
                  <a:pt x="117" y="124"/>
                  <a:pt x="117" y="130"/>
                </a:cubicBezTo>
                <a:close/>
                <a:moveTo>
                  <a:pt x="99" y="128"/>
                </a:moveTo>
                <a:cubicBezTo>
                  <a:pt x="99" y="128"/>
                  <a:pt x="99" y="128"/>
                  <a:pt x="99" y="128"/>
                </a:cubicBezTo>
                <a:cubicBezTo>
                  <a:pt x="94" y="133"/>
                  <a:pt x="90" y="142"/>
                  <a:pt x="90" y="151"/>
                </a:cubicBezTo>
                <a:cubicBezTo>
                  <a:pt x="90" y="160"/>
                  <a:pt x="94" y="168"/>
                  <a:pt x="99" y="174"/>
                </a:cubicBezTo>
                <a:cubicBezTo>
                  <a:pt x="105" y="179"/>
                  <a:pt x="113" y="183"/>
                  <a:pt x="122" y="183"/>
                </a:cubicBezTo>
                <a:cubicBezTo>
                  <a:pt x="130" y="183"/>
                  <a:pt x="138" y="179"/>
                  <a:pt x="144" y="174"/>
                </a:cubicBezTo>
                <a:cubicBezTo>
                  <a:pt x="150" y="168"/>
                  <a:pt x="153" y="160"/>
                  <a:pt x="153" y="151"/>
                </a:cubicBezTo>
                <a:cubicBezTo>
                  <a:pt x="153" y="142"/>
                  <a:pt x="150" y="134"/>
                  <a:pt x="144" y="128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32" y="115"/>
                  <a:pt x="112" y="115"/>
                  <a:pt x="99" y="128"/>
                </a:cubicBezTo>
                <a:close/>
                <a:moveTo>
                  <a:pt x="103" y="113"/>
                </a:moveTo>
                <a:cubicBezTo>
                  <a:pt x="103" y="113"/>
                  <a:pt x="103" y="113"/>
                  <a:pt x="103" y="113"/>
                </a:cubicBezTo>
                <a:cubicBezTo>
                  <a:pt x="99" y="108"/>
                  <a:pt x="93" y="103"/>
                  <a:pt x="89" y="99"/>
                </a:cubicBezTo>
                <a:cubicBezTo>
                  <a:pt x="82" y="103"/>
                  <a:pt x="74" y="105"/>
                  <a:pt x="66" y="105"/>
                </a:cubicBezTo>
                <a:cubicBezTo>
                  <a:pt x="57" y="105"/>
                  <a:pt x="49" y="103"/>
                  <a:pt x="42" y="99"/>
                </a:cubicBezTo>
                <a:cubicBezTo>
                  <a:pt x="34" y="107"/>
                  <a:pt x="22" y="117"/>
                  <a:pt x="17" y="129"/>
                </a:cubicBezTo>
                <a:cubicBezTo>
                  <a:pt x="15" y="134"/>
                  <a:pt x="15" y="139"/>
                  <a:pt x="15" y="145"/>
                </a:cubicBezTo>
                <a:cubicBezTo>
                  <a:pt x="15" y="161"/>
                  <a:pt x="15" y="161"/>
                  <a:pt x="15" y="161"/>
                </a:cubicBezTo>
                <a:cubicBezTo>
                  <a:pt x="15" y="162"/>
                  <a:pt x="15" y="162"/>
                  <a:pt x="15" y="163"/>
                </a:cubicBezTo>
                <a:cubicBezTo>
                  <a:pt x="34" y="163"/>
                  <a:pt x="34" y="163"/>
                  <a:pt x="34" y="163"/>
                </a:cubicBezTo>
                <a:cubicBezTo>
                  <a:pt x="34" y="143"/>
                  <a:pt x="34" y="143"/>
                  <a:pt x="34" y="143"/>
                </a:cubicBezTo>
                <a:cubicBezTo>
                  <a:pt x="34" y="140"/>
                  <a:pt x="36" y="138"/>
                  <a:pt x="38" y="138"/>
                </a:cubicBezTo>
                <a:cubicBezTo>
                  <a:pt x="41" y="138"/>
                  <a:pt x="43" y="140"/>
                  <a:pt x="43" y="143"/>
                </a:cubicBezTo>
                <a:cubicBezTo>
                  <a:pt x="43" y="170"/>
                  <a:pt x="43" y="170"/>
                  <a:pt x="43" y="170"/>
                </a:cubicBezTo>
                <a:cubicBezTo>
                  <a:pt x="43" y="170"/>
                  <a:pt x="43" y="170"/>
                  <a:pt x="43" y="170"/>
                </a:cubicBezTo>
                <a:cubicBezTo>
                  <a:pt x="43" y="177"/>
                  <a:pt x="43" y="177"/>
                  <a:pt x="43" y="177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85" y="170"/>
                  <a:pt x="81" y="161"/>
                  <a:pt x="81" y="151"/>
                </a:cubicBezTo>
                <a:cubicBezTo>
                  <a:pt x="81" y="139"/>
                  <a:pt x="86" y="129"/>
                  <a:pt x="93" y="121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6" y="118"/>
                  <a:pt x="99" y="115"/>
                  <a:pt x="103" y="113"/>
                </a:cubicBezTo>
                <a:close/>
                <a:moveTo>
                  <a:pt x="66" y="16"/>
                </a:moveTo>
                <a:cubicBezTo>
                  <a:pt x="66" y="16"/>
                  <a:pt x="66" y="16"/>
                  <a:pt x="66" y="16"/>
                </a:cubicBezTo>
                <a:cubicBezTo>
                  <a:pt x="46" y="16"/>
                  <a:pt x="30" y="32"/>
                  <a:pt x="30" y="53"/>
                </a:cubicBezTo>
                <a:cubicBezTo>
                  <a:pt x="30" y="73"/>
                  <a:pt x="46" y="89"/>
                  <a:pt x="66" y="89"/>
                </a:cubicBezTo>
                <a:cubicBezTo>
                  <a:pt x="85" y="89"/>
                  <a:pt x="101" y="73"/>
                  <a:pt x="101" y="53"/>
                </a:cubicBezTo>
                <a:cubicBezTo>
                  <a:pt x="101" y="32"/>
                  <a:pt x="85" y="16"/>
                  <a:pt x="66" y="16"/>
                </a:cubicBezTo>
                <a:close/>
              </a:path>
            </a:pathLst>
          </a:custGeom>
          <a:solidFill>
            <a:srgbClr val="FCD2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原创设计师QQ598969553             _11"/>
          <p:cNvSpPr>
            <a:spLocks noEditPoints="1"/>
          </p:cNvSpPr>
          <p:nvPr/>
        </p:nvSpPr>
        <p:spPr bwMode="auto">
          <a:xfrm>
            <a:off x="9791773" y="4329835"/>
            <a:ext cx="406109" cy="535377"/>
          </a:xfrm>
          <a:custGeom>
            <a:avLst/>
            <a:gdLst>
              <a:gd name="T0" fmla="*/ 149 w 166"/>
              <a:gd name="T1" fmla="*/ 196 h 219"/>
              <a:gd name="T2" fmla="*/ 136 w 166"/>
              <a:gd name="T3" fmla="*/ 207 h 219"/>
              <a:gd name="T4" fmla="*/ 93 w 166"/>
              <a:gd name="T5" fmla="*/ 218 h 219"/>
              <a:gd name="T6" fmla="*/ 53 w 166"/>
              <a:gd name="T7" fmla="*/ 200 h 219"/>
              <a:gd name="T8" fmla="*/ 53 w 166"/>
              <a:gd name="T9" fmla="*/ 200 h 219"/>
              <a:gd name="T10" fmla="*/ 53 w 166"/>
              <a:gd name="T11" fmla="*/ 200 h 219"/>
              <a:gd name="T12" fmla="*/ 42 w 166"/>
              <a:gd name="T13" fmla="*/ 186 h 219"/>
              <a:gd name="T14" fmla="*/ 20 w 166"/>
              <a:gd name="T15" fmla="*/ 148 h 219"/>
              <a:gd name="T16" fmla="*/ 20 w 166"/>
              <a:gd name="T17" fmla="*/ 147 h 219"/>
              <a:gd name="T18" fmla="*/ 7 w 166"/>
              <a:gd name="T19" fmla="*/ 125 h 219"/>
              <a:gd name="T20" fmla="*/ 23 w 166"/>
              <a:gd name="T21" fmla="*/ 93 h 219"/>
              <a:gd name="T22" fmla="*/ 43 w 166"/>
              <a:gd name="T23" fmla="*/ 103 h 219"/>
              <a:gd name="T24" fmla="*/ 43 w 166"/>
              <a:gd name="T25" fmla="*/ 104 h 219"/>
              <a:gd name="T26" fmla="*/ 45 w 166"/>
              <a:gd name="T27" fmla="*/ 107 h 219"/>
              <a:gd name="T28" fmla="*/ 45 w 166"/>
              <a:gd name="T29" fmla="*/ 35 h 219"/>
              <a:gd name="T30" fmla="*/ 74 w 166"/>
              <a:gd name="T31" fmla="*/ 18 h 219"/>
              <a:gd name="T32" fmla="*/ 110 w 166"/>
              <a:gd name="T33" fmla="*/ 18 h 219"/>
              <a:gd name="T34" fmla="*/ 138 w 166"/>
              <a:gd name="T35" fmla="*/ 34 h 219"/>
              <a:gd name="T36" fmla="*/ 138 w 166"/>
              <a:gd name="T37" fmla="*/ 35 h 219"/>
              <a:gd name="T38" fmla="*/ 139 w 166"/>
              <a:gd name="T39" fmla="*/ 35 h 219"/>
              <a:gd name="T40" fmla="*/ 166 w 166"/>
              <a:gd name="T41" fmla="*/ 53 h 219"/>
              <a:gd name="T42" fmla="*/ 166 w 166"/>
              <a:gd name="T43" fmla="*/ 150 h 219"/>
              <a:gd name="T44" fmla="*/ 162 w 166"/>
              <a:gd name="T45" fmla="*/ 175 h 219"/>
              <a:gd name="T46" fmla="*/ 149 w 166"/>
              <a:gd name="T47" fmla="*/ 196 h 219"/>
              <a:gd name="T48" fmla="*/ 128 w 166"/>
              <a:gd name="T49" fmla="*/ 194 h 219"/>
              <a:gd name="T50" fmla="*/ 128 w 166"/>
              <a:gd name="T51" fmla="*/ 194 h 219"/>
              <a:gd name="T52" fmla="*/ 138 w 166"/>
              <a:gd name="T53" fmla="*/ 185 h 219"/>
              <a:gd name="T54" fmla="*/ 148 w 166"/>
              <a:gd name="T55" fmla="*/ 169 h 219"/>
              <a:gd name="T56" fmla="*/ 151 w 166"/>
              <a:gd name="T57" fmla="*/ 150 h 219"/>
              <a:gd name="T58" fmla="*/ 151 w 166"/>
              <a:gd name="T59" fmla="*/ 53 h 219"/>
              <a:gd name="T60" fmla="*/ 143 w 166"/>
              <a:gd name="T61" fmla="*/ 53 h 219"/>
              <a:gd name="T62" fmla="*/ 143 w 166"/>
              <a:gd name="T63" fmla="*/ 99 h 219"/>
              <a:gd name="T64" fmla="*/ 123 w 166"/>
              <a:gd name="T65" fmla="*/ 99 h 219"/>
              <a:gd name="T66" fmla="*/ 123 w 166"/>
              <a:gd name="T67" fmla="*/ 34 h 219"/>
              <a:gd name="T68" fmla="*/ 115 w 166"/>
              <a:gd name="T69" fmla="*/ 34 h 219"/>
              <a:gd name="T70" fmla="*/ 115 w 166"/>
              <a:gd name="T71" fmla="*/ 34 h 219"/>
              <a:gd name="T72" fmla="*/ 115 w 166"/>
              <a:gd name="T73" fmla="*/ 99 h 219"/>
              <a:gd name="T74" fmla="*/ 96 w 166"/>
              <a:gd name="T75" fmla="*/ 99 h 219"/>
              <a:gd name="T76" fmla="*/ 96 w 166"/>
              <a:gd name="T77" fmla="*/ 24 h 219"/>
              <a:gd name="T78" fmla="*/ 88 w 166"/>
              <a:gd name="T79" fmla="*/ 24 h 219"/>
              <a:gd name="T80" fmla="*/ 88 w 166"/>
              <a:gd name="T81" fmla="*/ 99 h 219"/>
              <a:gd name="T82" fmla="*/ 68 w 166"/>
              <a:gd name="T83" fmla="*/ 99 h 219"/>
              <a:gd name="T84" fmla="*/ 68 w 166"/>
              <a:gd name="T85" fmla="*/ 35 h 219"/>
              <a:gd name="T86" fmla="*/ 60 w 166"/>
              <a:gd name="T87" fmla="*/ 35 h 219"/>
              <a:gd name="T88" fmla="*/ 60 w 166"/>
              <a:gd name="T89" fmla="*/ 125 h 219"/>
              <a:gd name="T90" fmla="*/ 41 w 166"/>
              <a:gd name="T91" fmla="*/ 130 h 219"/>
              <a:gd name="T92" fmla="*/ 31 w 166"/>
              <a:gd name="T93" fmla="*/ 112 h 219"/>
              <a:gd name="T94" fmla="*/ 20 w 166"/>
              <a:gd name="T95" fmla="*/ 117 h 219"/>
              <a:gd name="T96" fmla="*/ 33 w 166"/>
              <a:gd name="T97" fmla="*/ 140 h 219"/>
              <a:gd name="T98" fmla="*/ 33 w 166"/>
              <a:gd name="T99" fmla="*/ 140 h 219"/>
              <a:gd name="T100" fmla="*/ 55 w 166"/>
              <a:gd name="T101" fmla="*/ 178 h 219"/>
              <a:gd name="T102" fmla="*/ 63 w 166"/>
              <a:gd name="T103" fmla="*/ 189 h 219"/>
              <a:gd name="T104" fmla="*/ 95 w 166"/>
              <a:gd name="T105" fmla="*/ 203 h 219"/>
              <a:gd name="T106" fmla="*/ 128 w 166"/>
              <a:gd name="T107" fmla="*/ 194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6" h="219">
                <a:moveTo>
                  <a:pt x="149" y="196"/>
                </a:moveTo>
                <a:cubicBezTo>
                  <a:pt x="145" y="200"/>
                  <a:pt x="141" y="204"/>
                  <a:pt x="136" y="207"/>
                </a:cubicBezTo>
                <a:cubicBezTo>
                  <a:pt x="123" y="216"/>
                  <a:pt x="108" y="219"/>
                  <a:pt x="93" y="218"/>
                </a:cubicBezTo>
                <a:cubicBezTo>
                  <a:pt x="79" y="217"/>
                  <a:pt x="65" y="211"/>
                  <a:pt x="53" y="200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49" y="196"/>
                  <a:pt x="45" y="191"/>
                  <a:pt x="42" y="18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7"/>
                  <a:pt x="20" y="147"/>
                  <a:pt x="20" y="147"/>
                </a:cubicBezTo>
                <a:cubicBezTo>
                  <a:pt x="7" y="125"/>
                  <a:pt x="7" y="125"/>
                  <a:pt x="7" y="125"/>
                </a:cubicBezTo>
                <a:cubicBezTo>
                  <a:pt x="0" y="111"/>
                  <a:pt x="8" y="95"/>
                  <a:pt x="23" y="93"/>
                </a:cubicBezTo>
                <a:cubicBezTo>
                  <a:pt x="29" y="93"/>
                  <a:pt x="37" y="95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19"/>
                  <a:pt x="61" y="11"/>
                  <a:pt x="74" y="18"/>
                </a:cubicBezTo>
                <a:cubicBezTo>
                  <a:pt x="79" y="0"/>
                  <a:pt x="104" y="1"/>
                  <a:pt x="110" y="18"/>
                </a:cubicBezTo>
                <a:cubicBezTo>
                  <a:pt x="122" y="11"/>
                  <a:pt x="138" y="19"/>
                  <a:pt x="138" y="34"/>
                </a:cubicBezTo>
                <a:cubicBezTo>
                  <a:pt x="138" y="35"/>
                  <a:pt x="138" y="35"/>
                  <a:pt x="138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52" y="30"/>
                  <a:pt x="166" y="38"/>
                  <a:pt x="166" y="53"/>
                </a:cubicBezTo>
                <a:cubicBezTo>
                  <a:pt x="166" y="150"/>
                  <a:pt x="166" y="150"/>
                  <a:pt x="166" y="150"/>
                </a:cubicBezTo>
                <a:cubicBezTo>
                  <a:pt x="166" y="158"/>
                  <a:pt x="165" y="167"/>
                  <a:pt x="162" y="175"/>
                </a:cubicBezTo>
                <a:cubicBezTo>
                  <a:pt x="159" y="182"/>
                  <a:pt x="155" y="190"/>
                  <a:pt x="149" y="196"/>
                </a:cubicBezTo>
                <a:close/>
                <a:moveTo>
                  <a:pt x="128" y="194"/>
                </a:moveTo>
                <a:cubicBezTo>
                  <a:pt x="128" y="194"/>
                  <a:pt x="128" y="194"/>
                  <a:pt x="128" y="194"/>
                </a:cubicBezTo>
                <a:cubicBezTo>
                  <a:pt x="132" y="192"/>
                  <a:pt x="135" y="189"/>
                  <a:pt x="138" y="185"/>
                </a:cubicBezTo>
                <a:cubicBezTo>
                  <a:pt x="142" y="181"/>
                  <a:pt x="146" y="175"/>
                  <a:pt x="148" y="169"/>
                </a:cubicBezTo>
                <a:cubicBezTo>
                  <a:pt x="150" y="163"/>
                  <a:pt x="151" y="157"/>
                  <a:pt x="151" y="15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47"/>
                  <a:pt x="143" y="47"/>
                  <a:pt x="143" y="53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111"/>
                  <a:pt x="123" y="111"/>
                  <a:pt x="123" y="99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29"/>
                  <a:pt x="115" y="29"/>
                  <a:pt x="115" y="34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111"/>
                  <a:pt x="96" y="111"/>
                  <a:pt x="96" y="99"/>
                </a:cubicBezTo>
                <a:cubicBezTo>
                  <a:pt x="96" y="24"/>
                  <a:pt x="96" y="24"/>
                  <a:pt x="96" y="24"/>
                </a:cubicBezTo>
                <a:cubicBezTo>
                  <a:pt x="96" y="18"/>
                  <a:pt x="88" y="19"/>
                  <a:pt x="88" y="24"/>
                </a:cubicBezTo>
                <a:cubicBezTo>
                  <a:pt x="88" y="99"/>
                  <a:pt x="88" y="99"/>
                  <a:pt x="88" y="99"/>
                </a:cubicBezTo>
                <a:cubicBezTo>
                  <a:pt x="88" y="111"/>
                  <a:pt x="68" y="111"/>
                  <a:pt x="68" y="99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29"/>
                  <a:pt x="60" y="29"/>
                  <a:pt x="60" y="35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0" y="135"/>
                  <a:pt x="46" y="139"/>
                  <a:pt x="41" y="130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6" y="106"/>
                  <a:pt x="16" y="110"/>
                  <a:pt x="20" y="117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33" y="140"/>
                  <a:pt x="33" y="140"/>
                  <a:pt x="33" y="140"/>
                </a:cubicBezTo>
                <a:cubicBezTo>
                  <a:pt x="55" y="178"/>
                  <a:pt x="55" y="178"/>
                  <a:pt x="55" y="178"/>
                </a:cubicBezTo>
                <a:cubicBezTo>
                  <a:pt x="57" y="182"/>
                  <a:pt x="60" y="186"/>
                  <a:pt x="63" y="189"/>
                </a:cubicBezTo>
                <a:cubicBezTo>
                  <a:pt x="72" y="197"/>
                  <a:pt x="83" y="202"/>
                  <a:pt x="95" y="203"/>
                </a:cubicBezTo>
                <a:cubicBezTo>
                  <a:pt x="106" y="204"/>
                  <a:pt x="118" y="201"/>
                  <a:pt x="128" y="194"/>
                </a:cubicBezTo>
                <a:close/>
              </a:path>
            </a:pathLst>
          </a:custGeom>
          <a:solidFill>
            <a:srgbClr val="FCD2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原创设计师QQ598969553             _12"/>
          <p:cNvSpPr>
            <a:spLocks noEditPoints="1"/>
          </p:cNvSpPr>
          <p:nvPr/>
        </p:nvSpPr>
        <p:spPr bwMode="auto">
          <a:xfrm>
            <a:off x="1994118" y="4384470"/>
            <a:ext cx="469524" cy="437814"/>
          </a:xfrm>
          <a:custGeom>
            <a:avLst/>
            <a:gdLst>
              <a:gd name="T0" fmla="*/ 70 w 192"/>
              <a:gd name="T1" fmla="*/ 76 h 179"/>
              <a:gd name="T2" fmla="*/ 70 w 192"/>
              <a:gd name="T3" fmla="*/ 97 h 179"/>
              <a:gd name="T4" fmla="*/ 50 w 192"/>
              <a:gd name="T5" fmla="*/ 97 h 179"/>
              <a:gd name="T6" fmla="*/ 50 w 192"/>
              <a:gd name="T7" fmla="*/ 76 h 179"/>
              <a:gd name="T8" fmla="*/ 96 w 192"/>
              <a:gd name="T9" fmla="*/ 0 h 179"/>
              <a:gd name="T10" fmla="*/ 163 w 192"/>
              <a:gd name="T11" fmla="*/ 25 h 179"/>
              <a:gd name="T12" fmla="*/ 163 w 192"/>
              <a:gd name="T13" fmla="*/ 148 h 179"/>
              <a:gd name="T14" fmla="*/ 73 w 192"/>
              <a:gd name="T15" fmla="*/ 170 h 179"/>
              <a:gd name="T16" fmla="*/ 31 w 192"/>
              <a:gd name="T17" fmla="*/ 177 h 179"/>
              <a:gd name="T18" fmla="*/ 24 w 192"/>
              <a:gd name="T19" fmla="*/ 179 h 179"/>
              <a:gd name="T20" fmla="*/ 13 w 192"/>
              <a:gd name="T21" fmla="*/ 170 h 179"/>
              <a:gd name="T22" fmla="*/ 13 w 192"/>
              <a:gd name="T23" fmla="*/ 162 h 179"/>
              <a:gd name="T24" fmla="*/ 5 w 192"/>
              <a:gd name="T25" fmla="*/ 115 h 179"/>
              <a:gd name="T26" fmla="*/ 28 w 192"/>
              <a:gd name="T27" fmla="*/ 25 h 179"/>
              <a:gd name="T28" fmla="*/ 153 w 192"/>
              <a:gd name="T29" fmla="*/ 37 h 179"/>
              <a:gd name="T30" fmla="*/ 96 w 192"/>
              <a:gd name="T31" fmla="*/ 16 h 179"/>
              <a:gd name="T32" fmla="*/ 14 w 192"/>
              <a:gd name="T33" fmla="*/ 86 h 179"/>
              <a:gd name="T34" fmla="*/ 31 w 192"/>
              <a:gd name="T35" fmla="*/ 130 h 179"/>
              <a:gd name="T36" fmla="*/ 28 w 192"/>
              <a:gd name="T37" fmla="*/ 162 h 179"/>
              <a:gd name="T38" fmla="*/ 57 w 192"/>
              <a:gd name="T39" fmla="*/ 149 h 179"/>
              <a:gd name="T40" fmla="*/ 96 w 192"/>
              <a:gd name="T41" fmla="*/ 157 h 179"/>
              <a:gd name="T42" fmla="*/ 177 w 192"/>
              <a:gd name="T43" fmla="*/ 86 h 179"/>
              <a:gd name="T44" fmla="*/ 64 w 192"/>
              <a:gd name="T45" fmla="*/ 83 h 179"/>
              <a:gd name="T46" fmla="*/ 60 w 192"/>
              <a:gd name="T47" fmla="*/ 81 h 179"/>
              <a:gd name="T48" fmla="*/ 55 w 192"/>
              <a:gd name="T49" fmla="*/ 86 h 179"/>
              <a:gd name="T50" fmla="*/ 60 w 192"/>
              <a:gd name="T51" fmla="*/ 92 h 179"/>
              <a:gd name="T52" fmla="*/ 65 w 192"/>
              <a:gd name="T53" fmla="*/ 86 h 179"/>
              <a:gd name="T54" fmla="*/ 96 w 192"/>
              <a:gd name="T55" fmla="*/ 72 h 179"/>
              <a:gd name="T56" fmla="*/ 105 w 192"/>
              <a:gd name="T57" fmla="*/ 76 h 179"/>
              <a:gd name="T58" fmla="*/ 105 w 192"/>
              <a:gd name="T59" fmla="*/ 97 h 179"/>
              <a:gd name="T60" fmla="*/ 86 w 192"/>
              <a:gd name="T61" fmla="*/ 97 h 179"/>
              <a:gd name="T62" fmla="*/ 86 w 192"/>
              <a:gd name="T63" fmla="*/ 76 h 179"/>
              <a:gd name="T64" fmla="*/ 99 w 192"/>
              <a:gd name="T65" fmla="*/ 83 h 179"/>
              <a:gd name="T66" fmla="*/ 96 w 192"/>
              <a:gd name="T67" fmla="*/ 81 h 179"/>
              <a:gd name="T68" fmla="*/ 90 w 192"/>
              <a:gd name="T69" fmla="*/ 86 h 179"/>
              <a:gd name="T70" fmla="*/ 96 w 192"/>
              <a:gd name="T71" fmla="*/ 92 h 179"/>
              <a:gd name="T72" fmla="*/ 101 w 192"/>
              <a:gd name="T73" fmla="*/ 86 h 179"/>
              <a:gd name="T74" fmla="*/ 131 w 192"/>
              <a:gd name="T75" fmla="*/ 72 h 179"/>
              <a:gd name="T76" fmla="*/ 141 w 192"/>
              <a:gd name="T77" fmla="*/ 76 h 179"/>
              <a:gd name="T78" fmla="*/ 141 w 192"/>
              <a:gd name="T79" fmla="*/ 97 h 179"/>
              <a:gd name="T80" fmla="*/ 121 w 192"/>
              <a:gd name="T81" fmla="*/ 97 h 179"/>
              <a:gd name="T82" fmla="*/ 121 w 192"/>
              <a:gd name="T83" fmla="*/ 76 h 179"/>
              <a:gd name="T84" fmla="*/ 135 w 192"/>
              <a:gd name="T85" fmla="*/ 83 h 179"/>
              <a:gd name="T86" fmla="*/ 131 w 192"/>
              <a:gd name="T87" fmla="*/ 81 h 179"/>
              <a:gd name="T88" fmla="*/ 126 w 192"/>
              <a:gd name="T89" fmla="*/ 86 h 179"/>
              <a:gd name="T90" fmla="*/ 131 w 192"/>
              <a:gd name="T91" fmla="*/ 92 h 179"/>
              <a:gd name="T92" fmla="*/ 136 w 192"/>
              <a:gd name="T93" fmla="*/ 8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179">
                <a:moveTo>
                  <a:pt x="60" y="72"/>
                </a:moveTo>
                <a:cubicBezTo>
                  <a:pt x="64" y="72"/>
                  <a:pt x="67" y="74"/>
                  <a:pt x="70" y="76"/>
                </a:cubicBezTo>
                <a:cubicBezTo>
                  <a:pt x="73" y="79"/>
                  <a:pt x="74" y="82"/>
                  <a:pt x="74" y="86"/>
                </a:cubicBezTo>
                <a:cubicBezTo>
                  <a:pt x="74" y="90"/>
                  <a:pt x="73" y="94"/>
                  <a:pt x="70" y="97"/>
                </a:cubicBezTo>
                <a:cubicBezTo>
                  <a:pt x="67" y="99"/>
                  <a:pt x="64" y="101"/>
                  <a:pt x="60" y="101"/>
                </a:cubicBezTo>
                <a:cubicBezTo>
                  <a:pt x="56" y="101"/>
                  <a:pt x="53" y="99"/>
                  <a:pt x="50" y="97"/>
                </a:cubicBezTo>
                <a:cubicBezTo>
                  <a:pt x="48" y="94"/>
                  <a:pt x="46" y="90"/>
                  <a:pt x="46" y="86"/>
                </a:cubicBezTo>
                <a:cubicBezTo>
                  <a:pt x="46" y="82"/>
                  <a:pt x="48" y="79"/>
                  <a:pt x="50" y="76"/>
                </a:cubicBezTo>
                <a:cubicBezTo>
                  <a:pt x="53" y="74"/>
                  <a:pt x="56" y="72"/>
                  <a:pt x="60" y="72"/>
                </a:cubicBezTo>
                <a:close/>
                <a:moveTo>
                  <a:pt x="96" y="0"/>
                </a:moveTo>
                <a:cubicBezTo>
                  <a:pt x="96" y="0"/>
                  <a:pt x="96" y="0"/>
                  <a:pt x="96" y="0"/>
                </a:cubicBezTo>
                <a:cubicBezTo>
                  <a:pt x="122" y="0"/>
                  <a:pt x="146" y="10"/>
                  <a:pt x="163" y="25"/>
                </a:cubicBezTo>
                <a:cubicBezTo>
                  <a:pt x="181" y="41"/>
                  <a:pt x="192" y="62"/>
                  <a:pt x="192" y="86"/>
                </a:cubicBezTo>
                <a:cubicBezTo>
                  <a:pt x="192" y="110"/>
                  <a:pt x="181" y="132"/>
                  <a:pt x="163" y="148"/>
                </a:cubicBezTo>
                <a:cubicBezTo>
                  <a:pt x="146" y="163"/>
                  <a:pt x="122" y="172"/>
                  <a:pt x="96" y="172"/>
                </a:cubicBezTo>
                <a:cubicBezTo>
                  <a:pt x="88" y="172"/>
                  <a:pt x="80" y="172"/>
                  <a:pt x="73" y="170"/>
                </a:cubicBezTo>
                <a:cubicBezTo>
                  <a:pt x="66" y="169"/>
                  <a:pt x="60" y="167"/>
                  <a:pt x="54" y="164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29" y="178"/>
                  <a:pt x="27" y="179"/>
                  <a:pt x="24" y="179"/>
                </a:cubicBezTo>
                <a:cubicBezTo>
                  <a:pt x="24" y="179"/>
                  <a:pt x="24" y="179"/>
                  <a:pt x="24" y="179"/>
                </a:cubicBezTo>
                <a:cubicBezTo>
                  <a:pt x="22" y="178"/>
                  <a:pt x="19" y="177"/>
                  <a:pt x="17" y="176"/>
                </a:cubicBezTo>
                <a:cubicBezTo>
                  <a:pt x="15" y="174"/>
                  <a:pt x="14" y="172"/>
                  <a:pt x="13" y="170"/>
                </a:cubicBezTo>
                <a:cubicBezTo>
                  <a:pt x="13" y="170"/>
                  <a:pt x="13" y="170"/>
                  <a:pt x="13" y="170"/>
                </a:cubicBezTo>
                <a:cubicBezTo>
                  <a:pt x="12" y="167"/>
                  <a:pt x="12" y="165"/>
                  <a:pt x="13" y="162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13" y="131"/>
                  <a:pt x="8" y="123"/>
                  <a:pt x="5" y="115"/>
                </a:cubicBezTo>
                <a:cubicBezTo>
                  <a:pt x="2" y="106"/>
                  <a:pt x="0" y="96"/>
                  <a:pt x="0" y="86"/>
                </a:cubicBezTo>
                <a:cubicBezTo>
                  <a:pt x="0" y="62"/>
                  <a:pt x="10" y="41"/>
                  <a:pt x="28" y="25"/>
                </a:cubicBezTo>
                <a:cubicBezTo>
                  <a:pt x="45" y="10"/>
                  <a:pt x="69" y="0"/>
                  <a:pt x="96" y="0"/>
                </a:cubicBezTo>
                <a:close/>
                <a:moveTo>
                  <a:pt x="153" y="37"/>
                </a:moveTo>
                <a:cubicBezTo>
                  <a:pt x="153" y="37"/>
                  <a:pt x="153" y="37"/>
                  <a:pt x="153" y="37"/>
                </a:cubicBezTo>
                <a:cubicBezTo>
                  <a:pt x="139" y="24"/>
                  <a:pt x="118" y="16"/>
                  <a:pt x="96" y="16"/>
                </a:cubicBezTo>
                <a:cubicBezTo>
                  <a:pt x="73" y="16"/>
                  <a:pt x="52" y="24"/>
                  <a:pt x="38" y="37"/>
                </a:cubicBezTo>
                <a:cubicBezTo>
                  <a:pt x="23" y="49"/>
                  <a:pt x="14" y="67"/>
                  <a:pt x="14" y="86"/>
                </a:cubicBezTo>
                <a:cubicBezTo>
                  <a:pt x="14" y="94"/>
                  <a:pt x="16" y="102"/>
                  <a:pt x="19" y="109"/>
                </a:cubicBezTo>
                <a:cubicBezTo>
                  <a:pt x="22" y="117"/>
                  <a:pt x="26" y="124"/>
                  <a:pt x="31" y="130"/>
                </a:cubicBezTo>
                <a:cubicBezTo>
                  <a:pt x="33" y="131"/>
                  <a:pt x="34" y="134"/>
                  <a:pt x="33" y="137"/>
                </a:cubicBezTo>
                <a:cubicBezTo>
                  <a:pt x="28" y="162"/>
                  <a:pt x="28" y="162"/>
                  <a:pt x="28" y="162"/>
                </a:cubicBezTo>
                <a:cubicBezTo>
                  <a:pt x="51" y="149"/>
                  <a:pt x="51" y="149"/>
                  <a:pt x="51" y="149"/>
                </a:cubicBezTo>
                <a:cubicBezTo>
                  <a:pt x="53" y="148"/>
                  <a:pt x="55" y="148"/>
                  <a:pt x="57" y="149"/>
                </a:cubicBezTo>
                <a:cubicBezTo>
                  <a:pt x="63" y="152"/>
                  <a:pt x="69" y="154"/>
                  <a:pt x="76" y="155"/>
                </a:cubicBezTo>
                <a:cubicBezTo>
                  <a:pt x="82" y="157"/>
                  <a:pt x="89" y="157"/>
                  <a:pt x="96" y="157"/>
                </a:cubicBezTo>
                <a:cubicBezTo>
                  <a:pt x="118" y="157"/>
                  <a:pt x="139" y="149"/>
                  <a:pt x="153" y="136"/>
                </a:cubicBezTo>
                <a:cubicBezTo>
                  <a:pt x="168" y="123"/>
                  <a:pt x="177" y="106"/>
                  <a:pt x="177" y="86"/>
                </a:cubicBezTo>
                <a:cubicBezTo>
                  <a:pt x="177" y="67"/>
                  <a:pt x="168" y="49"/>
                  <a:pt x="153" y="37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4" y="83"/>
                </a:cubicBezTo>
                <a:cubicBezTo>
                  <a:pt x="63" y="82"/>
                  <a:pt x="62" y="81"/>
                  <a:pt x="60" y="81"/>
                </a:cubicBezTo>
                <a:cubicBezTo>
                  <a:pt x="59" y="81"/>
                  <a:pt x="57" y="82"/>
                  <a:pt x="56" y="83"/>
                </a:cubicBezTo>
                <a:cubicBezTo>
                  <a:pt x="56" y="84"/>
                  <a:pt x="55" y="85"/>
                  <a:pt x="55" y="86"/>
                </a:cubicBezTo>
                <a:cubicBezTo>
                  <a:pt x="55" y="88"/>
                  <a:pt x="56" y="89"/>
                  <a:pt x="56" y="90"/>
                </a:cubicBezTo>
                <a:cubicBezTo>
                  <a:pt x="57" y="91"/>
                  <a:pt x="59" y="92"/>
                  <a:pt x="60" y="92"/>
                </a:cubicBezTo>
                <a:cubicBezTo>
                  <a:pt x="62" y="92"/>
                  <a:pt x="63" y="91"/>
                  <a:pt x="64" y="90"/>
                </a:cubicBezTo>
                <a:cubicBezTo>
                  <a:pt x="65" y="89"/>
                  <a:pt x="65" y="88"/>
                  <a:pt x="65" y="86"/>
                </a:cubicBezTo>
                <a:cubicBezTo>
                  <a:pt x="65" y="85"/>
                  <a:pt x="65" y="84"/>
                  <a:pt x="64" y="83"/>
                </a:cubicBezTo>
                <a:close/>
                <a:moveTo>
                  <a:pt x="96" y="72"/>
                </a:moveTo>
                <a:cubicBezTo>
                  <a:pt x="96" y="72"/>
                  <a:pt x="96" y="72"/>
                  <a:pt x="96" y="72"/>
                </a:cubicBezTo>
                <a:cubicBezTo>
                  <a:pt x="99" y="72"/>
                  <a:pt x="103" y="74"/>
                  <a:pt x="105" y="76"/>
                </a:cubicBezTo>
                <a:cubicBezTo>
                  <a:pt x="108" y="79"/>
                  <a:pt x="110" y="82"/>
                  <a:pt x="110" y="86"/>
                </a:cubicBezTo>
                <a:cubicBezTo>
                  <a:pt x="110" y="90"/>
                  <a:pt x="108" y="94"/>
                  <a:pt x="105" y="97"/>
                </a:cubicBezTo>
                <a:cubicBezTo>
                  <a:pt x="103" y="99"/>
                  <a:pt x="99" y="101"/>
                  <a:pt x="96" y="101"/>
                </a:cubicBezTo>
                <a:cubicBezTo>
                  <a:pt x="92" y="101"/>
                  <a:pt x="88" y="99"/>
                  <a:pt x="86" y="97"/>
                </a:cubicBezTo>
                <a:cubicBezTo>
                  <a:pt x="83" y="94"/>
                  <a:pt x="82" y="90"/>
                  <a:pt x="82" y="86"/>
                </a:cubicBezTo>
                <a:cubicBezTo>
                  <a:pt x="82" y="82"/>
                  <a:pt x="83" y="79"/>
                  <a:pt x="86" y="76"/>
                </a:cubicBezTo>
                <a:cubicBezTo>
                  <a:pt x="88" y="74"/>
                  <a:pt x="92" y="72"/>
                  <a:pt x="96" y="72"/>
                </a:cubicBezTo>
                <a:close/>
                <a:moveTo>
                  <a:pt x="99" y="83"/>
                </a:moveTo>
                <a:cubicBezTo>
                  <a:pt x="99" y="83"/>
                  <a:pt x="99" y="83"/>
                  <a:pt x="99" y="83"/>
                </a:cubicBezTo>
                <a:cubicBezTo>
                  <a:pt x="98" y="82"/>
                  <a:pt x="97" y="81"/>
                  <a:pt x="96" y="81"/>
                </a:cubicBezTo>
                <a:cubicBezTo>
                  <a:pt x="94" y="81"/>
                  <a:pt x="93" y="82"/>
                  <a:pt x="92" y="83"/>
                </a:cubicBezTo>
                <a:cubicBezTo>
                  <a:pt x="91" y="84"/>
                  <a:pt x="90" y="85"/>
                  <a:pt x="90" y="86"/>
                </a:cubicBezTo>
                <a:cubicBezTo>
                  <a:pt x="90" y="88"/>
                  <a:pt x="91" y="89"/>
                  <a:pt x="92" y="90"/>
                </a:cubicBezTo>
                <a:cubicBezTo>
                  <a:pt x="93" y="91"/>
                  <a:pt x="94" y="92"/>
                  <a:pt x="96" y="92"/>
                </a:cubicBezTo>
                <a:cubicBezTo>
                  <a:pt x="97" y="92"/>
                  <a:pt x="98" y="91"/>
                  <a:pt x="99" y="90"/>
                </a:cubicBezTo>
                <a:cubicBezTo>
                  <a:pt x="100" y="89"/>
                  <a:pt x="101" y="88"/>
                  <a:pt x="101" y="86"/>
                </a:cubicBezTo>
                <a:cubicBezTo>
                  <a:pt x="101" y="85"/>
                  <a:pt x="100" y="84"/>
                  <a:pt x="99" y="83"/>
                </a:cubicBezTo>
                <a:close/>
                <a:moveTo>
                  <a:pt x="131" y="72"/>
                </a:moveTo>
                <a:cubicBezTo>
                  <a:pt x="131" y="72"/>
                  <a:pt x="131" y="72"/>
                  <a:pt x="131" y="72"/>
                </a:cubicBezTo>
                <a:cubicBezTo>
                  <a:pt x="135" y="72"/>
                  <a:pt x="138" y="74"/>
                  <a:pt x="141" y="76"/>
                </a:cubicBezTo>
                <a:cubicBezTo>
                  <a:pt x="143" y="79"/>
                  <a:pt x="145" y="82"/>
                  <a:pt x="145" y="86"/>
                </a:cubicBezTo>
                <a:cubicBezTo>
                  <a:pt x="145" y="90"/>
                  <a:pt x="143" y="94"/>
                  <a:pt x="141" y="97"/>
                </a:cubicBezTo>
                <a:cubicBezTo>
                  <a:pt x="138" y="99"/>
                  <a:pt x="135" y="101"/>
                  <a:pt x="131" y="101"/>
                </a:cubicBezTo>
                <a:cubicBezTo>
                  <a:pt x="127" y="101"/>
                  <a:pt x="124" y="99"/>
                  <a:pt x="121" y="97"/>
                </a:cubicBezTo>
                <a:cubicBezTo>
                  <a:pt x="119" y="94"/>
                  <a:pt x="117" y="90"/>
                  <a:pt x="117" y="86"/>
                </a:cubicBezTo>
                <a:cubicBezTo>
                  <a:pt x="117" y="82"/>
                  <a:pt x="119" y="79"/>
                  <a:pt x="121" y="76"/>
                </a:cubicBezTo>
                <a:cubicBezTo>
                  <a:pt x="124" y="74"/>
                  <a:pt x="127" y="72"/>
                  <a:pt x="131" y="72"/>
                </a:cubicBezTo>
                <a:close/>
                <a:moveTo>
                  <a:pt x="135" y="83"/>
                </a:moveTo>
                <a:cubicBezTo>
                  <a:pt x="135" y="83"/>
                  <a:pt x="135" y="83"/>
                  <a:pt x="135" y="83"/>
                </a:cubicBezTo>
                <a:cubicBezTo>
                  <a:pt x="134" y="82"/>
                  <a:pt x="132" y="81"/>
                  <a:pt x="131" y="81"/>
                </a:cubicBezTo>
                <a:cubicBezTo>
                  <a:pt x="130" y="81"/>
                  <a:pt x="128" y="82"/>
                  <a:pt x="127" y="83"/>
                </a:cubicBezTo>
                <a:cubicBezTo>
                  <a:pt x="126" y="84"/>
                  <a:pt x="126" y="85"/>
                  <a:pt x="126" y="86"/>
                </a:cubicBezTo>
                <a:cubicBezTo>
                  <a:pt x="126" y="88"/>
                  <a:pt x="126" y="89"/>
                  <a:pt x="127" y="90"/>
                </a:cubicBezTo>
                <a:cubicBezTo>
                  <a:pt x="128" y="91"/>
                  <a:pt x="130" y="92"/>
                  <a:pt x="131" y="92"/>
                </a:cubicBezTo>
                <a:cubicBezTo>
                  <a:pt x="132" y="92"/>
                  <a:pt x="134" y="91"/>
                  <a:pt x="135" y="90"/>
                </a:cubicBezTo>
                <a:cubicBezTo>
                  <a:pt x="136" y="89"/>
                  <a:pt x="136" y="88"/>
                  <a:pt x="136" y="86"/>
                </a:cubicBezTo>
                <a:cubicBezTo>
                  <a:pt x="136" y="85"/>
                  <a:pt x="136" y="84"/>
                  <a:pt x="135" y="83"/>
                </a:cubicBezTo>
                <a:close/>
              </a:path>
            </a:pathLst>
          </a:custGeom>
          <a:solidFill>
            <a:srgbClr val="FCD2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原创设计师QQ598969553             _13"/>
          <p:cNvSpPr/>
          <p:nvPr/>
        </p:nvSpPr>
        <p:spPr>
          <a:xfrm>
            <a:off x="5090457" y="3247989"/>
            <a:ext cx="718468" cy="669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</a:rPr>
              <a:t>01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39" name="原创设计师QQ598969553             _15"/>
          <p:cNvSpPr/>
          <p:nvPr/>
        </p:nvSpPr>
        <p:spPr>
          <a:xfrm>
            <a:off x="6148989" y="2980396"/>
            <a:ext cx="718470" cy="669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</a:rPr>
              <a:t>02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41" name="原创设计师QQ598969553             _17"/>
          <p:cNvSpPr/>
          <p:nvPr/>
        </p:nvSpPr>
        <p:spPr>
          <a:xfrm>
            <a:off x="6497429" y="3918659"/>
            <a:ext cx="718470" cy="669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</a:rPr>
              <a:t>03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52" name="原创设计师QQ598969553             _19"/>
          <p:cNvSpPr/>
          <p:nvPr/>
        </p:nvSpPr>
        <p:spPr>
          <a:xfrm>
            <a:off x="5455767" y="4253262"/>
            <a:ext cx="718470" cy="669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</a:rPr>
              <a:t>04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grpSp>
        <p:nvGrpSpPr>
          <p:cNvPr id="58" name="组 57"/>
          <p:cNvGrpSpPr/>
          <p:nvPr/>
        </p:nvGrpSpPr>
        <p:grpSpPr>
          <a:xfrm>
            <a:off x="446031" y="2207003"/>
            <a:ext cx="3564504" cy="2215991"/>
            <a:chOff x="2514701" y="1312991"/>
            <a:chExt cx="3564504" cy="2215991"/>
          </a:xfrm>
        </p:grpSpPr>
        <p:sp>
          <p:nvSpPr>
            <p:cNvPr id="59" name="文本框 58"/>
            <p:cNvSpPr txBox="1"/>
            <p:nvPr/>
          </p:nvSpPr>
          <p:spPr>
            <a:xfrm>
              <a:off x="2514701" y="1312991"/>
              <a:ext cx="356450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以老带新</a:t>
              </a:r>
              <a:endPara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cxnSp>
          <p:nvCxnSpPr>
            <p:cNvPr id="60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4081037" y="1937130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 60"/>
          <p:cNvGrpSpPr/>
          <p:nvPr/>
        </p:nvGrpSpPr>
        <p:grpSpPr>
          <a:xfrm>
            <a:off x="446031" y="4822284"/>
            <a:ext cx="3564504" cy="2215991"/>
            <a:chOff x="2514701" y="1312991"/>
            <a:chExt cx="3564504" cy="2215991"/>
          </a:xfrm>
        </p:grpSpPr>
        <p:sp>
          <p:nvSpPr>
            <p:cNvPr id="62" name="文本框 61"/>
            <p:cNvSpPr txBox="1"/>
            <p:nvPr/>
          </p:nvSpPr>
          <p:spPr>
            <a:xfrm>
              <a:off x="2514701" y="1312991"/>
              <a:ext cx="356450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提供学习深造机会</a:t>
              </a:r>
              <a:endPara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cxnSp>
          <p:nvCxnSpPr>
            <p:cNvPr id="63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4081037" y="1937130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 63"/>
          <p:cNvGrpSpPr/>
          <p:nvPr/>
        </p:nvGrpSpPr>
        <p:grpSpPr>
          <a:xfrm>
            <a:off x="8229661" y="2207003"/>
            <a:ext cx="3564504" cy="2215991"/>
            <a:chOff x="2514701" y="1312991"/>
            <a:chExt cx="3564504" cy="2215991"/>
          </a:xfrm>
        </p:grpSpPr>
        <p:sp>
          <p:nvSpPr>
            <p:cNvPr id="65" name="文本框 64"/>
            <p:cNvSpPr txBox="1"/>
            <p:nvPr/>
          </p:nvSpPr>
          <p:spPr>
            <a:xfrm>
              <a:off x="2514701" y="1312991"/>
              <a:ext cx="356450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加强培训，提高整体素质</a:t>
              </a:r>
              <a:endPara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cxnSp>
          <p:nvCxnSpPr>
            <p:cNvPr id="66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4081037" y="1937130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 66"/>
          <p:cNvGrpSpPr/>
          <p:nvPr/>
        </p:nvGrpSpPr>
        <p:grpSpPr>
          <a:xfrm>
            <a:off x="8229661" y="4822284"/>
            <a:ext cx="3564504" cy="2215991"/>
            <a:chOff x="2514701" y="1312991"/>
            <a:chExt cx="3564504" cy="2215991"/>
          </a:xfrm>
        </p:grpSpPr>
        <p:sp>
          <p:nvSpPr>
            <p:cNvPr id="68" name="文本框 67"/>
            <p:cNvSpPr txBox="1"/>
            <p:nvPr/>
          </p:nvSpPr>
          <p:spPr>
            <a:xfrm>
              <a:off x="2514701" y="1312991"/>
              <a:ext cx="356450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强强交流，取长补短</a:t>
              </a:r>
              <a:endParaRPr kumimoji="1"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4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600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cxnSp>
          <p:nvCxnSpPr>
            <p:cNvPr id="69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4081037" y="1937130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4295474" y="36496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以老带新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047617" y="36496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加强交流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594994" y="50092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学习深造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593262" y="24225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加强培训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GROWTH PLAN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成长计划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3635828" y="1519172"/>
            <a:ext cx="4397828" cy="4386835"/>
            <a:chOff x="3619501" y="1725613"/>
            <a:chExt cx="1905000" cy="1900238"/>
          </a:xfrm>
        </p:grpSpPr>
        <p:sp>
          <p:nvSpPr>
            <p:cNvPr id="22" name="原创设计师QQ598969553             _5"/>
            <p:cNvSpPr/>
            <p:nvPr/>
          </p:nvSpPr>
          <p:spPr bwMode="auto">
            <a:xfrm>
              <a:off x="4576763" y="1725613"/>
              <a:ext cx="947738" cy="1050925"/>
            </a:xfrm>
            <a:custGeom>
              <a:avLst/>
              <a:gdLst>
                <a:gd name="T0" fmla="*/ 0 w 1075"/>
                <a:gd name="T1" fmla="*/ 0 h 1196"/>
                <a:gd name="T2" fmla="*/ 0 w 1075"/>
                <a:gd name="T3" fmla="*/ 98 h 1196"/>
                <a:gd name="T4" fmla="*/ 44 w 1075"/>
                <a:gd name="T5" fmla="*/ 84 h 1196"/>
                <a:gd name="T6" fmla="*/ 121 w 1075"/>
                <a:gd name="T7" fmla="*/ 160 h 1196"/>
                <a:gd name="T8" fmla="*/ 44 w 1075"/>
                <a:gd name="T9" fmla="*/ 237 h 1196"/>
                <a:gd name="T10" fmla="*/ 0 w 1075"/>
                <a:gd name="T11" fmla="*/ 223 h 1196"/>
                <a:gd name="T12" fmla="*/ 0 w 1075"/>
                <a:gd name="T13" fmla="*/ 321 h 1196"/>
                <a:gd name="T14" fmla="*/ 754 w 1075"/>
                <a:gd name="T15" fmla="*/ 1075 h 1196"/>
                <a:gd name="T16" fmla="*/ 880 w 1075"/>
                <a:gd name="T17" fmla="*/ 1075 h 1196"/>
                <a:gd name="T18" fmla="*/ 869 w 1075"/>
                <a:gd name="T19" fmla="*/ 1085 h 1196"/>
                <a:gd name="T20" fmla="*/ 850 w 1075"/>
                <a:gd name="T21" fmla="*/ 1132 h 1196"/>
                <a:gd name="T22" fmla="*/ 914 w 1075"/>
                <a:gd name="T23" fmla="*/ 1196 h 1196"/>
                <a:gd name="T24" fmla="*/ 979 w 1075"/>
                <a:gd name="T25" fmla="*/ 1132 h 1196"/>
                <a:gd name="T26" fmla="*/ 959 w 1075"/>
                <a:gd name="T27" fmla="*/ 1085 h 1196"/>
                <a:gd name="T28" fmla="*/ 949 w 1075"/>
                <a:gd name="T29" fmla="*/ 1075 h 1196"/>
                <a:gd name="T30" fmla="*/ 1075 w 1075"/>
                <a:gd name="T31" fmla="*/ 1075 h 1196"/>
                <a:gd name="T32" fmla="*/ 0 w 1075"/>
                <a:gd name="T33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75" h="1196">
                  <a:moveTo>
                    <a:pt x="0" y="0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13" y="89"/>
                    <a:pt x="28" y="84"/>
                    <a:pt x="44" y="84"/>
                  </a:cubicBezTo>
                  <a:cubicBezTo>
                    <a:pt x="87" y="84"/>
                    <a:pt x="121" y="118"/>
                    <a:pt x="121" y="160"/>
                  </a:cubicBezTo>
                  <a:cubicBezTo>
                    <a:pt x="121" y="203"/>
                    <a:pt x="87" y="237"/>
                    <a:pt x="44" y="237"/>
                  </a:cubicBezTo>
                  <a:cubicBezTo>
                    <a:pt x="28" y="237"/>
                    <a:pt x="13" y="232"/>
                    <a:pt x="0" y="223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414" y="324"/>
                    <a:pt x="750" y="661"/>
                    <a:pt x="754" y="1075"/>
                  </a:cubicBezTo>
                  <a:cubicBezTo>
                    <a:pt x="880" y="1075"/>
                    <a:pt x="880" y="1075"/>
                    <a:pt x="880" y="1075"/>
                  </a:cubicBezTo>
                  <a:cubicBezTo>
                    <a:pt x="869" y="1085"/>
                    <a:pt x="869" y="1085"/>
                    <a:pt x="869" y="1085"/>
                  </a:cubicBezTo>
                  <a:cubicBezTo>
                    <a:pt x="857" y="1097"/>
                    <a:pt x="850" y="1114"/>
                    <a:pt x="850" y="1132"/>
                  </a:cubicBezTo>
                  <a:cubicBezTo>
                    <a:pt x="850" y="1167"/>
                    <a:pt x="879" y="1196"/>
                    <a:pt x="914" y="1196"/>
                  </a:cubicBezTo>
                  <a:cubicBezTo>
                    <a:pt x="950" y="1196"/>
                    <a:pt x="979" y="1167"/>
                    <a:pt x="979" y="1132"/>
                  </a:cubicBezTo>
                  <a:cubicBezTo>
                    <a:pt x="979" y="1114"/>
                    <a:pt x="972" y="1097"/>
                    <a:pt x="959" y="1085"/>
                  </a:cubicBezTo>
                  <a:cubicBezTo>
                    <a:pt x="949" y="1075"/>
                    <a:pt x="949" y="1075"/>
                    <a:pt x="949" y="1075"/>
                  </a:cubicBezTo>
                  <a:cubicBezTo>
                    <a:pt x="1075" y="1075"/>
                    <a:pt x="1075" y="1075"/>
                    <a:pt x="1075" y="1075"/>
                  </a:cubicBezTo>
                  <a:cubicBezTo>
                    <a:pt x="1072" y="483"/>
                    <a:pt x="591" y="3"/>
                    <a:pt x="0" y="0"/>
                  </a:cubicBezTo>
                  <a:close/>
                </a:path>
              </a:pathLst>
            </a:custGeom>
            <a:solidFill>
              <a:srgbClr val="FCD200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原创设计师QQ598969553             _6"/>
            <p:cNvSpPr/>
            <p:nvPr/>
          </p:nvSpPr>
          <p:spPr bwMode="auto">
            <a:xfrm>
              <a:off x="4470401" y="2681288"/>
              <a:ext cx="1054100" cy="944563"/>
            </a:xfrm>
            <a:custGeom>
              <a:avLst/>
              <a:gdLst>
                <a:gd name="T0" fmla="*/ 1099 w 1197"/>
                <a:gd name="T1" fmla="*/ 0 h 1075"/>
                <a:gd name="T2" fmla="*/ 1113 w 1197"/>
                <a:gd name="T3" fmla="*/ 45 h 1075"/>
                <a:gd name="T4" fmla="*/ 1036 w 1197"/>
                <a:gd name="T5" fmla="*/ 121 h 1075"/>
                <a:gd name="T6" fmla="*/ 960 w 1197"/>
                <a:gd name="T7" fmla="*/ 45 h 1075"/>
                <a:gd name="T8" fmla="*/ 974 w 1197"/>
                <a:gd name="T9" fmla="*/ 0 h 1075"/>
                <a:gd name="T10" fmla="*/ 876 w 1197"/>
                <a:gd name="T11" fmla="*/ 0 h 1075"/>
                <a:gd name="T12" fmla="*/ 122 w 1197"/>
                <a:gd name="T13" fmla="*/ 754 h 1075"/>
                <a:gd name="T14" fmla="*/ 122 w 1197"/>
                <a:gd name="T15" fmla="*/ 880 h 1075"/>
                <a:gd name="T16" fmla="*/ 111 w 1197"/>
                <a:gd name="T17" fmla="*/ 869 h 1075"/>
                <a:gd name="T18" fmla="*/ 65 w 1197"/>
                <a:gd name="T19" fmla="*/ 850 h 1075"/>
                <a:gd name="T20" fmla="*/ 0 w 1197"/>
                <a:gd name="T21" fmla="*/ 914 h 1075"/>
                <a:gd name="T22" fmla="*/ 65 w 1197"/>
                <a:gd name="T23" fmla="*/ 979 h 1075"/>
                <a:gd name="T24" fmla="*/ 111 w 1197"/>
                <a:gd name="T25" fmla="*/ 959 h 1075"/>
                <a:gd name="T26" fmla="*/ 122 w 1197"/>
                <a:gd name="T27" fmla="*/ 949 h 1075"/>
                <a:gd name="T28" fmla="*/ 122 w 1197"/>
                <a:gd name="T29" fmla="*/ 1075 h 1075"/>
                <a:gd name="T30" fmla="*/ 1197 w 1197"/>
                <a:gd name="T31" fmla="*/ 0 h 1075"/>
                <a:gd name="T32" fmla="*/ 1099 w 1197"/>
                <a:gd name="T33" fmla="*/ 0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7" h="1075">
                  <a:moveTo>
                    <a:pt x="1099" y="0"/>
                  </a:moveTo>
                  <a:cubicBezTo>
                    <a:pt x="1108" y="13"/>
                    <a:pt x="1113" y="28"/>
                    <a:pt x="1113" y="45"/>
                  </a:cubicBezTo>
                  <a:cubicBezTo>
                    <a:pt x="1113" y="87"/>
                    <a:pt x="1079" y="121"/>
                    <a:pt x="1036" y="121"/>
                  </a:cubicBezTo>
                  <a:cubicBezTo>
                    <a:pt x="994" y="121"/>
                    <a:pt x="960" y="87"/>
                    <a:pt x="960" y="45"/>
                  </a:cubicBezTo>
                  <a:cubicBezTo>
                    <a:pt x="960" y="28"/>
                    <a:pt x="965" y="13"/>
                    <a:pt x="974" y="0"/>
                  </a:cubicBezTo>
                  <a:cubicBezTo>
                    <a:pt x="876" y="0"/>
                    <a:pt x="876" y="0"/>
                    <a:pt x="876" y="0"/>
                  </a:cubicBezTo>
                  <a:cubicBezTo>
                    <a:pt x="872" y="414"/>
                    <a:pt x="536" y="751"/>
                    <a:pt x="122" y="754"/>
                  </a:cubicBezTo>
                  <a:cubicBezTo>
                    <a:pt x="122" y="880"/>
                    <a:pt x="122" y="880"/>
                    <a:pt x="122" y="880"/>
                  </a:cubicBezTo>
                  <a:cubicBezTo>
                    <a:pt x="111" y="869"/>
                    <a:pt x="111" y="869"/>
                    <a:pt x="111" y="869"/>
                  </a:cubicBezTo>
                  <a:cubicBezTo>
                    <a:pt x="99" y="857"/>
                    <a:pt x="83" y="850"/>
                    <a:pt x="65" y="850"/>
                  </a:cubicBezTo>
                  <a:cubicBezTo>
                    <a:pt x="29" y="850"/>
                    <a:pt x="0" y="879"/>
                    <a:pt x="0" y="914"/>
                  </a:cubicBezTo>
                  <a:cubicBezTo>
                    <a:pt x="0" y="950"/>
                    <a:pt x="29" y="979"/>
                    <a:pt x="65" y="979"/>
                  </a:cubicBezTo>
                  <a:cubicBezTo>
                    <a:pt x="83" y="979"/>
                    <a:pt x="99" y="972"/>
                    <a:pt x="111" y="959"/>
                  </a:cubicBezTo>
                  <a:cubicBezTo>
                    <a:pt x="122" y="949"/>
                    <a:pt x="122" y="949"/>
                    <a:pt x="122" y="949"/>
                  </a:cubicBezTo>
                  <a:cubicBezTo>
                    <a:pt x="122" y="1075"/>
                    <a:pt x="122" y="1075"/>
                    <a:pt x="122" y="1075"/>
                  </a:cubicBezTo>
                  <a:cubicBezTo>
                    <a:pt x="713" y="1072"/>
                    <a:pt x="1194" y="591"/>
                    <a:pt x="1197" y="0"/>
                  </a:cubicBezTo>
                  <a:lnTo>
                    <a:pt x="1099" y="0"/>
                  </a:lnTo>
                  <a:close/>
                </a:path>
              </a:pathLst>
            </a:custGeom>
            <a:solidFill>
              <a:srgbClr val="FCD200">
                <a:alpha val="63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原创设计师QQ598969553             _7"/>
            <p:cNvSpPr/>
            <p:nvPr/>
          </p:nvSpPr>
          <p:spPr bwMode="auto">
            <a:xfrm>
              <a:off x="3619501" y="2574925"/>
              <a:ext cx="947738" cy="1050925"/>
            </a:xfrm>
            <a:custGeom>
              <a:avLst/>
              <a:gdLst>
                <a:gd name="T0" fmla="*/ 1075 w 1075"/>
                <a:gd name="T1" fmla="*/ 1196 h 1196"/>
                <a:gd name="T2" fmla="*/ 1075 w 1075"/>
                <a:gd name="T3" fmla="*/ 1098 h 1196"/>
                <a:gd name="T4" fmla="*/ 1030 w 1075"/>
                <a:gd name="T5" fmla="*/ 1112 h 1196"/>
                <a:gd name="T6" fmla="*/ 953 w 1075"/>
                <a:gd name="T7" fmla="*/ 1035 h 1196"/>
                <a:gd name="T8" fmla="*/ 1030 w 1075"/>
                <a:gd name="T9" fmla="*/ 959 h 1196"/>
                <a:gd name="T10" fmla="*/ 1075 w 1075"/>
                <a:gd name="T11" fmla="*/ 973 h 1196"/>
                <a:gd name="T12" fmla="*/ 1075 w 1075"/>
                <a:gd name="T13" fmla="*/ 875 h 1196"/>
                <a:gd name="T14" fmla="*/ 321 w 1075"/>
                <a:gd name="T15" fmla="*/ 121 h 1196"/>
                <a:gd name="T16" fmla="*/ 195 w 1075"/>
                <a:gd name="T17" fmla="*/ 121 h 1196"/>
                <a:gd name="T18" fmla="*/ 205 w 1075"/>
                <a:gd name="T19" fmla="*/ 111 h 1196"/>
                <a:gd name="T20" fmla="*/ 225 w 1075"/>
                <a:gd name="T21" fmla="*/ 64 h 1196"/>
                <a:gd name="T22" fmla="*/ 160 w 1075"/>
                <a:gd name="T23" fmla="*/ 0 h 1196"/>
                <a:gd name="T24" fmla="*/ 96 w 1075"/>
                <a:gd name="T25" fmla="*/ 64 h 1196"/>
                <a:gd name="T26" fmla="*/ 115 w 1075"/>
                <a:gd name="T27" fmla="*/ 111 h 1196"/>
                <a:gd name="T28" fmla="*/ 126 w 1075"/>
                <a:gd name="T29" fmla="*/ 121 h 1196"/>
                <a:gd name="T30" fmla="*/ 0 w 1075"/>
                <a:gd name="T31" fmla="*/ 121 h 1196"/>
                <a:gd name="T32" fmla="*/ 1075 w 1075"/>
                <a:gd name="T33" fmla="*/ 1196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75" h="1196">
                  <a:moveTo>
                    <a:pt x="1075" y="1196"/>
                  </a:moveTo>
                  <a:cubicBezTo>
                    <a:pt x="1075" y="1098"/>
                    <a:pt x="1075" y="1098"/>
                    <a:pt x="1075" y="1098"/>
                  </a:cubicBezTo>
                  <a:cubicBezTo>
                    <a:pt x="1062" y="1107"/>
                    <a:pt x="1046" y="1112"/>
                    <a:pt x="1030" y="1112"/>
                  </a:cubicBezTo>
                  <a:cubicBezTo>
                    <a:pt x="988" y="1112"/>
                    <a:pt x="953" y="1078"/>
                    <a:pt x="953" y="1035"/>
                  </a:cubicBezTo>
                  <a:cubicBezTo>
                    <a:pt x="953" y="993"/>
                    <a:pt x="988" y="959"/>
                    <a:pt x="1030" y="959"/>
                  </a:cubicBezTo>
                  <a:cubicBezTo>
                    <a:pt x="1046" y="959"/>
                    <a:pt x="1062" y="964"/>
                    <a:pt x="1075" y="973"/>
                  </a:cubicBezTo>
                  <a:cubicBezTo>
                    <a:pt x="1075" y="875"/>
                    <a:pt x="1075" y="875"/>
                    <a:pt x="1075" y="875"/>
                  </a:cubicBezTo>
                  <a:cubicBezTo>
                    <a:pt x="660" y="872"/>
                    <a:pt x="324" y="535"/>
                    <a:pt x="321" y="121"/>
                  </a:cubicBezTo>
                  <a:cubicBezTo>
                    <a:pt x="195" y="121"/>
                    <a:pt x="195" y="121"/>
                    <a:pt x="195" y="121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18" y="98"/>
                    <a:pt x="225" y="82"/>
                    <a:pt x="225" y="64"/>
                  </a:cubicBezTo>
                  <a:cubicBezTo>
                    <a:pt x="225" y="29"/>
                    <a:pt x="196" y="0"/>
                    <a:pt x="160" y="0"/>
                  </a:cubicBezTo>
                  <a:cubicBezTo>
                    <a:pt x="125" y="0"/>
                    <a:pt x="96" y="29"/>
                    <a:pt x="96" y="64"/>
                  </a:cubicBezTo>
                  <a:cubicBezTo>
                    <a:pt x="96" y="82"/>
                    <a:pt x="103" y="98"/>
                    <a:pt x="115" y="11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" y="712"/>
                    <a:pt x="483" y="1193"/>
                    <a:pt x="1075" y="1196"/>
                  </a:cubicBezTo>
                  <a:close/>
                </a:path>
              </a:pathLst>
            </a:custGeom>
            <a:solidFill>
              <a:srgbClr val="FCD200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原创设计师QQ598969553             _8"/>
            <p:cNvSpPr/>
            <p:nvPr/>
          </p:nvSpPr>
          <p:spPr bwMode="auto">
            <a:xfrm>
              <a:off x="3619501" y="1725613"/>
              <a:ext cx="1054100" cy="944563"/>
            </a:xfrm>
            <a:custGeom>
              <a:avLst/>
              <a:gdLst>
                <a:gd name="T0" fmla="*/ 1131 w 1196"/>
                <a:gd name="T1" fmla="*/ 96 h 1075"/>
                <a:gd name="T2" fmla="*/ 1085 w 1196"/>
                <a:gd name="T3" fmla="*/ 115 h 1075"/>
                <a:gd name="T4" fmla="*/ 1075 w 1196"/>
                <a:gd name="T5" fmla="*/ 126 h 1075"/>
                <a:gd name="T6" fmla="*/ 1075 w 1196"/>
                <a:gd name="T7" fmla="*/ 0 h 1075"/>
                <a:gd name="T8" fmla="*/ 0 w 1196"/>
                <a:gd name="T9" fmla="*/ 1075 h 1075"/>
                <a:gd name="T10" fmla="*/ 98 w 1196"/>
                <a:gd name="T11" fmla="*/ 1075 h 1075"/>
                <a:gd name="T12" fmla="*/ 84 w 1196"/>
                <a:gd name="T13" fmla="*/ 1030 h 1075"/>
                <a:gd name="T14" fmla="*/ 160 w 1196"/>
                <a:gd name="T15" fmla="*/ 954 h 1075"/>
                <a:gd name="T16" fmla="*/ 237 w 1196"/>
                <a:gd name="T17" fmla="*/ 1030 h 1075"/>
                <a:gd name="T18" fmla="*/ 223 w 1196"/>
                <a:gd name="T19" fmla="*/ 1075 h 1075"/>
                <a:gd name="T20" fmla="*/ 321 w 1196"/>
                <a:gd name="T21" fmla="*/ 1075 h 1075"/>
                <a:gd name="T22" fmla="*/ 1075 w 1196"/>
                <a:gd name="T23" fmla="*/ 321 h 1075"/>
                <a:gd name="T24" fmla="*/ 1075 w 1196"/>
                <a:gd name="T25" fmla="*/ 195 h 1075"/>
                <a:gd name="T26" fmla="*/ 1085 w 1196"/>
                <a:gd name="T27" fmla="*/ 205 h 1075"/>
                <a:gd name="T28" fmla="*/ 1131 w 1196"/>
                <a:gd name="T29" fmla="*/ 225 h 1075"/>
                <a:gd name="T30" fmla="*/ 1196 w 1196"/>
                <a:gd name="T31" fmla="*/ 160 h 1075"/>
                <a:gd name="T32" fmla="*/ 1131 w 1196"/>
                <a:gd name="T33" fmla="*/ 96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6" h="1075">
                  <a:moveTo>
                    <a:pt x="1131" y="96"/>
                  </a:moveTo>
                  <a:cubicBezTo>
                    <a:pt x="1114" y="96"/>
                    <a:pt x="1097" y="103"/>
                    <a:pt x="1085" y="115"/>
                  </a:cubicBezTo>
                  <a:cubicBezTo>
                    <a:pt x="1075" y="126"/>
                    <a:pt x="1075" y="126"/>
                    <a:pt x="1075" y="126"/>
                  </a:cubicBezTo>
                  <a:cubicBezTo>
                    <a:pt x="1075" y="0"/>
                    <a:pt x="1075" y="0"/>
                    <a:pt x="1075" y="0"/>
                  </a:cubicBezTo>
                  <a:cubicBezTo>
                    <a:pt x="483" y="3"/>
                    <a:pt x="3" y="483"/>
                    <a:pt x="0" y="1075"/>
                  </a:cubicBezTo>
                  <a:cubicBezTo>
                    <a:pt x="98" y="1075"/>
                    <a:pt x="98" y="1075"/>
                    <a:pt x="98" y="1075"/>
                  </a:cubicBezTo>
                  <a:cubicBezTo>
                    <a:pt x="89" y="1062"/>
                    <a:pt x="84" y="1046"/>
                    <a:pt x="84" y="1030"/>
                  </a:cubicBezTo>
                  <a:cubicBezTo>
                    <a:pt x="84" y="988"/>
                    <a:pt x="118" y="954"/>
                    <a:pt x="160" y="954"/>
                  </a:cubicBezTo>
                  <a:cubicBezTo>
                    <a:pt x="202" y="954"/>
                    <a:pt x="237" y="988"/>
                    <a:pt x="237" y="1030"/>
                  </a:cubicBezTo>
                  <a:cubicBezTo>
                    <a:pt x="237" y="1046"/>
                    <a:pt x="232" y="1062"/>
                    <a:pt x="223" y="1075"/>
                  </a:cubicBezTo>
                  <a:cubicBezTo>
                    <a:pt x="321" y="1075"/>
                    <a:pt x="321" y="1075"/>
                    <a:pt x="321" y="1075"/>
                  </a:cubicBezTo>
                  <a:cubicBezTo>
                    <a:pt x="324" y="661"/>
                    <a:pt x="660" y="324"/>
                    <a:pt x="1075" y="321"/>
                  </a:cubicBezTo>
                  <a:cubicBezTo>
                    <a:pt x="1075" y="195"/>
                    <a:pt x="1075" y="195"/>
                    <a:pt x="1075" y="195"/>
                  </a:cubicBezTo>
                  <a:cubicBezTo>
                    <a:pt x="1085" y="205"/>
                    <a:pt x="1085" y="205"/>
                    <a:pt x="1085" y="205"/>
                  </a:cubicBezTo>
                  <a:cubicBezTo>
                    <a:pt x="1097" y="218"/>
                    <a:pt x="1114" y="225"/>
                    <a:pt x="1131" y="225"/>
                  </a:cubicBezTo>
                  <a:cubicBezTo>
                    <a:pt x="1167" y="225"/>
                    <a:pt x="1196" y="196"/>
                    <a:pt x="1196" y="160"/>
                  </a:cubicBezTo>
                  <a:cubicBezTo>
                    <a:pt x="1196" y="125"/>
                    <a:pt x="1167" y="96"/>
                    <a:pt x="1131" y="96"/>
                  </a:cubicBezTo>
                  <a:close/>
                </a:path>
              </a:pathLst>
            </a:custGeom>
            <a:solidFill>
              <a:srgbClr val="FCD200">
                <a:alpha val="63000"/>
              </a:srgbClr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/>
              <a:endParaRPr lang="zh-CN" altLang="en-US" dirty="0"/>
            </a:p>
          </p:txBody>
        </p:sp>
        <p:grpSp>
          <p:nvGrpSpPr>
            <p:cNvPr id="26" name="原创设计师QQ598969553             _9"/>
            <p:cNvGrpSpPr/>
            <p:nvPr/>
          </p:nvGrpSpPr>
          <p:grpSpPr>
            <a:xfrm>
              <a:off x="4264026" y="2292350"/>
              <a:ext cx="615950" cy="808038"/>
              <a:chOff x="4264026" y="2292350"/>
              <a:chExt cx="615950" cy="808038"/>
            </a:xfrm>
            <a:solidFill>
              <a:schemeClr val="bg1">
                <a:lumMod val="50000"/>
              </a:schemeClr>
            </a:solidFill>
          </p:grpSpPr>
          <p:sp>
            <p:nvSpPr>
              <p:cNvPr id="27" name="Oval 10"/>
              <p:cNvSpPr>
                <a:spLocks noChangeArrowheads="1"/>
              </p:cNvSpPr>
              <p:nvPr/>
            </p:nvSpPr>
            <p:spPr bwMode="auto">
              <a:xfrm>
                <a:off x="4510088" y="2305050"/>
                <a:ext cx="122238" cy="12223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1"/>
              <p:cNvSpPr/>
              <p:nvPr/>
            </p:nvSpPr>
            <p:spPr bwMode="auto">
              <a:xfrm>
                <a:off x="4264026" y="2292350"/>
                <a:ext cx="615950" cy="808038"/>
              </a:xfrm>
              <a:custGeom>
                <a:avLst/>
                <a:gdLst>
                  <a:gd name="T0" fmla="*/ 689 w 698"/>
                  <a:gd name="T1" fmla="*/ 10 h 918"/>
                  <a:gd name="T2" fmla="*/ 657 w 698"/>
                  <a:gd name="T3" fmla="*/ 9 h 918"/>
                  <a:gd name="T4" fmla="*/ 485 w 698"/>
                  <a:gd name="T5" fmla="*/ 168 h 918"/>
                  <a:gd name="T6" fmla="*/ 485 w 698"/>
                  <a:gd name="T7" fmla="*/ 168 h 918"/>
                  <a:gd name="T8" fmla="*/ 436 w 698"/>
                  <a:gd name="T9" fmla="*/ 168 h 918"/>
                  <a:gd name="T10" fmla="*/ 399 w 698"/>
                  <a:gd name="T11" fmla="*/ 168 h 918"/>
                  <a:gd name="T12" fmla="*/ 375 w 698"/>
                  <a:gd name="T13" fmla="*/ 279 h 918"/>
                  <a:gd name="T14" fmla="*/ 356 w 698"/>
                  <a:gd name="T15" fmla="*/ 217 h 918"/>
                  <a:gd name="T16" fmla="*/ 367 w 698"/>
                  <a:gd name="T17" fmla="*/ 203 h 918"/>
                  <a:gd name="T18" fmla="*/ 349 w 698"/>
                  <a:gd name="T19" fmla="*/ 183 h 918"/>
                  <a:gd name="T20" fmla="*/ 329 w 698"/>
                  <a:gd name="T21" fmla="*/ 201 h 918"/>
                  <a:gd name="T22" fmla="*/ 341 w 698"/>
                  <a:gd name="T23" fmla="*/ 217 h 918"/>
                  <a:gd name="T24" fmla="*/ 324 w 698"/>
                  <a:gd name="T25" fmla="*/ 279 h 918"/>
                  <a:gd name="T26" fmla="*/ 298 w 698"/>
                  <a:gd name="T27" fmla="*/ 168 h 918"/>
                  <a:gd name="T28" fmla="*/ 262 w 698"/>
                  <a:gd name="T29" fmla="*/ 168 h 918"/>
                  <a:gd name="T30" fmla="*/ 213 w 698"/>
                  <a:gd name="T31" fmla="*/ 168 h 918"/>
                  <a:gd name="T32" fmla="*/ 213 w 698"/>
                  <a:gd name="T33" fmla="*/ 168 h 918"/>
                  <a:gd name="T34" fmla="*/ 40 w 698"/>
                  <a:gd name="T35" fmla="*/ 9 h 918"/>
                  <a:gd name="T36" fmla="*/ 8 w 698"/>
                  <a:gd name="T37" fmla="*/ 10 h 918"/>
                  <a:gd name="T38" fmla="*/ 9 w 698"/>
                  <a:gd name="T39" fmla="*/ 42 h 918"/>
                  <a:gd name="T40" fmla="*/ 262 w 698"/>
                  <a:gd name="T41" fmla="*/ 285 h 918"/>
                  <a:gd name="T42" fmla="*/ 262 w 698"/>
                  <a:gd name="T43" fmla="*/ 532 h 918"/>
                  <a:gd name="T44" fmla="*/ 262 w 698"/>
                  <a:gd name="T45" fmla="*/ 881 h 918"/>
                  <a:gd name="T46" fmla="*/ 298 w 698"/>
                  <a:gd name="T47" fmla="*/ 918 h 918"/>
                  <a:gd name="T48" fmla="*/ 335 w 698"/>
                  <a:gd name="T49" fmla="*/ 881 h 918"/>
                  <a:gd name="T50" fmla="*/ 335 w 698"/>
                  <a:gd name="T51" fmla="*/ 532 h 918"/>
                  <a:gd name="T52" fmla="*/ 363 w 698"/>
                  <a:gd name="T53" fmla="*/ 532 h 918"/>
                  <a:gd name="T54" fmla="*/ 363 w 698"/>
                  <a:gd name="T55" fmla="*/ 881 h 918"/>
                  <a:gd name="T56" fmla="*/ 399 w 698"/>
                  <a:gd name="T57" fmla="*/ 918 h 918"/>
                  <a:gd name="T58" fmla="*/ 436 w 698"/>
                  <a:gd name="T59" fmla="*/ 881 h 918"/>
                  <a:gd name="T60" fmla="*/ 436 w 698"/>
                  <a:gd name="T61" fmla="*/ 532 h 918"/>
                  <a:gd name="T62" fmla="*/ 436 w 698"/>
                  <a:gd name="T63" fmla="*/ 285 h 918"/>
                  <a:gd name="T64" fmla="*/ 688 w 698"/>
                  <a:gd name="T65" fmla="*/ 42 h 918"/>
                  <a:gd name="T66" fmla="*/ 689 w 698"/>
                  <a:gd name="T67" fmla="*/ 10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8" h="918">
                    <a:moveTo>
                      <a:pt x="689" y="10"/>
                    </a:moveTo>
                    <a:cubicBezTo>
                      <a:pt x="681" y="1"/>
                      <a:pt x="666" y="0"/>
                      <a:pt x="657" y="9"/>
                    </a:cubicBezTo>
                    <a:cubicBezTo>
                      <a:pt x="485" y="168"/>
                      <a:pt x="485" y="168"/>
                      <a:pt x="485" y="168"/>
                    </a:cubicBezTo>
                    <a:cubicBezTo>
                      <a:pt x="485" y="168"/>
                      <a:pt x="485" y="168"/>
                      <a:pt x="485" y="168"/>
                    </a:cubicBezTo>
                    <a:cubicBezTo>
                      <a:pt x="436" y="168"/>
                      <a:pt x="436" y="168"/>
                      <a:pt x="436" y="168"/>
                    </a:cubicBezTo>
                    <a:cubicBezTo>
                      <a:pt x="399" y="168"/>
                      <a:pt x="399" y="168"/>
                      <a:pt x="399" y="168"/>
                    </a:cubicBezTo>
                    <a:cubicBezTo>
                      <a:pt x="391" y="256"/>
                      <a:pt x="375" y="279"/>
                      <a:pt x="375" y="279"/>
                    </a:cubicBezTo>
                    <a:cubicBezTo>
                      <a:pt x="356" y="217"/>
                      <a:pt x="356" y="217"/>
                      <a:pt x="356" y="217"/>
                    </a:cubicBezTo>
                    <a:cubicBezTo>
                      <a:pt x="367" y="203"/>
                      <a:pt x="367" y="203"/>
                      <a:pt x="367" y="203"/>
                    </a:cubicBezTo>
                    <a:cubicBezTo>
                      <a:pt x="349" y="183"/>
                      <a:pt x="349" y="183"/>
                      <a:pt x="349" y="183"/>
                    </a:cubicBezTo>
                    <a:cubicBezTo>
                      <a:pt x="329" y="201"/>
                      <a:pt x="329" y="201"/>
                      <a:pt x="329" y="201"/>
                    </a:cubicBezTo>
                    <a:cubicBezTo>
                      <a:pt x="341" y="217"/>
                      <a:pt x="341" y="217"/>
                      <a:pt x="341" y="217"/>
                    </a:cubicBezTo>
                    <a:cubicBezTo>
                      <a:pt x="324" y="279"/>
                      <a:pt x="324" y="279"/>
                      <a:pt x="324" y="279"/>
                    </a:cubicBezTo>
                    <a:cubicBezTo>
                      <a:pt x="309" y="262"/>
                      <a:pt x="301" y="196"/>
                      <a:pt x="298" y="168"/>
                    </a:cubicBezTo>
                    <a:cubicBezTo>
                      <a:pt x="262" y="168"/>
                      <a:pt x="262" y="168"/>
                      <a:pt x="262" y="168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1" y="0"/>
                      <a:pt x="17" y="1"/>
                      <a:pt x="8" y="10"/>
                    </a:cubicBezTo>
                    <a:cubicBezTo>
                      <a:pt x="0" y="19"/>
                      <a:pt x="0" y="34"/>
                      <a:pt x="9" y="42"/>
                    </a:cubicBezTo>
                    <a:cubicBezTo>
                      <a:pt x="262" y="285"/>
                      <a:pt x="262" y="285"/>
                      <a:pt x="262" y="285"/>
                    </a:cubicBezTo>
                    <a:cubicBezTo>
                      <a:pt x="262" y="532"/>
                      <a:pt x="262" y="532"/>
                      <a:pt x="262" y="532"/>
                    </a:cubicBezTo>
                    <a:cubicBezTo>
                      <a:pt x="262" y="881"/>
                      <a:pt x="262" y="881"/>
                      <a:pt x="262" y="881"/>
                    </a:cubicBezTo>
                    <a:cubicBezTo>
                      <a:pt x="262" y="901"/>
                      <a:pt x="278" y="918"/>
                      <a:pt x="298" y="918"/>
                    </a:cubicBezTo>
                    <a:cubicBezTo>
                      <a:pt x="318" y="918"/>
                      <a:pt x="335" y="901"/>
                      <a:pt x="335" y="881"/>
                    </a:cubicBezTo>
                    <a:cubicBezTo>
                      <a:pt x="335" y="532"/>
                      <a:pt x="335" y="532"/>
                      <a:pt x="335" y="532"/>
                    </a:cubicBezTo>
                    <a:cubicBezTo>
                      <a:pt x="363" y="532"/>
                      <a:pt x="363" y="532"/>
                      <a:pt x="363" y="532"/>
                    </a:cubicBezTo>
                    <a:cubicBezTo>
                      <a:pt x="363" y="881"/>
                      <a:pt x="363" y="881"/>
                      <a:pt x="363" y="881"/>
                    </a:cubicBezTo>
                    <a:cubicBezTo>
                      <a:pt x="363" y="901"/>
                      <a:pt x="379" y="918"/>
                      <a:pt x="399" y="918"/>
                    </a:cubicBezTo>
                    <a:cubicBezTo>
                      <a:pt x="419" y="918"/>
                      <a:pt x="436" y="901"/>
                      <a:pt x="436" y="881"/>
                    </a:cubicBezTo>
                    <a:cubicBezTo>
                      <a:pt x="436" y="532"/>
                      <a:pt x="436" y="532"/>
                      <a:pt x="436" y="532"/>
                    </a:cubicBezTo>
                    <a:cubicBezTo>
                      <a:pt x="436" y="285"/>
                      <a:pt x="436" y="285"/>
                      <a:pt x="436" y="285"/>
                    </a:cubicBezTo>
                    <a:cubicBezTo>
                      <a:pt x="688" y="42"/>
                      <a:pt x="688" y="42"/>
                      <a:pt x="688" y="42"/>
                    </a:cubicBezTo>
                    <a:cubicBezTo>
                      <a:pt x="697" y="34"/>
                      <a:pt x="698" y="19"/>
                      <a:pt x="689" y="1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 40"/>
          <p:cNvGrpSpPr/>
          <p:nvPr/>
        </p:nvGrpSpPr>
        <p:grpSpPr>
          <a:xfrm>
            <a:off x="1207565" y="1161552"/>
            <a:ext cx="2269671" cy="2381398"/>
            <a:chOff x="415205" y="2346262"/>
            <a:chExt cx="2269671" cy="2381398"/>
          </a:xfrm>
        </p:grpSpPr>
        <p:sp>
          <p:nvSpPr>
            <p:cNvPr id="42" name="文本框 41"/>
            <p:cNvSpPr txBox="1"/>
            <p:nvPr/>
          </p:nvSpPr>
          <p:spPr>
            <a:xfrm>
              <a:off x="996042" y="23462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b="1" dirty="0" smtClean="0">
                  <a:solidFill>
                    <a:schemeClr val="bg1"/>
                  </a:solidFill>
                  <a:latin typeface="+mj-ea"/>
                  <a:ea typeface="+mj-ea"/>
                </a:rPr>
                <a:t>新人入职</a:t>
              </a:r>
              <a:endParaRPr kumimoji="1" lang="zh-CN" altLang="en-US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15205" y="3027130"/>
              <a:ext cx="2269671" cy="170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dirty="0" smtClean="0">
                  <a:solidFill>
                    <a:schemeClr val="bg1"/>
                  </a:solidFill>
                </a:rPr>
                <a:t>让你知道你是来干什么的。告诉你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的</a:t>
              </a:r>
              <a:r>
                <a:rPr lang="zh-CN" altLang="en-US" dirty="0">
                  <a:solidFill>
                    <a:schemeClr val="bg1"/>
                  </a:solidFill>
                </a:rPr>
                <a:t>工作职责及给自身的发展空间及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价值。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4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1376112" y="291278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 44"/>
          <p:cNvGrpSpPr/>
          <p:nvPr/>
        </p:nvGrpSpPr>
        <p:grpSpPr>
          <a:xfrm>
            <a:off x="1207564" y="4360082"/>
            <a:ext cx="2269671" cy="2381398"/>
            <a:chOff x="415205" y="2346262"/>
            <a:chExt cx="2269671" cy="2381398"/>
          </a:xfrm>
        </p:grpSpPr>
        <p:sp>
          <p:nvSpPr>
            <p:cNvPr id="46" name="文本框 45"/>
            <p:cNvSpPr txBox="1"/>
            <p:nvPr/>
          </p:nvSpPr>
          <p:spPr>
            <a:xfrm>
              <a:off x="996042" y="23462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b="1" dirty="0" smtClean="0">
                  <a:solidFill>
                    <a:schemeClr val="bg1"/>
                  </a:solidFill>
                  <a:latin typeface="+mj-ea"/>
                  <a:ea typeface="+mj-ea"/>
                </a:rPr>
                <a:t>新人过渡</a:t>
              </a:r>
              <a:endParaRPr kumimoji="1" lang="zh-CN" altLang="en-US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15205" y="3027130"/>
              <a:ext cx="2269671" cy="170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dirty="0">
                  <a:solidFill>
                    <a:schemeClr val="bg1"/>
                  </a:solidFill>
                </a:rPr>
                <a:t>让你知道如何能做好。</a:t>
              </a:r>
              <a:endParaRPr kumimoji="1" lang="en-US" altLang="zh-CN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适时把经验及时教给你，让你在实战中学习。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8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1376112" y="291278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 48"/>
          <p:cNvGrpSpPr/>
          <p:nvPr/>
        </p:nvGrpSpPr>
        <p:grpSpPr>
          <a:xfrm>
            <a:off x="8437173" y="1161552"/>
            <a:ext cx="2269671" cy="2381398"/>
            <a:chOff x="415205" y="2346262"/>
            <a:chExt cx="2269671" cy="2381398"/>
          </a:xfrm>
        </p:grpSpPr>
        <p:sp>
          <p:nvSpPr>
            <p:cNvPr id="50" name="文本框 49"/>
            <p:cNvSpPr txBox="1"/>
            <p:nvPr/>
          </p:nvSpPr>
          <p:spPr>
            <a:xfrm>
              <a:off x="996042" y="23462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b="1" dirty="0" smtClean="0">
                  <a:solidFill>
                    <a:schemeClr val="bg1"/>
                  </a:solidFill>
                  <a:latin typeface="+mj-ea"/>
                  <a:ea typeface="+mj-ea"/>
                </a:rPr>
                <a:t>接受挑战</a:t>
              </a:r>
              <a:endParaRPr kumimoji="1" lang="zh-CN" altLang="en-US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15205" y="3027130"/>
              <a:ext cx="2269671" cy="170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给你派发任务，讲清工作的要求及考核的指标要求。让你完成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任务。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52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1376112" y="291278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 52"/>
          <p:cNvGrpSpPr/>
          <p:nvPr/>
        </p:nvGrpSpPr>
        <p:grpSpPr>
          <a:xfrm>
            <a:off x="8437172" y="4360082"/>
            <a:ext cx="2269671" cy="2019696"/>
            <a:chOff x="415205" y="2346262"/>
            <a:chExt cx="2269671" cy="2019696"/>
          </a:xfrm>
        </p:grpSpPr>
        <p:sp>
          <p:nvSpPr>
            <p:cNvPr id="54" name="文本框 53"/>
            <p:cNvSpPr txBox="1"/>
            <p:nvPr/>
          </p:nvSpPr>
          <p:spPr>
            <a:xfrm>
              <a:off x="996042" y="234626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b="1" dirty="0" smtClean="0">
                  <a:solidFill>
                    <a:schemeClr val="bg1"/>
                  </a:solidFill>
                  <a:latin typeface="+mj-ea"/>
                  <a:ea typeface="+mj-ea"/>
                </a:rPr>
                <a:t>制定计划</a:t>
              </a:r>
              <a:endParaRPr kumimoji="1" lang="zh-CN" altLang="en-US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15205" y="3027130"/>
              <a:ext cx="2269671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做一次正式的评估与发展计划，一次完整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的绩效面谈。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56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1376112" y="291278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4147770" y="1976607"/>
            <a:ext cx="897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kumimoji="1"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916445" y="4598598"/>
            <a:ext cx="897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kumimoji="1"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546197" y="1976607"/>
            <a:ext cx="897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kumimoji="1"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844326" y="4598598"/>
            <a:ext cx="897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kumimoji="1"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8"/>
          <a:stretch>
            <a:fillRect/>
          </a:stretch>
        </p:blipFill>
        <p:spPr>
          <a:xfrm flipH="1">
            <a:off x="3754556" y="1106260"/>
            <a:ext cx="4193018" cy="4645481"/>
          </a:xfrm>
          <a:prstGeom prst="rect">
            <a:avLst/>
          </a:prstGeom>
        </p:spPr>
      </p:pic>
      <p:grpSp>
        <p:nvGrpSpPr>
          <p:cNvPr id="32" name="组 31"/>
          <p:cNvGrpSpPr/>
          <p:nvPr/>
        </p:nvGrpSpPr>
        <p:grpSpPr>
          <a:xfrm>
            <a:off x="1193465" y="1757314"/>
            <a:ext cx="3477236" cy="2512029"/>
            <a:chOff x="598154" y="1161552"/>
            <a:chExt cx="3477236" cy="2512029"/>
          </a:xfrm>
        </p:grpSpPr>
        <p:sp>
          <p:nvSpPr>
            <p:cNvPr id="34" name="文本框 33"/>
            <p:cNvSpPr txBox="1"/>
            <p:nvPr/>
          </p:nvSpPr>
          <p:spPr>
            <a:xfrm>
              <a:off x="1876048" y="1161552"/>
              <a:ext cx="9541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福利一</a:t>
              </a:r>
              <a:endPara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98154" y="1919255"/>
              <a:ext cx="34772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+mj-ea"/>
                  <a:ea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 smtClean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lvl="0" algn="ctr">
                <a:lnSpc>
                  <a:spcPct val="150000"/>
                </a:lnSpc>
              </a:pPr>
              <a:endParaRPr lang="en-US" altLang="zh-CN" dirty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36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2162844" y="172807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 36"/>
          <p:cNvGrpSpPr/>
          <p:nvPr/>
        </p:nvGrpSpPr>
        <p:grpSpPr>
          <a:xfrm>
            <a:off x="1193465" y="4545867"/>
            <a:ext cx="3477236" cy="2512029"/>
            <a:chOff x="598154" y="1161552"/>
            <a:chExt cx="3477236" cy="2512029"/>
          </a:xfrm>
        </p:grpSpPr>
        <p:sp>
          <p:nvSpPr>
            <p:cNvPr id="38" name="文本框 37"/>
            <p:cNvSpPr txBox="1"/>
            <p:nvPr/>
          </p:nvSpPr>
          <p:spPr>
            <a:xfrm>
              <a:off x="1859719" y="1161552"/>
              <a:ext cx="9541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福利二</a:t>
              </a:r>
              <a:endPara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98154" y="1919255"/>
              <a:ext cx="34772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+mj-ea"/>
                  <a:ea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 smtClean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lvl="0" algn="ctr">
                <a:lnSpc>
                  <a:spcPct val="150000"/>
                </a:lnSpc>
              </a:pPr>
              <a:endParaRPr lang="en-US" altLang="zh-CN" dirty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40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2162844" y="172807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SALARY WELFARE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薪酬福利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7231792" y="1757314"/>
            <a:ext cx="3477236" cy="2512029"/>
            <a:chOff x="598154" y="1161552"/>
            <a:chExt cx="3477236" cy="2512029"/>
          </a:xfrm>
        </p:grpSpPr>
        <p:sp>
          <p:nvSpPr>
            <p:cNvPr id="28" name="文本框 27"/>
            <p:cNvSpPr txBox="1"/>
            <p:nvPr/>
          </p:nvSpPr>
          <p:spPr>
            <a:xfrm>
              <a:off x="1859720" y="116155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福利一</a:t>
              </a:r>
              <a:endPara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98154" y="1919255"/>
              <a:ext cx="34772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+mj-ea"/>
                  <a:ea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 smtClean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lvl="0" algn="ctr">
                <a:lnSpc>
                  <a:spcPct val="150000"/>
                </a:lnSpc>
              </a:pPr>
              <a:endParaRPr lang="en-US" altLang="zh-CN" dirty="0" smtClean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30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2162844" y="172807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 30"/>
          <p:cNvGrpSpPr/>
          <p:nvPr/>
        </p:nvGrpSpPr>
        <p:grpSpPr>
          <a:xfrm>
            <a:off x="7231792" y="4545867"/>
            <a:ext cx="3477236" cy="2512029"/>
            <a:chOff x="598154" y="1161552"/>
            <a:chExt cx="3477236" cy="2512029"/>
          </a:xfrm>
        </p:grpSpPr>
        <p:sp>
          <p:nvSpPr>
            <p:cNvPr id="33" name="文本框 32"/>
            <p:cNvSpPr txBox="1"/>
            <p:nvPr/>
          </p:nvSpPr>
          <p:spPr>
            <a:xfrm>
              <a:off x="1859719" y="1161552"/>
              <a:ext cx="9541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福利二</a:t>
              </a:r>
              <a:endPara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98154" y="1919255"/>
              <a:ext cx="34772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+mj-ea"/>
                  <a:ea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 smtClean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cs typeface="Calibri" panose="020F0502020204030204" charset="0"/>
                  <a:sym typeface="Arial" panose="020B0604020202020204" pitchFamily="34" charset="0"/>
                </a:rPr>
                <a:t>在此输入公司福利</a:t>
              </a:r>
              <a:endParaRPr lang="en-US" altLang="zh-CN" dirty="0">
                <a:solidFill>
                  <a:schemeClr val="bg1"/>
                </a:solidFill>
                <a:latin typeface="+mj-ea"/>
                <a:cs typeface="Calibri" panose="020F0502020204030204" charset="0"/>
                <a:sym typeface="Arial" panose="020B0604020202020204" pitchFamily="34" charset="0"/>
              </a:endParaRPr>
            </a:p>
            <a:p>
              <a:pPr lvl="0" algn="ctr">
                <a:lnSpc>
                  <a:spcPct val="150000"/>
                </a:lnSpc>
              </a:pPr>
              <a:endParaRPr lang="en-US" altLang="zh-CN" dirty="0">
                <a:solidFill>
                  <a:schemeClr val="bg1"/>
                </a:solidFill>
                <a:latin typeface="+mj-ea"/>
                <a:ea typeface="+mj-ea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cxnSp>
          <p:nvCxnSpPr>
            <p:cNvPr id="48" name="直接连接符 13" descr="e7d195523061f1c09e9d68d7cf438b91ef959ecb14fc25d26BBA7F7DBC18E55DFF4014AF651F0BF2569D4B6C1DA7F1A4683A481403BD872FC687266AD13265C1DE7C373772FD8728ABDD69ADD03BFF5BE2862BC891DBB79E9CE98C9F39EBFB98FA5B31B5505EBC7D120A4F1DD826DB4D66FA01FD02F768AE3D84ADB7DD6E81DC411D9A3D48D278362461AE574825276F"/>
            <p:cNvCxnSpPr/>
            <p:nvPr/>
          </p:nvCxnSpPr>
          <p:spPr>
            <a:xfrm>
              <a:off x="2162844" y="1728075"/>
              <a:ext cx="347856" cy="0"/>
            </a:xfrm>
            <a:prstGeom prst="line">
              <a:avLst/>
            </a:prstGeom>
            <a:ln w="25400">
              <a:solidFill>
                <a:srgbClr val="FCD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4432" y="240191"/>
            <a:ext cx="3466554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TEAM ELEGANT DEMEANOR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团队风采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3" name="原创设计师QQ598969553             _12"/>
          <p:cNvSpPr/>
          <p:nvPr/>
        </p:nvSpPr>
        <p:spPr>
          <a:xfrm rot="19800000">
            <a:off x="3559318" y="2564916"/>
            <a:ext cx="2246606" cy="1529959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/>
          </a:p>
        </p:txBody>
      </p:sp>
      <p:sp>
        <p:nvSpPr>
          <p:cNvPr id="46" name="矩形 45"/>
          <p:cNvSpPr/>
          <p:nvPr/>
        </p:nvSpPr>
        <p:spPr>
          <a:xfrm rot="915053">
            <a:off x="5531491" y="1292448"/>
            <a:ext cx="2309409" cy="1626609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 47"/>
          <p:cNvSpPr/>
          <p:nvPr/>
        </p:nvSpPr>
        <p:spPr>
          <a:xfrm rot="20398142">
            <a:off x="2307439" y="4055853"/>
            <a:ext cx="2211951" cy="1634001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任意形状 85"/>
          <p:cNvSpPr/>
          <p:nvPr/>
        </p:nvSpPr>
        <p:spPr>
          <a:xfrm>
            <a:off x="3991616" y="5599782"/>
            <a:ext cx="1311488" cy="259835"/>
          </a:xfrm>
          <a:custGeom>
            <a:avLst/>
            <a:gdLst>
              <a:gd name="connsiteX0" fmla="*/ 0 w 1481629"/>
              <a:gd name="connsiteY0" fmla="*/ 27609 h 404928"/>
              <a:gd name="connsiteX1" fmla="*/ 9203 w 1481629"/>
              <a:gd name="connsiteY1" fmla="*/ 101232 h 404928"/>
              <a:gd name="connsiteX2" fmla="*/ 46013 w 1481629"/>
              <a:gd name="connsiteY2" fmla="*/ 174855 h 404928"/>
              <a:gd name="connsiteX3" fmla="*/ 73621 w 1481629"/>
              <a:gd name="connsiteY3" fmla="*/ 202464 h 404928"/>
              <a:gd name="connsiteX4" fmla="*/ 119635 w 1481629"/>
              <a:gd name="connsiteY4" fmla="*/ 239276 h 404928"/>
              <a:gd name="connsiteX5" fmla="*/ 202459 w 1481629"/>
              <a:gd name="connsiteY5" fmla="*/ 257682 h 404928"/>
              <a:gd name="connsiteX6" fmla="*/ 561363 w 1481629"/>
              <a:gd name="connsiteY6" fmla="*/ 211667 h 404928"/>
              <a:gd name="connsiteX7" fmla="*/ 598173 w 1481629"/>
              <a:gd name="connsiteY7" fmla="*/ 147247 h 404928"/>
              <a:gd name="connsiteX8" fmla="*/ 588971 w 1481629"/>
              <a:gd name="connsiteY8" fmla="*/ 27609 h 404928"/>
              <a:gd name="connsiteX9" fmla="*/ 552160 w 1481629"/>
              <a:gd name="connsiteY9" fmla="*/ 0 h 404928"/>
              <a:gd name="connsiteX10" fmla="*/ 450931 w 1481629"/>
              <a:gd name="connsiteY10" fmla="*/ 36812 h 404928"/>
              <a:gd name="connsiteX11" fmla="*/ 432525 w 1481629"/>
              <a:gd name="connsiteY11" fmla="*/ 64421 h 404928"/>
              <a:gd name="connsiteX12" fmla="*/ 404917 w 1481629"/>
              <a:gd name="connsiteY12" fmla="*/ 110435 h 404928"/>
              <a:gd name="connsiteX13" fmla="*/ 386512 w 1481629"/>
              <a:gd name="connsiteY13" fmla="*/ 211667 h 404928"/>
              <a:gd name="connsiteX14" fmla="*/ 404917 w 1481629"/>
              <a:gd name="connsiteY14" fmla="*/ 285290 h 404928"/>
              <a:gd name="connsiteX15" fmla="*/ 423323 w 1481629"/>
              <a:gd name="connsiteY15" fmla="*/ 303696 h 404928"/>
              <a:gd name="connsiteX16" fmla="*/ 662592 w 1481629"/>
              <a:gd name="connsiteY16" fmla="*/ 386522 h 404928"/>
              <a:gd name="connsiteX17" fmla="*/ 828240 w 1481629"/>
              <a:gd name="connsiteY17" fmla="*/ 404928 h 404928"/>
              <a:gd name="connsiteX18" fmla="*/ 1085915 w 1481629"/>
              <a:gd name="connsiteY18" fmla="*/ 395725 h 404928"/>
              <a:gd name="connsiteX19" fmla="*/ 1223955 w 1481629"/>
              <a:gd name="connsiteY19" fmla="*/ 358913 h 404928"/>
              <a:gd name="connsiteX20" fmla="*/ 1325184 w 1481629"/>
              <a:gd name="connsiteY20" fmla="*/ 349711 h 404928"/>
              <a:gd name="connsiteX21" fmla="*/ 1463224 w 1481629"/>
              <a:gd name="connsiteY21" fmla="*/ 285290 h 404928"/>
              <a:gd name="connsiteX22" fmla="*/ 1472427 w 1481629"/>
              <a:gd name="connsiteY22" fmla="*/ 257682 h 404928"/>
              <a:gd name="connsiteX23" fmla="*/ 1481629 w 1481629"/>
              <a:gd name="connsiteY23" fmla="*/ 239276 h 404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81629" h="404928">
                <a:moveTo>
                  <a:pt x="0" y="27609"/>
                </a:moveTo>
                <a:cubicBezTo>
                  <a:pt x="3068" y="52150"/>
                  <a:pt x="3642" y="77133"/>
                  <a:pt x="9203" y="101232"/>
                </a:cubicBezTo>
                <a:cubicBezTo>
                  <a:pt x="14601" y="124626"/>
                  <a:pt x="29903" y="155522"/>
                  <a:pt x="46013" y="174855"/>
                </a:cubicBezTo>
                <a:cubicBezTo>
                  <a:pt x="54345" y="184853"/>
                  <a:pt x="63827" y="193894"/>
                  <a:pt x="73621" y="202464"/>
                </a:cubicBezTo>
                <a:cubicBezTo>
                  <a:pt x="88403" y="215399"/>
                  <a:pt x="102465" y="229737"/>
                  <a:pt x="119635" y="239276"/>
                </a:cubicBezTo>
                <a:cubicBezTo>
                  <a:pt x="126946" y="243338"/>
                  <a:pt x="199292" y="257049"/>
                  <a:pt x="202459" y="257682"/>
                </a:cubicBezTo>
                <a:cubicBezTo>
                  <a:pt x="350312" y="252912"/>
                  <a:pt x="450183" y="289496"/>
                  <a:pt x="561363" y="211667"/>
                </a:cubicBezTo>
                <a:cubicBezTo>
                  <a:pt x="571368" y="204663"/>
                  <a:pt x="594679" y="154235"/>
                  <a:pt x="598173" y="147247"/>
                </a:cubicBezTo>
                <a:cubicBezTo>
                  <a:pt x="606346" y="98211"/>
                  <a:pt x="618129" y="76207"/>
                  <a:pt x="588971" y="27609"/>
                </a:cubicBezTo>
                <a:cubicBezTo>
                  <a:pt x="581080" y="14457"/>
                  <a:pt x="564430" y="9203"/>
                  <a:pt x="552160" y="0"/>
                </a:cubicBezTo>
                <a:cubicBezTo>
                  <a:pt x="518417" y="12271"/>
                  <a:pt x="482544" y="19789"/>
                  <a:pt x="450931" y="36812"/>
                </a:cubicBezTo>
                <a:cubicBezTo>
                  <a:pt x="441193" y="42056"/>
                  <a:pt x="438387" y="55042"/>
                  <a:pt x="432525" y="64421"/>
                </a:cubicBezTo>
                <a:cubicBezTo>
                  <a:pt x="423045" y="79589"/>
                  <a:pt x="414120" y="95097"/>
                  <a:pt x="404917" y="110435"/>
                </a:cubicBezTo>
                <a:cubicBezTo>
                  <a:pt x="402446" y="122794"/>
                  <a:pt x="385893" y="202997"/>
                  <a:pt x="386512" y="211667"/>
                </a:cubicBezTo>
                <a:cubicBezTo>
                  <a:pt x="388314" y="236899"/>
                  <a:pt x="395522" y="261803"/>
                  <a:pt x="404917" y="285290"/>
                </a:cubicBezTo>
                <a:cubicBezTo>
                  <a:pt x="408139" y="293346"/>
                  <a:pt x="415482" y="299982"/>
                  <a:pt x="423323" y="303696"/>
                </a:cubicBezTo>
                <a:cubicBezTo>
                  <a:pt x="508625" y="344103"/>
                  <a:pt x="573506" y="373324"/>
                  <a:pt x="662592" y="386522"/>
                </a:cubicBezTo>
                <a:cubicBezTo>
                  <a:pt x="717548" y="394664"/>
                  <a:pt x="773024" y="398793"/>
                  <a:pt x="828240" y="404928"/>
                </a:cubicBezTo>
                <a:cubicBezTo>
                  <a:pt x="914132" y="401860"/>
                  <a:pt x="1000544" y="405652"/>
                  <a:pt x="1085915" y="395725"/>
                </a:cubicBezTo>
                <a:cubicBezTo>
                  <a:pt x="1133218" y="390224"/>
                  <a:pt x="1177191" y="367906"/>
                  <a:pt x="1223955" y="358913"/>
                </a:cubicBezTo>
                <a:cubicBezTo>
                  <a:pt x="1257227" y="352514"/>
                  <a:pt x="1291441" y="352778"/>
                  <a:pt x="1325184" y="349711"/>
                </a:cubicBezTo>
                <a:cubicBezTo>
                  <a:pt x="1342275" y="342875"/>
                  <a:pt x="1438442" y="310073"/>
                  <a:pt x="1463224" y="285290"/>
                </a:cubicBezTo>
                <a:cubicBezTo>
                  <a:pt x="1470083" y="278431"/>
                  <a:pt x="1468824" y="266689"/>
                  <a:pt x="1472427" y="257682"/>
                </a:cubicBezTo>
                <a:cubicBezTo>
                  <a:pt x="1474974" y="251313"/>
                  <a:pt x="1478562" y="245411"/>
                  <a:pt x="1481629" y="239276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86"/>
          <p:cNvSpPr/>
          <p:nvPr/>
        </p:nvSpPr>
        <p:spPr>
          <a:xfrm>
            <a:off x="5001263" y="4351625"/>
            <a:ext cx="1277562" cy="1023726"/>
          </a:xfrm>
          <a:custGeom>
            <a:avLst/>
            <a:gdLst>
              <a:gd name="connsiteX0" fmla="*/ 0 w 1205550"/>
              <a:gd name="connsiteY0" fmla="*/ 0 h 1085942"/>
              <a:gd name="connsiteX1" fmla="*/ 165648 w 1205550"/>
              <a:gd name="connsiteY1" fmla="*/ 27609 h 1085942"/>
              <a:gd name="connsiteX2" fmla="*/ 211661 w 1205550"/>
              <a:gd name="connsiteY2" fmla="*/ 55218 h 1085942"/>
              <a:gd name="connsiteX3" fmla="*/ 294485 w 1205550"/>
              <a:gd name="connsiteY3" fmla="*/ 119638 h 1085942"/>
              <a:gd name="connsiteX4" fmla="*/ 368107 w 1205550"/>
              <a:gd name="connsiteY4" fmla="*/ 230073 h 1085942"/>
              <a:gd name="connsiteX5" fmla="*/ 395715 w 1205550"/>
              <a:gd name="connsiteY5" fmla="*/ 349710 h 1085942"/>
              <a:gd name="connsiteX6" fmla="*/ 368107 w 1205550"/>
              <a:gd name="connsiteY6" fmla="*/ 487754 h 1085942"/>
              <a:gd name="connsiteX7" fmla="*/ 349701 w 1205550"/>
              <a:gd name="connsiteY7" fmla="*/ 506160 h 1085942"/>
              <a:gd name="connsiteX8" fmla="*/ 322093 w 1205550"/>
              <a:gd name="connsiteY8" fmla="*/ 515363 h 1085942"/>
              <a:gd name="connsiteX9" fmla="*/ 294485 w 1205550"/>
              <a:gd name="connsiteY9" fmla="*/ 506160 h 1085942"/>
              <a:gd name="connsiteX10" fmla="*/ 257675 w 1205550"/>
              <a:gd name="connsiteY10" fmla="*/ 404928 h 1085942"/>
              <a:gd name="connsiteX11" fmla="*/ 266877 w 1205550"/>
              <a:gd name="connsiteY11" fmla="*/ 358913 h 1085942"/>
              <a:gd name="connsiteX12" fmla="*/ 377309 w 1205550"/>
              <a:gd name="connsiteY12" fmla="*/ 312899 h 1085942"/>
              <a:gd name="connsiteX13" fmla="*/ 450931 w 1205550"/>
              <a:gd name="connsiteY13" fmla="*/ 322102 h 1085942"/>
              <a:gd name="connsiteX14" fmla="*/ 736214 w 1205550"/>
              <a:gd name="connsiteY14" fmla="*/ 441739 h 1085942"/>
              <a:gd name="connsiteX15" fmla="*/ 1058307 w 1205550"/>
              <a:gd name="connsiteY15" fmla="*/ 662609 h 1085942"/>
              <a:gd name="connsiteX16" fmla="*/ 1122726 w 1205550"/>
              <a:gd name="connsiteY16" fmla="*/ 745435 h 1085942"/>
              <a:gd name="connsiteX17" fmla="*/ 1141131 w 1205550"/>
              <a:gd name="connsiteY17" fmla="*/ 791450 h 1085942"/>
              <a:gd name="connsiteX18" fmla="*/ 1187144 w 1205550"/>
              <a:gd name="connsiteY18" fmla="*/ 938696 h 1085942"/>
              <a:gd name="connsiteX19" fmla="*/ 1196347 w 1205550"/>
              <a:gd name="connsiteY19" fmla="*/ 984710 h 1085942"/>
              <a:gd name="connsiteX20" fmla="*/ 1205550 w 1205550"/>
              <a:gd name="connsiteY20" fmla="*/ 1021522 h 1085942"/>
              <a:gd name="connsiteX21" fmla="*/ 1196347 w 1205550"/>
              <a:gd name="connsiteY21" fmla="*/ 1085942 h 108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5550" h="1085942">
                <a:moveTo>
                  <a:pt x="0" y="0"/>
                </a:moveTo>
                <a:cubicBezTo>
                  <a:pt x="55216" y="9203"/>
                  <a:pt x="111483" y="13479"/>
                  <a:pt x="165648" y="27609"/>
                </a:cubicBezTo>
                <a:cubicBezTo>
                  <a:pt x="182956" y="32124"/>
                  <a:pt x="197106" y="44821"/>
                  <a:pt x="211661" y="55218"/>
                </a:cubicBezTo>
                <a:cubicBezTo>
                  <a:pt x="240122" y="75548"/>
                  <a:pt x="269754" y="94906"/>
                  <a:pt x="294485" y="119638"/>
                </a:cubicBezTo>
                <a:cubicBezTo>
                  <a:pt x="315061" y="140214"/>
                  <a:pt x="355156" y="194456"/>
                  <a:pt x="368107" y="230073"/>
                </a:cubicBezTo>
                <a:cubicBezTo>
                  <a:pt x="386207" y="279848"/>
                  <a:pt x="387378" y="299691"/>
                  <a:pt x="395715" y="349710"/>
                </a:cubicBezTo>
                <a:cubicBezTo>
                  <a:pt x="388615" y="434910"/>
                  <a:pt x="406097" y="440266"/>
                  <a:pt x="368107" y="487754"/>
                </a:cubicBezTo>
                <a:cubicBezTo>
                  <a:pt x="362687" y="494529"/>
                  <a:pt x="357141" y="501696"/>
                  <a:pt x="349701" y="506160"/>
                </a:cubicBezTo>
                <a:cubicBezTo>
                  <a:pt x="341383" y="511151"/>
                  <a:pt x="331296" y="512295"/>
                  <a:pt x="322093" y="515363"/>
                </a:cubicBezTo>
                <a:cubicBezTo>
                  <a:pt x="312890" y="512295"/>
                  <a:pt x="300305" y="513920"/>
                  <a:pt x="294485" y="506160"/>
                </a:cubicBezTo>
                <a:cubicBezTo>
                  <a:pt x="274115" y="478999"/>
                  <a:pt x="265927" y="437938"/>
                  <a:pt x="257675" y="404928"/>
                </a:cubicBezTo>
                <a:cubicBezTo>
                  <a:pt x="260742" y="389590"/>
                  <a:pt x="256485" y="370604"/>
                  <a:pt x="266877" y="358913"/>
                </a:cubicBezTo>
                <a:cubicBezTo>
                  <a:pt x="298196" y="323678"/>
                  <a:pt x="336568" y="321048"/>
                  <a:pt x="377309" y="312899"/>
                </a:cubicBezTo>
                <a:cubicBezTo>
                  <a:pt x="401850" y="315967"/>
                  <a:pt x="426788" y="316737"/>
                  <a:pt x="450931" y="322102"/>
                </a:cubicBezTo>
                <a:cubicBezTo>
                  <a:pt x="551343" y="344416"/>
                  <a:pt x="647615" y="393411"/>
                  <a:pt x="736214" y="441739"/>
                </a:cubicBezTo>
                <a:cubicBezTo>
                  <a:pt x="843760" y="500402"/>
                  <a:pt x="968568" y="572868"/>
                  <a:pt x="1058307" y="662609"/>
                </a:cubicBezTo>
                <a:cubicBezTo>
                  <a:pt x="1083039" y="687341"/>
                  <a:pt x="1103813" y="716014"/>
                  <a:pt x="1122726" y="745435"/>
                </a:cubicBezTo>
                <a:cubicBezTo>
                  <a:pt x="1131659" y="759331"/>
                  <a:pt x="1135575" y="775893"/>
                  <a:pt x="1141131" y="791450"/>
                </a:cubicBezTo>
                <a:cubicBezTo>
                  <a:pt x="1155691" y="832219"/>
                  <a:pt x="1176177" y="894826"/>
                  <a:pt x="1187144" y="938696"/>
                </a:cubicBezTo>
                <a:cubicBezTo>
                  <a:pt x="1190938" y="953871"/>
                  <a:pt x="1192954" y="969441"/>
                  <a:pt x="1196347" y="984710"/>
                </a:cubicBezTo>
                <a:cubicBezTo>
                  <a:pt x="1199091" y="997057"/>
                  <a:pt x="1202482" y="1009251"/>
                  <a:pt x="1205550" y="1021522"/>
                </a:cubicBezTo>
                <a:lnTo>
                  <a:pt x="1196347" y="1085942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任意形状 87"/>
          <p:cNvSpPr/>
          <p:nvPr/>
        </p:nvSpPr>
        <p:spPr>
          <a:xfrm>
            <a:off x="7611692" y="4331653"/>
            <a:ext cx="635379" cy="956664"/>
          </a:xfrm>
          <a:custGeom>
            <a:avLst/>
            <a:gdLst>
              <a:gd name="connsiteX0" fmla="*/ 607376 w 717808"/>
              <a:gd name="connsiteY0" fmla="*/ 0 h 1490869"/>
              <a:gd name="connsiteX1" fmla="*/ 634984 w 717808"/>
              <a:gd name="connsiteY1" fmla="*/ 64420 h 1490869"/>
              <a:gd name="connsiteX2" fmla="*/ 680997 w 717808"/>
              <a:gd name="connsiteY2" fmla="*/ 174855 h 1490869"/>
              <a:gd name="connsiteX3" fmla="*/ 717808 w 717808"/>
              <a:gd name="connsiteY3" fmla="*/ 395725 h 1490869"/>
              <a:gd name="connsiteX4" fmla="*/ 671794 w 717808"/>
              <a:gd name="connsiteY4" fmla="*/ 552174 h 1490869"/>
              <a:gd name="connsiteX5" fmla="*/ 616578 w 717808"/>
              <a:gd name="connsiteY5" fmla="*/ 588985 h 1490869"/>
              <a:gd name="connsiteX6" fmla="*/ 450930 w 717808"/>
              <a:gd name="connsiteY6" fmla="*/ 662609 h 1490869"/>
              <a:gd name="connsiteX7" fmla="*/ 276080 w 717808"/>
              <a:gd name="connsiteY7" fmla="*/ 690217 h 1490869"/>
              <a:gd name="connsiteX8" fmla="*/ 230066 w 717808"/>
              <a:gd name="connsiteY8" fmla="*/ 681014 h 1490869"/>
              <a:gd name="connsiteX9" fmla="*/ 239269 w 717808"/>
              <a:gd name="connsiteY9" fmla="*/ 533768 h 1490869"/>
              <a:gd name="connsiteX10" fmla="*/ 312890 w 717808"/>
              <a:gd name="connsiteY10" fmla="*/ 441739 h 1490869"/>
              <a:gd name="connsiteX11" fmla="*/ 368106 w 717808"/>
              <a:gd name="connsiteY11" fmla="*/ 395725 h 1490869"/>
              <a:gd name="connsiteX12" fmla="*/ 404917 w 717808"/>
              <a:gd name="connsiteY12" fmla="*/ 386522 h 1490869"/>
              <a:gd name="connsiteX13" fmla="*/ 515349 w 717808"/>
              <a:gd name="connsiteY13" fmla="*/ 478551 h 1490869"/>
              <a:gd name="connsiteX14" fmla="*/ 607376 w 717808"/>
              <a:gd name="connsiteY14" fmla="*/ 644203 h 1490869"/>
              <a:gd name="connsiteX15" fmla="*/ 644186 w 717808"/>
              <a:gd name="connsiteY15" fmla="*/ 782246 h 1490869"/>
              <a:gd name="connsiteX16" fmla="*/ 616578 w 717808"/>
              <a:gd name="connsiteY16" fmla="*/ 947898 h 1490869"/>
              <a:gd name="connsiteX17" fmla="*/ 450930 w 717808"/>
              <a:gd name="connsiteY17" fmla="*/ 1168768 h 1490869"/>
              <a:gd name="connsiteX18" fmla="*/ 285282 w 717808"/>
              <a:gd name="connsiteY18" fmla="*/ 1334420 h 1490869"/>
              <a:gd name="connsiteX19" fmla="*/ 27608 w 717808"/>
              <a:gd name="connsiteY19" fmla="*/ 1490869 h 1490869"/>
              <a:gd name="connsiteX20" fmla="*/ 0 w 717808"/>
              <a:gd name="connsiteY20" fmla="*/ 1490869 h 149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7808" h="1490869">
                <a:moveTo>
                  <a:pt x="607376" y="0"/>
                </a:moveTo>
                <a:cubicBezTo>
                  <a:pt x="616579" y="21473"/>
                  <a:pt x="625317" y="43152"/>
                  <a:pt x="634984" y="64420"/>
                </a:cubicBezTo>
                <a:cubicBezTo>
                  <a:pt x="655884" y="110403"/>
                  <a:pt x="666197" y="115654"/>
                  <a:pt x="680997" y="174855"/>
                </a:cubicBezTo>
                <a:cubicBezTo>
                  <a:pt x="702440" y="260630"/>
                  <a:pt x="707722" y="315033"/>
                  <a:pt x="717808" y="395725"/>
                </a:cubicBezTo>
                <a:cubicBezTo>
                  <a:pt x="702470" y="447875"/>
                  <a:pt x="697016" y="504021"/>
                  <a:pt x="671794" y="552174"/>
                </a:cubicBezTo>
                <a:cubicBezTo>
                  <a:pt x="661530" y="571769"/>
                  <a:pt x="635417" y="577391"/>
                  <a:pt x="616578" y="588985"/>
                </a:cubicBezTo>
                <a:cubicBezTo>
                  <a:pt x="555993" y="626269"/>
                  <a:pt x="524580" y="642522"/>
                  <a:pt x="450930" y="662609"/>
                </a:cubicBezTo>
                <a:cubicBezTo>
                  <a:pt x="402644" y="675778"/>
                  <a:pt x="328009" y="683726"/>
                  <a:pt x="276080" y="690217"/>
                </a:cubicBezTo>
                <a:cubicBezTo>
                  <a:pt x="260742" y="687149"/>
                  <a:pt x="243647" y="688775"/>
                  <a:pt x="230066" y="681014"/>
                </a:cubicBezTo>
                <a:cubicBezTo>
                  <a:pt x="181307" y="653152"/>
                  <a:pt x="237488" y="539110"/>
                  <a:pt x="239269" y="533768"/>
                </a:cubicBezTo>
                <a:cubicBezTo>
                  <a:pt x="251211" y="497940"/>
                  <a:pt x="286760" y="465494"/>
                  <a:pt x="312890" y="441739"/>
                </a:cubicBezTo>
                <a:cubicBezTo>
                  <a:pt x="330618" y="425623"/>
                  <a:pt x="347562" y="408052"/>
                  <a:pt x="368106" y="395725"/>
                </a:cubicBezTo>
                <a:cubicBezTo>
                  <a:pt x="378952" y="389218"/>
                  <a:pt x="392647" y="389590"/>
                  <a:pt x="404917" y="386522"/>
                </a:cubicBezTo>
                <a:cubicBezTo>
                  <a:pt x="479688" y="411445"/>
                  <a:pt x="463588" y="394438"/>
                  <a:pt x="515349" y="478551"/>
                </a:cubicBezTo>
                <a:cubicBezTo>
                  <a:pt x="548454" y="532347"/>
                  <a:pt x="607376" y="644203"/>
                  <a:pt x="607376" y="644203"/>
                </a:cubicBezTo>
                <a:cubicBezTo>
                  <a:pt x="619646" y="690217"/>
                  <a:pt x="642744" y="734646"/>
                  <a:pt x="644186" y="782246"/>
                </a:cubicBezTo>
                <a:cubicBezTo>
                  <a:pt x="645881" y="838199"/>
                  <a:pt x="635849" y="895341"/>
                  <a:pt x="616578" y="947898"/>
                </a:cubicBezTo>
                <a:cubicBezTo>
                  <a:pt x="599271" y="995100"/>
                  <a:pt x="481499" y="1136015"/>
                  <a:pt x="450930" y="1168768"/>
                </a:cubicBezTo>
                <a:cubicBezTo>
                  <a:pt x="397650" y="1225855"/>
                  <a:pt x="343835" y="1282754"/>
                  <a:pt x="285282" y="1334420"/>
                </a:cubicBezTo>
                <a:cubicBezTo>
                  <a:pt x="254379" y="1361688"/>
                  <a:pt x="98316" y="1490869"/>
                  <a:pt x="27608" y="1490869"/>
                </a:cubicBezTo>
                <a:lnTo>
                  <a:pt x="0" y="1490869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任意形状 88"/>
          <p:cNvSpPr/>
          <p:nvPr/>
        </p:nvSpPr>
        <p:spPr>
          <a:xfrm>
            <a:off x="6495732" y="3295468"/>
            <a:ext cx="533111" cy="1970262"/>
          </a:xfrm>
          <a:custGeom>
            <a:avLst/>
            <a:gdLst>
              <a:gd name="connsiteX0" fmla="*/ 46013 w 322113"/>
              <a:gd name="connsiteY0" fmla="*/ 0 h 1610508"/>
              <a:gd name="connsiteX1" fmla="*/ 18405 w 322113"/>
              <a:gd name="connsiteY1" fmla="*/ 174856 h 1610508"/>
              <a:gd name="connsiteX2" fmla="*/ 0 w 322113"/>
              <a:gd name="connsiteY2" fmla="*/ 349711 h 1610508"/>
              <a:gd name="connsiteX3" fmla="*/ 18405 w 322113"/>
              <a:gd name="connsiteY3" fmla="*/ 754638 h 1610508"/>
              <a:gd name="connsiteX4" fmla="*/ 36810 w 322113"/>
              <a:gd name="connsiteY4" fmla="*/ 782247 h 1610508"/>
              <a:gd name="connsiteX5" fmla="*/ 82824 w 322113"/>
              <a:gd name="connsiteY5" fmla="*/ 809856 h 1610508"/>
              <a:gd name="connsiteX6" fmla="*/ 147242 w 322113"/>
              <a:gd name="connsiteY6" fmla="*/ 800653 h 1610508"/>
              <a:gd name="connsiteX7" fmla="*/ 174850 w 322113"/>
              <a:gd name="connsiteY7" fmla="*/ 727029 h 1610508"/>
              <a:gd name="connsiteX8" fmla="*/ 165648 w 322113"/>
              <a:gd name="connsiteY8" fmla="*/ 598189 h 1610508"/>
              <a:gd name="connsiteX9" fmla="*/ 128837 w 322113"/>
              <a:gd name="connsiteY9" fmla="*/ 625798 h 1610508"/>
              <a:gd name="connsiteX10" fmla="*/ 110432 w 322113"/>
              <a:gd name="connsiteY10" fmla="*/ 662609 h 1610508"/>
              <a:gd name="connsiteX11" fmla="*/ 73621 w 322113"/>
              <a:gd name="connsiteY11" fmla="*/ 745435 h 1610508"/>
              <a:gd name="connsiteX12" fmla="*/ 55216 w 322113"/>
              <a:gd name="connsiteY12" fmla="*/ 947899 h 1610508"/>
              <a:gd name="connsiteX13" fmla="*/ 73621 w 322113"/>
              <a:gd name="connsiteY13" fmla="*/ 1049131 h 1610508"/>
              <a:gd name="connsiteX14" fmla="*/ 119634 w 322113"/>
              <a:gd name="connsiteY14" fmla="*/ 1196377 h 1610508"/>
              <a:gd name="connsiteX15" fmla="*/ 138040 w 322113"/>
              <a:gd name="connsiteY15" fmla="*/ 1233189 h 1610508"/>
              <a:gd name="connsiteX16" fmla="*/ 174850 w 322113"/>
              <a:gd name="connsiteY16" fmla="*/ 1334421 h 1610508"/>
              <a:gd name="connsiteX17" fmla="*/ 211661 w 322113"/>
              <a:gd name="connsiteY17" fmla="*/ 1408044 h 1610508"/>
              <a:gd name="connsiteX18" fmla="*/ 220864 w 322113"/>
              <a:gd name="connsiteY18" fmla="*/ 1435653 h 1610508"/>
              <a:gd name="connsiteX19" fmla="*/ 248472 w 322113"/>
              <a:gd name="connsiteY19" fmla="*/ 1472464 h 1610508"/>
              <a:gd name="connsiteX20" fmla="*/ 294485 w 322113"/>
              <a:gd name="connsiteY20" fmla="*/ 1536885 h 1610508"/>
              <a:gd name="connsiteX21" fmla="*/ 303688 w 322113"/>
              <a:gd name="connsiteY21" fmla="*/ 1564493 h 1610508"/>
              <a:gd name="connsiteX22" fmla="*/ 322093 w 322113"/>
              <a:gd name="connsiteY22" fmla="*/ 1610508 h 161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2113" h="1610508">
                <a:moveTo>
                  <a:pt x="46013" y="0"/>
                </a:moveTo>
                <a:cubicBezTo>
                  <a:pt x="23376" y="249005"/>
                  <a:pt x="53347" y="-23155"/>
                  <a:pt x="18405" y="174856"/>
                </a:cubicBezTo>
                <a:cubicBezTo>
                  <a:pt x="15493" y="191358"/>
                  <a:pt x="1206" y="337655"/>
                  <a:pt x="0" y="349711"/>
                </a:cubicBezTo>
                <a:cubicBezTo>
                  <a:pt x="6135" y="484687"/>
                  <a:pt x="6948" y="620010"/>
                  <a:pt x="18405" y="754638"/>
                </a:cubicBezTo>
                <a:cubicBezTo>
                  <a:pt x="19343" y="765659"/>
                  <a:pt x="28412" y="775049"/>
                  <a:pt x="36810" y="782247"/>
                </a:cubicBezTo>
                <a:cubicBezTo>
                  <a:pt x="50391" y="793888"/>
                  <a:pt x="67486" y="800653"/>
                  <a:pt x="82824" y="809856"/>
                </a:cubicBezTo>
                <a:cubicBezTo>
                  <a:pt x="104297" y="806788"/>
                  <a:pt x="129194" y="812685"/>
                  <a:pt x="147242" y="800653"/>
                </a:cubicBezTo>
                <a:cubicBezTo>
                  <a:pt x="151961" y="797507"/>
                  <a:pt x="170577" y="739848"/>
                  <a:pt x="174850" y="727029"/>
                </a:cubicBezTo>
                <a:cubicBezTo>
                  <a:pt x="171783" y="684082"/>
                  <a:pt x="183464" y="637386"/>
                  <a:pt x="165648" y="598189"/>
                </a:cubicBezTo>
                <a:cubicBezTo>
                  <a:pt x="159301" y="584226"/>
                  <a:pt x="138819" y="614152"/>
                  <a:pt x="128837" y="625798"/>
                </a:cubicBezTo>
                <a:cubicBezTo>
                  <a:pt x="119909" y="636214"/>
                  <a:pt x="116181" y="650153"/>
                  <a:pt x="110432" y="662609"/>
                </a:cubicBezTo>
                <a:cubicBezTo>
                  <a:pt x="97771" y="690041"/>
                  <a:pt x="85891" y="717826"/>
                  <a:pt x="73621" y="745435"/>
                </a:cubicBezTo>
                <a:cubicBezTo>
                  <a:pt x="64117" y="811962"/>
                  <a:pt x="52635" y="880793"/>
                  <a:pt x="55216" y="947899"/>
                </a:cubicBezTo>
                <a:cubicBezTo>
                  <a:pt x="56534" y="982171"/>
                  <a:pt x="66895" y="1015500"/>
                  <a:pt x="73621" y="1049131"/>
                </a:cubicBezTo>
                <a:cubicBezTo>
                  <a:pt x="81595" y="1089001"/>
                  <a:pt x="111468" y="1180045"/>
                  <a:pt x="119634" y="1196377"/>
                </a:cubicBezTo>
                <a:cubicBezTo>
                  <a:pt x="125769" y="1208648"/>
                  <a:pt x="132945" y="1220451"/>
                  <a:pt x="138040" y="1233189"/>
                </a:cubicBezTo>
                <a:cubicBezTo>
                  <a:pt x="167033" y="1305673"/>
                  <a:pt x="144672" y="1269034"/>
                  <a:pt x="174850" y="1334421"/>
                </a:cubicBezTo>
                <a:cubicBezTo>
                  <a:pt x="186348" y="1359333"/>
                  <a:pt x="202984" y="1382014"/>
                  <a:pt x="211661" y="1408044"/>
                </a:cubicBezTo>
                <a:cubicBezTo>
                  <a:pt x="214729" y="1417247"/>
                  <a:pt x="216051" y="1427230"/>
                  <a:pt x="220864" y="1435653"/>
                </a:cubicBezTo>
                <a:cubicBezTo>
                  <a:pt x="228474" y="1448970"/>
                  <a:pt x="240343" y="1459457"/>
                  <a:pt x="248472" y="1472464"/>
                </a:cubicBezTo>
                <a:cubicBezTo>
                  <a:pt x="288849" y="1537070"/>
                  <a:pt x="241853" y="1484251"/>
                  <a:pt x="294485" y="1536885"/>
                </a:cubicBezTo>
                <a:cubicBezTo>
                  <a:pt x="297553" y="1546088"/>
                  <a:pt x="299867" y="1555577"/>
                  <a:pt x="303688" y="1564493"/>
                </a:cubicBezTo>
                <a:cubicBezTo>
                  <a:pt x="323465" y="1610640"/>
                  <a:pt x="322093" y="1586112"/>
                  <a:pt x="322093" y="1610508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9" name="组合 11"/>
          <p:cNvGrpSpPr/>
          <p:nvPr/>
        </p:nvGrpSpPr>
        <p:grpSpPr>
          <a:xfrm>
            <a:off x="5438671" y="5472061"/>
            <a:ext cx="2156037" cy="474897"/>
            <a:chOff x="7413735" y="5276118"/>
            <a:chExt cx="2156037" cy="474897"/>
          </a:xfrm>
        </p:grpSpPr>
        <p:sp>
          <p:nvSpPr>
            <p:cNvPr id="50" name="矩形 49"/>
            <p:cNvSpPr/>
            <p:nvPr/>
          </p:nvSpPr>
          <p:spPr>
            <a:xfrm rot="21288071">
              <a:off x="7413735" y="5276118"/>
              <a:ext cx="2156037" cy="472747"/>
            </a:xfrm>
            <a:prstGeom prst="rect">
              <a:avLst/>
            </a:prstGeom>
            <a:solidFill>
              <a:srgbClr val="FCD200">
                <a:alpha val="74000"/>
              </a:srgbClr>
            </a:solidFill>
            <a:ln>
              <a:noFill/>
            </a:ln>
            <a:effectLst>
              <a:outerShdw blurRad="533400" dist="546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sp>
          <p:nvSpPr>
            <p:cNvPr id="51" name="文本框 35"/>
            <p:cNvSpPr txBox="1"/>
            <p:nvPr/>
          </p:nvSpPr>
          <p:spPr>
            <a:xfrm rot="21284246">
              <a:off x="7691650" y="5289350"/>
              <a:ext cx="15459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团队风采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900000">
            <a:off x="7821158" y="2798512"/>
            <a:ext cx="2217277" cy="147818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84" name="原创设计师QQ598969553             _11"/>
          <p:cNvSpPr/>
          <p:nvPr/>
        </p:nvSpPr>
        <p:spPr>
          <a:xfrm rot="20700000">
            <a:off x="2153565" y="1467605"/>
            <a:ext cx="2626467" cy="1587242"/>
          </a:xfrm>
          <a:prstGeom prst="rect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B0B2A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8E435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60555" y="2140109"/>
            <a:ext cx="7870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spc="600" dirty="0" smtClean="0">
                <a:solidFill>
                  <a:srgbClr val="FCD200"/>
                </a:solidFill>
                <a:latin typeface="+mj-ea"/>
                <a:ea typeface="+mj-ea"/>
              </a:rPr>
              <a:t>校园岗位</a:t>
            </a:r>
            <a:r>
              <a:rPr kumimoji="1" lang="zh-CN" altLang="en-US" sz="6000" spc="600" smtClean="0">
                <a:solidFill>
                  <a:srgbClr val="FCD200"/>
                </a:solidFill>
                <a:latin typeface="+mj-ea"/>
                <a:ea typeface="+mj-ea"/>
              </a:rPr>
              <a:t>招聘与流程</a:t>
            </a:r>
            <a:endParaRPr kumimoji="1" lang="en-US" altLang="zh-CN" sz="6000" spc="6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530146" y="510310"/>
            <a:ext cx="7131708" cy="1172716"/>
            <a:chOff x="2564292" y="510310"/>
            <a:chExt cx="7131708" cy="1172716"/>
          </a:xfrm>
        </p:grpSpPr>
        <p:sp>
          <p:nvSpPr>
            <p:cNvPr id="23" name="文本框 22"/>
            <p:cNvSpPr txBox="1"/>
            <p:nvPr/>
          </p:nvSpPr>
          <p:spPr>
            <a:xfrm>
              <a:off x="3114736" y="510310"/>
              <a:ext cx="603081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PART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r>
                <a:rPr kumimoji="1" lang="en-US" altLang="zh-CN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THREE</a:t>
              </a:r>
              <a:r>
                <a:rPr kumimoji="1" lang="zh-CN" altLang="en-US" sz="6000" dirty="0" smtClean="0">
                  <a:solidFill>
                    <a:schemeClr val="bg1"/>
                  </a:solidFill>
                  <a:latin typeface="Tensentype MeiHeiJ" charset="-120"/>
                  <a:ea typeface="Tensentype MeiHeiJ" charset="-120"/>
                  <a:cs typeface="Tensentype MeiHeiJ" charset="-120"/>
                </a:rPr>
                <a:t> </a:t>
              </a:r>
              <a:endParaRPr kumimoji="1" lang="zh-CN" altLang="en-US" sz="6000" dirty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endParaRPr>
            </a:p>
          </p:txBody>
        </p:sp>
        <p:grpSp>
          <p:nvGrpSpPr>
            <p:cNvPr id="37" name="组 36"/>
            <p:cNvGrpSpPr/>
            <p:nvPr/>
          </p:nvGrpSpPr>
          <p:grpSpPr>
            <a:xfrm rot="5400000">
              <a:off x="6096161" y="-1916812"/>
              <a:ext cx="67969" cy="7131708"/>
              <a:chOff x="4215161" y="1700560"/>
              <a:chExt cx="100983" cy="3456879"/>
            </a:xfrm>
          </p:grpSpPr>
          <p:cxnSp>
            <p:nvCxnSpPr>
              <p:cNvPr id="35" name="直线连接符 34"/>
              <p:cNvCxnSpPr/>
              <p:nvPr/>
            </p:nvCxnSpPr>
            <p:spPr>
              <a:xfrm>
                <a:off x="4215161" y="1700561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/>
              <p:cNvCxnSpPr/>
              <p:nvPr/>
            </p:nvCxnSpPr>
            <p:spPr>
              <a:xfrm>
                <a:off x="4316144" y="1700560"/>
                <a:ext cx="0" cy="3456878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 44"/>
          <p:cNvGrpSpPr/>
          <p:nvPr/>
        </p:nvGrpSpPr>
        <p:grpSpPr>
          <a:xfrm>
            <a:off x="1796514" y="3612853"/>
            <a:ext cx="8598972" cy="2004010"/>
            <a:chOff x="2089915" y="3612853"/>
            <a:chExt cx="8598972" cy="2004010"/>
          </a:xfrm>
        </p:grpSpPr>
        <p:sp>
          <p:nvSpPr>
            <p:cNvPr id="20" name="文本框 19"/>
            <p:cNvSpPr txBox="1"/>
            <p:nvPr/>
          </p:nvSpPr>
          <p:spPr>
            <a:xfrm>
              <a:off x="2089915" y="3612853"/>
              <a:ext cx="4137809" cy="1996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校招岗位一  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>
                  <a:solidFill>
                    <a:schemeClr val="bg1"/>
                  </a:solidFill>
                  <a:latin typeface="+mj-ea"/>
                </a:rPr>
                <a:t>校招</a:t>
              </a: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</a:rPr>
                <a:t>岗位二</a:t>
              </a:r>
              <a:endParaRPr lang="en-US" altLang="zh-CN" sz="4400" spc="600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428509" y="3612853"/>
              <a:ext cx="4260378" cy="2004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>
                  <a:solidFill>
                    <a:schemeClr val="bg1"/>
                  </a:solidFill>
                  <a:latin typeface="+mj-ea"/>
                </a:rPr>
                <a:t>校</a:t>
              </a: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</a:rPr>
                <a:t>招岗位三</a:t>
              </a:r>
              <a:endParaRPr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marL="571500" indent="-571500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dirty="0" smtClean="0">
                  <a:solidFill>
                    <a:schemeClr val="bg1"/>
                  </a:solidFill>
                  <a:latin typeface="+mj-ea"/>
                  <a:ea typeface="+mj-ea"/>
                </a:rPr>
                <a:t>招聘流程</a:t>
              </a:r>
              <a:endParaRPr kumimoji="1"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一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. 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职位名称     工作地点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-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厦门</a:t>
            </a:r>
            <a:endParaRPr lang="en-US" altLang="zh-CN" sz="2400" dirty="0" smtClean="0">
              <a:solidFill>
                <a:srgbClr val="FCD200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岗位描述：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任职要求：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50000"/>
              </a:lnSpc>
            </a:pP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POST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ONE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岗位一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POST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TWO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岗位二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0352" y="1257327"/>
            <a:ext cx="1021384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二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. 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职位名称     工作地点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-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厦门</a:t>
            </a:r>
            <a:endParaRPr lang="en-US" altLang="zh-CN" sz="2400" dirty="0" smtClean="0">
              <a:solidFill>
                <a:srgbClr val="FCD200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岗位描述：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任职要求：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endParaRPr lang="zh-CN" altLang="en-US" sz="1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POST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THREE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岗位三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0352" y="1257327"/>
            <a:ext cx="1021384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三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. 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职位名称     工作地点</a:t>
            </a:r>
            <a:r>
              <a:rPr lang="en-US" altLang="zh-CN" sz="2400" dirty="0" smtClean="0">
                <a:solidFill>
                  <a:srgbClr val="FCD200"/>
                </a:solidFill>
                <a:latin typeface="+mj-ea"/>
                <a:ea typeface="+mj-ea"/>
              </a:rPr>
              <a:t>-</a:t>
            </a:r>
            <a:r>
              <a:rPr lang="zh-CN" altLang="en-US" sz="2400" dirty="0" smtClean="0">
                <a:solidFill>
                  <a:srgbClr val="FCD200"/>
                </a:solidFill>
                <a:latin typeface="+mj-ea"/>
                <a:ea typeface="+mj-ea"/>
              </a:rPr>
              <a:t>厦门</a:t>
            </a:r>
            <a:endParaRPr lang="en-US" altLang="zh-CN" sz="2400" dirty="0" smtClean="0">
              <a:solidFill>
                <a:srgbClr val="FCD200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岗位描述：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输入岗位描述 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输入岗位描述，尽量详细描述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任职要求： </a:t>
            </a:r>
            <a:endParaRPr lang="zh-CN" altLang="en-US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输入任职要求，尽量详细描述。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输入任职要求，尽量详细描述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。</a:t>
            </a:r>
            <a:endParaRPr lang="zh-CN" altLang="en-US" sz="160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 eaLnBrk="0" hangingPunct="0">
              <a:lnSpc>
                <a:spcPct val="150000"/>
              </a:lnSpc>
            </a:pPr>
            <a:endParaRPr lang="zh-CN" altLang="en-US" sz="1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B0B2A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8E435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55268" y="510310"/>
            <a:ext cx="54601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PART</a:t>
            </a:r>
            <a:r>
              <a:rPr kumimoji="1" lang="zh-CN" altLang="en-US" sz="60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 </a:t>
            </a:r>
            <a:r>
              <a:rPr kumimoji="1" lang="en-US" altLang="zh-CN" sz="60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FOUR</a:t>
            </a:r>
            <a:r>
              <a:rPr kumimoji="1" lang="zh-CN" altLang="en-US" sz="60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 </a:t>
            </a:r>
            <a:endParaRPr kumimoji="1" lang="zh-CN" altLang="en-US" sz="6000" dirty="0">
              <a:solidFill>
                <a:schemeClr val="bg1"/>
              </a:solidFill>
              <a:latin typeface="Tensentype MeiHeiJ" charset="-120"/>
              <a:ea typeface="Tensentype MeiHeiJ" charset="-120"/>
              <a:cs typeface="Tensentype MeiHeiJ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21110" y="2140109"/>
            <a:ext cx="3549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spc="600" dirty="0" smtClean="0">
                <a:solidFill>
                  <a:srgbClr val="FCD200"/>
                </a:solidFill>
                <a:latin typeface="+mj-ea"/>
                <a:ea typeface="+mj-ea"/>
              </a:rPr>
              <a:t>联系方式</a:t>
            </a:r>
            <a:endParaRPr kumimoji="1" lang="en-US" altLang="zh-CN" sz="6000" spc="600" dirty="0">
              <a:solidFill>
                <a:srgbClr val="FCD200"/>
              </a:solidFill>
              <a:latin typeface="+mj-ea"/>
              <a:ea typeface="+mj-ea"/>
            </a:endParaRPr>
          </a:p>
        </p:txBody>
      </p:sp>
      <p:grpSp>
        <p:nvGrpSpPr>
          <p:cNvPr id="37" name="组 36"/>
          <p:cNvGrpSpPr/>
          <p:nvPr/>
        </p:nvGrpSpPr>
        <p:grpSpPr>
          <a:xfrm rot="5400000">
            <a:off x="6096161" y="-1916812"/>
            <a:ext cx="67969" cy="7131708"/>
            <a:chOff x="4215161" y="1700560"/>
            <a:chExt cx="100983" cy="3456879"/>
          </a:xfrm>
        </p:grpSpPr>
        <p:cxnSp>
          <p:nvCxnSpPr>
            <p:cNvPr id="35" name="直线连接符 34"/>
            <p:cNvCxnSpPr/>
            <p:nvPr/>
          </p:nvCxnSpPr>
          <p:spPr>
            <a:xfrm>
              <a:off x="4215161" y="1700561"/>
              <a:ext cx="0" cy="3456878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/>
            <p:cNvCxnSpPr/>
            <p:nvPr/>
          </p:nvCxnSpPr>
          <p:spPr>
            <a:xfrm>
              <a:off x="4316144" y="1700560"/>
              <a:ext cx="0" cy="3456878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 44"/>
          <p:cNvGrpSpPr/>
          <p:nvPr/>
        </p:nvGrpSpPr>
        <p:grpSpPr>
          <a:xfrm>
            <a:off x="1893496" y="3612853"/>
            <a:ext cx="8405009" cy="1107996"/>
            <a:chOff x="2089915" y="3612853"/>
            <a:chExt cx="8405009" cy="1107996"/>
          </a:xfrm>
        </p:grpSpPr>
        <p:sp>
          <p:nvSpPr>
            <p:cNvPr id="20" name="文本框 19"/>
            <p:cNvSpPr txBox="1"/>
            <p:nvPr/>
          </p:nvSpPr>
          <p:spPr>
            <a:xfrm>
              <a:off x="2089915" y="3612853"/>
              <a:ext cx="4338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ctr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smtClean="0">
                  <a:solidFill>
                    <a:schemeClr val="bg1"/>
                  </a:solidFill>
                  <a:latin typeface="+mj-ea"/>
                  <a:ea typeface="+mj-ea"/>
                </a:rPr>
                <a:t>联系方式一  </a:t>
              </a:r>
              <a:endParaRPr lang="en-US" altLang="zh-CN" sz="4400" spc="600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428509" y="3612853"/>
              <a:ext cx="406641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 algn="ctr">
                <a:lnSpc>
                  <a:spcPct val="150000"/>
                </a:lnSpc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r>
                <a:rPr lang="zh-CN" altLang="en-US" sz="4400" spc="600" smtClean="0">
                  <a:solidFill>
                    <a:schemeClr val="bg1"/>
                  </a:solidFill>
                  <a:latin typeface="+mj-ea"/>
                  <a:ea typeface="+mj-ea"/>
                </a:rPr>
                <a:t>联系方式二</a:t>
              </a:r>
              <a:endParaRPr lang="en-US" altLang="zh-CN" sz="4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867743" y="1306287"/>
            <a:ext cx="10436130" cy="1211190"/>
            <a:chOff x="1981734" y="1873696"/>
            <a:chExt cx="7867272" cy="913055"/>
          </a:xfrm>
        </p:grpSpPr>
        <p:sp>
          <p:nvSpPr>
            <p:cNvPr id="11" name="Oval 14"/>
            <p:cNvSpPr/>
            <p:nvPr/>
          </p:nvSpPr>
          <p:spPr>
            <a:xfrm>
              <a:off x="2638355" y="1873696"/>
              <a:ext cx="510981" cy="510981"/>
            </a:xfrm>
            <a:prstGeom prst="ellipse">
              <a:avLst/>
            </a:prstGeom>
            <a:solidFill>
              <a:srgbClr val="FCD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981734" y="2438725"/>
              <a:ext cx="1825857" cy="34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600" dirty="0">
                  <a:solidFill>
                    <a:schemeClr val="bg1"/>
                  </a:solidFill>
                  <a:latin typeface="+mj-ea"/>
                  <a:ea typeface="+mj-ea"/>
                </a:rPr>
                <a:t>位置</a:t>
              </a:r>
              <a:endParaRPr lang="zh-CN" altLang="en-US" sz="2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625656" y="1873696"/>
              <a:ext cx="510981" cy="510981"/>
            </a:xfrm>
            <a:prstGeom prst="ellipse">
              <a:avLst/>
            </a:prstGeom>
            <a:solidFill>
              <a:srgbClr val="FCD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6" name="Oval 14"/>
            <p:cNvSpPr/>
            <p:nvPr/>
          </p:nvSpPr>
          <p:spPr>
            <a:xfrm>
              <a:off x="8661216" y="1873696"/>
              <a:ext cx="510981" cy="510981"/>
            </a:xfrm>
            <a:prstGeom prst="ellipse">
              <a:avLst/>
            </a:prstGeom>
            <a:solidFill>
              <a:srgbClr val="FCD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FontAwesome" pitchFamily="2" charset="0"/>
                </a:rPr>
                <a:t></a:t>
              </a:r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749185" y="2438723"/>
              <a:ext cx="2283000" cy="34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600" dirty="0">
                  <a:solidFill>
                    <a:schemeClr val="bg1"/>
                  </a:solidFill>
                  <a:latin typeface="+mj-ea"/>
                  <a:ea typeface="+mj-ea"/>
                </a:rPr>
                <a:t>电话</a:t>
              </a:r>
              <a:endParaRPr lang="zh-CN" altLang="en-US" sz="2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23149" y="2438722"/>
              <a:ext cx="1825857" cy="348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600" dirty="0">
                  <a:solidFill>
                    <a:schemeClr val="bg1"/>
                  </a:solidFill>
                  <a:latin typeface="+mj-ea"/>
                  <a:ea typeface="+mj-ea"/>
                </a:rPr>
                <a:t>邮箱</a:t>
              </a:r>
              <a:endParaRPr lang="zh-CN" altLang="en-US" sz="2400" spc="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154432" y="223862"/>
            <a:ext cx="302110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09600">
              <a:lnSpc>
                <a:spcPct val="110000"/>
              </a:lnSpc>
            </a:pP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CONTACT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US</a:t>
            </a:r>
            <a:endParaRPr kumimoji="1" lang="en-US" altLang="zh-CN" sz="2000" b="1" dirty="0" smtClean="0">
              <a:solidFill>
                <a:schemeClr val="bg1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defTabSz="609600">
              <a:lnSpc>
                <a:spcPct val="110000"/>
              </a:lnSpc>
            </a:pPr>
            <a:r>
              <a:rPr kumimoji="1"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联系方式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3530" y="292579"/>
            <a:ext cx="660901" cy="63200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LOGO</a:t>
            </a:r>
            <a:endParaRPr kumimoji="1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21"/>
          <a:stretch>
            <a:fillRect/>
          </a:stretch>
        </p:blipFill>
        <p:spPr>
          <a:xfrm>
            <a:off x="0" y="3282421"/>
            <a:ext cx="12192000" cy="3575579"/>
          </a:xfrm>
          <a:prstGeom prst="rect">
            <a:avLst/>
          </a:prstGeom>
          <a:ln w="76200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02946" y="2706584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在此输入公司具体位置</a:t>
            </a:r>
            <a:endParaRPr kumimoji="1"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60827" y="270658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在此输入公司电话</a:t>
            </a:r>
            <a:endParaRPr kumimoji="1"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08747" y="2706584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在此输入公司电子邮箱</a:t>
            </a:r>
            <a:endParaRPr kumimoji="1"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B0B2A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8E43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6069" y="2294245"/>
            <a:ext cx="74398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8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WE</a:t>
            </a:r>
            <a:r>
              <a:rPr kumimoji="1" lang="zh-CN" altLang="en-US" sz="88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 </a:t>
            </a:r>
            <a:r>
              <a:rPr kumimoji="1" lang="en-US" altLang="zh-CN" sz="88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WANT</a:t>
            </a:r>
            <a:r>
              <a:rPr kumimoji="1" lang="zh-CN" altLang="en-US" sz="88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 </a:t>
            </a:r>
            <a:r>
              <a:rPr kumimoji="1" lang="en-US" altLang="zh-CN" sz="8800" dirty="0" smtClean="0">
                <a:solidFill>
                  <a:schemeClr val="bg1"/>
                </a:solidFill>
                <a:latin typeface="Tensentype MeiHeiJ" charset="-120"/>
                <a:ea typeface="Tensentype MeiHeiJ" charset="-120"/>
                <a:cs typeface="Tensentype MeiHeiJ" charset="-120"/>
              </a:rPr>
              <a:t>U</a:t>
            </a:r>
            <a:endParaRPr kumimoji="1" lang="zh-CN" altLang="en-US" sz="8800" dirty="0">
              <a:solidFill>
                <a:schemeClr val="bg1"/>
              </a:solidFill>
              <a:latin typeface="Tensentype MeiHeiJ" charset="-120"/>
              <a:ea typeface="Tensentype MeiHeiJ" charset="-120"/>
              <a:cs typeface="Tensentype MeiHeiJ" charset="-120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1848728" y="1349916"/>
            <a:ext cx="8494544" cy="4158168"/>
            <a:chOff x="988219" y="928688"/>
            <a:chExt cx="10215563" cy="5000625"/>
          </a:xfrm>
        </p:grpSpPr>
        <p:sp>
          <p:nvSpPr>
            <p:cNvPr id="10" name="矩形 9"/>
            <p:cNvSpPr/>
            <p:nvPr/>
          </p:nvSpPr>
          <p:spPr>
            <a:xfrm>
              <a:off x="988219" y="928688"/>
              <a:ext cx="10215563" cy="5000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988219" y="4829175"/>
              <a:ext cx="10215563" cy="1100138"/>
            </a:xfrm>
            <a:prstGeom prst="rect">
              <a:avLst/>
            </a:prstGeom>
            <a:solidFill>
              <a:srgbClr val="FCD200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87327" y="4758297"/>
            <a:ext cx="4817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200" dirty="0" smtClean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+mj-ea"/>
                <a:ea typeface="+mj-ea"/>
              </a:rPr>
              <a:t>公司秋季招聘到此结束</a:t>
            </a:r>
            <a:endParaRPr kumimoji="1" lang="zh-CN" altLang="en-US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3914</Words>
  <Application>WPS 演示</Application>
  <PresentationFormat>宽屏</PresentationFormat>
  <Paragraphs>349</Paragraphs>
  <Slides>19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Arial</vt:lpstr>
      <vt:lpstr>Tensentype MeiHeiJ</vt:lpstr>
      <vt:lpstr>Calibri</vt:lpstr>
      <vt:lpstr>微软雅黑</vt:lpstr>
      <vt:lpstr>黑体</vt:lpstr>
      <vt:lpstr>Adobe 明體 Std L</vt:lpstr>
      <vt:lpstr>Arial Unicode MS</vt:lpstr>
      <vt:lpstr>Arial Black</vt:lpstr>
      <vt:lpstr>DengXian</vt:lpstr>
      <vt:lpstr>Segoe Print</vt:lpstr>
      <vt:lpstr>华文细黑</vt:lpstr>
      <vt:lpstr>FontAwesome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李慧民</cp:lastModifiedBy>
  <cp:revision>52</cp:revision>
  <dcterms:created xsi:type="dcterms:W3CDTF">2017-09-17T12:16:00Z</dcterms:created>
  <dcterms:modified xsi:type="dcterms:W3CDTF">2018-03-05T08:56:46Z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